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3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3.xml" ContentType="application/vnd.openxmlformats-officedocument.drawingml.chartshape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53"/>
  </p:notesMasterIdLst>
  <p:handoutMasterIdLst>
    <p:handoutMasterId r:id="rId54"/>
  </p:handoutMasterIdLst>
  <p:sldIdLst>
    <p:sldId id="256" r:id="rId2"/>
    <p:sldId id="346" r:id="rId3"/>
    <p:sldId id="463" r:id="rId4"/>
    <p:sldId id="466" r:id="rId5"/>
    <p:sldId id="493" r:id="rId6"/>
    <p:sldId id="494" r:id="rId7"/>
    <p:sldId id="507" r:id="rId8"/>
    <p:sldId id="509" r:id="rId9"/>
    <p:sldId id="496" r:id="rId10"/>
    <p:sldId id="462" r:id="rId11"/>
    <p:sldId id="460" r:id="rId12"/>
    <p:sldId id="461" r:id="rId13"/>
    <p:sldId id="482" r:id="rId14"/>
    <p:sldId id="421" r:id="rId15"/>
    <p:sldId id="508" r:id="rId16"/>
    <p:sldId id="468" r:id="rId17"/>
    <p:sldId id="467" r:id="rId18"/>
    <p:sldId id="464" r:id="rId19"/>
    <p:sldId id="478" r:id="rId20"/>
    <p:sldId id="506" r:id="rId21"/>
    <p:sldId id="502" r:id="rId22"/>
    <p:sldId id="485" r:id="rId23"/>
    <p:sldId id="486" r:id="rId24"/>
    <p:sldId id="490" r:id="rId25"/>
    <p:sldId id="476" r:id="rId26"/>
    <p:sldId id="477" r:id="rId27"/>
    <p:sldId id="499" r:id="rId28"/>
    <p:sldId id="511" r:id="rId29"/>
    <p:sldId id="514" r:id="rId30"/>
    <p:sldId id="492" r:id="rId31"/>
    <p:sldId id="498" r:id="rId32"/>
    <p:sldId id="515" r:id="rId33"/>
    <p:sldId id="516" r:id="rId34"/>
    <p:sldId id="483" r:id="rId35"/>
    <p:sldId id="457" r:id="rId36"/>
    <p:sldId id="522" r:id="rId37"/>
    <p:sldId id="456" r:id="rId38"/>
    <p:sldId id="474" r:id="rId39"/>
    <p:sldId id="454" r:id="rId40"/>
    <p:sldId id="472" r:id="rId41"/>
    <p:sldId id="471" r:id="rId42"/>
    <p:sldId id="480" r:id="rId43"/>
    <p:sldId id="518" r:id="rId44"/>
    <p:sldId id="465" r:id="rId45"/>
    <p:sldId id="481" r:id="rId46"/>
    <p:sldId id="505" r:id="rId47"/>
    <p:sldId id="497" r:id="rId48"/>
    <p:sldId id="469" r:id="rId49"/>
    <p:sldId id="520" r:id="rId50"/>
    <p:sldId id="495" r:id="rId51"/>
    <p:sldId id="519" r:id="rId52"/>
  </p:sldIdLst>
  <p:sldSz cx="9144000" cy="6858000" type="screen4x3"/>
  <p:notesSz cx="7004050" cy="9290050"/>
  <p:defaultTextStyle>
    <a:defPPr>
      <a:defRPr lang="en-US"/>
    </a:defPPr>
    <a:lvl1pPr algn="l" rtl="0" fontAlgn="base">
      <a:spcBef>
        <a:spcPct val="0"/>
      </a:spcBef>
      <a:spcAft>
        <a:spcPct val="0"/>
      </a:spcAft>
      <a:defRPr sz="2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99"/>
    <a:srgbClr val="000066"/>
    <a:srgbClr val="FF7C80"/>
    <a:srgbClr val="FFCCCC"/>
    <a:srgbClr val="0D0694"/>
    <a:srgbClr val="003399"/>
    <a:srgbClr val="0000CC"/>
    <a:srgbClr val="5887C0"/>
    <a:srgbClr val="9933FF"/>
    <a:srgbClr val="FCE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5" autoAdjust="0"/>
    <p:restoredTop sz="92047" autoAdjust="0"/>
  </p:normalViewPr>
  <p:slideViewPr>
    <p:cSldViewPr snapToGrid="0">
      <p:cViewPr varScale="1">
        <p:scale>
          <a:sx n="103" d="100"/>
          <a:sy n="103" d="100"/>
        </p:scale>
        <p:origin x="1638" y="11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36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GonskyLab\Share\Pyro\Array\CpG%20Arrary%20Combined\CpG%20vs%20Expression%20PBL%20Patients-NoXY-Replicates-Repeats_genes_no_Equations.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9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4660493827160493E-2"/>
          <c:y val="6.3529363517060372E-2"/>
          <c:w val="0.9853395061728395"/>
          <c:h val="0.90719918799212595"/>
        </c:manualLayout>
      </c:layout>
      <c:pie3DChart>
        <c:varyColors val="1"/>
        <c:ser>
          <c:idx val="0"/>
          <c:order val="0"/>
          <c:tx>
            <c:strRef>
              <c:f>Sheet1!$B$1</c:f>
              <c:strCache>
                <c:ptCount val="1"/>
                <c:pt idx="0">
                  <c:v>Micro RNAs</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Lbls>
            <c:dLbl>
              <c:idx val="0"/>
              <c:spPr>
                <a:noFill/>
                <a:ln>
                  <a:noFill/>
                </a:ln>
                <a:effectLst/>
              </c:spPr>
              <c:txPr>
                <a:bodyPr rot="0" spcFirstLastPara="1" vertOverflow="ellipsis" vert="horz" wrap="square" anchor="ctr" anchorCtr="1"/>
                <a:lstStyle/>
                <a:p>
                  <a:pPr>
                    <a:defRPr sz="3200" b="1" i="0" u="none" strike="noStrike" kern="1200" spc="0" baseline="0">
                      <a:solidFill>
                        <a:schemeClr val="accent1">
                          <a:lumMod val="60000"/>
                          <a:lumOff val="40000"/>
                        </a:schemeClr>
                      </a:solidFill>
                      <a:latin typeface="+mn-lt"/>
                      <a:ea typeface="+mn-ea"/>
                      <a:cs typeface="+mn-cs"/>
                    </a:defRPr>
                  </a:pPr>
                  <a:endParaRPr lang="en-US"/>
                </a:p>
              </c:txPr>
              <c:dLblPos val="outEnd"/>
              <c:showLegendKey val="0"/>
              <c:showVal val="0"/>
              <c:showCatName val="1"/>
              <c:showSerName val="0"/>
              <c:showPercent val="0"/>
              <c:showBubbleSize val="0"/>
            </c:dLbl>
            <c:dLbl>
              <c:idx val="1"/>
              <c:layout>
                <c:manualLayout>
                  <c:x val="3.0246937882764655E-2"/>
                  <c:y val="8.6550961234557716E-2"/>
                </c:manualLayout>
              </c:layout>
              <c:spPr>
                <a:noFill/>
                <a:ln>
                  <a:noFill/>
                </a:ln>
                <a:effectLst/>
              </c:spPr>
              <c:txPr>
                <a:bodyPr rot="0" spcFirstLastPara="1" vertOverflow="ellipsis" vert="horz" wrap="square" anchor="ctr" anchorCtr="1"/>
                <a:lstStyle/>
                <a:p>
                  <a:pPr>
                    <a:defRPr sz="32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Lst>
            </c:dLbl>
            <c:dLbl>
              <c:idx val="2"/>
              <c:layout>
                <c:manualLayout>
                  <c:x val="-9.5679012345679021E-2"/>
                  <c:y val="3.9062499999999986E-2"/>
                </c:manualLayout>
              </c:layout>
              <c:spPr>
                <a:noFill/>
                <a:ln>
                  <a:noFill/>
                </a:ln>
                <a:effectLst/>
              </c:spPr>
              <c:txPr>
                <a:bodyPr rot="0" spcFirstLastPara="1" vertOverflow="ellipsis" vert="horz" wrap="square" anchor="ctr" anchorCtr="1"/>
                <a:lstStyle/>
                <a:p>
                  <a:pPr>
                    <a:defRPr sz="3200" b="1" i="0" u="none" strike="noStrike" kern="1200" spc="0" baseline="0">
                      <a:solidFill>
                        <a:schemeClr val="accent3"/>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Lst>
            </c:dLbl>
            <c:dLbl>
              <c:idx val="3"/>
              <c:layout>
                <c:manualLayout>
                  <c:x val="-1.0802469135802469E-2"/>
                  <c:y val="-7.8125E-2"/>
                </c:manualLayout>
              </c:layout>
              <c:spPr>
                <a:noFill/>
                <a:ln>
                  <a:noFill/>
                </a:ln>
                <a:effectLst/>
              </c:spPr>
              <c:txPr>
                <a:bodyPr rot="0" spcFirstLastPara="1" vertOverflow="ellipsis" vert="horz" wrap="square" anchor="ctr" anchorCtr="1"/>
                <a:lstStyle/>
                <a:p>
                  <a:pPr>
                    <a:defRPr sz="3200" b="1" i="0" u="none" strike="noStrike" kern="1200" spc="0" baseline="0">
                      <a:solidFill>
                        <a:schemeClr val="accent4">
                          <a:lumMod val="60000"/>
                          <a:lumOff val="40000"/>
                        </a:schemeClr>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Lst>
            </c:dLbl>
            <c:spPr>
              <a:noFill/>
              <a:ln>
                <a:noFill/>
              </a:ln>
              <a:effectLst/>
            </c:spPr>
            <c:dLblPos val="outEnd"/>
            <c:showLegendKey val="0"/>
            <c:showVal val="0"/>
            <c:showCatName val="1"/>
            <c:showSerName val="0"/>
            <c:showPercent val="0"/>
            <c:showBubbleSize val="0"/>
            <c:showLeaderLines val="0"/>
            <c:extLst>
              <c:ext xmlns:c15="http://schemas.microsoft.com/office/drawing/2012/chart" uri="{CE6537A1-D6FC-4f65-9D91-7224C49458BB}"/>
            </c:extLst>
          </c:dLbls>
          <c:cat>
            <c:strRef>
              <c:f>Sheet1!$A$2:$A$5</c:f>
              <c:strCache>
                <c:ptCount val="4"/>
                <c:pt idx="0">
                  <c:v>Hominoid</c:v>
                </c:pt>
                <c:pt idx="1">
                  <c:v>Simian</c:v>
                </c:pt>
                <c:pt idx="2">
                  <c:v>Mammals</c:v>
                </c:pt>
                <c:pt idx="3">
                  <c:v>Non-mammals</c:v>
                </c:pt>
              </c:strCache>
            </c:strRef>
          </c:cat>
          <c:val>
            <c:numRef>
              <c:f>Sheet1!$B$2:$B$5</c:f>
              <c:numCache>
                <c:formatCode>General</c:formatCode>
                <c:ptCount val="4"/>
                <c:pt idx="0">
                  <c:v>28</c:v>
                </c:pt>
                <c:pt idx="1">
                  <c:v>25</c:v>
                </c:pt>
                <c:pt idx="2">
                  <c:v>28</c:v>
                </c:pt>
                <c:pt idx="3">
                  <c:v>15</c:v>
                </c:pt>
              </c:numCache>
            </c:numRef>
          </c:val>
        </c:ser>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sz="3200"/>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Expression!$BN$36</c:f>
          <c:strCache>
            <c:ptCount val="1"/>
            <c:pt idx="0">
              <c:v>HLA-H cg04276750</c:v>
            </c:pt>
          </c:strCache>
        </c:strRef>
      </c:tx>
      <c:layout>
        <c:manualLayout>
          <c:xMode val="edge"/>
          <c:yMode val="edge"/>
          <c:x val="0.40779459037131344"/>
          <c:y val="3.4250764525993883E-2"/>
        </c:manualLayout>
      </c:layout>
      <c:overlay val="0"/>
      <c:spPr>
        <a:noFill/>
        <a:ln>
          <a:noFill/>
        </a:ln>
        <a:effectLst/>
      </c:spPr>
      <c:txPr>
        <a:bodyPr rot="0" spcFirstLastPara="1" vertOverflow="ellipsis" vert="horz" wrap="square" anchor="ctr" anchorCtr="1"/>
        <a:lstStyle/>
        <a:p>
          <a:pPr>
            <a:defRPr sz="288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1894828199296513"/>
          <c:y val="3.0101374942811048E-2"/>
          <c:w val="0.83666713295383555"/>
          <c:h val="0.77530375834964904"/>
        </c:manualLayout>
      </c:layout>
      <c:scatterChart>
        <c:scatterStyle val="lineMarker"/>
        <c:varyColors val="0"/>
        <c:ser>
          <c:idx val="0"/>
          <c:order val="0"/>
          <c:tx>
            <c:strRef>
              <c:f>Expression!$BP$3</c:f>
              <c:strCache>
                <c:ptCount val="1"/>
                <c:pt idx="0">
                  <c:v>cg04276750</c:v>
                </c:pt>
              </c:strCache>
            </c:strRef>
          </c:tx>
          <c:spPr>
            <a:ln w="28575" cap="rnd">
              <a:noFill/>
              <a:round/>
            </a:ln>
            <a:effectLst/>
          </c:spPr>
          <c:marker>
            <c:symbol val="circle"/>
            <c:size val="14"/>
            <c:spPr>
              <a:solidFill>
                <a:schemeClr val="accent1"/>
              </a:solidFill>
              <a:ln w="9525">
                <a:noFill/>
              </a:ln>
              <a:effectLst/>
              <a:scene3d>
                <a:camera prst="orthographicFront"/>
                <a:lightRig rig="threePt" dir="t"/>
              </a:scene3d>
              <a:sp3d>
                <a:bevelT w="190500" h="38100"/>
              </a:sp3d>
            </c:spPr>
          </c:marker>
          <c:dPt>
            <c:idx val="0"/>
            <c:marker>
              <c:symbol val="circle"/>
              <c:size val="14"/>
              <c:spPr>
                <a:solidFill>
                  <a:schemeClr val="accent1"/>
                </a:solidFill>
                <a:ln w="9525">
                  <a:noFill/>
                </a:ln>
                <a:effectLst/>
                <a:scene3d>
                  <a:camera prst="orthographicFront"/>
                  <a:lightRig rig="threePt" dir="t"/>
                </a:scene3d>
                <a:sp3d>
                  <a:bevelT w="190500" h="38100"/>
                </a:sp3d>
              </c:spPr>
            </c:marker>
            <c:bubble3D val="0"/>
          </c:dPt>
          <c:dPt>
            <c:idx val="10"/>
            <c:marker>
              <c:symbol val="circle"/>
              <c:size val="14"/>
              <c:spPr>
                <a:solidFill>
                  <a:schemeClr val="accent1"/>
                </a:solidFill>
                <a:ln w="9525">
                  <a:noFill/>
                </a:ln>
                <a:effectLst/>
                <a:scene3d>
                  <a:camera prst="orthographicFront"/>
                  <a:lightRig rig="threePt" dir="t"/>
                </a:scene3d>
                <a:sp3d>
                  <a:bevelT w="190500" h="38100"/>
                </a:sp3d>
              </c:spPr>
            </c:marker>
            <c:bubble3D val="0"/>
          </c:dPt>
          <c:dPt>
            <c:idx val="11"/>
            <c:marker>
              <c:symbol val="circle"/>
              <c:size val="14"/>
              <c:spPr>
                <a:solidFill>
                  <a:schemeClr val="accent3"/>
                </a:solidFill>
                <a:ln w="9525">
                  <a:noFill/>
                </a:ln>
                <a:effectLst/>
                <a:scene3d>
                  <a:camera prst="orthographicFront"/>
                  <a:lightRig rig="threePt" dir="t"/>
                </a:scene3d>
                <a:sp3d>
                  <a:bevelT w="190500" h="38100"/>
                </a:sp3d>
              </c:spPr>
            </c:marker>
            <c:bubble3D val="0"/>
          </c:dPt>
          <c:dPt>
            <c:idx val="12"/>
            <c:marker>
              <c:symbol val="circle"/>
              <c:size val="14"/>
              <c:spPr>
                <a:solidFill>
                  <a:schemeClr val="accent3"/>
                </a:solidFill>
                <a:ln w="9525">
                  <a:noFill/>
                </a:ln>
                <a:effectLst/>
                <a:scene3d>
                  <a:camera prst="orthographicFront"/>
                  <a:lightRig rig="threePt" dir="t"/>
                </a:scene3d>
                <a:sp3d>
                  <a:bevelT w="190500" h="38100"/>
                </a:sp3d>
              </c:spPr>
            </c:marker>
            <c:bubble3D val="0"/>
          </c:dPt>
          <c:dPt>
            <c:idx val="13"/>
            <c:marker>
              <c:symbol val="circle"/>
              <c:size val="14"/>
              <c:spPr>
                <a:solidFill>
                  <a:schemeClr val="accent3"/>
                </a:solidFill>
                <a:ln w="9525">
                  <a:noFill/>
                </a:ln>
                <a:effectLst/>
                <a:scene3d>
                  <a:camera prst="orthographicFront"/>
                  <a:lightRig rig="threePt" dir="t"/>
                </a:scene3d>
                <a:sp3d>
                  <a:bevelT w="190500" h="38100"/>
                </a:sp3d>
              </c:spPr>
            </c:marker>
            <c:bubble3D val="0"/>
          </c:dPt>
          <c:dPt>
            <c:idx val="14"/>
            <c:marker>
              <c:symbol val="circle"/>
              <c:size val="14"/>
              <c:spPr>
                <a:solidFill>
                  <a:schemeClr val="accent3"/>
                </a:solidFill>
                <a:ln w="9525">
                  <a:noFill/>
                </a:ln>
                <a:effectLst/>
                <a:scene3d>
                  <a:camera prst="orthographicFront"/>
                  <a:lightRig rig="threePt" dir="t"/>
                </a:scene3d>
                <a:sp3d>
                  <a:bevelT w="190500" h="38100"/>
                </a:sp3d>
              </c:spPr>
            </c:marker>
            <c:bubble3D val="0"/>
          </c:dPt>
          <c:dPt>
            <c:idx val="15"/>
            <c:marker>
              <c:symbol val="circle"/>
              <c:size val="14"/>
              <c:spPr>
                <a:solidFill>
                  <a:schemeClr val="accent3"/>
                </a:solidFill>
                <a:ln w="9525">
                  <a:noFill/>
                </a:ln>
                <a:effectLst/>
                <a:scene3d>
                  <a:camera prst="orthographicFront"/>
                  <a:lightRig rig="threePt" dir="t"/>
                </a:scene3d>
                <a:sp3d>
                  <a:bevelT w="190500" h="38100"/>
                </a:sp3d>
              </c:spPr>
            </c:marker>
            <c:bubble3D val="0"/>
          </c:dPt>
          <c:dPt>
            <c:idx val="16"/>
            <c:marker>
              <c:symbol val="circle"/>
              <c:size val="14"/>
              <c:spPr>
                <a:solidFill>
                  <a:schemeClr val="accent3"/>
                </a:solidFill>
                <a:ln w="9525">
                  <a:noFill/>
                </a:ln>
                <a:effectLst/>
                <a:scene3d>
                  <a:camera prst="orthographicFront"/>
                  <a:lightRig rig="threePt" dir="t"/>
                </a:scene3d>
                <a:sp3d>
                  <a:bevelT w="190500" h="38100"/>
                </a:sp3d>
              </c:spPr>
            </c:marker>
            <c:bubble3D val="0"/>
          </c:dPt>
          <c:dPt>
            <c:idx val="17"/>
            <c:marker>
              <c:symbol val="circle"/>
              <c:size val="14"/>
              <c:spPr>
                <a:solidFill>
                  <a:schemeClr val="accent3"/>
                </a:solidFill>
                <a:ln w="9525">
                  <a:noFill/>
                </a:ln>
                <a:effectLst/>
                <a:scene3d>
                  <a:camera prst="orthographicFront"/>
                  <a:lightRig rig="threePt" dir="t"/>
                </a:scene3d>
                <a:sp3d>
                  <a:bevelT w="190500" h="38100"/>
                </a:sp3d>
              </c:spPr>
            </c:marker>
            <c:bubble3D val="0"/>
          </c:dPt>
          <c:dPt>
            <c:idx val="18"/>
            <c:marker>
              <c:symbol val="circle"/>
              <c:size val="14"/>
              <c:spPr>
                <a:solidFill>
                  <a:schemeClr val="accent3"/>
                </a:solidFill>
                <a:ln w="9525">
                  <a:noFill/>
                </a:ln>
                <a:effectLst/>
                <a:scene3d>
                  <a:camera prst="orthographicFront"/>
                  <a:lightRig rig="threePt" dir="t"/>
                </a:scene3d>
                <a:sp3d>
                  <a:bevelT w="190500" h="38100"/>
                </a:sp3d>
              </c:spPr>
            </c:marker>
            <c:bubble3D val="0"/>
          </c:dPt>
          <c:dPt>
            <c:idx val="19"/>
            <c:marker>
              <c:symbol val="circle"/>
              <c:size val="14"/>
              <c:spPr>
                <a:solidFill>
                  <a:schemeClr val="accent3"/>
                </a:solidFill>
                <a:ln w="9525">
                  <a:noFill/>
                </a:ln>
                <a:effectLst/>
                <a:scene3d>
                  <a:camera prst="orthographicFront"/>
                  <a:lightRig rig="threePt" dir="t"/>
                </a:scene3d>
                <a:sp3d>
                  <a:bevelT w="190500" h="38100"/>
                </a:sp3d>
              </c:spPr>
            </c:marker>
            <c:bubble3D val="0"/>
          </c:dPt>
          <c:dPt>
            <c:idx val="20"/>
            <c:marker>
              <c:symbol val="circle"/>
              <c:size val="14"/>
              <c:spPr>
                <a:solidFill>
                  <a:schemeClr val="accent3"/>
                </a:solidFill>
                <a:ln w="9525">
                  <a:noFill/>
                </a:ln>
                <a:effectLst/>
                <a:scene3d>
                  <a:camera prst="orthographicFront"/>
                  <a:lightRig rig="threePt" dir="t"/>
                </a:scene3d>
                <a:sp3d>
                  <a:bevelT w="190500" h="38100"/>
                </a:sp3d>
              </c:spPr>
            </c:marker>
            <c:bubble3D val="0"/>
          </c:dPt>
          <c:dPt>
            <c:idx val="21"/>
            <c:marker>
              <c:symbol val="circle"/>
              <c:size val="14"/>
              <c:spPr>
                <a:solidFill>
                  <a:schemeClr val="accent3"/>
                </a:solidFill>
                <a:ln w="9525">
                  <a:noFill/>
                </a:ln>
                <a:effectLst/>
                <a:scene3d>
                  <a:camera prst="orthographicFront"/>
                  <a:lightRig rig="threePt" dir="t"/>
                </a:scene3d>
                <a:sp3d>
                  <a:bevelT w="190500" h="38100"/>
                </a:sp3d>
              </c:spPr>
            </c:marker>
            <c:bubble3D val="0"/>
          </c:dPt>
          <c:dPt>
            <c:idx val="22"/>
            <c:marker>
              <c:symbol val="circle"/>
              <c:size val="14"/>
              <c:spPr>
                <a:solidFill>
                  <a:schemeClr val="accent2"/>
                </a:solidFill>
                <a:ln w="9525">
                  <a:noFill/>
                </a:ln>
                <a:effectLst/>
                <a:scene3d>
                  <a:camera prst="orthographicFront"/>
                  <a:lightRig rig="threePt" dir="t"/>
                </a:scene3d>
                <a:sp3d>
                  <a:bevelT w="190500" h="38100"/>
                </a:sp3d>
              </c:spPr>
            </c:marker>
            <c:bubble3D val="0"/>
          </c:dPt>
          <c:dPt>
            <c:idx val="23"/>
            <c:marker>
              <c:symbol val="circle"/>
              <c:size val="14"/>
              <c:spPr>
                <a:solidFill>
                  <a:schemeClr val="accent2"/>
                </a:solidFill>
                <a:ln w="9525">
                  <a:noFill/>
                </a:ln>
                <a:effectLst/>
                <a:scene3d>
                  <a:camera prst="orthographicFront"/>
                  <a:lightRig rig="threePt" dir="t"/>
                </a:scene3d>
                <a:sp3d>
                  <a:bevelT w="190500" h="38100"/>
                </a:sp3d>
              </c:spPr>
            </c:marker>
            <c:bubble3D val="0"/>
          </c:dPt>
          <c:dPt>
            <c:idx val="24"/>
            <c:marker>
              <c:symbol val="circle"/>
              <c:size val="14"/>
              <c:spPr>
                <a:solidFill>
                  <a:schemeClr val="accent2"/>
                </a:solidFill>
                <a:ln w="9525">
                  <a:noFill/>
                </a:ln>
                <a:effectLst/>
                <a:scene3d>
                  <a:camera prst="orthographicFront"/>
                  <a:lightRig rig="threePt" dir="t"/>
                </a:scene3d>
                <a:sp3d>
                  <a:bevelT w="190500" h="38100"/>
                </a:sp3d>
              </c:spPr>
            </c:marker>
            <c:bubble3D val="0"/>
          </c:dPt>
          <c:dPt>
            <c:idx val="25"/>
            <c:marker>
              <c:symbol val="circle"/>
              <c:size val="14"/>
              <c:spPr>
                <a:solidFill>
                  <a:schemeClr val="accent2"/>
                </a:solidFill>
                <a:ln w="9525">
                  <a:noFill/>
                </a:ln>
                <a:effectLst/>
                <a:scene3d>
                  <a:camera prst="orthographicFront"/>
                  <a:lightRig rig="threePt" dir="t"/>
                </a:scene3d>
                <a:sp3d>
                  <a:bevelT w="190500" h="38100"/>
                </a:sp3d>
              </c:spPr>
            </c:marker>
            <c:bubble3D val="0"/>
          </c:dPt>
          <c:dPt>
            <c:idx val="26"/>
            <c:marker>
              <c:symbol val="circle"/>
              <c:size val="14"/>
              <c:spPr>
                <a:solidFill>
                  <a:schemeClr val="accent2"/>
                </a:solidFill>
                <a:ln w="9525">
                  <a:noFill/>
                </a:ln>
                <a:effectLst/>
                <a:scene3d>
                  <a:camera prst="orthographicFront"/>
                  <a:lightRig rig="threePt" dir="t"/>
                </a:scene3d>
                <a:sp3d>
                  <a:bevelT w="190500" h="38100"/>
                </a:sp3d>
              </c:spPr>
            </c:marker>
            <c:bubble3D val="0"/>
          </c:dPt>
          <c:dPt>
            <c:idx val="27"/>
            <c:marker>
              <c:symbol val="circle"/>
              <c:size val="14"/>
              <c:spPr>
                <a:solidFill>
                  <a:schemeClr val="accent2"/>
                </a:solidFill>
                <a:ln w="9525">
                  <a:noFill/>
                </a:ln>
                <a:effectLst/>
                <a:scene3d>
                  <a:camera prst="orthographicFront"/>
                  <a:lightRig rig="threePt" dir="t"/>
                </a:scene3d>
                <a:sp3d>
                  <a:bevelT w="190500" h="38100"/>
                </a:sp3d>
              </c:spPr>
            </c:marker>
            <c:bubble3D val="0"/>
          </c:dPt>
          <c:dPt>
            <c:idx val="28"/>
            <c:marker>
              <c:symbol val="circle"/>
              <c:size val="14"/>
              <c:spPr>
                <a:solidFill>
                  <a:schemeClr val="accent2"/>
                </a:solidFill>
                <a:ln w="9525">
                  <a:noFill/>
                </a:ln>
                <a:effectLst/>
                <a:scene3d>
                  <a:camera prst="orthographicFront"/>
                  <a:lightRig rig="threePt" dir="t"/>
                </a:scene3d>
                <a:sp3d>
                  <a:bevelT w="190500" h="38100"/>
                </a:sp3d>
              </c:spPr>
            </c:marker>
            <c:bubble3D val="0"/>
          </c:dPt>
          <c:dPt>
            <c:idx val="29"/>
            <c:marker>
              <c:symbol val="circle"/>
              <c:size val="14"/>
              <c:spPr>
                <a:solidFill>
                  <a:schemeClr val="accent2"/>
                </a:solidFill>
                <a:ln w="9525">
                  <a:noFill/>
                </a:ln>
                <a:effectLst/>
                <a:scene3d>
                  <a:camera prst="orthographicFront"/>
                  <a:lightRig rig="threePt" dir="t"/>
                </a:scene3d>
                <a:sp3d>
                  <a:bevelT w="190500" h="38100"/>
                </a:sp3d>
              </c:spPr>
            </c:marker>
            <c:bubble3D val="0"/>
          </c:dPt>
          <c:dPt>
            <c:idx val="30"/>
            <c:marker>
              <c:symbol val="circle"/>
              <c:size val="14"/>
              <c:spPr>
                <a:solidFill>
                  <a:schemeClr val="accent2"/>
                </a:solidFill>
                <a:ln w="9525">
                  <a:noFill/>
                </a:ln>
                <a:effectLst/>
                <a:scene3d>
                  <a:camera prst="orthographicFront"/>
                  <a:lightRig rig="threePt" dir="t"/>
                </a:scene3d>
                <a:sp3d>
                  <a:bevelT w="190500" h="38100"/>
                </a:sp3d>
              </c:spPr>
            </c:marker>
            <c:bubble3D val="0"/>
          </c:dPt>
          <c:dPt>
            <c:idx val="31"/>
            <c:marker>
              <c:symbol val="circle"/>
              <c:size val="14"/>
              <c:spPr>
                <a:solidFill>
                  <a:schemeClr val="accent2"/>
                </a:solidFill>
                <a:ln w="9525">
                  <a:noFill/>
                </a:ln>
                <a:effectLst/>
                <a:scene3d>
                  <a:camera prst="orthographicFront"/>
                  <a:lightRig rig="threePt" dir="t"/>
                </a:scene3d>
                <a:sp3d>
                  <a:bevelT w="190500" h="38100"/>
                </a:sp3d>
              </c:spPr>
            </c:marker>
            <c:bubble3D val="0"/>
          </c:dPt>
          <c:trendline>
            <c:spPr>
              <a:ln w="38100" cap="rnd">
                <a:solidFill>
                  <a:schemeClr val="accent1"/>
                </a:solidFill>
                <a:prstDash val="solid"/>
              </a:ln>
              <a:effectLst/>
            </c:spPr>
            <c:trendlineType val="linear"/>
            <c:dispRSqr val="1"/>
            <c:dispEq val="1"/>
            <c:trendlineLbl>
              <c:layout>
                <c:manualLayout>
                  <c:x val="-0.19767065361400596"/>
                  <c:y val="-0.4455102476321427"/>
                </c:manualLayout>
              </c:layout>
              <c:numFmt formatCode="General" sourceLinked="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rendlineLbl>
          </c:trendline>
          <c:xVal>
            <c:numRef>
              <c:f>Expression!$BO$4:$BO$29</c:f>
              <c:numCache>
                <c:formatCode>0.0</c:formatCode>
                <c:ptCount val="26"/>
                <c:pt idx="0">
                  <c:v>4087.5690802878685</c:v>
                </c:pt>
                <c:pt idx="1">
                  <c:v>3881.0663881828682</c:v>
                </c:pt>
                <c:pt idx="2">
                  <c:v>4016.2674626425719</c:v>
                </c:pt>
                <c:pt idx="3">
                  <c:v>1493.2598620840697</c:v>
                </c:pt>
                <c:pt idx="4">
                  <c:v>5466.1645356792978</c:v>
                </c:pt>
                <c:pt idx="5">
                  <c:v>1581.910098101911</c:v>
                </c:pt>
                <c:pt idx="6">
                  <c:v>5301.4083584231785</c:v>
                </c:pt>
                <c:pt idx="7">
                  <c:v>6107.6259249854602</c:v>
                </c:pt>
                <c:pt idx="8">
                  <c:v>1356.4001833843658</c:v>
                </c:pt>
                <c:pt idx="9">
                  <c:v>3096.5643525756132</c:v>
                </c:pt>
                <c:pt idx="10">
                  <c:v>3791.035460711737</c:v>
                </c:pt>
                <c:pt idx="11">
                  <c:v>2798.5934030942844</c:v>
                </c:pt>
                <c:pt idx="12">
                  <c:v>1228.3390636164445</c:v>
                </c:pt>
                <c:pt idx="13">
                  <c:v>4146.823115279929</c:v>
                </c:pt>
                <c:pt idx="14">
                  <c:v>2706.5329991694393</c:v>
                </c:pt>
                <c:pt idx="15">
                  <c:v>4880.0680386875083</c:v>
                </c:pt>
                <c:pt idx="16">
                  <c:v>4434.4695420365169</c:v>
                </c:pt>
                <c:pt idx="17">
                  <c:v>3605.0761494041058</c:v>
                </c:pt>
                <c:pt idx="18">
                  <c:v>3700.1175967495146</c:v>
                </c:pt>
                <c:pt idx="19">
                  <c:v>3011.9763210561678</c:v>
                </c:pt>
                <c:pt idx="20">
                  <c:v>973.37585618588696</c:v>
                </c:pt>
                <c:pt idx="21">
                  <c:v>1416.9494904853896</c:v>
                </c:pt>
                <c:pt idx="22">
                  <c:v>2452.8129119219402</c:v>
                </c:pt>
                <c:pt idx="23">
                  <c:v>4429.8872845229862</c:v>
                </c:pt>
                <c:pt idx="24">
                  <c:v>4135.8372489524909</c:v>
                </c:pt>
                <c:pt idx="25">
                  <c:v>2200.6994500212577</c:v>
                </c:pt>
              </c:numCache>
            </c:numRef>
          </c:xVal>
          <c:yVal>
            <c:numRef>
              <c:f>Expression!$BP$4:$BP$29</c:f>
              <c:numCache>
                <c:formatCode>General</c:formatCode>
                <c:ptCount val="26"/>
                <c:pt idx="0">
                  <c:v>0.58513559999999998</c:v>
                </c:pt>
                <c:pt idx="1">
                  <c:v>0.57774800000000004</c:v>
                </c:pt>
                <c:pt idx="2">
                  <c:v>0.45582129999999998</c:v>
                </c:pt>
                <c:pt idx="3">
                  <c:v>0.77847770000000005</c:v>
                </c:pt>
                <c:pt idx="4">
                  <c:v>0.52830920000000003</c:v>
                </c:pt>
                <c:pt idx="5">
                  <c:v>0.73693819999999999</c:v>
                </c:pt>
                <c:pt idx="6">
                  <c:v>0.44752160000000002</c:v>
                </c:pt>
                <c:pt idx="7">
                  <c:v>0.43128450000000002</c:v>
                </c:pt>
                <c:pt idx="8">
                  <c:v>0.8583385</c:v>
                </c:pt>
                <c:pt idx="9">
                  <c:v>0.58333590000000002</c:v>
                </c:pt>
                <c:pt idx="10">
                  <c:v>0.52557410000000004</c:v>
                </c:pt>
                <c:pt idx="11">
                  <c:v>0.57803740000000003</c:v>
                </c:pt>
                <c:pt idx="12">
                  <c:v>0.80911390000000005</c:v>
                </c:pt>
                <c:pt idx="13">
                  <c:v>0.5765631</c:v>
                </c:pt>
                <c:pt idx="14">
                  <c:v>0.54865160000000002</c:v>
                </c:pt>
                <c:pt idx="15">
                  <c:v>0.5178931</c:v>
                </c:pt>
                <c:pt idx="16">
                  <c:v>0.53267960000000003</c:v>
                </c:pt>
                <c:pt idx="17">
                  <c:v>0.53613759999999999</c:v>
                </c:pt>
                <c:pt idx="18">
                  <c:v>0.5159842</c:v>
                </c:pt>
                <c:pt idx="19">
                  <c:v>0.54339059999999995</c:v>
                </c:pt>
                <c:pt idx="20">
                  <c:v>0.80790669999999998</c:v>
                </c:pt>
                <c:pt idx="21">
                  <c:v>0.71992279999999997</c:v>
                </c:pt>
                <c:pt idx="22">
                  <c:v>0.65691489999999997</c:v>
                </c:pt>
                <c:pt idx="23">
                  <c:v>0.48555359999999997</c:v>
                </c:pt>
                <c:pt idx="24">
                  <c:v>0.4920255</c:v>
                </c:pt>
                <c:pt idx="25">
                  <c:v>0.57114880000000001</c:v>
                </c:pt>
              </c:numCache>
            </c:numRef>
          </c:yVal>
          <c:smooth val="0"/>
          <c:extLst/>
        </c:ser>
        <c:dLbls>
          <c:showLegendKey val="0"/>
          <c:showVal val="0"/>
          <c:showCatName val="0"/>
          <c:showSerName val="0"/>
          <c:showPercent val="0"/>
          <c:showBubbleSize val="0"/>
        </c:dLbls>
        <c:axId val="-95974880"/>
        <c:axId val="-95975424"/>
      </c:scatterChart>
      <c:valAx>
        <c:axId val="-95974880"/>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US"/>
                  <a:t>mRNA</a:t>
                </a: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95975424"/>
        <c:crosses val="autoZero"/>
        <c:crossBetween val="midCat"/>
      </c:valAx>
      <c:valAx>
        <c:axId val="-95975424"/>
        <c:scaling>
          <c:orientation val="minMax"/>
          <c:max val="0.9"/>
          <c:min val="0.4"/>
        </c:scaling>
        <c:delete val="0"/>
        <c:axPos val="l"/>
        <c:title>
          <c:tx>
            <c:rich>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US"/>
                  <a:t>Methylation</a:t>
                </a:r>
              </a:p>
            </c:rich>
          </c:tx>
          <c:layout>
            <c:manualLayout>
              <c:xMode val="edge"/>
              <c:yMode val="edge"/>
              <c:x val="0"/>
              <c:y val="0.25270838287996911"/>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0.0" sourceLinked="0"/>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95974880"/>
        <c:crosses val="autoZero"/>
        <c:crossBetween val="midCat"/>
      </c:valAx>
      <c:spPr>
        <a:noFill/>
        <a:ln w="28575">
          <a:solidFill>
            <a:schemeClr val="tx1"/>
          </a:solidFill>
        </a:ln>
        <a:effectLst/>
      </c:spPr>
    </c:plotArea>
    <c:plotVisOnly val="1"/>
    <c:dispBlanksAs val="gap"/>
    <c:showDLblsOverMax val="0"/>
  </c:chart>
  <c:spPr>
    <a:noFill/>
    <a:ln w="9525" cap="flat" cmpd="sng" algn="ctr">
      <a:noFill/>
      <a:round/>
    </a:ln>
    <a:effectLst/>
  </c:spPr>
  <c:txPr>
    <a:bodyPr/>
    <a:lstStyle/>
    <a:p>
      <a:pPr>
        <a:defRPr sz="2400">
          <a:solidFill>
            <a:schemeClr val="tx1"/>
          </a:solidFill>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93544605295635"/>
          <c:y val="5.9459173107948675E-2"/>
          <c:w val="0.85028247265270185"/>
          <c:h val="0.83660651592862822"/>
        </c:manualLayout>
      </c:layout>
      <c:scatterChart>
        <c:scatterStyle val="lineMarker"/>
        <c:varyColors val="0"/>
        <c:ser>
          <c:idx val="0"/>
          <c:order val="0"/>
          <c:tx>
            <c:strRef>
              <c:f>Expression!$BN$3</c:f>
              <c:strCache>
                <c:ptCount val="1"/>
                <c:pt idx="0">
                  <c:v>HLA-H</c:v>
                </c:pt>
              </c:strCache>
            </c:strRef>
          </c:tx>
          <c:spPr>
            <a:ln w="19050" cap="rnd">
              <a:solidFill>
                <a:schemeClr val="accent1"/>
              </a:solidFill>
              <a:round/>
            </a:ln>
            <a:effectLst/>
          </c:spPr>
          <c:marker>
            <c:symbol val="circle"/>
            <c:size val="10"/>
            <c:spPr>
              <a:solidFill>
                <a:schemeClr val="accent1"/>
              </a:solidFill>
              <a:ln w="9525">
                <a:solidFill>
                  <a:schemeClr val="accent1"/>
                </a:solidFill>
              </a:ln>
              <a:effectLst/>
              <a:scene3d>
                <a:camera prst="orthographicFront"/>
                <a:lightRig rig="threePt" dir="t"/>
              </a:scene3d>
              <a:sp3d>
                <a:bevelT w="190500" h="38100"/>
              </a:sp3d>
            </c:spPr>
          </c:marker>
          <c:dPt>
            <c:idx val="0"/>
            <c:marker>
              <c:symbol val="circle"/>
              <c:size val="10"/>
              <c:spPr>
                <a:solidFill>
                  <a:schemeClr val="accent1"/>
                </a:solidFill>
                <a:ln w="9525">
                  <a:solidFill>
                    <a:schemeClr val="accent1"/>
                  </a:solidFill>
                </a:ln>
                <a:effectLst/>
                <a:scene3d>
                  <a:camera prst="orthographicFront"/>
                  <a:lightRig rig="threePt" dir="t"/>
                </a:scene3d>
                <a:sp3d>
                  <a:bevelT w="190500" h="38100"/>
                </a:sp3d>
              </c:spPr>
            </c:marker>
            <c:bubble3D val="0"/>
          </c:dPt>
          <c:dPt>
            <c:idx val="10"/>
            <c:marker>
              <c:symbol val="circle"/>
              <c:size val="10"/>
              <c:spPr>
                <a:solidFill>
                  <a:schemeClr val="accent1"/>
                </a:solidFill>
                <a:ln w="9525">
                  <a:solidFill>
                    <a:schemeClr val="accent1"/>
                  </a:solidFill>
                </a:ln>
                <a:effectLst/>
                <a:scene3d>
                  <a:camera prst="orthographicFront"/>
                  <a:lightRig rig="threePt" dir="t"/>
                </a:scene3d>
                <a:sp3d>
                  <a:bevelT w="190500" h="38100"/>
                </a:sp3d>
              </c:spPr>
            </c:marker>
            <c:bubble3D val="0"/>
          </c:dPt>
          <c:dPt>
            <c:idx val="11"/>
            <c:marker>
              <c:symbol val="circle"/>
              <c:size val="10"/>
              <c:spPr>
                <a:solidFill>
                  <a:schemeClr val="accent1"/>
                </a:solidFill>
                <a:ln w="9525">
                  <a:solidFill>
                    <a:schemeClr val="accent1"/>
                  </a:solidFill>
                </a:ln>
                <a:effectLst/>
                <a:scene3d>
                  <a:camera prst="orthographicFront"/>
                  <a:lightRig rig="threePt" dir="t"/>
                </a:scene3d>
                <a:sp3d>
                  <a:bevelT w="190500" h="38100"/>
                </a:sp3d>
              </c:spPr>
            </c:marker>
            <c:bubble3D val="0"/>
          </c:dPt>
          <c:dPt>
            <c:idx val="12"/>
            <c:marker>
              <c:symbol val="circle"/>
              <c:size val="10"/>
              <c:spPr>
                <a:solidFill>
                  <a:schemeClr val="accent1"/>
                </a:solidFill>
                <a:ln w="9525">
                  <a:solidFill>
                    <a:schemeClr val="accent1"/>
                  </a:solidFill>
                </a:ln>
                <a:effectLst/>
                <a:scene3d>
                  <a:camera prst="orthographicFront"/>
                  <a:lightRig rig="threePt" dir="t"/>
                </a:scene3d>
                <a:sp3d>
                  <a:bevelT w="190500" h="38100"/>
                </a:sp3d>
              </c:spPr>
            </c:marker>
            <c:bubble3D val="0"/>
          </c:dPt>
          <c:dPt>
            <c:idx val="13"/>
            <c:marker>
              <c:symbol val="circle"/>
              <c:size val="10"/>
              <c:spPr>
                <a:solidFill>
                  <a:schemeClr val="accent1"/>
                </a:solidFill>
                <a:ln w="9525">
                  <a:solidFill>
                    <a:schemeClr val="accent1"/>
                  </a:solidFill>
                </a:ln>
                <a:effectLst/>
                <a:scene3d>
                  <a:camera prst="orthographicFront"/>
                  <a:lightRig rig="threePt" dir="t"/>
                </a:scene3d>
                <a:sp3d>
                  <a:bevelT w="190500" h="38100"/>
                </a:sp3d>
              </c:spPr>
            </c:marker>
            <c:bubble3D val="0"/>
          </c:dPt>
          <c:dPt>
            <c:idx val="14"/>
            <c:marker>
              <c:symbol val="circle"/>
              <c:size val="10"/>
              <c:spPr>
                <a:solidFill>
                  <a:schemeClr val="accent1"/>
                </a:solidFill>
                <a:ln w="9525">
                  <a:solidFill>
                    <a:schemeClr val="accent1"/>
                  </a:solidFill>
                </a:ln>
                <a:effectLst/>
                <a:scene3d>
                  <a:camera prst="orthographicFront"/>
                  <a:lightRig rig="threePt" dir="t"/>
                </a:scene3d>
                <a:sp3d>
                  <a:bevelT w="190500" h="38100"/>
                </a:sp3d>
              </c:spPr>
            </c:marker>
            <c:bubble3D val="0"/>
          </c:dPt>
          <c:dPt>
            <c:idx val="15"/>
            <c:marker>
              <c:symbol val="circle"/>
              <c:size val="10"/>
              <c:spPr>
                <a:solidFill>
                  <a:schemeClr val="accent1"/>
                </a:solidFill>
                <a:ln w="9525">
                  <a:solidFill>
                    <a:schemeClr val="accent1"/>
                  </a:solidFill>
                </a:ln>
                <a:effectLst/>
                <a:scene3d>
                  <a:camera prst="orthographicFront"/>
                  <a:lightRig rig="threePt" dir="t"/>
                </a:scene3d>
                <a:sp3d>
                  <a:bevelT w="190500" h="38100"/>
                </a:sp3d>
              </c:spPr>
            </c:marker>
            <c:bubble3D val="0"/>
          </c:dPt>
          <c:dPt>
            <c:idx val="16"/>
            <c:marker>
              <c:symbol val="circle"/>
              <c:size val="10"/>
              <c:spPr>
                <a:solidFill>
                  <a:schemeClr val="accent1"/>
                </a:solidFill>
                <a:ln w="9525">
                  <a:solidFill>
                    <a:schemeClr val="accent1"/>
                  </a:solidFill>
                </a:ln>
                <a:effectLst/>
                <a:scene3d>
                  <a:camera prst="orthographicFront"/>
                  <a:lightRig rig="threePt" dir="t"/>
                </a:scene3d>
                <a:sp3d>
                  <a:bevelT w="190500" h="38100"/>
                </a:sp3d>
              </c:spPr>
            </c:marker>
            <c:bubble3D val="0"/>
          </c:dPt>
          <c:dPt>
            <c:idx val="17"/>
            <c:marker>
              <c:symbol val="circle"/>
              <c:size val="10"/>
              <c:spPr>
                <a:solidFill>
                  <a:schemeClr val="accent1"/>
                </a:solidFill>
                <a:ln w="9525">
                  <a:solidFill>
                    <a:schemeClr val="accent1"/>
                  </a:solidFill>
                </a:ln>
                <a:effectLst/>
                <a:scene3d>
                  <a:camera prst="orthographicFront"/>
                  <a:lightRig rig="threePt" dir="t"/>
                </a:scene3d>
                <a:sp3d>
                  <a:bevelT w="190500" h="38100"/>
                </a:sp3d>
              </c:spPr>
            </c:marker>
            <c:bubble3D val="0"/>
          </c:dPt>
          <c:dPt>
            <c:idx val="18"/>
            <c:marker>
              <c:symbol val="circle"/>
              <c:size val="10"/>
              <c:spPr>
                <a:solidFill>
                  <a:schemeClr val="accent1"/>
                </a:solidFill>
                <a:ln w="9525">
                  <a:solidFill>
                    <a:schemeClr val="accent1"/>
                  </a:solidFill>
                </a:ln>
                <a:effectLst/>
                <a:scene3d>
                  <a:camera prst="orthographicFront"/>
                  <a:lightRig rig="threePt" dir="t"/>
                </a:scene3d>
                <a:sp3d>
                  <a:bevelT w="190500" h="38100"/>
                </a:sp3d>
              </c:spPr>
            </c:marker>
            <c:bubble3D val="0"/>
          </c:dPt>
          <c:dPt>
            <c:idx val="19"/>
            <c:marker>
              <c:symbol val="circle"/>
              <c:size val="10"/>
              <c:spPr>
                <a:solidFill>
                  <a:schemeClr val="accent1"/>
                </a:solidFill>
                <a:ln w="9525">
                  <a:solidFill>
                    <a:schemeClr val="accent1"/>
                  </a:solidFill>
                </a:ln>
                <a:effectLst/>
                <a:scene3d>
                  <a:camera prst="orthographicFront"/>
                  <a:lightRig rig="threePt" dir="t"/>
                </a:scene3d>
                <a:sp3d>
                  <a:bevelT w="190500" h="38100"/>
                </a:sp3d>
              </c:spPr>
            </c:marker>
            <c:bubble3D val="0"/>
          </c:dPt>
          <c:dPt>
            <c:idx val="20"/>
            <c:marker>
              <c:symbol val="circle"/>
              <c:size val="10"/>
              <c:spPr>
                <a:solidFill>
                  <a:schemeClr val="accent1"/>
                </a:solidFill>
                <a:ln w="9525">
                  <a:solidFill>
                    <a:schemeClr val="accent1"/>
                  </a:solidFill>
                </a:ln>
                <a:effectLst/>
                <a:scene3d>
                  <a:camera prst="orthographicFront"/>
                  <a:lightRig rig="threePt" dir="t"/>
                </a:scene3d>
                <a:sp3d>
                  <a:bevelT w="190500" h="38100"/>
                </a:sp3d>
              </c:spPr>
            </c:marker>
            <c:bubble3D val="0"/>
          </c:dPt>
          <c:dPt>
            <c:idx val="21"/>
            <c:marker>
              <c:symbol val="circle"/>
              <c:size val="10"/>
              <c:spPr>
                <a:solidFill>
                  <a:schemeClr val="accent1"/>
                </a:solidFill>
                <a:ln w="9525">
                  <a:solidFill>
                    <a:schemeClr val="accent1"/>
                  </a:solidFill>
                </a:ln>
                <a:effectLst/>
                <a:scene3d>
                  <a:camera prst="orthographicFront"/>
                  <a:lightRig rig="threePt" dir="t"/>
                </a:scene3d>
                <a:sp3d>
                  <a:bevelT w="190500" h="38100"/>
                </a:sp3d>
              </c:spPr>
            </c:marker>
            <c:bubble3D val="0"/>
          </c:dPt>
          <c:dPt>
            <c:idx val="22"/>
            <c:marker>
              <c:symbol val="circle"/>
              <c:size val="10"/>
              <c:spPr>
                <a:solidFill>
                  <a:schemeClr val="accent1"/>
                </a:solidFill>
                <a:ln w="9525">
                  <a:solidFill>
                    <a:schemeClr val="accent1"/>
                  </a:solidFill>
                </a:ln>
                <a:effectLst/>
                <a:scene3d>
                  <a:camera prst="orthographicFront"/>
                  <a:lightRig rig="threePt" dir="t"/>
                </a:scene3d>
                <a:sp3d>
                  <a:bevelT w="190500" h="38100"/>
                </a:sp3d>
              </c:spPr>
            </c:marker>
            <c:bubble3D val="0"/>
          </c:dPt>
          <c:dPt>
            <c:idx val="23"/>
            <c:marker>
              <c:symbol val="circle"/>
              <c:size val="10"/>
              <c:spPr>
                <a:solidFill>
                  <a:schemeClr val="accent1"/>
                </a:solidFill>
                <a:ln w="9525">
                  <a:solidFill>
                    <a:schemeClr val="accent1"/>
                  </a:solidFill>
                </a:ln>
                <a:effectLst/>
                <a:scene3d>
                  <a:camera prst="orthographicFront"/>
                  <a:lightRig rig="threePt" dir="t"/>
                </a:scene3d>
                <a:sp3d>
                  <a:bevelT w="190500" h="38100"/>
                </a:sp3d>
              </c:spPr>
            </c:marker>
            <c:bubble3D val="0"/>
          </c:dPt>
          <c:dPt>
            <c:idx val="24"/>
            <c:marker>
              <c:symbol val="circle"/>
              <c:size val="10"/>
              <c:spPr>
                <a:solidFill>
                  <a:schemeClr val="accent1"/>
                </a:solidFill>
                <a:ln w="9525">
                  <a:solidFill>
                    <a:schemeClr val="accent1"/>
                  </a:solidFill>
                </a:ln>
                <a:effectLst/>
                <a:scene3d>
                  <a:camera prst="orthographicFront"/>
                  <a:lightRig rig="threePt" dir="t"/>
                </a:scene3d>
                <a:sp3d>
                  <a:bevelT w="190500" h="38100"/>
                </a:sp3d>
              </c:spPr>
            </c:marker>
            <c:bubble3D val="0"/>
          </c:dPt>
          <c:dPt>
            <c:idx val="25"/>
            <c:marker>
              <c:symbol val="circle"/>
              <c:size val="10"/>
              <c:spPr>
                <a:solidFill>
                  <a:schemeClr val="accent1"/>
                </a:solidFill>
                <a:ln w="9525">
                  <a:solidFill>
                    <a:schemeClr val="accent1"/>
                  </a:solidFill>
                </a:ln>
                <a:effectLst/>
                <a:scene3d>
                  <a:camera prst="orthographicFront"/>
                  <a:lightRig rig="threePt" dir="t"/>
                </a:scene3d>
                <a:sp3d>
                  <a:bevelT w="190500" h="38100"/>
                </a:sp3d>
              </c:spPr>
            </c:marker>
            <c:bubble3D val="0"/>
          </c:dPt>
          <c:dPt>
            <c:idx val="26"/>
            <c:marker>
              <c:symbol val="circle"/>
              <c:size val="10"/>
              <c:spPr>
                <a:solidFill>
                  <a:schemeClr val="accent1"/>
                </a:solidFill>
                <a:ln w="9525">
                  <a:solidFill>
                    <a:schemeClr val="accent1"/>
                  </a:solidFill>
                </a:ln>
                <a:effectLst/>
                <a:scene3d>
                  <a:camera prst="orthographicFront"/>
                  <a:lightRig rig="threePt" dir="t"/>
                </a:scene3d>
                <a:sp3d>
                  <a:bevelT w="190500" h="38100"/>
                </a:sp3d>
              </c:spPr>
            </c:marker>
            <c:bubble3D val="0"/>
          </c:dPt>
          <c:dPt>
            <c:idx val="27"/>
            <c:marker>
              <c:symbol val="circle"/>
              <c:size val="10"/>
              <c:spPr>
                <a:solidFill>
                  <a:schemeClr val="accent1"/>
                </a:solidFill>
                <a:ln w="9525">
                  <a:solidFill>
                    <a:schemeClr val="accent1"/>
                  </a:solidFill>
                </a:ln>
                <a:effectLst/>
                <a:scene3d>
                  <a:camera prst="orthographicFront"/>
                  <a:lightRig rig="threePt" dir="t"/>
                </a:scene3d>
                <a:sp3d>
                  <a:bevelT w="190500" h="38100"/>
                </a:sp3d>
              </c:spPr>
            </c:marker>
            <c:bubble3D val="0"/>
          </c:dPt>
          <c:dPt>
            <c:idx val="28"/>
            <c:marker>
              <c:symbol val="circle"/>
              <c:size val="10"/>
              <c:spPr>
                <a:solidFill>
                  <a:schemeClr val="accent1"/>
                </a:solidFill>
                <a:ln w="9525">
                  <a:solidFill>
                    <a:schemeClr val="accent1"/>
                  </a:solidFill>
                </a:ln>
                <a:effectLst/>
                <a:scene3d>
                  <a:camera prst="orthographicFront"/>
                  <a:lightRig rig="threePt" dir="t"/>
                </a:scene3d>
                <a:sp3d>
                  <a:bevelT w="190500" h="38100"/>
                </a:sp3d>
              </c:spPr>
            </c:marker>
            <c:bubble3D val="0"/>
          </c:dPt>
          <c:dPt>
            <c:idx val="29"/>
            <c:marker>
              <c:symbol val="circle"/>
              <c:size val="10"/>
              <c:spPr>
                <a:solidFill>
                  <a:schemeClr val="accent1"/>
                </a:solidFill>
                <a:ln w="9525">
                  <a:solidFill>
                    <a:schemeClr val="accent1"/>
                  </a:solidFill>
                </a:ln>
                <a:effectLst/>
                <a:scene3d>
                  <a:camera prst="orthographicFront"/>
                  <a:lightRig rig="threePt" dir="t"/>
                </a:scene3d>
                <a:sp3d>
                  <a:bevelT w="190500" h="38100"/>
                </a:sp3d>
              </c:spPr>
            </c:marker>
            <c:bubble3D val="0"/>
          </c:dPt>
          <c:dPt>
            <c:idx val="30"/>
            <c:marker>
              <c:symbol val="circle"/>
              <c:size val="10"/>
              <c:spPr>
                <a:solidFill>
                  <a:schemeClr val="accent1"/>
                </a:solidFill>
                <a:ln w="9525">
                  <a:solidFill>
                    <a:schemeClr val="accent1"/>
                  </a:solidFill>
                </a:ln>
                <a:effectLst/>
                <a:scene3d>
                  <a:camera prst="orthographicFront"/>
                  <a:lightRig rig="threePt" dir="t"/>
                </a:scene3d>
                <a:sp3d>
                  <a:bevelT w="190500" h="38100"/>
                </a:sp3d>
              </c:spPr>
            </c:marker>
            <c:bubble3D val="0"/>
          </c:dPt>
          <c:dPt>
            <c:idx val="31"/>
            <c:marker>
              <c:symbol val="circle"/>
              <c:size val="10"/>
              <c:spPr>
                <a:solidFill>
                  <a:schemeClr val="accent1"/>
                </a:solidFill>
                <a:ln w="9525">
                  <a:solidFill>
                    <a:schemeClr val="accent1"/>
                  </a:solidFill>
                </a:ln>
                <a:effectLst/>
                <a:scene3d>
                  <a:camera prst="orthographicFront"/>
                  <a:lightRig rig="threePt" dir="t"/>
                </a:scene3d>
                <a:sp3d>
                  <a:bevelT w="190500" h="38100"/>
                </a:sp3d>
              </c:spPr>
            </c:marker>
            <c:bubble3D val="0"/>
          </c:dPt>
          <c:xVal>
            <c:numRef>
              <c:f>[0]!Rel_location</c:f>
              <c:numCache>
                <c:formatCode>General</c:formatCode>
                <c:ptCount val="142"/>
                <c:pt idx="0">
                  <c:v>-39577</c:v>
                </c:pt>
                <c:pt idx="1">
                  <c:v>-39512</c:v>
                </c:pt>
                <c:pt idx="2">
                  <c:v>-39480</c:v>
                </c:pt>
                <c:pt idx="3">
                  <c:v>-39216</c:v>
                </c:pt>
                <c:pt idx="4">
                  <c:v>-38358</c:v>
                </c:pt>
                <c:pt idx="5">
                  <c:v>-37419</c:v>
                </c:pt>
                <c:pt idx="6">
                  <c:v>-37303</c:v>
                </c:pt>
                <c:pt idx="7">
                  <c:v>-37296</c:v>
                </c:pt>
                <c:pt idx="8">
                  <c:v>-37228</c:v>
                </c:pt>
                <c:pt idx="9">
                  <c:v>-37152</c:v>
                </c:pt>
                <c:pt idx="10">
                  <c:v>-37139</c:v>
                </c:pt>
                <c:pt idx="11">
                  <c:v>-37105</c:v>
                </c:pt>
                <c:pt idx="12">
                  <c:v>-37091</c:v>
                </c:pt>
                <c:pt idx="13">
                  <c:v>-37082</c:v>
                </c:pt>
                <c:pt idx="14">
                  <c:v>-34062</c:v>
                </c:pt>
                <c:pt idx="15">
                  <c:v>-25976</c:v>
                </c:pt>
                <c:pt idx="16">
                  <c:v>-25134</c:v>
                </c:pt>
                <c:pt idx="17">
                  <c:v>-22213</c:v>
                </c:pt>
                <c:pt idx="18">
                  <c:v>-20887</c:v>
                </c:pt>
                <c:pt idx="19">
                  <c:v>-17026</c:v>
                </c:pt>
                <c:pt idx="20">
                  <c:v>-3627</c:v>
                </c:pt>
                <c:pt idx="21">
                  <c:v>-1293</c:v>
                </c:pt>
                <c:pt idx="22">
                  <c:v>-1208</c:v>
                </c:pt>
                <c:pt idx="23">
                  <c:v>-751</c:v>
                </c:pt>
                <c:pt idx="24">
                  <c:v>-642</c:v>
                </c:pt>
                <c:pt idx="25">
                  <c:v>-583</c:v>
                </c:pt>
                <c:pt idx="26">
                  <c:v>-272</c:v>
                </c:pt>
                <c:pt idx="27">
                  <c:v>-130</c:v>
                </c:pt>
                <c:pt idx="28">
                  <c:v>-110</c:v>
                </c:pt>
                <c:pt idx="29">
                  <c:v>-80</c:v>
                </c:pt>
                <c:pt idx="30">
                  <c:v>-57</c:v>
                </c:pt>
                <c:pt idx="31">
                  <c:v>-44</c:v>
                </c:pt>
                <c:pt idx="32">
                  <c:v>-35</c:v>
                </c:pt>
                <c:pt idx="33">
                  <c:v>24</c:v>
                </c:pt>
                <c:pt idx="34">
                  <c:v>53</c:v>
                </c:pt>
                <c:pt idx="35">
                  <c:v>80</c:v>
                </c:pt>
                <c:pt idx="36">
                  <c:v>83</c:v>
                </c:pt>
                <c:pt idx="37">
                  <c:v>85</c:v>
                </c:pt>
                <c:pt idx="38">
                  <c:v>91</c:v>
                </c:pt>
                <c:pt idx="39">
                  <c:v>108</c:v>
                </c:pt>
                <c:pt idx="40">
                  <c:v>254</c:v>
                </c:pt>
                <c:pt idx="41">
                  <c:v>508</c:v>
                </c:pt>
                <c:pt idx="42">
                  <c:v>532</c:v>
                </c:pt>
                <c:pt idx="43">
                  <c:v>583</c:v>
                </c:pt>
                <c:pt idx="44">
                  <c:v>588</c:v>
                </c:pt>
                <c:pt idx="45">
                  <c:v>595</c:v>
                </c:pt>
                <c:pt idx="46">
                  <c:v>688</c:v>
                </c:pt>
                <c:pt idx="47">
                  <c:v>730</c:v>
                </c:pt>
                <c:pt idx="48">
                  <c:v>759</c:v>
                </c:pt>
                <c:pt idx="49">
                  <c:v>800</c:v>
                </c:pt>
                <c:pt idx="50">
                  <c:v>811</c:v>
                </c:pt>
                <c:pt idx="51">
                  <c:v>821</c:v>
                </c:pt>
                <c:pt idx="52">
                  <c:v>828</c:v>
                </c:pt>
                <c:pt idx="53">
                  <c:v>853</c:v>
                </c:pt>
                <c:pt idx="54">
                  <c:v>893</c:v>
                </c:pt>
                <c:pt idx="55">
                  <c:v>896</c:v>
                </c:pt>
                <c:pt idx="56">
                  <c:v>905</c:v>
                </c:pt>
                <c:pt idx="57">
                  <c:v>912</c:v>
                </c:pt>
                <c:pt idx="58">
                  <c:v>923</c:v>
                </c:pt>
                <c:pt idx="59">
                  <c:v>971</c:v>
                </c:pt>
                <c:pt idx="60">
                  <c:v>981</c:v>
                </c:pt>
                <c:pt idx="61">
                  <c:v>1044</c:v>
                </c:pt>
                <c:pt idx="62">
                  <c:v>1048</c:v>
                </c:pt>
                <c:pt idx="63">
                  <c:v>1095</c:v>
                </c:pt>
                <c:pt idx="64">
                  <c:v>1112</c:v>
                </c:pt>
                <c:pt idx="65">
                  <c:v>1156</c:v>
                </c:pt>
                <c:pt idx="66">
                  <c:v>1182</c:v>
                </c:pt>
                <c:pt idx="67">
                  <c:v>1300</c:v>
                </c:pt>
                <c:pt idx="68">
                  <c:v>1413</c:v>
                </c:pt>
                <c:pt idx="69">
                  <c:v>1556</c:v>
                </c:pt>
                <c:pt idx="70">
                  <c:v>2130</c:v>
                </c:pt>
                <c:pt idx="71">
                  <c:v>2139</c:v>
                </c:pt>
                <c:pt idx="72">
                  <c:v>2187</c:v>
                </c:pt>
                <c:pt idx="73">
                  <c:v>2870</c:v>
                </c:pt>
                <c:pt idx="74">
                  <c:v>2978</c:v>
                </c:pt>
                <c:pt idx="75">
                  <c:v>3672</c:v>
                </c:pt>
                <c:pt idx="76">
                  <c:v>4138</c:v>
                </c:pt>
                <c:pt idx="77">
                  <c:v>4447</c:v>
                </c:pt>
                <c:pt idx="78">
                  <c:v>4634</c:v>
                </c:pt>
                <c:pt idx="79">
                  <c:v>4657</c:v>
                </c:pt>
                <c:pt idx="80">
                  <c:v>8392</c:v>
                </c:pt>
                <c:pt idx="81">
                  <c:v>10597</c:v>
                </c:pt>
                <c:pt idx="82">
                  <c:v>11903</c:v>
                </c:pt>
                <c:pt idx="83">
                  <c:v>12825</c:v>
                </c:pt>
                <c:pt idx="84">
                  <c:v>12839</c:v>
                </c:pt>
                <c:pt idx="85">
                  <c:v>12913</c:v>
                </c:pt>
                <c:pt idx="86">
                  <c:v>13518</c:v>
                </c:pt>
                <c:pt idx="87">
                  <c:v>14456</c:v>
                </c:pt>
                <c:pt idx="88">
                  <c:v>14554</c:v>
                </c:pt>
                <c:pt idx="89">
                  <c:v>14674</c:v>
                </c:pt>
                <c:pt idx="90">
                  <c:v>14678</c:v>
                </c:pt>
                <c:pt idx="91">
                  <c:v>14680</c:v>
                </c:pt>
                <c:pt idx="92">
                  <c:v>29602</c:v>
                </c:pt>
                <c:pt idx="93">
                  <c:v>37349</c:v>
                </c:pt>
                <c:pt idx="94">
                  <c:v>37570</c:v>
                </c:pt>
                <c:pt idx="95">
                  <c:v>37786</c:v>
                </c:pt>
                <c:pt idx="96">
                  <c:v>37891</c:v>
                </c:pt>
                <c:pt idx="97">
                  <c:v>38223</c:v>
                </c:pt>
                <c:pt idx="98">
                  <c:v>38544</c:v>
                </c:pt>
                <c:pt idx="99">
                  <c:v>38562</c:v>
                </c:pt>
                <c:pt idx="100">
                  <c:v>38573</c:v>
                </c:pt>
                <c:pt idx="101">
                  <c:v>38623</c:v>
                </c:pt>
                <c:pt idx="102">
                  <c:v>38668</c:v>
                </c:pt>
                <c:pt idx="103">
                  <c:v>38759</c:v>
                </c:pt>
                <c:pt idx="104">
                  <c:v>38770</c:v>
                </c:pt>
                <c:pt idx="105">
                  <c:v>38780</c:v>
                </c:pt>
                <c:pt idx="106">
                  <c:v>38813</c:v>
                </c:pt>
                <c:pt idx="107">
                  <c:v>38815</c:v>
                </c:pt>
                <c:pt idx="108">
                  <c:v>38846</c:v>
                </c:pt>
                <c:pt idx="109">
                  <c:v>38866</c:v>
                </c:pt>
                <c:pt idx="110">
                  <c:v>38871</c:v>
                </c:pt>
                <c:pt idx="111">
                  <c:v>38933</c:v>
                </c:pt>
                <c:pt idx="112">
                  <c:v>38940</c:v>
                </c:pt>
                <c:pt idx="113">
                  <c:v>38959</c:v>
                </c:pt>
                <c:pt idx="114">
                  <c:v>39237</c:v>
                </c:pt>
                <c:pt idx="115">
                  <c:v>39260</c:v>
                </c:pt>
                <c:pt idx="116">
                  <c:v>39262</c:v>
                </c:pt>
                <c:pt idx="117">
                  <c:v>39297</c:v>
                </c:pt>
                <c:pt idx="118">
                  <c:v>39355</c:v>
                </c:pt>
                <c:pt idx="119">
                  <c:v>39431</c:v>
                </c:pt>
                <c:pt idx="120">
                  <c:v>39438</c:v>
                </c:pt>
                <c:pt idx="121">
                  <c:v>39449</c:v>
                </c:pt>
                <c:pt idx="122">
                  <c:v>39454</c:v>
                </c:pt>
                <c:pt idx="123">
                  <c:v>39521</c:v>
                </c:pt>
                <c:pt idx="124">
                  <c:v>39526</c:v>
                </c:pt>
                <c:pt idx="125">
                  <c:v>39558</c:v>
                </c:pt>
                <c:pt idx="126">
                  <c:v>39564</c:v>
                </c:pt>
                <c:pt idx="127">
                  <c:v>39604</c:v>
                </c:pt>
                <c:pt idx="128">
                  <c:v>39623</c:v>
                </c:pt>
                <c:pt idx="129">
                  <c:v>39634</c:v>
                </c:pt>
                <c:pt idx="130">
                  <c:v>39649</c:v>
                </c:pt>
                <c:pt idx="131">
                  <c:v>39655</c:v>
                </c:pt>
                <c:pt idx="132">
                  <c:v>39677</c:v>
                </c:pt>
                <c:pt idx="133">
                  <c:v>39692</c:v>
                </c:pt>
                <c:pt idx="134">
                  <c:v>39734</c:v>
                </c:pt>
                <c:pt idx="135">
                  <c:v>39793</c:v>
                </c:pt>
                <c:pt idx="136">
                  <c:v>39805</c:v>
                </c:pt>
                <c:pt idx="137">
                  <c:v>39822</c:v>
                </c:pt>
                <c:pt idx="138">
                  <c:v>39833</c:v>
                </c:pt>
                <c:pt idx="139">
                  <c:v>39878</c:v>
                </c:pt>
                <c:pt idx="140">
                  <c:v>43369</c:v>
                </c:pt>
                <c:pt idx="141">
                  <c:v>44607</c:v>
                </c:pt>
              </c:numCache>
            </c:numRef>
          </c:xVal>
          <c:yVal>
            <c:numRef>
              <c:f>[0]!R_value</c:f>
              <c:numCache>
                <c:formatCode>General</c:formatCode>
                <c:ptCount val="140"/>
                <c:pt idx="2">
                  <c:v>3.9167598429696693E-2</c:v>
                </c:pt>
                <c:pt idx="3">
                  <c:v>1.9997255652475801E-2</c:v>
                </c:pt>
                <c:pt idx="4">
                  <c:v>3.7484190285929655E-4</c:v>
                </c:pt>
                <c:pt idx="5">
                  <c:v>5.5794913097607438E-3</c:v>
                </c:pt>
                <c:pt idx="6">
                  <c:v>0.15301758245898514</c:v>
                </c:pt>
                <c:pt idx="7">
                  <c:v>0.23196182627679163</c:v>
                </c:pt>
                <c:pt idx="8">
                  <c:v>0.25815317914039693</c:v>
                </c:pt>
                <c:pt idx="9">
                  <c:v>0.24451594533487681</c:v>
                </c:pt>
                <c:pt idx="10">
                  <c:v>8.0566660556878458E-2</c:v>
                </c:pt>
                <c:pt idx="11">
                  <c:v>0.23883426433613267</c:v>
                </c:pt>
                <c:pt idx="12">
                  <c:v>0.57569801090283934</c:v>
                </c:pt>
                <c:pt idx="13">
                  <c:v>0.54495996475010555</c:v>
                </c:pt>
                <c:pt idx="14">
                  <c:v>0.39835369263381959</c:v>
                </c:pt>
                <c:pt idx="15">
                  <c:v>0.29244244707006306</c:v>
                </c:pt>
                <c:pt idx="16">
                  <c:v>0.17166624666329344</c:v>
                </c:pt>
                <c:pt idx="17">
                  <c:v>0.16522018318014142</c:v>
                </c:pt>
                <c:pt idx="18">
                  <c:v>0.11765696350061908</c:v>
                </c:pt>
                <c:pt idx="19">
                  <c:v>3.2115775974241596E-2</c:v>
                </c:pt>
                <c:pt idx="20">
                  <c:v>1.5625013215865166E-2</c:v>
                </c:pt>
                <c:pt idx="21">
                  <c:v>1.598383751503615E-2</c:v>
                </c:pt>
                <c:pt idx="22">
                  <c:v>0.18206164308296283</c:v>
                </c:pt>
                <c:pt idx="23">
                  <c:v>0.2036548513611641</c:v>
                </c:pt>
                <c:pt idx="24">
                  <c:v>2.7133750397263401E-2</c:v>
                </c:pt>
                <c:pt idx="25">
                  <c:v>5.0261484986813362E-2</c:v>
                </c:pt>
                <c:pt idx="26">
                  <c:v>4.7352689507677674E-2</c:v>
                </c:pt>
                <c:pt idx="27">
                  <c:v>6.3413027420125487E-2</c:v>
                </c:pt>
                <c:pt idx="28">
                  <c:v>0.16466604019677059</c:v>
                </c:pt>
                <c:pt idx="29">
                  <c:v>0.24279518223195279</c:v>
                </c:pt>
                <c:pt idx="30">
                  <c:v>0.30328161651572377</c:v>
                </c:pt>
                <c:pt idx="31">
                  <c:v>0.28679805136716285</c:v>
                </c:pt>
                <c:pt idx="32">
                  <c:v>0.18257190718317709</c:v>
                </c:pt>
                <c:pt idx="33">
                  <c:v>0.22899865267695629</c:v>
                </c:pt>
                <c:pt idx="34">
                  <c:v>0.18334199476688068</c:v>
                </c:pt>
                <c:pt idx="35">
                  <c:v>0.15142221429334415</c:v>
                </c:pt>
                <c:pt idx="36">
                  <c:v>0.23986164706829577</c:v>
                </c:pt>
                <c:pt idx="37">
                  <c:v>0.11124160324211704</c:v>
                </c:pt>
                <c:pt idx="38">
                  <c:v>1.4331419909307846E-2</c:v>
                </c:pt>
                <c:pt idx="39">
                  <c:v>1.2425442234759991E-2</c:v>
                </c:pt>
                <c:pt idx="40">
                  <c:v>6.0620553906252005E-2</c:v>
                </c:pt>
                <c:pt idx="41">
                  <c:v>5.9657183952600112E-2</c:v>
                </c:pt>
                <c:pt idx="42">
                  <c:v>1.0797389336104586E-2</c:v>
                </c:pt>
                <c:pt idx="43">
                  <c:v>1.0923788684355489E-2</c:v>
                </c:pt>
                <c:pt idx="44">
                  <c:v>6.50440536872558E-3</c:v>
                </c:pt>
                <c:pt idx="45">
                  <c:v>3.9654280449973739E-3</c:v>
                </c:pt>
                <c:pt idx="46">
                  <c:v>6.9440770864677703E-3</c:v>
                </c:pt>
                <c:pt idx="47">
                  <c:v>4.2808593943304829E-2</c:v>
                </c:pt>
                <c:pt idx="48">
                  <c:v>0.3544939219141055</c:v>
                </c:pt>
                <c:pt idx="49">
                  <c:v>0.33991953266557068</c:v>
                </c:pt>
                <c:pt idx="50">
                  <c:v>4.6952186697260992E-2</c:v>
                </c:pt>
                <c:pt idx="51">
                  <c:v>2.9016256573609046E-2</c:v>
                </c:pt>
                <c:pt idx="52">
                  <c:v>2.1133912535058058E-2</c:v>
                </c:pt>
                <c:pt idx="53">
                  <c:v>2.0588304310205648E-2</c:v>
                </c:pt>
                <c:pt idx="54">
                  <c:v>6.8787675681852645E-3</c:v>
                </c:pt>
                <c:pt idx="55">
                  <c:v>1.9180918735128925E-2</c:v>
                </c:pt>
                <c:pt idx="56">
                  <c:v>4.7880650170167093E-2</c:v>
                </c:pt>
                <c:pt idx="57">
                  <c:v>3.7253984421913217E-2</c:v>
                </c:pt>
                <c:pt idx="58">
                  <c:v>6.1198217066859864E-2</c:v>
                </c:pt>
                <c:pt idx="59">
                  <c:v>0.10063052217326654</c:v>
                </c:pt>
                <c:pt idx="60">
                  <c:v>0.11429330214152758</c:v>
                </c:pt>
                <c:pt idx="61">
                  <c:v>0.20680382354703303</c:v>
                </c:pt>
                <c:pt idx="62">
                  <c:v>0.47347496950547407</c:v>
                </c:pt>
                <c:pt idx="63">
                  <c:v>0.6296319963686362</c:v>
                </c:pt>
                <c:pt idx="64">
                  <c:v>0.45202803165287253</c:v>
                </c:pt>
                <c:pt idx="65">
                  <c:v>0.21495162179244975</c:v>
                </c:pt>
                <c:pt idx="66">
                  <c:v>0.31491915550214578</c:v>
                </c:pt>
                <c:pt idx="67">
                  <c:v>0.47785620156259934</c:v>
                </c:pt>
                <c:pt idx="68">
                  <c:v>0.36880650902906897</c:v>
                </c:pt>
                <c:pt idx="69">
                  <c:v>0.15934363008879254</c:v>
                </c:pt>
                <c:pt idx="70">
                  <c:v>0.39734502394342253</c:v>
                </c:pt>
                <c:pt idx="71">
                  <c:v>0.56108460488880318</c:v>
                </c:pt>
                <c:pt idx="72">
                  <c:v>0.23970100944314118</c:v>
                </c:pt>
                <c:pt idx="73">
                  <c:v>6.6094019596431478E-2</c:v>
                </c:pt>
                <c:pt idx="74">
                  <c:v>7.3606799746712984E-2</c:v>
                </c:pt>
                <c:pt idx="75">
                  <c:v>7.9371920974884241E-2</c:v>
                </c:pt>
                <c:pt idx="76">
                  <c:v>0.10845418360398036</c:v>
                </c:pt>
                <c:pt idx="77">
                  <c:v>0.18583753512466927</c:v>
                </c:pt>
                <c:pt idx="78">
                  <c:v>9.0058738888785447E-2</c:v>
                </c:pt>
                <c:pt idx="79">
                  <c:v>2.5198649657808894E-2</c:v>
                </c:pt>
                <c:pt idx="80">
                  <c:v>8.9796576772554759E-2</c:v>
                </c:pt>
                <c:pt idx="81">
                  <c:v>6.8587363486457636E-2</c:v>
                </c:pt>
                <c:pt idx="82">
                  <c:v>1.0319596263567616E-2</c:v>
                </c:pt>
                <c:pt idx="83">
                  <c:v>4.8226478519821786E-2</c:v>
                </c:pt>
                <c:pt idx="84">
                  <c:v>7.3461233487488162E-2</c:v>
                </c:pt>
                <c:pt idx="85">
                  <c:v>6.8639167989440641E-2</c:v>
                </c:pt>
                <c:pt idx="86">
                  <c:v>3.9984102202338494E-2</c:v>
                </c:pt>
                <c:pt idx="87">
                  <c:v>7.2758179290260284E-3</c:v>
                </c:pt>
                <c:pt idx="88">
                  <c:v>6.762895198908713E-3</c:v>
                </c:pt>
                <c:pt idx="89">
                  <c:v>1.0856034504470187E-2</c:v>
                </c:pt>
                <c:pt idx="90">
                  <c:v>5.4911942363810558E-3</c:v>
                </c:pt>
                <c:pt idx="91">
                  <c:v>8.2034428237378262E-3</c:v>
                </c:pt>
                <c:pt idx="92">
                  <c:v>0.10101178920775328</c:v>
                </c:pt>
                <c:pt idx="93">
                  <c:v>0.1054497987903682</c:v>
                </c:pt>
                <c:pt idx="94">
                  <c:v>9.2154987378383318E-2</c:v>
                </c:pt>
                <c:pt idx="95">
                  <c:v>0.10891604067729238</c:v>
                </c:pt>
                <c:pt idx="96">
                  <c:v>8.1671144438925466E-2</c:v>
                </c:pt>
                <c:pt idx="97">
                  <c:v>0.18118399823632705</c:v>
                </c:pt>
                <c:pt idx="98">
                  <c:v>0.34365395018370781</c:v>
                </c:pt>
                <c:pt idx="99">
                  <c:v>0.21632899058039975</c:v>
                </c:pt>
                <c:pt idx="100">
                  <c:v>2.2366771339758496E-2</c:v>
                </c:pt>
                <c:pt idx="101">
                  <c:v>0.2442825854308088</c:v>
                </c:pt>
                <c:pt idx="102">
                  <c:v>0.34086480533963071</c:v>
                </c:pt>
                <c:pt idx="103">
                  <c:v>0.38351636543567708</c:v>
                </c:pt>
                <c:pt idx="104">
                  <c:v>0.55255087545398285</c:v>
                </c:pt>
                <c:pt idx="105">
                  <c:v>0.59675712490993027</c:v>
                </c:pt>
                <c:pt idx="106">
                  <c:v>0.60048114345515913</c:v>
                </c:pt>
                <c:pt idx="107">
                  <c:v>0.54779832284423491</c:v>
                </c:pt>
                <c:pt idx="108">
                  <c:v>0.50926540824413424</c:v>
                </c:pt>
                <c:pt idx="109">
                  <c:v>0.45472982701607034</c:v>
                </c:pt>
                <c:pt idx="110">
                  <c:v>0.22020346751113831</c:v>
                </c:pt>
                <c:pt idx="111">
                  <c:v>0.15241321149560966</c:v>
                </c:pt>
                <c:pt idx="112">
                  <c:v>0.17953203494301975</c:v>
                </c:pt>
                <c:pt idx="113">
                  <c:v>0.24353194416885529</c:v>
                </c:pt>
                <c:pt idx="114">
                  <c:v>0.3559861348181157</c:v>
                </c:pt>
                <c:pt idx="115">
                  <c:v>0.17938340430795952</c:v>
                </c:pt>
                <c:pt idx="116">
                  <c:v>5.9263784371514111E-2</c:v>
                </c:pt>
                <c:pt idx="117">
                  <c:v>4.1073854253906292E-2</c:v>
                </c:pt>
                <c:pt idx="118">
                  <c:v>3.4382844962800772E-2</c:v>
                </c:pt>
                <c:pt idx="119">
                  <c:v>4.8867379658350904E-2</c:v>
                </c:pt>
                <c:pt idx="120">
                  <c:v>5.0031356067607141E-2</c:v>
                </c:pt>
                <c:pt idx="121">
                  <c:v>3.4252161418179265E-2</c:v>
                </c:pt>
                <c:pt idx="122">
                  <c:v>4.6374660999467304E-3</c:v>
                </c:pt>
                <c:pt idx="123">
                  <c:v>2.1502776504586735E-2</c:v>
                </c:pt>
                <c:pt idx="124">
                  <c:v>3.2646960896194288E-2</c:v>
                </c:pt>
                <c:pt idx="125">
                  <c:v>4.3134154010676939E-2</c:v>
                </c:pt>
                <c:pt idx="126">
                  <c:v>2.9872311844004129E-2</c:v>
                </c:pt>
                <c:pt idx="127">
                  <c:v>2.2218275084749377E-2</c:v>
                </c:pt>
                <c:pt idx="128">
                  <c:v>2.4298242099363588E-2</c:v>
                </c:pt>
                <c:pt idx="129">
                  <c:v>0.18726197155270241</c:v>
                </c:pt>
                <c:pt idx="130">
                  <c:v>0.18500012691825443</c:v>
                </c:pt>
                <c:pt idx="131">
                  <c:v>0.10412149570842158</c:v>
                </c:pt>
                <c:pt idx="132">
                  <c:v>0.10872495985656731</c:v>
                </c:pt>
                <c:pt idx="133">
                  <c:v>0.10689459102305368</c:v>
                </c:pt>
                <c:pt idx="134">
                  <c:v>0.11579602010837843</c:v>
                </c:pt>
                <c:pt idx="135">
                  <c:v>0.25026084540195132</c:v>
                </c:pt>
                <c:pt idx="136">
                  <c:v>0.43553434343186331</c:v>
                </c:pt>
                <c:pt idx="137">
                  <c:v>0.40472872331978821</c:v>
                </c:pt>
                <c:pt idx="138">
                  <c:v>0.46058101226415971</c:v>
                </c:pt>
                <c:pt idx="139">
                  <c:v>0.29865301094344349</c:v>
                </c:pt>
              </c:numCache>
            </c:numRef>
          </c:yVal>
          <c:smooth val="0"/>
        </c:ser>
        <c:dLbls>
          <c:showLegendKey val="0"/>
          <c:showVal val="0"/>
          <c:showCatName val="0"/>
          <c:showSerName val="0"/>
          <c:showPercent val="0"/>
          <c:showBubbleSize val="0"/>
        </c:dLbls>
        <c:axId val="-95975968"/>
        <c:axId val="-175836928"/>
      </c:scatterChart>
      <c:valAx>
        <c:axId val="-95975968"/>
        <c:scaling>
          <c:orientation val="minMax"/>
          <c:max val="45000"/>
          <c:min val="-40000"/>
        </c:scaling>
        <c:delete val="0"/>
        <c:axPos val="b"/>
        <c:numFmt formatCode="0" sourceLinked="0"/>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75836928"/>
        <c:crosses val="autoZero"/>
        <c:crossBetween val="midCat"/>
      </c:valAx>
      <c:valAx>
        <c:axId val="-175836928"/>
        <c:scaling>
          <c:orientation val="minMax"/>
          <c:max val="0.8"/>
        </c:scaling>
        <c:delete val="0"/>
        <c:axPos val="l"/>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t>Correlation</a:t>
                </a:r>
              </a:p>
            </c:rich>
          </c:tx>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0.0" sourceLinked="0"/>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95975968"/>
        <c:crossesAt val="-40000"/>
        <c:crossBetween val="midCat"/>
      </c:valAx>
      <c:spPr>
        <a:noFill/>
        <a:ln w="28575">
          <a:solidFill>
            <a:schemeClr val="tx1"/>
          </a:solidFill>
        </a:ln>
        <a:effectLst/>
      </c:spPr>
    </c:plotArea>
    <c:plotVisOnly val="1"/>
    <c:dispBlanksAs val="gap"/>
    <c:showDLblsOverMax val="0"/>
  </c:chart>
  <c:spPr>
    <a:noFill/>
    <a:ln w="9525" cap="flat" cmpd="sng" algn="ctr">
      <a:noFill/>
      <a:round/>
    </a:ln>
    <a:effectLst/>
  </c:spPr>
  <c:txPr>
    <a:bodyPr/>
    <a:lstStyle/>
    <a:p>
      <a:pPr>
        <a:defRPr sz="1800">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6138059264858411"/>
          <c:y val="0"/>
        </c:manualLayout>
      </c:layout>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975000983448684"/>
          <c:y val="0.18299485171396301"/>
          <c:w val="0.86955063615436212"/>
          <c:h val="0.60542523870089282"/>
        </c:manualLayout>
      </c:layout>
      <c:barChart>
        <c:barDir val="col"/>
        <c:grouping val="clustered"/>
        <c:varyColors val="0"/>
        <c:ser>
          <c:idx val="0"/>
          <c:order val="0"/>
          <c:tx>
            <c:strRef>
              <c:f>Sheet1!$B$1</c:f>
              <c:strCache>
                <c:ptCount val="1"/>
                <c:pt idx="0">
                  <c:v>Chimpanzee</c:v>
                </c:pt>
              </c:strCache>
            </c:strRef>
          </c:tx>
          <c:spPr>
            <a:solidFill>
              <a:schemeClr val="accent2"/>
            </a:solidFill>
            <a:ln w="19050">
              <a:solidFill>
                <a:schemeClr val="bg1"/>
              </a:solidFill>
            </a:ln>
            <a:effectLst/>
          </c:spPr>
          <c:invertIfNegative val="0"/>
          <c:cat>
            <c:numRef>
              <c:f>Sheet1!$A$2:$A$26</c:f>
              <c:numCache>
                <c:formatCode>General</c:formatCode>
                <c:ptCount val="25"/>
                <c:pt idx="2">
                  <c:v>-2000</c:v>
                </c:pt>
                <c:pt idx="7">
                  <c:v>-1000</c:v>
                </c:pt>
                <c:pt idx="12">
                  <c:v>0</c:v>
                </c:pt>
                <c:pt idx="17">
                  <c:v>1000</c:v>
                </c:pt>
                <c:pt idx="22">
                  <c:v>2000</c:v>
                </c:pt>
              </c:numCache>
            </c:numRef>
          </c:cat>
          <c:val>
            <c:numRef>
              <c:f>Sheet1!$B$2:$B$26</c:f>
              <c:numCache>
                <c:formatCode>General</c:formatCode>
                <c:ptCount val="25"/>
                <c:pt idx="0">
                  <c:v>10</c:v>
                </c:pt>
                <c:pt idx="1">
                  <c:v>10</c:v>
                </c:pt>
                <c:pt idx="2">
                  <c:v>20</c:v>
                </c:pt>
                <c:pt idx="3">
                  <c:v>10</c:v>
                </c:pt>
                <c:pt idx="4">
                  <c:v>20</c:v>
                </c:pt>
                <c:pt idx="5">
                  <c:v>30</c:v>
                </c:pt>
                <c:pt idx="6">
                  <c:v>50</c:v>
                </c:pt>
                <c:pt idx="7">
                  <c:v>80</c:v>
                </c:pt>
                <c:pt idx="8">
                  <c:v>130</c:v>
                </c:pt>
                <c:pt idx="9">
                  <c:v>250</c:v>
                </c:pt>
                <c:pt idx="10">
                  <c:v>500</c:v>
                </c:pt>
                <c:pt idx="11">
                  <c:v>1230</c:v>
                </c:pt>
                <c:pt idx="12">
                  <c:v>2000</c:v>
                </c:pt>
                <c:pt idx="13">
                  <c:v>1800</c:v>
                </c:pt>
                <c:pt idx="14">
                  <c:v>1100</c:v>
                </c:pt>
                <c:pt idx="15">
                  <c:v>570</c:v>
                </c:pt>
                <c:pt idx="16">
                  <c:v>300</c:v>
                </c:pt>
                <c:pt idx="17">
                  <c:v>200</c:v>
                </c:pt>
                <c:pt idx="18">
                  <c:v>150</c:v>
                </c:pt>
                <c:pt idx="19">
                  <c:v>100</c:v>
                </c:pt>
                <c:pt idx="20">
                  <c:v>40</c:v>
                </c:pt>
                <c:pt idx="21">
                  <c:v>40</c:v>
                </c:pt>
                <c:pt idx="22">
                  <c:v>20</c:v>
                </c:pt>
                <c:pt idx="23">
                  <c:v>10</c:v>
                </c:pt>
                <c:pt idx="24">
                  <c:v>10</c:v>
                </c:pt>
              </c:numCache>
            </c:numRef>
          </c:val>
        </c:ser>
        <c:dLbls>
          <c:showLegendKey val="0"/>
          <c:showVal val="0"/>
          <c:showCatName val="0"/>
          <c:showSerName val="0"/>
          <c:showPercent val="0"/>
          <c:showBubbleSize val="0"/>
        </c:dLbls>
        <c:gapWidth val="0"/>
        <c:axId val="-60921840"/>
        <c:axId val="-60923472"/>
      </c:barChart>
      <c:catAx>
        <c:axId val="-60921840"/>
        <c:scaling>
          <c:orientation val="minMax"/>
        </c:scaling>
        <c:delete val="0"/>
        <c:axPos val="b"/>
        <c:numFmt formatCode="General" sourceLinked="1"/>
        <c:majorTickMark val="none"/>
        <c:minorTickMark val="none"/>
        <c:tickLblPos val="nextTo"/>
        <c:spPr>
          <a:noFill/>
          <a:ln w="1905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0923472"/>
        <c:crosses val="autoZero"/>
        <c:auto val="1"/>
        <c:lblAlgn val="ctr"/>
        <c:lblOffset val="0"/>
        <c:noMultiLvlLbl val="0"/>
      </c:catAx>
      <c:valAx>
        <c:axId val="-60923472"/>
        <c:scaling>
          <c:orientation val="minMax"/>
          <c:max val="2000"/>
        </c:scaling>
        <c:delete val="0"/>
        <c:axPos val="l"/>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Frequency</a:t>
                </a:r>
              </a:p>
            </c:rich>
          </c:tx>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0921840"/>
        <c:crosses val="autoZero"/>
        <c:crossBetween val="between"/>
        <c:majorUnit val="500"/>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dirty="0" smtClean="0"/>
              <a:t>Human</a:t>
            </a:r>
            <a:endParaRPr lang="en-US" dirty="0"/>
          </a:p>
        </c:rich>
      </c:tx>
      <c:layout>
        <c:manualLayout>
          <c:xMode val="edge"/>
          <c:yMode val="edge"/>
          <c:x val="0.49932428361365366"/>
          <c:y val="0"/>
        </c:manualLayout>
      </c:layout>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975000983448684"/>
          <c:y val="0.18299485171396301"/>
          <c:w val="0.86955063615436212"/>
          <c:h val="0.62012966525430846"/>
        </c:manualLayout>
      </c:layout>
      <c:barChart>
        <c:barDir val="col"/>
        <c:grouping val="clustered"/>
        <c:varyColors val="0"/>
        <c:ser>
          <c:idx val="0"/>
          <c:order val="0"/>
          <c:tx>
            <c:strRef>
              <c:f>Sheet1!$B$1</c:f>
              <c:strCache>
                <c:ptCount val="1"/>
                <c:pt idx="0">
                  <c:v>Chimpanzee</c:v>
                </c:pt>
              </c:strCache>
            </c:strRef>
          </c:tx>
          <c:spPr>
            <a:solidFill>
              <a:schemeClr val="accent1"/>
            </a:solidFill>
            <a:ln w="19050">
              <a:solidFill>
                <a:schemeClr val="bg1"/>
              </a:solidFill>
            </a:ln>
            <a:effectLst/>
          </c:spPr>
          <c:invertIfNegative val="0"/>
          <c:cat>
            <c:numRef>
              <c:f>Sheet1!$A$2:$A$26</c:f>
              <c:numCache>
                <c:formatCode>General</c:formatCode>
                <c:ptCount val="25"/>
                <c:pt idx="2">
                  <c:v>-2000</c:v>
                </c:pt>
                <c:pt idx="7">
                  <c:v>-1000</c:v>
                </c:pt>
                <c:pt idx="12">
                  <c:v>0</c:v>
                </c:pt>
                <c:pt idx="17">
                  <c:v>1000</c:v>
                </c:pt>
                <c:pt idx="22">
                  <c:v>2000</c:v>
                </c:pt>
              </c:numCache>
            </c:numRef>
          </c:cat>
          <c:val>
            <c:numRef>
              <c:f>Sheet1!$B$2:$B$26</c:f>
              <c:numCache>
                <c:formatCode>General</c:formatCode>
                <c:ptCount val="25"/>
                <c:pt idx="0">
                  <c:v>10</c:v>
                </c:pt>
                <c:pt idx="1">
                  <c:v>10</c:v>
                </c:pt>
                <c:pt idx="2">
                  <c:v>20</c:v>
                </c:pt>
                <c:pt idx="3">
                  <c:v>10</c:v>
                </c:pt>
                <c:pt idx="4">
                  <c:v>20</c:v>
                </c:pt>
                <c:pt idx="5">
                  <c:v>30</c:v>
                </c:pt>
                <c:pt idx="6">
                  <c:v>50</c:v>
                </c:pt>
                <c:pt idx="7">
                  <c:v>80</c:v>
                </c:pt>
                <c:pt idx="8">
                  <c:v>130</c:v>
                </c:pt>
                <c:pt idx="9">
                  <c:v>200</c:v>
                </c:pt>
                <c:pt idx="10">
                  <c:v>380</c:v>
                </c:pt>
                <c:pt idx="11">
                  <c:v>1150</c:v>
                </c:pt>
                <c:pt idx="12">
                  <c:v>2000</c:v>
                </c:pt>
                <c:pt idx="13">
                  <c:v>1900</c:v>
                </c:pt>
                <c:pt idx="14">
                  <c:v>1400</c:v>
                </c:pt>
                <c:pt idx="15">
                  <c:v>700</c:v>
                </c:pt>
                <c:pt idx="16">
                  <c:v>320</c:v>
                </c:pt>
                <c:pt idx="17">
                  <c:v>180</c:v>
                </c:pt>
                <c:pt idx="18">
                  <c:v>100</c:v>
                </c:pt>
                <c:pt idx="19">
                  <c:v>40</c:v>
                </c:pt>
                <c:pt idx="20">
                  <c:v>30</c:v>
                </c:pt>
                <c:pt idx="21">
                  <c:v>20</c:v>
                </c:pt>
                <c:pt idx="22">
                  <c:v>20</c:v>
                </c:pt>
                <c:pt idx="23">
                  <c:v>10</c:v>
                </c:pt>
                <c:pt idx="24">
                  <c:v>20</c:v>
                </c:pt>
              </c:numCache>
            </c:numRef>
          </c:val>
        </c:ser>
        <c:dLbls>
          <c:showLegendKey val="0"/>
          <c:showVal val="0"/>
          <c:showCatName val="0"/>
          <c:showSerName val="0"/>
          <c:showPercent val="0"/>
          <c:showBubbleSize val="0"/>
        </c:dLbls>
        <c:gapWidth val="0"/>
        <c:axId val="-60922928"/>
        <c:axId val="-60922384"/>
      </c:barChart>
      <c:catAx>
        <c:axId val="-60922928"/>
        <c:scaling>
          <c:orientation val="minMax"/>
        </c:scaling>
        <c:delete val="0"/>
        <c:axPos val="b"/>
        <c:numFmt formatCode="General" sourceLinked="1"/>
        <c:majorTickMark val="none"/>
        <c:minorTickMark val="none"/>
        <c:tickLblPos val="nextTo"/>
        <c:spPr>
          <a:noFill/>
          <a:ln w="1905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0922384"/>
        <c:crosses val="autoZero"/>
        <c:auto val="1"/>
        <c:lblAlgn val="ctr"/>
        <c:lblOffset val="0"/>
        <c:noMultiLvlLbl val="0"/>
      </c:catAx>
      <c:valAx>
        <c:axId val="-60922384"/>
        <c:scaling>
          <c:orientation val="minMax"/>
          <c:max val="2000"/>
        </c:scaling>
        <c:delete val="0"/>
        <c:axPos val="l"/>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Frequency</a:t>
                </a:r>
              </a:p>
            </c:rich>
          </c:tx>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0922928"/>
        <c:crosses val="autoZero"/>
        <c:crossBetween val="between"/>
        <c:majorUnit val="500"/>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dirty="0" smtClean="0"/>
              <a:t>Rhesus Macaque</a:t>
            </a:r>
            <a:endParaRPr lang="en-US" dirty="0"/>
          </a:p>
        </c:rich>
      </c:tx>
      <c:layout>
        <c:manualLayout>
          <c:xMode val="edge"/>
          <c:yMode val="edge"/>
          <c:x val="0.44082776004250496"/>
          <c:y val="0"/>
        </c:manualLayout>
      </c:layout>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975000983448684"/>
          <c:y val="0.18299485171396301"/>
          <c:w val="0.86955063615436212"/>
          <c:h val="0.51719867938039943"/>
        </c:manualLayout>
      </c:layout>
      <c:barChart>
        <c:barDir val="col"/>
        <c:grouping val="clustered"/>
        <c:varyColors val="0"/>
        <c:ser>
          <c:idx val="0"/>
          <c:order val="0"/>
          <c:tx>
            <c:strRef>
              <c:f>Sheet1!$B$1</c:f>
              <c:strCache>
                <c:ptCount val="1"/>
                <c:pt idx="0">
                  <c:v>Chimpanzee</c:v>
                </c:pt>
              </c:strCache>
            </c:strRef>
          </c:tx>
          <c:spPr>
            <a:solidFill>
              <a:schemeClr val="accent3"/>
            </a:solidFill>
            <a:ln w="19050">
              <a:solidFill>
                <a:schemeClr val="bg1"/>
              </a:solidFill>
            </a:ln>
            <a:effectLst/>
          </c:spPr>
          <c:invertIfNegative val="0"/>
          <c:cat>
            <c:numRef>
              <c:f>Sheet1!$A$2:$A$26</c:f>
              <c:numCache>
                <c:formatCode>General</c:formatCode>
                <c:ptCount val="25"/>
                <c:pt idx="2">
                  <c:v>-2000</c:v>
                </c:pt>
                <c:pt idx="7">
                  <c:v>-1000</c:v>
                </c:pt>
                <c:pt idx="12">
                  <c:v>0</c:v>
                </c:pt>
                <c:pt idx="17">
                  <c:v>1000</c:v>
                </c:pt>
                <c:pt idx="22">
                  <c:v>2000</c:v>
                </c:pt>
              </c:numCache>
            </c:numRef>
          </c:cat>
          <c:val>
            <c:numRef>
              <c:f>Sheet1!$B$2:$B$26</c:f>
              <c:numCache>
                <c:formatCode>General</c:formatCode>
                <c:ptCount val="25"/>
                <c:pt idx="0">
                  <c:v>10</c:v>
                </c:pt>
                <c:pt idx="1">
                  <c:v>10</c:v>
                </c:pt>
                <c:pt idx="2">
                  <c:v>20</c:v>
                </c:pt>
                <c:pt idx="3">
                  <c:v>10</c:v>
                </c:pt>
                <c:pt idx="4">
                  <c:v>20</c:v>
                </c:pt>
                <c:pt idx="5">
                  <c:v>30</c:v>
                </c:pt>
                <c:pt idx="6">
                  <c:v>50</c:v>
                </c:pt>
                <c:pt idx="7">
                  <c:v>80</c:v>
                </c:pt>
                <c:pt idx="8">
                  <c:v>130</c:v>
                </c:pt>
                <c:pt idx="9">
                  <c:v>210</c:v>
                </c:pt>
                <c:pt idx="10">
                  <c:v>480</c:v>
                </c:pt>
                <c:pt idx="11">
                  <c:v>1230</c:v>
                </c:pt>
                <c:pt idx="12">
                  <c:v>2000</c:v>
                </c:pt>
                <c:pt idx="13">
                  <c:v>1900</c:v>
                </c:pt>
                <c:pt idx="14">
                  <c:v>1240</c:v>
                </c:pt>
                <c:pt idx="15">
                  <c:v>650</c:v>
                </c:pt>
                <c:pt idx="16">
                  <c:v>330</c:v>
                </c:pt>
                <c:pt idx="17">
                  <c:v>200</c:v>
                </c:pt>
                <c:pt idx="18">
                  <c:v>130</c:v>
                </c:pt>
                <c:pt idx="19">
                  <c:v>100</c:v>
                </c:pt>
                <c:pt idx="20">
                  <c:v>50</c:v>
                </c:pt>
                <c:pt idx="21">
                  <c:v>40</c:v>
                </c:pt>
                <c:pt idx="22">
                  <c:v>20</c:v>
                </c:pt>
                <c:pt idx="23">
                  <c:v>10</c:v>
                </c:pt>
                <c:pt idx="24">
                  <c:v>10</c:v>
                </c:pt>
              </c:numCache>
            </c:numRef>
          </c:val>
        </c:ser>
        <c:dLbls>
          <c:showLegendKey val="0"/>
          <c:showVal val="0"/>
          <c:showCatName val="0"/>
          <c:showSerName val="0"/>
          <c:showPercent val="0"/>
          <c:showBubbleSize val="0"/>
        </c:dLbls>
        <c:gapWidth val="0"/>
        <c:axId val="-59218784"/>
        <c:axId val="-59217696"/>
      </c:barChart>
      <c:catAx>
        <c:axId val="-59218784"/>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Distance to Nearest TSS (bp)</a:t>
                </a:r>
              </a:p>
            </c:rich>
          </c:tx>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9217696"/>
        <c:crosses val="autoZero"/>
        <c:auto val="1"/>
        <c:lblAlgn val="ctr"/>
        <c:lblOffset val="0"/>
        <c:noMultiLvlLbl val="0"/>
      </c:catAx>
      <c:valAx>
        <c:axId val="-59217696"/>
        <c:scaling>
          <c:orientation val="minMax"/>
          <c:max val="2000"/>
        </c:scaling>
        <c:delete val="0"/>
        <c:axPos val="l"/>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Frequency</a:t>
                </a:r>
              </a:p>
            </c:rich>
          </c:tx>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9218784"/>
        <c:crosses val="autoZero"/>
        <c:crossBetween val="between"/>
        <c:majorUnit val="500"/>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9992388451443567"/>
          <c:y val="5.0591670186653018E-2"/>
        </c:manualLayout>
      </c:layout>
      <c:overlay val="0"/>
      <c:spPr>
        <a:noFill/>
        <a:ln>
          <a:noFill/>
        </a:ln>
        <a:effectLst/>
      </c:spPr>
      <c:txPr>
        <a:bodyPr rot="0" spcFirstLastPara="1" vertOverflow="ellipsis" vert="horz" wrap="square" anchor="ctr" anchorCtr="1"/>
        <a:lstStyle/>
        <a:p>
          <a:pPr>
            <a:defRPr sz="288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222587489063867"/>
          <c:y val="3.4193129060161809E-2"/>
          <c:w val="0.82716830708661404"/>
          <c:h val="0.79999823541154058"/>
        </c:manualLayout>
      </c:layout>
      <c:scatterChart>
        <c:scatterStyle val="lineMarker"/>
        <c:varyColors val="0"/>
        <c:ser>
          <c:idx val="0"/>
          <c:order val="0"/>
          <c:tx>
            <c:strRef>
              <c:f>CpG!$FX$437393</c:f>
              <c:strCache>
                <c:ptCount val="1"/>
                <c:pt idx="0">
                  <c:v>NKG7 cg01500140</c:v>
                </c:pt>
              </c:strCache>
            </c:strRef>
          </c:tx>
          <c:spPr>
            <a:ln w="28575" cap="rnd">
              <a:noFill/>
              <a:round/>
            </a:ln>
            <a:effectLst/>
          </c:spPr>
          <c:marker>
            <c:symbol val="circle"/>
            <c:size val="14"/>
            <c:spPr>
              <a:solidFill>
                <a:schemeClr val="accent1"/>
              </a:solidFill>
              <a:ln w="9525">
                <a:noFill/>
              </a:ln>
              <a:effectLst/>
              <a:scene3d>
                <a:camera prst="orthographicFront"/>
                <a:lightRig rig="threePt" dir="t"/>
              </a:scene3d>
              <a:sp3d>
                <a:bevelT w="190500" h="38100"/>
              </a:sp3d>
            </c:spPr>
          </c:marker>
          <c:dPt>
            <c:idx val="0"/>
            <c:marker>
              <c:symbol val="circle"/>
              <c:size val="14"/>
              <c:spPr>
                <a:solidFill>
                  <a:schemeClr val="accent1"/>
                </a:solidFill>
                <a:ln w="9525">
                  <a:noFill/>
                </a:ln>
                <a:effectLst/>
                <a:scene3d>
                  <a:camera prst="orthographicFront"/>
                  <a:lightRig rig="threePt" dir="t"/>
                </a:scene3d>
                <a:sp3d>
                  <a:bevelT w="190500" h="38100"/>
                </a:sp3d>
              </c:spPr>
            </c:marker>
            <c:bubble3D val="0"/>
          </c:dPt>
          <c:dPt>
            <c:idx val="10"/>
            <c:marker>
              <c:symbol val="circle"/>
              <c:size val="14"/>
              <c:spPr>
                <a:solidFill>
                  <a:schemeClr val="accent1"/>
                </a:solidFill>
                <a:ln w="9525">
                  <a:noFill/>
                </a:ln>
                <a:effectLst/>
                <a:scene3d>
                  <a:camera prst="orthographicFront"/>
                  <a:lightRig rig="threePt" dir="t"/>
                </a:scene3d>
                <a:sp3d>
                  <a:bevelT w="190500" h="38100"/>
                </a:sp3d>
              </c:spPr>
            </c:marker>
            <c:bubble3D val="0"/>
          </c:dPt>
          <c:dPt>
            <c:idx val="11"/>
            <c:marker>
              <c:symbol val="circle"/>
              <c:size val="14"/>
              <c:spPr>
                <a:solidFill>
                  <a:schemeClr val="accent3"/>
                </a:solidFill>
                <a:ln w="9525">
                  <a:noFill/>
                </a:ln>
                <a:effectLst/>
                <a:scene3d>
                  <a:camera prst="orthographicFront"/>
                  <a:lightRig rig="threePt" dir="t"/>
                </a:scene3d>
                <a:sp3d>
                  <a:bevelT w="190500" h="38100"/>
                </a:sp3d>
              </c:spPr>
            </c:marker>
            <c:bubble3D val="0"/>
          </c:dPt>
          <c:dPt>
            <c:idx val="12"/>
            <c:marker>
              <c:symbol val="circle"/>
              <c:size val="14"/>
              <c:spPr>
                <a:solidFill>
                  <a:schemeClr val="accent3"/>
                </a:solidFill>
                <a:ln w="9525">
                  <a:noFill/>
                </a:ln>
                <a:effectLst/>
                <a:scene3d>
                  <a:camera prst="orthographicFront"/>
                  <a:lightRig rig="threePt" dir="t"/>
                </a:scene3d>
                <a:sp3d>
                  <a:bevelT w="190500" h="38100"/>
                </a:sp3d>
              </c:spPr>
            </c:marker>
            <c:bubble3D val="0"/>
          </c:dPt>
          <c:dPt>
            <c:idx val="13"/>
            <c:marker>
              <c:symbol val="circle"/>
              <c:size val="14"/>
              <c:spPr>
                <a:solidFill>
                  <a:schemeClr val="accent3"/>
                </a:solidFill>
                <a:ln w="9525">
                  <a:noFill/>
                </a:ln>
                <a:effectLst/>
                <a:scene3d>
                  <a:camera prst="orthographicFront"/>
                  <a:lightRig rig="threePt" dir="t"/>
                </a:scene3d>
                <a:sp3d>
                  <a:bevelT w="190500" h="38100"/>
                </a:sp3d>
              </c:spPr>
            </c:marker>
            <c:bubble3D val="0"/>
          </c:dPt>
          <c:dPt>
            <c:idx val="14"/>
            <c:marker>
              <c:symbol val="circle"/>
              <c:size val="14"/>
              <c:spPr>
                <a:solidFill>
                  <a:schemeClr val="accent3"/>
                </a:solidFill>
                <a:ln w="9525">
                  <a:noFill/>
                </a:ln>
                <a:effectLst/>
                <a:scene3d>
                  <a:camera prst="orthographicFront"/>
                  <a:lightRig rig="threePt" dir="t"/>
                </a:scene3d>
                <a:sp3d>
                  <a:bevelT w="190500" h="38100"/>
                </a:sp3d>
              </c:spPr>
            </c:marker>
            <c:bubble3D val="0"/>
          </c:dPt>
          <c:dPt>
            <c:idx val="15"/>
            <c:marker>
              <c:symbol val="circle"/>
              <c:size val="14"/>
              <c:spPr>
                <a:solidFill>
                  <a:schemeClr val="accent3"/>
                </a:solidFill>
                <a:ln w="9525">
                  <a:noFill/>
                </a:ln>
                <a:effectLst/>
                <a:scene3d>
                  <a:camera prst="orthographicFront"/>
                  <a:lightRig rig="threePt" dir="t"/>
                </a:scene3d>
                <a:sp3d>
                  <a:bevelT w="190500" h="38100"/>
                </a:sp3d>
              </c:spPr>
            </c:marker>
            <c:bubble3D val="0"/>
          </c:dPt>
          <c:dPt>
            <c:idx val="16"/>
            <c:marker>
              <c:symbol val="circle"/>
              <c:size val="14"/>
              <c:spPr>
                <a:solidFill>
                  <a:schemeClr val="accent3"/>
                </a:solidFill>
                <a:ln w="9525">
                  <a:noFill/>
                </a:ln>
                <a:effectLst/>
                <a:scene3d>
                  <a:camera prst="orthographicFront"/>
                  <a:lightRig rig="threePt" dir="t"/>
                </a:scene3d>
                <a:sp3d>
                  <a:bevelT w="190500" h="38100"/>
                </a:sp3d>
              </c:spPr>
            </c:marker>
            <c:bubble3D val="0"/>
          </c:dPt>
          <c:dPt>
            <c:idx val="17"/>
            <c:marker>
              <c:symbol val="circle"/>
              <c:size val="14"/>
              <c:spPr>
                <a:solidFill>
                  <a:schemeClr val="accent3"/>
                </a:solidFill>
                <a:ln w="9525">
                  <a:noFill/>
                </a:ln>
                <a:effectLst/>
                <a:scene3d>
                  <a:camera prst="orthographicFront"/>
                  <a:lightRig rig="threePt" dir="t"/>
                </a:scene3d>
                <a:sp3d>
                  <a:bevelT w="190500" h="38100"/>
                </a:sp3d>
              </c:spPr>
            </c:marker>
            <c:bubble3D val="0"/>
          </c:dPt>
          <c:dPt>
            <c:idx val="18"/>
            <c:marker>
              <c:symbol val="circle"/>
              <c:size val="14"/>
              <c:spPr>
                <a:solidFill>
                  <a:schemeClr val="accent3"/>
                </a:solidFill>
                <a:ln w="9525">
                  <a:noFill/>
                </a:ln>
                <a:effectLst/>
                <a:scene3d>
                  <a:camera prst="orthographicFront"/>
                  <a:lightRig rig="threePt" dir="t"/>
                </a:scene3d>
                <a:sp3d>
                  <a:bevelT w="190500" h="38100"/>
                </a:sp3d>
              </c:spPr>
            </c:marker>
            <c:bubble3D val="0"/>
          </c:dPt>
          <c:dPt>
            <c:idx val="19"/>
            <c:marker>
              <c:symbol val="circle"/>
              <c:size val="14"/>
              <c:spPr>
                <a:solidFill>
                  <a:schemeClr val="accent3"/>
                </a:solidFill>
                <a:ln w="9525">
                  <a:noFill/>
                </a:ln>
                <a:effectLst/>
                <a:scene3d>
                  <a:camera prst="orthographicFront"/>
                  <a:lightRig rig="threePt" dir="t"/>
                </a:scene3d>
                <a:sp3d>
                  <a:bevelT w="190500" h="38100"/>
                </a:sp3d>
              </c:spPr>
            </c:marker>
            <c:bubble3D val="0"/>
          </c:dPt>
          <c:dPt>
            <c:idx val="20"/>
            <c:marker>
              <c:symbol val="circle"/>
              <c:size val="14"/>
              <c:spPr>
                <a:solidFill>
                  <a:schemeClr val="accent3"/>
                </a:solidFill>
                <a:ln w="9525">
                  <a:noFill/>
                </a:ln>
                <a:effectLst/>
                <a:scene3d>
                  <a:camera prst="orthographicFront"/>
                  <a:lightRig rig="threePt" dir="t"/>
                </a:scene3d>
                <a:sp3d>
                  <a:bevelT w="190500" h="38100"/>
                </a:sp3d>
              </c:spPr>
            </c:marker>
            <c:bubble3D val="0"/>
          </c:dPt>
          <c:dPt>
            <c:idx val="21"/>
            <c:marker>
              <c:symbol val="circle"/>
              <c:size val="14"/>
              <c:spPr>
                <a:solidFill>
                  <a:schemeClr val="accent3"/>
                </a:solidFill>
                <a:ln w="9525">
                  <a:noFill/>
                </a:ln>
                <a:effectLst/>
                <a:scene3d>
                  <a:camera prst="orthographicFront"/>
                  <a:lightRig rig="threePt" dir="t"/>
                </a:scene3d>
                <a:sp3d>
                  <a:bevelT w="190500" h="38100"/>
                </a:sp3d>
              </c:spPr>
            </c:marker>
            <c:bubble3D val="0"/>
          </c:dPt>
          <c:dPt>
            <c:idx val="22"/>
            <c:marker>
              <c:symbol val="circle"/>
              <c:size val="14"/>
              <c:spPr>
                <a:solidFill>
                  <a:schemeClr val="accent2"/>
                </a:solidFill>
                <a:ln w="9525">
                  <a:noFill/>
                </a:ln>
                <a:effectLst/>
                <a:scene3d>
                  <a:camera prst="orthographicFront"/>
                  <a:lightRig rig="threePt" dir="t"/>
                </a:scene3d>
                <a:sp3d>
                  <a:bevelT w="190500" h="38100"/>
                </a:sp3d>
              </c:spPr>
            </c:marker>
            <c:bubble3D val="0"/>
          </c:dPt>
          <c:dPt>
            <c:idx val="23"/>
            <c:marker>
              <c:symbol val="circle"/>
              <c:size val="14"/>
              <c:spPr>
                <a:solidFill>
                  <a:schemeClr val="accent2"/>
                </a:solidFill>
                <a:ln w="9525">
                  <a:noFill/>
                </a:ln>
                <a:effectLst/>
                <a:scene3d>
                  <a:camera prst="orthographicFront"/>
                  <a:lightRig rig="threePt" dir="t"/>
                </a:scene3d>
                <a:sp3d>
                  <a:bevelT w="190500" h="38100"/>
                </a:sp3d>
              </c:spPr>
            </c:marker>
            <c:bubble3D val="0"/>
          </c:dPt>
          <c:dPt>
            <c:idx val="24"/>
            <c:marker>
              <c:symbol val="circle"/>
              <c:size val="14"/>
              <c:spPr>
                <a:solidFill>
                  <a:schemeClr val="accent2"/>
                </a:solidFill>
                <a:ln w="9525">
                  <a:noFill/>
                </a:ln>
                <a:effectLst/>
                <a:scene3d>
                  <a:camera prst="orthographicFront"/>
                  <a:lightRig rig="threePt" dir="t"/>
                </a:scene3d>
                <a:sp3d>
                  <a:bevelT w="190500" h="38100"/>
                </a:sp3d>
              </c:spPr>
            </c:marker>
            <c:bubble3D val="0"/>
          </c:dPt>
          <c:dPt>
            <c:idx val="25"/>
            <c:marker>
              <c:symbol val="circle"/>
              <c:size val="14"/>
              <c:spPr>
                <a:solidFill>
                  <a:schemeClr val="accent2"/>
                </a:solidFill>
                <a:ln w="9525">
                  <a:noFill/>
                </a:ln>
                <a:effectLst/>
                <a:scene3d>
                  <a:camera prst="orthographicFront"/>
                  <a:lightRig rig="threePt" dir="t"/>
                </a:scene3d>
                <a:sp3d>
                  <a:bevelT w="190500" h="38100"/>
                </a:sp3d>
              </c:spPr>
            </c:marker>
            <c:bubble3D val="0"/>
          </c:dPt>
          <c:dPt>
            <c:idx val="26"/>
            <c:marker>
              <c:symbol val="circle"/>
              <c:size val="14"/>
              <c:spPr>
                <a:solidFill>
                  <a:schemeClr val="accent2"/>
                </a:solidFill>
                <a:ln w="9525">
                  <a:noFill/>
                </a:ln>
                <a:effectLst/>
                <a:scene3d>
                  <a:camera prst="orthographicFront"/>
                  <a:lightRig rig="threePt" dir="t"/>
                </a:scene3d>
                <a:sp3d>
                  <a:bevelT w="190500" h="38100"/>
                </a:sp3d>
              </c:spPr>
            </c:marker>
            <c:bubble3D val="0"/>
          </c:dPt>
          <c:dPt>
            <c:idx val="27"/>
            <c:marker>
              <c:symbol val="circle"/>
              <c:size val="14"/>
              <c:spPr>
                <a:solidFill>
                  <a:schemeClr val="accent2"/>
                </a:solidFill>
                <a:ln w="9525">
                  <a:noFill/>
                </a:ln>
                <a:effectLst/>
                <a:scene3d>
                  <a:camera prst="orthographicFront"/>
                  <a:lightRig rig="threePt" dir="t"/>
                </a:scene3d>
                <a:sp3d>
                  <a:bevelT w="190500" h="38100"/>
                </a:sp3d>
              </c:spPr>
            </c:marker>
            <c:bubble3D val="0"/>
          </c:dPt>
          <c:dPt>
            <c:idx val="28"/>
            <c:marker>
              <c:symbol val="circle"/>
              <c:size val="14"/>
              <c:spPr>
                <a:solidFill>
                  <a:schemeClr val="accent2"/>
                </a:solidFill>
                <a:ln w="9525">
                  <a:noFill/>
                </a:ln>
                <a:effectLst/>
                <a:scene3d>
                  <a:camera prst="orthographicFront"/>
                  <a:lightRig rig="threePt" dir="t"/>
                </a:scene3d>
                <a:sp3d>
                  <a:bevelT w="190500" h="38100"/>
                </a:sp3d>
              </c:spPr>
            </c:marker>
            <c:bubble3D val="0"/>
          </c:dPt>
          <c:dPt>
            <c:idx val="29"/>
            <c:marker>
              <c:symbol val="circle"/>
              <c:size val="14"/>
              <c:spPr>
                <a:solidFill>
                  <a:schemeClr val="accent2"/>
                </a:solidFill>
                <a:ln w="9525">
                  <a:noFill/>
                </a:ln>
                <a:effectLst/>
                <a:scene3d>
                  <a:camera prst="orthographicFront"/>
                  <a:lightRig rig="threePt" dir="t"/>
                </a:scene3d>
                <a:sp3d>
                  <a:bevelT w="190500" h="38100"/>
                </a:sp3d>
              </c:spPr>
            </c:marker>
            <c:bubble3D val="0"/>
          </c:dPt>
          <c:dPt>
            <c:idx val="30"/>
            <c:marker>
              <c:symbol val="circle"/>
              <c:size val="14"/>
              <c:spPr>
                <a:solidFill>
                  <a:schemeClr val="accent2"/>
                </a:solidFill>
                <a:ln w="9525">
                  <a:noFill/>
                </a:ln>
                <a:effectLst/>
                <a:scene3d>
                  <a:camera prst="orthographicFront"/>
                  <a:lightRig rig="threePt" dir="t"/>
                </a:scene3d>
                <a:sp3d>
                  <a:bevelT w="190500" h="38100"/>
                </a:sp3d>
              </c:spPr>
            </c:marker>
            <c:bubble3D val="0"/>
          </c:dPt>
          <c:dPt>
            <c:idx val="31"/>
            <c:marker>
              <c:symbol val="circle"/>
              <c:size val="14"/>
              <c:spPr>
                <a:solidFill>
                  <a:schemeClr val="accent2"/>
                </a:solidFill>
                <a:ln w="9525">
                  <a:noFill/>
                </a:ln>
                <a:effectLst/>
                <a:scene3d>
                  <a:camera prst="orthographicFront"/>
                  <a:lightRig rig="threePt" dir="t"/>
                </a:scene3d>
                <a:sp3d>
                  <a:bevelT w="190500" h="38100"/>
                </a:sp3d>
              </c:spPr>
            </c:marker>
            <c:bubble3D val="0"/>
          </c:dPt>
          <c:trendline>
            <c:spPr>
              <a:ln w="53975" cap="rnd">
                <a:solidFill>
                  <a:schemeClr val="accent1"/>
                </a:solidFill>
                <a:prstDash val="solid"/>
              </a:ln>
              <a:effectLst/>
            </c:spPr>
            <c:trendlineType val="linear"/>
            <c:dispRSqr val="0"/>
            <c:dispEq val="0"/>
          </c:trendline>
          <c:xVal>
            <c:numRef>
              <c:f>CpG!$FW$437394:$FW$437419</c:f>
              <c:numCache>
                <c:formatCode>0</c:formatCode>
                <c:ptCount val="26"/>
                <c:pt idx="0">
                  <c:v>4310.1620086650637</c:v>
                </c:pt>
                <c:pt idx="1">
                  <c:v>6313.1552218557836</c:v>
                </c:pt>
                <c:pt idx="2">
                  <c:v>11676.529576157054</c:v>
                </c:pt>
                <c:pt idx="3">
                  <c:v>6953.2630999628491</c:v>
                </c:pt>
                <c:pt idx="4">
                  <c:v>5086.9724048358694</c:v>
                </c:pt>
                <c:pt idx="5">
                  <c:v>9542.6599166491305</c:v>
                </c:pt>
                <c:pt idx="6">
                  <c:v>13907.381149507411</c:v>
                </c:pt>
                <c:pt idx="7">
                  <c:v>14819.511831505206</c:v>
                </c:pt>
                <c:pt idx="8">
                  <c:v>9719.8440610428079</c:v>
                </c:pt>
                <c:pt idx="9">
                  <c:v>5322.4977734871454</c:v>
                </c:pt>
                <c:pt idx="10">
                  <c:v>11244.798703984954</c:v>
                </c:pt>
                <c:pt idx="11">
                  <c:v>5566.1014050159074</c:v>
                </c:pt>
                <c:pt idx="12">
                  <c:v>5593.1220425353094</c:v>
                </c:pt>
                <c:pt idx="13">
                  <c:v>5103.378394785489</c:v>
                </c:pt>
                <c:pt idx="14">
                  <c:v>14378.366166408181</c:v>
                </c:pt>
                <c:pt idx="15">
                  <c:v>7144.9190467412982</c:v>
                </c:pt>
                <c:pt idx="16">
                  <c:v>15925.248276789869</c:v>
                </c:pt>
                <c:pt idx="17">
                  <c:v>3807.17083752893</c:v>
                </c:pt>
                <c:pt idx="18">
                  <c:v>5346.8582249448846</c:v>
                </c:pt>
                <c:pt idx="19">
                  <c:v>7173.2709635265519</c:v>
                </c:pt>
                <c:pt idx="20">
                  <c:v>4751.3344592161056</c:v>
                </c:pt>
                <c:pt idx="21">
                  <c:v>5039.5391004867488</c:v>
                </c:pt>
                <c:pt idx="22">
                  <c:v>4272.0979998643043</c:v>
                </c:pt>
                <c:pt idx="23">
                  <c:v>12812.832459770223</c:v>
                </c:pt>
                <c:pt idx="24">
                  <c:v>7562.9691293227352</c:v>
                </c:pt>
                <c:pt idx="25">
                  <c:v>4148.3173395756648</c:v>
                </c:pt>
              </c:numCache>
            </c:numRef>
          </c:xVal>
          <c:yVal>
            <c:numRef>
              <c:f>CpG!$FX$437394:$FX$437419</c:f>
              <c:numCache>
                <c:formatCode>0.000</c:formatCode>
                <c:ptCount val="26"/>
                <c:pt idx="0">
                  <c:v>0.77300950000000002</c:v>
                </c:pt>
                <c:pt idx="1">
                  <c:v>0.74999700000000002</c:v>
                </c:pt>
                <c:pt idx="2">
                  <c:v>0.58791970000000005</c:v>
                </c:pt>
                <c:pt idx="3">
                  <c:v>0.70192690000000002</c:v>
                </c:pt>
                <c:pt idx="4">
                  <c:v>0.73618640000000002</c:v>
                </c:pt>
                <c:pt idx="5">
                  <c:v>0.69677330000000004</c:v>
                </c:pt>
                <c:pt idx="6">
                  <c:v>0.55407410000000001</c:v>
                </c:pt>
                <c:pt idx="7">
                  <c:v>0.54467869999999996</c:v>
                </c:pt>
                <c:pt idx="8">
                  <c:v>0.65617380000000003</c:v>
                </c:pt>
                <c:pt idx="9">
                  <c:v>0.85282749999999996</c:v>
                </c:pt>
                <c:pt idx="10">
                  <c:v>0.56945170000000001</c:v>
                </c:pt>
                <c:pt idx="11">
                  <c:v>0.72401190000000004</c:v>
                </c:pt>
                <c:pt idx="12">
                  <c:v>0.74474600000000002</c:v>
                </c:pt>
                <c:pt idx="13">
                  <c:v>0.75051670000000004</c:v>
                </c:pt>
                <c:pt idx="14">
                  <c:v>0.551346</c:v>
                </c:pt>
                <c:pt idx="15">
                  <c:v>0.68691049999999998</c:v>
                </c:pt>
                <c:pt idx="16">
                  <c:v>0.58272550000000001</c:v>
                </c:pt>
                <c:pt idx="17">
                  <c:v>0.79281829999999998</c:v>
                </c:pt>
                <c:pt idx="18">
                  <c:v>0.81629419999999997</c:v>
                </c:pt>
                <c:pt idx="19">
                  <c:v>0.73329409999999995</c:v>
                </c:pt>
                <c:pt idx="20">
                  <c:v>0.8182256</c:v>
                </c:pt>
                <c:pt idx="21">
                  <c:v>0.76752699999999996</c:v>
                </c:pt>
                <c:pt idx="22">
                  <c:v>0.75009570000000003</c:v>
                </c:pt>
                <c:pt idx="23">
                  <c:v>0.59051100000000001</c:v>
                </c:pt>
                <c:pt idx="24">
                  <c:v>0.67439579999999999</c:v>
                </c:pt>
                <c:pt idx="25">
                  <c:v>0.78126530000000005</c:v>
                </c:pt>
              </c:numCache>
            </c:numRef>
          </c:yVal>
          <c:smooth val="0"/>
        </c:ser>
        <c:dLbls>
          <c:showLegendKey val="0"/>
          <c:showVal val="0"/>
          <c:showCatName val="0"/>
          <c:showSerName val="0"/>
          <c:showPercent val="0"/>
          <c:showBubbleSize val="0"/>
        </c:dLbls>
        <c:axId val="-175838016"/>
        <c:axId val="-175840192"/>
      </c:scatterChart>
      <c:valAx>
        <c:axId val="-175838016"/>
        <c:scaling>
          <c:orientation val="minMax"/>
          <c:max val="18000"/>
          <c:min val="2000"/>
        </c:scaling>
        <c:delete val="0"/>
        <c:axPos val="b"/>
        <c:title>
          <c:tx>
            <c:rich>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US" dirty="0" smtClean="0"/>
                  <a:t>NKG7 mRNA Expression</a:t>
                </a:r>
                <a:endParaRPr lang="en-US" dirty="0"/>
              </a:p>
            </c:rich>
          </c:tx>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75840192"/>
        <c:crosses val="autoZero"/>
        <c:crossBetween val="midCat"/>
        <c:majorUnit val="4000"/>
      </c:valAx>
      <c:valAx>
        <c:axId val="-175840192"/>
        <c:scaling>
          <c:orientation val="minMax"/>
          <c:max val="0.9"/>
          <c:min val="0.5"/>
        </c:scaling>
        <c:delete val="0"/>
        <c:axPos val="l"/>
        <c:title>
          <c:tx>
            <c:rich>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US"/>
                  <a:t>Methylation</a:t>
                </a:r>
              </a:p>
            </c:rich>
          </c:tx>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0.0" sourceLinked="0"/>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75838016"/>
        <c:crosses val="autoZero"/>
        <c:crossBetween val="midCat"/>
        <c:majorUnit val="0.1"/>
      </c:valAx>
      <c:spPr>
        <a:noFill/>
        <a:ln w="28575">
          <a:solidFill>
            <a:schemeClr val="tx1"/>
          </a:solidFill>
        </a:ln>
        <a:effectLst/>
      </c:spPr>
    </c:plotArea>
    <c:plotVisOnly val="1"/>
    <c:dispBlanksAs val="gap"/>
    <c:showDLblsOverMax val="0"/>
  </c:chart>
  <c:spPr>
    <a:noFill/>
    <a:ln w="9525" cap="flat" cmpd="sng" algn="ctr">
      <a:noFill/>
      <a:round/>
    </a:ln>
    <a:effectLst/>
  </c:spPr>
  <c:txPr>
    <a:bodyPr/>
    <a:lstStyle/>
    <a:p>
      <a:pPr>
        <a:defRPr sz="2400">
          <a:solidFill>
            <a:schemeClr val="tx1"/>
          </a:solidFill>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0.6617</cdr:x>
      <cdr:y>0.20003</cdr:y>
    </cdr:from>
    <cdr:to>
      <cdr:x>0.6819</cdr:x>
      <cdr:y>0.32973</cdr:y>
    </cdr:to>
    <cdr:sp macro="" textlink="">
      <cdr:nvSpPr>
        <cdr:cNvPr id="2" name="TextBox 1"/>
        <cdr:cNvSpPr txBox="1"/>
      </cdr:nvSpPr>
      <cdr:spPr>
        <a:xfrm xmlns:a="http://schemas.openxmlformats.org/drawingml/2006/main">
          <a:off x="6050604" y="1091728"/>
          <a:ext cx="184731" cy="707886"/>
        </a:xfrm>
        <a:prstGeom xmlns:a="http://schemas.openxmlformats.org/drawingml/2006/main" prst="rect">
          <a:avLst/>
        </a:prstGeom>
      </cdr:spPr>
      <cdr:txBody>
        <a:bodyPr xmlns:a="http://schemas.openxmlformats.org/drawingml/2006/main" vertOverflow="clip" wrap="none" rtlCol="0">
          <a:spAutoFit/>
        </a:bodyPr>
        <a:lstStyle xmlns:a="http://schemas.openxmlformats.org/drawingml/2006/main"/>
        <a:p xmlns:a="http://schemas.openxmlformats.org/drawingml/2006/main">
          <a:endParaRPr lang="en-US" sz="4000" dirty="0"/>
        </a:p>
      </cdr:txBody>
    </cdr:sp>
  </cdr:relSizeAnchor>
  <cdr:relSizeAnchor xmlns:cdr="http://schemas.openxmlformats.org/drawingml/2006/chartDrawing">
    <cdr:from>
      <cdr:x>0.56667</cdr:x>
      <cdr:y>0.41633</cdr:y>
    </cdr:from>
    <cdr:to>
      <cdr:x>0.58687</cdr:x>
      <cdr:y>0.54603</cdr:y>
    </cdr:to>
    <cdr:sp macro="" textlink="">
      <cdr:nvSpPr>
        <cdr:cNvPr id="3" name="TextBox 2"/>
        <cdr:cNvSpPr txBox="1"/>
      </cdr:nvSpPr>
      <cdr:spPr>
        <a:xfrm xmlns:a="http://schemas.openxmlformats.org/drawingml/2006/main">
          <a:off x="5181600" y="2272258"/>
          <a:ext cx="184731" cy="707886"/>
        </a:xfrm>
        <a:prstGeom xmlns:a="http://schemas.openxmlformats.org/drawingml/2006/main" prst="rect">
          <a:avLst/>
        </a:prstGeom>
      </cdr:spPr>
      <cdr:txBody>
        <a:bodyPr xmlns:a="http://schemas.openxmlformats.org/drawingml/2006/main" vertOverflow="clip" wrap="none" rtlCol="0">
          <a:spAutoFit/>
        </a:bodyPr>
        <a:lstStyle xmlns:a="http://schemas.openxmlformats.org/drawingml/2006/main"/>
        <a:p xmlns:a="http://schemas.openxmlformats.org/drawingml/2006/main">
          <a:endParaRPr lang="en-US" sz="4000" dirty="0"/>
        </a:p>
      </cdr:txBody>
    </cdr:sp>
  </cdr:relSizeAnchor>
  <cdr:relSizeAnchor xmlns:cdr="http://schemas.openxmlformats.org/drawingml/2006/chartDrawing">
    <cdr:from>
      <cdr:x>0.22589</cdr:x>
      <cdr:y>0.42944</cdr:y>
    </cdr:from>
    <cdr:to>
      <cdr:x>0.24609</cdr:x>
      <cdr:y>0.55915</cdr:y>
    </cdr:to>
    <cdr:sp macro="" textlink="">
      <cdr:nvSpPr>
        <cdr:cNvPr id="4" name="TextBox 3"/>
        <cdr:cNvSpPr txBox="1"/>
      </cdr:nvSpPr>
      <cdr:spPr>
        <a:xfrm xmlns:a="http://schemas.openxmlformats.org/drawingml/2006/main">
          <a:off x="2065506" y="2343835"/>
          <a:ext cx="184731" cy="707886"/>
        </a:xfrm>
        <a:prstGeom xmlns:a="http://schemas.openxmlformats.org/drawingml/2006/main" prst="rect">
          <a:avLst/>
        </a:prstGeom>
      </cdr:spPr>
      <cdr:txBody>
        <a:bodyPr xmlns:a="http://schemas.openxmlformats.org/drawingml/2006/main" vertOverflow="clip" wrap="none" rtlCol="0">
          <a:spAutoFit/>
        </a:bodyPr>
        <a:lstStyle xmlns:a="http://schemas.openxmlformats.org/drawingml/2006/main"/>
        <a:p xmlns:a="http://schemas.openxmlformats.org/drawingml/2006/main">
          <a:endParaRPr lang="en-US" sz="4000" dirty="0"/>
        </a:p>
      </cdr:txBody>
    </cdr:sp>
  </cdr:relSizeAnchor>
</c:userShapes>
</file>

<file path=ppt/drawings/drawing2.xml><?xml version="1.0" encoding="utf-8"?>
<c:userShapes xmlns:c="http://schemas.openxmlformats.org/drawingml/2006/chart">
  <cdr:relSizeAnchor xmlns:cdr="http://schemas.openxmlformats.org/drawingml/2006/chartDrawing">
    <cdr:from>
      <cdr:x>0.77083</cdr:x>
      <cdr:y>0.06057</cdr:y>
    </cdr:from>
    <cdr:to>
      <cdr:x>0.92625</cdr:x>
      <cdr:y>0.26486</cdr:y>
    </cdr:to>
    <cdr:grpSp>
      <cdr:nvGrpSpPr>
        <cdr:cNvPr id="9" name="Group 8"/>
        <cdr:cNvGrpSpPr/>
      </cdr:nvGrpSpPr>
      <cdr:grpSpPr>
        <a:xfrm xmlns:a="http://schemas.openxmlformats.org/drawingml/2006/main">
          <a:off x="7048470" y="302698"/>
          <a:ext cx="1421160" cy="1020937"/>
          <a:chOff x="942975" y="304800"/>
          <a:chExt cx="951878" cy="688278"/>
        </a:xfrm>
      </cdr:grpSpPr>
      <cdr:sp macro="" textlink="">
        <cdr:nvSpPr>
          <cdr:cNvPr id="2" name="Oval 1"/>
          <cdr:cNvSpPr/>
        </cdr:nvSpPr>
        <cdr:spPr>
          <a:xfrm xmlns:a="http://schemas.openxmlformats.org/drawingml/2006/main">
            <a:off x="1038225" y="398980"/>
            <a:ext cx="133350" cy="133350"/>
          </a:xfrm>
          <a:prstGeom xmlns:a="http://schemas.openxmlformats.org/drawingml/2006/main" prst="ellipse">
            <a:avLst/>
          </a:prstGeom>
          <a:ln xmlns:a="http://schemas.openxmlformats.org/drawingml/2006/main">
            <a:noFill/>
          </a:ln>
          <a:effectLst xmlns:a="http://schemas.openxmlformats.org/drawingml/2006/main">
            <a:outerShdw blurRad="44450" dist="27940" dir="5400000" algn="ctr">
              <a:srgbClr val="000000">
                <a:alpha val="32000"/>
              </a:srgbClr>
            </a:outerShdw>
          </a:effectLst>
          <a:scene3d xmlns:a="http://schemas.openxmlformats.org/drawingml/2006/main">
            <a:camera prst="orthographicFront">
              <a:rot lat="0" lon="0" rev="0"/>
            </a:camera>
            <a:lightRig rig="balanced" dir="t">
              <a:rot lat="0" lon="0" rev="8700000"/>
            </a:lightRig>
          </a:scene3d>
          <a:sp3d xmlns:a="http://schemas.openxmlformats.org/drawingml/2006/main">
            <a:bevelT w="190500" h="38100"/>
          </a:sp3d>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sz="1800">
              <a:solidFill>
                <a:schemeClr val="tx1"/>
              </a:solidFill>
            </a:endParaRPr>
          </a:p>
        </cdr:txBody>
      </cdr:sp>
      <cdr:sp macro="" textlink="">
        <cdr:nvSpPr>
          <cdr:cNvPr id="3" name="TextBox 2"/>
          <cdr:cNvSpPr txBox="1"/>
        </cdr:nvSpPr>
        <cdr:spPr>
          <a:xfrm xmlns:a="http://schemas.openxmlformats.org/drawingml/2006/main">
            <a:off x="1133475" y="304800"/>
            <a:ext cx="749139" cy="345377"/>
          </a:xfrm>
          <a:prstGeom xmlns:a="http://schemas.openxmlformats.org/drawingml/2006/main" prst="rect">
            <a:avLst/>
          </a:prstGeom>
        </cdr:spPr>
        <cdr:txBody>
          <a:bodyPr xmlns:a="http://schemas.openxmlformats.org/drawingml/2006/main" vertOverflow="clip" horzOverflow="clip" wrap="none" rtlCol="0">
            <a:spAutoFit/>
          </a:bodyPr>
          <a:lstStyle xmlns:a="http://schemas.openxmlformats.org/drawingml/2006/main"/>
          <a:p xmlns:a="http://schemas.openxmlformats.org/drawingml/2006/main">
            <a:r>
              <a:rPr lang="en-US" sz="2400">
                <a:solidFill>
                  <a:schemeClr val="tx1"/>
                </a:solidFill>
              </a:rPr>
              <a:t>CD PBL</a:t>
            </a:r>
          </a:p>
        </cdr:txBody>
      </cdr:sp>
      <cdr:sp macro="" textlink="">
        <cdr:nvSpPr>
          <cdr:cNvPr id="4" name="Oval 3"/>
          <cdr:cNvSpPr/>
        </cdr:nvSpPr>
        <cdr:spPr>
          <a:xfrm xmlns:a="http://schemas.openxmlformats.org/drawingml/2006/main">
            <a:off x="1038225" y="570430"/>
            <a:ext cx="133350" cy="133350"/>
          </a:xfrm>
          <a:prstGeom xmlns:a="http://schemas.openxmlformats.org/drawingml/2006/main" prst="ellipse">
            <a:avLst/>
          </a:prstGeom>
          <a:solidFill xmlns:a="http://schemas.openxmlformats.org/drawingml/2006/main">
            <a:schemeClr val="accent3"/>
          </a:solidFill>
          <a:ln xmlns:a="http://schemas.openxmlformats.org/drawingml/2006/main">
            <a:noFill/>
          </a:ln>
          <a:effectLst xmlns:a="http://schemas.openxmlformats.org/drawingml/2006/main">
            <a:outerShdw blurRad="44450" dist="27940" dir="5400000" algn="ctr">
              <a:srgbClr val="000000">
                <a:alpha val="32000"/>
              </a:srgbClr>
            </a:outerShdw>
          </a:effectLst>
          <a:scene3d xmlns:a="http://schemas.openxmlformats.org/drawingml/2006/main">
            <a:camera prst="orthographicFront">
              <a:rot lat="0" lon="0" rev="0"/>
            </a:camera>
            <a:lightRig rig="balanced" dir="t">
              <a:rot lat="0" lon="0" rev="8700000"/>
            </a:lightRig>
          </a:scene3d>
          <a:sp3d xmlns:a="http://schemas.openxmlformats.org/drawingml/2006/main">
            <a:bevelT w="190500" h="38100"/>
          </a:sp3d>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sz="1800">
              <a:solidFill>
                <a:schemeClr val="tx1"/>
              </a:solidFill>
            </a:endParaRPr>
          </a:p>
        </cdr:txBody>
      </cdr:sp>
      <cdr:sp macro="" textlink="">
        <cdr:nvSpPr>
          <cdr:cNvPr id="5" name="TextBox 4"/>
          <cdr:cNvSpPr txBox="1"/>
        </cdr:nvSpPr>
        <cdr:spPr>
          <a:xfrm xmlns:a="http://schemas.openxmlformats.org/drawingml/2006/main">
            <a:off x="1133475" y="476250"/>
            <a:ext cx="754796" cy="345377"/>
          </a:xfrm>
          <a:prstGeom xmlns:a="http://schemas.openxmlformats.org/drawingml/2006/main" prst="rect">
            <a:avLst/>
          </a:prstGeom>
        </cdr:spPr>
        <cdr:txBody>
          <a:bodyPr xmlns:a="http://schemas.openxmlformats.org/drawingml/2006/main" vertOverflow="clip" horzOverflow="clip" wrap="none" rtlCol="0">
            <a:spAutoFit/>
          </a:bodyPr>
          <a:lstStyle xmlns:a="http://schemas.openxmlformats.org/drawingml/2006/main"/>
          <a:p xmlns:a="http://schemas.openxmlformats.org/drawingml/2006/main">
            <a:r>
              <a:rPr lang="en-US" sz="2400" dirty="0">
                <a:solidFill>
                  <a:schemeClr val="tx1"/>
                </a:solidFill>
              </a:rPr>
              <a:t>UC PBL</a:t>
            </a:r>
          </a:p>
        </cdr:txBody>
      </cdr:sp>
      <cdr:sp macro="" textlink="">
        <cdr:nvSpPr>
          <cdr:cNvPr id="6" name="Oval 5"/>
          <cdr:cNvSpPr/>
        </cdr:nvSpPr>
        <cdr:spPr>
          <a:xfrm xmlns:a="http://schemas.openxmlformats.org/drawingml/2006/main">
            <a:off x="1038225" y="741880"/>
            <a:ext cx="133350" cy="133350"/>
          </a:xfrm>
          <a:prstGeom xmlns:a="http://schemas.openxmlformats.org/drawingml/2006/main" prst="ellipse">
            <a:avLst/>
          </a:prstGeom>
          <a:solidFill xmlns:a="http://schemas.openxmlformats.org/drawingml/2006/main">
            <a:schemeClr val="accent2"/>
          </a:solidFill>
          <a:ln xmlns:a="http://schemas.openxmlformats.org/drawingml/2006/main">
            <a:noFill/>
          </a:ln>
          <a:effectLst xmlns:a="http://schemas.openxmlformats.org/drawingml/2006/main">
            <a:outerShdw blurRad="44450" dist="27940" dir="5400000" algn="ctr">
              <a:srgbClr val="000000">
                <a:alpha val="32000"/>
              </a:srgbClr>
            </a:outerShdw>
          </a:effectLst>
          <a:scene3d xmlns:a="http://schemas.openxmlformats.org/drawingml/2006/main">
            <a:camera prst="orthographicFront">
              <a:rot lat="0" lon="0" rev="0"/>
            </a:camera>
            <a:lightRig rig="balanced" dir="t">
              <a:rot lat="0" lon="0" rev="8700000"/>
            </a:lightRig>
          </a:scene3d>
          <a:sp3d xmlns:a="http://schemas.openxmlformats.org/drawingml/2006/main">
            <a:bevelT w="190500" h="38100"/>
          </a:sp3d>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sz="1800">
              <a:solidFill>
                <a:schemeClr val="tx1"/>
              </a:solidFill>
            </a:endParaRPr>
          </a:p>
        </cdr:txBody>
      </cdr:sp>
      <cdr:sp macro="" textlink="">
        <cdr:nvSpPr>
          <cdr:cNvPr id="7" name="TextBox 6"/>
          <cdr:cNvSpPr txBox="1"/>
        </cdr:nvSpPr>
        <cdr:spPr>
          <a:xfrm xmlns:a="http://schemas.openxmlformats.org/drawingml/2006/main">
            <a:off x="1133475" y="647701"/>
            <a:ext cx="732169" cy="345377"/>
          </a:xfrm>
          <a:prstGeom xmlns:a="http://schemas.openxmlformats.org/drawingml/2006/main" prst="rect">
            <a:avLst/>
          </a:prstGeom>
        </cdr:spPr>
        <cdr:txBody>
          <a:bodyPr xmlns:a="http://schemas.openxmlformats.org/drawingml/2006/main" vertOverflow="clip" horzOverflow="clip" wrap="none" rtlCol="0">
            <a:spAutoFit/>
          </a:bodyPr>
          <a:lstStyle xmlns:a="http://schemas.openxmlformats.org/drawingml/2006/main"/>
          <a:p xmlns:a="http://schemas.openxmlformats.org/drawingml/2006/main">
            <a:r>
              <a:rPr lang="en-US" sz="2400">
                <a:solidFill>
                  <a:schemeClr val="tx1"/>
                </a:solidFill>
              </a:rPr>
              <a:t>NL PBL</a:t>
            </a:r>
          </a:p>
        </cdr:txBody>
      </cdr:sp>
      <cdr:sp macro="" textlink="">
        <cdr:nvSpPr>
          <cdr:cNvPr id="8" name="Rectangle 7"/>
          <cdr:cNvSpPr/>
        </cdr:nvSpPr>
        <cdr:spPr>
          <a:xfrm xmlns:a="http://schemas.openxmlformats.org/drawingml/2006/main">
            <a:off x="942975" y="323850"/>
            <a:ext cx="951878" cy="619125"/>
          </a:xfrm>
          <a:prstGeom xmlns:a="http://schemas.openxmlformats.org/drawingml/2006/main" prst="rect">
            <a:avLst/>
          </a:prstGeom>
          <a:noFill xmlns:a="http://schemas.openxmlformats.org/drawingml/2006/main"/>
          <a:ln xmlns:a="http://schemas.openxmlformats.org/drawingml/2006/main">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sz="1800">
              <a:solidFill>
                <a:schemeClr val="tx1"/>
              </a:solidFill>
            </a:endParaRPr>
          </a:p>
        </cdr:txBody>
      </cdr:sp>
    </cdr:grpSp>
  </cdr:relSizeAnchor>
</c:userShapes>
</file>

<file path=ppt/drawings/drawing3.xml><?xml version="1.0" encoding="utf-8"?>
<c:userShapes xmlns:c="http://schemas.openxmlformats.org/drawingml/2006/chart">
  <cdr:relSizeAnchor xmlns:cdr="http://schemas.openxmlformats.org/drawingml/2006/chartDrawing">
    <cdr:from>
      <cdr:x>0.77786</cdr:x>
      <cdr:y>0.12349</cdr:y>
    </cdr:from>
    <cdr:to>
      <cdr:x>0.9225</cdr:x>
      <cdr:y>0.29631</cdr:y>
    </cdr:to>
    <cdr:grpSp>
      <cdr:nvGrpSpPr>
        <cdr:cNvPr id="9" name="Group 8"/>
        <cdr:cNvGrpSpPr/>
      </cdr:nvGrpSpPr>
      <cdr:grpSpPr>
        <a:xfrm xmlns:a="http://schemas.openxmlformats.org/drawingml/2006/main">
          <a:off x="7112752" y="671830"/>
          <a:ext cx="1322588" cy="940204"/>
          <a:chOff x="942975" y="323850"/>
          <a:chExt cx="885825" cy="624299"/>
        </a:xfrm>
      </cdr:grpSpPr>
      <cdr:sp macro="" textlink="">
        <cdr:nvSpPr>
          <cdr:cNvPr id="2" name="Oval 1"/>
          <cdr:cNvSpPr/>
        </cdr:nvSpPr>
        <cdr:spPr>
          <a:xfrm xmlns:a="http://schemas.openxmlformats.org/drawingml/2006/main">
            <a:off x="1038225" y="380997"/>
            <a:ext cx="133350" cy="133350"/>
          </a:xfrm>
          <a:prstGeom xmlns:a="http://schemas.openxmlformats.org/drawingml/2006/main" prst="ellipse">
            <a:avLst/>
          </a:prstGeom>
          <a:ln xmlns:a="http://schemas.openxmlformats.org/drawingml/2006/main">
            <a:noFill/>
          </a:ln>
          <a:effectLst xmlns:a="http://schemas.openxmlformats.org/drawingml/2006/main">
            <a:outerShdw blurRad="44450" dist="27940" dir="5400000" algn="ctr">
              <a:srgbClr val="000000">
                <a:alpha val="32000"/>
              </a:srgbClr>
            </a:outerShdw>
          </a:effectLst>
          <a:scene3d xmlns:a="http://schemas.openxmlformats.org/drawingml/2006/main">
            <a:camera prst="orthographicFront">
              <a:rot lat="0" lon="0" rev="0"/>
            </a:camera>
            <a:lightRig rig="balanced" dir="t">
              <a:rot lat="0" lon="0" rev="8700000"/>
            </a:lightRig>
          </a:scene3d>
          <a:sp3d xmlns:a="http://schemas.openxmlformats.org/drawingml/2006/main">
            <a:bevelT w="190500" h="38100"/>
          </a:sp3d>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sz="1400">
              <a:solidFill>
                <a:schemeClr val="tx1"/>
              </a:solidFill>
            </a:endParaRPr>
          </a:p>
        </cdr:txBody>
      </cdr:sp>
      <cdr:sp macro="" textlink="">
        <cdr:nvSpPr>
          <cdr:cNvPr id="3" name="TextBox 2"/>
          <cdr:cNvSpPr txBox="1"/>
        </cdr:nvSpPr>
        <cdr:spPr>
          <a:xfrm xmlns:a="http://schemas.openxmlformats.org/drawingml/2006/main">
            <a:off x="1155155" y="331666"/>
            <a:ext cx="628947" cy="273583"/>
          </a:xfrm>
          <a:prstGeom xmlns:a="http://schemas.openxmlformats.org/drawingml/2006/main" prst="rect">
            <a:avLst/>
          </a:prstGeom>
        </cdr:spPr>
        <cdr:txBody>
          <a:bodyPr xmlns:a="http://schemas.openxmlformats.org/drawingml/2006/main" vertOverflow="clip" horzOverflow="clip" wrap="none" rtlCol="0">
            <a:spAutoFit/>
          </a:bodyPr>
          <a:lstStyle xmlns:a="http://schemas.openxmlformats.org/drawingml/2006/main"/>
          <a:p xmlns:a="http://schemas.openxmlformats.org/drawingml/2006/main">
            <a:r>
              <a:rPr lang="en-US" sz="1800" dirty="0">
                <a:solidFill>
                  <a:schemeClr val="tx1"/>
                </a:solidFill>
              </a:rPr>
              <a:t>CD PBL</a:t>
            </a:r>
          </a:p>
        </cdr:txBody>
      </cdr:sp>
      <cdr:sp macro="" textlink="">
        <cdr:nvSpPr>
          <cdr:cNvPr id="4" name="Oval 3"/>
          <cdr:cNvSpPr/>
        </cdr:nvSpPr>
        <cdr:spPr>
          <a:xfrm xmlns:a="http://schemas.openxmlformats.org/drawingml/2006/main">
            <a:off x="1038225" y="552447"/>
            <a:ext cx="133350" cy="133350"/>
          </a:xfrm>
          <a:prstGeom xmlns:a="http://schemas.openxmlformats.org/drawingml/2006/main" prst="ellipse">
            <a:avLst/>
          </a:prstGeom>
          <a:solidFill xmlns:a="http://schemas.openxmlformats.org/drawingml/2006/main">
            <a:schemeClr val="accent3"/>
          </a:solidFill>
          <a:ln xmlns:a="http://schemas.openxmlformats.org/drawingml/2006/main">
            <a:noFill/>
          </a:ln>
          <a:effectLst xmlns:a="http://schemas.openxmlformats.org/drawingml/2006/main">
            <a:outerShdw blurRad="44450" dist="27940" dir="5400000" algn="ctr">
              <a:srgbClr val="000000">
                <a:alpha val="32000"/>
              </a:srgbClr>
            </a:outerShdw>
          </a:effectLst>
          <a:scene3d xmlns:a="http://schemas.openxmlformats.org/drawingml/2006/main">
            <a:camera prst="orthographicFront">
              <a:rot lat="0" lon="0" rev="0"/>
            </a:camera>
            <a:lightRig rig="balanced" dir="t">
              <a:rot lat="0" lon="0" rev="8700000"/>
            </a:lightRig>
          </a:scene3d>
          <a:sp3d xmlns:a="http://schemas.openxmlformats.org/drawingml/2006/main">
            <a:bevelT w="190500" h="38100"/>
          </a:sp3d>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sz="1400">
              <a:solidFill>
                <a:schemeClr val="tx1"/>
              </a:solidFill>
            </a:endParaRPr>
          </a:p>
        </cdr:txBody>
      </cdr:sp>
      <cdr:sp macro="" textlink="">
        <cdr:nvSpPr>
          <cdr:cNvPr id="5" name="TextBox 4"/>
          <cdr:cNvSpPr txBox="1"/>
        </cdr:nvSpPr>
        <cdr:spPr>
          <a:xfrm xmlns:a="http://schemas.openxmlformats.org/drawingml/2006/main">
            <a:off x="1155155" y="503116"/>
            <a:ext cx="632527" cy="273583"/>
          </a:xfrm>
          <a:prstGeom xmlns:a="http://schemas.openxmlformats.org/drawingml/2006/main" prst="rect">
            <a:avLst/>
          </a:prstGeom>
        </cdr:spPr>
        <cdr:txBody>
          <a:bodyPr xmlns:a="http://schemas.openxmlformats.org/drawingml/2006/main" vertOverflow="clip" horzOverflow="clip" wrap="none" rtlCol="0">
            <a:spAutoFit/>
          </a:bodyPr>
          <a:lstStyle xmlns:a="http://schemas.openxmlformats.org/drawingml/2006/main"/>
          <a:p xmlns:a="http://schemas.openxmlformats.org/drawingml/2006/main">
            <a:r>
              <a:rPr lang="en-US" sz="1800">
                <a:solidFill>
                  <a:schemeClr val="tx1"/>
                </a:solidFill>
              </a:rPr>
              <a:t>UC PBL</a:t>
            </a:r>
          </a:p>
        </cdr:txBody>
      </cdr:sp>
      <cdr:sp macro="" textlink="">
        <cdr:nvSpPr>
          <cdr:cNvPr id="6" name="Oval 5"/>
          <cdr:cNvSpPr/>
        </cdr:nvSpPr>
        <cdr:spPr>
          <a:xfrm xmlns:a="http://schemas.openxmlformats.org/drawingml/2006/main">
            <a:off x="1038225" y="723898"/>
            <a:ext cx="133350" cy="133350"/>
          </a:xfrm>
          <a:prstGeom xmlns:a="http://schemas.openxmlformats.org/drawingml/2006/main" prst="ellipse">
            <a:avLst/>
          </a:prstGeom>
          <a:solidFill xmlns:a="http://schemas.openxmlformats.org/drawingml/2006/main">
            <a:schemeClr val="accent2"/>
          </a:solidFill>
          <a:ln xmlns:a="http://schemas.openxmlformats.org/drawingml/2006/main">
            <a:noFill/>
          </a:ln>
          <a:effectLst xmlns:a="http://schemas.openxmlformats.org/drawingml/2006/main">
            <a:outerShdw blurRad="44450" dist="27940" dir="5400000" algn="ctr">
              <a:srgbClr val="000000">
                <a:alpha val="32000"/>
              </a:srgbClr>
            </a:outerShdw>
          </a:effectLst>
          <a:scene3d xmlns:a="http://schemas.openxmlformats.org/drawingml/2006/main">
            <a:camera prst="orthographicFront">
              <a:rot lat="0" lon="0" rev="0"/>
            </a:camera>
            <a:lightRig rig="balanced" dir="t">
              <a:rot lat="0" lon="0" rev="8700000"/>
            </a:lightRig>
          </a:scene3d>
          <a:sp3d xmlns:a="http://schemas.openxmlformats.org/drawingml/2006/main">
            <a:bevelT w="190500" h="38100"/>
          </a:sp3d>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sz="1400">
              <a:solidFill>
                <a:schemeClr val="tx1"/>
              </a:solidFill>
            </a:endParaRPr>
          </a:p>
        </cdr:txBody>
      </cdr:sp>
      <cdr:sp macro="" textlink="">
        <cdr:nvSpPr>
          <cdr:cNvPr id="7" name="TextBox 6"/>
          <cdr:cNvSpPr txBox="1"/>
        </cdr:nvSpPr>
        <cdr:spPr>
          <a:xfrm xmlns:a="http://schemas.openxmlformats.org/drawingml/2006/main">
            <a:off x="1155155" y="674566"/>
            <a:ext cx="614631" cy="273583"/>
          </a:xfrm>
          <a:prstGeom xmlns:a="http://schemas.openxmlformats.org/drawingml/2006/main" prst="rect">
            <a:avLst/>
          </a:prstGeom>
        </cdr:spPr>
        <cdr:txBody>
          <a:bodyPr xmlns:a="http://schemas.openxmlformats.org/drawingml/2006/main" vertOverflow="clip" horzOverflow="clip" wrap="none" rtlCol="0">
            <a:spAutoFit/>
          </a:bodyPr>
          <a:lstStyle xmlns:a="http://schemas.openxmlformats.org/drawingml/2006/main"/>
          <a:p xmlns:a="http://schemas.openxmlformats.org/drawingml/2006/main">
            <a:r>
              <a:rPr lang="en-US" sz="1800" dirty="0">
                <a:solidFill>
                  <a:schemeClr val="tx1"/>
                </a:solidFill>
              </a:rPr>
              <a:t>NL PBL</a:t>
            </a:r>
          </a:p>
        </cdr:txBody>
      </cdr:sp>
      <cdr:sp macro="" textlink="">
        <cdr:nvSpPr>
          <cdr:cNvPr id="8" name="Rectangle 7"/>
          <cdr:cNvSpPr/>
        </cdr:nvSpPr>
        <cdr:spPr>
          <a:xfrm xmlns:a="http://schemas.openxmlformats.org/drawingml/2006/main">
            <a:off x="942975" y="323850"/>
            <a:ext cx="885825" cy="585531"/>
          </a:xfrm>
          <a:prstGeom xmlns:a="http://schemas.openxmlformats.org/drawingml/2006/main" prst="rect">
            <a:avLst/>
          </a:prstGeom>
          <a:noFill xmlns:a="http://schemas.openxmlformats.org/drawingml/2006/main"/>
          <a:ln xmlns:a="http://schemas.openxmlformats.org/drawingml/2006/main">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sz="1400">
              <a:solidFill>
                <a:schemeClr val="tx1"/>
              </a:solidFill>
            </a:endParaRPr>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3035088"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2" rIns="93104" bIns="46552" numCol="1" anchor="t" anchorCtr="0" compatLnSpc="1">
            <a:prstTxWarp prst="textNoShape">
              <a:avLst/>
            </a:prstTxWarp>
          </a:bodyPr>
          <a:lstStyle>
            <a:lvl1pPr eaLnBrk="0" hangingPunct="0">
              <a:defRPr sz="1200" smtClean="0">
                <a:latin typeface="Arial" charset="0"/>
              </a:defRPr>
            </a:lvl1pPr>
          </a:lstStyle>
          <a:p>
            <a:pPr>
              <a:defRPr/>
            </a:pPr>
            <a:endParaRPr lang="en-US"/>
          </a:p>
        </p:txBody>
      </p:sp>
      <p:sp>
        <p:nvSpPr>
          <p:cNvPr id="17411" name="Rectangle 3"/>
          <p:cNvSpPr>
            <a:spLocks noGrp="1" noChangeArrowheads="1"/>
          </p:cNvSpPr>
          <p:nvPr>
            <p:ph type="dt" sz="quarter" idx="1"/>
          </p:nvPr>
        </p:nvSpPr>
        <p:spPr bwMode="auto">
          <a:xfrm>
            <a:off x="3968962" y="0"/>
            <a:ext cx="3035088"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2" rIns="93104" bIns="46552" numCol="1" anchor="t" anchorCtr="0" compatLnSpc="1">
            <a:prstTxWarp prst="textNoShape">
              <a:avLst/>
            </a:prstTxWarp>
          </a:bodyPr>
          <a:lstStyle>
            <a:lvl1pPr algn="r" eaLnBrk="0" hangingPunct="0">
              <a:defRPr sz="1200" smtClean="0">
                <a:latin typeface="Arial" charset="0"/>
              </a:defRPr>
            </a:lvl1pPr>
          </a:lstStyle>
          <a:p>
            <a:pPr>
              <a:defRPr/>
            </a:pPr>
            <a:endParaRPr lang="en-US"/>
          </a:p>
        </p:txBody>
      </p:sp>
      <p:sp>
        <p:nvSpPr>
          <p:cNvPr id="17412" name="Rectangle 4"/>
          <p:cNvSpPr>
            <a:spLocks noGrp="1" noChangeArrowheads="1"/>
          </p:cNvSpPr>
          <p:nvPr>
            <p:ph type="ftr" sz="quarter" idx="2"/>
          </p:nvPr>
        </p:nvSpPr>
        <p:spPr bwMode="auto">
          <a:xfrm>
            <a:off x="0" y="8825547"/>
            <a:ext cx="3035088"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2" rIns="93104" bIns="46552" numCol="1" anchor="b" anchorCtr="0" compatLnSpc="1">
            <a:prstTxWarp prst="textNoShape">
              <a:avLst/>
            </a:prstTxWarp>
          </a:bodyPr>
          <a:lstStyle>
            <a:lvl1pPr eaLnBrk="0" hangingPunct="0">
              <a:defRPr sz="1200" smtClean="0">
                <a:latin typeface="Arial" charset="0"/>
              </a:defRPr>
            </a:lvl1pPr>
          </a:lstStyle>
          <a:p>
            <a:pPr>
              <a:defRPr/>
            </a:pPr>
            <a:r>
              <a:rPr lang="en-US"/>
              <a:t>The Status of Stem Cell Research in the World Today </a:t>
            </a:r>
          </a:p>
        </p:txBody>
      </p:sp>
      <p:sp>
        <p:nvSpPr>
          <p:cNvPr id="17413" name="Rectangle 5"/>
          <p:cNvSpPr>
            <a:spLocks noGrp="1" noChangeArrowheads="1"/>
          </p:cNvSpPr>
          <p:nvPr>
            <p:ph type="sldNum" sz="quarter" idx="3"/>
          </p:nvPr>
        </p:nvSpPr>
        <p:spPr bwMode="auto">
          <a:xfrm>
            <a:off x="3968962" y="8825547"/>
            <a:ext cx="3035088"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2" rIns="93104" bIns="46552" numCol="1" anchor="b" anchorCtr="0" compatLnSpc="1">
            <a:prstTxWarp prst="textNoShape">
              <a:avLst/>
            </a:prstTxWarp>
          </a:bodyPr>
          <a:lstStyle>
            <a:lvl1pPr algn="r" eaLnBrk="0" hangingPunct="0">
              <a:defRPr sz="1200"/>
            </a:lvl1pPr>
          </a:lstStyle>
          <a:p>
            <a:fld id="{B3ABD277-0C98-4D22-BA89-EDB129CF1492}" type="slidenum">
              <a:rPr lang="en-US"/>
              <a:pPr/>
              <a:t>‹#›</a:t>
            </a:fld>
            <a:endParaRPr lang="en-US"/>
          </a:p>
        </p:txBody>
      </p:sp>
    </p:spTree>
    <p:extLst>
      <p:ext uri="{BB962C8B-B14F-4D97-AF65-F5344CB8AC3E}">
        <p14:creationId xmlns:p14="http://schemas.microsoft.com/office/powerpoint/2010/main" val="42745103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35088"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2" rIns="93104" bIns="46552" numCol="1" anchor="t" anchorCtr="0" compatLnSpc="1">
            <a:prstTxWarp prst="textNoShape">
              <a:avLst/>
            </a:prstTxWarp>
          </a:bodyPr>
          <a:lstStyle>
            <a:lvl1pPr eaLnBrk="0" hangingPunct="0">
              <a:defRPr sz="1200" smtClean="0">
                <a:latin typeface="Arial" charset="0"/>
              </a:defRPr>
            </a:lvl1pPr>
          </a:lstStyle>
          <a:p>
            <a:pPr>
              <a:defRPr/>
            </a:pPr>
            <a:endParaRPr lang="en-US"/>
          </a:p>
        </p:txBody>
      </p:sp>
      <p:sp>
        <p:nvSpPr>
          <p:cNvPr id="15363" name="Rectangle 3"/>
          <p:cNvSpPr>
            <a:spLocks noGrp="1" noChangeArrowheads="1"/>
          </p:cNvSpPr>
          <p:nvPr>
            <p:ph type="dt" idx="1"/>
          </p:nvPr>
        </p:nvSpPr>
        <p:spPr bwMode="auto">
          <a:xfrm>
            <a:off x="3968962" y="0"/>
            <a:ext cx="3035088"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2" rIns="93104" bIns="46552" numCol="1" anchor="t" anchorCtr="0" compatLnSpc="1">
            <a:prstTxWarp prst="textNoShape">
              <a:avLst/>
            </a:prstTxWarp>
          </a:bodyPr>
          <a:lstStyle>
            <a:lvl1pPr algn="r" eaLnBrk="0" hangingPunct="0">
              <a:defRPr sz="1200" smtClean="0">
                <a:latin typeface="Arial" charset="0"/>
              </a:defRPr>
            </a:lvl1pPr>
          </a:lstStyle>
          <a:p>
            <a:pPr>
              <a:defRPr/>
            </a:pPr>
            <a:endParaRPr lang="en-US"/>
          </a:p>
        </p:txBody>
      </p:sp>
      <p:sp>
        <p:nvSpPr>
          <p:cNvPr id="69636" name="Rectangle 4"/>
          <p:cNvSpPr>
            <a:spLocks noGrp="1" noRot="1" noChangeAspect="1" noChangeArrowheads="1" noTextEdit="1"/>
          </p:cNvSpPr>
          <p:nvPr>
            <p:ph type="sldImg" idx="2"/>
          </p:nvPr>
        </p:nvSpPr>
        <p:spPr bwMode="auto">
          <a:xfrm>
            <a:off x="1179513" y="696913"/>
            <a:ext cx="4645025" cy="34829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365" name="Rectangle 5"/>
          <p:cNvSpPr>
            <a:spLocks noGrp="1" noChangeArrowheads="1"/>
          </p:cNvSpPr>
          <p:nvPr>
            <p:ph type="body" sz="quarter" idx="3"/>
          </p:nvPr>
        </p:nvSpPr>
        <p:spPr bwMode="auto">
          <a:xfrm>
            <a:off x="933874" y="4412774"/>
            <a:ext cx="5136303" cy="4180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2" rIns="93104" bIns="4655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5366" name="Rectangle 6"/>
          <p:cNvSpPr>
            <a:spLocks noGrp="1" noChangeArrowheads="1"/>
          </p:cNvSpPr>
          <p:nvPr>
            <p:ph type="ftr" sz="quarter" idx="4"/>
          </p:nvPr>
        </p:nvSpPr>
        <p:spPr bwMode="auto">
          <a:xfrm>
            <a:off x="0" y="8825547"/>
            <a:ext cx="3035088"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2" rIns="93104" bIns="46552" numCol="1" anchor="b" anchorCtr="0" compatLnSpc="1">
            <a:prstTxWarp prst="textNoShape">
              <a:avLst/>
            </a:prstTxWarp>
          </a:bodyPr>
          <a:lstStyle>
            <a:lvl1pPr eaLnBrk="0" hangingPunct="0">
              <a:defRPr sz="1200" smtClean="0">
                <a:latin typeface="Arial" charset="0"/>
              </a:defRPr>
            </a:lvl1pPr>
          </a:lstStyle>
          <a:p>
            <a:pPr>
              <a:defRPr/>
            </a:pPr>
            <a:endParaRPr lang="en-US"/>
          </a:p>
        </p:txBody>
      </p:sp>
      <p:sp>
        <p:nvSpPr>
          <p:cNvPr id="15367" name="Rectangle 7"/>
          <p:cNvSpPr>
            <a:spLocks noGrp="1" noChangeArrowheads="1"/>
          </p:cNvSpPr>
          <p:nvPr>
            <p:ph type="sldNum" sz="quarter" idx="5"/>
          </p:nvPr>
        </p:nvSpPr>
        <p:spPr bwMode="auto">
          <a:xfrm>
            <a:off x="3968962" y="8825547"/>
            <a:ext cx="3035088"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2" rIns="93104" bIns="46552" numCol="1" anchor="b" anchorCtr="0" compatLnSpc="1">
            <a:prstTxWarp prst="textNoShape">
              <a:avLst/>
            </a:prstTxWarp>
          </a:bodyPr>
          <a:lstStyle>
            <a:lvl1pPr algn="r" eaLnBrk="0" hangingPunct="0">
              <a:defRPr sz="1200"/>
            </a:lvl1pPr>
          </a:lstStyle>
          <a:p>
            <a:fld id="{69DBA4FE-8BCF-4D3C-A0C0-2E835A6CD841}" type="slidenum">
              <a:rPr lang="en-US"/>
              <a:pPr/>
              <a:t>‹#›</a:t>
            </a:fld>
            <a:endParaRPr lang="en-US"/>
          </a:p>
        </p:txBody>
      </p:sp>
    </p:spTree>
    <p:extLst>
      <p:ext uri="{BB962C8B-B14F-4D97-AF65-F5344CB8AC3E}">
        <p14:creationId xmlns:p14="http://schemas.microsoft.com/office/powerpoint/2010/main" val="15080704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defRPr sz="2400">
                <a:solidFill>
                  <a:schemeClr val="tx1"/>
                </a:solidFill>
                <a:latin typeface="Arial" panose="020B0604020202020204" pitchFamily="34" charset="0"/>
              </a:defRPr>
            </a:lvl1pPr>
            <a:lvl2pPr marL="756472" indent="-290951" eaLnBrk="0" hangingPunct="0">
              <a:defRPr sz="2400">
                <a:solidFill>
                  <a:schemeClr val="tx1"/>
                </a:solidFill>
                <a:latin typeface="Arial" panose="020B0604020202020204" pitchFamily="34" charset="0"/>
              </a:defRPr>
            </a:lvl2pPr>
            <a:lvl3pPr marL="1163803" indent="-232761" eaLnBrk="0" hangingPunct="0">
              <a:defRPr sz="2400">
                <a:solidFill>
                  <a:schemeClr val="tx1"/>
                </a:solidFill>
                <a:latin typeface="Arial" panose="020B0604020202020204" pitchFamily="34" charset="0"/>
              </a:defRPr>
            </a:lvl3pPr>
            <a:lvl4pPr marL="1629324" indent="-232761" eaLnBrk="0" hangingPunct="0">
              <a:defRPr sz="2400">
                <a:solidFill>
                  <a:schemeClr val="tx1"/>
                </a:solidFill>
                <a:latin typeface="Arial" panose="020B0604020202020204" pitchFamily="34" charset="0"/>
              </a:defRPr>
            </a:lvl4pPr>
            <a:lvl5pPr marL="2094845" indent="-232761" eaLnBrk="0" hangingPunct="0">
              <a:defRPr sz="2400">
                <a:solidFill>
                  <a:schemeClr val="tx1"/>
                </a:solidFill>
                <a:latin typeface="Arial" panose="020B0604020202020204" pitchFamily="34" charset="0"/>
              </a:defRPr>
            </a:lvl5pPr>
            <a:lvl6pPr marL="2560366" indent="-232761" eaLnBrk="0" fontAlgn="base" hangingPunct="0">
              <a:spcBef>
                <a:spcPct val="0"/>
              </a:spcBef>
              <a:spcAft>
                <a:spcPct val="0"/>
              </a:spcAft>
              <a:defRPr sz="2400">
                <a:solidFill>
                  <a:schemeClr val="tx1"/>
                </a:solidFill>
                <a:latin typeface="Arial" panose="020B0604020202020204" pitchFamily="34" charset="0"/>
              </a:defRPr>
            </a:lvl6pPr>
            <a:lvl7pPr marL="3025887" indent="-232761" eaLnBrk="0" fontAlgn="base" hangingPunct="0">
              <a:spcBef>
                <a:spcPct val="0"/>
              </a:spcBef>
              <a:spcAft>
                <a:spcPct val="0"/>
              </a:spcAft>
              <a:defRPr sz="2400">
                <a:solidFill>
                  <a:schemeClr val="tx1"/>
                </a:solidFill>
                <a:latin typeface="Arial" panose="020B0604020202020204" pitchFamily="34" charset="0"/>
              </a:defRPr>
            </a:lvl7pPr>
            <a:lvl8pPr marL="3491408" indent="-232761" eaLnBrk="0" fontAlgn="base" hangingPunct="0">
              <a:spcBef>
                <a:spcPct val="0"/>
              </a:spcBef>
              <a:spcAft>
                <a:spcPct val="0"/>
              </a:spcAft>
              <a:defRPr sz="2400">
                <a:solidFill>
                  <a:schemeClr val="tx1"/>
                </a:solidFill>
                <a:latin typeface="Arial" panose="020B0604020202020204" pitchFamily="34" charset="0"/>
              </a:defRPr>
            </a:lvl8pPr>
            <a:lvl9pPr marL="3956929" indent="-232761" eaLnBrk="0" fontAlgn="base" hangingPunct="0">
              <a:spcBef>
                <a:spcPct val="0"/>
              </a:spcBef>
              <a:spcAft>
                <a:spcPct val="0"/>
              </a:spcAft>
              <a:defRPr sz="2400">
                <a:solidFill>
                  <a:schemeClr val="tx1"/>
                </a:solidFill>
                <a:latin typeface="Arial" panose="020B0604020202020204" pitchFamily="34" charset="0"/>
              </a:defRPr>
            </a:lvl9pPr>
          </a:lstStyle>
          <a:p>
            <a:fld id="{872AC554-11FB-4706-8D3C-3E5CCEE20B09}" type="slidenum">
              <a:rPr lang="en-US" sz="1200"/>
              <a:pPr/>
              <a:t>1</a:t>
            </a:fld>
            <a:endParaRPr lang="en-US" sz="1200" dirty="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r>
              <a:rPr lang="en-US" dirty="0" smtClean="0">
                <a:latin typeface="Arial" panose="020B0604020202020204" pitchFamily="34" charset="0"/>
              </a:rPr>
              <a:t>How many were here last time when we discussed designs in DNA?</a:t>
            </a:r>
            <a:r>
              <a:rPr lang="en-US" baseline="0" dirty="0" smtClean="0">
                <a:latin typeface="Arial" panose="020B0604020202020204" pitchFamily="34" charset="0"/>
              </a:rPr>
              <a:t> In that class, we looked at some remarkable ways in which DNA was designed. However, the reason why you are not a chimpanzee have little to do with the sequence of your genes, but rather, how those genes are regulated and expressed. If you are listening online, you must download the slides and follow along or you </a:t>
            </a:r>
            <a:r>
              <a:rPr lang="en-US" b="1" i="1" baseline="0" dirty="0" smtClean="0">
                <a:latin typeface="Arial" panose="020B0604020202020204" pitchFamily="34" charset="0"/>
              </a:rPr>
              <a:t>will</a:t>
            </a:r>
            <a:r>
              <a:rPr lang="en-US" baseline="0" dirty="0" smtClean="0">
                <a:latin typeface="Arial" panose="020B0604020202020204" pitchFamily="34" charset="0"/>
              </a:rPr>
              <a:t> get lost. For you in class, you don’t need to take notes, since everything you need to know is summarized in the one-page handout. The slides, handout, and audio will be available on the Paradoxes.org website. So, sit back and relax and focus on the big picture.</a:t>
            </a:r>
            <a:r>
              <a:rPr lang="en-US" dirty="0" smtClean="0">
                <a:cs typeface="Arial" charset="0"/>
                <a:sym typeface="Wingdings" pitchFamily="2" charset="2"/>
              </a:rPr>
              <a:t> </a:t>
            </a:r>
            <a:endParaRPr lang="en-US" dirty="0" smtClean="0">
              <a:latin typeface="Arial" panose="020B0604020202020204" pitchFamily="34" charset="0"/>
            </a:endParaRPr>
          </a:p>
        </p:txBody>
      </p:sp>
    </p:spTree>
    <p:extLst>
      <p:ext uri="{BB962C8B-B14F-4D97-AF65-F5344CB8AC3E}">
        <p14:creationId xmlns:p14="http://schemas.microsoft.com/office/powerpoint/2010/main" val="2682995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though only two percent of the human genome codes for proteins, </a:t>
            </a:r>
            <a:r>
              <a:rPr lang="en-US" dirty="0" smtClean="0">
                <a:cs typeface="Arial" charset="0"/>
                <a:sym typeface="Wingdings" pitchFamily="2" charset="2"/>
              </a:rPr>
              <a:t> </a:t>
            </a:r>
            <a:r>
              <a:rPr lang="en-US" dirty="0" smtClean="0"/>
              <a:t>about three</a:t>
            </a:r>
            <a:r>
              <a:rPr lang="en-US" baseline="0" dirty="0" smtClean="0"/>
              <a:t> quarters of the entire human sequence is transcribed into RNA. What is all that RNA doing? </a:t>
            </a:r>
            <a:r>
              <a:rPr lang="en-US" dirty="0" smtClean="0">
                <a:cs typeface="Arial" charset="0"/>
                <a:sym typeface="Wingdings" pitchFamily="2" charset="2"/>
              </a:rPr>
              <a:t> </a:t>
            </a:r>
            <a:r>
              <a:rPr lang="en-US" baseline="0" dirty="0" smtClean="0"/>
              <a:t>More than half the genome is associated with modified histones, which tend to control gene expression. </a:t>
            </a:r>
            <a:r>
              <a:rPr lang="en-US" dirty="0" smtClean="0">
                <a:cs typeface="Arial" charset="0"/>
                <a:sym typeface="Wingdings" pitchFamily="2" charset="2"/>
              </a:rPr>
              <a:t> </a:t>
            </a:r>
            <a:r>
              <a:rPr lang="en-US" baseline="0" dirty="0" smtClean="0"/>
              <a:t>15% of the genome is in open-chromatin areas. These DNA areas are noted for high transcription rates. </a:t>
            </a:r>
            <a:r>
              <a:rPr lang="en-US" dirty="0" smtClean="0">
                <a:cs typeface="Arial" charset="0"/>
                <a:sym typeface="Wingdings" pitchFamily="2" charset="2"/>
              </a:rPr>
              <a:t> </a:t>
            </a:r>
            <a:r>
              <a:rPr lang="en-US" baseline="0" dirty="0" smtClean="0"/>
              <a:t>8.5% of the genome binds transcription factors, which also control gene expression. </a:t>
            </a:r>
            <a:r>
              <a:rPr lang="en-US" dirty="0" smtClean="0">
                <a:cs typeface="Arial" charset="0"/>
                <a:sym typeface="Wingdings" pitchFamily="2" charset="2"/>
              </a:rPr>
              <a:t></a:t>
            </a:r>
            <a:r>
              <a:rPr lang="en-US" baseline="0" dirty="0" smtClean="0"/>
              <a:t>And 4.6% of all nucleotides are CpG sites – the methylation of which turns off gene expression.</a:t>
            </a:r>
            <a:r>
              <a:rPr lang="en-US" dirty="0" smtClean="0">
                <a:cs typeface="Arial" charset="0"/>
                <a:sym typeface="Wingdings" pitchFamily="2" charset="2"/>
              </a:rPr>
              <a:t> You can see that these</a:t>
            </a:r>
            <a:r>
              <a:rPr lang="en-US" baseline="0" dirty="0" smtClean="0">
                <a:cs typeface="Arial" charset="0"/>
                <a:sym typeface="Wingdings" pitchFamily="2" charset="2"/>
              </a:rPr>
              <a:t> totals add up to more than 100%. However, many of these sites are actually overlapping. Ultimately, ENCODE found that 80% of the human genome was functional.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10</a:t>
            </a:fld>
            <a:endParaRPr lang="en-US"/>
          </a:p>
        </p:txBody>
      </p:sp>
    </p:spTree>
    <p:extLst>
      <p:ext uri="{BB962C8B-B14F-4D97-AF65-F5344CB8AC3E}">
        <p14:creationId xmlns:p14="http://schemas.microsoft.com/office/powerpoint/2010/main" val="2221267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What do the scientists</a:t>
            </a:r>
            <a:r>
              <a:rPr lang="en-US" baseline="0" dirty="0" smtClean="0"/>
              <a:t> have to say about their data? </a:t>
            </a:r>
            <a:r>
              <a:rPr lang="en-US" dirty="0" smtClean="0">
                <a:cs typeface="Arial" charset="0"/>
                <a:sym typeface="Wingdings" pitchFamily="2" charset="2"/>
              </a:rPr>
              <a:t> </a:t>
            </a:r>
            <a:r>
              <a:rPr lang="en-US" sz="1200" dirty="0" smtClean="0"/>
              <a:t>Ewan Birney said, </a:t>
            </a:r>
            <a:r>
              <a:rPr lang="en-US" dirty="0" smtClean="0"/>
              <a:t>“There is not a single place in the genome that doesn't have something that you might think could be controlling something else.”</a:t>
            </a:r>
            <a:r>
              <a:rPr lang="en-US" dirty="0" smtClean="0">
                <a:cs typeface="Arial" charset="0"/>
                <a:sym typeface="Wingdings" pitchFamily="2" charset="2"/>
              </a:rPr>
              <a:t> </a:t>
            </a:r>
            <a:r>
              <a:rPr lang="en-US" baseline="0" dirty="0" smtClean="0">
                <a:cs typeface="+mn-cs"/>
                <a:sym typeface="Wingdings" pitchFamily="2" charset="2"/>
              </a:rPr>
              <a:t> </a:t>
            </a:r>
            <a:r>
              <a:rPr lang="en-US" sz="1200" dirty="0" smtClean="0"/>
              <a:t>Michael </a:t>
            </a:r>
            <a:r>
              <a:rPr lang="en-US" sz="1200" dirty="0" err="1" smtClean="0"/>
              <a:t>Pazin</a:t>
            </a:r>
            <a:r>
              <a:rPr lang="en-US" sz="1200" dirty="0" smtClean="0"/>
              <a:t> said, </a:t>
            </a:r>
            <a:r>
              <a:rPr lang="en-US" dirty="0" smtClean="0"/>
              <a:t>“Very little of our genomes are junk.”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11</a:t>
            </a:fld>
            <a:endParaRPr lang="en-US"/>
          </a:p>
        </p:txBody>
      </p:sp>
    </p:spTree>
    <p:extLst>
      <p:ext uri="{BB962C8B-B14F-4D97-AF65-F5344CB8AC3E}">
        <p14:creationId xmlns:p14="http://schemas.microsoft.com/office/powerpoint/2010/main" val="81902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everybody was happy with the ENCODE</a:t>
            </a:r>
            <a:r>
              <a:rPr lang="en-US" baseline="0" dirty="0" smtClean="0"/>
              <a:t> results. </a:t>
            </a:r>
            <a:r>
              <a:rPr lang="en-US" dirty="0" smtClean="0">
                <a:cs typeface="Arial" charset="0"/>
                <a:sym typeface="Wingdings" pitchFamily="2" charset="2"/>
              </a:rPr>
              <a:t> </a:t>
            </a:r>
            <a:r>
              <a:rPr lang="en-US" dirty="0" smtClean="0"/>
              <a:t>Dan </a:t>
            </a:r>
            <a:r>
              <a:rPr lang="en-US" dirty="0" err="1" smtClean="0"/>
              <a:t>Graur</a:t>
            </a:r>
            <a:r>
              <a:rPr lang="en-US" dirty="0" smtClean="0"/>
              <a:t>,</a:t>
            </a:r>
            <a:r>
              <a:rPr lang="en-US" baseline="0" dirty="0" smtClean="0"/>
              <a:t> in a scientific commentary</a:t>
            </a:r>
            <a:r>
              <a:rPr lang="en-US" dirty="0" smtClean="0"/>
              <a:t> from last year, </a:t>
            </a:r>
            <a:r>
              <a:rPr lang="en-US" baseline="0" dirty="0" smtClean="0"/>
              <a:t>said, “…only sequences </a:t>
            </a:r>
            <a:r>
              <a:rPr lang="en-US" dirty="0" smtClean="0"/>
              <a:t>that can be shown to be under selection can be claimed with any degree of confidence to be functional.” What is wrong with this definition of function? Does anybody know what the percentage</a:t>
            </a:r>
            <a:r>
              <a:rPr lang="en-US" baseline="0" dirty="0" smtClean="0"/>
              <a:t> of the human genome that has been shown to be under selection? </a:t>
            </a:r>
            <a:r>
              <a:rPr lang="en-US" dirty="0" smtClean="0">
                <a:cs typeface="Arial" charset="0"/>
                <a:sym typeface="Wingdings" pitchFamily="2" charset="2"/>
              </a:rPr>
              <a:t> </a:t>
            </a:r>
            <a:r>
              <a:rPr lang="en-US" dirty="0" smtClean="0"/>
              <a:t>He went on</a:t>
            </a:r>
            <a:r>
              <a:rPr lang="en-US" baseline="0" dirty="0" smtClean="0"/>
              <a:t> to say, </a:t>
            </a:r>
            <a:r>
              <a:rPr lang="en-US" dirty="0" smtClean="0"/>
              <a:t>“We have already seen that ENCODE uses an evolution-free definition of ‘functionality.’” In the subtitle of his article, he calls it, “</a:t>
            </a:r>
            <a:r>
              <a:rPr lang="en-US" sz="1200" dirty="0" smtClean="0"/>
              <a:t>the Evolution-Free Gospel of ENCODE.” So, it’s pretty clear </a:t>
            </a:r>
            <a:r>
              <a:rPr lang="en-US" sz="1200" dirty="0" err="1" smtClean="0"/>
              <a:t>Graur</a:t>
            </a:r>
            <a:r>
              <a:rPr lang="en-US" sz="1200" dirty="0" smtClean="0"/>
              <a:t> recognizes that if the ENCODE</a:t>
            </a:r>
            <a:r>
              <a:rPr lang="en-US" sz="1200" baseline="0" dirty="0" smtClean="0"/>
              <a:t> definition of function is true, then evolution is false.</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12</a:t>
            </a:fld>
            <a:endParaRPr lang="en-US"/>
          </a:p>
        </p:txBody>
      </p:sp>
    </p:spTree>
    <p:extLst>
      <p:ext uri="{BB962C8B-B14F-4D97-AF65-F5344CB8AC3E}">
        <p14:creationId xmlns:p14="http://schemas.microsoft.com/office/powerpoint/2010/main" val="3076850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are going to take a whirlwind</a:t>
            </a:r>
            <a:r>
              <a:rPr lang="en-US" baseline="0" dirty="0" smtClean="0"/>
              <a:t> tour of functional elements in the human genome. </a:t>
            </a:r>
            <a:r>
              <a:rPr lang="en-US" dirty="0" smtClean="0"/>
              <a:t>First we’re going to look at RNA transcription. We know that only 2% of the DNA codes for proteins, so what is the other 73% doing that it needs to be transcribed.</a:t>
            </a:r>
            <a:r>
              <a:rPr lang="en-US" baseline="0" dirty="0" smtClean="0"/>
              <a:t> Is it just a case of bad design?</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13</a:t>
            </a:fld>
            <a:endParaRPr lang="en-US"/>
          </a:p>
        </p:txBody>
      </p:sp>
    </p:spTree>
    <p:extLst>
      <p:ext uri="{BB962C8B-B14F-4D97-AF65-F5344CB8AC3E}">
        <p14:creationId xmlns:p14="http://schemas.microsoft.com/office/powerpoint/2010/main" val="1091274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eaLnBrk="0" hangingPunct="0">
              <a:defRPr sz="2400">
                <a:solidFill>
                  <a:schemeClr val="tx1"/>
                </a:solidFill>
                <a:latin typeface="Arial" panose="020B0604020202020204" pitchFamily="34" charset="0"/>
              </a:defRPr>
            </a:lvl1pPr>
            <a:lvl2pPr marL="756472" indent="-290951" eaLnBrk="0" hangingPunct="0">
              <a:defRPr sz="2400">
                <a:solidFill>
                  <a:schemeClr val="tx1"/>
                </a:solidFill>
                <a:latin typeface="Arial" panose="020B0604020202020204" pitchFamily="34" charset="0"/>
              </a:defRPr>
            </a:lvl2pPr>
            <a:lvl3pPr marL="1163803" indent="-232761" eaLnBrk="0" hangingPunct="0">
              <a:defRPr sz="2400">
                <a:solidFill>
                  <a:schemeClr val="tx1"/>
                </a:solidFill>
                <a:latin typeface="Arial" panose="020B0604020202020204" pitchFamily="34" charset="0"/>
              </a:defRPr>
            </a:lvl3pPr>
            <a:lvl4pPr marL="1629324" indent="-232761" eaLnBrk="0" hangingPunct="0">
              <a:defRPr sz="2400">
                <a:solidFill>
                  <a:schemeClr val="tx1"/>
                </a:solidFill>
                <a:latin typeface="Arial" panose="020B0604020202020204" pitchFamily="34" charset="0"/>
              </a:defRPr>
            </a:lvl4pPr>
            <a:lvl5pPr marL="2094845" indent="-232761" eaLnBrk="0" hangingPunct="0">
              <a:defRPr sz="2400">
                <a:solidFill>
                  <a:schemeClr val="tx1"/>
                </a:solidFill>
                <a:latin typeface="Arial" panose="020B0604020202020204" pitchFamily="34" charset="0"/>
              </a:defRPr>
            </a:lvl5pPr>
            <a:lvl6pPr marL="2560366" indent="-232761" eaLnBrk="0" fontAlgn="base" hangingPunct="0">
              <a:spcBef>
                <a:spcPct val="0"/>
              </a:spcBef>
              <a:spcAft>
                <a:spcPct val="0"/>
              </a:spcAft>
              <a:defRPr sz="2400">
                <a:solidFill>
                  <a:schemeClr val="tx1"/>
                </a:solidFill>
                <a:latin typeface="Arial" panose="020B0604020202020204" pitchFamily="34" charset="0"/>
              </a:defRPr>
            </a:lvl6pPr>
            <a:lvl7pPr marL="3025887" indent="-232761" eaLnBrk="0" fontAlgn="base" hangingPunct="0">
              <a:spcBef>
                <a:spcPct val="0"/>
              </a:spcBef>
              <a:spcAft>
                <a:spcPct val="0"/>
              </a:spcAft>
              <a:defRPr sz="2400">
                <a:solidFill>
                  <a:schemeClr val="tx1"/>
                </a:solidFill>
                <a:latin typeface="Arial" panose="020B0604020202020204" pitchFamily="34" charset="0"/>
              </a:defRPr>
            </a:lvl7pPr>
            <a:lvl8pPr marL="3491408" indent="-232761" eaLnBrk="0" fontAlgn="base" hangingPunct="0">
              <a:spcBef>
                <a:spcPct val="0"/>
              </a:spcBef>
              <a:spcAft>
                <a:spcPct val="0"/>
              </a:spcAft>
              <a:defRPr sz="2400">
                <a:solidFill>
                  <a:schemeClr val="tx1"/>
                </a:solidFill>
                <a:latin typeface="Arial" panose="020B0604020202020204" pitchFamily="34" charset="0"/>
              </a:defRPr>
            </a:lvl8pPr>
            <a:lvl9pPr marL="3956929" indent="-232761" eaLnBrk="0" fontAlgn="base" hangingPunct="0">
              <a:spcBef>
                <a:spcPct val="0"/>
              </a:spcBef>
              <a:spcAft>
                <a:spcPct val="0"/>
              </a:spcAft>
              <a:defRPr sz="2400">
                <a:solidFill>
                  <a:schemeClr val="tx1"/>
                </a:solidFill>
                <a:latin typeface="Arial" panose="020B0604020202020204" pitchFamily="34" charset="0"/>
              </a:defRPr>
            </a:lvl9pPr>
          </a:lstStyle>
          <a:p>
            <a:fld id="{CBD40B08-C926-48C9-B0EF-4F738A4F8B95}" type="slidenum">
              <a:rPr lang="en-US" sz="1200"/>
              <a:pPr/>
              <a:t>14</a:t>
            </a:fld>
            <a:endParaRPr lang="en-US" sz="1200"/>
          </a:p>
        </p:txBody>
      </p:sp>
      <p:sp>
        <p:nvSpPr>
          <p:cNvPr id="89091" name="Rectangle 2"/>
          <p:cNvSpPr>
            <a:spLocks noGrp="1" noRot="1" noChangeAspect="1" noChangeArrowheads="1" noTextEdit="1"/>
          </p:cNvSpPr>
          <p:nvPr>
            <p:ph type="sldImg"/>
          </p:nvPr>
        </p:nvSpPr>
        <p:spPr>
          <a:xfrm>
            <a:off x="1014413" y="573088"/>
            <a:ext cx="4975225" cy="3732212"/>
          </a:xfrm>
          <a:ln/>
        </p:spPr>
      </p:sp>
      <p:sp>
        <p:nvSpPr>
          <p:cNvPr id="89092" name="Rectangle 3"/>
          <p:cNvSpPr>
            <a:spLocks noGrp="1" noChangeArrowheads="1"/>
          </p:cNvSpPr>
          <p:nvPr>
            <p:ph type="body" idx="1"/>
          </p:nvPr>
        </p:nvSpPr>
        <p:spPr>
          <a:xfrm>
            <a:off x="932253" y="4412774"/>
            <a:ext cx="5137924" cy="4180523"/>
          </a:xfrm>
          <a:noFill/>
        </p:spPr>
        <p:txBody>
          <a:bodyPr/>
          <a:lstStyle/>
          <a:p>
            <a:r>
              <a:rPr lang="en-US" dirty="0" smtClean="0">
                <a:latin typeface="Arial" panose="020B0604020202020204" pitchFamily="34" charset="0"/>
              </a:rPr>
              <a:t>Last time, we went over the idea of alternative splicing</a:t>
            </a:r>
            <a:r>
              <a:rPr lang="en-US" baseline="0" dirty="0" smtClean="0">
                <a:latin typeface="Arial" panose="020B0604020202020204" pitchFamily="34" charset="0"/>
              </a:rPr>
              <a:t>. In nearly all genes that contain multiple exons, the pre-mRNA is spliced in alternative ways. </a:t>
            </a:r>
            <a:r>
              <a:rPr lang="en-US" dirty="0" smtClean="0">
                <a:cs typeface="Arial" charset="0"/>
                <a:sym typeface="Wingdings" pitchFamily="2" charset="2"/>
              </a:rPr>
              <a:t> </a:t>
            </a:r>
            <a:r>
              <a:rPr lang="en-US" baseline="0" dirty="0" smtClean="0">
                <a:latin typeface="Arial" panose="020B0604020202020204" pitchFamily="34" charset="0"/>
              </a:rPr>
              <a:t>Sometimes, all the exons are included in the final mRNA transcript. </a:t>
            </a:r>
            <a:r>
              <a:rPr lang="en-US" dirty="0" smtClean="0">
                <a:cs typeface="Arial" charset="0"/>
                <a:sym typeface="Wingdings" pitchFamily="2" charset="2"/>
              </a:rPr>
              <a:t> </a:t>
            </a:r>
            <a:r>
              <a:rPr lang="en-US" baseline="0" dirty="0" smtClean="0">
                <a:latin typeface="Arial" panose="020B0604020202020204" pitchFamily="34" charset="0"/>
              </a:rPr>
              <a:t>At other times, only a select set of exons are included in the mRNA and the other exons are spliced out. In this way, </a:t>
            </a:r>
            <a:r>
              <a:rPr lang="en-US" dirty="0" smtClean="0">
                <a:cs typeface="Arial" charset="0"/>
                <a:sym typeface="Wingdings" pitchFamily="2" charset="2"/>
              </a:rPr>
              <a:t> </a:t>
            </a:r>
            <a:r>
              <a:rPr lang="en-US" baseline="0" dirty="0" smtClean="0">
                <a:latin typeface="Arial" panose="020B0604020202020204" pitchFamily="34" charset="0"/>
              </a:rPr>
              <a:t>two different proteins can be produced from the same gene.</a:t>
            </a:r>
            <a:r>
              <a:rPr lang="en-US" dirty="0" smtClean="0">
                <a:cs typeface="Arial" charset="0"/>
                <a:sym typeface="Wingdings" pitchFamily="2" charset="2"/>
              </a:rPr>
              <a:t> It turns out that the introns in these genes code</a:t>
            </a:r>
            <a:r>
              <a:rPr lang="en-US" baseline="0" dirty="0" smtClean="0">
                <a:cs typeface="Arial" charset="0"/>
                <a:sym typeface="Wingdings" pitchFamily="2" charset="2"/>
              </a:rPr>
              <a:t> for how these genes are spliced. So, these non-coding sequences are not just passive bystanders, but function to control gene expression. </a:t>
            </a:r>
            <a:r>
              <a:rPr lang="en-US" dirty="0" smtClean="0">
                <a:cs typeface="Arial" charset="0"/>
                <a:sym typeface="Wingdings" pitchFamily="2" charset="2"/>
              </a:rPr>
              <a:t></a:t>
            </a:r>
            <a:endParaRPr lang="en-US" dirty="0" smtClean="0">
              <a:latin typeface="Arial" panose="020B0604020202020204" pitchFamily="34" charset="0"/>
            </a:endParaRPr>
          </a:p>
        </p:txBody>
      </p:sp>
    </p:spTree>
    <p:extLst>
      <p:ext uri="{BB962C8B-B14F-4D97-AF65-F5344CB8AC3E}">
        <p14:creationId xmlns:p14="http://schemas.microsoft.com/office/powerpoint/2010/main" val="2070819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We are going to look at some data in a moment, but first we need to go over how some of this data is analyzed. Principal component analysis (PCA) is a statistical procedure that uses an orthogonal transformation of data points to determine how closely related samples might be. </a:t>
            </a:r>
            <a:r>
              <a:rPr lang="en-US" dirty="0" smtClean="0">
                <a:cs typeface="Arial" charset="0"/>
                <a:sym typeface="Wingdings" pitchFamily="2" charset="2"/>
              </a:rPr>
              <a:t> </a:t>
            </a:r>
            <a:r>
              <a:rPr lang="en-US" dirty="0" smtClean="0"/>
              <a:t>In a plot of principle components, the x-axis represents about 75% of variance between samples </a:t>
            </a:r>
            <a:r>
              <a:rPr lang="en-US" dirty="0" smtClean="0">
                <a:cs typeface="Arial" charset="0"/>
                <a:sym typeface="Wingdings" pitchFamily="2" charset="2"/>
              </a:rPr>
              <a:t> </a:t>
            </a:r>
            <a:r>
              <a:rPr lang="en-US" dirty="0" smtClean="0"/>
              <a:t>and the y-axis represent about 23%. </a:t>
            </a:r>
            <a:r>
              <a:rPr lang="en-US" dirty="0" smtClean="0">
                <a:cs typeface="Arial" charset="0"/>
                <a:sym typeface="Wingdings" pitchFamily="2" charset="2"/>
              </a:rPr>
              <a:t> The </a:t>
            </a:r>
            <a:r>
              <a:rPr lang="en-US" dirty="0" smtClean="0"/>
              <a:t>third dimension represents much more subtle differences between groups. This is an example of PCA</a:t>
            </a:r>
            <a:r>
              <a:rPr lang="en-US" baseline="0" dirty="0" smtClean="0"/>
              <a:t> using gene expression data for 17,000 transcripts. Each point represents one individual. </a:t>
            </a:r>
            <a:r>
              <a:rPr lang="en-US" dirty="0" smtClean="0">
                <a:cs typeface="Arial" charset="0"/>
                <a:sym typeface="Wingdings" pitchFamily="2" charset="2"/>
              </a:rPr>
              <a:t> </a:t>
            </a:r>
            <a:r>
              <a:rPr lang="en-US" baseline="0" dirty="0" smtClean="0"/>
              <a:t>The four orange cubes are normal controls. </a:t>
            </a:r>
            <a:r>
              <a:rPr lang="en-US" dirty="0" smtClean="0">
                <a:cs typeface="Arial" charset="0"/>
                <a:sym typeface="Wingdings" pitchFamily="2" charset="2"/>
              </a:rPr>
              <a:t> </a:t>
            </a:r>
            <a:r>
              <a:rPr lang="en-US" baseline="0" dirty="0" smtClean="0"/>
              <a:t>Group 2 are patients with IBD that are most similar to controls. </a:t>
            </a:r>
            <a:r>
              <a:rPr lang="en-US" dirty="0" smtClean="0">
                <a:cs typeface="Arial" charset="0"/>
                <a:sym typeface="Wingdings" pitchFamily="2" charset="2"/>
              </a:rPr>
              <a:t> </a:t>
            </a:r>
            <a:r>
              <a:rPr lang="en-US" baseline="0" dirty="0" smtClean="0"/>
              <a:t>Groups 3 and </a:t>
            </a:r>
            <a:r>
              <a:rPr lang="en-US" dirty="0" smtClean="0">
                <a:cs typeface="Arial" charset="0"/>
                <a:sym typeface="Wingdings" pitchFamily="2" charset="2"/>
              </a:rPr>
              <a:t> </a:t>
            </a:r>
            <a:r>
              <a:rPr lang="en-US" baseline="0" dirty="0" smtClean="0"/>
              <a:t>4 are IBD patients that demonstrate a more severe phenotype than those in Group 2. And here is the plot rotated, showing the points in three dimensions. </a:t>
            </a:r>
            <a:r>
              <a:rPr lang="en-US" dirty="0" smtClean="0">
                <a:cs typeface="Arial" charset="0"/>
                <a:sym typeface="Wingdings" pitchFamily="2" charset="2"/>
              </a:rPr>
              <a:t></a:t>
            </a:r>
            <a:endParaRPr lang="en-US" dirty="0" smtClean="0"/>
          </a:p>
        </p:txBody>
      </p:sp>
      <p:sp>
        <p:nvSpPr>
          <p:cNvPr id="4" name="Slide Number Placeholder 3"/>
          <p:cNvSpPr>
            <a:spLocks noGrp="1"/>
          </p:cNvSpPr>
          <p:nvPr>
            <p:ph type="sldNum" sz="quarter" idx="10"/>
          </p:nvPr>
        </p:nvSpPr>
        <p:spPr/>
        <p:txBody>
          <a:bodyPr/>
          <a:lstStyle/>
          <a:p>
            <a:fld id="{69DBA4FE-8BCF-4D3C-A0C0-2E835A6CD841}" type="slidenum">
              <a:rPr lang="en-US" smtClean="0"/>
              <a:pPr/>
              <a:t>15</a:t>
            </a:fld>
            <a:endParaRPr lang="en-US"/>
          </a:p>
        </p:txBody>
      </p:sp>
    </p:spTree>
    <p:extLst>
      <p:ext uri="{BB962C8B-B14F-4D97-AF65-F5344CB8AC3E}">
        <p14:creationId xmlns:p14="http://schemas.microsoft.com/office/powerpoint/2010/main" val="108383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Arial" charset="0"/>
                <a:sym typeface="Wingdings" pitchFamily="2" charset="2"/>
              </a:rPr>
              <a:t> </a:t>
            </a:r>
            <a:r>
              <a:rPr lang="en-US" dirty="0" smtClean="0"/>
              <a:t>Here are the two dimensional principle</a:t>
            </a:r>
            <a:r>
              <a:rPr lang="en-US" baseline="0" dirty="0" smtClean="0"/>
              <a:t> components of 6 ape species within the brain. As can be seen, alternative transcripts from humans are different from each of the ape species. </a:t>
            </a:r>
            <a:r>
              <a:rPr lang="en-US" dirty="0" smtClean="0">
                <a:cs typeface="Arial" charset="0"/>
                <a:sym typeface="Wingdings" pitchFamily="2" charset="2"/>
              </a:rPr>
              <a:t> </a:t>
            </a:r>
            <a:r>
              <a:rPr lang="en-US" baseline="0" dirty="0" smtClean="0"/>
              <a:t>If we look at the cerebellum,</a:t>
            </a:r>
            <a:r>
              <a:rPr lang="en-US" dirty="0" smtClean="0">
                <a:cs typeface="Arial" charset="0"/>
                <a:sym typeface="Wingdings" pitchFamily="2" charset="2"/>
              </a:rPr>
              <a:t> </a:t>
            </a:r>
            <a:r>
              <a:rPr lang="en-US" baseline="0" dirty="0" smtClean="0"/>
              <a:t>which is primarily involved in motor control, we find less variance, in principle components, as expected.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16</a:t>
            </a:fld>
            <a:endParaRPr lang="en-US"/>
          </a:p>
        </p:txBody>
      </p:sp>
    </p:spTree>
    <p:extLst>
      <p:ext uri="{BB962C8B-B14F-4D97-AF65-F5344CB8AC3E}">
        <p14:creationId xmlns:p14="http://schemas.microsoft.com/office/powerpoint/2010/main" val="1252508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Arial" charset="0"/>
                <a:sym typeface="Wingdings" pitchFamily="2" charset="2"/>
              </a:rPr>
              <a:t> </a:t>
            </a:r>
            <a:r>
              <a:rPr lang="en-US" dirty="0" smtClean="0"/>
              <a:t>A heart merely pumps blood, so we find less variance in principle components than for the</a:t>
            </a:r>
            <a:r>
              <a:rPr lang="en-US" baseline="0" dirty="0" smtClean="0"/>
              <a:t> brain. </a:t>
            </a:r>
            <a:r>
              <a:rPr lang="en-US" dirty="0" smtClean="0">
                <a:cs typeface="Arial" charset="0"/>
                <a:sym typeface="Wingdings" pitchFamily="2" charset="2"/>
              </a:rPr>
              <a:t></a:t>
            </a:r>
            <a:r>
              <a:rPr lang="en-US" baseline="0" dirty="0" smtClean="0"/>
              <a:t>Likewise for the liver, which primarily filters blood. Why the Rhesus macaque is up there, I don’t know.</a:t>
            </a:r>
            <a:r>
              <a:rPr lang="en-US" dirty="0" smtClean="0">
                <a:cs typeface="Arial" charset="0"/>
                <a:sym typeface="Wingdings" pitchFamily="2" charset="2"/>
              </a:rPr>
              <a:t> So, this data shows that alternative transcripts</a:t>
            </a:r>
            <a:r>
              <a:rPr lang="en-US" baseline="0" dirty="0" smtClean="0">
                <a:cs typeface="Arial" charset="0"/>
                <a:sym typeface="Wingdings" pitchFamily="2" charset="2"/>
              </a:rPr>
              <a:t> are different between humans and apes, especially in the brain.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17</a:t>
            </a:fld>
            <a:endParaRPr lang="en-US"/>
          </a:p>
        </p:txBody>
      </p:sp>
    </p:spTree>
    <p:extLst>
      <p:ext uri="{BB962C8B-B14F-4D97-AF65-F5344CB8AC3E}">
        <p14:creationId xmlns:p14="http://schemas.microsoft.com/office/powerpoint/2010/main" val="2523913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Scientists have examined the expression of genes in human</a:t>
            </a:r>
            <a:r>
              <a:rPr lang="en-US" baseline="0" dirty="0" smtClean="0"/>
              <a:t> </a:t>
            </a:r>
            <a:r>
              <a:rPr lang="en-US" i="1" baseline="0" dirty="0" smtClean="0"/>
              <a:t>vs.</a:t>
            </a:r>
            <a:r>
              <a:rPr lang="en-US" baseline="0" dirty="0" smtClean="0"/>
              <a:t> ape </a:t>
            </a:r>
            <a:r>
              <a:rPr lang="en-US" baseline="0" dirty="0" err="1" smtClean="0"/>
              <a:t>iPSC</a:t>
            </a:r>
            <a:r>
              <a:rPr lang="en-US" baseline="0" dirty="0" smtClean="0"/>
              <a:t>. My guess is that scientists used </a:t>
            </a:r>
            <a:r>
              <a:rPr lang="en-US" baseline="0" dirty="0" err="1" smtClean="0"/>
              <a:t>iPSC</a:t>
            </a:r>
            <a:r>
              <a:rPr lang="en-US" baseline="0" dirty="0" smtClean="0"/>
              <a:t> instead of embryonic stem cells to eliminate the moral questions involved in using human embryos. So, </a:t>
            </a:r>
            <a:r>
              <a:rPr lang="en-US" dirty="0" smtClean="0">
                <a:cs typeface="Arial" charset="0"/>
                <a:sym typeface="Wingdings" pitchFamily="2" charset="2"/>
              </a:rPr>
              <a:t> </a:t>
            </a:r>
            <a:r>
              <a:rPr lang="en-US" baseline="0" dirty="0" smtClean="0"/>
              <a:t>for example, over 1,400 genes are overexpressed in humans and </a:t>
            </a:r>
            <a:r>
              <a:rPr lang="en-US" dirty="0" smtClean="0">
                <a:cs typeface="Arial" charset="0"/>
                <a:sym typeface="Wingdings" pitchFamily="2" charset="2"/>
              </a:rPr>
              <a:t> </a:t>
            </a:r>
            <a:r>
              <a:rPr lang="en-US" baseline="0" dirty="0" smtClean="0"/>
              <a:t>over 1,100 are overexpressed in chimpanzees. </a:t>
            </a:r>
            <a:r>
              <a:rPr lang="en-US" dirty="0" smtClean="0">
                <a:cs typeface="Arial" charset="0"/>
                <a:sym typeface="Wingdings" pitchFamily="2" charset="2"/>
              </a:rPr>
              <a:t> Similar results</a:t>
            </a:r>
            <a:r>
              <a:rPr lang="en-US" baseline="0" dirty="0" smtClean="0">
                <a:cs typeface="Arial" charset="0"/>
                <a:sym typeface="Wingdings" pitchFamily="2" charset="2"/>
              </a:rPr>
              <a:t> are found comparing humans to Bonobos. </a:t>
            </a:r>
            <a:r>
              <a:rPr lang="en-US" dirty="0" smtClean="0">
                <a:cs typeface="Arial" charset="0"/>
                <a:sym typeface="Wingdings" pitchFamily="2" charset="2"/>
              </a:rPr>
              <a:t> However, when we compare gene</a:t>
            </a:r>
            <a:r>
              <a:rPr lang="en-US" baseline="0" dirty="0" smtClean="0">
                <a:cs typeface="Arial" charset="0"/>
                <a:sym typeface="Wingdings" pitchFamily="2" charset="2"/>
              </a:rPr>
              <a:t> expression in chimpanzees compared to Bonobos, there are very few differences in gene expression.</a:t>
            </a:r>
            <a:r>
              <a:rPr lang="en-US" dirty="0" smtClean="0">
                <a:cs typeface="Arial" charset="0"/>
                <a:sym typeface="Wingdings" pitchFamily="2" charset="2"/>
              </a:rPr>
              <a:t> So, even though human</a:t>
            </a:r>
            <a:r>
              <a:rPr lang="en-US" baseline="0" dirty="0" smtClean="0">
                <a:cs typeface="Arial" charset="0"/>
                <a:sym typeface="Wingdings" pitchFamily="2" charset="2"/>
              </a:rPr>
              <a:t> and chimpanzee genes are nearly identical, their expression in the developing embryo are quite different.</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18</a:t>
            </a:fld>
            <a:endParaRPr lang="en-US"/>
          </a:p>
        </p:txBody>
      </p:sp>
    </p:spTree>
    <p:extLst>
      <p:ext uri="{BB962C8B-B14F-4D97-AF65-F5344CB8AC3E}">
        <p14:creationId xmlns:p14="http://schemas.microsoft.com/office/powerpoint/2010/main" val="1255037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are going to look at a few classes of non-coding RNAs that control gene expression.</a:t>
            </a:r>
            <a:r>
              <a:rPr lang="en-US" baseline="0" dirty="0" smtClean="0"/>
              <a:t> Our first example is m</a:t>
            </a:r>
            <a:r>
              <a:rPr lang="en-US" dirty="0" smtClean="0"/>
              <a:t>icro RNA, as the name suggests are small RNA molecules, usually about 22 base pairs in length. Even though they are small, they have a big impact on the expression of protein coding genes, since about half the genes in the human genome are controlled by miRNAs.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19</a:t>
            </a:fld>
            <a:endParaRPr lang="en-US"/>
          </a:p>
        </p:txBody>
      </p:sp>
    </p:spTree>
    <p:extLst>
      <p:ext uri="{BB962C8B-B14F-4D97-AF65-F5344CB8AC3E}">
        <p14:creationId xmlns:p14="http://schemas.microsoft.com/office/powerpoint/2010/main" val="2832251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eaLnBrk="0" hangingPunct="0">
              <a:defRPr sz="2400">
                <a:solidFill>
                  <a:schemeClr val="tx1"/>
                </a:solidFill>
                <a:latin typeface="Arial" panose="020B0604020202020204" pitchFamily="34" charset="0"/>
              </a:defRPr>
            </a:lvl1pPr>
            <a:lvl2pPr marL="756472" indent="-290951" eaLnBrk="0" hangingPunct="0">
              <a:defRPr sz="2400">
                <a:solidFill>
                  <a:schemeClr val="tx1"/>
                </a:solidFill>
                <a:latin typeface="Arial" panose="020B0604020202020204" pitchFamily="34" charset="0"/>
              </a:defRPr>
            </a:lvl2pPr>
            <a:lvl3pPr marL="1163803" indent="-232761" eaLnBrk="0" hangingPunct="0">
              <a:defRPr sz="2400">
                <a:solidFill>
                  <a:schemeClr val="tx1"/>
                </a:solidFill>
                <a:latin typeface="Arial" panose="020B0604020202020204" pitchFamily="34" charset="0"/>
              </a:defRPr>
            </a:lvl3pPr>
            <a:lvl4pPr marL="1629324" indent="-232761" eaLnBrk="0" hangingPunct="0">
              <a:defRPr sz="2400">
                <a:solidFill>
                  <a:schemeClr val="tx1"/>
                </a:solidFill>
                <a:latin typeface="Arial" panose="020B0604020202020204" pitchFamily="34" charset="0"/>
              </a:defRPr>
            </a:lvl4pPr>
            <a:lvl5pPr marL="2094845" indent="-232761" eaLnBrk="0" hangingPunct="0">
              <a:defRPr sz="2400">
                <a:solidFill>
                  <a:schemeClr val="tx1"/>
                </a:solidFill>
                <a:latin typeface="Arial" panose="020B0604020202020204" pitchFamily="34" charset="0"/>
              </a:defRPr>
            </a:lvl5pPr>
            <a:lvl6pPr marL="2560366" indent="-232761" eaLnBrk="0" fontAlgn="base" hangingPunct="0">
              <a:spcBef>
                <a:spcPct val="0"/>
              </a:spcBef>
              <a:spcAft>
                <a:spcPct val="0"/>
              </a:spcAft>
              <a:defRPr sz="2400">
                <a:solidFill>
                  <a:schemeClr val="tx1"/>
                </a:solidFill>
                <a:latin typeface="Arial" panose="020B0604020202020204" pitchFamily="34" charset="0"/>
              </a:defRPr>
            </a:lvl6pPr>
            <a:lvl7pPr marL="3025887" indent="-232761" eaLnBrk="0" fontAlgn="base" hangingPunct="0">
              <a:spcBef>
                <a:spcPct val="0"/>
              </a:spcBef>
              <a:spcAft>
                <a:spcPct val="0"/>
              </a:spcAft>
              <a:defRPr sz="2400">
                <a:solidFill>
                  <a:schemeClr val="tx1"/>
                </a:solidFill>
                <a:latin typeface="Arial" panose="020B0604020202020204" pitchFamily="34" charset="0"/>
              </a:defRPr>
            </a:lvl7pPr>
            <a:lvl8pPr marL="3491408" indent="-232761" eaLnBrk="0" fontAlgn="base" hangingPunct="0">
              <a:spcBef>
                <a:spcPct val="0"/>
              </a:spcBef>
              <a:spcAft>
                <a:spcPct val="0"/>
              </a:spcAft>
              <a:defRPr sz="2400">
                <a:solidFill>
                  <a:schemeClr val="tx1"/>
                </a:solidFill>
                <a:latin typeface="Arial" panose="020B0604020202020204" pitchFamily="34" charset="0"/>
              </a:defRPr>
            </a:lvl8pPr>
            <a:lvl9pPr marL="3956929" indent="-232761" eaLnBrk="0" fontAlgn="base" hangingPunct="0">
              <a:spcBef>
                <a:spcPct val="0"/>
              </a:spcBef>
              <a:spcAft>
                <a:spcPct val="0"/>
              </a:spcAft>
              <a:defRPr sz="2400">
                <a:solidFill>
                  <a:schemeClr val="tx1"/>
                </a:solidFill>
                <a:latin typeface="Arial" panose="020B0604020202020204" pitchFamily="34" charset="0"/>
              </a:defRPr>
            </a:lvl9pPr>
          </a:lstStyle>
          <a:p>
            <a:fld id="{987C9B72-A97C-404F-A90D-05BAE0A6CD98}" type="slidenum">
              <a:rPr lang="en-US" sz="1200"/>
              <a:pPr/>
              <a:t>2</a:t>
            </a:fld>
            <a:endParaRPr lang="en-US" sz="1200" dirty="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r>
              <a:rPr lang="en-US" dirty="0" smtClean="0">
                <a:latin typeface="Arial" panose="020B0604020202020204" pitchFamily="34" charset="0"/>
              </a:rPr>
              <a:t>Everybody remembers the central dogma of biology right? DNA is transcribed</a:t>
            </a:r>
            <a:r>
              <a:rPr lang="en-US" baseline="0" dirty="0" smtClean="0">
                <a:latin typeface="Arial" panose="020B0604020202020204" pitchFamily="34" charset="0"/>
              </a:rPr>
              <a:t> into RNA, then translated into protein.</a:t>
            </a:r>
            <a:r>
              <a:rPr lang="en-US" dirty="0" smtClean="0">
                <a:cs typeface="Arial" charset="0"/>
                <a:sym typeface="Wingdings" pitchFamily="2" charset="2"/>
              </a:rPr>
              <a:t> The expression of genes is controlled at each of these levels in multiple ways.</a:t>
            </a:r>
            <a:endParaRPr lang="en-US" dirty="0" smtClean="0">
              <a:latin typeface="Arial" panose="020B0604020202020204" pitchFamily="34" charset="0"/>
            </a:endParaRPr>
          </a:p>
        </p:txBody>
      </p:sp>
    </p:spTree>
    <p:extLst>
      <p:ext uri="{BB962C8B-B14F-4D97-AF65-F5344CB8AC3E}">
        <p14:creationId xmlns:p14="http://schemas.microsoft.com/office/powerpoint/2010/main" val="3707694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Micro RNAs,</a:t>
            </a:r>
            <a:r>
              <a:rPr lang="en-US" baseline="0" dirty="0" smtClean="0"/>
              <a:t> like all other RNAs are made in the nucleus. </a:t>
            </a:r>
            <a:r>
              <a:rPr lang="en-US" dirty="0" smtClean="0">
                <a:cs typeface="Arial" charset="0"/>
                <a:sym typeface="Wingdings" pitchFamily="2" charset="2"/>
              </a:rPr>
              <a:t> </a:t>
            </a:r>
            <a:r>
              <a:rPr lang="en-US" baseline="0" dirty="0" smtClean="0"/>
              <a:t>The original double-stranded pre-micro RNA molecule is transported out of the nucleus by a molecule called exportin-5. This pre-micro RNA molecule is nonfunctional and must be processed in order to perform its function. Once out of the nucleus, </a:t>
            </a:r>
            <a:r>
              <a:rPr lang="en-US" dirty="0" smtClean="0">
                <a:cs typeface="Arial" charset="0"/>
                <a:sym typeface="Wingdings" pitchFamily="2" charset="2"/>
              </a:rPr>
              <a:t> </a:t>
            </a:r>
            <a:r>
              <a:rPr lang="en-US" baseline="0" dirty="0" smtClean="0"/>
              <a:t>it is joined by </a:t>
            </a:r>
            <a:r>
              <a:rPr lang="en-US" baseline="0" dirty="0" err="1" smtClean="0"/>
              <a:t>argonaute</a:t>
            </a:r>
            <a:r>
              <a:rPr lang="en-US" baseline="0" dirty="0" smtClean="0"/>
              <a:t> proteins. Nearly all miRNAs have a mismatched hairpin loop at one end. </a:t>
            </a:r>
            <a:r>
              <a:rPr lang="en-US" dirty="0" smtClean="0">
                <a:cs typeface="Arial" charset="0"/>
                <a:sym typeface="Wingdings" pitchFamily="2" charset="2"/>
              </a:rPr>
              <a:t> </a:t>
            </a:r>
            <a:r>
              <a:rPr lang="en-US" baseline="0" dirty="0" smtClean="0"/>
              <a:t>This loop is sliced off by a protein called dicer. In addition, one of the strands, </a:t>
            </a:r>
            <a:r>
              <a:rPr lang="en-US" dirty="0" smtClean="0">
                <a:cs typeface="Arial" charset="0"/>
                <a:sym typeface="Wingdings" pitchFamily="2" charset="2"/>
              </a:rPr>
              <a:t> </a:t>
            </a:r>
            <a:r>
              <a:rPr lang="en-US" baseline="0" dirty="0" smtClean="0"/>
              <a:t>called the passenger strand, is discarded. The mature miRNA is then free to do its work. The miRNA is complementary to a specific sequence found in the </a:t>
            </a:r>
            <a:r>
              <a:rPr lang="en-US" dirty="0" smtClean="0">
                <a:cs typeface="Arial" charset="0"/>
                <a:sym typeface="Wingdings" pitchFamily="2" charset="2"/>
              </a:rPr>
              <a:t> </a:t>
            </a:r>
            <a:r>
              <a:rPr lang="en-US" baseline="0" dirty="0" smtClean="0"/>
              <a:t>mRNA of a specific protein-coding gene. When the </a:t>
            </a:r>
            <a:r>
              <a:rPr lang="en-US" dirty="0" smtClean="0">
                <a:cs typeface="Arial" charset="0"/>
                <a:sym typeface="Wingdings" pitchFamily="2" charset="2"/>
              </a:rPr>
              <a:t> </a:t>
            </a:r>
            <a:r>
              <a:rPr lang="en-US" baseline="0" dirty="0" smtClean="0"/>
              <a:t>miRNA binds to the mRNA, it blocks protein translation, shutting off gene expression. The binding of the miRNA also destabilizes the mRNA molecule, </a:t>
            </a:r>
            <a:r>
              <a:rPr lang="en-US" dirty="0" smtClean="0">
                <a:cs typeface="Arial" charset="0"/>
                <a:sym typeface="Wingdings" pitchFamily="2" charset="2"/>
              </a:rPr>
              <a:t> </a:t>
            </a:r>
            <a:r>
              <a:rPr lang="en-US" baseline="0" dirty="0" smtClean="0"/>
              <a:t>resulting in its hastened degradation.</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20</a:t>
            </a:fld>
            <a:endParaRPr lang="en-US"/>
          </a:p>
        </p:txBody>
      </p:sp>
    </p:spTree>
    <p:extLst>
      <p:ext uri="{BB962C8B-B14F-4D97-AF65-F5344CB8AC3E}">
        <p14:creationId xmlns:p14="http://schemas.microsoft.com/office/powerpoint/2010/main" val="26395764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though humans have genes that are nearly identical with</a:t>
            </a:r>
            <a:r>
              <a:rPr lang="en-US" baseline="0" dirty="0" smtClean="0"/>
              <a:t> other mammals, their miRNAs are not. </a:t>
            </a:r>
            <a:r>
              <a:rPr lang="en-US" dirty="0" smtClean="0">
                <a:cs typeface="Arial" charset="0"/>
                <a:sym typeface="Wingdings" pitchFamily="2" charset="2"/>
              </a:rPr>
              <a:t> </a:t>
            </a:r>
            <a:r>
              <a:rPr lang="en-US" baseline="0" dirty="0" smtClean="0"/>
              <a:t>29% of miRNAs are specific for hominoids. </a:t>
            </a:r>
            <a:r>
              <a:rPr lang="en-US" dirty="0" smtClean="0">
                <a:cs typeface="Arial" charset="0"/>
                <a:sym typeface="Wingdings" pitchFamily="2" charset="2"/>
              </a:rPr>
              <a:t> </a:t>
            </a:r>
            <a:r>
              <a:rPr lang="en-US" baseline="0" dirty="0" smtClean="0"/>
              <a:t>Another 26% are common between hominoids and monkeys. </a:t>
            </a:r>
            <a:r>
              <a:rPr lang="en-US" dirty="0" smtClean="0">
                <a:cs typeface="Arial" charset="0"/>
                <a:sym typeface="Wingdings" pitchFamily="2" charset="2"/>
              </a:rPr>
              <a:t> </a:t>
            </a:r>
            <a:r>
              <a:rPr lang="en-US" baseline="0" dirty="0" smtClean="0"/>
              <a:t>Less than a third are in common with other mammals, </a:t>
            </a:r>
            <a:r>
              <a:rPr lang="en-US" dirty="0" smtClean="0">
                <a:cs typeface="Arial" charset="0"/>
                <a:sym typeface="Wingdings" pitchFamily="2" charset="2"/>
              </a:rPr>
              <a:t> </a:t>
            </a:r>
            <a:r>
              <a:rPr lang="en-US" baseline="0" dirty="0" smtClean="0"/>
              <a:t>and only 16% are in common with non-mammalian vertebrates. So, miRNA regulation of gene expression is a large part of what makes human beings unique.</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21</a:t>
            </a:fld>
            <a:endParaRPr lang="en-US"/>
          </a:p>
        </p:txBody>
      </p:sp>
    </p:spTree>
    <p:extLst>
      <p:ext uri="{BB962C8B-B14F-4D97-AF65-F5344CB8AC3E}">
        <p14:creationId xmlns:p14="http://schemas.microsoft.com/office/powerpoint/2010/main" val="14030363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Long noncoding RNAs are a relatively recent discovery in the study of gene regulation. In contrast</a:t>
            </a:r>
            <a:r>
              <a:rPr lang="en-US" baseline="0" dirty="0" smtClean="0"/>
              <a:t> to miRNAs, these transcripts are greater than 200 base pairs long. </a:t>
            </a:r>
            <a:r>
              <a:rPr lang="en-US" dirty="0" smtClean="0"/>
              <a:t>Many of these RNAs have</a:t>
            </a:r>
            <a:r>
              <a:rPr lang="en-US" baseline="0" dirty="0" smtClean="0"/>
              <a:t> powerful regulatory effects on the genes they control.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22</a:t>
            </a:fld>
            <a:endParaRPr lang="en-US"/>
          </a:p>
        </p:txBody>
      </p:sp>
    </p:spTree>
    <p:extLst>
      <p:ext uri="{BB962C8B-B14F-4D97-AF65-F5344CB8AC3E}">
        <p14:creationId xmlns:p14="http://schemas.microsoft.com/office/powerpoint/2010/main" val="11247575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lncRNA</a:t>
            </a:r>
            <a:r>
              <a:rPr lang="en-US" dirty="0" smtClean="0"/>
              <a:t> can be involved in a any of a number of different regulatory functions. For example, </a:t>
            </a:r>
            <a:r>
              <a:rPr lang="en-US" dirty="0" smtClean="0">
                <a:cs typeface="Arial" charset="0"/>
                <a:sym typeface="Wingdings" pitchFamily="2" charset="2"/>
              </a:rPr>
              <a:t> </a:t>
            </a:r>
            <a:r>
              <a:rPr lang="en-US" dirty="0" err="1" smtClean="0"/>
              <a:t>lncRNA</a:t>
            </a:r>
            <a:r>
              <a:rPr lang="en-US" dirty="0" smtClean="0"/>
              <a:t> can be designed so that it binds</a:t>
            </a:r>
            <a:r>
              <a:rPr lang="en-US" baseline="0" dirty="0" smtClean="0"/>
              <a:t> complementary mRNA, regulating translation by blocking ribosome access. </a:t>
            </a:r>
            <a:r>
              <a:rPr lang="en-US" dirty="0" smtClean="0">
                <a:cs typeface="Arial" charset="0"/>
                <a:sym typeface="Wingdings" pitchFamily="2" charset="2"/>
              </a:rPr>
              <a:t> </a:t>
            </a:r>
            <a:r>
              <a:rPr lang="en-US" baseline="0" dirty="0" smtClean="0"/>
              <a:t>It can also bind proteins, regulating transport or co-activation signals. </a:t>
            </a:r>
            <a:r>
              <a:rPr lang="en-US" dirty="0" smtClean="0">
                <a:cs typeface="Arial" charset="0"/>
                <a:sym typeface="Wingdings" pitchFamily="2" charset="2"/>
              </a:rPr>
              <a:t> </a:t>
            </a:r>
            <a:r>
              <a:rPr lang="en-US" baseline="0" dirty="0" smtClean="0"/>
              <a:t>Some </a:t>
            </a:r>
            <a:r>
              <a:rPr lang="en-US" baseline="0" dirty="0" err="1" smtClean="0"/>
              <a:t>lncRNAs</a:t>
            </a:r>
            <a:r>
              <a:rPr lang="en-US" baseline="0" dirty="0" smtClean="0"/>
              <a:t> are complementary to microRNAs, acting as a sponge to bind them preventing their inhibitory function. </a:t>
            </a:r>
            <a:r>
              <a:rPr lang="en-US" dirty="0" smtClean="0">
                <a:cs typeface="Arial" charset="0"/>
                <a:sym typeface="Wingdings" pitchFamily="2" charset="2"/>
              </a:rPr>
              <a:t> </a:t>
            </a:r>
            <a:r>
              <a:rPr lang="en-US" baseline="0" dirty="0" smtClean="0"/>
              <a:t>Other </a:t>
            </a:r>
            <a:r>
              <a:rPr lang="en-US" baseline="0" dirty="0" err="1" smtClean="0"/>
              <a:t>lncRNAs</a:t>
            </a:r>
            <a:r>
              <a:rPr lang="en-US" baseline="0" dirty="0" smtClean="0"/>
              <a:t> can recruit transcription factors, forming complexes that bind genes in DNA to regulate their transcription. </a:t>
            </a:r>
            <a:r>
              <a:rPr lang="en-US" dirty="0" smtClean="0">
                <a:cs typeface="Arial" charset="0"/>
                <a:sym typeface="Wingdings" pitchFamily="2" charset="2"/>
              </a:rPr>
              <a:t> </a:t>
            </a:r>
            <a:r>
              <a:rPr lang="en-US" baseline="0" dirty="0" smtClean="0"/>
              <a:t>Still other </a:t>
            </a:r>
            <a:r>
              <a:rPr lang="en-US" baseline="0" dirty="0" err="1" smtClean="0"/>
              <a:t>lncRNAs</a:t>
            </a:r>
            <a:r>
              <a:rPr lang="en-US" baseline="0" dirty="0" smtClean="0"/>
              <a:t> bind to mRNA causing them to be alternatively spliced or degraded. So, </a:t>
            </a:r>
            <a:r>
              <a:rPr lang="en-US" baseline="0" dirty="0" err="1" smtClean="0"/>
              <a:t>lncRNA</a:t>
            </a:r>
            <a:r>
              <a:rPr lang="en-US" baseline="0" dirty="0" smtClean="0"/>
              <a:t> can regulate gene expression in quite a number of ways.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23</a:t>
            </a:fld>
            <a:endParaRPr lang="en-US"/>
          </a:p>
        </p:txBody>
      </p:sp>
    </p:spTree>
    <p:extLst>
      <p:ext uri="{BB962C8B-B14F-4D97-AF65-F5344CB8AC3E}">
        <p14:creationId xmlns:p14="http://schemas.microsoft.com/office/powerpoint/2010/main" val="42598657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altLang="en-US" dirty="0" smtClean="0">
                <a:latin typeface="Arial" panose="020B0604020202020204" pitchFamily="34" charset="0"/>
                <a:ea typeface="msgothic" charset="0"/>
                <a:cs typeface="msgothic" charset="0"/>
              </a:rPr>
              <a:t>Now, we are going to compare </a:t>
            </a:r>
            <a:r>
              <a:rPr lang="en-GB" altLang="en-US" dirty="0" err="1" smtClean="0">
                <a:latin typeface="Arial" panose="020B0604020202020204" pitchFamily="34" charset="0"/>
                <a:ea typeface="msgothic" charset="0"/>
                <a:cs typeface="msgothic" charset="0"/>
              </a:rPr>
              <a:t>lncRNAs</a:t>
            </a:r>
            <a:r>
              <a:rPr lang="en-GB" altLang="en-US" dirty="0" smtClean="0">
                <a:latin typeface="Arial" panose="020B0604020202020204" pitchFamily="34" charset="0"/>
                <a:ea typeface="msgothic" charset="0"/>
                <a:cs typeface="msgothic" charset="0"/>
              </a:rPr>
              <a:t> from different species </a:t>
            </a:r>
            <a:r>
              <a:rPr lang="en-GB" altLang="en-US" baseline="0" dirty="0" smtClean="0">
                <a:latin typeface="Arial" panose="020B0604020202020204" pitchFamily="34" charset="0"/>
                <a:ea typeface="msgothic" charset="0"/>
                <a:cs typeface="msgothic" charset="0"/>
              </a:rPr>
              <a:t>of animals and plants</a:t>
            </a:r>
            <a:r>
              <a:rPr lang="en-GB" altLang="en-US" dirty="0" smtClean="0">
                <a:latin typeface="Arial" panose="020B0604020202020204" pitchFamily="34" charset="0"/>
                <a:ea typeface="msgothic" charset="0"/>
                <a:cs typeface="msgothic" charset="0"/>
              </a:rPr>
              <a:t>. These are density</a:t>
            </a:r>
            <a:r>
              <a:rPr lang="en-GB" altLang="en-US" baseline="0" dirty="0" smtClean="0">
                <a:latin typeface="Arial" panose="020B0604020202020204" pitchFamily="34" charset="0"/>
                <a:ea typeface="msgothic" charset="0"/>
                <a:cs typeface="msgothic" charset="0"/>
              </a:rPr>
              <a:t> plots on the y-axis vs. transcript length for different RNAs. </a:t>
            </a:r>
            <a:r>
              <a:rPr lang="en-US" dirty="0" smtClean="0">
                <a:cs typeface="Arial" charset="0"/>
                <a:sym typeface="Wingdings" pitchFamily="2" charset="2"/>
              </a:rPr>
              <a:t> </a:t>
            </a:r>
            <a:r>
              <a:rPr lang="en-GB" altLang="en-US" baseline="0" dirty="0" smtClean="0">
                <a:latin typeface="Arial" panose="020B0604020202020204" pitchFamily="34" charset="0"/>
                <a:ea typeface="msgothic" charset="0"/>
                <a:cs typeface="msgothic" charset="0"/>
              </a:rPr>
              <a:t>The orange lines represent the density of </a:t>
            </a:r>
            <a:r>
              <a:rPr lang="en-GB" altLang="en-US" baseline="0" dirty="0" err="1" smtClean="0">
                <a:latin typeface="Arial" panose="020B0604020202020204" pitchFamily="34" charset="0"/>
                <a:ea typeface="msgothic" charset="0"/>
                <a:cs typeface="msgothic" charset="0"/>
              </a:rPr>
              <a:t>lncRNAs</a:t>
            </a:r>
            <a:r>
              <a:rPr lang="en-GB" altLang="en-US" baseline="0" dirty="0" smtClean="0">
                <a:latin typeface="Arial" panose="020B0604020202020204" pitchFamily="34" charset="0"/>
                <a:ea typeface="msgothic" charset="0"/>
                <a:cs typeface="msgothic" charset="0"/>
              </a:rPr>
              <a:t> not associated with ribosomes and are found in all species. </a:t>
            </a:r>
            <a:r>
              <a:rPr lang="en-US" dirty="0" smtClean="0">
                <a:cs typeface="Arial" charset="0"/>
                <a:sym typeface="Wingdings" pitchFamily="2" charset="2"/>
              </a:rPr>
              <a:t> </a:t>
            </a:r>
            <a:r>
              <a:rPr lang="en-GB" altLang="en-US" baseline="0" dirty="0" smtClean="0">
                <a:latin typeface="Arial" panose="020B0604020202020204" pitchFamily="34" charset="0"/>
                <a:ea typeface="msgothic" charset="0"/>
                <a:cs typeface="msgothic" charset="0"/>
              </a:rPr>
              <a:t>The blue lines represent the density of </a:t>
            </a:r>
            <a:r>
              <a:rPr lang="en-GB" altLang="en-US" baseline="0" dirty="0" err="1" smtClean="0">
                <a:latin typeface="Arial" panose="020B0604020202020204" pitchFamily="34" charset="0"/>
                <a:ea typeface="msgothic" charset="0"/>
                <a:cs typeface="msgothic" charset="0"/>
              </a:rPr>
              <a:t>lncRNAs</a:t>
            </a:r>
            <a:r>
              <a:rPr lang="en-GB" altLang="en-US" baseline="0" dirty="0" smtClean="0">
                <a:latin typeface="Arial" panose="020B0604020202020204" pitchFamily="34" charset="0"/>
                <a:ea typeface="msgothic" charset="0"/>
                <a:cs typeface="msgothic" charset="0"/>
              </a:rPr>
              <a:t> associated with ribosomes. You can see that in primitive species of animals and plants, not many </a:t>
            </a:r>
            <a:r>
              <a:rPr lang="en-GB" altLang="en-US" baseline="0" dirty="0" err="1" smtClean="0">
                <a:latin typeface="Arial" panose="020B0604020202020204" pitchFamily="34" charset="0"/>
                <a:ea typeface="msgothic" charset="0"/>
                <a:cs typeface="msgothic" charset="0"/>
              </a:rPr>
              <a:t>lncRNAs</a:t>
            </a:r>
            <a:r>
              <a:rPr lang="en-GB" altLang="en-US" baseline="0" dirty="0" smtClean="0">
                <a:latin typeface="Arial" panose="020B0604020202020204" pitchFamily="34" charset="0"/>
                <a:ea typeface="msgothic" charset="0"/>
                <a:cs typeface="msgothic" charset="0"/>
              </a:rPr>
              <a:t> are associated with ribosomes. It is only in higher animals, and especially humans where these RNA exert their regulatory effects.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24</a:t>
            </a:fld>
            <a:endParaRPr lang="en-US"/>
          </a:p>
        </p:txBody>
      </p:sp>
    </p:spTree>
    <p:extLst>
      <p:ext uri="{BB962C8B-B14F-4D97-AF65-F5344CB8AC3E}">
        <p14:creationId xmlns:p14="http://schemas.microsoft.com/office/powerpoint/2010/main" val="35235541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table represents a comparison of the </a:t>
            </a:r>
            <a:r>
              <a:rPr lang="en-US" dirty="0" err="1" smtClean="0"/>
              <a:t>lncRNAs</a:t>
            </a:r>
            <a:r>
              <a:rPr lang="en-US" dirty="0" smtClean="0"/>
              <a:t> compared to mRNAs for different mammalian species. As can be </a:t>
            </a:r>
            <a:r>
              <a:rPr lang="en-US" dirty="0" smtClean="0">
                <a:cs typeface="Arial" charset="0"/>
                <a:sym typeface="Wingdings" pitchFamily="2" charset="2"/>
              </a:rPr>
              <a:t> </a:t>
            </a:r>
            <a:r>
              <a:rPr lang="en-US" dirty="0" smtClean="0"/>
              <a:t>seen in the first column, the mRNA bases of humans matches pretty well with most mammalian</a:t>
            </a:r>
            <a:r>
              <a:rPr lang="en-US" baseline="0" dirty="0" smtClean="0"/>
              <a:t> species – even cows and mice. However, </a:t>
            </a:r>
            <a:r>
              <a:rPr lang="en-US" dirty="0" smtClean="0">
                <a:cs typeface="Arial" charset="0"/>
                <a:sym typeface="Wingdings" pitchFamily="2" charset="2"/>
              </a:rPr>
              <a:t> </a:t>
            </a:r>
            <a:r>
              <a:rPr lang="en-US" baseline="0" dirty="0" smtClean="0"/>
              <a:t>the second column shows that </a:t>
            </a:r>
            <a:r>
              <a:rPr lang="en-US" baseline="0" dirty="0" err="1" smtClean="0"/>
              <a:t>lncRNAs</a:t>
            </a:r>
            <a:r>
              <a:rPr lang="en-US" baseline="0" dirty="0" smtClean="0"/>
              <a:t> from humans don’t match well with most other mammals, and is, in fact, pretty close to that </a:t>
            </a:r>
            <a:r>
              <a:rPr lang="en-US" dirty="0" smtClean="0">
                <a:cs typeface="Arial" charset="0"/>
                <a:sym typeface="Wingdings" pitchFamily="2" charset="2"/>
              </a:rPr>
              <a:t> </a:t>
            </a:r>
            <a:r>
              <a:rPr lang="en-US" baseline="0" dirty="0" smtClean="0"/>
              <a:t>expected with random sequences. So, this data shows that genetic differences that make humans unique are found in the </a:t>
            </a:r>
            <a:r>
              <a:rPr lang="en-US" baseline="0" dirty="0" err="1" smtClean="0"/>
              <a:t>lncRNAs</a:t>
            </a:r>
            <a:r>
              <a:rPr lang="en-US" baseline="0" dirty="0" smtClean="0"/>
              <a:t> rather than the coding sequences.</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25</a:t>
            </a:fld>
            <a:endParaRPr lang="en-US"/>
          </a:p>
        </p:txBody>
      </p:sp>
    </p:spTree>
    <p:extLst>
      <p:ext uri="{BB962C8B-B14F-4D97-AF65-F5344CB8AC3E}">
        <p14:creationId xmlns:p14="http://schemas.microsoft.com/office/powerpoint/2010/main" val="12048565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a:t>
            </a:r>
            <a:r>
              <a:rPr lang="en-US" dirty="0" err="1" smtClean="0"/>
              <a:t>heatmap</a:t>
            </a:r>
            <a:r>
              <a:rPr lang="en-US" dirty="0" smtClean="0"/>
              <a:t> of </a:t>
            </a:r>
            <a:r>
              <a:rPr lang="en-US" dirty="0" err="1" smtClean="0"/>
              <a:t>lncRNA</a:t>
            </a:r>
            <a:r>
              <a:rPr lang="en-US" dirty="0" smtClean="0"/>
              <a:t> expression comparing humans to Rhesus macaques, cows, mice, and rats </a:t>
            </a:r>
            <a:r>
              <a:rPr lang="en-US" dirty="0" smtClean="0">
                <a:cs typeface="Arial" charset="0"/>
                <a:sym typeface="Wingdings" pitchFamily="2" charset="2"/>
              </a:rPr>
              <a:t> </a:t>
            </a:r>
            <a:r>
              <a:rPr lang="en-US" dirty="0" smtClean="0"/>
              <a:t>for different organs. Each line, going across the </a:t>
            </a:r>
            <a:r>
              <a:rPr lang="en-US" dirty="0" err="1" smtClean="0"/>
              <a:t>heatmap</a:t>
            </a:r>
            <a:r>
              <a:rPr lang="en-US" dirty="0" smtClean="0"/>
              <a:t> represent</a:t>
            </a:r>
            <a:r>
              <a:rPr lang="en-US" baseline="0" dirty="0" smtClean="0"/>
              <a:t>s one </a:t>
            </a:r>
            <a:r>
              <a:rPr lang="en-US" baseline="0" dirty="0" err="1" smtClean="0"/>
              <a:t>lncRNA</a:t>
            </a:r>
            <a:r>
              <a:rPr lang="en-US" baseline="0" dirty="0" smtClean="0"/>
              <a:t>, with the </a:t>
            </a:r>
            <a:r>
              <a:rPr lang="en-US" dirty="0" smtClean="0">
                <a:cs typeface="Arial" charset="0"/>
                <a:sym typeface="Wingdings" pitchFamily="2" charset="2"/>
              </a:rPr>
              <a:t> </a:t>
            </a:r>
            <a:r>
              <a:rPr lang="en-US" baseline="0" dirty="0" smtClean="0"/>
              <a:t>red ones being differentially expressed. </a:t>
            </a:r>
            <a:r>
              <a:rPr lang="en-US" dirty="0" smtClean="0"/>
              <a:t>The data shows that these </a:t>
            </a:r>
            <a:r>
              <a:rPr lang="en-US" dirty="0" err="1" smtClean="0"/>
              <a:t>lncRNAs</a:t>
            </a:r>
            <a:r>
              <a:rPr lang="en-US" dirty="0" smtClean="0"/>
              <a:t> are differentially expressed mostly in </a:t>
            </a:r>
            <a:r>
              <a:rPr lang="en-US" dirty="0" smtClean="0">
                <a:cs typeface="Arial" charset="0"/>
                <a:sym typeface="Wingdings" pitchFamily="2" charset="2"/>
              </a:rPr>
              <a:t> </a:t>
            </a:r>
            <a:r>
              <a:rPr lang="en-US" dirty="0" smtClean="0"/>
              <a:t>human brains </a:t>
            </a:r>
            <a:r>
              <a:rPr lang="en-US" dirty="0" smtClean="0">
                <a:cs typeface="Arial" charset="0"/>
                <a:sym typeface="Wingdings" pitchFamily="2" charset="2"/>
              </a:rPr>
              <a:t> </a:t>
            </a:r>
            <a:r>
              <a:rPr lang="en-US" dirty="0" smtClean="0"/>
              <a:t>and testes. So, </a:t>
            </a:r>
            <a:r>
              <a:rPr lang="en-US" dirty="0" err="1" smtClean="0"/>
              <a:t>lncRNAs</a:t>
            </a:r>
            <a:r>
              <a:rPr lang="en-US" dirty="0" smtClean="0"/>
              <a:t> are one of the</a:t>
            </a:r>
            <a:r>
              <a:rPr lang="en-US" baseline="0" dirty="0" smtClean="0"/>
              <a:t> design features that make humans unique from other animals. </a:t>
            </a:r>
            <a:r>
              <a:rPr lang="en-US" dirty="0" smtClean="0">
                <a:cs typeface="Arial" charset="0"/>
                <a:sym typeface="Wingdings" pitchFamily="2" charset="2"/>
              </a:rPr>
              <a:t> </a:t>
            </a:r>
            <a:r>
              <a:rPr lang="en-US" dirty="0" err="1" smtClean="0">
                <a:cs typeface="Arial" charset="0"/>
                <a:sym typeface="Wingdings" pitchFamily="2" charset="2"/>
              </a:rPr>
              <a:t>Sk.m</a:t>
            </a:r>
            <a:r>
              <a:rPr lang="en-US" dirty="0" smtClean="0">
                <a:cs typeface="Arial" charset="0"/>
                <a:sym typeface="Wingdings" pitchFamily="2" charset="2"/>
              </a:rPr>
              <a:t>.=Skeletal muscle.</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26</a:t>
            </a:fld>
            <a:endParaRPr lang="en-US"/>
          </a:p>
        </p:txBody>
      </p:sp>
    </p:spTree>
    <p:extLst>
      <p:ext uri="{BB962C8B-B14F-4D97-AF65-F5344CB8AC3E}">
        <p14:creationId xmlns:p14="http://schemas.microsoft.com/office/powerpoint/2010/main" val="21367089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many years, </a:t>
            </a:r>
            <a:r>
              <a:rPr lang="en-US" dirty="0" err="1" smtClean="0"/>
              <a:t>pseudogenes</a:t>
            </a:r>
            <a:r>
              <a:rPr lang="en-US" dirty="0" smtClean="0"/>
              <a:t> were evolutionists great apologetic for the veracity of neo-Darwinian evolution,</a:t>
            </a:r>
            <a:r>
              <a:rPr lang="en-US" baseline="0" dirty="0" smtClean="0"/>
              <a:t> since they claimed that these sequences were merely evolutionary relics.</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27</a:t>
            </a:fld>
            <a:endParaRPr lang="en-US"/>
          </a:p>
        </p:txBody>
      </p:sp>
    </p:spTree>
    <p:extLst>
      <p:ext uri="{BB962C8B-B14F-4D97-AF65-F5344CB8AC3E}">
        <p14:creationId xmlns:p14="http://schemas.microsoft.com/office/powerpoint/2010/main" val="35415981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eaLnBrk="0" hangingPunct="0">
              <a:defRPr sz="2400">
                <a:solidFill>
                  <a:schemeClr val="tx1"/>
                </a:solidFill>
                <a:latin typeface="Arial" panose="020B0604020202020204" pitchFamily="34" charset="0"/>
              </a:defRPr>
            </a:lvl1pPr>
            <a:lvl2pPr marL="756472" indent="-290951" eaLnBrk="0" hangingPunct="0">
              <a:defRPr sz="2400">
                <a:solidFill>
                  <a:schemeClr val="tx1"/>
                </a:solidFill>
                <a:latin typeface="Arial" panose="020B0604020202020204" pitchFamily="34" charset="0"/>
              </a:defRPr>
            </a:lvl2pPr>
            <a:lvl3pPr marL="1163803" indent="-232761" eaLnBrk="0" hangingPunct="0">
              <a:defRPr sz="2400">
                <a:solidFill>
                  <a:schemeClr val="tx1"/>
                </a:solidFill>
                <a:latin typeface="Arial" panose="020B0604020202020204" pitchFamily="34" charset="0"/>
              </a:defRPr>
            </a:lvl3pPr>
            <a:lvl4pPr marL="1629324" indent="-232761" eaLnBrk="0" hangingPunct="0">
              <a:defRPr sz="2400">
                <a:solidFill>
                  <a:schemeClr val="tx1"/>
                </a:solidFill>
                <a:latin typeface="Arial" panose="020B0604020202020204" pitchFamily="34" charset="0"/>
              </a:defRPr>
            </a:lvl4pPr>
            <a:lvl5pPr marL="2094845" indent="-232761" eaLnBrk="0" hangingPunct="0">
              <a:defRPr sz="2400">
                <a:solidFill>
                  <a:schemeClr val="tx1"/>
                </a:solidFill>
                <a:latin typeface="Arial" panose="020B0604020202020204" pitchFamily="34" charset="0"/>
              </a:defRPr>
            </a:lvl5pPr>
            <a:lvl6pPr marL="2560366" indent="-232761" eaLnBrk="0" fontAlgn="base" hangingPunct="0">
              <a:spcBef>
                <a:spcPct val="0"/>
              </a:spcBef>
              <a:spcAft>
                <a:spcPct val="0"/>
              </a:spcAft>
              <a:defRPr sz="2400">
                <a:solidFill>
                  <a:schemeClr val="tx1"/>
                </a:solidFill>
                <a:latin typeface="Arial" panose="020B0604020202020204" pitchFamily="34" charset="0"/>
              </a:defRPr>
            </a:lvl6pPr>
            <a:lvl7pPr marL="3025887" indent="-232761" eaLnBrk="0" fontAlgn="base" hangingPunct="0">
              <a:spcBef>
                <a:spcPct val="0"/>
              </a:spcBef>
              <a:spcAft>
                <a:spcPct val="0"/>
              </a:spcAft>
              <a:defRPr sz="2400">
                <a:solidFill>
                  <a:schemeClr val="tx1"/>
                </a:solidFill>
                <a:latin typeface="Arial" panose="020B0604020202020204" pitchFamily="34" charset="0"/>
              </a:defRPr>
            </a:lvl7pPr>
            <a:lvl8pPr marL="3491408" indent="-232761" eaLnBrk="0" fontAlgn="base" hangingPunct="0">
              <a:spcBef>
                <a:spcPct val="0"/>
              </a:spcBef>
              <a:spcAft>
                <a:spcPct val="0"/>
              </a:spcAft>
              <a:defRPr sz="2400">
                <a:solidFill>
                  <a:schemeClr val="tx1"/>
                </a:solidFill>
                <a:latin typeface="Arial" panose="020B0604020202020204" pitchFamily="34" charset="0"/>
              </a:defRPr>
            </a:lvl8pPr>
            <a:lvl9pPr marL="3956929" indent="-232761" eaLnBrk="0" fontAlgn="base" hangingPunct="0">
              <a:spcBef>
                <a:spcPct val="0"/>
              </a:spcBef>
              <a:spcAft>
                <a:spcPct val="0"/>
              </a:spcAft>
              <a:defRPr sz="2400">
                <a:solidFill>
                  <a:schemeClr val="tx1"/>
                </a:solidFill>
                <a:latin typeface="Arial" panose="020B0604020202020204" pitchFamily="34" charset="0"/>
              </a:defRPr>
            </a:lvl9pPr>
          </a:lstStyle>
          <a:p>
            <a:fld id="{CBD40B08-C926-48C9-B0EF-4F738A4F8B95}" type="slidenum">
              <a:rPr lang="en-US" sz="1200"/>
              <a:pPr/>
              <a:t>28</a:t>
            </a:fld>
            <a:endParaRPr lang="en-US" sz="1200"/>
          </a:p>
        </p:txBody>
      </p:sp>
      <p:sp>
        <p:nvSpPr>
          <p:cNvPr id="89091" name="Rectangle 2"/>
          <p:cNvSpPr>
            <a:spLocks noGrp="1" noRot="1" noChangeAspect="1" noChangeArrowheads="1" noTextEdit="1"/>
          </p:cNvSpPr>
          <p:nvPr>
            <p:ph type="sldImg"/>
          </p:nvPr>
        </p:nvSpPr>
        <p:spPr>
          <a:xfrm>
            <a:off x="1014413" y="573088"/>
            <a:ext cx="4975225" cy="3732212"/>
          </a:xfrm>
          <a:ln/>
        </p:spPr>
      </p:sp>
      <p:sp>
        <p:nvSpPr>
          <p:cNvPr id="89092" name="Rectangle 3"/>
          <p:cNvSpPr>
            <a:spLocks noGrp="1" noChangeArrowheads="1"/>
          </p:cNvSpPr>
          <p:nvPr>
            <p:ph type="body" idx="1"/>
          </p:nvPr>
        </p:nvSpPr>
        <p:spPr>
          <a:xfrm>
            <a:off x="932253" y="4412774"/>
            <a:ext cx="5137924" cy="4180523"/>
          </a:xfrm>
          <a:noFill/>
        </p:spPr>
        <p:txBody>
          <a:bodyPr/>
          <a:lstStyle/>
          <a:p>
            <a:r>
              <a:rPr lang="en-US" dirty="0" smtClean="0">
                <a:latin typeface="Arial" panose="020B0604020202020204" pitchFamily="34" charset="0"/>
              </a:rPr>
              <a:t>There are two naturalistic theories of how </a:t>
            </a:r>
            <a:r>
              <a:rPr lang="en-US" dirty="0" err="1" smtClean="0">
                <a:latin typeface="Arial" panose="020B0604020202020204" pitchFamily="34" charset="0"/>
              </a:rPr>
              <a:t>pseudogenes</a:t>
            </a:r>
            <a:r>
              <a:rPr lang="en-US" baseline="0" dirty="0" smtClean="0">
                <a:latin typeface="Arial" panose="020B0604020202020204" pitchFamily="34" charset="0"/>
              </a:rPr>
              <a:t> form. In the first scenario, </a:t>
            </a:r>
            <a:r>
              <a:rPr lang="en-US" dirty="0" smtClean="0">
                <a:cs typeface="Arial" charset="0"/>
                <a:sym typeface="Wingdings" pitchFamily="2" charset="2"/>
              </a:rPr>
              <a:t> </a:t>
            </a:r>
            <a:r>
              <a:rPr lang="en-US" baseline="0" dirty="0" smtClean="0">
                <a:latin typeface="Arial" panose="020B0604020202020204" pitchFamily="34" charset="0"/>
              </a:rPr>
              <a:t>a gene is duplicated, then </a:t>
            </a:r>
            <a:r>
              <a:rPr lang="en-US" dirty="0" smtClean="0">
                <a:cs typeface="Arial" charset="0"/>
                <a:sym typeface="Wingdings" pitchFamily="2" charset="2"/>
              </a:rPr>
              <a:t> </a:t>
            </a:r>
            <a:r>
              <a:rPr lang="en-US" baseline="0" dirty="0" smtClean="0">
                <a:latin typeface="Arial" panose="020B0604020202020204" pitchFamily="34" charset="0"/>
              </a:rPr>
              <a:t>suffers a mutation that results in the gene no longer being translated into protein. </a:t>
            </a:r>
            <a:r>
              <a:rPr lang="en-US" dirty="0" smtClean="0">
                <a:cs typeface="Arial" charset="0"/>
                <a:sym typeface="Wingdings" pitchFamily="2" charset="2"/>
              </a:rPr>
              <a:t></a:t>
            </a:r>
            <a:endParaRPr lang="en-US" dirty="0" smtClean="0">
              <a:latin typeface="Arial" panose="020B0604020202020204" pitchFamily="34" charset="0"/>
            </a:endParaRPr>
          </a:p>
        </p:txBody>
      </p:sp>
    </p:spTree>
    <p:extLst>
      <p:ext uri="{BB962C8B-B14F-4D97-AF65-F5344CB8AC3E}">
        <p14:creationId xmlns:p14="http://schemas.microsoft.com/office/powerpoint/2010/main" val="33524116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eaLnBrk="0" hangingPunct="0">
              <a:defRPr sz="2400">
                <a:solidFill>
                  <a:schemeClr val="tx1"/>
                </a:solidFill>
                <a:latin typeface="Arial" panose="020B0604020202020204" pitchFamily="34" charset="0"/>
              </a:defRPr>
            </a:lvl1pPr>
            <a:lvl2pPr marL="756472" indent="-290951" eaLnBrk="0" hangingPunct="0">
              <a:defRPr sz="2400">
                <a:solidFill>
                  <a:schemeClr val="tx1"/>
                </a:solidFill>
                <a:latin typeface="Arial" panose="020B0604020202020204" pitchFamily="34" charset="0"/>
              </a:defRPr>
            </a:lvl2pPr>
            <a:lvl3pPr marL="1163803" indent="-232761" eaLnBrk="0" hangingPunct="0">
              <a:defRPr sz="2400">
                <a:solidFill>
                  <a:schemeClr val="tx1"/>
                </a:solidFill>
                <a:latin typeface="Arial" panose="020B0604020202020204" pitchFamily="34" charset="0"/>
              </a:defRPr>
            </a:lvl3pPr>
            <a:lvl4pPr marL="1629324" indent="-232761" eaLnBrk="0" hangingPunct="0">
              <a:defRPr sz="2400">
                <a:solidFill>
                  <a:schemeClr val="tx1"/>
                </a:solidFill>
                <a:latin typeface="Arial" panose="020B0604020202020204" pitchFamily="34" charset="0"/>
              </a:defRPr>
            </a:lvl4pPr>
            <a:lvl5pPr marL="2094845" indent="-232761" eaLnBrk="0" hangingPunct="0">
              <a:defRPr sz="2400">
                <a:solidFill>
                  <a:schemeClr val="tx1"/>
                </a:solidFill>
                <a:latin typeface="Arial" panose="020B0604020202020204" pitchFamily="34" charset="0"/>
              </a:defRPr>
            </a:lvl5pPr>
            <a:lvl6pPr marL="2560366" indent="-232761" eaLnBrk="0" fontAlgn="base" hangingPunct="0">
              <a:spcBef>
                <a:spcPct val="0"/>
              </a:spcBef>
              <a:spcAft>
                <a:spcPct val="0"/>
              </a:spcAft>
              <a:defRPr sz="2400">
                <a:solidFill>
                  <a:schemeClr val="tx1"/>
                </a:solidFill>
                <a:latin typeface="Arial" panose="020B0604020202020204" pitchFamily="34" charset="0"/>
              </a:defRPr>
            </a:lvl6pPr>
            <a:lvl7pPr marL="3025887" indent="-232761" eaLnBrk="0" fontAlgn="base" hangingPunct="0">
              <a:spcBef>
                <a:spcPct val="0"/>
              </a:spcBef>
              <a:spcAft>
                <a:spcPct val="0"/>
              </a:spcAft>
              <a:defRPr sz="2400">
                <a:solidFill>
                  <a:schemeClr val="tx1"/>
                </a:solidFill>
                <a:latin typeface="Arial" panose="020B0604020202020204" pitchFamily="34" charset="0"/>
              </a:defRPr>
            </a:lvl7pPr>
            <a:lvl8pPr marL="3491408" indent="-232761" eaLnBrk="0" fontAlgn="base" hangingPunct="0">
              <a:spcBef>
                <a:spcPct val="0"/>
              </a:spcBef>
              <a:spcAft>
                <a:spcPct val="0"/>
              </a:spcAft>
              <a:defRPr sz="2400">
                <a:solidFill>
                  <a:schemeClr val="tx1"/>
                </a:solidFill>
                <a:latin typeface="Arial" panose="020B0604020202020204" pitchFamily="34" charset="0"/>
              </a:defRPr>
            </a:lvl8pPr>
            <a:lvl9pPr marL="3956929" indent="-232761" eaLnBrk="0" fontAlgn="base" hangingPunct="0">
              <a:spcBef>
                <a:spcPct val="0"/>
              </a:spcBef>
              <a:spcAft>
                <a:spcPct val="0"/>
              </a:spcAft>
              <a:defRPr sz="2400">
                <a:solidFill>
                  <a:schemeClr val="tx1"/>
                </a:solidFill>
                <a:latin typeface="Arial" panose="020B0604020202020204" pitchFamily="34" charset="0"/>
              </a:defRPr>
            </a:lvl9pPr>
          </a:lstStyle>
          <a:p>
            <a:fld id="{CBD40B08-C926-48C9-B0EF-4F738A4F8B95}" type="slidenum">
              <a:rPr lang="en-US" sz="1200"/>
              <a:pPr/>
              <a:t>29</a:t>
            </a:fld>
            <a:endParaRPr lang="en-US" sz="1200"/>
          </a:p>
        </p:txBody>
      </p:sp>
      <p:sp>
        <p:nvSpPr>
          <p:cNvPr id="89091" name="Rectangle 2"/>
          <p:cNvSpPr>
            <a:spLocks noGrp="1" noRot="1" noChangeAspect="1" noChangeArrowheads="1" noTextEdit="1"/>
          </p:cNvSpPr>
          <p:nvPr>
            <p:ph type="sldImg"/>
          </p:nvPr>
        </p:nvSpPr>
        <p:spPr>
          <a:xfrm>
            <a:off x="1014413" y="573088"/>
            <a:ext cx="4975225" cy="3732212"/>
          </a:xfrm>
          <a:ln/>
        </p:spPr>
      </p:sp>
      <p:sp>
        <p:nvSpPr>
          <p:cNvPr id="89092" name="Rectangle 3"/>
          <p:cNvSpPr>
            <a:spLocks noGrp="1" noChangeArrowheads="1"/>
          </p:cNvSpPr>
          <p:nvPr>
            <p:ph type="body" idx="1"/>
          </p:nvPr>
        </p:nvSpPr>
        <p:spPr>
          <a:xfrm>
            <a:off x="932253" y="4412774"/>
            <a:ext cx="5137924" cy="4180523"/>
          </a:xfrm>
          <a:noFill/>
        </p:spPr>
        <p:txBody>
          <a:bodyPr/>
          <a:lstStyle/>
          <a:p>
            <a:r>
              <a:rPr lang="en-US" baseline="0" dirty="0" smtClean="0">
                <a:latin typeface="Arial" panose="020B0604020202020204" pitchFamily="34" charset="0"/>
              </a:rPr>
              <a:t>In the second scenario, </a:t>
            </a:r>
            <a:r>
              <a:rPr lang="en-US" dirty="0" smtClean="0">
                <a:cs typeface="Arial" charset="0"/>
                <a:sym typeface="Wingdings" pitchFamily="2" charset="2"/>
              </a:rPr>
              <a:t> </a:t>
            </a:r>
            <a:r>
              <a:rPr lang="en-US" baseline="0" dirty="0" smtClean="0">
                <a:latin typeface="Arial" panose="020B0604020202020204" pitchFamily="34" charset="0"/>
              </a:rPr>
              <a:t>a gene is transcribed into RNA, and the </a:t>
            </a:r>
            <a:r>
              <a:rPr lang="en-US" dirty="0" smtClean="0">
                <a:cs typeface="Arial" charset="0"/>
                <a:sym typeface="Wingdings" pitchFamily="2" charset="2"/>
              </a:rPr>
              <a:t> </a:t>
            </a:r>
            <a:r>
              <a:rPr lang="en-US" baseline="0" dirty="0" smtClean="0">
                <a:latin typeface="Arial" panose="020B0604020202020204" pitchFamily="34" charset="0"/>
                <a:cs typeface="+mn-cs"/>
                <a:sym typeface="Wingdings" pitchFamily="2" charset="2"/>
              </a:rPr>
              <a:t>RNA is processed to remove the introns</a:t>
            </a:r>
            <a:r>
              <a:rPr lang="en-US" baseline="0" dirty="0" smtClean="0">
                <a:latin typeface="Arial" panose="020B0604020202020204" pitchFamily="34" charset="0"/>
              </a:rPr>
              <a:t>. At this point, a retrovirus (whose genetic material is RNA instead of DNA) attacks the cell. The retrovirus produces an enzyme called reverse transcriptase that normally synthesizes DNA from the viral RNA. Once the retroviral DNA is produced, that DNA is processed by the host cell to produce retroviral RNA to make more viruses. However, </a:t>
            </a:r>
            <a:r>
              <a:rPr lang="en-US" dirty="0" smtClean="0">
                <a:cs typeface="Arial" charset="0"/>
                <a:sym typeface="Wingdings" pitchFamily="2" charset="2"/>
              </a:rPr>
              <a:t> </a:t>
            </a:r>
            <a:r>
              <a:rPr lang="en-US" baseline="0" dirty="0" smtClean="0">
                <a:latin typeface="Arial" panose="020B0604020202020204" pitchFamily="34" charset="0"/>
              </a:rPr>
              <a:t>sometimes the reverse transcriptase turns host RNA into DNA, which gets incorporated into the host’s DNA. In this case, the processed RNA gets incorporated into the host DNA as a processed </a:t>
            </a:r>
            <a:r>
              <a:rPr lang="en-US" baseline="0" dirty="0" err="1" smtClean="0">
                <a:latin typeface="Arial" panose="020B0604020202020204" pitchFamily="34" charset="0"/>
              </a:rPr>
              <a:t>pseudogene</a:t>
            </a:r>
            <a:r>
              <a:rPr lang="en-US" baseline="0" dirty="0" smtClean="0">
                <a:latin typeface="Arial" panose="020B0604020202020204" pitchFamily="34" charset="0"/>
              </a:rPr>
              <a:t>. Since it doesn’t have any of the gene’s promoter sequence, the </a:t>
            </a:r>
            <a:r>
              <a:rPr lang="en-US" baseline="0" dirty="0" err="1" smtClean="0">
                <a:latin typeface="Arial" panose="020B0604020202020204" pitchFamily="34" charset="0"/>
              </a:rPr>
              <a:t>pseudogene</a:t>
            </a:r>
            <a:r>
              <a:rPr lang="en-US" baseline="0" dirty="0" smtClean="0">
                <a:latin typeface="Arial" panose="020B0604020202020204" pitchFamily="34" charset="0"/>
              </a:rPr>
              <a:t> usually doesn’t get transcribed. Of course, the non-evolutionary explanation for </a:t>
            </a:r>
            <a:r>
              <a:rPr lang="en-US" baseline="0" dirty="0" err="1" smtClean="0">
                <a:latin typeface="Arial" panose="020B0604020202020204" pitchFamily="34" charset="0"/>
              </a:rPr>
              <a:t>pseudogenes</a:t>
            </a:r>
            <a:r>
              <a:rPr lang="en-US" baseline="0" dirty="0" smtClean="0">
                <a:latin typeface="Arial" panose="020B0604020202020204" pitchFamily="34" charset="0"/>
              </a:rPr>
              <a:t> is that they were designed to mimic the gene whose expression they control. </a:t>
            </a:r>
            <a:r>
              <a:rPr lang="en-US" dirty="0" smtClean="0">
                <a:cs typeface="Arial" charset="0"/>
                <a:sym typeface="Wingdings" pitchFamily="2" charset="2"/>
              </a:rPr>
              <a:t></a:t>
            </a:r>
            <a:endParaRPr lang="en-US" dirty="0" smtClean="0">
              <a:latin typeface="Arial" panose="020B0604020202020204" pitchFamily="34" charset="0"/>
            </a:endParaRPr>
          </a:p>
        </p:txBody>
      </p:sp>
    </p:spTree>
    <p:extLst>
      <p:ext uri="{BB962C8B-B14F-4D97-AF65-F5344CB8AC3E}">
        <p14:creationId xmlns:p14="http://schemas.microsoft.com/office/powerpoint/2010/main" val="3981782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number</a:t>
            </a:r>
            <a:r>
              <a:rPr lang="en-US" baseline="0" dirty="0" smtClean="0"/>
              <a:t> of genes in the genome of a human being is only about 300 genes more than that of a roundworm. </a:t>
            </a:r>
            <a:r>
              <a:rPr lang="en-US" dirty="0" smtClean="0">
                <a:cs typeface="Arial" charset="0"/>
                <a:sym typeface="Wingdings" pitchFamily="2" charset="2"/>
              </a:rPr>
              <a:t> </a:t>
            </a:r>
            <a:r>
              <a:rPr lang="en-US" baseline="0" dirty="0" smtClean="0"/>
              <a:t>So, do 300 genes turn a 1000 cell roundworm </a:t>
            </a:r>
            <a:r>
              <a:rPr lang="en-US" dirty="0" smtClean="0">
                <a:cs typeface="Arial" charset="0"/>
                <a:sym typeface="Wingdings" pitchFamily="2" charset="2"/>
              </a:rPr>
              <a:t> </a:t>
            </a:r>
            <a:r>
              <a:rPr lang="en-US" baseline="0" dirty="0" smtClean="0"/>
              <a:t>into a 40 trillion cell human being?</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3</a:t>
            </a:fld>
            <a:endParaRPr lang="en-US"/>
          </a:p>
        </p:txBody>
      </p:sp>
    </p:spTree>
    <p:extLst>
      <p:ext uri="{BB962C8B-B14F-4D97-AF65-F5344CB8AC3E}">
        <p14:creationId xmlns:p14="http://schemas.microsoft.com/office/powerpoint/2010/main" val="21077465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Arial" charset="0"/>
                <a:sym typeface="Wingdings" pitchFamily="2" charset="2"/>
              </a:rPr>
              <a:t>I am going to give you some examples of </a:t>
            </a:r>
            <a:r>
              <a:rPr lang="en-US" dirty="0" err="1" smtClean="0">
                <a:cs typeface="Arial" charset="0"/>
                <a:sym typeface="Wingdings" pitchFamily="2" charset="2"/>
              </a:rPr>
              <a:t>psuedogene</a:t>
            </a:r>
            <a:r>
              <a:rPr lang="en-US" dirty="0" smtClean="0">
                <a:cs typeface="Arial" charset="0"/>
                <a:sym typeface="Wingdings" pitchFamily="2" charset="2"/>
              </a:rPr>
              <a:t> function.  </a:t>
            </a:r>
            <a:r>
              <a:rPr lang="en-US" b="0" dirty="0" smtClean="0"/>
              <a:t>Phosphatase and </a:t>
            </a:r>
            <a:r>
              <a:rPr lang="en-US" b="0" dirty="0" err="1" smtClean="0"/>
              <a:t>tensin</a:t>
            </a:r>
            <a:r>
              <a:rPr lang="en-US" b="0" dirty="0" smtClean="0"/>
              <a:t> homolog (PTEN) </a:t>
            </a:r>
            <a:r>
              <a:rPr lang="en-US" dirty="0" smtClean="0"/>
              <a:t>gene codes for a </a:t>
            </a:r>
            <a:r>
              <a:rPr lang="en-US" dirty="0" smtClean="0">
                <a:cs typeface="Arial" charset="0"/>
                <a:sym typeface="Wingdings" pitchFamily="2" charset="2"/>
              </a:rPr>
              <a:t> </a:t>
            </a:r>
            <a:r>
              <a:rPr lang="en-US" dirty="0" smtClean="0"/>
              <a:t>phosphatase protein that regulates cell</a:t>
            </a:r>
            <a:r>
              <a:rPr lang="en-US" baseline="0" dirty="0" smtClean="0"/>
              <a:t> division to prevent cells from dividing too rapidly. Mutations of this PTEN gene are responsible for the development of many cancers. </a:t>
            </a:r>
            <a:r>
              <a:rPr lang="en-US" dirty="0" smtClean="0">
                <a:cs typeface="Arial" charset="0"/>
                <a:sym typeface="Wingdings" pitchFamily="2" charset="2"/>
              </a:rPr>
              <a:t> </a:t>
            </a:r>
            <a:r>
              <a:rPr lang="en-US" baseline="0" dirty="0" smtClean="0"/>
              <a:t>The expression of the PTEN gene is controlled by miRNA that </a:t>
            </a:r>
            <a:r>
              <a:rPr lang="en-US" dirty="0" smtClean="0">
                <a:cs typeface="Arial" charset="0"/>
                <a:sym typeface="Wingdings" pitchFamily="2" charset="2"/>
              </a:rPr>
              <a:t> </a:t>
            </a:r>
            <a:r>
              <a:rPr lang="en-US" baseline="0" dirty="0" smtClean="0"/>
              <a:t>binds to the mRNA preventing it from being translated. However, the </a:t>
            </a:r>
            <a:r>
              <a:rPr lang="en-US" baseline="0" dirty="0" err="1" smtClean="0"/>
              <a:t>pseudogene</a:t>
            </a:r>
            <a:r>
              <a:rPr lang="en-US" baseline="0" dirty="0" smtClean="0"/>
              <a:t> of PTEN, </a:t>
            </a:r>
            <a:r>
              <a:rPr lang="en-US" dirty="0" smtClean="0">
                <a:cs typeface="Arial" charset="0"/>
                <a:sym typeface="Wingdings" pitchFamily="2" charset="2"/>
              </a:rPr>
              <a:t> </a:t>
            </a:r>
            <a:r>
              <a:rPr lang="en-US" baseline="0" dirty="0" smtClean="0"/>
              <a:t>PTEN </a:t>
            </a:r>
            <a:r>
              <a:rPr lang="en-US" baseline="0" dirty="0" err="1" smtClean="0"/>
              <a:t>pseduogene</a:t>
            </a:r>
            <a:r>
              <a:rPr lang="en-US" baseline="0" dirty="0" smtClean="0"/>
              <a:t> 1, produces a similar RNA transcript. This transcript has the same miRNA binding sequence, so the </a:t>
            </a:r>
            <a:r>
              <a:rPr lang="en-US" baseline="0" dirty="0" err="1" smtClean="0"/>
              <a:t>pseudogene</a:t>
            </a:r>
            <a:r>
              <a:rPr lang="en-US" baseline="0" dirty="0" smtClean="0"/>
              <a:t> binds the inhibitory miRNA, allowing the tumor-suppressor protein to be translated. In this way, the </a:t>
            </a:r>
            <a:r>
              <a:rPr lang="en-US" baseline="0" dirty="0" err="1" smtClean="0"/>
              <a:t>pseudogene</a:t>
            </a:r>
            <a:r>
              <a:rPr lang="en-US" baseline="0" dirty="0" smtClean="0"/>
              <a:t> prevents cancer.</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30</a:t>
            </a:fld>
            <a:endParaRPr lang="en-US"/>
          </a:p>
        </p:txBody>
      </p:sp>
    </p:spTree>
    <p:extLst>
      <p:ext uri="{BB962C8B-B14F-4D97-AF65-F5344CB8AC3E}">
        <p14:creationId xmlns:p14="http://schemas.microsoft.com/office/powerpoint/2010/main" val="4189814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    </a:t>
            </a:r>
            <a:r>
              <a:rPr lang="en-US" dirty="0" smtClean="0">
                <a:cs typeface="Arial" charset="0"/>
                <a:sym typeface="Wingdings" pitchFamily="2" charset="2"/>
              </a:rPr>
              <a:t> </a:t>
            </a:r>
            <a:r>
              <a:rPr lang="en-US" dirty="0" smtClean="0"/>
              <a:t>A paper was published last year looking at the </a:t>
            </a:r>
            <a:r>
              <a:rPr lang="en-US" dirty="0" err="1" smtClean="0"/>
              <a:t>methylomics</a:t>
            </a:r>
            <a:r>
              <a:rPr lang="en-US" dirty="0" smtClean="0"/>
              <a:t> of monocytes. One expects </a:t>
            </a:r>
            <a:r>
              <a:rPr lang="en-US" dirty="0" err="1" smtClean="0"/>
              <a:t>CpG</a:t>
            </a:r>
            <a:r>
              <a:rPr lang="en-US" dirty="0" smtClean="0"/>
              <a:t> sites to affect</a:t>
            </a:r>
            <a:r>
              <a:rPr lang="en-US" baseline="0" dirty="0" smtClean="0"/>
              <a:t> gene expression when located near the </a:t>
            </a:r>
            <a:r>
              <a:rPr lang="en-US" dirty="0" smtClean="0">
                <a:cs typeface="Arial" charset="0"/>
                <a:sym typeface="Wingdings" pitchFamily="2" charset="2"/>
              </a:rPr>
              <a:t> </a:t>
            </a:r>
            <a:r>
              <a:rPr lang="en-US" baseline="0" dirty="0" smtClean="0"/>
              <a:t>gene’s transcriptional start site, which is what they showed. </a:t>
            </a:r>
            <a:r>
              <a:rPr lang="en-US" dirty="0" smtClean="0">
                <a:cs typeface="Arial" charset="0"/>
                <a:sym typeface="Wingdings" pitchFamily="2" charset="2"/>
              </a:rPr>
              <a:t> </a:t>
            </a:r>
            <a:r>
              <a:rPr lang="en-US" baseline="0" dirty="0" smtClean="0"/>
              <a:t>However, this paper found a particular SNP that affected a gene, GSTT1, 28 KB away. The authors never identified the reason for the long range effect. However, when I looked up the SNP in the NCBI database (National Center for Biotechnology Information), </a:t>
            </a:r>
            <a:r>
              <a:rPr lang="en-US" dirty="0" smtClean="0">
                <a:cs typeface="Arial" charset="0"/>
                <a:sym typeface="Wingdings" pitchFamily="2" charset="2"/>
              </a:rPr>
              <a:t> </a:t>
            </a:r>
            <a:r>
              <a:rPr lang="en-US" baseline="0" dirty="0" smtClean="0"/>
              <a:t>it was clear that the SNP was in the GSTT1 </a:t>
            </a:r>
            <a:r>
              <a:rPr lang="en-US" baseline="0" dirty="0" err="1" smtClean="0"/>
              <a:t>pseudogene</a:t>
            </a:r>
            <a:r>
              <a:rPr lang="en-US" baseline="0" dirty="0" smtClean="0"/>
              <a:t>. So, it’s likely that the </a:t>
            </a:r>
            <a:r>
              <a:rPr lang="en-US" baseline="0" dirty="0" err="1" smtClean="0"/>
              <a:t>pseudogene</a:t>
            </a:r>
            <a:r>
              <a:rPr lang="en-US" baseline="0" dirty="0" smtClean="0"/>
              <a:t> is controlling expression of the expressed gene. </a:t>
            </a:r>
            <a:r>
              <a:rPr lang="en-US" dirty="0" smtClean="0">
                <a:cs typeface="Arial" charset="0"/>
                <a:sym typeface="Wingdings" pitchFamily="2" charset="2"/>
              </a:rPr>
              <a:t></a:t>
            </a:r>
            <a:endParaRPr lang="en-US" baseline="0" dirty="0" smtClean="0"/>
          </a:p>
        </p:txBody>
      </p:sp>
      <p:sp>
        <p:nvSpPr>
          <p:cNvPr id="4" name="Slide Number Placeholder 3"/>
          <p:cNvSpPr>
            <a:spLocks noGrp="1"/>
          </p:cNvSpPr>
          <p:nvPr>
            <p:ph type="sldNum" sz="quarter" idx="10"/>
          </p:nvPr>
        </p:nvSpPr>
        <p:spPr/>
        <p:txBody>
          <a:bodyPr/>
          <a:lstStyle/>
          <a:p>
            <a:fld id="{69DBA4FE-8BCF-4D3C-A0C0-2E835A6CD841}" type="slidenum">
              <a:rPr lang="en-US" smtClean="0"/>
              <a:pPr/>
              <a:t>31</a:t>
            </a:fld>
            <a:endParaRPr lang="en-US"/>
          </a:p>
        </p:txBody>
      </p:sp>
    </p:spTree>
    <p:extLst>
      <p:ext uri="{BB962C8B-B14F-4D97-AF65-F5344CB8AC3E}">
        <p14:creationId xmlns:p14="http://schemas.microsoft.com/office/powerpoint/2010/main" val="7965815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unpublished example from my own research. As most of you know,</a:t>
            </a:r>
            <a:r>
              <a:rPr lang="en-US" baseline="0" dirty="0" smtClean="0"/>
              <a:t> I am involved in research of inflammatory bowel disease at Cedars-Sinai Medical Center. Research in patient genetics has shown a strong association with disease in the HLA region, which is involved in host defense mechanisms and antigen recognition. HLA-H is a transcribed </a:t>
            </a:r>
            <a:r>
              <a:rPr lang="en-US" baseline="0" dirty="0" err="1" smtClean="0"/>
              <a:t>pseduogene</a:t>
            </a:r>
            <a:r>
              <a:rPr lang="en-US" baseline="0" dirty="0" smtClean="0"/>
              <a:t>, although it produces no protein product. This is a graph of the expression of the gene vs. methylation of one of its </a:t>
            </a:r>
            <a:r>
              <a:rPr lang="en-US" baseline="0" dirty="0" err="1" smtClean="0"/>
              <a:t>CpG</a:t>
            </a:r>
            <a:r>
              <a:rPr lang="en-US" baseline="0" dirty="0" smtClean="0"/>
              <a:t> sites, showing a clear negative correlation.</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32</a:t>
            </a:fld>
            <a:endParaRPr lang="en-US"/>
          </a:p>
        </p:txBody>
      </p:sp>
    </p:spTree>
    <p:extLst>
      <p:ext uri="{BB962C8B-B14F-4D97-AF65-F5344CB8AC3E}">
        <p14:creationId xmlns:p14="http://schemas.microsoft.com/office/powerpoint/2010/main" val="20236239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graph of correlations of expression and methylation over the length of the gene. As expected, </a:t>
            </a:r>
            <a:r>
              <a:rPr lang="en-US" dirty="0" err="1" smtClean="0"/>
              <a:t>CpG</a:t>
            </a:r>
            <a:r>
              <a:rPr lang="en-US" dirty="0" smtClean="0"/>
              <a:t> methylation is most correlated with expression </a:t>
            </a:r>
            <a:r>
              <a:rPr lang="en-US" dirty="0" smtClean="0">
                <a:cs typeface="Arial" charset="0"/>
                <a:sym typeface="Wingdings" pitchFamily="2" charset="2"/>
              </a:rPr>
              <a:t> </a:t>
            </a:r>
            <a:r>
              <a:rPr lang="en-US" dirty="0" smtClean="0"/>
              <a:t>near the TSS. However, there are two addition peaks of correlation</a:t>
            </a:r>
            <a:r>
              <a:rPr lang="en-US" baseline="0" dirty="0" smtClean="0"/>
              <a:t> located on either side of the HLA-H gene. NCBI shows these locations to be the </a:t>
            </a:r>
            <a:r>
              <a:rPr lang="en-US" dirty="0" smtClean="0">
                <a:cs typeface="Arial" charset="0"/>
                <a:sym typeface="Wingdings" pitchFamily="2" charset="2"/>
              </a:rPr>
              <a:t> </a:t>
            </a:r>
            <a:r>
              <a:rPr lang="en-US" baseline="0" dirty="0" smtClean="0"/>
              <a:t>genes HLA-G </a:t>
            </a:r>
            <a:r>
              <a:rPr lang="en-US" dirty="0" smtClean="0">
                <a:cs typeface="Arial" charset="0"/>
                <a:sym typeface="Wingdings" pitchFamily="2" charset="2"/>
              </a:rPr>
              <a:t> </a:t>
            </a:r>
            <a:r>
              <a:rPr lang="en-US" baseline="0" dirty="0" smtClean="0"/>
              <a:t>and HLA-A–two translated genes. It turns out that the sequence of the HLA-H gene has a 93% homology, or identity, with that of HLA-G. So, it is likely that the transcript of HLA-H is somehow regulating expression of its two neighboring genes. We have plans to look into the mechanism of this association in future studies.</a:t>
            </a:r>
            <a:r>
              <a:rPr lang="en-US" dirty="0" smtClean="0">
                <a:cs typeface="Arial" charset="0"/>
                <a:sym typeface="Wingdings" pitchFamily="2" charset="2"/>
              </a:rPr>
              <a:t> So, </a:t>
            </a:r>
            <a:r>
              <a:rPr lang="en-US" dirty="0" err="1" smtClean="0">
                <a:cs typeface="Arial" charset="0"/>
                <a:sym typeface="Wingdings" pitchFamily="2" charset="2"/>
              </a:rPr>
              <a:t>pseudogenes</a:t>
            </a:r>
            <a:r>
              <a:rPr lang="en-US" baseline="0" dirty="0" smtClean="0">
                <a:cs typeface="Arial" charset="0"/>
                <a:sym typeface="Wingdings" pitchFamily="2" charset="2"/>
              </a:rPr>
              <a:t> produce transcripts that regulate genes and are not just evolutionary relics.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33</a:t>
            </a:fld>
            <a:endParaRPr lang="en-US"/>
          </a:p>
        </p:txBody>
      </p:sp>
    </p:spTree>
    <p:extLst>
      <p:ext uri="{BB962C8B-B14F-4D97-AF65-F5344CB8AC3E}">
        <p14:creationId xmlns:p14="http://schemas.microsoft.com/office/powerpoint/2010/main" val="30286235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Histones are proteins</a:t>
            </a:r>
            <a:r>
              <a:rPr lang="en-US" baseline="0" dirty="0" smtClean="0"/>
              <a:t> that form the structure of DNA within a cell. They can be specifically modified to control the expression of the genes they are associated with.</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34</a:t>
            </a:fld>
            <a:endParaRPr lang="en-US"/>
          </a:p>
        </p:txBody>
      </p:sp>
    </p:spTree>
    <p:extLst>
      <p:ext uri="{BB962C8B-B14F-4D97-AF65-F5344CB8AC3E}">
        <p14:creationId xmlns:p14="http://schemas.microsoft.com/office/powerpoint/2010/main" val="34785599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defRPr sz="2400">
                <a:solidFill>
                  <a:schemeClr val="tx1"/>
                </a:solidFill>
                <a:latin typeface="Arial" panose="020B0604020202020204" pitchFamily="34" charset="0"/>
              </a:defRPr>
            </a:lvl1pPr>
            <a:lvl2pPr marL="756472" indent="-290951" eaLnBrk="0" hangingPunct="0">
              <a:defRPr sz="2400">
                <a:solidFill>
                  <a:schemeClr val="tx1"/>
                </a:solidFill>
                <a:latin typeface="Arial" panose="020B0604020202020204" pitchFamily="34" charset="0"/>
              </a:defRPr>
            </a:lvl2pPr>
            <a:lvl3pPr marL="1163803" indent="-232761" eaLnBrk="0" hangingPunct="0">
              <a:defRPr sz="2400">
                <a:solidFill>
                  <a:schemeClr val="tx1"/>
                </a:solidFill>
                <a:latin typeface="Arial" panose="020B0604020202020204" pitchFamily="34" charset="0"/>
              </a:defRPr>
            </a:lvl3pPr>
            <a:lvl4pPr marL="1629324" indent="-232761" eaLnBrk="0" hangingPunct="0">
              <a:defRPr sz="2400">
                <a:solidFill>
                  <a:schemeClr val="tx1"/>
                </a:solidFill>
                <a:latin typeface="Arial" panose="020B0604020202020204" pitchFamily="34" charset="0"/>
              </a:defRPr>
            </a:lvl4pPr>
            <a:lvl5pPr marL="2094845" indent="-232761" eaLnBrk="0" hangingPunct="0">
              <a:defRPr sz="2400">
                <a:solidFill>
                  <a:schemeClr val="tx1"/>
                </a:solidFill>
                <a:latin typeface="Arial" panose="020B0604020202020204" pitchFamily="34" charset="0"/>
              </a:defRPr>
            </a:lvl5pPr>
            <a:lvl6pPr marL="2560366" indent="-232761" eaLnBrk="0" fontAlgn="base" hangingPunct="0">
              <a:spcBef>
                <a:spcPct val="0"/>
              </a:spcBef>
              <a:spcAft>
                <a:spcPct val="0"/>
              </a:spcAft>
              <a:defRPr sz="2400">
                <a:solidFill>
                  <a:schemeClr val="tx1"/>
                </a:solidFill>
                <a:latin typeface="Arial" panose="020B0604020202020204" pitchFamily="34" charset="0"/>
              </a:defRPr>
            </a:lvl6pPr>
            <a:lvl7pPr marL="3025887" indent="-232761" eaLnBrk="0" fontAlgn="base" hangingPunct="0">
              <a:spcBef>
                <a:spcPct val="0"/>
              </a:spcBef>
              <a:spcAft>
                <a:spcPct val="0"/>
              </a:spcAft>
              <a:defRPr sz="2400">
                <a:solidFill>
                  <a:schemeClr val="tx1"/>
                </a:solidFill>
                <a:latin typeface="Arial" panose="020B0604020202020204" pitchFamily="34" charset="0"/>
              </a:defRPr>
            </a:lvl7pPr>
            <a:lvl8pPr marL="3491408" indent="-232761" eaLnBrk="0" fontAlgn="base" hangingPunct="0">
              <a:spcBef>
                <a:spcPct val="0"/>
              </a:spcBef>
              <a:spcAft>
                <a:spcPct val="0"/>
              </a:spcAft>
              <a:defRPr sz="2400">
                <a:solidFill>
                  <a:schemeClr val="tx1"/>
                </a:solidFill>
                <a:latin typeface="Arial" panose="020B0604020202020204" pitchFamily="34" charset="0"/>
              </a:defRPr>
            </a:lvl8pPr>
            <a:lvl9pPr marL="3956929" indent="-232761" eaLnBrk="0" fontAlgn="base" hangingPunct="0">
              <a:spcBef>
                <a:spcPct val="0"/>
              </a:spcBef>
              <a:spcAft>
                <a:spcPct val="0"/>
              </a:spcAft>
              <a:defRPr sz="2400">
                <a:solidFill>
                  <a:schemeClr val="tx1"/>
                </a:solidFill>
                <a:latin typeface="Arial" panose="020B0604020202020204" pitchFamily="34" charset="0"/>
              </a:defRPr>
            </a:lvl9pPr>
          </a:lstStyle>
          <a:p>
            <a:fld id="{4B251D9F-6D1B-4A0E-BFC4-8C91AE04AC31}" type="slidenum">
              <a:rPr lang="en-US" sz="1200"/>
              <a:pPr/>
              <a:t>35</a:t>
            </a:fld>
            <a:endParaRPr lang="en-US" sz="120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r>
              <a:rPr lang="en-US" dirty="0" smtClean="0"/>
              <a:t>Those of you who were here last time will probably remember this slide. It shows the </a:t>
            </a:r>
            <a:r>
              <a:rPr lang="en-US" dirty="0" smtClean="0">
                <a:cs typeface="Arial" charset="0"/>
                <a:sym typeface="Wingdings" pitchFamily="2" charset="2"/>
              </a:rPr>
              <a:t> </a:t>
            </a:r>
            <a:r>
              <a:rPr lang="en-US" dirty="0" smtClean="0"/>
              <a:t>nucleus,</a:t>
            </a:r>
            <a:r>
              <a:rPr lang="en-US" baseline="0" dirty="0" smtClean="0"/>
              <a:t> the </a:t>
            </a:r>
            <a:r>
              <a:rPr lang="en-US" dirty="0" smtClean="0">
                <a:cs typeface="Arial" charset="0"/>
                <a:sym typeface="Wingdings" pitchFamily="2" charset="2"/>
              </a:rPr>
              <a:t> </a:t>
            </a:r>
            <a:r>
              <a:rPr lang="en-US" baseline="0" dirty="0" smtClean="0"/>
              <a:t>dark heterochromatin, which is condensed DNA, and the </a:t>
            </a:r>
            <a:r>
              <a:rPr lang="en-US" dirty="0" smtClean="0">
                <a:cs typeface="Arial" charset="0"/>
                <a:sym typeface="Wingdings" pitchFamily="2" charset="2"/>
              </a:rPr>
              <a:t> </a:t>
            </a:r>
            <a:r>
              <a:rPr lang="en-US" baseline="0" dirty="0" smtClean="0"/>
              <a:t>light </a:t>
            </a:r>
            <a:r>
              <a:rPr lang="en-US" baseline="0" dirty="0" err="1" smtClean="0"/>
              <a:t>euchromatin</a:t>
            </a:r>
            <a:r>
              <a:rPr lang="en-US" baseline="0" dirty="0" smtClean="0"/>
              <a:t>, which is the actively transcribed DNA. Let’s look at how this DNA is organized. </a:t>
            </a:r>
            <a:r>
              <a:rPr lang="en-US" dirty="0" smtClean="0">
                <a:cs typeface="Arial" charset="0"/>
                <a:sym typeface="Wingdings" pitchFamily="2" charset="2"/>
              </a:rPr>
              <a:t></a:t>
            </a:r>
            <a:endParaRPr lang="en-US" dirty="0"/>
          </a:p>
        </p:txBody>
      </p:sp>
    </p:spTree>
    <p:extLst>
      <p:ext uri="{BB962C8B-B14F-4D97-AF65-F5344CB8AC3E}">
        <p14:creationId xmlns:p14="http://schemas.microsoft.com/office/powerpoint/2010/main" val="38445051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fundamental organization of eukaryotic DNA is the nucleosome. It consists of a core of 4 pairs of histone proteins (represented in blue) around which the DNA (orange) is wrapped. Histone H1 is on one end and controls how the nucleosomes are organized. </a:t>
            </a:r>
            <a:r>
              <a:rPr lang="en-US" dirty="0" smtClean="0">
                <a:cs typeface="Arial" charset="0"/>
                <a:sym typeface="Wingdings" pitchFamily="2" charset="2"/>
              </a:rPr>
              <a:t> </a:t>
            </a:r>
            <a:r>
              <a:rPr lang="en-US" dirty="0" smtClean="0"/>
              <a:t>This is a representation of how the nucleosomes are organized together, making this</a:t>
            </a:r>
            <a:r>
              <a:rPr lang="en-US" baseline="0" dirty="0" smtClean="0"/>
              <a:t> flower-like arrangement. </a:t>
            </a:r>
            <a:r>
              <a:rPr lang="en-US" dirty="0" smtClean="0">
                <a:cs typeface="Arial" charset="0"/>
                <a:sym typeface="Wingdings" pitchFamily="2" charset="2"/>
              </a:rPr>
              <a:t> </a:t>
            </a:r>
            <a:r>
              <a:rPr lang="en-US" baseline="0" dirty="0" smtClean="0"/>
              <a:t>These “flowers” are stacked on top of each other to form long threads. The threads are coiled and the coils are </a:t>
            </a:r>
            <a:r>
              <a:rPr lang="en-US" dirty="0" smtClean="0">
                <a:cs typeface="Arial" charset="0"/>
                <a:sym typeface="Wingdings" pitchFamily="2" charset="2"/>
              </a:rPr>
              <a:t> </a:t>
            </a:r>
            <a:r>
              <a:rPr lang="en-US" baseline="0" dirty="0" smtClean="0"/>
              <a:t>further coiled, in what is called supercoiling, </a:t>
            </a:r>
            <a:r>
              <a:rPr lang="en-US" dirty="0" smtClean="0">
                <a:cs typeface="Arial" charset="0"/>
                <a:sym typeface="Wingdings" pitchFamily="2" charset="2"/>
              </a:rPr>
              <a:t> </a:t>
            </a:r>
            <a:r>
              <a:rPr lang="en-US" baseline="0" dirty="0" smtClean="0"/>
              <a:t>producing the chromosome. Why is all this structure necessary?</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36</a:t>
            </a:fld>
            <a:endParaRPr lang="en-US"/>
          </a:p>
        </p:txBody>
      </p:sp>
    </p:spTree>
    <p:extLst>
      <p:ext uri="{BB962C8B-B14F-4D97-AF65-F5344CB8AC3E}">
        <p14:creationId xmlns:p14="http://schemas.microsoft.com/office/powerpoint/2010/main" val="38415191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There are 3.2 billion base pairs in one set of human DNA. Since each cell is diploid (two copies of DNA), this means that </a:t>
            </a:r>
            <a:r>
              <a:rPr lang="en-US" dirty="0" smtClean="0">
                <a:cs typeface="Arial" charset="0"/>
                <a:sym typeface="Wingdings" pitchFamily="2" charset="2"/>
              </a:rPr>
              <a:t> </a:t>
            </a:r>
            <a:r>
              <a:rPr lang="en-US" dirty="0" smtClean="0"/>
              <a:t>each cell has 6.4 billion base</a:t>
            </a:r>
            <a:r>
              <a:rPr lang="en-US" baseline="0" dirty="0" smtClean="0"/>
              <a:t> pairs of DNA. </a:t>
            </a:r>
            <a:r>
              <a:rPr lang="en-US" dirty="0" smtClean="0">
                <a:cs typeface="Arial" charset="0"/>
                <a:sym typeface="Wingdings" pitchFamily="2" charset="2"/>
              </a:rPr>
              <a:t> </a:t>
            </a:r>
            <a:r>
              <a:rPr lang="en-US" baseline="0" dirty="0" smtClean="0"/>
              <a:t>Each base pair is 3.4 x 10</a:t>
            </a:r>
            <a:r>
              <a:rPr kumimoji="0" lang="en-US" altLang="en-US" sz="1200" b="0" i="0" u="none" strike="noStrike" cap="none" normalizeH="0" baseline="30000" dirty="0" smtClean="0">
                <a:ln>
                  <a:noFill/>
                </a:ln>
                <a:solidFill>
                  <a:schemeClr val="bg1"/>
                </a:solidFill>
                <a:effectLst/>
                <a:latin typeface="Calibri" panose="020F0502020204030204" pitchFamily="34" charset="0"/>
              </a:rPr>
              <a:t>-10</a:t>
            </a:r>
            <a:r>
              <a:rPr lang="en-US" baseline="0" dirty="0" smtClean="0"/>
              <a:t> meters long. This means that the </a:t>
            </a:r>
            <a:r>
              <a:rPr lang="en-US" dirty="0" smtClean="0">
                <a:cs typeface="Arial" charset="0"/>
                <a:sym typeface="Wingdings" pitchFamily="2" charset="2"/>
              </a:rPr>
              <a:t> </a:t>
            </a:r>
            <a:r>
              <a:rPr lang="en-US" baseline="0" dirty="0" smtClean="0"/>
              <a:t>DNA in one cell is over 2 meters long – taller than anybody in this room! </a:t>
            </a:r>
            <a:r>
              <a:rPr lang="en-US" dirty="0" smtClean="0">
                <a:cs typeface="Arial" charset="0"/>
                <a:sym typeface="Wingdings" pitchFamily="2" charset="2"/>
              </a:rPr>
              <a:t> </a:t>
            </a:r>
            <a:r>
              <a:rPr lang="en-US" baseline="0" dirty="0" smtClean="0"/>
              <a:t>The average human being has 37 trillion cells in their body. So taken together, this means that </a:t>
            </a:r>
            <a:r>
              <a:rPr lang="en-US" dirty="0" smtClean="0">
                <a:cs typeface="Arial" charset="0"/>
                <a:sym typeface="Wingdings" pitchFamily="2" charset="2"/>
              </a:rPr>
              <a:t> </a:t>
            </a:r>
            <a:r>
              <a:rPr lang="en-US" baseline="0" dirty="0" smtClean="0"/>
              <a:t>there are 80 trillion meters of DNA in your body. </a:t>
            </a:r>
            <a:r>
              <a:rPr lang="en-US" dirty="0" smtClean="0">
                <a:cs typeface="Arial" charset="0"/>
                <a:sym typeface="Wingdings" pitchFamily="2" charset="2"/>
              </a:rPr>
              <a:t> </a:t>
            </a:r>
            <a:r>
              <a:rPr lang="en-US" baseline="0" dirty="0" smtClean="0"/>
              <a:t>It’s only about 6 trillion meters to Pluto, which means there is enough </a:t>
            </a:r>
            <a:r>
              <a:rPr lang="en-US" dirty="0" smtClean="0">
                <a:cs typeface="Arial" charset="0"/>
                <a:sym typeface="Wingdings" pitchFamily="2" charset="2"/>
              </a:rPr>
              <a:t> </a:t>
            </a:r>
            <a:r>
              <a:rPr lang="en-US" baseline="0" dirty="0" smtClean="0"/>
              <a:t>DNA in your body to extend to Pluto and back over 6 times.</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37</a:t>
            </a:fld>
            <a:endParaRPr lang="en-US"/>
          </a:p>
        </p:txBody>
      </p:sp>
    </p:spTree>
    <p:extLst>
      <p:ext uri="{BB962C8B-B14F-4D97-AF65-F5344CB8AC3E}">
        <p14:creationId xmlns:p14="http://schemas.microsoft.com/office/powerpoint/2010/main" val="17497670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closer look at the nucleosome. As can be seen, the histone proteins have tails. Let’s look</a:t>
            </a:r>
            <a:r>
              <a:rPr lang="en-US" baseline="0" dirty="0" smtClean="0"/>
              <a:t> at what these tails are doing.</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38</a:t>
            </a:fld>
            <a:endParaRPr lang="en-US"/>
          </a:p>
        </p:txBody>
      </p:sp>
    </p:spTree>
    <p:extLst>
      <p:ext uri="{BB962C8B-B14F-4D97-AF65-F5344CB8AC3E}">
        <p14:creationId xmlns:p14="http://schemas.microsoft.com/office/powerpoint/2010/main" val="11969801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four core histone proteins. Sites on the protein</a:t>
            </a:r>
            <a:r>
              <a:rPr lang="en-US" baseline="0" dirty="0" smtClean="0"/>
              <a:t> tails</a:t>
            </a:r>
            <a:r>
              <a:rPr lang="en-US" dirty="0" smtClean="0"/>
              <a:t> can be modified</a:t>
            </a:r>
            <a:r>
              <a:rPr lang="en-US" baseline="0" dirty="0" smtClean="0"/>
              <a:t> in four different ways. </a:t>
            </a:r>
            <a:r>
              <a:rPr lang="en-US" dirty="0" smtClean="0">
                <a:cs typeface="Arial" charset="0"/>
                <a:sym typeface="Wingdings" pitchFamily="2" charset="2"/>
              </a:rPr>
              <a:t> </a:t>
            </a:r>
            <a:r>
              <a:rPr lang="en-US" baseline="0" dirty="0" smtClean="0"/>
              <a:t>For example, acetylation of the histones turns on gene expression. </a:t>
            </a:r>
            <a:r>
              <a:rPr lang="en-US" dirty="0" smtClean="0">
                <a:cs typeface="Arial" charset="0"/>
                <a:sym typeface="Wingdings" pitchFamily="2" charset="2"/>
              </a:rPr>
              <a:t> </a:t>
            </a:r>
            <a:r>
              <a:rPr lang="en-US" baseline="0" dirty="0" smtClean="0"/>
              <a:t>Methylation of the histones turns off gene expression. </a:t>
            </a:r>
            <a:r>
              <a:rPr lang="en-US" dirty="0" smtClean="0">
                <a:cs typeface="Arial" charset="0"/>
                <a:sym typeface="Wingdings" pitchFamily="2" charset="2"/>
              </a:rPr>
              <a:t> </a:t>
            </a:r>
            <a:r>
              <a:rPr lang="en-US" baseline="0" dirty="0" smtClean="0"/>
              <a:t>Phosphorylation in histone H2 is used as a marker of broken DNA. So, the phosphorylation signals the cells’ DNA repair machinery to excise the region and repair it. </a:t>
            </a:r>
            <a:r>
              <a:rPr lang="en-US" dirty="0" smtClean="0">
                <a:cs typeface="Arial" charset="0"/>
                <a:sym typeface="Wingdings" pitchFamily="2" charset="2"/>
              </a:rPr>
              <a:t> </a:t>
            </a:r>
            <a:r>
              <a:rPr lang="en-US" baseline="0" dirty="0" smtClean="0"/>
              <a:t>Ubiquitin is a small regulatory protein. </a:t>
            </a:r>
            <a:r>
              <a:rPr lang="en-US" dirty="0" err="1" smtClean="0"/>
              <a:t>Ubiquitination</a:t>
            </a:r>
            <a:r>
              <a:rPr lang="en-US" dirty="0" smtClean="0"/>
              <a:t> of histones H2A and H2B </a:t>
            </a:r>
            <a:r>
              <a:rPr lang="en-US" dirty="0" smtClean="0">
                <a:cs typeface="Arial" charset="0"/>
                <a:sym typeface="Wingdings" pitchFamily="2" charset="2"/>
              </a:rPr>
              <a:t> </a:t>
            </a:r>
            <a:r>
              <a:rPr lang="en-US" dirty="0" smtClean="0"/>
              <a:t>regulates</a:t>
            </a:r>
            <a:r>
              <a:rPr lang="en-US" baseline="0" dirty="0" smtClean="0"/>
              <a:t> </a:t>
            </a:r>
            <a:r>
              <a:rPr lang="en-US" dirty="0" smtClean="0"/>
              <a:t>methylation of histone H3.</a:t>
            </a:r>
            <a:r>
              <a:rPr lang="en-US" dirty="0" smtClean="0">
                <a:cs typeface="Arial" charset="0"/>
                <a:sym typeface="Wingdings" pitchFamily="2" charset="2"/>
              </a:rPr>
              <a:t> And, finally,  these regulatory sites interact with each other</a:t>
            </a:r>
            <a:r>
              <a:rPr lang="en-US" baseline="0" dirty="0" smtClean="0">
                <a:cs typeface="Arial" charset="0"/>
                <a:sym typeface="Wingdings" pitchFamily="2" charset="2"/>
              </a:rPr>
              <a:t> to control gene expression. </a:t>
            </a:r>
            <a:r>
              <a:rPr lang="en-US" dirty="0" smtClean="0">
                <a:cs typeface="Arial" charset="0"/>
                <a:sym typeface="Wingdings" pitchFamily="2" charset="2"/>
              </a:rPr>
              <a:t>This complex regulatory</a:t>
            </a:r>
            <a:r>
              <a:rPr lang="en-US" baseline="0" dirty="0" smtClean="0">
                <a:cs typeface="Arial" charset="0"/>
                <a:sym typeface="Wingdings" pitchFamily="2" charset="2"/>
              </a:rPr>
              <a:t> mechanism</a:t>
            </a:r>
            <a:r>
              <a:rPr lang="en-US" dirty="0" smtClean="0">
                <a:cs typeface="Arial" charset="0"/>
                <a:sym typeface="Wingdings" pitchFamily="2" charset="2"/>
              </a:rPr>
              <a:t> has been called the histone code.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39</a:t>
            </a:fld>
            <a:endParaRPr lang="en-US"/>
          </a:p>
        </p:txBody>
      </p:sp>
    </p:spTree>
    <p:extLst>
      <p:ext uri="{BB962C8B-B14F-4D97-AF65-F5344CB8AC3E}">
        <p14:creationId xmlns:p14="http://schemas.microsoft.com/office/powerpoint/2010/main" val="3623698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say the</a:t>
            </a:r>
            <a:r>
              <a:rPr lang="en-US" baseline="0" dirty="0" smtClean="0"/>
              <a:t> comparison is unfair, since the sequences of those genes in nematodes and human beings are vastly different. So, let’s look at two species whose genes are not very different. </a:t>
            </a:r>
            <a:r>
              <a:rPr lang="en-US" dirty="0" smtClean="0"/>
              <a:t>Sequencing of both human and chimpanzee genomes show that those genes are</a:t>
            </a:r>
            <a:r>
              <a:rPr lang="en-US" baseline="0" dirty="0" smtClean="0"/>
              <a:t> 98.7% identical. The question is, can a 1.3% difference in gene sequence </a:t>
            </a:r>
            <a:r>
              <a:rPr lang="en-US" dirty="0" smtClean="0">
                <a:cs typeface="Arial" charset="0"/>
                <a:sym typeface="Wingdings" pitchFamily="2" charset="2"/>
              </a:rPr>
              <a:t> </a:t>
            </a:r>
            <a:r>
              <a:rPr lang="en-US" baseline="0" dirty="0" smtClean="0"/>
              <a:t>turn this </a:t>
            </a:r>
            <a:r>
              <a:rPr lang="en-US" dirty="0" smtClean="0">
                <a:cs typeface="Arial" charset="0"/>
                <a:sym typeface="Wingdings" pitchFamily="2" charset="2"/>
              </a:rPr>
              <a:t> </a:t>
            </a:r>
            <a:r>
              <a:rPr lang="en-US" baseline="0" dirty="0" smtClean="0"/>
              <a:t>into this?</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4</a:t>
            </a:fld>
            <a:endParaRPr lang="en-US"/>
          </a:p>
        </p:txBody>
      </p:sp>
    </p:spTree>
    <p:extLst>
      <p:ext uri="{BB962C8B-B14F-4D97-AF65-F5344CB8AC3E}">
        <p14:creationId xmlns:p14="http://schemas.microsoft.com/office/powerpoint/2010/main" val="30473143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dirty="0" smtClean="0">
                <a:latin typeface="Arial" panose="020B0604020202020204" pitchFamily="34" charset="0"/>
                <a:ea typeface="msgothic" charset="0"/>
                <a:cs typeface="msgothic" charset="0"/>
              </a:rPr>
              <a:t>These graphs </a:t>
            </a:r>
            <a:r>
              <a:rPr lang="en-GB" altLang="en-US" dirty="0">
                <a:latin typeface="Arial" panose="020B0604020202020204" pitchFamily="34" charset="0"/>
                <a:ea typeface="msgothic" charset="0"/>
                <a:cs typeface="msgothic" charset="0"/>
              </a:rPr>
              <a:t>are histograms of the distance from </a:t>
            </a:r>
            <a:r>
              <a:rPr lang="en-GB" altLang="en-US" dirty="0" smtClean="0">
                <a:latin typeface="Arial" panose="020B0604020202020204" pitchFamily="34" charset="0"/>
                <a:ea typeface="msgothic" charset="0"/>
                <a:cs typeface="msgothic" charset="0"/>
              </a:rPr>
              <a:t>modified histone </a:t>
            </a:r>
            <a:r>
              <a:rPr lang="en-GB" altLang="en-US" dirty="0">
                <a:latin typeface="Arial" panose="020B0604020202020204" pitchFamily="34" charset="0"/>
                <a:ea typeface="msgothic" charset="0"/>
                <a:cs typeface="msgothic" charset="0"/>
              </a:rPr>
              <a:t>regions to the nearest TSS in </a:t>
            </a:r>
            <a:r>
              <a:rPr lang="en-GB" altLang="en-US" dirty="0" smtClean="0">
                <a:latin typeface="Arial" panose="020B0604020202020204" pitchFamily="34" charset="0"/>
                <a:ea typeface="msgothic" charset="0"/>
                <a:cs typeface="msgothic" charset="0"/>
              </a:rPr>
              <a:t>humans, </a:t>
            </a:r>
            <a:r>
              <a:rPr lang="en-GB" altLang="en-US" dirty="0">
                <a:latin typeface="Arial" panose="020B0604020202020204" pitchFamily="34" charset="0"/>
                <a:ea typeface="msgothic" charset="0"/>
                <a:cs typeface="msgothic" charset="0"/>
              </a:rPr>
              <a:t>chimpanzees, </a:t>
            </a:r>
            <a:r>
              <a:rPr lang="en-GB" altLang="en-US" dirty="0" smtClean="0">
                <a:latin typeface="Arial" panose="020B0604020202020204" pitchFamily="34" charset="0"/>
                <a:ea typeface="msgothic" charset="0"/>
                <a:cs typeface="msgothic" charset="0"/>
              </a:rPr>
              <a:t>and </a:t>
            </a:r>
            <a:r>
              <a:rPr lang="en-GB" altLang="en-US" dirty="0">
                <a:latin typeface="Arial" panose="020B0604020202020204" pitchFamily="34" charset="0"/>
                <a:ea typeface="msgothic" charset="0"/>
                <a:cs typeface="msgothic" charset="0"/>
              </a:rPr>
              <a:t>rhesus macaques. </a:t>
            </a:r>
            <a:r>
              <a:rPr lang="en-GB" altLang="en-US" dirty="0" smtClean="0">
                <a:latin typeface="Arial" panose="020B0604020202020204" pitchFamily="34" charset="0"/>
                <a:ea typeface="msgothic" charset="0"/>
                <a:cs typeface="msgothic" charset="0"/>
              </a:rPr>
              <a:t>If these modified histone a re involved in gene regulation, we would expect to find them near the TSS, which they are.</a:t>
            </a:r>
            <a:r>
              <a:rPr lang="en-US" dirty="0" smtClean="0">
                <a:cs typeface="Arial" charset="0"/>
                <a:sym typeface="Wingdings" pitchFamily="2" charset="2"/>
              </a:rPr>
              <a:t> </a:t>
            </a:r>
            <a:endParaRPr lang="en-GB" altLang="en-US" dirty="0">
              <a:latin typeface="Arial" panose="020B0604020202020204" pitchFamily="34" charset="0"/>
              <a:ea typeface="msgothic" charset="0"/>
              <a:cs typeface="msgothic" charset="0"/>
            </a:endParaRPr>
          </a:p>
        </p:txBody>
      </p:sp>
    </p:spTree>
    <p:extLst>
      <p:ext uri="{BB962C8B-B14F-4D97-AF65-F5344CB8AC3E}">
        <p14:creationId xmlns:p14="http://schemas.microsoft.com/office/powerpoint/2010/main" val="42300622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comparison of</a:t>
            </a:r>
            <a:r>
              <a:rPr lang="en-US" baseline="0" dirty="0" smtClean="0"/>
              <a:t> histone modifications for </a:t>
            </a:r>
            <a:r>
              <a:rPr lang="en-US" dirty="0" smtClean="0">
                <a:cs typeface="Arial" charset="0"/>
                <a:sym typeface="Wingdings" pitchFamily="2" charset="2"/>
              </a:rPr>
              <a:t> </a:t>
            </a:r>
            <a:r>
              <a:rPr lang="en-US" baseline="0" dirty="0" smtClean="0"/>
              <a:t>humans, </a:t>
            </a:r>
            <a:r>
              <a:rPr lang="en-US" dirty="0" smtClean="0">
                <a:cs typeface="Arial" charset="0"/>
                <a:sym typeface="Wingdings" pitchFamily="2" charset="2"/>
              </a:rPr>
              <a:t></a:t>
            </a:r>
            <a:r>
              <a:rPr lang="en-US" baseline="0" dirty="0" smtClean="0"/>
              <a:t>chimpanzees, and </a:t>
            </a:r>
            <a:r>
              <a:rPr lang="en-US" dirty="0" smtClean="0">
                <a:cs typeface="Arial" charset="0"/>
                <a:sym typeface="Wingdings" pitchFamily="2" charset="2"/>
              </a:rPr>
              <a:t> </a:t>
            </a:r>
            <a:r>
              <a:rPr lang="en-US" baseline="0" dirty="0" smtClean="0"/>
              <a:t>macaque. It shows that a significant number of histone sites are differentially regulated in each species. So, histone modification is one mechanism by which humans are unique from other apes.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41</a:t>
            </a:fld>
            <a:endParaRPr lang="en-US"/>
          </a:p>
        </p:txBody>
      </p:sp>
    </p:spTree>
    <p:extLst>
      <p:ext uri="{BB962C8B-B14F-4D97-AF65-F5344CB8AC3E}">
        <p14:creationId xmlns:p14="http://schemas.microsoft.com/office/powerpoint/2010/main" val="27720557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8.5% of human DNA consists of short sequences that bind transcription factors.</a:t>
            </a:r>
            <a:r>
              <a:rPr lang="en-US" baseline="0" dirty="0" smtClean="0"/>
              <a:t> These factors regulate gene expression, usually by increasing the rate of transcription for the particular gene with which they are associated.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42</a:t>
            </a:fld>
            <a:endParaRPr lang="en-US"/>
          </a:p>
        </p:txBody>
      </p:sp>
    </p:spTree>
    <p:extLst>
      <p:ext uri="{BB962C8B-B14F-4D97-AF65-F5344CB8AC3E}">
        <p14:creationId xmlns:p14="http://schemas.microsoft.com/office/powerpoint/2010/main" val="7769500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usually</a:t>
            </a:r>
            <a:r>
              <a:rPr lang="en-US" baseline="0" dirty="0" smtClean="0"/>
              <a:t> think of a gene within DNA as being a linear sequence of bases, containing a </a:t>
            </a:r>
            <a:r>
              <a:rPr lang="en-US" dirty="0" smtClean="0">
                <a:cs typeface="Arial" charset="0"/>
                <a:sym typeface="Wingdings" pitchFamily="2" charset="2"/>
              </a:rPr>
              <a:t> </a:t>
            </a:r>
            <a:r>
              <a:rPr lang="en-US" baseline="0" dirty="0" smtClean="0"/>
              <a:t>transcriptional start site, </a:t>
            </a:r>
            <a:r>
              <a:rPr lang="en-US" dirty="0" smtClean="0">
                <a:cs typeface="Arial" charset="0"/>
                <a:sym typeface="Wingdings" pitchFamily="2" charset="2"/>
              </a:rPr>
              <a:t> </a:t>
            </a:r>
            <a:r>
              <a:rPr lang="en-US" baseline="0" dirty="0" smtClean="0"/>
              <a:t>a promoter, and maybe </a:t>
            </a:r>
            <a:r>
              <a:rPr lang="en-US" dirty="0" smtClean="0">
                <a:cs typeface="Arial" charset="0"/>
                <a:sym typeface="Wingdings" pitchFamily="2" charset="2"/>
              </a:rPr>
              <a:t> </a:t>
            </a:r>
            <a:r>
              <a:rPr lang="en-US" baseline="0" dirty="0" smtClean="0"/>
              <a:t>some enhancer elements. How can an enhancer so far from the TSS affect gene transcription? The reality is that DNA is not flat, but as shown previously, </a:t>
            </a:r>
            <a:r>
              <a:rPr lang="en-US" dirty="0" smtClean="0">
                <a:cs typeface="Arial" charset="0"/>
                <a:sym typeface="Wingdings" pitchFamily="2" charset="2"/>
              </a:rPr>
              <a:t> </a:t>
            </a:r>
            <a:r>
              <a:rPr lang="en-US" baseline="0" dirty="0" smtClean="0"/>
              <a:t>bends and curves. So, </a:t>
            </a:r>
            <a:r>
              <a:rPr lang="en-US" dirty="0" smtClean="0">
                <a:cs typeface="Arial" charset="0"/>
                <a:sym typeface="Wingdings" pitchFamily="2" charset="2"/>
              </a:rPr>
              <a:t> </a:t>
            </a:r>
            <a:r>
              <a:rPr lang="en-US" baseline="0" dirty="0" smtClean="0"/>
              <a:t>enhancer elements can bind transcription factors, promoting the binding of RNA polymerase complexes to enhance gene transcription.</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43</a:t>
            </a:fld>
            <a:endParaRPr lang="en-US"/>
          </a:p>
        </p:txBody>
      </p:sp>
    </p:spTree>
    <p:extLst>
      <p:ext uri="{BB962C8B-B14F-4D97-AF65-F5344CB8AC3E}">
        <p14:creationId xmlns:p14="http://schemas.microsoft.com/office/powerpoint/2010/main" val="42334306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figure of CTCF transcription factor binding sites that are unique in humans</a:t>
            </a:r>
            <a:r>
              <a:rPr lang="en-US" baseline="0" dirty="0" smtClean="0"/>
              <a:t> vs. gorillas for </a:t>
            </a:r>
            <a:r>
              <a:rPr lang="en-US" baseline="0" dirty="0" err="1" smtClean="0"/>
              <a:t>iPSC</a:t>
            </a:r>
            <a:r>
              <a:rPr lang="en-US" baseline="0" dirty="0" smtClean="0"/>
              <a:t>. So, humans have many more CTFC transcription factor binding sites and over half of those sites are unique to each species, even though our coding sequences are nearly identical.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44</a:t>
            </a:fld>
            <a:endParaRPr lang="en-US"/>
          </a:p>
        </p:txBody>
      </p:sp>
    </p:spTree>
    <p:extLst>
      <p:ext uri="{BB962C8B-B14F-4D97-AF65-F5344CB8AC3E}">
        <p14:creationId xmlns:p14="http://schemas.microsoft.com/office/powerpoint/2010/main" val="31756885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DNA methylation sites,</a:t>
            </a:r>
            <a:r>
              <a:rPr lang="en-US" baseline="0" dirty="0" smtClean="0"/>
              <a:t> called </a:t>
            </a:r>
            <a:r>
              <a:rPr lang="en-US" baseline="0" dirty="0" err="1" smtClean="0"/>
              <a:t>CpG</a:t>
            </a:r>
            <a:r>
              <a:rPr lang="en-US" baseline="0" dirty="0" smtClean="0"/>
              <a:t> sites, account for 4.6% of the human genome. Methylation of some of these sites </a:t>
            </a:r>
            <a:r>
              <a:rPr lang="en-US" baseline="0" dirty="0" err="1" smtClean="0"/>
              <a:t>downregulates</a:t>
            </a:r>
            <a:r>
              <a:rPr lang="en-US" baseline="0" dirty="0" smtClean="0"/>
              <a:t> gene expression.</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45</a:t>
            </a:fld>
            <a:endParaRPr lang="en-US"/>
          </a:p>
        </p:txBody>
      </p:sp>
    </p:spTree>
    <p:extLst>
      <p:ext uri="{BB962C8B-B14F-4D97-AF65-F5344CB8AC3E}">
        <p14:creationId xmlns:p14="http://schemas.microsoft.com/office/powerpoint/2010/main" val="2175621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Often, these CpG sites are located in the promoter</a:t>
            </a:r>
            <a:r>
              <a:rPr lang="en-US" baseline="0" dirty="0" smtClean="0"/>
              <a:t> part of a gene. If the </a:t>
            </a:r>
            <a:r>
              <a:rPr lang="en-US" baseline="0" dirty="0" err="1" smtClean="0"/>
              <a:t>CpG</a:t>
            </a:r>
            <a:r>
              <a:rPr lang="en-US" baseline="0" dirty="0" smtClean="0"/>
              <a:t> sites are </a:t>
            </a:r>
            <a:r>
              <a:rPr lang="en-US" dirty="0" smtClean="0">
                <a:cs typeface="Arial" charset="0"/>
                <a:sym typeface="Wingdings" pitchFamily="2" charset="2"/>
              </a:rPr>
              <a:t></a:t>
            </a:r>
            <a:r>
              <a:rPr lang="en-US" baseline="0" dirty="0" smtClean="0"/>
              <a:t> unmethylated, the gene is expressed and mRNA is produced. However, if the promoter CpG sites are </a:t>
            </a:r>
            <a:r>
              <a:rPr lang="en-US" dirty="0" smtClean="0">
                <a:cs typeface="Arial" charset="0"/>
                <a:sym typeface="Wingdings" pitchFamily="2" charset="2"/>
              </a:rPr>
              <a:t> </a:t>
            </a:r>
            <a:r>
              <a:rPr lang="en-US" baseline="0" dirty="0" smtClean="0"/>
              <a:t>methylated, RNA polymerase is blocked and the gene is not expressed. So, methylation of CpG sites is an important epigenetic regulator of gene expression.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1EAD0015-8897-4EEC-BDBF-1920EFB2382D}" type="slidenum">
              <a:rPr lang="en-US" smtClean="0"/>
              <a:t>46</a:t>
            </a:fld>
            <a:endParaRPr lang="en-US"/>
          </a:p>
        </p:txBody>
      </p:sp>
    </p:spTree>
    <p:extLst>
      <p:ext uri="{BB962C8B-B14F-4D97-AF65-F5344CB8AC3E}">
        <p14:creationId xmlns:p14="http://schemas.microsoft.com/office/powerpoint/2010/main" val="4489510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relationship between</a:t>
            </a:r>
            <a:r>
              <a:rPr lang="en-US" baseline="0" dirty="0" smtClean="0"/>
              <a:t> methylation and expression can be seen in this graph, where less methylated </a:t>
            </a:r>
            <a:r>
              <a:rPr lang="en-US" baseline="0" dirty="0" err="1" smtClean="0"/>
              <a:t>CpG</a:t>
            </a:r>
            <a:r>
              <a:rPr lang="en-US" baseline="0" dirty="0" smtClean="0"/>
              <a:t> sites have greater gene expression.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47</a:t>
            </a:fld>
            <a:endParaRPr lang="en-US"/>
          </a:p>
        </p:txBody>
      </p:sp>
    </p:spTree>
    <p:extLst>
      <p:ext uri="{BB962C8B-B14F-4D97-AF65-F5344CB8AC3E}">
        <p14:creationId xmlns:p14="http://schemas.microsoft.com/office/powerpoint/2010/main" val="36469928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2011 study examined genome-wide methylation and gene expression in multiple human</a:t>
            </a:r>
            <a:r>
              <a:rPr lang="en-US" baseline="0" dirty="0" smtClean="0"/>
              <a:t> and chimpanzee tissues. The results showed that the vast number of </a:t>
            </a:r>
            <a:r>
              <a:rPr lang="en-US" baseline="0" dirty="0" err="1" smtClean="0"/>
              <a:t>CpG</a:t>
            </a:r>
            <a:r>
              <a:rPr lang="en-US" baseline="0" dirty="0" smtClean="0"/>
              <a:t> methylation sites were differentially methylated between humans and chimps.</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48</a:t>
            </a:fld>
            <a:endParaRPr lang="en-US"/>
          </a:p>
        </p:txBody>
      </p:sp>
    </p:spTree>
    <p:extLst>
      <p:ext uri="{BB962C8B-B14F-4D97-AF65-F5344CB8AC3E}">
        <p14:creationId xmlns:p14="http://schemas.microsoft.com/office/powerpoint/2010/main" val="6485380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So, scientists have found </a:t>
            </a:r>
            <a:r>
              <a:rPr lang="en-US" dirty="0" smtClean="0">
                <a:cs typeface="Arial" charset="0"/>
                <a:sym typeface="Wingdings" pitchFamily="2" charset="2"/>
              </a:rPr>
              <a:t> </a:t>
            </a:r>
            <a:r>
              <a:rPr lang="en-US" b="0" dirty="0" smtClean="0"/>
              <a:t>that </a:t>
            </a:r>
            <a:r>
              <a:rPr lang="en-US" b="0" dirty="0" smtClean="0">
                <a:effectLst/>
              </a:rPr>
              <a:t>80% of the human genome has some function. </a:t>
            </a:r>
            <a:r>
              <a:rPr lang="en-US" dirty="0" smtClean="0">
                <a:cs typeface="Arial" charset="0"/>
                <a:sym typeface="Wingdings" pitchFamily="2" charset="2"/>
              </a:rPr>
              <a:t> </a:t>
            </a:r>
            <a:r>
              <a:rPr lang="en-US" b="0" dirty="0" smtClean="0">
                <a:effectLst/>
              </a:rPr>
              <a:t>However, only 10% of genome is evolutionarily conserved. </a:t>
            </a:r>
            <a:r>
              <a:rPr lang="en-US" dirty="0" smtClean="0">
                <a:cs typeface="Arial" charset="0"/>
                <a:sym typeface="Wingdings" pitchFamily="2" charset="2"/>
              </a:rPr>
              <a:t> </a:t>
            </a:r>
            <a:r>
              <a:rPr lang="en-US" b="0" dirty="0" smtClean="0">
                <a:effectLst/>
              </a:rPr>
              <a:t>Therefore, evolution (specifically natural selection) does not explain 70% of genome function. </a:t>
            </a:r>
            <a:r>
              <a:rPr lang="en-US" dirty="0" smtClean="0">
                <a:cs typeface="Arial" charset="0"/>
                <a:sym typeface="Wingdings" pitchFamily="2" charset="2"/>
              </a:rPr>
              <a:t> </a:t>
            </a:r>
            <a:r>
              <a:rPr lang="en-US" b="0" dirty="0" smtClean="0">
                <a:effectLst/>
              </a:rPr>
              <a:t>If natural selection is the driving factor</a:t>
            </a:r>
            <a:r>
              <a:rPr lang="en-US" b="0" baseline="0" dirty="0" smtClean="0">
                <a:effectLst/>
              </a:rPr>
              <a:t> of evolution, m</a:t>
            </a:r>
            <a:r>
              <a:rPr lang="en-US" b="0" dirty="0" smtClean="0">
                <a:effectLst/>
              </a:rPr>
              <a:t>ost of genome has not evolved, but is designed.</a:t>
            </a:r>
            <a:r>
              <a:rPr lang="en-US" dirty="0" smtClean="0">
                <a:cs typeface="Arial" charset="0"/>
                <a:sym typeface="Wingdings" pitchFamily="2" charset="2"/>
              </a:rPr>
              <a:t> </a:t>
            </a:r>
            <a:endParaRPr lang="en-US" b="0" dirty="0" smtClean="0">
              <a:effectLst/>
            </a:endParaRPr>
          </a:p>
        </p:txBody>
      </p:sp>
      <p:sp>
        <p:nvSpPr>
          <p:cNvPr id="4" name="Slide Number Placeholder 3"/>
          <p:cNvSpPr>
            <a:spLocks noGrp="1"/>
          </p:cNvSpPr>
          <p:nvPr>
            <p:ph type="sldNum" sz="quarter" idx="10"/>
          </p:nvPr>
        </p:nvSpPr>
        <p:spPr/>
        <p:txBody>
          <a:bodyPr/>
          <a:lstStyle/>
          <a:p>
            <a:fld id="{69DBA4FE-8BCF-4D3C-A0C0-2E835A6CD841}" type="slidenum">
              <a:rPr lang="en-US" smtClean="0"/>
              <a:pPr/>
              <a:t>49</a:t>
            </a:fld>
            <a:endParaRPr lang="en-US"/>
          </a:p>
        </p:txBody>
      </p:sp>
    </p:spTree>
    <p:extLst>
      <p:ext uri="{BB962C8B-B14F-4D97-AF65-F5344CB8AC3E}">
        <p14:creationId xmlns:p14="http://schemas.microsoft.com/office/powerpoint/2010/main" val="1053254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two butterflies. How many of you think they are related</a:t>
            </a:r>
            <a:r>
              <a:rPr lang="en-US" baseline="0" dirty="0" smtClean="0"/>
              <a:t> species? How many of you think they are the same species? </a:t>
            </a:r>
            <a:r>
              <a:rPr lang="en-US" dirty="0" smtClean="0">
                <a:cs typeface="Arial" charset="0"/>
                <a:sym typeface="Wingdings" pitchFamily="2" charset="2"/>
              </a:rPr>
              <a:t> </a:t>
            </a:r>
            <a:r>
              <a:rPr lang="en-US" baseline="0" dirty="0" smtClean="0"/>
              <a:t>They are both </a:t>
            </a:r>
            <a:r>
              <a:rPr lang="en-US" i="1" baseline="0" dirty="0" err="1" smtClean="0"/>
              <a:t>Precis</a:t>
            </a:r>
            <a:r>
              <a:rPr lang="en-US" i="1" baseline="0" dirty="0" smtClean="0"/>
              <a:t> </a:t>
            </a:r>
            <a:r>
              <a:rPr lang="en-US" i="1" baseline="0" dirty="0" err="1" smtClean="0"/>
              <a:t>octavia</a:t>
            </a:r>
            <a:r>
              <a:rPr lang="en-US" baseline="0" dirty="0" smtClean="0"/>
              <a:t>! The one on the left develops in Summer and the one on right develops in Winter. The species actually lives in Kenya, near the equator and the differences in wing patterning are due to temperature, even though the temperature near the equator is only marginally different in summer and winter months.</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5</a:t>
            </a:fld>
            <a:endParaRPr lang="en-US"/>
          </a:p>
        </p:txBody>
      </p:sp>
    </p:spTree>
    <p:extLst>
      <p:ext uri="{BB962C8B-B14F-4D97-AF65-F5344CB8AC3E}">
        <p14:creationId xmlns:p14="http://schemas.microsoft.com/office/powerpoint/2010/main" val="8232930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Arial" charset="0"/>
                <a:sym typeface="Wingdings" pitchFamily="2" charset="2"/>
              </a:rPr>
              <a:t> </a:t>
            </a:r>
            <a:r>
              <a:rPr lang="en-US" dirty="0" smtClean="0"/>
              <a:t>This article</a:t>
            </a:r>
            <a:r>
              <a:rPr lang="en-US" baseline="0" dirty="0" smtClean="0"/>
              <a:t> came out a little over a month ago, asking if standard evolutionary theory needed to be modified. Of course, since it was in the journal </a:t>
            </a:r>
            <a:r>
              <a:rPr lang="en-US" i="1" baseline="0" dirty="0" smtClean="0"/>
              <a:t>Nature</a:t>
            </a:r>
            <a:r>
              <a:rPr lang="en-US" baseline="0" dirty="0" smtClean="0"/>
              <a:t>, it had both supporters and detractors. One fear, mentioned in the article was that “</a:t>
            </a:r>
            <a:r>
              <a:rPr lang="en-US" dirty="0" smtClean="0"/>
              <a:t>Perhaps haunted by the </a:t>
            </a:r>
            <a:r>
              <a:rPr lang="en-US" dirty="0" err="1" smtClean="0"/>
              <a:t>spectre</a:t>
            </a:r>
            <a:r>
              <a:rPr lang="en-US" dirty="0" smtClean="0"/>
              <a:t> of intelligent design, evolutionary biologists wish to show a united front to those hostile to science.” The main thrust of the article was what to do with the many of the examples of gene regulation and how to incorporate</a:t>
            </a:r>
            <a:r>
              <a:rPr lang="en-US" baseline="0" dirty="0" smtClean="0"/>
              <a:t> those concepts into standard evolutionary theory. Some scientists advocated a new evolutionary paradigm whereas others thought they could just incorporate the complications of genetic control mechanisms into standard evolutionary theory.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50</a:t>
            </a:fld>
            <a:endParaRPr lang="en-US"/>
          </a:p>
        </p:txBody>
      </p:sp>
    </p:spTree>
    <p:extLst>
      <p:ext uri="{BB962C8B-B14F-4D97-AF65-F5344CB8AC3E}">
        <p14:creationId xmlns:p14="http://schemas.microsoft.com/office/powerpoint/2010/main" val="42015914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comparison of </a:t>
            </a:r>
            <a:r>
              <a:rPr lang="en-US" dirty="0" smtClean="0">
                <a:cs typeface="Arial" charset="0"/>
                <a:sym typeface="Wingdings" pitchFamily="2" charset="2"/>
              </a:rPr>
              <a:t> </a:t>
            </a:r>
            <a:r>
              <a:rPr lang="en-US" dirty="0" smtClean="0"/>
              <a:t>standard evolutionary theory to the new extended evolutionary synthesis. Standard evolutionary theory</a:t>
            </a:r>
            <a:r>
              <a:rPr lang="en-US" baseline="0" dirty="0" smtClean="0"/>
              <a:t> has become </a:t>
            </a:r>
            <a:r>
              <a:rPr lang="en-US" dirty="0" smtClean="0">
                <a:cs typeface="Arial" charset="0"/>
                <a:sym typeface="Wingdings" pitchFamily="2" charset="2"/>
              </a:rPr>
              <a:t> </a:t>
            </a:r>
            <a:r>
              <a:rPr lang="en-US" baseline="0" dirty="0" smtClean="0"/>
              <a:t>a theory of genes, where </a:t>
            </a:r>
            <a:r>
              <a:rPr lang="en-US" dirty="0" smtClean="0">
                <a:cs typeface="Arial" charset="0"/>
                <a:sym typeface="Wingdings" pitchFamily="2" charset="2"/>
              </a:rPr>
              <a:t> </a:t>
            </a:r>
            <a:r>
              <a:rPr lang="en-US" baseline="0" dirty="0" smtClean="0"/>
              <a:t>random genetic mutation is acted on by </a:t>
            </a:r>
            <a:r>
              <a:rPr lang="en-US" dirty="0" smtClean="0">
                <a:cs typeface="Arial" charset="0"/>
                <a:sym typeface="Wingdings" pitchFamily="2" charset="2"/>
              </a:rPr>
              <a:t> </a:t>
            </a:r>
            <a:r>
              <a:rPr lang="en-US" baseline="0" dirty="0" smtClean="0"/>
              <a:t>natural selection, resulting in the eventual </a:t>
            </a:r>
            <a:r>
              <a:rPr lang="en-US" dirty="0" smtClean="0">
                <a:cs typeface="Arial" charset="0"/>
                <a:sym typeface="Wingdings" pitchFamily="2" charset="2"/>
              </a:rPr>
              <a:t> </a:t>
            </a:r>
            <a:r>
              <a:rPr lang="en-US" baseline="0" dirty="0" smtClean="0"/>
              <a:t>fixation of advantageous genes into the genomes of populations of species. The </a:t>
            </a:r>
            <a:r>
              <a:rPr lang="en-US" dirty="0" smtClean="0"/>
              <a:t>extended evolutionary synthesis is a </a:t>
            </a:r>
            <a:r>
              <a:rPr lang="en-US" dirty="0" smtClean="0">
                <a:cs typeface="Arial" charset="0"/>
                <a:sym typeface="Wingdings" pitchFamily="2" charset="2"/>
              </a:rPr>
              <a:t> </a:t>
            </a:r>
            <a:r>
              <a:rPr lang="en-US" dirty="0" smtClean="0"/>
              <a:t>new theory of forms, where </a:t>
            </a:r>
            <a:r>
              <a:rPr lang="en-US" dirty="0" smtClean="0">
                <a:cs typeface="Arial" charset="0"/>
                <a:sym typeface="Wingdings" pitchFamily="2" charset="2"/>
              </a:rPr>
              <a:t> </a:t>
            </a:r>
            <a:r>
              <a:rPr lang="en-US" dirty="0" smtClean="0"/>
              <a:t>environmental</a:t>
            </a:r>
            <a:r>
              <a:rPr lang="en-US" baseline="0" dirty="0" smtClean="0"/>
              <a:t> influences, </a:t>
            </a:r>
            <a:r>
              <a:rPr lang="en-US" dirty="0" smtClean="0">
                <a:cs typeface="Arial" charset="0"/>
                <a:sym typeface="Wingdings" pitchFamily="2" charset="2"/>
              </a:rPr>
              <a:t> </a:t>
            </a:r>
            <a:r>
              <a:rPr lang="en-US" baseline="0" dirty="0" smtClean="0"/>
              <a:t>developmental plasticity, and </a:t>
            </a:r>
            <a:r>
              <a:rPr lang="en-US" dirty="0" smtClean="0">
                <a:cs typeface="Arial" charset="0"/>
                <a:sym typeface="Wingdings" pitchFamily="2" charset="2"/>
              </a:rPr>
              <a:t> </a:t>
            </a:r>
            <a:r>
              <a:rPr lang="en-US" baseline="0" dirty="0" smtClean="0"/>
              <a:t>developmental bias lead to phenotypic changes in species, in the absence of genetic changes. Eventually, those phenotypic changes get </a:t>
            </a:r>
            <a:r>
              <a:rPr lang="en-US" dirty="0" smtClean="0">
                <a:cs typeface="Arial" charset="0"/>
                <a:sym typeface="Wingdings" pitchFamily="2" charset="2"/>
              </a:rPr>
              <a:t> </a:t>
            </a:r>
            <a:r>
              <a:rPr lang="en-US" baseline="0" dirty="0" smtClean="0"/>
              <a:t>hard-wired into the genetic sequences of populations.</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51</a:t>
            </a:fld>
            <a:endParaRPr lang="en-US"/>
          </a:p>
        </p:txBody>
      </p:sp>
    </p:spTree>
    <p:extLst>
      <p:ext uri="{BB962C8B-B14F-4D97-AF65-F5344CB8AC3E}">
        <p14:creationId xmlns:p14="http://schemas.microsoft.com/office/powerpoint/2010/main" val="939247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three butterflies. Are these </a:t>
            </a:r>
            <a:r>
              <a:rPr lang="en-US" baseline="0" dirty="0" smtClean="0"/>
              <a:t>the same species or different species? </a:t>
            </a:r>
            <a:r>
              <a:rPr lang="en-US" dirty="0" smtClean="0">
                <a:cs typeface="Arial" charset="0"/>
                <a:sym typeface="Wingdings" pitchFamily="2" charset="2"/>
              </a:rPr>
              <a:t> </a:t>
            </a:r>
            <a:r>
              <a:rPr lang="en-US" baseline="0" dirty="0" smtClean="0"/>
              <a:t>This is </a:t>
            </a:r>
            <a:r>
              <a:rPr lang="en-US" i="1" baseline="0" dirty="0" err="1" smtClean="0"/>
              <a:t>Araschnia</a:t>
            </a:r>
            <a:r>
              <a:rPr lang="en-US" i="1" baseline="0" dirty="0" smtClean="0"/>
              <a:t> </a:t>
            </a:r>
            <a:r>
              <a:rPr lang="en-US" i="1" baseline="0" dirty="0" err="1" smtClean="0"/>
              <a:t>levana</a:t>
            </a:r>
            <a:r>
              <a:rPr lang="en-US" baseline="0" dirty="0" smtClean="0"/>
              <a:t>, with summer spring and intermediate wing patterning. So, its pretty clear from these examples that genetic sequence alone does not determine phenotype.</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6</a:t>
            </a:fld>
            <a:endParaRPr lang="en-US"/>
          </a:p>
        </p:txBody>
      </p:sp>
    </p:spTree>
    <p:extLst>
      <p:ext uri="{BB962C8B-B14F-4D97-AF65-F5344CB8AC3E}">
        <p14:creationId xmlns:p14="http://schemas.microsoft.com/office/powerpoint/2010/main" val="3289774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Everybody recognizes these creatures. This is an alligator</a:t>
            </a:r>
            <a:r>
              <a:rPr lang="en-US" baseline="0" dirty="0" smtClean="0"/>
              <a:t> and its young. How many people think the sex of an alligator is determined by its chromosomal complement? </a:t>
            </a:r>
            <a:r>
              <a:rPr lang="en-US" dirty="0" smtClean="0">
                <a:cs typeface="Arial" charset="0"/>
                <a:sym typeface="Wingdings" pitchFamily="2" charset="2"/>
              </a:rPr>
              <a:t> </a:t>
            </a:r>
            <a:r>
              <a:rPr lang="en-US" baseline="0" dirty="0" smtClean="0"/>
              <a:t>It turns out that the process is completely temperature dependent. </a:t>
            </a:r>
            <a:r>
              <a:rPr lang="en-US" dirty="0" smtClean="0">
                <a:cs typeface="Arial" charset="0"/>
                <a:sym typeface="Wingdings" pitchFamily="2" charset="2"/>
              </a:rPr>
              <a:t> </a:t>
            </a:r>
            <a:r>
              <a:rPr lang="en-US" baseline="0" dirty="0" smtClean="0"/>
              <a:t>Alligator eggs that develop at a temperature of 86 degrees and </a:t>
            </a:r>
            <a:r>
              <a:rPr lang="en-US" dirty="0" smtClean="0">
                <a:cs typeface="Arial" charset="0"/>
                <a:sym typeface="Wingdings" pitchFamily="2" charset="2"/>
              </a:rPr>
              <a:t> </a:t>
            </a:r>
            <a:r>
              <a:rPr lang="en-US" baseline="0" dirty="0" smtClean="0"/>
              <a:t>below all develop into females. Those eggs that </a:t>
            </a:r>
            <a:r>
              <a:rPr lang="en-US" dirty="0" smtClean="0">
                <a:cs typeface="Arial" charset="0"/>
                <a:sym typeface="Wingdings" pitchFamily="2" charset="2"/>
              </a:rPr>
              <a:t> </a:t>
            </a:r>
            <a:r>
              <a:rPr lang="en-US" baseline="0" dirty="0" smtClean="0"/>
              <a:t>develop at 93 degrees and above </a:t>
            </a:r>
            <a:r>
              <a:rPr lang="en-US" dirty="0" smtClean="0">
                <a:cs typeface="Arial" charset="0"/>
                <a:sym typeface="Wingdings" pitchFamily="2" charset="2"/>
              </a:rPr>
              <a:t> </a:t>
            </a:r>
            <a:r>
              <a:rPr lang="en-US" baseline="0" dirty="0" smtClean="0"/>
              <a:t>all become males. Male and female alligators have identical genetic sequences!</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7</a:t>
            </a:fld>
            <a:endParaRPr lang="en-US"/>
          </a:p>
        </p:txBody>
      </p:sp>
    </p:spTree>
    <p:extLst>
      <p:ext uri="{BB962C8B-B14F-4D97-AF65-F5344CB8AC3E}">
        <p14:creationId xmlns:p14="http://schemas.microsoft.com/office/powerpoint/2010/main" val="3851442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it is clear from the preceding slides that the genotype of</a:t>
            </a:r>
            <a:r>
              <a:rPr lang="en-US" baseline="0" dirty="0" smtClean="0"/>
              <a:t> an individual</a:t>
            </a:r>
            <a:r>
              <a:rPr lang="en-US" dirty="0" smtClean="0"/>
              <a:t> is not the complete picture of what makes</a:t>
            </a:r>
            <a:r>
              <a:rPr lang="en-US" baseline="0" dirty="0" smtClean="0"/>
              <a:t> up a biological entity. So, there are two terms you need to know. </a:t>
            </a:r>
            <a:r>
              <a:rPr lang="en-US" dirty="0" smtClean="0">
                <a:cs typeface="Arial" charset="0"/>
                <a:sym typeface="Wingdings" pitchFamily="2" charset="2"/>
              </a:rPr>
              <a:t> </a:t>
            </a:r>
            <a:r>
              <a:rPr lang="en-US" baseline="0" dirty="0" smtClean="0"/>
              <a:t>One is genotype, and the other is </a:t>
            </a:r>
            <a:r>
              <a:rPr lang="en-US" dirty="0" smtClean="0">
                <a:cs typeface="Arial" charset="0"/>
                <a:sym typeface="Wingdings" pitchFamily="2" charset="2"/>
              </a:rPr>
              <a:t> </a:t>
            </a:r>
            <a:r>
              <a:rPr lang="en-US" baseline="0" dirty="0" smtClean="0"/>
              <a:t>phenotype. The genotype </a:t>
            </a:r>
            <a:r>
              <a:rPr lang="en-US" dirty="0" smtClean="0">
                <a:cs typeface="Arial" charset="0"/>
                <a:sym typeface="Wingdings" pitchFamily="2" charset="2"/>
              </a:rPr>
              <a:t></a:t>
            </a:r>
            <a:r>
              <a:rPr lang="en-US" baseline="0" dirty="0" smtClean="0"/>
              <a:t> is the genetic sequence – </a:t>
            </a:r>
            <a:r>
              <a:rPr lang="en-US" dirty="0" smtClean="0">
                <a:cs typeface="Arial" charset="0"/>
                <a:sym typeface="Wingdings" pitchFamily="2" charset="2"/>
              </a:rPr>
              <a:t> </a:t>
            </a:r>
            <a:r>
              <a:rPr lang="en-US" baseline="0" dirty="0" smtClean="0"/>
              <a:t>the base pairs in your DNA. The phenotype </a:t>
            </a:r>
            <a:r>
              <a:rPr lang="en-US" dirty="0" smtClean="0">
                <a:cs typeface="Arial" charset="0"/>
                <a:sym typeface="Wingdings" pitchFamily="2" charset="2"/>
              </a:rPr>
              <a:t></a:t>
            </a:r>
            <a:r>
              <a:rPr lang="en-US" baseline="0" dirty="0" smtClean="0"/>
              <a:t> is an observed characteristic, which is often dependent not only upon the genetic sequence, but also </a:t>
            </a:r>
            <a:r>
              <a:rPr lang="en-US" dirty="0" smtClean="0">
                <a:cs typeface="Arial" charset="0"/>
                <a:sym typeface="Wingdings" pitchFamily="2" charset="2"/>
              </a:rPr>
              <a:t> </a:t>
            </a:r>
            <a:r>
              <a:rPr lang="en-US" baseline="0" dirty="0" smtClean="0"/>
              <a:t>the amount of a gene that is expressed.</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8</a:t>
            </a:fld>
            <a:endParaRPr lang="en-US"/>
          </a:p>
        </p:txBody>
      </p:sp>
    </p:spTree>
    <p:extLst>
      <p:ext uri="{BB962C8B-B14F-4D97-AF65-F5344CB8AC3E}">
        <p14:creationId xmlns:p14="http://schemas.microsoft.com/office/powerpoint/2010/main" val="380632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Encyclopedia Of DNA Elements (ENCODE) was </a:t>
            </a:r>
            <a:r>
              <a:rPr lang="en-US" dirty="0" smtClean="0">
                <a:cs typeface="Arial" charset="0"/>
                <a:sym typeface="Wingdings" pitchFamily="2" charset="2"/>
              </a:rPr>
              <a:t> </a:t>
            </a:r>
            <a:r>
              <a:rPr lang="en-US" dirty="0" smtClean="0"/>
              <a:t>launched September 2003, to carry out a </a:t>
            </a:r>
            <a:r>
              <a:rPr lang="en-US" dirty="0" smtClean="0">
                <a:cs typeface="Arial" charset="0"/>
                <a:sym typeface="Wingdings" pitchFamily="2" charset="2"/>
              </a:rPr>
              <a:t> </a:t>
            </a:r>
            <a:r>
              <a:rPr lang="en-US" dirty="0" smtClean="0"/>
              <a:t>project to identify all functional elements in the human genome sequence</a:t>
            </a:r>
            <a:r>
              <a:rPr lang="en-US" baseline="0" dirty="0" smtClean="0"/>
              <a:t> space. Results published in 2012 involved </a:t>
            </a:r>
            <a:r>
              <a:rPr lang="en-US" dirty="0" smtClean="0">
                <a:cs typeface="Arial" charset="0"/>
                <a:sym typeface="Wingdings" pitchFamily="2" charset="2"/>
              </a:rPr>
              <a:t> </a:t>
            </a:r>
            <a:r>
              <a:rPr lang="en-US" baseline="0" dirty="0" smtClean="0"/>
              <a:t>1,600 experiments using </a:t>
            </a:r>
            <a:r>
              <a:rPr lang="en-US" dirty="0" smtClean="0">
                <a:cs typeface="Arial" charset="0"/>
                <a:sym typeface="Wingdings" pitchFamily="2" charset="2"/>
              </a:rPr>
              <a:t> </a:t>
            </a:r>
            <a:r>
              <a:rPr lang="en-US" baseline="0" dirty="0" smtClean="0"/>
              <a:t>147 cell types, authored </a:t>
            </a:r>
            <a:r>
              <a:rPr lang="en-US" dirty="0" smtClean="0">
                <a:cs typeface="Arial" charset="0"/>
                <a:sym typeface="Wingdings" pitchFamily="2" charset="2"/>
              </a:rPr>
              <a:t> </a:t>
            </a:r>
            <a:r>
              <a:rPr lang="en-US" baseline="0" dirty="0" smtClean="0"/>
              <a:t>by 450 investigators at 30 institutions. </a:t>
            </a:r>
            <a:r>
              <a:rPr lang="en-US" dirty="0" smtClean="0">
                <a:cs typeface="Arial" charset="0"/>
                <a:sym typeface="Wingdings" pitchFamily="2" charset="2"/>
              </a:rPr>
              <a:t> </a:t>
            </a:r>
            <a:r>
              <a:rPr lang="en-US" baseline="0" dirty="0" smtClean="0"/>
              <a:t>More than 15 TB of data was collected.</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9</a:t>
            </a:fld>
            <a:endParaRPr lang="en-US"/>
          </a:p>
        </p:txBody>
      </p:sp>
    </p:spTree>
    <p:extLst>
      <p:ext uri="{BB962C8B-B14F-4D97-AF65-F5344CB8AC3E}">
        <p14:creationId xmlns:p14="http://schemas.microsoft.com/office/powerpoint/2010/main" val="31418643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73175"/>
            <a:ext cx="7772400" cy="1470025"/>
          </a:xfrm>
        </p:spPr>
        <p:txBody>
          <a:bodyPr>
            <a:normAutofit/>
            <a:scene3d>
              <a:camera prst="orthographicFront"/>
              <a:lightRig rig="threePt" dir="t"/>
            </a:scene3d>
            <a:sp3d contourW="19050">
              <a:bevelT w="50800" h="50800"/>
            </a:sp3d>
          </a:bodyPr>
          <a:lstStyle>
            <a:lvl1pPr>
              <a:defRPr sz="5400" b="1">
                <a:effectLst>
                  <a:outerShdw blurRad="50800" dist="50800" dir="2700000" algn="tl" rotWithShape="0">
                    <a:prstClr val="black">
                      <a:alpha val="40000"/>
                    </a:prst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400">
                <a:solidFill>
                  <a:schemeClr val="tx1"/>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14143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9064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3496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3" name="Picture 3" descr="white rectangle.png"/>
          <p:cNvPicPr>
            <a:picLocks noChangeAspect="1"/>
          </p:cNvPicPr>
          <p:nvPr/>
        </p:nvPicPr>
        <p:blipFill>
          <a:blip r:embed="rId2" cstate="print">
            <a:extLst>
              <a:ext uri="{28A0092B-C50C-407E-A947-70E740481C1C}">
                <a14:useLocalDpi xmlns:a14="http://schemas.microsoft.com/office/drawing/2010/main" val="0"/>
              </a:ext>
            </a:extLst>
          </a:blip>
          <a:srcRect b="10452"/>
          <a:stretch>
            <a:fillRect/>
          </a:stretch>
        </p:blipFill>
        <p:spPr bwMode="auto">
          <a:xfrm>
            <a:off x="0" y="1300163"/>
            <a:ext cx="9144000" cy="5557837"/>
          </a:xfrm>
          <a:prstGeom prst="rect">
            <a:avLst/>
          </a:prstGeom>
          <a:noFill/>
          <a:ln w="9525">
            <a:noFill/>
            <a:miter lim="800000"/>
            <a:headEnd/>
            <a:tailEnd/>
          </a:ln>
        </p:spPr>
      </p:pic>
      <p:sp>
        <p:nvSpPr>
          <p:cNvPr id="8" name="Content Placeholder 2"/>
          <p:cNvSpPr>
            <a:spLocks noGrp="1"/>
          </p:cNvSpPr>
          <p:nvPr>
            <p:ph idx="1"/>
          </p:nvPr>
        </p:nvSpPr>
        <p:spPr>
          <a:xfrm>
            <a:off x="457200" y="1600200"/>
            <a:ext cx="8229600" cy="45259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03173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flipV="1">
            <a:off x="450" y="5325533"/>
            <a:ext cx="2041629" cy="1532467"/>
          </a:xfrm>
          <a:prstGeom prst="rect">
            <a:avLst/>
          </a:prstGeom>
        </p:spPr>
      </p:pic>
      <p:sp>
        <p:nvSpPr>
          <p:cNvPr id="2" name="Title 1"/>
          <p:cNvSpPr>
            <a:spLocks noGrp="1"/>
          </p:cNvSpPr>
          <p:nvPr>
            <p:ph type="title"/>
          </p:nvPr>
        </p:nvSpPr>
        <p:spPr/>
        <p:txBody>
          <a:bodyPr vert="horz" lIns="91440" tIns="45720" rIns="91440" bIns="45720" rtlCol="0" anchor="t">
            <a:normAutofit/>
            <a:scene3d>
              <a:camera prst="orthographicFront"/>
              <a:lightRig rig="threePt" dir="t"/>
            </a:scene3d>
            <a:sp3d contourW="19050">
              <a:bevelT w="50800" h="50800"/>
            </a:sp3d>
          </a:bodyPr>
          <a:lstStyle>
            <a:lvl1pPr>
              <a:defRPr lang="en-US" sz="4800" b="1" dirty="0">
                <a:effectLst>
                  <a:outerShdw blurRad="50800" dist="50800" dir="2700000" algn="tl" rotWithShape="0">
                    <a:prstClr val="black">
                      <a:alpha val="40000"/>
                    </a:prstClr>
                  </a:outerShdw>
                </a:effectLst>
              </a:defRPr>
            </a:lvl1pPr>
          </a:lstStyle>
          <a:p>
            <a:pPr lvl="0"/>
            <a:r>
              <a:rPr lang="en-US" dirty="0" smtClean="0"/>
              <a:t>Click to edit Master title style</a:t>
            </a:r>
            <a:endParaRPr lang="en-US" dirty="0"/>
          </a:p>
        </p:txBody>
      </p:sp>
      <p:sp>
        <p:nvSpPr>
          <p:cNvPr id="3" name="Content Placeholder 2"/>
          <p:cNvSpPr>
            <a:spLocks noGrp="1"/>
          </p:cNvSpPr>
          <p:nvPr>
            <p:ph idx="1"/>
          </p:nvPr>
        </p:nvSpPr>
        <p:spPr>
          <a:effectLst/>
        </p:spPr>
        <p:txBody>
          <a:bodyPr/>
          <a:lstStyle>
            <a:lvl1pPr>
              <a:defRPr>
                <a:effectLst>
                  <a:outerShdw blurRad="38100" dist="38100" dir="2700000" algn="tl">
                    <a:srgbClr val="000000">
                      <a:alpha val="43137"/>
                    </a:srgbClr>
                  </a:outerShdw>
                </a:effectLst>
              </a:defRPr>
            </a:lvl1pPr>
            <a:lvl2pPr>
              <a:defRPr>
                <a:effectLst>
                  <a:outerShdw blurRad="38100" dist="38100" dir="2700000" algn="tl">
                    <a:srgbClr val="000000">
                      <a:alpha val="43137"/>
                    </a:srgbClr>
                  </a:outerShdw>
                </a:effectLst>
              </a:defRPr>
            </a:lvl2pPr>
            <a:lvl3pPr>
              <a:defRPr>
                <a:effectLst>
                  <a:outerShdw blurRad="38100" dist="38100" dir="2700000" algn="tl">
                    <a:srgbClr val="000000">
                      <a:alpha val="43137"/>
                    </a:srgbClr>
                  </a:outerShdw>
                </a:effectLst>
              </a:defRPr>
            </a:lvl3pPr>
            <a:lvl4pPr>
              <a:defRPr>
                <a:effectLst>
                  <a:outerShdw blurRad="38100" dist="38100" dir="2700000" algn="tl">
                    <a:srgbClr val="000000">
                      <a:alpha val="43137"/>
                    </a:srgbClr>
                  </a:outerShdw>
                </a:effectLst>
              </a:defRPr>
            </a:lvl4pPr>
            <a:lvl5pPr>
              <a:defRPr>
                <a:effectLst>
                  <a:outerShdw blurRad="38100" dist="38100" dir="2700000" algn="tl">
                    <a:srgbClr val="000000">
                      <a:alpha val="43137"/>
                    </a:srgbClr>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6633554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590800"/>
            <a:ext cx="7772400" cy="1362075"/>
          </a:xfrm>
        </p:spPr>
        <p:txBody>
          <a:bodyPr vert="horz" lIns="91440" tIns="45720" rIns="91440" bIns="45720" rtlCol="0" anchor="ctr">
            <a:normAutofit/>
            <a:scene3d>
              <a:camera prst="orthographicFront"/>
              <a:lightRig rig="threePt" dir="t"/>
            </a:scene3d>
            <a:sp3d contourW="19050">
              <a:bevelT w="50800" h="50800"/>
            </a:sp3d>
          </a:bodyPr>
          <a:lstStyle>
            <a:lvl1pPr>
              <a:defRPr lang="en-US" sz="5400" b="1" dirty="0">
                <a:effectLst>
                  <a:outerShdw blurRad="50800" dist="50800" dir="2700000" algn="tl" rotWithShape="0">
                    <a:prstClr val="black">
                      <a:alpha val="40000"/>
                    </a:prstClr>
                  </a:outerShdw>
                </a:effectLst>
              </a:defRPr>
            </a:lvl1pPr>
          </a:lstStyle>
          <a:p>
            <a:pPr lvl="0"/>
            <a:r>
              <a:rPr lang="en-US" smtClean="0"/>
              <a:t>Click to edit Master title style</a:t>
            </a:r>
            <a:endParaRPr lang="en-US" dirty="0"/>
          </a:p>
        </p:txBody>
      </p:sp>
      <p:sp>
        <p:nvSpPr>
          <p:cNvPr id="3" name="Text Placeholder 2"/>
          <p:cNvSpPr>
            <a:spLocks noGrp="1"/>
          </p:cNvSpPr>
          <p:nvPr>
            <p:ph type="body" idx="1"/>
          </p:nvPr>
        </p:nvSpPr>
        <p:spPr>
          <a:xfrm>
            <a:off x="609600" y="4267200"/>
            <a:ext cx="7772400" cy="814387"/>
          </a:xfrm>
          <a:effectLst>
            <a:outerShdw blurRad="50800" dist="38100" dir="2700000" algn="tl" rotWithShape="0">
              <a:prstClr val="black">
                <a:alpha val="80000"/>
              </a:prstClr>
            </a:outerShdw>
          </a:effectLst>
        </p:spPr>
        <p:txBody>
          <a:bodyPr anchor="b">
            <a:normAutofit/>
          </a:bodyPr>
          <a:lstStyle>
            <a:lvl1pPr marL="0" indent="0">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450" y="5325533"/>
            <a:ext cx="2041629" cy="1532467"/>
          </a:xfrm>
          <a:prstGeom prst="rect">
            <a:avLst/>
          </a:prstGeom>
        </p:spPr>
      </p:pic>
    </p:spTree>
    <p:extLst>
      <p:ext uri="{BB962C8B-B14F-4D97-AF65-F5344CB8AC3E}">
        <p14:creationId xmlns:p14="http://schemas.microsoft.com/office/powerpoint/2010/main" val="104383066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6540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892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450" y="5325533"/>
            <a:ext cx="2041629" cy="1532467"/>
          </a:xfrm>
          <a:prstGeom prst="rect">
            <a:avLst/>
          </a:prstGeom>
        </p:spPr>
      </p:pic>
    </p:spTree>
    <p:extLst>
      <p:ext uri="{BB962C8B-B14F-4D97-AF65-F5344CB8AC3E}">
        <p14:creationId xmlns:p14="http://schemas.microsoft.com/office/powerpoint/2010/main" val="89968946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450" y="5325533"/>
            <a:ext cx="2041629" cy="1532467"/>
          </a:xfrm>
          <a:prstGeom prst="rect">
            <a:avLst/>
          </a:prstGeom>
        </p:spPr>
      </p:pic>
    </p:spTree>
    <p:extLst>
      <p:ext uri="{BB962C8B-B14F-4D97-AF65-F5344CB8AC3E}">
        <p14:creationId xmlns:p14="http://schemas.microsoft.com/office/powerpoint/2010/main" val="302416450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9717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59266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rmAutofit/>
            <a:scene3d>
              <a:camera prst="orthographicFront"/>
              <a:lightRig rig="threePt" dir="t"/>
            </a:scene3d>
            <a:sp3d contourW="19050">
              <a:bevelT w="50800" h="50800"/>
            </a:sp3d>
          </a:bodyPr>
          <a:lstStyle/>
          <a:p>
            <a:pPr lvl="0"/>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a:effectLst/>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5974926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iming>
    <p:tnLst>
      <p:par>
        <p:cTn id="1" dur="indefinite" restart="never" nodeType="tmRoot"/>
      </p:par>
    </p:tnLst>
  </p:timing>
  <p:txStyles>
    <p:titleStyle>
      <a:lvl1pPr algn="ctr" defTabSz="914400" rtl="0" eaLnBrk="1" latinLnBrk="0" hangingPunct="1">
        <a:spcBef>
          <a:spcPct val="0"/>
        </a:spcBef>
        <a:buNone/>
        <a:defRPr lang="en-US" sz="48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alpha val="40000"/>
              </a:prstClr>
            </a:outerShdw>
          </a:effectLst>
          <a:latin typeface="+mj-lt"/>
          <a:ea typeface="+mn-ea"/>
          <a:cs typeface="Arial" charset="0"/>
        </a:defRPr>
      </a:lvl1pPr>
    </p:titleStyle>
    <p:bodyStyle>
      <a:lvl1pPr marL="342900" indent="-342900" algn="l" defTabSz="914400" rtl="0" eaLnBrk="1" latinLnBrk="0" hangingPunct="1">
        <a:spcBef>
          <a:spcPct val="20000"/>
        </a:spcBef>
        <a:buFont typeface="Arial" pitchFamily="34" charset="0"/>
        <a:buChar char="•"/>
        <a:defRPr sz="4000" kern="1200">
          <a:solidFill>
            <a:schemeClr val="tx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Font typeface="Arial" pitchFamily="34" charset="0"/>
        <a:buChar char="•"/>
        <a:defRPr sz="3200" kern="1200">
          <a:solidFill>
            <a:schemeClr val="tx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Font typeface="Arial" pitchFamily="34" charset="0"/>
        <a:buChar char="–"/>
        <a:defRPr sz="2800" kern="1200">
          <a:solidFill>
            <a:schemeClr val="tx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800" kern="1200">
          <a:solidFill>
            <a:schemeClr val="tx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gif"/></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emf"/><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chart" Target="../charts/chart4.xml"/><Relationship Id="rId7"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chart" Target="../charts/chart6.xml"/><Relationship Id="rId4" Type="http://schemas.openxmlformats.org/officeDocument/2006/relationships/chart" Target="../charts/chart5.xml"/><Relationship Id="rId9"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758"/>
            <a:ext cx="4689823" cy="6858000"/>
          </a:xfrm>
          <a:prstGeom prst="rect">
            <a:avLst/>
          </a:prstGeom>
        </p:spPr>
      </p:pic>
      <p:sp>
        <p:nvSpPr>
          <p:cNvPr id="3075" name="Rectangle 10"/>
          <p:cNvSpPr>
            <a:spLocks noGrp="1" noChangeArrowheads="1"/>
          </p:cNvSpPr>
          <p:nvPr>
            <p:ph type="ctrTitle"/>
          </p:nvPr>
        </p:nvSpPr>
        <p:spPr>
          <a:xfrm>
            <a:off x="2133600" y="88545"/>
            <a:ext cx="6904038" cy="1701800"/>
          </a:xfrm>
        </p:spPr>
        <p:txBody>
          <a:bodyPr>
            <a:noAutofit/>
            <a:scene3d>
              <a:camera prst="orthographicFront"/>
              <a:lightRig rig="threePt" dir="t"/>
            </a:scene3d>
            <a:sp3d extrusionH="63500" contourW="25400">
              <a:bevelT w="63500" h="63500"/>
            </a:sp3d>
          </a:bodyPr>
          <a:lstStyle/>
          <a:p>
            <a:pPr marL="336550" indent="-336550" eaLnBrk="1" hangingPunct="1">
              <a:tabLst>
                <a:tab pos="798513" algn="l"/>
              </a:tabLst>
            </a:pPr>
            <a:r>
              <a:rPr lang="en-US" sz="8000" b="1" dirty="0" smtClean="0"/>
              <a:t>Designs in Gene Regulation</a:t>
            </a:r>
          </a:p>
        </p:txBody>
      </p:sp>
      <p:sp>
        <p:nvSpPr>
          <p:cNvPr id="3076" name="Rectangle 11"/>
          <p:cNvSpPr>
            <a:spLocks noGrp="1" noChangeArrowheads="1"/>
          </p:cNvSpPr>
          <p:nvPr>
            <p:ph type="subTitle" idx="1"/>
          </p:nvPr>
        </p:nvSpPr>
        <p:spPr>
          <a:xfrm>
            <a:off x="3200400" y="2556926"/>
            <a:ext cx="5943600" cy="1244600"/>
          </a:xfrm>
        </p:spPr>
        <p:txBody>
          <a:bodyPr>
            <a:normAutofit fontScale="92500"/>
            <a:scene3d>
              <a:camera prst="orthographicFront"/>
              <a:lightRig rig="threePt" dir="t"/>
            </a:scene3d>
            <a:sp3d/>
          </a:bodyPr>
          <a:lstStyle/>
          <a:p>
            <a:pPr marL="168275" indent="-168275" eaLnBrk="1" hangingPunct="1">
              <a:tabLst>
                <a:tab pos="336550" algn="l"/>
              </a:tabLst>
            </a:pPr>
            <a:r>
              <a:rPr lang="en-US" sz="3200" dirty="0" smtClean="0">
                <a:effectLst>
                  <a:outerShdw blurRad="50800" dist="38100" dir="2700000" algn="tl" rotWithShape="0">
                    <a:prstClr val="black">
                      <a:alpha val="40000"/>
                    </a:prstClr>
                  </a:outerShdw>
                </a:effectLst>
              </a:rPr>
              <a:t>Richard Deem,</a:t>
            </a:r>
          </a:p>
          <a:p>
            <a:pPr marL="168275" indent="-168275" eaLnBrk="1" hangingPunct="1">
              <a:tabLst>
                <a:tab pos="336550" algn="l"/>
              </a:tabLst>
            </a:pPr>
            <a:r>
              <a:rPr lang="en-US" sz="3200" dirty="0" smtClean="0">
                <a:effectLst>
                  <a:outerShdw blurRad="50800" dist="38100" dir="2700000" algn="tl" rotWithShape="0">
                    <a:prstClr val="black">
                      <a:alpha val="40000"/>
                    </a:prstClr>
                  </a:outerShdw>
                </a:effectLst>
              </a:rPr>
              <a:t>Paradoxes Class, November 9, 2014</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b="14389"/>
          <a:stretch/>
        </p:blipFill>
        <p:spPr>
          <a:xfrm>
            <a:off x="4513637" y="3682702"/>
            <a:ext cx="4621281" cy="316358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ENCODE Results</a:t>
            </a:r>
            <a:endParaRPr lang="en-US" dirty="0"/>
          </a:p>
        </p:txBody>
      </p:sp>
      <p:sp>
        <p:nvSpPr>
          <p:cNvPr id="3" name="Content Placeholder 2"/>
          <p:cNvSpPr>
            <a:spLocks noGrp="1"/>
          </p:cNvSpPr>
          <p:nvPr>
            <p:ph idx="1"/>
          </p:nvPr>
        </p:nvSpPr>
        <p:spPr/>
        <p:txBody>
          <a:bodyPr>
            <a:normAutofit/>
          </a:bodyPr>
          <a:lstStyle/>
          <a:p>
            <a:r>
              <a:rPr lang="en-US" dirty="0"/>
              <a:t>74.7% of the genome is </a:t>
            </a:r>
            <a:r>
              <a:rPr lang="en-US" dirty="0" smtClean="0"/>
              <a:t>transcribed</a:t>
            </a:r>
          </a:p>
          <a:p>
            <a:r>
              <a:rPr lang="en-US" dirty="0" smtClean="0"/>
              <a:t>56.1</a:t>
            </a:r>
            <a:r>
              <a:rPr lang="en-US" dirty="0"/>
              <a:t>% </a:t>
            </a:r>
            <a:r>
              <a:rPr lang="en-US" dirty="0" smtClean="0"/>
              <a:t>associated </a:t>
            </a:r>
            <a:r>
              <a:rPr lang="en-US" dirty="0"/>
              <a:t>with modified </a:t>
            </a:r>
            <a:r>
              <a:rPr lang="en-US" dirty="0" smtClean="0"/>
              <a:t>histones</a:t>
            </a:r>
          </a:p>
          <a:p>
            <a:r>
              <a:rPr lang="en-US" dirty="0" smtClean="0"/>
              <a:t>15.2</a:t>
            </a:r>
            <a:r>
              <a:rPr lang="en-US" dirty="0"/>
              <a:t>% is </a:t>
            </a:r>
            <a:r>
              <a:rPr lang="en-US" dirty="0" smtClean="0"/>
              <a:t>in </a:t>
            </a:r>
            <a:r>
              <a:rPr lang="en-US" dirty="0"/>
              <a:t>open-chromatin </a:t>
            </a:r>
            <a:r>
              <a:rPr lang="en-US" dirty="0" smtClean="0"/>
              <a:t>areas</a:t>
            </a:r>
          </a:p>
          <a:p>
            <a:r>
              <a:rPr lang="en-US" dirty="0" smtClean="0"/>
              <a:t>8.5</a:t>
            </a:r>
            <a:r>
              <a:rPr lang="en-US" dirty="0"/>
              <a:t>% binds transcription </a:t>
            </a:r>
            <a:r>
              <a:rPr lang="en-US" dirty="0" smtClean="0"/>
              <a:t>factors</a:t>
            </a:r>
          </a:p>
          <a:p>
            <a:r>
              <a:rPr lang="en-US" dirty="0" smtClean="0"/>
              <a:t>4.6</a:t>
            </a:r>
            <a:r>
              <a:rPr lang="en-US" dirty="0"/>
              <a:t>% </a:t>
            </a:r>
            <a:r>
              <a:rPr lang="en-US" dirty="0" smtClean="0"/>
              <a:t>methylated </a:t>
            </a:r>
            <a:r>
              <a:rPr lang="en-US" dirty="0"/>
              <a:t>CpG </a:t>
            </a:r>
            <a:r>
              <a:rPr lang="en-US" dirty="0" err="1"/>
              <a:t>dinucleotides</a:t>
            </a:r>
            <a:endParaRPr lang="en-US" dirty="0"/>
          </a:p>
        </p:txBody>
      </p:sp>
    </p:spTree>
    <p:extLst>
      <p:ext uri="{BB962C8B-B14F-4D97-AF65-F5344CB8AC3E}">
        <p14:creationId xmlns:p14="http://schemas.microsoft.com/office/powerpoint/2010/main" val="109053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How Much Function in DNA?</a:t>
            </a:r>
            <a:endParaRPr lang="en-US" dirty="0"/>
          </a:p>
        </p:txBody>
      </p:sp>
      <p:sp>
        <p:nvSpPr>
          <p:cNvPr id="4" name="Content Placeholder 3"/>
          <p:cNvSpPr>
            <a:spLocks noGrp="1"/>
          </p:cNvSpPr>
          <p:nvPr>
            <p:ph idx="1"/>
          </p:nvPr>
        </p:nvSpPr>
        <p:spPr/>
        <p:txBody>
          <a:bodyPr>
            <a:normAutofit/>
          </a:bodyPr>
          <a:lstStyle/>
          <a:p>
            <a:pPr marL="0" indent="0">
              <a:buNone/>
            </a:pPr>
            <a:r>
              <a:rPr lang="en-US" dirty="0" smtClean="0"/>
              <a:t>“There </a:t>
            </a:r>
            <a:r>
              <a:rPr lang="en-US" dirty="0"/>
              <a:t>is not a single place in the genome that doesn't have something that you might think could be controlling something </a:t>
            </a:r>
            <a:r>
              <a:rPr lang="en-US" dirty="0" smtClean="0"/>
              <a:t>else.”</a:t>
            </a:r>
          </a:p>
          <a:p>
            <a:pPr marL="0" indent="0" algn="r">
              <a:buNone/>
            </a:pPr>
            <a:r>
              <a:rPr lang="en-US" sz="3600" dirty="0"/>
              <a:t>Ewan Birney, Associate Director </a:t>
            </a:r>
            <a:r>
              <a:rPr lang="en-US" sz="3600" dirty="0" smtClean="0"/>
              <a:t>EMBL-EBI</a:t>
            </a:r>
            <a:endParaRPr lang="en-US" dirty="0" smtClean="0"/>
          </a:p>
          <a:p>
            <a:pPr marL="0" indent="0">
              <a:buNone/>
            </a:pPr>
            <a:r>
              <a:rPr lang="en-US" dirty="0" smtClean="0"/>
              <a:t>“Very </a:t>
            </a:r>
            <a:r>
              <a:rPr lang="en-US" dirty="0"/>
              <a:t>little of our genomes are junk</a:t>
            </a:r>
            <a:r>
              <a:rPr lang="en-US" dirty="0" smtClean="0"/>
              <a:t>.”</a:t>
            </a:r>
          </a:p>
          <a:p>
            <a:pPr marL="400050" lvl="1" indent="0" algn="r">
              <a:buNone/>
            </a:pPr>
            <a:r>
              <a:rPr lang="en-US" sz="3200" dirty="0"/>
              <a:t>Michael </a:t>
            </a:r>
            <a:r>
              <a:rPr lang="en-US" sz="3200" dirty="0" err="1" smtClean="0"/>
              <a:t>Pazin</a:t>
            </a:r>
            <a:r>
              <a:rPr lang="en-US" sz="3200" dirty="0"/>
              <a:t>, </a:t>
            </a:r>
            <a:r>
              <a:rPr lang="en-US" sz="3200" dirty="0" smtClean="0"/>
              <a:t>Director</a:t>
            </a:r>
            <a:r>
              <a:rPr lang="en-US" sz="3200" dirty="0"/>
              <a:t>, Functional Genomics</a:t>
            </a:r>
          </a:p>
        </p:txBody>
      </p:sp>
    </p:spTree>
    <p:extLst>
      <p:ext uri="{BB962C8B-B14F-4D97-AF65-F5344CB8AC3E}">
        <p14:creationId xmlns:p14="http://schemas.microsoft.com/office/powerpoint/2010/main" val="368413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p:cTn id="20"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4">
                                            <p:txEl>
                                              <p:pRg st="2" end="2"/>
                                            </p:txEl>
                                          </p:spTgt>
                                        </p:tgtEl>
                                      </p:cBhvr>
                                    </p:animEffect>
                                  </p:childTnLst>
                                </p:cTn>
                              </p:par>
                            </p:childTnLst>
                          </p:cTn>
                        </p:par>
                        <p:par>
                          <p:cTn id="23" fill="hold">
                            <p:stCondLst>
                              <p:cond delay="500"/>
                            </p:stCondLst>
                            <p:childTnLst>
                              <p:par>
                                <p:cTn id="24" presetID="53" presetClass="entr" presetSubtype="16" fill="hold" grpId="0" nodeType="after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p:cTn id="26"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Evolutionary Definition of “Function”</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“…only </a:t>
            </a:r>
            <a:r>
              <a:rPr lang="en-US" dirty="0"/>
              <a:t>sequences that can be shown to be under selection can be claimed with any degree of confidence to be </a:t>
            </a:r>
            <a:r>
              <a:rPr lang="en-US" dirty="0" smtClean="0"/>
              <a:t>functional.”</a:t>
            </a:r>
          </a:p>
          <a:p>
            <a:pPr marL="0" indent="0">
              <a:buNone/>
            </a:pPr>
            <a:r>
              <a:rPr lang="en-US" dirty="0" smtClean="0"/>
              <a:t>“We </a:t>
            </a:r>
            <a:r>
              <a:rPr lang="en-US" dirty="0"/>
              <a:t>have already seen that ENCODE uses an evolution-free definition of </a:t>
            </a:r>
            <a:r>
              <a:rPr lang="en-US" dirty="0" smtClean="0"/>
              <a:t>‘functionality.’”</a:t>
            </a:r>
          </a:p>
          <a:p>
            <a:pPr marL="0" indent="0" algn="r">
              <a:buNone/>
            </a:pPr>
            <a:r>
              <a:rPr lang="en-US" dirty="0"/>
              <a:t>Dan </a:t>
            </a:r>
            <a:r>
              <a:rPr lang="en-US" dirty="0" err="1"/>
              <a:t>Graur</a:t>
            </a:r>
            <a:endParaRPr lang="en-US" dirty="0"/>
          </a:p>
        </p:txBody>
      </p:sp>
      <p:sp>
        <p:nvSpPr>
          <p:cNvPr id="4" name="TextBox 3"/>
          <p:cNvSpPr txBox="1"/>
          <p:nvPr/>
        </p:nvSpPr>
        <p:spPr>
          <a:xfrm>
            <a:off x="558265" y="6334780"/>
            <a:ext cx="8585735" cy="523220"/>
          </a:xfrm>
          <a:prstGeom prst="rect">
            <a:avLst/>
          </a:prstGeom>
          <a:noFill/>
        </p:spPr>
        <p:txBody>
          <a:bodyPr wrap="square" rtlCol="0">
            <a:spAutoFit/>
          </a:bodyPr>
          <a:lstStyle/>
          <a:p>
            <a:r>
              <a:rPr lang="en-US" sz="1400" dirty="0"/>
              <a:t>Dan </a:t>
            </a:r>
            <a:r>
              <a:rPr lang="en-US" sz="1400" dirty="0" err="1" smtClean="0"/>
              <a:t>Graur</a:t>
            </a:r>
            <a:r>
              <a:rPr lang="en-US" sz="1400" dirty="0" smtClean="0"/>
              <a:t>, et al. On </a:t>
            </a:r>
            <a:r>
              <a:rPr lang="en-US" sz="1400" dirty="0"/>
              <a:t>the Immortality of Television Sets: “Function” in the Human Genome According to the Evolution-Free Gospel of </a:t>
            </a:r>
            <a:r>
              <a:rPr lang="en-US" sz="1400" dirty="0" smtClean="0"/>
              <a:t>ENCODE. </a:t>
            </a:r>
            <a:r>
              <a:rPr lang="nl-NL" sz="1400" i="1" dirty="0"/>
              <a:t>Genome Biol Evol </a:t>
            </a:r>
            <a:r>
              <a:rPr lang="nl-NL" sz="1400" dirty="0"/>
              <a:t>(2013) </a:t>
            </a:r>
            <a:r>
              <a:rPr lang="nl-NL" sz="1400" dirty="0" smtClean="0"/>
              <a:t>5: </a:t>
            </a:r>
            <a:r>
              <a:rPr lang="nl-NL" sz="1400" dirty="0"/>
              <a:t>578-590</a:t>
            </a:r>
            <a:r>
              <a:rPr lang="nl-NL" sz="1400" dirty="0" smtClean="0"/>
              <a:t>.</a:t>
            </a:r>
            <a:endParaRPr lang="en-US" sz="1400" dirty="0"/>
          </a:p>
        </p:txBody>
      </p:sp>
    </p:spTree>
    <p:extLst>
      <p:ext uri="{BB962C8B-B14F-4D97-AF65-F5344CB8AC3E}">
        <p14:creationId xmlns:p14="http://schemas.microsoft.com/office/powerpoint/2010/main" val="70703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RNA Transcription (74.7%)</a:t>
            </a:r>
            <a:endParaRPr lang="en-US" dirty="0"/>
          </a:p>
        </p:txBody>
      </p:sp>
      <p:sp>
        <p:nvSpPr>
          <p:cNvPr id="3" name="Text Placeholder 2"/>
          <p:cNvSpPr>
            <a:spLocks noGrp="1"/>
          </p:cNvSpPr>
          <p:nvPr>
            <p:ph type="body" idx="1"/>
          </p:nvPr>
        </p:nvSpPr>
        <p:spPr/>
        <p:txBody>
          <a:bodyPr>
            <a:noAutofit/>
          </a:bodyPr>
          <a:lstStyle/>
          <a:p>
            <a:r>
              <a:rPr lang="en-US" dirty="0" smtClean="0"/>
              <a:t>If most of this RNA does not code for proteins, what does it do?</a:t>
            </a:r>
            <a:endParaRPr lang="en-US" dirty="0"/>
          </a:p>
        </p:txBody>
      </p:sp>
    </p:spTree>
    <p:extLst>
      <p:ext uri="{BB962C8B-B14F-4D97-AF65-F5344CB8AC3E}">
        <p14:creationId xmlns:p14="http://schemas.microsoft.com/office/powerpoint/2010/main" val="42403698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Can 67"/>
          <p:cNvSpPr/>
          <p:nvPr/>
        </p:nvSpPr>
        <p:spPr>
          <a:xfrm rot="16200000">
            <a:off x="6434341" y="926505"/>
            <a:ext cx="369490" cy="801686"/>
          </a:xfrm>
          <a:prstGeom prst="can">
            <a:avLst/>
          </a:prstGeom>
          <a:gradFill flip="none" rotWithShape="1">
            <a:gsLst>
              <a:gs pos="0">
                <a:schemeClr val="accent6"/>
              </a:gs>
              <a:gs pos="100000">
                <a:schemeClr val="accent6"/>
              </a:gs>
              <a:gs pos="26550">
                <a:schemeClr val="accent6">
                  <a:lumMod val="60000"/>
                  <a:lumOff val="40000"/>
                </a:schemeClr>
              </a:gs>
              <a:gs pos="75200">
                <a:schemeClr val="accent6">
                  <a:lumMod val="60000"/>
                  <a:lumOff val="40000"/>
                </a:schemeClr>
              </a:gs>
              <a:gs pos="50000">
                <a:schemeClr val="accent6">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r>
              <a:rPr lang="en-US" dirty="0" smtClean="0">
                <a:solidFill>
                  <a:schemeClr val="bg1"/>
                </a:solidFill>
              </a:rPr>
              <a:t>Exon5</a:t>
            </a:r>
            <a:endParaRPr lang="en-US" dirty="0">
              <a:solidFill>
                <a:schemeClr val="bg1"/>
              </a:solidFill>
            </a:endParaRPr>
          </a:p>
        </p:txBody>
      </p:sp>
      <p:sp>
        <p:nvSpPr>
          <p:cNvPr id="73" name="Can 72"/>
          <p:cNvSpPr/>
          <p:nvPr/>
        </p:nvSpPr>
        <p:spPr>
          <a:xfrm rot="16200000">
            <a:off x="6434341" y="926506"/>
            <a:ext cx="369490" cy="801685"/>
          </a:xfrm>
          <a:prstGeom prst="can">
            <a:avLst/>
          </a:prstGeom>
          <a:gradFill flip="none" rotWithShape="1">
            <a:gsLst>
              <a:gs pos="0">
                <a:schemeClr val="accent6"/>
              </a:gs>
              <a:gs pos="100000">
                <a:schemeClr val="accent6"/>
              </a:gs>
              <a:gs pos="26550">
                <a:schemeClr val="accent6">
                  <a:lumMod val="60000"/>
                  <a:lumOff val="40000"/>
                </a:schemeClr>
              </a:gs>
              <a:gs pos="75200">
                <a:schemeClr val="accent6">
                  <a:lumMod val="60000"/>
                  <a:lumOff val="40000"/>
                </a:schemeClr>
              </a:gs>
              <a:gs pos="50000">
                <a:schemeClr val="accent6">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r>
              <a:rPr lang="en-US" dirty="0" smtClean="0">
                <a:solidFill>
                  <a:schemeClr val="bg1"/>
                </a:solidFill>
              </a:rPr>
              <a:t>Exon5</a:t>
            </a:r>
            <a:endParaRPr lang="en-US" dirty="0">
              <a:solidFill>
                <a:schemeClr val="bg1"/>
              </a:solidFill>
            </a:endParaRPr>
          </a:p>
        </p:txBody>
      </p:sp>
      <p:sp>
        <p:nvSpPr>
          <p:cNvPr id="67" name="Can 66"/>
          <p:cNvSpPr/>
          <p:nvPr/>
        </p:nvSpPr>
        <p:spPr>
          <a:xfrm rot="16200000">
            <a:off x="5130206" y="926505"/>
            <a:ext cx="369490" cy="801686"/>
          </a:xfrm>
          <a:prstGeom prst="can">
            <a:avLst/>
          </a:prstGeom>
          <a:gradFill flip="none" rotWithShape="1">
            <a:gsLst>
              <a:gs pos="0">
                <a:schemeClr val="accent2"/>
              </a:gs>
              <a:gs pos="100000">
                <a:schemeClr val="accent2"/>
              </a:gs>
              <a:gs pos="26550">
                <a:schemeClr val="accent2">
                  <a:lumMod val="60000"/>
                  <a:lumOff val="40000"/>
                </a:schemeClr>
              </a:gs>
              <a:gs pos="75200">
                <a:schemeClr val="accent2">
                  <a:lumMod val="60000"/>
                  <a:lumOff val="40000"/>
                </a:schemeClr>
              </a:gs>
              <a:gs pos="50000">
                <a:schemeClr val="accent2">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r>
              <a:rPr lang="en-US" dirty="0" smtClean="0">
                <a:solidFill>
                  <a:schemeClr val="bg1"/>
                </a:solidFill>
              </a:rPr>
              <a:t>Exon4</a:t>
            </a:r>
            <a:endParaRPr lang="en-US" dirty="0">
              <a:solidFill>
                <a:schemeClr val="bg1"/>
              </a:solidFill>
            </a:endParaRPr>
          </a:p>
        </p:txBody>
      </p:sp>
      <p:sp>
        <p:nvSpPr>
          <p:cNvPr id="69" name="Can 68"/>
          <p:cNvSpPr/>
          <p:nvPr/>
        </p:nvSpPr>
        <p:spPr>
          <a:xfrm rot="16200000">
            <a:off x="5780424" y="973992"/>
            <a:ext cx="369490" cy="706713"/>
          </a:xfrm>
          <a:prstGeom prst="can">
            <a:avLst/>
          </a:prstGeom>
          <a:gradFill flip="none" rotWithShape="1">
            <a:gsLst>
              <a:gs pos="0">
                <a:schemeClr val="tx1">
                  <a:lumMod val="65000"/>
                </a:schemeClr>
              </a:gs>
              <a:gs pos="100000">
                <a:schemeClr val="tx1">
                  <a:lumMod val="65000"/>
                </a:schemeClr>
              </a:gs>
              <a:gs pos="26550">
                <a:schemeClr val="tx1">
                  <a:lumMod val="75000"/>
                </a:schemeClr>
              </a:gs>
              <a:gs pos="75200">
                <a:schemeClr val="tx1">
                  <a:lumMod val="75000"/>
                </a:schemeClr>
              </a:gs>
              <a:gs pos="50000">
                <a:schemeClr val="tx1">
                  <a:lumMod val="95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pPr algn="ctr"/>
            <a:r>
              <a:rPr lang="en-US" dirty="0" smtClean="0">
                <a:solidFill>
                  <a:schemeClr val="bg1"/>
                </a:solidFill>
              </a:rPr>
              <a:t>Int4</a:t>
            </a:r>
            <a:endParaRPr lang="en-US" dirty="0">
              <a:solidFill>
                <a:schemeClr val="bg1"/>
              </a:solidFill>
            </a:endParaRPr>
          </a:p>
        </p:txBody>
      </p:sp>
      <p:sp>
        <p:nvSpPr>
          <p:cNvPr id="74" name="Can 73"/>
          <p:cNvSpPr/>
          <p:nvPr/>
        </p:nvSpPr>
        <p:spPr>
          <a:xfrm rot="16200000">
            <a:off x="5130206" y="926505"/>
            <a:ext cx="369490" cy="801686"/>
          </a:xfrm>
          <a:prstGeom prst="can">
            <a:avLst/>
          </a:prstGeom>
          <a:gradFill flip="none" rotWithShape="1">
            <a:gsLst>
              <a:gs pos="0">
                <a:schemeClr val="accent2"/>
              </a:gs>
              <a:gs pos="100000">
                <a:schemeClr val="accent2"/>
              </a:gs>
              <a:gs pos="26550">
                <a:schemeClr val="accent2">
                  <a:lumMod val="60000"/>
                  <a:lumOff val="40000"/>
                </a:schemeClr>
              </a:gs>
              <a:gs pos="75200">
                <a:schemeClr val="accent2">
                  <a:lumMod val="60000"/>
                  <a:lumOff val="40000"/>
                </a:schemeClr>
              </a:gs>
              <a:gs pos="50000">
                <a:schemeClr val="accent2">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r>
              <a:rPr lang="en-US" dirty="0" smtClean="0">
                <a:solidFill>
                  <a:schemeClr val="bg1"/>
                </a:solidFill>
              </a:rPr>
              <a:t>Exon4</a:t>
            </a:r>
            <a:endParaRPr lang="en-US" dirty="0">
              <a:solidFill>
                <a:schemeClr val="bg1"/>
              </a:solidFill>
            </a:endParaRPr>
          </a:p>
        </p:txBody>
      </p:sp>
      <p:sp>
        <p:nvSpPr>
          <p:cNvPr id="70" name="Can 69"/>
          <p:cNvSpPr/>
          <p:nvPr/>
        </p:nvSpPr>
        <p:spPr>
          <a:xfrm rot="16200000">
            <a:off x="4451259" y="973992"/>
            <a:ext cx="369490" cy="706713"/>
          </a:xfrm>
          <a:prstGeom prst="can">
            <a:avLst/>
          </a:prstGeom>
          <a:gradFill flip="none" rotWithShape="1">
            <a:gsLst>
              <a:gs pos="0">
                <a:schemeClr val="tx1">
                  <a:lumMod val="65000"/>
                </a:schemeClr>
              </a:gs>
              <a:gs pos="100000">
                <a:schemeClr val="tx1">
                  <a:lumMod val="65000"/>
                </a:schemeClr>
              </a:gs>
              <a:gs pos="26550">
                <a:schemeClr val="tx1">
                  <a:lumMod val="75000"/>
                </a:schemeClr>
              </a:gs>
              <a:gs pos="75200">
                <a:schemeClr val="tx1">
                  <a:lumMod val="75000"/>
                </a:schemeClr>
              </a:gs>
              <a:gs pos="50000">
                <a:schemeClr val="tx1">
                  <a:lumMod val="95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pPr algn="ctr"/>
            <a:r>
              <a:rPr lang="en-US" dirty="0" smtClean="0">
                <a:solidFill>
                  <a:schemeClr val="bg1"/>
                </a:solidFill>
              </a:rPr>
              <a:t>Int3</a:t>
            </a:r>
            <a:endParaRPr lang="en-US" dirty="0">
              <a:solidFill>
                <a:schemeClr val="bg1"/>
              </a:solidFill>
            </a:endParaRPr>
          </a:p>
        </p:txBody>
      </p:sp>
      <p:sp>
        <p:nvSpPr>
          <p:cNvPr id="66" name="Can 65"/>
          <p:cNvSpPr/>
          <p:nvPr/>
        </p:nvSpPr>
        <p:spPr>
          <a:xfrm rot="16200000">
            <a:off x="3786387" y="926506"/>
            <a:ext cx="369490" cy="801686"/>
          </a:xfrm>
          <a:prstGeom prst="can">
            <a:avLst/>
          </a:prstGeom>
          <a:gradFill flip="none" rotWithShape="1">
            <a:gsLst>
              <a:gs pos="0">
                <a:schemeClr val="accent2"/>
              </a:gs>
              <a:gs pos="100000">
                <a:schemeClr val="accent2"/>
              </a:gs>
              <a:gs pos="26550">
                <a:schemeClr val="accent2">
                  <a:lumMod val="60000"/>
                  <a:lumOff val="40000"/>
                </a:schemeClr>
              </a:gs>
              <a:gs pos="75200">
                <a:schemeClr val="accent2">
                  <a:lumMod val="60000"/>
                  <a:lumOff val="40000"/>
                </a:schemeClr>
              </a:gs>
              <a:gs pos="50000">
                <a:schemeClr val="accent2">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r>
              <a:rPr lang="en-US" dirty="0" smtClean="0">
                <a:solidFill>
                  <a:schemeClr val="bg1"/>
                </a:solidFill>
              </a:rPr>
              <a:t>Exon3</a:t>
            </a:r>
            <a:endParaRPr lang="en-US" dirty="0">
              <a:solidFill>
                <a:schemeClr val="bg1"/>
              </a:solidFill>
            </a:endParaRPr>
          </a:p>
        </p:txBody>
      </p:sp>
      <p:sp>
        <p:nvSpPr>
          <p:cNvPr id="75" name="Can 74"/>
          <p:cNvSpPr/>
          <p:nvPr/>
        </p:nvSpPr>
        <p:spPr>
          <a:xfrm rot="16200000">
            <a:off x="3786387" y="926506"/>
            <a:ext cx="369490" cy="801686"/>
          </a:xfrm>
          <a:prstGeom prst="can">
            <a:avLst/>
          </a:prstGeom>
          <a:gradFill flip="none" rotWithShape="1">
            <a:gsLst>
              <a:gs pos="0">
                <a:schemeClr val="accent2"/>
              </a:gs>
              <a:gs pos="100000">
                <a:schemeClr val="accent2"/>
              </a:gs>
              <a:gs pos="26550">
                <a:schemeClr val="accent2">
                  <a:lumMod val="60000"/>
                  <a:lumOff val="40000"/>
                </a:schemeClr>
              </a:gs>
              <a:gs pos="75200">
                <a:schemeClr val="accent2">
                  <a:lumMod val="60000"/>
                  <a:lumOff val="40000"/>
                </a:schemeClr>
              </a:gs>
              <a:gs pos="50000">
                <a:schemeClr val="accent2">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r>
              <a:rPr lang="en-US" dirty="0" smtClean="0">
                <a:solidFill>
                  <a:schemeClr val="bg1"/>
                </a:solidFill>
              </a:rPr>
              <a:t>Exon3</a:t>
            </a:r>
            <a:endParaRPr lang="en-US" dirty="0">
              <a:solidFill>
                <a:schemeClr val="bg1"/>
              </a:solidFill>
            </a:endParaRPr>
          </a:p>
        </p:txBody>
      </p:sp>
      <p:sp>
        <p:nvSpPr>
          <p:cNvPr id="71" name="Can 70"/>
          <p:cNvSpPr/>
          <p:nvPr/>
        </p:nvSpPr>
        <p:spPr>
          <a:xfrm rot="16200000">
            <a:off x="3121880" y="973992"/>
            <a:ext cx="369490" cy="706713"/>
          </a:xfrm>
          <a:prstGeom prst="can">
            <a:avLst/>
          </a:prstGeom>
          <a:gradFill flip="none" rotWithShape="1">
            <a:gsLst>
              <a:gs pos="0">
                <a:schemeClr val="tx1">
                  <a:lumMod val="65000"/>
                </a:schemeClr>
              </a:gs>
              <a:gs pos="100000">
                <a:schemeClr val="tx1">
                  <a:lumMod val="65000"/>
                </a:schemeClr>
              </a:gs>
              <a:gs pos="26550">
                <a:schemeClr val="tx1">
                  <a:lumMod val="75000"/>
                </a:schemeClr>
              </a:gs>
              <a:gs pos="75200">
                <a:schemeClr val="tx1">
                  <a:lumMod val="75000"/>
                </a:schemeClr>
              </a:gs>
              <a:gs pos="50000">
                <a:schemeClr val="tx1">
                  <a:lumMod val="95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pPr algn="ctr"/>
            <a:r>
              <a:rPr lang="en-US" dirty="0" smtClean="0">
                <a:solidFill>
                  <a:schemeClr val="bg1"/>
                </a:solidFill>
              </a:rPr>
              <a:t>Int2</a:t>
            </a:r>
            <a:endParaRPr lang="en-US" dirty="0">
              <a:solidFill>
                <a:schemeClr val="bg1"/>
              </a:solidFill>
            </a:endParaRPr>
          </a:p>
        </p:txBody>
      </p:sp>
      <p:sp>
        <p:nvSpPr>
          <p:cNvPr id="65" name="Can 64"/>
          <p:cNvSpPr/>
          <p:nvPr/>
        </p:nvSpPr>
        <p:spPr>
          <a:xfrm rot="16200000">
            <a:off x="2450169" y="926505"/>
            <a:ext cx="369490" cy="801686"/>
          </a:xfrm>
          <a:prstGeom prst="can">
            <a:avLst/>
          </a:prstGeom>
          <a:gradFill flip="none" rotWithShape="1">
            <a:gsLst>
              <a:gs pos="0">
                <a:schemeClr val="tx2"/>
              </a:gs>
              <a:gs pos="100000">
                <a:schemeClr val="tx2"/>
              </a:gs>
              <a:gs pos="26550">
                <a:schemeClr val="tx2">
                  <a:lumMod val="60000"/>
                  <a:lumOff val="40000"/>
                </a:schemeClr>
              </a:gs>
              <a:gs pos="75200">
                <a:schemeClr val="tx2">
                  <a:lumMod val="60000"/>
                  <a:lumOff val="40000"/>
                </a:schemeClr>
              </a:gs>
              <a:gs pos="50000">
                <a:schemeClr val="tx2">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r>
              <a:rPr lang="en-US" dirty="0" smtClean="0">
                <a:solidFill>
                  <a:schemeClr val="bg1"/>
                </a:solidFill>
              </a:rPr>
              <a:t>Exon2</a:t>
            </a:r>
            <a:endParaRPr lang="en-US" dirty="0">
              <a:solidFill>
                <a:schemeClr val="bg1"/>
              </a:solidFill>
            </a:endParaRPr>
          </a:p>
        </p:txBody>
      </p:sp>
      <p:sp>
        <p:nvSpPr>
          <p:cNvPr id="76" name="Can 75"/>
          <p:cNvSpPr/>
          <p:nvPr/>
        </p:nvSpPr>
        <p:spPr>
          <a:xfrm rot="16200000">
            <a:off x="2450169" y="926505"/>
            <a:ext cx="369490" cy="801686"/>
          </a:xfrm>
          <a:prstGeom prst="can">
            <a:avLst/>
          </a:prstGeom>
          <a:gradFill flip="none" rotWithShape="1">
            <a:gsLst>
              <a:gs pos="0">
                <a:schemeClr val="tx2"/>
              </a:gs>
              <a:gs pos="100000">
                <a:schemeClr val="tx2"/>
              </a:gs>
              <a:gs pos="26550">
                <a:schemeClr val="tx2">
                  <a:lumMod val="60000"/>
                  <a:lumOff val="40000"/>
                </a:schemeClr>
              </a:gs>
              <a:gs pos="75200">
                <a:schemeClr val="tx2">
                  <a:lumMod val="60000"/>
                  <a:lumOff val="40000"/>
                </a:schemeClr>
              </a:gs>
              <a:gs pos="50000">
                <a:schemeClr val="tx2">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r>
              <a:rPr lang="en-US" dirty="0" smtClean="0">
                <a:solidFill>
                  <a:schemeClr val="bg1"/>
                </a:solidFill>
              </a:rPr>
              <a:t>Exon2</a:t>
            </a:r>
            <a:endParaRPr lang="en-US" dirty="0">
              <a:solidFill>
                <a:schemeClr val="bg1"/>
              </a:solidFill>
            </a:endParaRPr>
          </a:p>
        </p:txBody>
      </p:sp>
      <p:sp>
        <p:nvSpPr>
          <p:cNvPr id="72" name="Can 71"/>
          <p:cNvSpPr/>
          <p:nvPr/>
        </p:nvSpPr>
        <p:spPr>
          <a:xfrm rot="16200000">
            <a:off x="1783920" y="973992"/>
            <a:ext cx="369490" cy="706713"/>
          </a:xfrm>
          <a:prstGeom prst="can">
            <a:avLst/>
          </a:prstGeom>
          <a:gradFill flip="none" rotWithShape="1">
            <a:gsLst>
              <a:gs pos="0">
                <a:schemeClr val="tx1">
                  <a:lumMod val="65000"/>
                </a:schemeClr>
              </a:gs>
              <a:gs pos="100000">
                <a:schemeClr val="tx1">
                  <a:lumMod val="65000"/>
                </a:schemeClr>
              </a:gs>
              <a:gs pos="26550">
                <a:schemeClr val="tx1">
                  <a:lumMod val="75000"/>
                </a:schemeClr>
              </a:gs>
              <a:gs pos="75200">
                <a:schemeClr val="tx1">
                  <a:lumMod val="75000"/>
                </a:schemeClr>
              </a:gs>
              <a:gs pos="50000">
                <a:schemeClr val="tx1">
                  <a:lumMod val="95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pPr algn="ctr"/>
            <a:r>
              <a:rPr lang="en-US" dirty="0" smtClean="0">
                <a:solidFill>
                  <a:schemeClr val="bg1"/>
                </a:solidFill>
              </a:rPr>
              <a:t>Int1</a:t>
            </a:r>
            <a:endParaRPr lang="en-US" dirty="0">
              <a:solidFill>
                <a:schemeClr val="bg1"/>
              </a:solidFill>
            </a:endParaRPr>
          </a:p>
        </p:txBody>
      </p:sp>
      <p:sp>
        <p:nvSpPr>
          <p:cNvPr id="3" name="Can 2"/>
          <p:cNvSpPr/>
          <p:nvPr/>
        </p:nvSpPr>
        <p:spPr>
          <a:xfrm rot="16200000">
            <a:off x="1118197" y="926506"/>
            <a:ext cx="369490" cy="801686"/>
          </a:xfrm>
          <a:prstGeom prst="can">
            <a:avLst/>
          </a:prstGeom>
          <a:gradFill flip="none" rotWithShape="1">
            <a:gsLst>
              <a:gs pos="0">
                <a:schemeClr val="tx2"/>
              </a:gs>
              <a:gs pos="100000">
                <a:schemeClr val="tx2"/>
              </a:gs>
              <a:gs pos="26550">
                <a:schemeClr val="tx2">
                  <a:lumMod val="60000"/>
                  <a:lumOff val="40000"/>
                </a:schemeClr>
              </a:gs>
              <a:gs pos="75200">
                <a:schemeClr val="tx2">
                  <a:lumMod val="60000"/>
                  <a:lumOff val="40000"/>
                </a:schemeClr>
              </a:gs>
              <a:gs pos="50000">
                <a:schemeClr val="tx2">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r>
              <a:rPr lang="en-US" dirty="0" smtClean="0">
                <a:solidFill>
                  <a:schemeClr val="bg1"/>
                </a:solidFill>
              </a:rPr>
              <a:t>Exon1</a:t>
            </a:r>
            <a:endParaRPr lang="en-US" dirty="0">
              <a:solidFill>
                <a:schemeClr val="bg1"/>
              </a:solidFill>
            </a:endParaRPr>
          </a:p>
        </p:txBody>
      </p:sp>
      <p:sp>
        <p:nvSpPr>
          <p:cNvPr id="77" name="Can 76"/>
          <p:cNvSpPr/>
          <p:nvPr/>
        </p:nvSpPr>
        <p:spPr>
          <a:xfrm rot="16200000">
            <a:off x="1118197" y="926506"/>
            <a:ext cx="369490" cy="801686"/>
          </a:xfrm>
          <a:prstGeom prst="can">
            <a:avLst/>
          </a:prstGeom>
          <a:gradFill flip="none" rotWithShape="1">
            <a:gsLst>
              <a:gs pos="0">
                <a:schemeClr val="tx2"/>
              </a:gs>
              <a:gs pos="100000">
                <a:schemeClr val="tx2"/>
              </a:gs>
              <a:gs pos="26550">
                <a:schemeClr val="tx2">
                  <a:lumMod val="60000"/>
                  <a:lumOff val="40000"/>
                </a:schemeClr>
              </a:gs>
              <a:gs pos="75200">
                <a:schemeClr val="tx2">
                  <a:lumMod val="60000"/>
                  <a:lumOff val="40000"/>
                </a:schemeClr>
              </a:gs>
              <a:gs pos="50000">
                <a:schemeClr val="tx2">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r>
              <a:rPr lang="en-US" dirty="0" smtClean="0">
                <a:solidFill>
                  <a:schemeClr val="bg1"/>
                </a:solidFill>
              </a:rPr>
              <a:t>Exon1</a:t>
            </a:r>
            <a:endParaRPr lang="en-US" dirty="0">
              <a:solidFill>
                <a:schemeClr val="bg1"/>
              </a:solidFill>
            </a:endParaRPr>
          </a:p>
        </p:txBody>
      </p:sp>
      <p:sp>
        <p:nvSpPr>
          <p:cNvPr id="21509" name="Rectangle 36"/>
          <p:cNvSpPr>
            <a:spLocks noGrp="1" noChangeArrowheads="1"/>
          </p:cNvSpPr>
          <p:nvPr>
            <p:ph type="title"/>
          </p:nvPr>
        </p:nvSpPr>
        <p:spPr/>
        <p:txBody>
          <a:bodyPr>
            <a:normAutofit/>
          </a:bodyPr>
          <a:lstStyle/>
          <a:p>
            <a:pPr eaLnBrk="1" hangingPunct="1"/>
            <a:r>
              <a:rPr lang="en-US" dirty="0" smtClean="0"/>
              <a:t>Alternative Splicing of RNA</a:t>
            </a:r>
          </a:p>
        </p:txBody>
      </p:sp>
      <p:sp>
        <p:nvSpPr>
          <p:cNvPr id="82" name="Can 81"/>
          <p:cNvSpPr/>
          <p:nvPr/>
        </p:nvSpPr>
        <p:spPr>
          <a:xfrm rot="16200000">
            <a:off x="6434341" y="926506"/>
            <a:ext cx="369490" cy="801685"/>
          </a:xfrm>
          <a:prstGeom prst="can">
            <a:avLst/>
          </a:prstGeom>
          <a:gradFill flip="none" rotWithShape="1">
            <a:gsLst>
              <a:gs pos="0">
                <a:schemeClr val="accent6"/>
              </a:gs>
              <a:gs pos="100000">
                <a:schemeClr val="accent6"/>
              </a:gs>
              <a:gs pos="26550">
                <a:schemeClr val="accent6">
                  <a:lumMod val="60000"/>
                  <a:lumOff val="40000"/>
                </a:schemeClr>
              </a:gs>
              <a:gs pos="75200">
                <a:schemeClr val="accent6">
                  <a:lumMod val="60000"/>
                  <a:lumOff val="40000"/>
                </a:schemeClr>
              </a:gs>
              <a:gs pos="50000">
                <a:schemeClr val="accent6">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r>
              <a:rPr lang="en-US" dirty="0" smtClean="0">
                <a:solidFill>
                  <a:schemeClr val="bg1"/>
                </a:solidFill>
              </a:rPr>
              <a:t>Exon5</a:t>
            </a:r>
            <a:endParaRPr lang="en-US" dirty="0">
              <a:solidFill>
                <a:schemeClr val="bg1"/>
              </a:solidFill>
            </a:endParaRPr>
          </a:p>
        </p:txBody>
      </p:sp>
      <p:sp>
        <p:nvSpPr>
          <p:cNvPr id="83" name="Can 82"/>
          <p:cNvSpPr/>
          <p:nvPr/>
        </p:nvSpPr>
        <p:spPr>
          <a:xfrm rot="16200000">
            <a:off x="5130206" y="926505"/>
            <a:ext cx="369490" cy="801686"/>
          </a:xfrm>
          <a:prstGeom prst="can">
            <a:avLst/>
          </a:prstGeom>
          <a:gradFill flip="none" rotWithShape="1">
            <a:gsLst>
              <a:gs pos="0">
                <a:schemeClr val="accent2"/>
              </a:gs>
              <a:gs pos="100000">
                <a:schemeClr val="accent2"/>
              </a:gs>
              <a:gs pos="26550">
                <a:schemeClr val="accent2">
                  <a:lumMod val="60000"/>
                  <a:lumOff val="40000"/>
                </a:schemeClr>
              </a:gs>
              <a:gs pos="75200">
                <a:schemeClr val="accent2">
                  <a:lumMod val="60000"/>
                  <a:lumOff val="40000"/>
                </a:schemeClr>
              </a:gs>
              <a:gs pos="50000">
                <a:schemeClr val="accent2">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r>
              <a:rPr lang="en-US" dirty="0" smtClean="0">
                <a:solidFill>
                  <a:schemeClr val="bg1"/>
                </a:solidFill>
              </a:rPr>
              <a:t>Exon4</a:t>
            </a:r>
            <a:endParaRPr lang="en-US" dirty="0">
              <a:solidFill>
                <a:schemeClr val="bg1"/>
              </a:solidFill>
            </a:endParaRPr>
          </a:p>
        </p:txBody>
      </p:sp>
      <p:sp>
        <p:nvSpPr>
          <p:cNvPr id="84" name="Can 83"/>
          <p:cNvSpPr/>
          <p:nvPr/>
        </p:nvSpPr>
        <p:spPr>
          <a:xfrm rot="16200000">
            <a:off x="2450169" y="926505"/>
            <a:ext cx="369490" cy="801686"/>
          </a:xfrm>
          <a:prstGeom prst="can">
            <a:avLst/>
          </a:prstGeom>
          <a:gradFill flip="none" rotWithShape="1">
            <a:gsLst>
              <a:gs pos="0">
                <a:schemeClr val="tx2"/>
              </a:gs>
              <a:gs pos="100000">
                <a:schemeClr val="tx2"/>
              </a:gs>
              <a:gs pos="26550">
                <a:schemeClr val="tx2">
                  <a:lumMod val="60000"/>
                  <a:lumOff val="40000"/>
                </a:schemeClr>
              </a:gs>
              <a:gs pos="75200">
                <a:schemeClr val="tx2">
                  <a:lumMod val="60000"/>
                  <a:lumOff val="40000"/>
                </a:schemeClr>
              </a:gs>
              <a:gs pos="50000">
                <a:schemeClr val="tx2">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r>
              <a:rPr lang="en-US" dirty="0" smtClean="0">
                <a:solidFill>
                  <a:schemeClr val="bg1"/>
                </a:solidFill>
              </a:rPr>
              <a:t>Exon2</a:t>
            </a:r>
            <a:endParaRPr lang="en-US" dirty="0">
              <a:solidFill>
                <a:schemeClr val="bg1"/>
              </a:solidFill>
            </a:endParaRPr>
          </a:p>
        </p:txBody>
      </p:sp>
      <p:sp>
        <p:nvSpPr>
          <p:cNvPr id="85" name="Can 84"/>
          <p:cNvSpPr/>
          <p:nvPr/>
        </p:nvSpPr>
        <p:spPr>
          <a:xfrm rot="16200000">
            <a:off x="1118197" y="926506"/>
            <a:ext cx="369490" cy="801686"/>
          </a:xfrm>
          <a:prstGeom prst="can">
            <a:avLst/>
          </a:prstGeom>
          <a:gradFill flip="none" rotWithShape="1">
            <a:gsLst>
              <a:gs pos="0">
                <a:schemeClr val="tx2"/>
              </a:gs>
              <a:gs pos="100000">
                <a:schemeClr val="tx2"/>
              </a:gs>
              <a:gs pos="26550">
                <a:schemeClr val="tx2">
                  <a:lumMod val="60000"/>
                  <a:lumOff val="40000"/>
                </a:schemeClr>
              </a:gs>
              <a:gs pos="75200">
                <a:schemeClr val="tx2">
                  <a:lumMod val="60000"/>
                  <a:lumOff val="40000"/>
                </a:schemeClr>
              </a:gs>
              <a:gs pos="50000">
                <a:schemeClr val="tx2">
                  <a:lumMod val="20000"/>
                  <a:lumOff val="80000"/>
                </a:schemeClr>
              </a:gs>
            </a:gsLst>
            <a:lin ang="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r>
              <a:rPr lang="en-US" dirty="0" smtClean="0">
                <a:solidFill>
                  <a:schemeClr val="bg1"/>
                </a:solidFill>
              </a:rPr>
              <a:t>Exon1</a:t>
            </a:r>
            <a:endParaRPr lang="en-US" dirty="0">
              <a:solidFill>
                <a:schemeClr val="bg1"/>
              </a:solidFill>
            </a:endParaRPr>
          </a:p>
        </p:txBody>
      </p:sp>
      <p:sp>
        <p:nvSpPr>
          <p:cNvPr id="6" name="Down Arrow 5"/>
          <p:cNvSpPr/>
          <p:nvPr/>
        </p:nvSpPr>
        <p:spPr>
          <a:xfrm rot="18000000">
            <a:off x="5420151" y="1534544"/>
            <a:ext cx="514261" cy="1338948"/>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own Arrow 88"/>
          <p:cNvSpPr/>
          <p:nvPr/>
        </p:nvSpPr>
        <p:spPr>
          <a:xfrm rot="3600000" flipH="1">
            <a:off x="2731008" y="1534542"/>
            <a:ext cx="514261" cy="1338948"/>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Down Arrow 89"/>
          <p:cNvSpPr/>
          <p:nvPr/>
        </p:nvSpPr>
        <p:spPr>
          <a:xfrm flipH="1">
            <a:off x="1914570" y="3199209"/>
            <a:ext cx="514261" cy="1338948"/>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Down Arrow 90"/>
          <p:cNvSpPr/>
          <p:nvPr/>
        </p:nvSpPr>
        <p:spPr>
          <a:xfrm flipH="1">
            <a:off x="6862138" y="3199209"/>
            <a:ext cx="514261" cy="1338948"/>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5539456" y="4582607"/>
            <a:ext cx="2776322" cy="1105797"/>
            <a:chOff x="5539456" y="4940297"/>
            <a:chExt cx="2776322" cy="1105797"/>
          </a:xfrm>
        </p:grpSpPr>
        <p:grpSp>
          <p:nvGrpSpPr>
            <p:cNvPr id="120" name="Group 119"/>
            <p:cNvGrpSpPr/>
            <p:nvPr/>
          </p:nvGrpSpPr>
          <p:grpSpPr>
            <a:xfrm>
              <a:off x="5539456" y="4940297"/>
              <a:ext cx="1003859" cy="1105797"/>
              <a:chOff x="775094" y="4928987"/>
              <a:chExt cx="1003859" cy="1105797"/>
            </a:xfrm>
          </p:grpSpPr>
          <p:sp>
            <p:nvSpPr>
              <p:cNvPr id="121" name="Oval 416"/>
              <p:cNvSpPr>
                <a:spLocks noChangeArrowheads="1"/>
              </p:cNvSpPr>
              <p:nvPr/>
            </p:nvSpPr>
            <p:spPr bwMode="auto">
              <a:xfrm>
                <a:off x="1107255" y="5445101"/>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22" name="Oval 416"/>
              <p:cNvSpPr>
                <a:spLocks noChangeArrowheads="1"/>
              </p:cNvSpPr>
              <p:nvPr/>
            </p:nvSpPr>
            <p:spPr bwMode="auto">
              <a:xfrm>
                <a:off x="1156114" y="5529739"/>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23" name="Oval 416"/>
              <p:cNvSpPr>
                <a:spLocks noChangeArrowheads="1"/>
              </p:cNvSpPr>
              <p:nvPr/>
            </p:nvSpPr>
            <p:spPr bwMode="auto">
              <a:xfrm>
                <a:off x="1441828" y="5508902"/>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24" name="Oval 416"/>
              <p:cNvSpPr>
                <a:spLocks noChangeArrowheads="1"/>
              </p:cNvSpPr>
              <p:nvPr/>
            </p:nvSpPr>
            <p:spPr bwMode="auto">
              <a:xfrm>
                <a:off x="796530" y="5046857"/>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25" name="Oval 416"/>
              <p:cNvSpPr>
                <a:spLocks noChangeArrowheads="1"/>
              </p:cNvSpPr>
              <p:nvPr/>
            </p:nvSpPr>
            <p:spPr bwMode="auto">
              <a:xfrm>
                <a:off x="902099" y="5142107"/>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26" name="Oval 416"/>
              <p:cNvSpPr>
                <a:spLocks noChangeArrowheads="1"/>
              </p:cNvSpPr>
              <p:nvPr/>
            </p:nvSpPr>
            <p:spPr bwMode="auto">
              <a:xfrm>
                <a:off x="1007668" y="5035547"/>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27" name="Oval 416"/>
              <p:cNvSpPr>
                <a:spLocks noChangeArrowheads="1"/>
              </p:cNvSpPr>
              <p:nvPr/>
            </p:nvSpPr>
            <p:spPr bwMode="auto">
              <a:xfrm>
                <a:off x="1113237" y="4928987"/>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28" name="Oval 416"/>
              <p:cNvSpPr>
                <a:spLocks noChangeArrowheads="1"/>
              </p:cNvSpPr>
              <p:nvPr/>
            </p:nvSpPr>
            <p:spPr bwMode="auto">
              <a:xfrm>
                <a:off x="1200156" y="5035546"/>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29" name="Oval 416"/>
              <p:cNvSpPr>
                <a:spLocks noChangeArrowheads="1"/>
              </p:cNvSpPr>
              <p:nvPr/>
            </p:nvSpPr>
            <p:spPr bwMode="auto">
              <a:xfrm>
                <a:off x="1382332" y="4940297"/>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30" name="Oval 416"/>
              <p:cNvSpPr>
                <a:spLocks noChangeArrowheads="1"/>
              </p:cNvSpPr>
              <p:nvPr/>
            </p:nvSpPr>
            <p:spPr bwMode="auto">
              <a:xfrm>
                <a:off x="1276763" y="5148453"/>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31" name="Oval 416"/>
              <p:cNvSpPr>
                <a:spLocks noChangeArrowheads="1"/>
              </p:cNvSpPr>
              <p:nvPr/>
            </p:nvSpPr>
            <p:spPr bwMode="auto">
              <a:xfrm>
                <a:off x="775094" y="5284590"/>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32" name="Oval 416"/>
              <p:cNvSpPr>
                <a:spLocks noChangeArrowheads="1"/>
              </p:cNvSpPr>
              <p:nvPr/>
            </p:nvSpPr>
            <p:spPr bwMode="auto">
              <a:xfrm>
                <a:off x="869959" y="5461786"/>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33" name="Oval 416"/>
              <p:cNvSpPr>
                <a:spLocks noChangeArrowheads="1"/>
              </p:cNvSpPr>
              <p:nvPr/>
            </p:nvSpPr>
            <p:spPr bwMode="auto">
              <a:xfrm>
                <a:off x="1032494" y="5303926"/>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34" name="Oval 416"/>
              <p:cNvSpPr>
                <a:spLocks noChangeArrowheads="1"/>
              </p:cNvSpPr>
              <p:nvPr/>
            </p:nvSpPr>
            <p:spPr bwMode="auto">
              <a:xfrm>
                <a:off x="1125543" y="5221426"/>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35" name="Oval 416"/>
              <p:cNvSpPr>
                <a:spLocks noChangeArrowheads="1"/>
              </p:cNvSpPr>
              <p:nvPr/>
            </p:nvSpPr>
            <p:spPr bwMode="auto">
              <a:xfrm>
                <a:off x="1200156" y="5367919"/>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36" name="Oval 416"/>
              <p:cNvSpPr>
                <a:spLocks noChangeArrowheads="1"/>
              </p:cNvSpPr>
              <p:nvPr/>
            </p:nvSpPr>
            <p:spPr bwMode="auto">
              <a:xfrm>
                <a:off x="1007668" y="5557715"/>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37" name="Oval 416"/>
              <p:cNvSpPr>
                <a:spLocks noChangeArrowheads="1"/>
              </p:cNvSpPr>
              <p:nvPr/>
            </p:nvSpPr>
            <p:spPr bwMode="auto">
              <a:xfrm>
                <a:off x="1089823" y="5727839"/>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38" name="Oval 416"/>
              <p:cNvSpPr>
                <a:spLocks noChangeArrowheads="1"/>
              </p:cNvSpPr>
              <p:nvPr/>
            </p:nvSpPr>
            <p:spPr bwMode="auto">
              <a:xfrm>
                <a:off x="1293830" y="5821665"/>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39" name="Oval 416"/>
              <p:cNvSpPr>
                <a:spLocks noChangeArrowheads="1"/>
              </p:cNvSpPr>
              <p:nvPr/>
            </p:nvSpPr>
            <p:spPr bwMode="auto">
              <a:xfrm>
                <a:off x="1261313" y="5563174"/>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40" name="Oval 416"/>
              <p:cNvSpPr>
                <a:spLocks noChangeArrowheads="1"/>
              </p:cNvSpPr>
              <p:nvPr/>
            </p:nvSpPr>
            <p:spPr bwMode="auto">
              <a:xfrm>
                <a:off x="1558376" y="5541513"/>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41" name="Oval 416"/>
              <p:cNvSpPr>
                <a:spLocks noChangeArrowheads="1"/>
              </p:cNvSpPr>
              <p:nvPr/>
            </p:nvSpPr>
            <p:spPr bwMode="auto">
              <a:xfrm>
                <a:off x="1382331" y="5617431"/>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42" name="Oval 416"/>
              <p:cNvSpPr>
                <a:spLocks noChangeArrowheads="1"/>
              </p:cNvSpPr>
              <p:nvPr/>
            </p:nvSpPr>
            <p:spPr bwMode="auto">
              <a:xfrm>
                <a:off x="1408148" y="5337504"/>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43" name="Oval 416"/>
              <p:cNvSpPr>
                <a:spLocks noChangeArrowheads="1"/>
              </p:cNvSpPr>
              <p:nvPr/>
            </p:nvSpPr>
            <p:spPr bwMode="auto">
              <a:xfrm>
                <a:off x="1565834" y="5377183"/>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44" name="Oval 416"/>
              <p:cNvSpPr>
                <a:spLocks noChangeArrowheads="1"/>
              </p:cNvSpPr>
              <p:nvPr/>
            </p:nvSpPr>
            <p:spPr bwMode="auto">
              <a:xfrm>
                <a:off x="1490338" y="5151105"/>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45" name="Oval 416"/>
              <p:cNvSpPr>
                <a:spLocks noChangeArrowheads="1"/>
              </p:cNvSpPr>
              <p:nvPr/>
            </p:nvSpPr>
            <p:spPr bwMode="auto">
              <a:xfrm>
                <a:off x="1545857" y="5260316"/>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46" name="Oval 416"/>
              <p:cNvSpPr>
                <a:spLocks noChangeArrowheads="1"/>
              </p:cNvSpPr>
              <p:nvPr/>
            </p:nvSpPr>
            <p:spPr bwMode="auto">
              <a:xfrm>
                <a:off x="1475681" y="5715105"/>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grpSp>
        <p:grpSp>
          <p:nvGrpSpPr>
            <p:cNvPr id="9" name="Group 8"/>
            <p:cNvGrpSpPr/>
            <p:nvPr/>
          </p:nvGrpSpPr>
          <p:grpSpPr>
            <a:xfrm>
              <a:off x="7304780" y="4978397"/>
              <a:ext cx="1010998" cy="1029597"/>
              <a:chOff x="7304780" y="4978397"/>
              <a:chExt cx="1010998" cy="1029597"/>
            </a:xfrm>
          </p:grpSpPr>
          <p:sp>
            <p:nvSpPr>
              <p:cNvPr id="178" name="Oval 416"/>
              <p:cNvSpPr>
                <a:spLocks noChangeArrowheads="1"/>
              </p:cNvSpPr>
              <p:nvPr/>
            </p:nvSpPr>
            <p:spPr bwMode="auto">
              <a:xfrm rot="10800000">
                <a:off x="7618635" y="5434473"/>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77" name="Oval 416"/>
              <p:cNvSpPr>
                <a:spLocks noChangeArrowheads="1"/>
              </p:cNvSpPr>
              <p:nvPr/>
            </p:nvSpPr>
            <p:spPr bwMode="auto">
              <a:xfrm rot="10800000">
                <a:off x="7734464" y="5064145"/>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76" name="Oval 416"/>
              <p:cNvSpPr>
                <a:spLocks noChangeArrowheads="1"/>
              </p:cNvSpPr>
              <p:nvPr/>
            </p:nvSpPr>
            <p:spPr bwMode="auto">
              <a:xfrm rot="10800000">
                <a:off x="7850159" y="5548696"/>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75" name="Oval 416"/>
              <p:cNvSpPr>
                <a:spLocks noChangeArrowheads="1"/>
              </p:cNvSpPr>
              <p:nvPr/>
            </p:nvSpPr>
            <p:spPr bwMode="auto">
              <a:xfrm rot="10800000">
                <a:off x="7946652" y="5338369"/>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74" name="Oval 416"/>
              <p:cNvSpPr>
                <a:spLocks noChangeArrowheads="1"/>
              </p:cNvSpPr>
              <p:nvPr/>
            </p:nvSpPr>
            <p:spPr bwMode="auto">
              <a:xfrm rot="10800000">
                <a:off x="7594458" y="5289814"/>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48" name="Oval 416"/>
              <p:cNvSpPr>
                <a:spLocks noChangeArrowheads="1"/>
              </p:cNvSpPr>
              <p:nvPr/>
            </p:nvSpPr>
            <p:spPr bwMode="auto">
              <a:xfrm rot="10800000">
                <a:off x="7791934" y="5278761"/>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49" name="Oval 416"/>
              <p:cNvSpPr>
                <a:spLocks noChangeArrowheads="1"/>
              </p:cNvSpPr>
              <p:nvPr/>
            </p:nvSpPr>
            <p:spPr bwMode="auto">
              <a:xfrm rot="10800000">
                <a:off x="7743075" y="5194123"/>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50" name="Oval 416"/>
              <p:cNvSpPr>
                <a:spLocks noChangeArrowheads="1"/>
              </p:cNvSpPr>
              <p:nvPr/>
            </p:nvSpPr>
            <p:spPr bwMode="auto">
              <a:xfrm rot="10800000">
                <a:off x="7447836" y="5224485"/>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51" name="Oval 416"/>
              <p:cNvSpPr>
                <a:spLocks noChangeArrowheads="1"/>
              </p:cNvSpPr>
              <p:nvPr/>
            </p:nvSpPr>
            <p:spPr bwMode="auto">
              <a:xfrm rot="10800000">
                <a:off x="8102659" y="5677005"/>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52" name="Oval 416"/>
              <p:cNvSpPr>
                <a:spLocks noChangeArrowheads="1"/>
              </p:cNvSpPr>
              <p:nvPr/>
            </p:nvSpPr>
            <p:spPr bwMode="auto">
              <a:xfrm rot="10800000">
                <a:off x="7997090" y="5581755"/>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53" name="Oval 416"/>
              <p:cNvSpPr>
                <a:spLocks noChangeArrowheads="1"/>
              </p:cNvSpPr>
              <p:nvPr/>
            </p:nvSpPr>
            <p:spPr bwMode="auto">
              <a:xfrm rot="10800000">
                <a:off x="7891521" y="5688315"/>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54" name="Oval 416"/>
              <p:cNvSpPr>
                <a:spLocks noChangeArrowheads="1"/>
              </p:cNvSpPr>
              <p:nvPr/>
            </p:nvSpPr>
            <p:spPr bwMode="auto">
              <a:xfrm rot="10800000">
                <a:off x="7785952" y="5794875"/>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55" name="Oval 416"/>
              <p:cNvSpPr>
                <a:spLocks noChangeArrowheads="1"/>
              </p:cNvSpPr>
              <p:nvPr/>
            </p:nvSpPr>
            <p:spPr bwMode="auto">
              <a:xfrm rot="10800000">
                <a:off x="7699033" y="5688316"/>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56" name="Oval 416"/>
              <p:cNvSpPr>
                <a:spLocks noChangeArrowheads="1"/>
              </p:cNvSpPr>
              <p:nvPr/>
            </p:nvSpPr>
            <p:spPr bwMode="auto">
              <a:xfrm rot="10800000">
                <a:off x="7516857" y="5726415"/>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57" name="Oval 416"/>
              <p:cNvSpPr>
                <a:spLocks noChangeArrowheads="1"/>
              </p:cNvSpPr>
              <p:nvPr/>
            </p:nvSpPr>
            <p:spPr bwMode="auto">
              <a:xfrm rot="10800000">
                <a:off x="7593851" y="5546834"/>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58" name="Oval 416"/>
              <p:cNvSpPr>
                <a:spLocks noChangeArrowheads="1"/>
              </p:cNvSpPr>
              <p:nvPr/>
            </p:nvSpPr>
            <p:spPr bwMode="auto">
              <a:xfrm rot="10800000">
                <a:off x="8076470" y="5439272"/>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59" name="Oval 416"/>
              <p:cNvSpPr>
                <a:spLocks noChangeArrowheads="1"/>
              </p:cNvSpPr>
              <p:nvPr/>
            </p:nvSpPr>
            <p:spPr bwMode="auto">
              <a:xfrm rot="10800000">
                <a:off x="8029230" y="5262076"/>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60" name="Oval 416"/>
              <p:cNvSpPr>
                <a:spLocks noChangeArrowheads="1"/>
              </p:cNvSpPr>
              <p:nvPr/>
            </p:nvSpPr>
            <p:spPr bwMode="auto">
              <a:xfrm rot="10800000">
                <a:off x="7876220" y="5419936"/>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61" name="Oval 416"/>
              <p:cNvSpPr>
                <a:spLocks noChangeArrowheads="1"/>
              </p:cNvSpPr>
              <p:nvPr/>
            </p:nvSpPr>
            <p:spPr bwMode="auto">
              <a:xfrm rot="10800000">
                <a:off x="7773646" y="5502436"/>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62" name="Oval 416"/>
              <p:cNvSpPr>
                <a:spLocks noChangeArrowheads="1"/>
              </p:cNvSpPr>
              <p:nvPr/>
            </p:nvSpPr>
            <p:spPr bwMode="auto">
              <a:xfrm rot="10800000">
                <a:off x="7699033" y="5355943"/>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63" name="Oval 416"/>
              <p:cNvSpPr>
                <a:spLocks noChangeArrowheads="1"/>
              </p:cNvSpPr>
              <p:nvPr/>
            </p:nvSpPr>
            <p:spPr bwMode="auto">
              <a:xfrm rot="10800000">
                <a:off x="7891521" y="5166147"/>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64" name="Oval 416"/>
              <p:cNvSpPr>
                <a:spLocks noChangeArrowheads="1"/>
              </p:cNvSpPr>
              <p:nvPr/>
            </p:nvSpPr>
            <p:spPr bwMode="auto">
              <a:xfrm rot="10800000">
                <a:off x="7809366" y="4996023"/>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65" name="Oval 416"/>
              <p:cNvSpPr>
                <a:spLocks noChangeArrowheads="1"/>
              </p:cNvSpPr>
              <p:nvPr/>
            </p:nvSpPr>
            <p:spPr bwMode="auto">
              <a:xfrm rot="10800000">
                <a:off x="7624409" y="4978397"/>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66" name="Oval 416"/>
              <p:cNvSpPr>
                <a:spLocks noChangeArrowheads="1"/>
              </p:cNvSpPr>
              <p:nvPr/>
            </p:nvSpPr>
            <p:spPr bwMode="auto">
              <a:xfrm rot="10800000">
                <a:off x="7637876" y="5160688"/>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67" name="Oval 416"/>
              <p:cNvSpPr>
                <a:spLocks noChangeArrowheads="1"/>
              </p:cNvSpPr>
              <p:nvPr/>
            </p:nvSpPr>
            <p:spPr bwMode="auto">
              <a:xfrm rot="10800000">
                <a:off x="7340813" y="5182349"/>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68" name="Oval 416"/>
              <p:cNvSpPr>
                <a:spLocks noChangeArrowheads="1"/>
              </p:cNvSpPr>
              <p:nvPr/>
            </p:nvSpPr>
            <p:spPr bwMode="auto">
              <a:xfrm rot="10800000">
                <a:off x="7516858" y="5106431"/>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69" name="Oval 416"/>
              <p:cNvSpPr>
                <a:spLocks noChangeArrowheads="1"/>
              </p:cNvSpPr>
              <p:nvPr/>
            </p:nvSpPr>
            <p:spPr bwMode="auto">
              <a:xfrm rot="10800000">
                <a:off x="7491041" y="5395883"/>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70" name="Oval 416"/>
              <p:cNvSpPr>
                <a:spLocks noChangeArrowheads="1"/>
              </p:cNvSpPr>
              <p:nvPr/>
            </p:nvSpPr>
            <p:spPr bwMode="auto">
              <a:xfrm rot="10800000">
                <a:off x="7304780" y="5346679"/>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71" name="Oval 416"/>
              <p:cNvSpPr>
                <a:spLocks noChangeArrowheads="1"/>
              </p:cNvSpPr>
              <p:nvPr/>
            </p:nvSpPr>
            <p:spPr bwMode="auto">
              <a:xfrm rot="10800000">
                <a:off x="7408851" y="5572757"/>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72" name="Oval 416"/>
              <p:cNvSpPr>
                <a:spLocks noChangeArrowheads="1"/>
              </p:cNvSpPr>
              <p:nvPr/>
            </p:nvSpPr>
            <p:spPr bwMode="auto">
              <a:xfrm rot="10800000">
                <a:off x="7353332" y="5463546"/>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73" name="Oval 416"/>
              <p:cNvSpPr>
                <a:spLocks noChangeArrowheads="1"/>
              </p:cNvSpPr>
              <p:nvPr/>
            </p:nvSpPr>
            <p:spPr bwMode="auto">
              <a:xfrm rot="10800000">
                <a:off x="7423508" y="5008757"/>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grpSp>
        <p:grpSp>
          <p:nvGrpSpPr>
            <p:cNvPr id="11" name="Group 10"/>
            <p:cNvGrpSpPr/>
            <p:nvPr/>
          </p:nvGrpSpPr>
          <p:grpSpPr>
            <a:xfrm>
              <a:off x="6484925" y="5032037"/>
              <a:ext cx="936904" cy="690101"/>
              <a:chOff x="6484925" y="5032037"/>
              <a:chExt cx="936904" cy="690101"/>
            </a:xfrm>
          </p:grpSpPr>
          <p:sp>
            <p:nvSpPr>
              <p:cNvPr id="228" name="Oval 416"/>
              <p:cNvSpPr>
                <a:spLocks noChangeArrowheads="1"/>
              </p:cNvSpPr>
              <p:nvPr/>
            </p:nvSpPr>
            <p:spPr bwMode="auto">
              <a:xfrm rot="10800000">
                <a:off x="6935562" y="5233498"/>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27" name="Oval 416"/>
              <p:cNvSpPr>
                <a:spLocks noChangeArrowheads="1"/>
              </p:cNvSpPr>
              <p:nvPr/>
            </p:nvSpPr>
            <p:spPr bwMode="auto">
              <a:xfrm rot="10800000">
                <a:off x="7078856" y="5177611"/>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13" name="Oval 416"/>
              <p:cNvSpPr>
                <a:spLocks noChangeArrowheads="1"/>
              </p:cNvSpPr>
              <p:nvPr/>
            </p:nvSpPr>
            <p:spPr bwMode="auto">
              <a:xfrm rot="10800000">
                <a:off x="6484925" y="5032037"/>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14" name="Oval 416"/>
              <p:cNvSpPr>
                <a:spLocks noChangeArrowheads="1"/>
              </p:cNvSpPr>
              <p:nvPr/>
            </p:nvSpPr>
            <p:spPr bwMode="auto">
              <a:xfrm rot="10800000">
                <a:off x="7179870" y="5089262"/>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15" name="Oval 416"/>
              <p:cNvSpPr>
                <a:spLocks noChangeArrowheads="1"/>
              </p:cNvSpPr>
              <p:nvPr/>
            </p:nvSpPr>
            <p:spPr bwMode="auto">
              <a:xfrm rot="10800000">
                <a:off x="7208710" y="5250853"/>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16" name="Oval 416"/>
              <p:cNvSpPr>
                <a:spLocks noChangeArrowheads="1"/>
              </p:cNvSpPr>
              <p:nvPr/>
            </p:nvSpPr>
            <p:spPr bwMode="auto">
              <a:xfrm rot="10800000">
                <a:off x="7189925" y="5402919"/>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17" name="Oval 416"/>
              <p:cNvSpPr>
                <a:spLocks noChangeArrowheads="1"/>
              </p:cNvSpPr>
              <p:nvPr/>
            </p:nvSpPr>
            <p:spPr bwMode="auto">
              <a:xfrm rot="10800000">
                <a:off x="7008751" y="5509019"/>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18" name="Oval 416"/>
              <p:cNvSpPr>
                <a:spLocks noChangeArrowheads="1"/>
              </p:cNvSpPr>
              <p:nvPr/>
            </p:nvSpPr>
            <p:spPr bwMode="auto">
              <a:xfrm rot="10800000">
                <a:off x="6693956" y="5319485"/>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19" name="Oval 416"/>
              <p:cNvSpPr>
                <a:spLocks noChangeArrowheads="1"/>
              </p:cNvSpPr>
              <p:nvPr/>
            </p:nvSpPr>
            <p:spPr bwMode="auto">
              <a:xfrm rot="10800000">
                <a:off x="6825585" y="5195822"/>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20" name="Oval 416"/>
              <p:cNvSpPr>
                <a:spLocks noChangeArrowheads="1"/>
              </p:cNvSpPr>
              <p:nvPr/>
            </p:nvSpPr>
            <p:spPr bwMode="auto">
              <a:xfrm rot="10800000">
                <a:off x="6614393" y="5166147"/>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21" name="Oval 416"/>
              <p:cNvSpPr>
                <a:spLocks noChangeArrowheads="1"/>
              </p:cNvSpPr>
              <p:nvPr/>
            </p:nvSpPr>
            <p:spPr bwMode="auto">
              <a:xfrm rot="10800000">
                <a:off x="6755706" y="5032037"/>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22" name="Oval 416"/>
              <p:cNvSpPr>
                <a:spLocks noChangeArrowheads="1"/>
              </p:cNvSpPr>
              <p:nvPr/>
            </p:nvSpPr>
            <p:spPr bwMode="auto">
              <a:xfrm rot="10800000">
                <a:off x="6982587" y="5106431"/>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23" name="Oval 416"/>
              <p:cNvSpPr>
                <a:spLocks noChangeArrowheads="1"/>
              </p:cNvSpPr>
              <p:nvPr/>
            </p:nvSpPr>
            <p:spPr bwMode="auto">
              <a:xfrm rot="10800000">
                <a:off x="7066223" y="5314834"/>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24" name="Oval 416"/>
              <p:cNvSpPr>
                <a:spLocks noChangeArrowheads="1"/>
              </p:cNvSpPr>
              <p:nvPr/>
            </p:nvSpPr>
            <p:spPr bwMode="auto">
              <a:xfrm rot="10800000">
                <a:off x="6739948" y="5494304"/>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25" name="Oval 416"/>
              <p:cNvSpPr>
                <a:spLocks noChangeArrowheads="1"/>
              </p:cNvSpPr>
              <p:nvPr/>
            </p:nvSpPr>
            <p:spPr bwMode="auto">
              <a:xfrm rot="10800000">
                <a:off x="6880716" y="5360194"/>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26" name="Oval 416"/>
              <p:cNvSpPr>
                <a:spLocks noChangeArrowheads="1"/>
              </p:cNvSpPr>
              <p:nvPr/>
            </p:nvSpPr>
            <p:spPr bwMode="auto">
              <a:xfrm rot="10800000">
                <a:off x="6507833" y="5312061"/>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grpSp>
      </p:grpSp>
      <p:grpSp>
        <p:nvGrpSpPr>
          <p:cNvPr id="12" name="Group 11"/>
          <p:cNvGrpSpPr/>
          <p:nvPr/>
        </p:nvGrpSpPr>
        <p:grpSpPr>
          <a:xfrm>
            <a:off x="775094" y="4582607"/>
            <a:ext cx="2768957" cy="1148158"/>
            <a:chOff x="775094" y="4940297"/>
            <a:chExt cx="2768957" cy="1148158"/>
          </a:xfrm>
        </p:grpSpPr>
        <p:grpSp>
          <p:nvGrpSpPr>
            <p:cNvPr id="248" name="Group 247"/>
            <p:cNvGrpSpPr/>
            <p:nvPr/>
          </p:nvGrpSpPr>
          <p:grpSpPr>
            <a:xfrm rot="10800000">
              <a:off x="1701473" y="5398354"/>
              <a:ext cx="913996" cy="690101"/>
              <a:chOff x="6507833" y="5032037"/>
              <a:chExt cx="913996" cy="690101"/>
            </a:xfrm>
          </p:grpSpPr>
          <p:sp>
            <p:nvSpPr>
              <p:cNvPr id="249" name="Oval 416"/>
              <p:cNvSpPr>
                <a:spLocks noChangeArrowheads="1"/>
              </p:cNvSpPr>
              <p:nvPr/>
            </p:nvSpPr>
            <p:spPr bwMode="auto">
              <a:xfrm rot="10800000">
                <a:off x="6935562" y="5233498"/>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50" name="Oval 416"/>
              <p:cNvSpPr>
                <a:spLocks noChangeArrowheads="1"/>
              </p:cNvSpPr>
              <p:nvPr/>
            </p:nvSpPr>
            <p:spPr bwMode="auto">
              <a:xfrm rot="10800000">
                <a:off x="7078856" y="5177611"/>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51" name="Oval 416"/>
              <p:cNvSpPr>
                <a:spLocks noChangeArrowheads="1"/>
              </p:cNvSpPr>
              <p:nvPr/>
            </p:nvSpPr>
            <p:spPr bwMode="auto">
              <a:xfrm rot="10800000">
                <a:off x="6523150" y="5115567"/>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52" name="Oval 416"/>
              <p:cNvSpPr>
                <a:spLocks noChangeArrowheads="1"/>
              </p:cNvSpPr>
              <p:nvPr/>
            </p:nvSpPr>
            <p:spPr bwMode="auto">
              <a:xfrm rot="10800000">
                <a:off x="7179870" y="5089262"/>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53" name="Oval 416"/>
              <p:cNvSpPr>
                <a:spLocks noChangeArrowheads="1"/>
              </p:cNvSpPr>
              <p:nvPr/>
            </p:nvSpPr>
            <p:spPr bwMode="auto">
              <a:xfrm rot="10800000">
                <a:off x="7208710" y="5250853"/>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54" name="Oval 416"/>
              <p:cNvSpPr>
                <a:spLocks noChangeArrowheads="1"/>
              </p:cNvSpPr>
              <p:nvPr/>
            </p:nvSpPr>
            <p:spPr bwMode="auto">
              <a:xfrm rot="10800000">
                <a:off x="7189925" y="5402919"/>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55" name="Oval 416"/>
              <p:cNvSpPr>
                <a:spLocks noChangeArrowheads="1"/>
              </p:cNvSpPr>
              <p:nvPr/>
            </p:nvSpPr>
            <p:spPr bwMode="auto">
              <a:xfrm rot="10800000">
                <a:off x="7008751" y="5509019"/>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56" name="Oval 416"/>
              <p:cNvSpPr>
                <a:spLocks noChangeArrowheads="1"/>
              </p:cNvSpPr>
              <p:nvPr/>
            </p:nvSpPr>
            <p:spPr bwMode="auto">
              <a:xfrm rot="10800000">
                <a:off x="6693956" y="5319485"/>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57" name="Oval 416"/>
              <p:cNvSpPr>
                <a:spLocks noChangeArrowheads="1"/>
              </p:cNvSpPr>
              <p:nvPr/>
            </p:nvSpPr>
            <p:spPr bwMode="auto">
              <a:xfrm rot="10800000">
                <a:off x="6825585" y="5195822"/>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58" name="Oval 416"/>
              <p:cNvSpPr>
                <a:spLocks noChangeArrowheads="1"/>
              </p:cNvSpPr>
              <p:nvPr/>
            </p:nvSpPr>
            <p:spPr bwMode="auto">
              <a:xfrm rot="10800000">
                <a:off x="6614393" y="5166147"/>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59" name="Oval 416"/>
              <p:cNvSpPr>
                <a:spLocks noChangeArrowheads="1"/>
              </p:cNvSpPr>
              <p:nvPr/>
            </p:nvSpPr>
            <p:spPr bwMode="auto">
              <a:xfrm rot="10800000">
                <a:off x="6755706" y="5032037"/>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60" name="Oval 416"/>
              <p:cNvSpPr>
                <a:spLocks noChangeArrowheads="1"/>
              </p:cNvSpPr>
              <p:nvPr/>
            </p:nvSpPr>
            <p:spPr bwMode="auto">
              <a:xfrm rot="10800000">
                <a:off x="6982587" y="5106431"/>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61" name="Oval 416"/>
              <p:cNvSpPr>
                <a:spLocks noChangeArrowheads="1"/>
              </p:cNvSpPr>
              <p:nvPr/>
            </p:nvSpPr>
            <p:spPr bwMode="auto">
              <a:xfrm rot="10800000">
                <a:off x="7066223" y="5314834"/>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62" name="Oval 416"/>
              <p:cNvSpPr>
                <a:spLocks noChangeArrowheads="1"/>
              </p:cNvSpPr>
              <p:nvPr/>
            </p:nvSpPr>
            <p:spPr bwMode="auto">
              <a:xfrm rot="10800000">
                <a:off x="6739948" y="5494304"/>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63" name="Oval 416"/>
              <p:cNvSpPr>
                <a:spLocks noChangeArrowheads="1"/>
              </p:cNvSpPr>
              <p:nvPr/>
            </p:nvSpPr>
            <p:spPr bwMode="auto">
              <a:xfrm rot="10800000">
                <a:off x="6880716" y="5360194"/>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64" name="Oval 416"/>
              <p:cNvSpPr>
                <a:spLocks noChangeArrowheads="1"/>
              </p:cNvSpPr>
              <p:nvPr/>
            </p:nvSpPr>
            <p:spPr bwMode="auto">
              <a:xfrm rot="10800000">
                <a:off x="6507833" y="5312061"/>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grpSp>
        <p:grpSp>
          <p:nvGrpSpPr>
            <p:cNvPr id="7" name="Group 6"/>
            <p:cNvGrpSpPr/>
            <p:nvPr/>
          </p:nvGrpSpPr>
          <p:grpSpPr>
            <a:xfrm>
              <a:off x="775094" y="4940297"/>
              <a:ext cx="1003859" cy="1105797"/>
              <a:chOff x="775094" y="4928987"/>
              <a:chExt cx="1003859" cy="1105797"/>
            </a:xfrm>
          </p:grpSpPr>
          <p:sp>
            <p:nvSpPr>
              <p:cNvPr id="118" name="Oval 416"/>
              <p:cNvSpPr>
                <a:spLocks noChangeArrowheads="1"/>
              </p:cNvSpPr>
              <p:nvPr/>
            </p:nvSpPr>
            <p:spPr bwMode="auto">
              <a:xfrm>
                <a:off x="1107255" y="5445101"/>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17" name="Oval 416"/>
              <p:cNvSpPr>
                <a:spLocks noChangeArrowheads="1"/>
              </p:cNvSpPr>
              <p:nvPr/>
            </p:nvSpPr>
            <p:spPr bwMode="auto">
              <a:xfrm>
                <a:off x="1156114" y="5529739"/>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16" name="Oval 416"/>
              <p:cNvSpPr>
                <a:spLocks noChangeArrowheads="1"/>
              </p:cNvSpPr>
              <p:nvPr/>
            </p:nvSpPr>
            <p:spPr bwMode="auto">
              <a:xfrm>
                <a:off x="1441828" y="5508902"/>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92" name="Oval 416"/>
              <p:cNvSpPr>
                <a:spLocks noChangeArrowheads="1"/>
              </p:cNvSpPr>
              <p:nvPr/>
            </p:nvSpPr>
            <p:spPr bwMode="auto">
              <a:xfrm>
                <a:off x="796530" y="5046857"/>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94" name="Oval 416"/>
              <p:cNvSpPr>
                <a:spLocks noChangeArrowheads="1"/>
              </p:cNvSpPr>
              <p:nvPr/>
            </p:nvSpPr>
            <p:spPr bwMode="auto">
              <a:xfrm>
                <a:off x="902099" y="5142107"/>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95" name="Oval 416"/>
              <p:cNvSpPr>
                <a:spLocks noChangeArrowheads="1"/>
              </p:cNvSpPr>
              <p:nvPr/>
            </p:nvSpPr>
            <p:spPr bwMode="auto">
              <a:xfrm>
                <a:off x="1007668" y="5035547"/>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96" name="Oval 416"/>
              <p:cNvSpPr>
                <a:spLocks noChangeArrowheads="1"/>
              </p:cNvSpPr>
              <p:nvPr/>
            </p:nvSpPr>
            <p:spPr bwMode="auto">
              <a:xfrm>
                <a:off x="1113237" y="4928987"/>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97" name="Oval 416"/>
              <p:cNvSpPr>
                <a:spLocks noChangeArrowheads="1"/>
              </p:cNvSpPr>
              <p:nvPr/>
            </p:nvSpPr>
            <p:spPr bwMode="auto">
              <a:xfrm>
                <a:off x="1200156" y="5035546"/>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98" name="Oval 416"/>
              <p:cNvSpPr>
                <a:spLocks noChangeArrowheads="1"/>
              </p:cNvSpPr>
              <p:nvPr/>
            </p:nvSpPr>
            <p:spPr bwMode="auto">
              <a:xfrm>
                <a:off x="1382332" y="4940297"/>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99" name="Oval 416"/>
              <p:cNvSpPr>
                <a:spLocks noChangeArrowheads="1"/>
              </p:cNvSpPr>
              <p:nvPr/>
            </p:nvSpPr>
            <p:spPr bwMode="auto">
              <a:xfrm>
                <a:off x="1276763" y="5148453"/>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00" name="Oval 416"/>
              <p:cNvSpPr>
                <a:spLocks noChangeArrowheads="1"/>
              </p:cNvSpPr>
              <p:nvPr/>
            </p:nvSpPr>
            <p:spPr bwMode="auto">
              <a:xfrm>
                <a:off x="775094" y="5284590"/>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01" name="Oval 416"/>
              <p:cNvSpPr>
                <a:spLocks noChangeArrowheads="1"/>
              </p:cNvSpPr>
              <p:nvPr/>
            </p:nvSpPr>
            <p:spPr bwMode="auto">
              <a:xfrm>
                <a:off x="869959" y="5461786"/>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02" name="Oval 416"/>
              <p:cNvSpPr>
                <a:spLocks noChangeArrowheads="1"/>
              </p:cNvSpPr>
              <p:nvPr/>
            </p:nvSpPr>
            <p:spPr bwMode="auto">
              <a:xfrm>
                <a:off x="1032494" y="5303926"/>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03" name="Oval 416"/>
              <p:cNvSpPr>
                <a:spLocks noChangeArrowheads="1"/>
              </p:cNvSpPr>
              <p:nvPr/>
            </p:nvSpPr>
            <p:spPr bwMode="auto">
              <a:xfrm>
                <a:off x="1125543" y="5221426"/>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04" name="Oval 416"/>
              <p:cNvSpPr>
                <a:spLocks noChangeArrowheads="1"/>
              </p:cNvSpPr>
              <p:nvPr/>
            </p:nvSpPr>
            <p:spPr bwMode="auto">
              <a:xfrm>
                <a:off x="1200156" y="5367919"/>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05" name="Oval 416"/>
              <p:cNvSpPr>
                <a:spLocks noChangeArrowheads="1"/>
              </p:cNvSpPr>
              <p:nvPr/>
            </p:nvSpPr>
            <p:spPr bwMode="auto">
              <a:xfrm>
                <a:off x="1007668" y="5557715"/>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06" name="Oval 416"/>
              <p:cNvSpPr>
                <a:spLocks noChangeArrowheads="1"/>
              </p:cNvSpPr>
              <p:nvPr/>
            </p:nvSpPr>
            <p:spPr bwMode="auto">
              <a:xfrm>
                <a:off x="1089823" y="5727839"/>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07" name="Oval 416"/>
              <p:cNvSpPr>
                <a:spLocks noChangeArrowheads="1"/>
              </p:cNvSpPr>
              <p:nvPr/>
            </p:nvSpPr>
            <p:spPr bwMode="auto">
              <a:xfrm>
                <a:off x="1293830" y="5821665"/>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08" name="Oval 416"/>
              <p:cNvSpPr>
                <a:spLocks noChangeArrowheads="1"/>
              </p:cNvSpPr>
              <p:nvPr/>
            </p:nvSpPr>
            <p:spPr bwMode="auto">
              <a:xfrm>
                <a:off x="1261313" y="5563174"/>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14" name="Oval 416"/>
              <p:cNvSpPr>
                <a:spLocks noChangeArrowheads="1"/>
              </p:cNvSpPr>
              <p:nvPr/>
            </p:nvSpPr>
            <p:spPr bwMode="auto">
              <a:xfrm>
                <a:off x="1558376" y="5541513"/>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09" name="Oval 416"/>
              <p:cNvSpPr>
                <a:spLocks noChangeArrowheads="1"/>
              </p:cNvSpPr>
              <p:nvPr/>
            </p:nvSpPr>
            <p:spPr bwMode="auto">
              <a:xfrm>
                <a:off x="1382331" y="5617431"/>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10" name="Oval 416"/>
              <p:cNvSpPr>
                <a:spLocks noChangeArrowheads="1"/>
              </p:cNvSpPr>
              <p:nvPr/>
            </p:nvSpPr>
            <p:spPr bwMode="auto">
              <a:xfrm>
                <a:off x="1408148" y="5337504"/>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15" name="Oval 416"/>
              <p:cNvSpPr>
                <a:spLocks noChangeArrowheads="1"/>
              </p:cNvSpPr>
              <p:nvPr/>
            </p:nvSpPr>
            <p:spPr bwMode="auto">
              <a:xfrm>
                <a:off x="1565834" y="5377183"/>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11" name="Oval 416"/>
              <p:cNvSpPr>
                <a:spLocks noChangeArrowheads="1"/>
              </p:cNvSpPr>
              <p:nvPr/>
            </p:nvSpPr>
            <p:spPr bwMode="auto">
              <a:xfrm>
                <a:off x="1490338" y="5151105"/>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12" name="Oval 416"/>
              <p:cNvSpPr>
                <a:spLocks noChangeArrowheads="1"/>
              </p:cNvSpPr>
              <p:nvPr/>
            </p:nvSpPr>
            <p:spPr bwMode="auto">
              <a:xfrm>
                <a:off x="1545857" y="5260316"/>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13" name="Oval 416"/>
              <p:cNvSpPr>
                <a:spLocks noChangeArrowheads="1"/>
              </p:cNvSpPr>
              <p:nvPr/>
            </p:nvSpPr>
            <p:spPr bwMode="auto">
              <a:xfrm>
                <a:off x="1475681" y="5715105"/>
                <a:ext cx="213119" cy="213119"/>
              </a:xfrm>
              <a:prstGeom prst="ellipse">
                <a:avLst/>
              </a:prstGeom>
              <a:gradFill rotWithShape="0">
                <a:gsLst>
                  <a:gs pos="0">
                    <a:schemeClr val="tx2">
                      <a:lumMod val="60000"/>
                      <a:lumOff val="40000"/>
                    </a:schemeClr>
                  </a:gs>
                  <a:gs pos="100000">
                    <a:schemeClr val="tx2">
                      <a:lumMod val="50000"/>
                    </a:schemeClr>
                  </a:gs>
                </a:gsLst>
                <a:path path="shape">
                  <a:fillToRect l="50000" t="50000" r="50000" b="50000"/>
                </a:path>
              </a:gradFill>
              <a:ln>
                <a:noFill/>
              </a:ln>
              <a:effectLst/>
              <a:extLst/>
            </p:spPr>
            <p:txBody>
              <a:bodyPr wrap="none" anchor="ctr"/>
              <a:lstStyle/>
              <a:p>
                <a:endParaRPr lang="en-US">
                  <a:latin typeface="Arial" charset="0"/>
                </a:endParaRPr>
              </a:p>
            </p:txBody>
          </p:sp>
        </p:grpSp>
        <p:grpSp>
          <p:nvGrpSpPr>
            <p:cNvPr id="181" name="Group 180"/>
            <p:cNvGrpSpPr/>
            <p:nvPr/>
          </p:nvGrpSpPr>
          <p:grpSpPr>
            <a:xfrm>
              <a:off x="2533053" y="4977082"/>
              <a:ext cx="1010998" cy="1029597"/>
              <a:chOff x="7304780" y="4978397"/>
              <a:chExt cx="1010998" cy="1029597"/>
            </a:xfrm>
          </p:grpSpPr>
          <p:sp>
            <p:nvSpPr>
              <p:cNvPr id="182" name="Oval 416"/>
              <p:cNvSpPr>
                <a:spLocks noChangeArrowheads="1"/>
              </p:cNvSpPr>
              <p:nvPr/>
            </p:nvSpPr>
            <p:spPr bwMode="auto">
              <a:xfrm rot="10800000">
                <a:off x="7618635" y="5434473"/>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83" name="Oval 416"/>
              <p:cNvSpPr>
                <a:spLocks noChangeArrowheads="1"/>
              </p:cNvSpPr>
              <p:nvPr/>
            </p:nvSpPr>
            <p:spPr bwMode="auto">
              <a:xfrm rot="10800000">
                <a:off x="7734464" y="5064145"/>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84" name="Oval 416"/>
              <p:cNvSpPr>
                <a:spLocks noChangeArrowheads="1"/>
              </p:cNvSpPr>
              <p:nvPr/>
            </p:nvSpPr>
            <p:spPr bwMode="auto">
              <a:xfrm rot="10800000">
                <a:off x="7850159" y="5548696"/>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85" name="Oval 416"/>
              <p:cNvSpPr>
                <a:spLocks noChangeArrowheads="1"/>
              </p:cNvSpPr>
              <p:nvPr/>
            </p:nvSpPr>
            <p:spPr bwMode="auto">
              <a:xfrm rot="10800000">
                <a:off x="7946652" y="5338369"/>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86" name="Oval 416"/>
              <p:cNvSpPr>
                <a:spLocks noChangeArrowheads="1"/>
              </p:cNvSpPr>
              <p:nvPr/>
            </p:nvSpPr>
            <p:spPr bwMode="auto">
              <a:xfrm rot="10800000">
                <a:off x="7594458" y="5289814"/>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87" name="Oval 416"/>
              <p:cNvSpPr>
                <a:spLocks noChangeArrowheads="1"/>
              </p:cNvSpPr>
              <p:nvPr/>
            </p:nvSpPr>
            <p:spPr bwMode="auto">
              <a:xfrm rot="10800000">
                <a:off x="7791934" y="5278761"/>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88" name="Oval 416"/>
              <p:cNvSpPr>
                <a:spLocks noChangeArrowheads="1"/>
              </p:cNvSpPr>
              <p:nvPr/>
            </p:nvSpPr>
            <p:spPr bwMode="auto">
              <a:xfrm rot="10800000">
                <a:off x="7743075" y="5194123"/>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89" name="Oval 416"/>
              <p:cNvSpPr>
                <a:spLocks noChangeArrowheads="1"/>
              </p:cNvSpPr>
              <p:nvPr/>
            </p:nvSpPr>
            <p:spPr bwMode="auto">
              <a:xfrm rot="10800000">
                <a:off x="7447836" y="5224485"/>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90" name="Oval 416"/>
              <p:cNvSpPr>
                <a:spLocks noChangeArrowheads="1"/>
              </p:cNvSpPr>
              <p:nvPr/>
            </p:nvSpPr>
            <p:spPr bwMode="auto">
              <a:xfrm rot="10800000">
                <a:off x="8102659" y="5677005"/>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91" name="Oval 416"/>
              <p:cNvSpPr>
                <a:spLocks noChangeArrowheads="1"/>
              </p:cNvSpPr>
              <p:nvPr/>
            </p:nvSpPr>
            <p:spPr bwMode="auto">
              <a:xfrm rot="10800000">
                <a:off x="7997090" y="5581755"/>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92" name="Oval 416"/>
              <p:cNvSpPr>
                <a:spLocks noChangeArrowheads="1"/>
              </p:cNvSpPr>
              <p:nvPr/>
            </p:nvSpPr>
            <p:spPr bwMode="auto">
              <a:xfrm rot="10800000">
                <a:off x="7891521" y="5688315"/>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93" name="Oval 416"/>
              <p:cNvSpPr>
                <a:spLocks noChangeArrowheads="1"/>
              </p:cNvSpPr>
              <p:nvPr/>
            </p:nvSpPr>
            <p:spPr bwMode="auto">
              <a:xfrm rot="10800000">
                <a:off x="7785952" y="5794875"/>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94" name="Oval 416"/>
              <p:cNvSpPr>
                <a:spLocks noChangeArrowheads="1"/>
              </p:cNvSpPr>
              <p:nvPr/>
            </p:nvSpPr>
            <p:spPr bwMode="auto">
              <a:xfrm rot="10800000">
                <a:off x="7699033" y="5688316"/>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95" name="Oval 416"/>
              <p:cNvSpPr>
                <a:spLocks noChangeArrowheads="1"/>
              </p:cNvSpPr>
              <p:nvPr/>
            </p:nvSpPr>
            <p:spPr bwMode="auto">
              <a:xfrm rot="10800000">
                <a:off x="7516857" y="5726415"/>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96" name="Oval 416"/>
              <p:cNvSpPr>
                <a:spLocks noChangeArrowheads="1"/>
              </p:cNvSpPr>
              <p:nvPr/>
            </p:nvSpPr>
            <p:spPr bwMode="auto">
              <a:xfrm rot="10800000">
                <a:off x="7593851" y="5546834"/>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97" name="Oval 416"/>
              <p:cNvSpPr>
                <a:spLocks noChangeArrowheads="1"/>
              </p:cNvSpPr>
              <p:nvPr/>
            </p:nvSpPr>
            <p:spPr bwMode="auto">
              <a:xfrm rot="10800000">
                <a:off x="8076470" y="5439272"/>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98" name="Oval 416"/>
              <p:cNvSpPr>
                <a:spLocks noChangeArrowheads="1"/>
              </p:cNvSpPr>
              <p:nvPr/>
            </p:nvSpPr>
            <p:spPr bwMode="auto">
              <a:xfrm rot="10800000">
                <a:off x="8029230" y="5262076"/>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199" name="Oval 416"/>
              <p:cNvSpPr>
                <a:spLocks noChangeArrowheads="1"/>
              </p:cNvSpPr>
              <p:nvPr/>
            </p:nvSpPr>
            <p:spPr bwMode="auto">
              <a:xfrm rot="10800000">
                <a:off x="7876220" y="5419936"/>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00" name="Oval 416"/>
              <p:cNvSpPr>
                <a:spLocks noChangeArrowheads="1"/>
              </p:cNvSpPr>
              <p:nvPr/>
            </p:nvSpPr>
            <p:spPr bwMode="auto">
              <a:xfrm rot="10800000">
                <a:off x="7773646" y="5502436"/>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01" name="Oval 416"/>
              <p:cNvSpPr>
                <a:spLocks noChangeArrowheads="1"/>
              </p:cNvSpPr>
              <p:nvPr/>
            </p:nvSpPr>
            <p:spPr bwMode="auto">
              <a:xfrm rot="10800000">
                <a:off x="7699033" y="5355943"/>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02" name="Oval 416"/>
              <p:cNvSpPr>
                <a:spLocks noChangeArrowheads="1"/>
              </p:cNvSpPr>
              <p:nvPr/>
            </p:nvSpPr>
            <p:spPr bwMode="auto">
              <a:xfrm rot="10800000">
                <a:off x="7891521" y="5166147"/>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03" name="Oval 416"/>
              <p:cNvSpPr>
                <a:spLocks noChangeArrowheads="1"/>
              </p:cNvSpPr>
              <p:nvPr/>
            </p:nvSpPr>
            <p:spPr bwMode="auto">
              <a:xfrm rot="10800000">
                <a:off x="7809366" y="4996023"/>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04" name="Oval 416"/>
              <p:cNvSpPr>
                <a:spLocks noChangeArrowheads="1"/>
              </p:cNvSpPr>
              <p:nvPr/>
            </p:nvSpPr>
            <p:spPr bwMode="auto">
              <a:xfrm rot="10800000">
                <a:off x="7624409" y="4978397"/>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05" name="Oval 416"/>
              <p:cNvSpPr>
                <a:spLocks noChangeArrowheads="1"/>
              </p:cNvSpPr>
              <p:nvPr/>
            </p:nvSpPr>
            <p:spPr bwMode="auto">
              <a:xfrm rot="10800000">
                <a:off x="7637876" y="5160688"/>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06" name="Oval 416"/>
              <p:cNvSpPr>
                <a:spLocks noChangeArrowheads="1"/>
              </p:cNvSpPr>
              <p:nvPr/>
            </p:nvSpPr>
            <p:spPr bwMode="auto">
              <a:xfrm rot="10800000">
                <a:off x="7340813" y="5182349"/>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07" name="Oval 416"/>
              <p:cNvSpPr>
                <a:spLocks noChangeArrowheads="1"/>
              </p:cNvSpPr>
              <p:nvPr/>
            </p:nvSpPr>
            <p:spPr bwMode="auto">
              <a:xfrm rot="10800000">
                <a:off x="7516858" y="5106431"/>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08" name="Oval 416"/>
              <p:cNvSpPr>
                <a:spLocks noChangeArrowheads="1"/>
              </p:cNvSpPr>
              <p:nvPr/>
            </p:nvSpPr>
            <p:spPr bwMode="auto">
              <a:xfrm rot="10800000">
                <a:off x="7491041" y="5395883"/>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09" name="Oval 416"/>
              <p:cNvSpPr>
                <a:spLocks noChangeArrowheads="1"/>
              </p:cNvSpPr>
              <p:nvPr/>
            </p:nvSpPr>
            <p:spPr bwMode="auto">
              <a:xfrm rot="10800000">
                <a:off x="7304780" y="5346679"/>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10" name="Oval 416"/>
              <p:cNvSpPr>
                <a:spLocks noChangeArrowheads="1"/>
              </p:cNvSpPr>
              <p:nvPr/>
            </p:nvSpPr>
            <p:spPr bwMode="auto">
              <a:xfrm rot="10800000">
                <a:off x="7408851" y="5572757"/>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11" name="Oval 416"/>
              <p:cNvSpPr>
                <a:spLocks noChangeArrowheads="1"/>
              </p:cNvSpPr>
              <p:nvPr/>
            </p:nvSpPr>
            <p:spPr bwMode="auto">
              <a:xfrm rot="10800000">
                <a:off x="7353332" y="5463546"/>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12" name="Oval 416"/>
              <p:cNvSpPr>
                <a:spLocks noChangeArrowheads="1"/>
              </p:cNvSpPr>
              <p:nvPr/>
            </p:nvSpPr>
            <p:spPr bwMode="auto">
              <a:xfrm rot="10800000">
                <a:off x="7423508" y="5008757"/>
                <a:ext cx="213119" cy="213119"/>
              </a:xfrm>
              <a:prstGeom prst="ellipse">
                <a:avLst/>
              </a:prstGeom>
              <a:gradFill rotWithShape="0">
                <a:gsLst>
                  <a:gs pos="0">
                    <a:schemeClr val="accent6">
                      <a:lumMod val="20000"/>
                      <a:lumOff val="80000"/>
                    </a:schemeClr>
                  </a:gs>
                  <a:gs pos="100000">
                    <a:schemeClr val="accent6">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grpSp>
        <p:grpSp>
          <p:nvGrpSpPr>
            <p:cNvPr id="231" name="Group 230"/>
            <p:cNvGrpSpPr/>
            <p:nvPr/>
          </p:nvGrpSpPr>
          <p:grpSpPr>
            <a:xfrm>
              <a:off x="1693610" y="5043230"/>
              <a:ext cx="936904" cy="690101"/>
              <a:chOff x="6484925" y="5032037"/>
              <a:chExt cx="936904" cy="690101"/>
            </a:xfrm>
          </p:grpSpPr>
          <p:sp>
            <p:nvSpPr>
              <p:cNvPr id="232" name="Oval 416"/>
              <p:cNvSpPr>
                <a:spLocks noChangeArrowheads="1"/>
              </p:cNvSpPr>
              <p:nvPr/>
            </p:nvSpPr>
            <p:spPr bwMode="auto">
              <a:xfrm rot="10800000">
                <a:off x="6935562" y="5233498"/>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33" name="Oval 416"/>
              <p:cNvSpPr>
                <a:spLocks noChangeArrowheads="1"/>
              </p:cNvSpPr>
              <p:nvPr/>
            </p:nvSpPr>
            <p:spPr bwMode="auto">
              <a:xfrm rot="10800000">
                <a:off x="7078856" y="5177611"/>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34" name="Oval 416"/>
              <p:cNvSpPr>
                <a:spLocks noChangeArrowheads="1"/>
              </p:cNvSpPr>
              <p:nvPr/>
            </p:nvSpPr>
            <p:spPr bwMode="auto">
              <a:xfrm rot="10800000">
                <a:off x="6484925" y="5032037"/>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35" name="Oval 416"/>
              <p:cNvSpPr>
                <a:spLocks noChangeArrowheads="1"/>
              </p:cNvSpPr>
              <p:nvPr/>
            </p:nvSpPr>
            <p:spPr bwMode="auto">
              <a:xfrm rot="10800000">
                <a:off x="7179870" y="5089262"/>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36" name="Oval 416"/>
              <p:cNvSpPr>
                <a:spLocks noChangeArrowheads="1"/>
              </p:cNvSpPr>
              <p:nvPr/>
            </p:nvSpPr>
            <p:spPr bwMode="auto">
              <a:xfrm rot="10800000">
                <a:off x="7208710" y="5250853"/>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37" name="Oval 416"/>
              <p:cNvSpPr>
                <a:spLocks noChangeArrowheads="1"/>
              </p:cNvSpPr>
              <p:nvPr/>
            </p:nvSpPr>
            <p:spPr bwMode="auto">
              <a:xfrm rot="10800000">
                <a:off x="7189925" y="5402919"/>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38" name="Oval 416"/>
              <p:cNvSpPr>
                <a:spLocks noChangeArrowheads="1"/>
              </p:cNvSpPr>
              <p:nvPr/>
            </p:nvSpPr>
            <p:spPr bwMode="auto">
              <a:xfrm rot="10800000">
                <a:off x="7008751" y="5509019"/>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39" name="Oval 416"/>
              <p:cNvSpPr>
                <a:spLocks noChangeArrowheads="1"/>
              </p:cNvSpPr>
              <p:nvPr/>
            </p:nvSpPr>
            <p:spPr bwMode="auto">
              <a:xfrm rot="10800000">
                <a:off x="6693956" y="5319485"/>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40" name="Oval 416"/>
              <p:cNvSpPr>
                <a:spLocks noChangeArrowheads="1"/>
              </p:cNvSpPr>
              <p:nvPr/>
            </p:nvSpPr>
            <p:spPr bwMode="auto">
              <a:xfrm rot="10800000">
                <a:off x="6825585" y="5195822"/>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41" name="Oval 416"/>
              <p:cNvSpPr>
                <a:spLocks noChangeArrowheads="1"/>
              </p:cNvSpPr>
              <p:nvPr/>
            </p:nvSpPr>
            <p:spPr bwMode="auto">
              <a:xfrm rot="10800000">
                <a:off x="6614393" y="5166147"/>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42" name="Oval 416"/>
              <p:cNvSpPr>
                <a:spLocks noChangeArrowheads="1"/>
              </p:cNvSpPr>
              <p:nvPr/>
            </p:nvSpPr>
            <p:spPr bwMode="auto">
              <a:xfrm rot="10800000">
                <a:off x="6755706" y="5032037"/>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43" name="Oval 416"/>
              <p:cNvSpPr>
                <a:spLocks noChangeArrowheads="1"/>
              </p:cNvSpPr>
              <p:nvPr/>
            </p:nvSpPr>
            <p:spPr bwMode="auto">
              <a:xfrm rot="10800000">
                <a:off x="6982587" y="5106431"/>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44" name="Oval 416"/>
              <p:cNvSpPr>
                <a:spLocks noChangeArrowheads="1"/>
              </p:cNvSpPr>
              <p:nvPr/>
            </p:nvSpPr>
            <p:spPr bwMode="auto">
              <a:xfrm rot="10800000">
                <a:off x="7066223" y="5314834"/>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45" name="Oval 416"/>
              <p:cNvSpPr>
                <a:spLocks noChangeArrowheads="1"/>
              </p:cNvSpPr>
              <p:nvPr/>
            </p:nvSpPr>
            <p:spPr bwMode="auto">
              <a:xfrm rot="10800000">
                <a:off x="6739948" y="5494304"/>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46" name="Oval 416"/>
              <p:cNvSpPr>
                <a:spLocks noChangeArrowheads="1"/>
              </p:cNvSpPr>
              <p:nvPr/>
            </p:nvSpPr>
            <p:spPr bwMode="auto">
              <a:xfrm rot="10800000">
                <a:off x="6880716" y="5360194"/>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sp>
            <p:nvSpPr>
              <p:cNvPr id="247" name="Oval 416"/>
              <p:cNvSpPr>
                <a:spLocks noChangeArrowheads="1"/>
              </p:cNvSpPr>
              <p:nvPr/>
            </p:nvSpPr>
            <p:spPr bwMode="auto">
              <a:xfrm rot="10800000">
                <a:off x="6507833" y="5312061"/>
                <a:ext cx="213119" cy="213119"/>
              </a:xfrm>
              <a:prstGeom prst="ellipse">
                <a:avLst/>
              </a:prstGeom>
              <a:gradFill rotWithShape="0">
                <a:gsLst>
                  <a:gs pos="0">
                    <a:schemeClr val="accent2">
                      <a:lumMod val="20000"/>
                      <a:lumOff val="80000"/>
                    </a:schemeClr>
                  </a:gs>
                  <a:gs pos="87000">
                    <a:schemeClr val="accent2">
                      <a:lumMod val="75000"/>
                    </a:schemeClr>
                  </a:gs>
                </a:gsLst>
                <a:path path="shape">
                  <a:fillToRect l="50000" t="50000" r="50000" b="50000"/>
                </a:path>
              </a:gradFill>
              <a:ln>
                <a:noFill/>
              </a:ln>
              <a:effectLst/>
              <a:extLst/>
            </p:spPr>
            <p:txBody>
              <a:bodyPr wrap="none" anchor="ctr"/>
              <a:lstStyle/>
              <a:p>
                <a:endParaRPr lang="en-US">
                  <a:latin typeface="Arial" charset="0"/>
                </a:endParaRPr>
              </a:p>
            </p:txBody>
          </p:sp>
        </p:grpSp>
      </p:grpSp>
      <p:sp>
        <p:nvSpPr>
          <p:cNvPr id="265" name="Rectangle 65"/>
          <p:cNvSpPr>
            <a:spLocks noChangeArrowheads="1"/>
          </p:cNvSpPr>
          <p:nvPr/>
        </p:nvSpPr>
        <p:spPr bwMode="auto">
          <a:xfrm>
            <a:off x="371996" y="5662478"/>
            <a:ext cx="3599409" cy="579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68" tIns="43234" rIns="86468" bIns="43234">
            <a:spAutoFit/>
          </a:bodyPr>
          <a:lstStyle>
            <a:lvl1pPr defTabSz="858838" eaLnBrk="0" hangingPunct="0">
              <a:defRPr sz="2400">
                <a:solidFill>
                  <a:schemeClr val="tx1"/>
                </a:solidFill>
                <a:latin typeface="Arial" panose="020B0604020202020204" pitchFamily="34" charset="0"/>
              </a:defRPr>
            </a:lvl1pPr>
            <a:lvl2pPr marL="742950" indent="-285750" defTabSz="858838" eaLnBrk="0" hangingPunct="0">
              <a:defRPr sz="2400">
                <a:solidFill>
                  <a:schemeClr val="tx1"/>
                </a:solidFill>
                <a:latin typeface="Arial" panose="020B0604020202020204" pitchFamily="34" charset="0"/>
              </a:defRPr>
            </a:lvl2pPr>
            <a:lvl3pPr marL="1143000" indent="-228600" defTabSz="858838" eaLnBrk="0" hangingPunct="0">
              <a:defRPr sz="2400">
                <a:solidFill>
                  <a:schemeClr val="tx1"/>
                </a:solidFill>
                <a:latin typeface="Arial" panose="020B0604020202020204" pitchFamily="34" charset="0"/>
              </a:defRPr>
            </a:lvl3pPr>
            <a:lvl4pPr marL="1600200" indent="-228600" defTabSz="858838" eaLnBrk="0" hangingPunct="0">
              <a:defRPr sz="2400">
                <a:solidFill>
                  <a:schemeClr val="tx1"/>
                </a:solidFill>
                <a:latin typeface="Arial" panose="020B0604020202020204" pitchFamily="34" charset="0"/>
              </a:defRPr>
            </a:lvl4pPr>
            <a:lvl5pPr marL="2057400" indent="-228600" defTabSz="858838" eaLnBrk="0" hangingPunct="0">
              <a:defRPr sz="2400">
                <a:solidFill>
                  <a:schemeClr val="tx1"/>
                </a:solidFill>
                <a:latin typeface="Arial" panose="020B0604020202020204" pitchFamily="34" charset="0"/>
              </a:defRPr>
            </a:lvl5pPr>
            <a:lvl6pPr marL="2514600" indent="-228600" defTabSz="85883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5883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5883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58838"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sz="3200" b="1" dirty="0" smtClean="0"/>
              <a:t>Protein isoform A</a:t>
            </a:r>
            <a:endParaRPr lang="en-US" sz="3200" b="1" dirty="0"/>
          </a:p>
        </p:txBody>
      </p:sp>
      <p:sp>
        <p:nvSpPr>
          <p:cNvPr id="266" name="Rectangle 65"/>
          <p:cNvSpPr>
            <a:spLocks noChangeArrowheads="1"/>
          </p:cNvSpPr>
          <p:nvPr/>
        </p:nvSpPr>
        <p:spPr bwMode="auto">
          <a:xfrm>
            <a:off x="5318400" y="5663818"/>
            <a:ext cx="3599409" cy="579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68" tIns="43234" rIns="86468" bIns="43234">
            <a:spAutoFit/>
          </a:bodyPr>
          <a:lstStyle>
            <a:lvl1pPr defTabSz="858838" eaLnBrk="0" hangingPunct="0">
              <a:defRPr sz="2400">
                <a:solidFill>
                  <a:schemeClr val="tx1"/>
                </a:solidFill>
                <a:latin typeface="Arial" panose="020B0604020202020204" pitchFamily="34" charset="0"/>
              </a:defRPr>
            </a:lvl1pPr>
            <a:lvl2pPr marL="742950" indent="-285750" defTabSz="858838" eaLnBrk="0" hangingPunct="0">
              <a:defRPr sz="2400">
                <a:solidFill>
                  <a:schemeClr val="tx1"/>
                </a:solidFill>
                <a:latin typeface="Arial" panose="020B0604020202020204" pitchFamily="34" charset="0"/>
              </a:defRPr>
            </a:lvl2pPr>
            <a:lvl3pPr marL="1143000" indent="-228600" defTabSz="858838" eaLnBrk="0" hangingPunct="0">
              <a:defRPr sz="2400">
                <a:solidFill>
                  <a:schemeClr val="tx1"/>
                </a:solidFill>
                <a:latin typeface="Arial" panose="020B0604020202020204" pitchFamily="34" charset="0"/>
              </a:defRPr>
            </a:lvl3pPr>
            <a:lvl4pPr marL="1600200" indent="-228600" defTabSz="858838" eaLnBrk="0" hangingPunct="0">
              <a:defRPr sz="2400">
                <a:solidFill>
                  <a:schemeClr val="tx1"/>
                </a:solidFill>
                <a:latin typeface="Arial" panose="020B0604020202020204" pitchFamily="34" charset="0"/>
              </a:defRPr>
            </a:lvl4pPr>
            <a:lvl5pPr marL="2057400" indent="-228600" defTabSz="858838" eaLnBrk="0" hangingPunct="0">
              <a:defRPr sz="2400">
                <a:solidFill>
                  <a:schemeClr val="tx1"/>
                </a:solidFill>
                <a:latin typeface="Arial" panose="020B0604020202020204" pitchFamily="34" charset="0"/>
              </a:defRPr>
            </a:lvl5pPr>
            <a:lvl6pPr marL="2514600" indent="-228600" defTabSz="85883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5883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5883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58838"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sz="3200" b="1" dirty="0" smtClean="0"/>
              <a:t>Protein isoform B</a:t>
            </a:r>
            <a:endParaRPr lang="en-US" sz="3200" b="1" dirty="0"/>
          </a:p>
        </p:txBody>
      </p:sp>
      <p:sp>
        <p:nvSpPr>
          <p:cNvPr id="269" name="Rectangle 65"/>
          <p:cNvSpPr>
            <a:spLocks noChangeArrowheads="1"/>
          </p:cNvSpPr>
          <p:nvPr/>
        </p:nvSpPr>
        <p:spPr bwMode="auto">
          <a:xfrm>
            <a:off x="4087958" y="2641661"/>
            <a:ext cx="1429777" cy="579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68" tIns="43234" rIns="86468" bIns="43234">
            <a:spAutoFit/>
          </a:bodyPr>
          <a:lstStyle>
            <a:lvl1pPr defTabSz="858838" eaLnBrk="0" hangingPunct="0">
              <a:defRPr sz="2400">
                <a:solidFill>
                  <a:schemeClr val="tx1"/>
                </a:solidFill>
                <a:latin typeface="Arial" panose="020B0604020202020204" pitchFamily="34" charset="0"/>
              </a:defRPr>
            </a:lvl1pPr>
            <a:lvl2pPr marL="742950" indent="-285750" defTabSz="858838" eaLnBrk="0" hangingPunct="0">
              <a:defRPr sz="2400">
                <a:solidFill>
                  <a:schemeClr val="tx1"/>
                </a:solidFill>
                <a:latin typeface="Arial" panose="020B0604020202020204" pitchFamily="34" charset="0"/>
              </a:defRPr>
            </a:lvl2pPr>
            <a:lvl3pPr marL="1143000" indent="-228600" defTabSz="858838" eaLnBrk="0" hangingPunct="0">
              <a:defRPr sz="2400">
                <a:solidFill>
                  <a:schemeClr val="tx1"/>
                </a:solidFill>
                <a:latin typeface="Arial" panose="020B0604020202020204" pitchFamily="34" charset="0"/>
              </a:defRPr>
            </a:lvl3pPr>
            <a:lvl4pPr marL="1600200" indent="-228600" defTabSz="858838" eaLnBrk="0" hangingPunct="0">
              <a:defRPr sz="2400">
                <a:solidFill>
                  <a:schemeClr val="tx1"/>
                </a:solidFill>
                <a:latin typeface="Arial" panose="020B0604020202020204" pitchFamily="34" charset="0"/>
              </a:defRPr>
            </a:lvl4pPr>
            <a:lvl5pPr marL="2057400" indent="-228600" defTabSz="858838" eaLnBrk="0" hangingPunct="0">
              <a:defRPr sz="2400">
                <a:solidFill>
                  <a:schemeClr val="tx1"/>
                </a:solidFill>
                <a:latin typeface="Arial" panose="020B0604020202020204" pitchFamily="34" charset="0"/>
              </a:defRPr>
            </a:lvl5pPr>
            <a:lvl6pPr marL="2514600" indent="-228600" defTabSz="85883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5883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5883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58838"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sz="3200" b="1" dirty="0" smtClean="0"/>
              <a:t>mRNA</a:t>
            </a:r>
            <a:endParaRPr lang="en-US" sz="3200" b="1" dirty="0"/>
          </a:p>
        </p:txBody>
      </p:sp>
      <p:sp>
        <p:nvSpPr>
          <p:cNvPr id="270" name="Rectangle 65"/>
          <p:cNvSpPr>
            <a:spLocks noChangeArrowheads="1"/>
          </p:cNvSpPr>
          <p:nvPr/>
        </p:nvSpPr>
        <p:spPr bwMode="auto">
          <a:xfrm>
            <a:off x="6989700" y="1054643"/>
            <a:ext cx="2228072" cy="579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68" tIns="43234" rIns="86468" bIns="43234">
            <a:spAutoFit/>
          </a:bodyPr>
          <a:lstStyle>
            <a:lvl1pPr defTabSz="858838" eaLnBrk="0" hangingPunct="0">
              <a:defRPr sz="2400">
                <a:solidFill>
                  <a:schemeClr val="tx1"/>
                </a:solidFill>
                <a:latin typeface="Arial" panose="020B0604020202020204" pitchFamily="34" charset="0"/>
              </a:defRPr>
            </a:lvl1pPr>
            <a:lvl2pPr marL="742950" indent="-285750" defTabSz="858838" eaLnBrk="0" hangingPunct="0">
              <a:defRPr sz="2400">
                <a:solidFill>
                  <a:schemeClr val="tx1"/>
                </a:solidFill>
                <a:latin typeface="Arial" panose="020B0604020202020204" pitchFamily="34" charset="0"/>
              </a:defRPr>
            </a:lvl2pPr>
            <a:lvl3pPr marL="1143000" indent="-228600" defTabSz="858838" eaLnBrk="0" hangingPunct="0">
              <a:defRPr sz="2400">
                <a:solidFill>
                  <a:schemeClr val="tx1"/>
                </a:solidFill>
                <a:latin typeface="Arial" panose="020B0604020202020204" pitchFamily="34" charset="0"/>
              </a:defRPr>
            </a:lvl3pPr>
            <a:lvl4pPr marL="1600200" indent="-228600" defTabSz="858838" eaLnBrk="0" hangingPunct="0">
              <a:defRPr sz="2400">
                <a:solidFill>
                  <a:schemeClr val="tx1"/>
                </a:solidFill>
                <a:latin typeface="Arial" panose="020B0604020202020204" pitchFamily="34" charset="0"/>
              </a:defRPr>
            </a:lvl4pPr>
            <a:lvl5pPr marL="2057400" indent="-228600" defTabSz="858838" eaLnBrk="0" hangingPunct="0">
              <a:defRPr sz="2400">
                <a:solidFill>
                  <a:schemeClr val="tx1"/>
                </a:solidFill>
                <a:latin typeface="Arial" panose="020B0604020202020204" pitchFamily="34" charset="0"/>
              </a:defRPr>
            </a:lvl5pPr>
            <a:lvl6pPr marL="2514600" indent="-228600" defTabSz="85883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5883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5883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58838"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sz="3200" b="1" dirty="0" smtClean="0"/>
              <a:t>Pre-mRNA</a:t>
            </a:r>
            <a:endParaRPr lang="en-US" sz="3200" b="1" dirty="0"/>
          </a:p>
        </p:txBody>
      </p:sp>
    </p:spTree>
    <p:extLst>
      <p:ext uri="{BB962C8B-B14F-4D97-AF65-F5344CB8AC3E}">
        <p14:creationId xmlns:p14="http://schemas.microsoft.com/office/powerpoint/2010/main" val="19473995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76"/>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74"/>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par>
                                <p:cTn id="15" presetID="0" presetClass="path" presetSubtype="0" accel="50000" decel="50000" fill="hold" grpId="0" nodeType="withEffect">
                                  <p:stCondLst>
                                    <p:cond delay="0"/>
                                  </p:stCondLst>
                                  <p:childTnLst>
                                    <p:animMotion origin="layout" path="M -1.11111E-6 1.48148E-6 L -0.0526 0.23055 L -0.0526 0.22917 " pathEditMode="relative" rAng="0" ptsTypes="AAA">
                                      <p:cBhvr>
                                        <p:cTn id="16" dur="2000" fill="hold"/>
                                        <p:tgtEl>
                                          <p:spTgt spid="77"/>
                                        </p:tgtEl>
                                        <p:attrNameLst>
                                          <p:attrName>ppt_x</p:attrName>
                                          <p:attrName>ppt_y</p:attrName>
                                        </p:attrNameLst>
                                      </p:cBhvr>
                                      <p:rCtr x="-2639" y="11528"/>
                                    </p:animMotion>
                                  </p:childTnLst>
                                </p:cTn>
                              </p:par>
                              <p:par>
                                <p:cTn id="17" presetID="0" presetClass="path" presetSubtype="0" accel="50000" decel="50000" fill="hold" grpId="0" nodeType="withEffect">
                                  <p:stCondLst>
                                    <p:cond delay="0"/>
                                  </p:stCondLst>
                                  <p:childTnLst>
                                    <p:animMotion origin="layout" path="M -8.33333E-7 1.48148E-6 L -0.12257 0.23055 L -0.12257 0.22917 " pathEditMode="relative" rAng="0" ptsTypes="AAA">
                                      <p:cBhvr>
                                        <p:cTn id="18" dur="2000" fill="hold"/>
                                        <p:tgtEl>
                                          <p:spTgt spid="76"/>
                                        </p:tgtEl>
                                        <p:attrNameLst>
                                          <p:attrName>ppt_x</p:attrName>
                                          <p:attrName>ppt_y</p:attrName>
                                        </p:attrNameLst>
                                      </p:cBhvr>
                                      <p:rCtr x="-6128" y="11528"/>
                                    </p:animMotion>
                                  </p:childTnLst>
                                </p:cTn>
                              </p:par>
                              <p:par>
                                <p:cTn id="19" presetID="0" presetClass="path" presetSubtype="0" accel="50000" decel="50000" fill="hold" grpId="0" nodeType="withEffect">
                                  <p:stCondLst>
                                    <p:cond delay="0"/>
                                  </p:stCondLst>
                                  <p:childTnLst>
                                    <p:animMotion origin="layout" path="M -0.00208 1.48148E-6 L -0.18993 0.23055 L -0.18993 0.22917 " pathEditMode="relative" rAng="0" ptsTypes="AAA">
                                      <p:cBhvr>
                                        <p:cTn id="20" dur="2000" fill="hold"/>
                                        <p:tgtEl>
                                          <p:spTgt spid="75"/>
                                        </p:tgtEl>
                                        <p:attrNameLst>
                                          <p:attrName>ppt_x</p:attrName>
                                          <p:attrName>ppt_y</p:attrName>
                                        </p:attrNameLst>
                                      </p:cBhvr>
                                      <p:rCtr x="-9392" y="11528"/>
                                    </p:animMotion>
                                  </p:childTnLst>
                                </p:cTn>
                              </p:par>
                              <p:par>
                                <p:cTn id="21" presetID="0" presetClass="path" presetSubtype="0" accel="50000" decel="50000" fill="hold" grpId="0" nodeType="withEffect">
                                  <p:stCondLst>
                                    <p:cond delay="0"/>
                                  </p:stCondLst>
                                  <p:childTnLst>
                                    <p:animMotion origin="layout" path="M -0.00104 1.48148E-6 L -0.25885 0.23055 L -0.25885 0.22917 " pathEditMode="relative" rAng="0" ptsTypes="AAA">
                                      <p:cBhvr>
                                        <p:cTn id="22" dur="2000" fill="hold"/>
                                        <p:tgtEl>
                                          <p:spTgt spid="74"/>
                                        </p:tgtEl>
                                        <p:attrNameLst>
                                          <p:attrName>ppt_x</p:attrName>
                                          <p:attrName>ppt_y</p:attrName>
                                        </p:attrNameLst>
                                      </p:cBhvr>
                                      <p:rCtr x="-12899" y="11528"/>
                                    </p:animMotion>
                                  </p:childTnLst>
                                </p:cTn>
                              </p:par>
                              <p:par>
                                <p:cTn id="23" presetID="0" presetClass="path" presetSubtype="0" accel="50000" decel="50000" fill="hold" grpId="0" nodeType="withEffect">
                                  <p:stCondLst>
                                    <p:cond delay="0"/>
                                  </p:stCondLst>
                                  <p:childTnLst>
                                    <p:animMotion origin="layout" path="M -4.72222E-6 1.48148E-6 L -0.32239 0.23009 L -0.32239 0.22847 " pathEditMode="relative" rAng="0" ptsTypes="AAA">
                                      <p:cBhvr>
                                        <p:cTn id="24" dur="2000" fill="hold"/>
                                        <p:tgtEl>
                                          <p:spTgt spid="73"/>
                                        </p:tgtEl>
                                        <p:attrNameLst>
                                          <p:attrName>ppt_x</p:attrName>
                                          <p:attrName>ppt_y</p:attrName>
                                        </p:attrNameLst>
                                      </p:cBhvr>
                                      <p:rCtr x="-16128" y="11505"/>
                                    </p:animMotion>
                                  </p:childTnLst>
                                </p:cTn>
                              </p:par>
                              <p:par>
                                <p:cTn id="25" presetID="22" presetClass="entr" presetSubtype="1" fill="hold" grpId="0" nodeType="withEffect">
                                  <p:stCondLst>
                                    <p:cond delay="1500"/>
                                  </p:stCondLst>
                                  <p:childTnLst>
                                    <p:set>
                                      <p:cBhvr>
                                        <p:cTn id="26" dur="1" fill="hold">
                                          <p:stCondLst>
                                            <p:cond delay="0"/>
                                          </p:stCondLst>
                                        </p:cTn>
                                        <p:tgtEl>
                                          <p:spTgt spid="89"/>
                                        </p:tgtEl>
                                        <p:attrNameLst>
                                          <p:attrName>style.visibility</p:attrName>
                                        </p:attrNameLst>
                                      </p:cBhvr>
                                      <p:to>
                                        <p:strVal val="visible"/>
                                      </p:to>
                                    </p:set>
                                    <p:animEffect transition="in" filter="wipe(up)">
                                      <p:cBhvr>
                                        <p:cTn id="27" dur="500"/>
                                        <p:tgtEl>
                                          <p:spTgt spid="89"/>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1" nodeType="clickEffect">
                                  <p:stCondLst>
                                    <p:cond delay="0"/>
                                  </p:stCondLst>
                                  <p:childTnLst>
                                    <p:set>
                                      <p:cBhvr>
                                        <p:cTn id="31" dur="1" fill="hold">
                                          <p:stCondLst>
                                            <p:cond delay="0"/>
                                          </p:stCondLst>
                                        </p:cTn>
                                        <p:tgtEl>
                                          <p:spTgt spid="85"/>
                                        </p:tgtEl>
                                        <p:attrNameLst>
                                          <p:attrName>style.visibility</p:attrName>
                                        </p:attrNameLst>
                                      </p:cBhvr>
                                      <p:to>
                                        <p:strVal val="visible"/>
                                      </p:to>
                                    </p:set>
                                  </p:childTnLst>
                                </p:cTn>
                              </p:par>
                              <p:par>
                                <p:cTn id="32" presetID="1" presetClass="entr" presetSubtype="0" fill="hold" grpId="1" nodeType="withEffect">
                                  <p:stCondLst>
                                    <p:cond delay="0"/>
                                  </p:stCondLst>
                                  <p:childTnLst>
                                    <p:set>
                                      <p:cBhvr>
                                        <p:cTn id="33" dur="1" fill="hold">
                                          <p:stCondLst>
                                            <p:cond delay="0"/>
                                          </p:stCondLst>
                                        </p:cTn>
                                        <p:tgtEl>
                                          <p:spTgt spid="84"/>
                                        </p:tgtEl>
                                        <p:attrNameLst>
                                          <p:attrName>style.visibility</p:attrName>
                                        </p:attrNameLst>
                                      </p:cBhvr>
                                      <p:to>
                                        <p:strVal val="visible"/>
                                      </p:to>
                                    </p:set>
                                  </p:childTnLst>
                                </p:cTn>
                              </p:par>
                              <p:par>
                                <p:cTn id="34" presetID="1" presetClass="entr" presetSubtype="0" fill="hold" grpId="1" nodeType="withEffect">
                                  <p:stCondLst>
                                    <p:cond delay="0"/>
                                  </p:stCondLst>
                                  <p:childTnLst>
                                    <p:set>
                                      <p:cBhvr>
                                        <p:cTn id="35" dur="1" fill="hold">
                                          <p:stCondLst>
                                            <p:cond delay="0"/>
                                          </p:stCondLst>
                                        </p:cTn>
                                        <p:tgtEl>
                                          <p:spTgt spid="83"/>
                                        </p:tgtEl>
                                        <p:attrNameLst>
                                          <p:attrName>style.visibility</p:attrName>
                                        </p:attrNameLst>
                                      </p:cBhvr>
                                      <p:to>
                                        <p:strVal val="visible"/>
                                      </p:to>
                                    </p:set>
                                  </p:childTnLst>
                                </p:cTn>
                              </p:par>
                              <p:par>
                                <p:cTn id="36" presetID="1" presetClass="entr" presetSubtype="0" fill="hold" grpId="1" nodeType="withEffect">
                                  <p:stCondLst>
                                    <p:cond delay="0"/>
                                  </p:stCondLst>
                                  <p:childTnLst>
                                    <p:set>
                                      <p:cBhvr>
                                        <p:cTn id="37" dur="1" fill="hold">
                                          <p:stCondLst>
                                            <p:cond delay="0"/>
                                          </p:stCondLst>
                                        </p:cTn>
                                        <p:tgtEl>
                                          <p:spTgt spid="82"/>
                                        </p:tgtEl>
                                        <p:attrNameLst>
                                          <p:attrName>style.visibility</p:attrName>
                                        </p:attrNameLst>
                                      </p:cBhvr>
                                      <p:to>
                                        <p:strVal val="visible"/>
                                      </p:to>
                                    </p:set>
                                  </p:childTnLst>
                                </p:cTn>
                              </p:par>
                              <p:par>
                                <p:cTn id="38" presetID="0" presetClass="path" presetSubtype="0" accel="50000" decel="50000" fill="hold" grpId="0" nodeType="withEffect">
                                  <p:stCondLst>
                                    <p:cond delay="0"/>
                                  </p:stCondLst>
                                  <p:childTnLst>
                                    <p:animMotion origin="layout" path="M -1.11111E-6 1.48148E-6 L 0.51354 0.23148 L 0.51354 0.2294 " pathEditMode="relative" rAng="0" ptsTypes="AAA">
                                      <p:cBhvr>
                                        <p:cTn id="39" dur="2000" fill="hold"/>
                                        <p:tgtEl>
                                          <p:spTgt spid="85"/>
                                        </p:tgtEl>
                                        <p:attrNameLst>
                                          <p:attrName>ppt_x</p:attrName>
                                          <p:attrName>ppt_y</p:attrName>
                                        </p:attrNameLst>
                                      </p:cBhvr>
                                      <p:rCtr x="25677" y="11574"/>
                                    </p:animMotion>
                                  </p:childTnLst>
                                </p:cTn>
                              </p:par>
                              <p:par>
                                <p:cTn id="40" presetID="0" presetClass="path" presetSubtype="0" accel="50000" decel="50000" fill="hold" grpId="0" nodeType="withEffect">
                                  <p:stCondLst>
                                    <p:cond delay="0"/>
                                  </p:stCondLst>
                                  <p:childTnLst>
                                    <p:animMotion origin="layout" path="M -8.33333E-7 1.48148E-6 L 0.4441 0.23148 L 0.4441 0.2294 " pathEditMode="relative" rAng="0" ptsTypes="AAA">
                                      <p:cBhvr>
                                        <p:cTn id="41" dur="2000" fill="hold"/>
                                        <p:tgtEl>
                                          <p:spTgt spid="84"/>
                                        </p:tgtEl>
                                        <p:attrNameLst>
                                          <p:attrName>ppt_x</p:attrName>
                                          <p:attrName>ppt_y</p:attrName>
                                        </p:attrNameLst>
                                      </p:cBhvr>
                                      <p:rCtr x="22205" y="11574"/>
                                    </p:animMotion>
                                  </p:childTnLst>
                                </p:cTn>
                              </p:par>
                              <p:par>
                                <p:cTn id="42" presetID="0" presetClass="path" presetSubtype="0" accel="50000" decel="50000" fill="hold" grpId="0" nodeType="withEffect">
                                  <p:stCondLst>
                                    <p:cond delay="0"/>
                                  </p:stCondLst>
                                  <p:childTnLst>
                                    <p:animMotion origin="layout" path="M 0 1.48148E-6 L 0.22847 0.23148 L 0.22847 0.22893 " pathEditMode="relative" rAng="0" ptsTypes="AAA">
                                      <p:cBhvr>
                                        <p:cTn id="43" dur="2000" fill="hold"/>
                                        <p:tgtEl>
                                          <p:spTgt spid="83"/>
                                        </p:tgtEl>
                                        <p:attrNameLst>
                                          <p:attrName>ppt_x</p:attrName>
                                          <p:attrName>ppt_y</p:attrName>
                                        </p:attrNameLst>
                                      </p:cBhvr>
                                      <p:rCtr x="11424" y="11574"/>
                                    </p:animMotion>
                                  </p:childTnLst>
                                </p:cTn>
                              </p:par>
                              <p:par>
                                <p:cTn id="44" presetID="0" presetClass="path" presetSubtype="0" accel="50000" decel="50000" fill="hold" grpId="0" nodeType="withEffect">
                                  <p:stCondLst>
                                    <p:cond delay="0"/>
                                  </p:stCondLst>
                                  <p:childTnLst>
                                    <p:animMotion origin="layout" path="M -4.72222E-6 1.48148E-6 L 0.16424 0.23148 L 0.16424 0.2294 " pathEditMode="relative" rAng="0" ptsTypes="AAA">
                                      <p:cBhvr>
                                        <p:cTn id="45" dur="2000" fill="hold"/>
                                        <p:tgtEl>
                                          <p:spTgt spid="82"/>
                                        </p:tgtEl>
                                        <p:attrNameLst>
                                          <p:attrName>ppt_x</p:attrName>
                                          <p:attrName>ppt_y</p:attrName>
                                        </p:attrNameLst>
                                      </p:cBhvr>
                                      <p:rCtr x="8212" y="11574"/>
                                    </p:animMotion>
                                  </p:childTnLst>
                                </p:cTn>
                              </p:par>
                              <p:par>
                                <p:cTn id="46" presetID="22" presetClass="entr" presetSubtype="1" fill="hold" grpId="0" nodeType="withEffect">
                                  <p:stCondLst>
                                    <p:cond delay="1500"/>
                                  </p:stCondLst>
                                  <p:childTnLst>
                                    <p:set>
                                      <p:cBhvr>
                                        <p:cTn id="47" dur="1" fill="hold">
                                          <p:stCondLst>
                                            <p:cond delay="0"/>
                                          </p:stCondLst>
                                        </p:cTn>
                                        <p:tgtEl>
                                          <p:spTgt spid="6"/>
                                        </p:tgtEl>
                                        <p:attrNameLst>
                                          <p:attrName>style.visibility</p:attrName>
                                        </p:attrNameLst>
                                      </p:cBhvr>
                                      <p:to>
                                        <p:strVal val="visible"/>
                                      </p:to>
                                    </p:set>
                                    <p:animEffect transition="in" filter="wipe(up)">
                                      <p:cBhvr>
                                        <p:cTn id="48" dur="500"/>
                                        <p:tgtEl>
                                          <p:spTgt spid="6"/>
                                        </p:tgtEl>
                                      </p:cBhvr>
                                    </p:animEffect>
                                  </p:childTnLst>
                                </p:cTn>
                              </p:par>
                            </p:childTnLst>
                          </p:cTn>
                        </p:par>
                        <p:par>
                          <p:cTn id="49" fill="hold">
                            <p:stCondLst>
                              <p:cond delay="2000"/>
                            </p:stCondLst>
                            <p:childTnLst>
                              <p:par>
                                <p:cTn id="50" presetID="10" presetClass="entr" presetSubtype="0" fill="hold" grpId="0" nodeType="afterEffect">
                                  <p:stCondLst>
                                    <p:cond delay="0"/>
                                  </p:stCondLst>
                                  <p:childTnLst>
                                    <p:set>
                                      <p:cBhvr>
                                        <p:cTn id="51" dur="1" fill="hold">
                                          <p:stCondLst>
                                            <p:cond delay="0"/>
                                          </p:stCondLst>
                                        </p:cTn>
                                        <p:tgtEl>
                                          <p:spTgt spid="269"/>
                                        </p:tgtEl>
                                        <p:attrNameLst>
                                          <p:attrName>style.visibility</p:attrName>
                                        </p:attrNameLst>
                                      </p:cBhvr>
                                      <p:to>
                                        <p:strVal val="visible"/>
                                      </p:to>
                                    </p:set>
                                    <p:animEffect transition="in" filter="fade">
                                      <p:cBhvr>
                                        <p:cTn id="52" dur="500"/>
                                        <p:tgtEl>
                                          <p:spTgt spid="26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90"/>
                                        </p:tgtEl>
                                        <p:attrNameLst>
                                          <p:attrName>style.visibility</p:attrName>
                                        </p:attrNameLst>
                                      </p:cBhvr>
                                      <p:to>
                                        <p:strVal val="visible"/>
                                      </p:to>
                                    </p:set>
                                    <p:animEffect transition="in" filter="wipe(up)">
                                      <p:cBhvr>
                                        <p:cTn id="57" dur="500"/>
                                        <p:tgtEl>
                                          <p:spTgt spid="90"/>
                                        </p:tgtEl>
                                      </p:cBhvr>
                                    </p:animEffect>
                                  </p:childTnLst>
                                </p:cTn>
                              </p:par>
                            </p:childTnLst>
                          </p:cTn>
                        </p:par>
                        <p:par>
                          <p:cTn id="58" fill="hold">
                            <p:stCondLst>
                              <p:cond delay="500"/>
                            </p:stCondLst>
                            <p:childTnLst>
                              <p:par>
                                <p:cTn id="59" presetID="22" presetClass="entr" presetSubtype="1" fill="hold" nodeType="after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up)">
                                      <p:cBhvr>
                                        <p:cTn id="61" dur="500"/>
                                        <p:tgtEl>
                                          <p:spTgt spid="12"/>
                                        </p:tgtEl>
                                      </p:cBhvr>
                                    </p:animEffect>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65"/>
                                        </p:tgtEl>
                                        <p:attrNameLst>
                                          <p:attrName>style.visibility</p:attrName>
                                        </p:attrNameLst>
                                      </p:cBhvr>
                                      <p:to>
                                        <p:strVal val="visible"/>
                                      </p:to>
                                    </p:set>
                                    <p:animEffect transition="in" filter="wipe(up)">
                                      <p:cBhvr>
                                        <p:cTn id="65" dur="500"/>
                                        <p:tgtEl>
                                          <p:spTgt spid="265"/>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91"/>
                                        </p:tgtEl>
                                        <p:attrNameLst>
                                          <p:attrName>style.visibility</p:attrName>
                                        </p:attrNameLst>
                                      </p:cBhvr>
                                      <p:to>
                                        <p:strVal val="visible"/>
                                      </p:to>
                                    </p:set>
                                    <p:animEffect transition="in" filter="wipe(up)">
                                      <p:cBhvr>
                                        <p:cTn id="70" dur="500"/>
                                        <p:tgtEl>
                                          <p:spTgt spid="91"/>
                                        </p:tgtEl>
                                      </p:cBhvr>
                                    </p:animEffect>
                                  </p:childTnLst>
                                </p:cTn>
                              </p:par>
                            </p:childTnLst>
                          </p:cTn>
                        </p:par>
                        <p:par>
                          <p:cTn id="71" fill="hold">
                            <p:stCondLst>
                              <p:cond delay="500"/>
                            </p:stCondLst>
                            <p:childTnLst>
                              <p:par>
                                <p:cTn id="72" presetID="22" presetClass="entr" presetSubtype="1" fill="hold" nodeType="after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wipe(up)">
                                      <p:cBhvr>
                                        <p:cTn id="74" dur="500"/>
                                        <p:tgtEl>
                                          <p:spTgt spid="13"/>
                                        </p:tgtEl>
                                      </p:cBhvr>
                                    </p:animEffect>
                                  </p:childTnLst>
                                </p:cTn>
                              </p:par>
                            </p:childTnLst>
                          </p:cTn>
                        </p:par>
                        <p:par>
                          <p:cTn id="75" fill="hold">
                            <p:stCondLst>
                              <p:cond delay="1000"/>
                            </p:stCondLst>
                            <p:childTnLst>
                              <p:par>
                                <p:cTn id="76" presetID="22" presetClass="entr" presetSubtype="1" fill="hold" grpId="0" nodeType="afterEffect">
                                  <p:stCondLst>
                                    <p:cond delay="0"/>
                                  </p:stCondLst>
                                  <p:childTnLst>
                                    <p:set>
                                      <p:cBhvr>
                                        <p:cTn id="77" dur="1" fill="hold">
                                          <p:stCondLst>
                                            <p:cond delay="0"/>
                                          </p:stCondLst>
                                        </p:cTn>
                                        <p:tgtEl>
                                          <p:spTgt spid="266"/>
                                        </p:tgtEl>
                                        <p:attrNameLst>
                                          <p:attrName>style.visibility</p:attrName>
                                        </p:attrNameLst>
                                      </p:cBhvr>
                                      <p:to>
                                        <p:strVal val="visible"/>
                                      </p:to>
                                    </p:set>
                                    <p:animEffect transition="in" filter="wipe(up)">
                                      <p:cBhvr>
                                        <p:cTn id="78" dur="500"/>
                                        <p:tgtEl>
                                          <p:spTgt spid="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82" grpId="0" animBg="1"/>
      <p:bldP spid="82" grpId="1" animBg="1"/>
      <p:bldP spid="83" grpId="0" animBg="1"/>
      <p:bldP spid="83" grpId="1" animBg="1"/>
      <p:bldP spid="84" grpId="0" animBg="1"/>
      <p:bldP spid="84" grpId="1" animBg="1"/>
      <p:bldP spid="85" grpId="0" animBg="1"/>
      <p:bldP spid="85" grpId="1" animBg="1"/>
      <p:bldP spid="6" grpId="0" animBg="1"/>
      <p:bldP spid="89" grpId="0" animBg="1"/>
      <p:bldP spid="90" grpId="0" animBg="1"/>
      <p:bldP spid="91" grpId="0" animBg="1"/>
      <p:bldP spid="265" grpId="0"/>
      <p:bldP spid="266" grpId="0"/>
      <p:bldP spid="26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CA video">
            <a:hlinkClick r:id="" action="ppaction://media"/>
          </p:cNvPr>
          <p:cNvPicPr>
            <a:picLocks noGrp="1" noChangeAspect="1"/>
          </p:cNvPicPr>
          <p:nvPr>
            <p:ph idx="1"/>
            <a:videoFile r:link="rId1"/>
            <p:extLst>
              <p:ext uri="{DAA4B4D4-6D71-4841-9C94-3DE7FCFB9230}">
                <p14:media xmlns:p14="http://schemas.microsoft.com/office/powerpoint/2010/main" r:embed="rId2">
                  <p14:trim st="1750"/>
                </p14:media>
              </p:ext>
            </p:extLst>
          </p:nvPr>
        </p:nvPicPr>
        <p:blipFill rotWithShape="1">
          <a:blip r:embed="rId5"/>
          <a:srcRect t="6873" b="5449"/>
          <a:stretch>
            <a:fillRect/>
          </a:stretch>
        </p:blipFill>
        <p:spPr>
          <a:xfrm>
            <a:off x="-1" y="382385"/>
            <a:ext cx="9145561" cy="6475615"/>
          </a:xfrm>
        </p:spPr>
      </p:pic>
      <p:sp>
        <p:nvSpPr>
          <p:cNvPr id="2" name="Title 1"/>
          <p:cNvSpPr>
            <a:spLocks noGrp="1"/>
          </p:cNvSpPr>
          <p:nvPr>
            <p:ph type="title"/>
          </p:nvPr>
        </p:nvSpPr>
        <p:spPr>
          <a:xfrm>
            <a:off x="457200" y="0"/>
            <a:ext cx="8229600" cy="1143000"/>
          </a:xfrm>
        </p:spPr>
        <p:txBody>
          <a:bodyPr>
            <a:normAutofit fontScale="90000"/>
          </a:bodyPr>
          <a:lstStyle/>
          <a:p>
            <a:r>
              <a:rPr lang="en-US" dirty="0"/>
              <a:t>Principal component analysis (PCA)</a:t>
            </a:r>
          </a:p>
        </p:txBody>
      </p:sp>
      <p:sp>
        <p:nvSpPr>
          <p:cNvPr id="5" name="TextBox 4"/>
          <p:cNvSpPr txBox="1"/>
          <p:nvPr/>
        </p:nvSpPr>
        <p:spPr>
          <a:xfrm>
            <a:off x="-64902" y="1841901"/>
            <a:ext cx="2100255" cy="461665"/>
          </a:xfrm>
          <a:prstGeom prst="rect">
            <a:avLst/>
          </a:prstGeom>
          <a:noFill/>
        </p:spPr>
        <p:txBody>
          <a:bodyPr wrap="none" rtlCol="0">
            <a:spAutoFit/>
          </a:bodyPr>
          <a:lstStyle/>
          <a:p>
            <a:pPr algn="ctr"/>
            <a:r>
              <a:rPr lang="en-US" sz="2400" dirty="0" smtClean="0">
                <a:solidFill>
                  <a:schemeClr val="accent3"/>
                </a:solidFill>
              </a:rPr>
              <a:t>Group 4 (IBD)</a:t>
            </a:r>
            <a:endParaRPr lang="en-US" sz="2400" dirty="0">
              <a:solidFill>
                <a:schemeClr val="accent3"/>
              </a:solidFill>
            </a:endParaRPr>
          </a:p>
        </p:txBody>
      </p:sp>
      <p:sp>
        <p:nvSpPr>
          <p:cNvPr id="6" name="TextBox 5"/>
          <p:cNvSpPr txBox="1"/>
          <p:nvPr/>
        </p:nvSpPr>
        <p:spPr>
          <a:xfrm>
            <a:off x="226043" y="4749799"/>
            <a:ext cx="2100255" cy="461665"/>
          </a:xfrm>
          <a:prstGeom prst="rect">
            <a:avLst/>
          </a:prstGeom>
          <a:noFill/>
        </p:spPr>
        <p:txBody>
          <a:bodyPr wrap="none" rtlCol="0">
            <a:spAutoFit/>
          </a:bodyPr>
          <a:lstStyle/>
          <a:p>
            <a:pPr algn="ctr"/>
            <a:r>
              <a:rPr lang="en-US" sz="2400" dirty="0" smtClean="0">
                <a:solidFill>
                  <a:srgbClr val="FF99CC"/>
                </a:solidFill>
              </a:rPr>
              <a:t>Group 3 (IBD)</a:t>
            </a:r>
            <a:endParaRPr lang="en-US" sz="2400" dirty="0">
              <a:solidFill>
                <a:srgbClr val="FF99CC"/>
              </a:solidFill>
            </a:endParaRPr>
          </a:p>
        </p:txBody>
      </p:sp>
      <p:sp>
        <p:nvSpPr>
          <p:cNvPr id="7" name="TextBox 6"/>
          <p:cNvSpPr txBox="1"/>
          <p:nvPr/>
        </p:nvSpPr>
        <p:spPr>
          <a:xfrm>
            <a:off x="5788643" y="4288134"/>
            <a:ext cx="2100255" cy="461665"/>
          </a:xfrm>
          <a:prstGeom prst="rect">
            <a:avLst/>
          </a:prstGeom>
          <a:noFill/>
        </p:spPr>
        <p:txBody>
          <a:bodyPr wrap="none" rtlCol="0">
            <a:spAutoFit/>
          </a:bodyPr>
          <a:lstStyle/>
          <a:p>
            <a:pPr algn="ctr"/>
            <a:r>
              <a:rPr lang="en-US" sz="2400" dirty="0" smtClean="0">
                <a:solidFill>
                  <a:srgbClr val="00B0F0"/>
                </a:solidFill>
              </a:rPr>
              <a:t>Group 2 (IBD)</a:t>
            </a:r>
            <a:endParaRPr lang="en-US" sz="2400" dirty="0">
              <a:solidFill>
                <a:srgbClr val="00B0F0"/>
              </a:solidFill>
            </a:endParaRPr>
          </a:p>
        </p:txBody>
      </p:sp>
      <p:sp>
        <p:nvSpPr>
          <p:cNvPr id="8" name="TextBox 7"/>
          <p:cNvSpPr txBox="1"/>
          <p:nvPr/>
        </p:nvSpPr>
        <p:spPr>
          <a:xfrm>
            <a:off x="5564233" y="1643991"/>
            <a:ext cx="1981633" cy="461665"/>
          </a:xfrm>
          <a:prstGeom prst="rect">
            <a:avLst/>
          </a:prstGeom>
          <a:noFill/>
        </p:spPr>
        <p:txBody>
          <a:bodyPr wrap="none" rtlCol="0">
            <a:spAutoFit/>
          </a:bodyPr>
          <a:lstStyle/>
          <a:p>
            <a:pPr algn="ctr"/>
            <a:r>
              <a:rPr lang="en-US" sz="2400" dirty="0" smtClean="0">
                <a:solidFill>
                  <a:schemeClr val="accent6"/>
                </a:solidFill>
              </a:rPr>
              <a:t>Group 1 (NL)</a:t>
            </a:r>
            <a:endParaRPr lang="en-US" sz="2400" dirty="0">
              <a:solidFill>
                <a:schemeClr val="accent6"/>
              </a:solidFill>
            </a:endParaRPr>
          </a:p>
        </p:txBody>
      </p:sp>
      <p:grpSp>
        <p:nvGrpSpPr>
          <p:cNvPr id="12" name="Group 11"/>
          <p:cNvGrpSpPr/>
          <p:nvPr/>
        </p:nvGrpSpPr>
        <p:grpSpPr>
          <a:xfrm rot="21441062">
            <a:off x="2410426" y="5467542"/>
            <a:ext cx="3641252" cy="461665"/>
            <a:chOff x="2668108" y="5567295"/>
            <a:chExt cx="3641252" cy="461665"/>
          </a:xfrm>
        </p:grpSpPr>
        <p:sp>
          <p:nvSpPr>
            <p:cNvPr id="3" name="Rectangle 2"/>
            <p:cNvSpPr/>
            <p:nvPr/>
          </p:nvSpPr>
          <p:spPr>
            <a:xfrm>
              <a:off x="2668108" y="5567295"/>
              <a:ext cx="2478564" cy="461665"/>
            </a:xfrm>
            <a:prstGeom prst="rect">
              <a:avLst/>
            </a:prstGeom>
          </p:spPr>
          <p:txBody>
            <a:bodyPr wrap="none">
              <a:spAutoFit/>
            </a:bodyPr>
            <a:lstStyle/>
            <a:p>
              <a:r>
                <a:rPr lang="en-US" dirty="0"/>
                <a:t>75% of variance </a:t>
              </a:r>
            </a:p>
          </p:txBody>
        </p:sp>
        <p:sp>
          <p:nvSpPr>
            <p:cNvPr id="9" name="Right Arrow 8"/>
            <p:cNvSpPr/>
            <p:nvPr/>
          </p:nvSpPr>
          <p:spPr>
            <a:xfrm>
              <a:off x="5054138" y="5669280"/>
              <a:ext cx="1255222" cy="290945"/>
            </a:xfrm>
            <a:prstGeom prst="rightArrow">
              <a:avLst/>
            </a:prstGeom>
            <a:ln>
              <a:noFill/>
            </a:ln>
            <a:effectLst>
              <a:outerShdw blurRad="44450" dist="27940" dir="5400000" algn="ctr">
                <a:srgbClr val="000000">
                  <a:alpha val="32000"/>
                </a:srgbClr>
              </a:outerShdw>
            </a:effectLst>
            <a:scene3d>
              <a:camera prst="orthographicFront">
                <a:rot lat="21599989" lon="21599989"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1204896" y="1247214"/>
            <a:ext cx="558889" cy="3643729"/>
            <a:chOff x="1204896" y="1247214"/>
            <a:chExt cx="558889" cy="3643729"/>
          </a:xfrm>
        </p:grpSpPr>
        <p:sp>
          <p:nvSpPr>
            <p:cNvPr id="10" name="Rectangle 9"/>
            <p:cNvSpPr/>
            <p:nvPr/>
          </p:nvSpPr>
          <p:spPr>
            <a:xfrm rot="16451163">
              <a:off x="196447" y="3420828"/>
              <a:ext cx="2478564" cy="461665"/>
            </a:xfrm>
            <a:prstGeom prst="rect">
              <a:avLst/>
            </a:prstGeom>
          </p:spPr>
          <p:txBody>
            <a:bodyPr wrap="none">
              <a:spAutoFit/>
            </a:bodyPr>
            <a:lstStyle/>
            <a:p>
              <a:r>
                <a:rPr lang="en-US" dirty="0" smtClean="0"/>
                <a:t>23% </a:t>
              </a:r>
              <a:r>
                <a:rPr lang="en-US" dirty="0"/>
                <a:t>of variance </a:t>
              </a:r>
            </a:p>
          </p:txBody>
        </p:sp>
        <p:sp>
          <p:nvSpPr>
            <p:cNvPr id="11" name="Right Arrow 10"/>
            <p:cNvSpPr/>
            <p:nvPr/>
          </p:nvSpPr>
          <p:spPr>
            <a:xfrm rot="16451163">
              <a:off x="990702" y="1729352"/>
              <a:ext cx="1255222" cy="290945"/>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251700" y="5148055"/>
            <a:ext cx="1497484" cy="1104235"/>
            <a:chOff x="-406530" y="3932180"/>
            <a:chExt cx="1497484" cy="1104235"/>
          </a:xfrm>
        </p:grpSpPr>
        <p:sp>
          <p:nvSpPr>
            <p:cNvPr id="15" name="Rectangle 14"/>
            <p:cNvSpPr/>
            <p:nvPr/>
          </p:nvSpPr>
          <p:spPr>
            <a:xfrm rot="18881264">
              <a:off x="544971" y="4016498"/>
              <a:ext cx="630301" cy="461665"/>
            </a:xfrm>
            <a:prstGeom prst="rect">
              <a:avLst/>
            </a:prstGeom>
          </p:spPr>
          <p:txBody>
            <a:bodyPr wrap="none">
              <a:spAutoFit/>
            </a:bodyPr>
            <a:lstStyle/>
            <a:p>
              <a:r>
                <a:rPr lang="en-US" dirty="0" smtClean="0"/>
                <a:t>2%</a:t>
              </a:r>
              <a:endParaRPr lang="en-US" dirty="0"/>
            </a:p>
          </p:txBody>
        </p:sp>
        <p:sp>
          <p:nvSpPr>
            <p:cNvPr id="16" name="Right Arrow 15"/>
            <p:cNvSpPr/>
            <p:nvPr/>
          </p:nvSpPr>
          <p:spPr>
            <a:xfrm rot="8221671">
              <a:off x="-406530" y="4745470"/>
              <a:ext cx="1255222" cy="290945"/>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4196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xit" presetSubtype="0" fill="hold"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1"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1"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1"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4"/>
                                        </p:tgtEl>
                                      </p:cBhvr>
                                    </p:cmd>
                                  </p:childTnLst>
                                </p:cTn>
                              </p:par>
                              <p:par>
                                <p:cTn id="51" presetID="10" presetClass="exit" presetSubtype="0" fill="hold" grpId="0" nodeType="withEffect">
                                  <p:stCondLst>
                                    <p:cond delay="0"/>
                                  </p:stCondLst>
                                  <p:childTnLst>
                                    <p:animEffect transition="out" filter="fade">
                                      <p:cBhvr>
                                        <p:cTn id="52" dur="500"/>
                                        <p:tgtEl>
                                          <p:spTgt spid="5"/>
                                        </p:tgtEl>
                                      </p:cBhvr>
                                    </p:animEffect>
                                    <p:set>
                                      <p:cBhvr>
                                        <p:cTn id="53" dur="1" fill="hold">
                                          <p:stCondLst>
                                            <p:cond delay="499"/>
                                          </p:stCondLst>
                                        </p:cTn>
                                        <p:tgtEl>
                                          <p:spTgt spid="5"/>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500"/>
                                        <p:tgtEl>
                                          <p:spTgt spid="6"/>
                                        </p:tgtEl>
                                      </p:cBhvr>
                                    </p:animEffect>
                                    <p:set>
                                      <p:cBhvr>
                                        <p:cTn id="56" dur="1" fill="hold">
                                          <p:stCondLst>
                                            <p:cond delay="499"/>
                                          </p:stCondLst>
                                        </p:cTn>
                                        <p:tgtEl>
                                          <p:spTgt spid="6"/>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500"/>
                                        <p:tgtEl>
                                          <p:spTgt spid="7"/>
                                        </p:tgtEl>
                                      </p:cBhvr>
                                    </p:animEffect>
                                    <p:set>
                                      <p:cBhvr>
                                        <p:cTn id="59" dur="1" fill="hold">
                                          <p:stCondLst>
                                            <p:cond delay="499"/>
                                          </p:stCondLst>
                                        </p:cTn>
                                        <p:tgtEl>
                                          <p:spTgt spid="7"/>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500"/>
                                        <p:tgtEl>
                                          <p:spTgt spid="8"/>
                                        </p:tgtEl>
                                      </p:cBhvr>
                                    </p:animEffect>
                                    <p:set>
                                      <p:cBhvr>
                                        <p:cTn id="6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3" fill="hold" display="0">
                  <p:stCondLst>
                    <p:cond delay="indefinite"/>
                  </p:stCondLst>
                </p:cTn>
                <p:tgtEl>
                  <p:spTgt spid="4"/>
                </p:tgtEl>
              </p:cMediaNode>
            </p:video>
          </p:childTnLst>
        </p:cTn>
      </p:par>
    </p:tnLst>
    <p:bldLst>
      <p:bldP spid="5" grpId="0"/>
      <p:bldP spid="5" grpId="1"/>
      <p:bldP spid="6" grpId="0"/>
      <p:bldP spid="6" grpId="1"/>
      <p:bldP spid="7" grpId="0"/>
      <p:bldP spid="7" grpId="1"/>
      <p:bldP spid="8" grpId="0"/>
      <p:bldP spid="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 Transcripts in Apes</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00000">
            <a:off x="3108253" y="4307702"/>
            <a:ext cx="759214" cy="707138"/>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107" y="4694824"/>
            <a:ext cx="601890" cy="558721"/>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36597" y="3261838"/>
            <a:ext cx="555022" cy="686583"/>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6596" y="3445709"/>
            <a:ext cx="581265" cy="710130"/>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1533" y="2087098"/>
            <a:ext cx="737548" cy="589489"/>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095716" y="3745931"/>
            <a:ext cx="545703" cy="702479"/>
          </a:xfrm>
          <a:prstGeom prst="rect">
            <a:avLst/>
          </a:prstGeom>
          <a:effectLst>
            <a:outerShdw blurRad="50800" dist="38100" dir="2700000" algn="tl" rotWithShape="0">
              <a:prstClr val="black">
                <a:alpha val="40000"/>
              </a:prstClr>
            </a:outerShdw>
          </a:effectLst>
        </p:spPr>
      </p:pic>
      <p:grpSp>
        <p:nvGrpSpPr>
          <p:cNvPr id="4" name="Group 3"/>
          <p:cNvGrpSpPr/>
          <p:nvPr/>
        </p:nvGrpSpPr>
        <p:grpSpPr>
          <a:xfrm>
            <a:off x="108125" y="1247775"/>
            <a:ext cx="4629682" cy="5142215"/>
            <a:chOff x="108125" y="1247775"/>
            <a:chExt cx="4629682" cy="5142215"/>
          </a:xfrm>
        </p:grpSpPr>
        <p:sp>
          <p:nvSpPr>
            <p:cNvPr id="6" name="Rectangle 5"/>
            <p:cNvSpPr/>
            <p:nvPr/>
          </p:nvSpPr>
          <p:spPr>
            <a:xfrm>
              <a:off x="1397162" y="1811021"/>
              <a:ext cx="3167930" cy="350760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1208385" y="1811021"/>
              <a:ext cx="175452" cy="3507608"/>
              <a:chOff x="2172231" y="2324100"/>
              <a:chExt cx="257175" cy="2770189"/>
            </a:xfrm>
          </p:grpSpPr>
          <p:cxnSp>
            <p:nvCxnSpPr>
              <p:cNvPr id="14" name="Straight Connector 13"/>
              <p:cNvCxnSpPr/>
              <p:nvPr/>
            </p:nvCxnSpPr>
            <p:spPr>
              <a:xfrm flipH="1">
                <a:off x="2172231" y="2324100"/>
                <a:ext cx="2571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172231" y="2878138"/>
                <a:ext cx="2571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172231" y="3432176"/>
                <a:ext cx="2571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172231" y="3986214"/>
                <a:ext cx="2571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172231" y="4540252"/>
                <a:ext cx="2571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2172231" y="5094289"/>
                <a:ext cx="2571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8" name="Group 77"/>
            <p:cNvGrpSpPr/>
            <p:nvPr/>
          </p:nvGrpSpPr>
          <p:grpSpPr>
            <a:xfrm>
              <a:off x="2027276" y="5312994"/>
              <a:ext cx="2540412" cy="234598"/>
              <a:chOff x="2187419" y="5905922"/>
              <a:chExt cx="2353959" cy="185278"/>
            </a:xfrm>
          </p:grpSpPr>
          <p:cxnSp>
            <p:nvCxnSpPr>
              <p:cNvPr id="23" name="Straight Connector 22"/>
              <p:cNvCxnSpPr/>
              <p:nvPr/>
            </p:nvCxnSpPr>
            <p:spPr>
              <a:xfrm rot="16200000" flipH="1">
                <a:off x="2094780" y="5998561"/>
                <a:ext cx="1852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3271760" y="5998561"/>
                <a:ext cx="1852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4448739" y="5998561"/>
                <a:ext cx="1852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542998" y="1543118"/>
              <a:ext cx="569508" cy="584560"/>
            </a:xfrm>
            <a:prstGeom prst="rect">
              <a:avLst/>
            </a:prstGeom>
            <a:noFill/>
          </p:spPr>
          <p:txBody>
            <a:bodyPr wrap="none" rtlCol="0">
              <a:spAutoFit/>
            </a:bodyPr>
            <a:lstStyle/>
            <a:p>
              <a:pPr algn="r"/>
              <a:r>
                <a:rPr lang="en-US" dirty="0" smtClean="0"/>
                <a:t>30</a:t>
              </a:r>
              <a:endParaRPr lang="en-US" dirty="0"/>
            </a:p>
          </p:txBody>
        </p:sp>
        <p:sp>
          <p:nvSpPr>
            <p:cNvPr id="32" name="TextBox 31"/>
            <p:cNvSpPr txBox="1"/>
            <p:nvPr/>
          </p:nvSpPr>
          <p:spPr>
            <a:xfrm>
              <a:off x="542998" y="2249017"/>
              <a:ext cx="569508" cy="584560"/>
            </a:xfrm>
            <a:prstGeom prst="rect">
              <a:avLst/>
            </a:prstGeom>
            <a:noFill/>
          </p:spPr>
          <p:txBody>
            <a:bodyPr wrap="none" rtlCol="0">
              <a:spAutoFit/>
            </a:bodyPr>
            <a:lstStyle/>
            <a:p>
              <a:pPr algn="r"/>
              <a:r>
                <a:rPr lang="en-US" dirty="0" smtClean="0"/>
                <a:t>20</a:t>
              </a:r>
              <a:endParaRPr lang="en-US" dirty="0"/>
            </a:p>
          </p:txBody>
        </p:sp>
        <p:sp>
          <p:nvSpPr>
            <p:cNvPr id="33" name="TextBox 32"/>
            <p:cNvSpPr txBox="1"/>
            <p:nvPr/>
          </p:nvSpPr>
          <p:spPr>
            <a:xfrm>
              <a:off x="542998" y="2964151"/>
              <a:ext cx="569508" cy="584560"/>
            </a:xfrm>
            <a:prstGeom prst="rect">
              <a:avLst/>
            </a:prstGeom>
            <a:noFill/>
          </p:spPr>
          <p:txBody>
            <a:bodyPr wrap="none" rtlCol="0">
              <a:spAutoFit/>
            </a:bodyPr>
            <a:lstStyle/>
            <a:p>
              <a:pPr algn="r"/>
              <a:r>
                <a:rPr lang="en-US" dirty="0"/>
                <a:t>1</a:t>
              </a:r>
              <a:r>
                <a:rPr lang="en-US" dirty="0" smtClean="0"/>
                <a:t>0</a:t>
              </a:r>
              <a:endParaRPr lang="en-US" dirty="0"/>
            </a:p>
          </p:txBody>
        </p:sp>
        <p:sp>
          <p:nvSpPr>
            <p:cNvPr id="34" name="TextBox 33"/>
            <p:cNvSpPr txBox="1"/>
            <p:nvPr/>
          </p:nvSpPr>
          <p:spPr>
            <a:xfrm>
              <a:off x="728105" y="3670050"/>
              <a:ext cx="384401" cy="584560"/>
            </a:xfrm>
            <a:prstGeom prst="rect">
              <a:avLst/>
            </a:prstGeom>
            <a:noFill/>
          </p:spPr>
          <p:txBody>
            <a:bodyPr wrap="none" rtlCol="0">
              <a:spAutoFit/>
            </a:bodyPr>
            <a:lstStyle/>
            <a:p>
              <a:pPr algn="r"/>
              <a:r>
                <a:rPr lang="en-US" dirty="0"/>
                <a:t>0</a:t>
              </a:r>
            </a:p>
          </p:txBody>
        </p:sp>
        <p:sp>
          <p:nvSpPr>
            <p:cNvPr id="35" name="TextBox 34"/>
            <p:cNvSpPr txBox="1"/>
            <p:nvPr/>
          </p:nvSpPr>
          <p:spPr>
            <a:xfrm>
              <a:off x="432280" y="4366713"/>
              <a:ext cx="680226" cy="584560"/>
            </a:xfrm>
            <a:prstGeom prst="rect">
              <a:avLst/>
            </a:prstGeom>
            <a:noFill/>
          </p:spPr>
          <p:txBody>
            <a:bodyPr wrap="none" rtlCol="0">
              <a:spAutoFit/>
            </a:bodyPr>
            <a:lstStyle/>
            <a:p>
              <a:pPr algn="r"/>
              <a:r>
                <a:rPr lang="en-US" dirty="0" smtClean="0"/>
                <a:t>-10</a:t>
              </a:r>
              <a:endParaRPr lang="en-US" dirty="0"/>
            </a:p>
          </p:txBody>
        </p:sp>
        <p:sp>
          <p:nvSpPr>
            <p:cNvPr id="36" name="TextBox 35"/>
            <p:cNvSpPr txBox="1"/>
            <p:nvPr/>
          </p:nvSpPr>
          <p:spPr>
            <a:xfrm>
              <a:off x="432280" y="5072612"/>
              <a:ext cx="680226" cy="584560"/>
            </a:xfrm>
            <a:prstGeom prst="rect">
              <a:avLst/>
            </a:prstGeom>
            <a:noFill/>
          </p:spPr>
          <p:txBody>
            <a:bodyPr wrap="none" rtlCol="0">
              <a:spAutoFit/>
            </a:bodyPr>
            <a:lstStyle/>
            <a:p>
              <a:pPr algn="r"/>
              <a:r>
                <a:rPr lang="en-US" dirty="0" smtClean="0"/>
                <a:t>-20</a:t>
              </a:r>
              <a:endParaRPr lang="en-US" dirty="0"/>
            </a:p>
          </p:txBody>
        </p:sp>
        <p:sp>
          <p:nvSpPr>
            <p:cNvPr id="39" name="TextBox 38"/>
            <p:cNvSpPr txBox="1"/>
            <p:nvPr/>
          </p:nvSpPr>
          <p:spPr>
            <a:xfrm>
              <a:off x="4057581" y="5469168"/>
              <a:ext cx="680226" cy="584560"/>
            </a:xfrm>
            <a:prstGeom prst="rect">
              <a:avLst/>
            </a:prstGeom>
            <a:noFill/>
          </p:spPr>
          <p:txBody>
            <a:bodyPr wrap="none" rtlCol="0">
              <a:spAutoFit/>
            </a:bodyPr>
            <a:lstStyle/>
            <a:p>
              <a:pPr algn="ctr"/>
              <a:r>
                <a:rPr lang="en-US" dirty="0" smtClean="0"/>
                <a:t>-10</a:t>
              </a:r>
              <a:endParaRPr lang="en-US" dirty="0"/>
            </a:p>
          </p:txBody>
        </p:sp>
        <p:sp>
          <p:nvSpPr>
            <p:cNvPr id="40" name="TextBox 39"/>
            <p:cNvSpPr txBox="1"/>
            <p:nvPr/>
          </p:nvSpPr>
          <p:spPr>
            <a:xfrm>
              <a:off x="2914583" y="5469168"/>
              <a:ext cx="680226" cy="584560"/>
            </a:xfrm>
            <a:prstGeom prst="rect">
              <a:avLst/>
            </a:prstGeom>
            <a:noFill/>
          </p:spPr>
          <p:txBody>
            <a:bodyPr wrap="none" rtlCol="0">
              <a:spAutoFit/>
            </a:bodyPr>
            <a:lstStyle/>
            <a:p>
              <a:pPr algn="ctr"/>
              <a:r>
                <a:rPr lang="en-US" dirty="0" smtClean="0"/>
                <a:t>-20</a:t>
              </a:r>
              <a:endParaRPr lang="en-US" dirty="0"/>
            </a:p>
          </p:txBody>
        </p:sp>
        <p:sp>
          <p:nvSpPr>
            <p:cNvPr id="41" name="TextBox 40"/>
            <p:cNvSpPr txBox="1"/>
            <p:nvPr/>
          </p:nvSpPr>
          <p:spPr>
            <a:xfrm>
              <a:off x="1674889" y="5469168"/>
              <a:ext cx="680226" cy="584560"/>
            </a:xfrm>
            <a:prstGeom prst="rect">
              <a:avLst/>
            </a:prstGeom>
            <a:noFill/>
          </p:spPr>
          <p:txBody>
            <a:bodyPr wrap="none" rtlCol="0">
              <a:spAutoFit/>
            </a:bodyPr>
            <a:lstStyle/>
            <a:p>
              <a:pPr algn="ctr"/>
              <a:r>
                <a:rPr lang="en-US" dirty="0" smtClean="0"/>
                <a:t>-30</a:t>
              </a:r>
              <a:endParaRPr lang="en-US" dirty="0"/>
            </a:p>
          </p:txBody>
        </p:sp>
        <p:sp>
          <p:nvSpPr>
            <p:cNvPr id="42" name="TextBox 41"/>
            <p:cNvSpPr txBox="1"/>
            <p:nvPr/>
          </p:nvSpPr>
          <p:spPr>
            <a:xfrm rot="16200000">
              <a:off x="-53137" y="3331175"/>
              <a:ext cx="784189" cy="461665"/>
            </a:xfrm>
            <a:prstGeom prst="rect">
              <a:avLst/>
            </a:prstGeom>
            <a:noFill/>
          </p:spPr>
          <p:txBody>
            <a:bodyPr wrap="none" rtlCol="0">
              <a:spAutoFit/>
            </a:bodyPr>
            <a:lstStyle/>
            <a:p>
              <a:pPr algn="ctr"/>
              <a:r>
                <a:rPr lang="en-US" dirty="0" smtClean="0"/>
                <a:t>PC2</a:t>
              </a:r>
              <a:endParaRPr lang="en-US" dirty="0"/>
            </a:p>
          </p:txBody>
        </p:sp>
        <p:sp>
          <p:nvSpPr>
            <p:cNvPr id="43" name="TextBox 42"/>
            <p:cNvSpPr txBox="1"/>
            <p:nvPr/>
          </p:nvSpPr>
          <p:spPr>
            <a:xfrm>
              <a:off x="2515886" y="5928325"/>
              <a:ext cx="784189" cy="461665"/>
            </a:xfrm>
            <a:prstGeom prst="rect">
              <a:avLst/>
            </a:prstGeom>
            <a:noFill/>
          </p:spPr>
          <p:txBody>
            <a:bodyPr wrap="none" rtlCol="0">
              <a:spAutoFit/>
            </a:bodyPr>
            <a:lstStyle/>
            <a:p>
              <a:pPr algn="ctr"/>
              <a:r>
                <a:rPr lang="en-US" dirty="0" smtClean="0"/>
                <a:t>PC1</a:t>
              </a:r>
              <a:endParaRPr lang="en-US" dirty="0"/>
            </a:p>
          </p:txBody>
        </p:sp>
        <p:sp>
          <p:nvSpPr>
            <p:cNvPr id="79" name="TextBox 78"/>
            <p:cNvSpPr txBox="1"/>
            <p:nvPr/>
          </p:nvSpPr>
          <p:spPr>
            <a:xfrm>
              <a:off x="2383955" y="1247775"/>
              <a:ext cx="1105800" cy="564663"/>
            </a:xfrm>
            <a:prstGeom prst="rect">
              <a:avLst/>
            </a:prstGeom>
            <a:noFill/>
          </p:spPr>
          <p:txBody>
            <a:bodyPr wrap="none" rtlCol="0">
              <a:spAutoFit/>
            </a:bodyPr>
            <a:lstStyle/>
            <a:p>
              <a:pPr algn="ctr"/>
              <a:r>
                <a:rPr lang="en-US" sz="2800" dirty="0" smtClean="0"/>
                <a:t>Brain</a:t>
              </a:r>
              <a:endParaRPr lang="en-US" sz="2800" dirty="0"/>
            </a:p>
          </p:txBody>
        </p:sp>
      </p:grpSp>
      <p:grpSp>
        <p:nvGrpSpPr>
          <p:cNvPr id="5" name="Group 4"/>
          <p:cNvGrpSpPr/>
          <p:nvPr/>
        </p:nvGrpSpPr>
        <p:grpSpPr>
          <a:xfrm>
            <a:off x="4823697" y="1276590"/>
            <a:ext cx="4183344" cy="5119301"/>
            <a:chOff x="4823697" y="1276590"/>
            <a:chExt cx="4183344" cy="5119301"/>
          </a:xfrm>
        </p:grpSpPr>
        <p:pic>
          <p:nvPicPr>
            <p:cNvPr id="44" name="Picture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99753">
              <a:off x="7213567" y="4725367"/>
              <a:ext cx="759214" cy="707138"/>
            </a:xfrm>
            <a:prstGeom prst="rect">
              <a:avLst/>
            </a:prstGeom>
          </p:spPr>
        </p:pic>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9358" y="4357008"/>
              <a:ext cx="601890" cy="558721"/>
            </a:xfrm>
            <a:prstGeom prst="rect">
              <a:avLst/>
            </a:prstGeom>
          </p:spPr>
        </p:pic>
        <p:pic>
          <p:nvPicPr>
            <p:cNvPr id="46" name="Picture 4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507896" y="4168836"/>
              <a:ext cx="545703" cy="702479"/>
            </a:xfrm>
            <a:prstGeom prst="rect">
              <a:avLst/>
            </a:prstGeom>
          </p:spPr>
        </p:pic>
        <p:pic>
          <p:nvPicPr>
            <p:cNvPr id="47" name="Picture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634491" y="3474149"/>
              <a:ext cx="555022" cy="686583"/>
            </a:xfrm>
            <a:prstGeom prst="rect">
              <a:avLst/>
            </a:prstGeom>
          </p:spPr>
        </p:pic>
        <p:pic>
          <p:nvPicPr>
            <p:cNvPr id="48" name="Picture 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7499" y="3833478"/>
              <a:ext cx="581265" cy="710130"/>
            </a:xfrm>
            <a:prstGeom prst="rect">
              <a:avLst/>
            </a:prstGeom>
          </p:spPr>
        </p:pic>
        <p:pic>
          <p:nvPicPr>
            <p:cNvPr id="49" name="Picture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40043" y="2600810"/>
              <a:ext cx="737548" cy="589489"/>
            </a:xfrm>
            <a:prstGeom prst="rect">
              <a:avLst/>
            </a:prstGeom>
          </p:spPr>
        </p:pic>
        <p:grpSp>
          <p:nvGrpSpPr>
            <p:cNvPr id="3" name="Group 2"/>
            <p:cNvGrpSpPr/>
            <p:nvPr/>
          </p:nvGrpSpPr>
          <p:grpSpPr>
            <a:xfrm>
              <a:off x="4823697" y="1276590"/>
              <a:ext cx="4183344" cy="5119301"/>
              <a:chOff x="4823697" y="1276590"/>
              <a:chExt cx="4183344" cy="5119301"/>
            </a:xfrm>
          </p:grpSpPr>
          <p:sp>
            <p:nvSpPr>
              <p:cNvPr id="51" name="Rectangle 50"/>
              <p:cNvSpPr/>
              <p:nvPr/>
            </p:nvSpPr>
            <p:spPr>
              <a:xfrm>
                <a:off x="5771243" y="1811021"/>
                <a:ext cx="3235798" cy="350197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p:cNvGrpSpPr/>
              <p:nvPr/>
            </p:nvGrpSpPr>
            <p:grpSpPr>
              <a:xfrm>
                <a:off x="5599802" y="1811021"/>
                <a:ext cx="175452" cy="3507608"/>
                <a:chOff x="2172231" y="2324100"/>
                <a:chExt cx="257175" cy="2770189"/>
              </a:xfrm>
            </p:grpSpPr>
            <p:cxnSp>
              <p:nvCxnSpPr>
                <p:cNvPr id="58" name="Straight Connector 57"/>
                <p:cNvCxnSpPr/>
                <p:nvPr/>
              </p:nvCxnSpPr>
              <p:spPr>
                <a:xfrm flipH="1">
                  <a:off x="2172231" y="2324100"/>
                  <a:ext cx="2571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2172231" y="2878138"/>
                  <a:ext cx="2571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2172231" y="3432176"/>
                  <a:ext cx="2571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2172231" y="3986214"/>
                  <a:ext cx="2571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2172231" y="4540252"/>
                  <a:ext cx="2571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2172231" y="5094289"/>
                  <a:ext cx="2571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rot="16200000">
                <a:off x="6956216" y="4160086"/>
                <a:ext cx="234598" cy="2540412"/>
                <a:chOff x="3304997" y="2324100"/>
                <a:chExt cx="257175" cy="2216152"/>
              </a:xfrm>
            </p:grpSpPr>
            <p:cxnSp>
              <p:nvCxnSpPr>
                <p:cNvPr id="54" name="Straight Connector 53"/>
                <p:cNvCxnSpPr/>
                <p:nvPr/>
              </p:nvCxnSpPr>
              <p:spPr>
                <a:xfrm flipH="1">
                  <a:off x="3304997" y="2324100"/>
                  <a:ext cx="2571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3304997" y="3432176"/>
                  <a:ext cx="2571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3304997" y="4540252"/>
                  <a:ext cx="2571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5" name="TextBox 64"/>
              <p:cNvSpPr txBox="1"/>
              <p:nvPr/>
            </p:nvSpPr>
            <p:spPr>
              <a:xfrm>
                <a:off x="4934416" y="1524646"/>
                <a:ext cx="569508" cy="584560"/>
              </a:xfrm>
              <a:prstGeom prst="rect">
                <a:avLst/>
              </a:prstGeom>
              <a:noFill/>
            </p:spPr>
            <p:txBody>
              <a:bodyPr wrap="none" rtlCol="0">
                <a:spAutoFit/>
              </a:bodyPr>
              <a:lstStyle/>
              <a:p>
                <a:pPr algn="r"/>
                <a:r>
                  <a:rPr lang="en-US" dirty="0" smtClean="0"/>
                  <a:t>30</a:t>
                </a:r>
                <a:endParaRPr lang="en-US" dirty="0"/>
              </a:p>
            </p:txBody>
          </p:sp>
          <p:sp>
            <p:nvSpPr>
              <p:cNvPr id="66" name="TextBox 65"/>
              <p:cNvSpPr txBox="1"/>
              <p:nvPr/>
            </p:nvSpPr>
            <p:spPr>
              <a:xfrm>
                <a:off x="4934416" y="2239781"/>
                <a:ext cx="569508" cy="584560"/>
              </a:xfrm>
              <a:prstGeom prst="rect">
                <a:avLst/>
              </a:prstGeom>
              <a:noFill/>
            </p:spPr>
            <p:txBody>
              <a:bodyPr wrap="none" rtlCol="0">
                <a:spAutoFit/>
              </a:bodyPr>
              <a:lstStyle/>
              <a:p>
                <a:pPr algn="r"/>
                <a:r>
                  <a:rPr lang="en-US" dirty="0" smtClean="0"/>
                  <a:t>20</a:t>
                </a:r>
                <a:endParaRPr lang="en-US" dirty="0"/>
              </a:p>
            </p:txBody>
          </p:sp>
          <p:sp>
            <p:nvSpPr>
              <p:cNvPr id="67" name="TextBox 66"/>
              <p:cNvSpPr txBox="1"/>
              <p:nvPr/>
            </p:nvSpPr>
            <p:spPr>
              <a:xfrm>
                <a:off x="4934416" y="2954915"/>
                <a:ext cx="569508" cy="584560"/>
              </a:xfrm>
              <a:prstGeom prst="rect">
                <a:avLst/>
              </a:prstGeom>
              <a:noFill/>
            </p:spPr>
            <p:txBody>
              <a:bodyPr wrap="none" rtlCol="0">
                <a:spAutoFit/>
              </a:bodyPr>
              <a:lstStyle/>
              <a:p>
                <a:pPr algn="r"/>
                <a:r>
                  <a:rPr lang="en-US" dirty="0"/>
                  <a:t>1</a:t>
                </a:r>
                <a:r>
                  <a:rPr lang="en-US" dirty="0" smtClean="0"/>
                  <a:t>0</a:t>
                </a:r>
                <a:endParaRPr lang="en-US" dirty="0"/>
              </a:p>
            </p:txBody>
          </p:sp>
          <p:sp>
            <p:nvSpPr>
              <p:cNvPr id="68" name="TextBox 67"/>
              <p:cNvSpPr txBox="1"/>
              <p:nvPr/>
            </p:nvSpPr>
            <p:spPr>
              <a:xfrm>
                <a:off x="5119522" y="3670050"/>
                <a:ext cx="384401" cy="584560"/>
              </a:xfrm>
              <a:prstGeom prst="rect">
                <a:avLst/>
              </a:prstGeom>
              <a:noFill/>
            </p:spPr>
            <p:txBody>
              <a:bodyPr wrap="none" rtlCol="0">
                <a:spAutoFit/>
              </a:bodyPr>
              <a:lstStyle/>
              <a:p>
                <a:pPr algn="r"/>
                <a:r>
                  <a:rPr lang="en-US" dirty="0"/>
                  <a:t>0</a:t>
                </a:r>
              </a:p>
            </p:txBody>
          </p:sp>
          <p:sp>
            <p:nvSpPr>
              <p:cNvPr id="69" name="TextBox 68"/>
              <p:cNvSpPr txBox="1"/>
              <p:nvPr/>
            </p:nvSpPr>
            <p:spPr>
              <a:xfrm>
                <a:off x="4823697" y="4385185"/>
                <a:ext cx="680226" cy="584560"/>
              </a:xfrm>
              <a:prstGeom prst="rect">
                <a:avLst/>
              </a:prstGeom>
              <a:noFill/>
            </p:spPr>
            <p:txBody>
              <a:bodyPr wrap="none" rtlCol="0">
                <a:spAutoFit/>
              </a:bodyPr>
              <a:lstStyle/>
              <a:p>
                <a:pPr algn="r"/>
                <a:r>
                  <a:rPr lang="en-US" dirty="0" smtClean="0"/>
                  <a:t>-10</a:t>
                </a:r>
                <a:endParaRPr lang="en-US" dirty="0"/>
              </a:p>
            </p:txBody>
          </p:sp>
          <p:sp>
            <p:nvSpPr>
              <p:cNvPr id="70" name="TextBox 69"/>
              <p:cNvSpPr txBox="1"/>
              <p:nvPr/>
            </p:nvSpPr>
            <p:spPr>
              <a:xfrm>
                <a:off x="4823697" y="5100320"/>
                <a:ext cx="680226" cy="584560"/>
              </a:xfrm>
              <a:prstGeom prst="rect">
                <a:avLst/>
              </a:prstGeom>
              <a:noFill/>
            </p:spPr>
            <p:txBody>
              <a:bodyPr wrap="none" rtlCol="0">
                <a:spAutoFit/>
              </a:bodyPr>
              <a:lstStyle/>
              <a:p>
                <a:pPr algn="r"/>
                <a:r>
                  <a:rPr lang="en-US" dirty="0" smtClean="0"/>
                  <a:t>-20</a:t>
                </a:r>
                <a:endParaRPr lang="en-US" dirty="0"/>
              </a:p>
            </p:txBody>
          </p:sp>
          <p:sp>
            <p:nvSpPr>
              <p:cNvPr id="73" name="TextBox 72"/>
              <p:cNvSpPr txBox="1"/>
              <p:nvPr/>
            </p:nvSpPr>
            <p:spPr>
              <a:xfrm>
                <a:off x="7833614" y="5525166"/>
                <a:ext cx="680226" cy="584560"/>
              </a:xfrm>
              <a:prstGeom prst="rect">
                <a:avLst/>
              </a:prstGeom>
              <a:noFill/>
            </p:spPr>
            <p:txBody>
              <a:bodyPr wrap="none" rtlCol="0">
                <a:spAutoFit/>
              </a:bodyPr>
              <a:lstStyle/>
              <a:p>
                <a:pPr algn="ctr"/>
                <a:r>
                  <a:rPr lang="en-US" dirty="0" smtClean="0"/>
                  <a:t>-10</a:t>
                </a:r>
                <a:endParaRPr lang="en-US" dirty="0"/>
              </a:p>
            </p:txBody>
          </p:sp>
          <p:sp>
            <p:nvSpPr>
              <p:cNvPr id="74" name="TextBox 73"/>
              <p:cNvSpPr txBox="1"/>
              <p:nvPr/>
            </p:nvSpPr>
            <p:spPr>
              <a:xfrm>
                <a:off x="6690615" y="5525166"/>
                <a:ext cx="680226" cy="584560"/>
              </a:xfrm>
              <a:prstGeom prst="rect">
                <a:avLst/>
              </a:prstGeom>
              <a:noFill/>
            </p:spPr>
            <p:txBody>
              <a:bodyPr wrap="none" rtlCol="0">
                <a:spAutoFit/>
              </a:bodyPr>
              <a:lstStyle/>
              <a:p>
                <a:pPr algn="ctr"/>
                <a:r>
                  <a:rPr lang="en-US" dirty="0" smtClean="0"/>
                  <a:t>-20</a:t>
                </a:r>
                <a:endParaRPr lang="en-US" dirty="0"/>
              </a:p>
            </p:txBody>
          </p:sp>
          <p:sp>
            <p:nvSpPr>
              <p:cNvPr id="75" name="TextBox 74"/>
              <p:cNvSpPr txBox="1"/>
              <p:nvPr/>
            </p:nvSpPr>
            <p:spPr>
              <a:xfrm>
                <a:off x="5450921" y="5525166"/>
                <a:ext cx="680226" cy="584560"/>
              </a:xfrm>
              <a:prstGeom prst="rect">
                <a:avLst/>
              </a:prstGeom>
              <a:noFill/>
            </p:spPr>
            <p:txBody>
              <a:bodyPr wrap="none" rtlCol="0">
                <a:spAutoFit/>
              </a:bodyPr>
              <a:lstStyle/>
              <a:p>
                <a:pPr algn="ctr"/>
                <a:r>
                  <a:rPr lang="en-US" dirty="0" smtClean="0"/>
                  <a:t>-30</a:t>
                </a:r>
                <a:endParaRPr lang="en-US" dirty="0"/>
              </a:p>
            </p:txBody>
          </p:sp>
          <p:sp>
            <p:nvSpPr>
              <p:cNvPr id="77" name="TextBox 76"/>
              <p:cNvSpPr txBox="1"/>
              <p:nvPr/>
            </p:nvSpPr>
            <p:spPr>
              <a:xfrm>
                <a:off x="6950415" y="5934226"/>
                <a:ext cx="784189" cy="461665"/>
              </a:xfrm>
              <a:prstGeom prst="rect">
                <a:avLst/>
              </a:prstGeom>
              <a:noFill/>
            </p:spPr>
            <p:txBody>
              <a:bodyPr wrap="none" rtlCol="0">
                <a:spAutoFit/>
              </a:bodyPr>
              <a:lstStyle/>
              <a:p>
                <a:pPr algn="ctr"/>
                <a:r>
                  <a:rPr lang="en-US" dirty="0" smtClean="0"/>
                  <a:t>PC1</a:t>
                </a:r>
                <a:endParaRPr lang="en-US" dirty="0"/>
              </a:p>
            </p:txBody>
          </p:sp>
          <p:sp>
            <p:nvSpPr>
              <p:cNvPr id="80" name="TextBox 79"/>
              <p:cNvSpPr txBox="1"/>
              <p:nvPr/>
            </p:nvSpPr>
            <p:spPr>
              <a:xfrm>
                <a:off x="6238459" y="1276590"/>
                <a:ext cx="2187034" cy="564663"/>
              </a:xfrm>
              <a:prstGeom prst="rect">
                <a:avLst/>
              </a:prstGeom>
              <a:noFill/>
            </p:spPr>
            <p:txBody>
              <a:bodyPr wrap="none" rtlCol="0">
                <a:spAutoFit/>
              </a:bodyPr>
              <a:lstStyle/>
              <a:p>
                <a:pPr algn="ctr"/>
                <a:r>
                  <a:rPr lang="en-US" sz="2800" dirty="0" smtClean="0"/>
                  <a:t>Cerebellum</a:t>
                </a:r>
                <a:endParaRPr lang="en-US" sz="2800" dirty="0"/>
              </a:p>
            </p:txBody>
          </p:sp>
        </p:grpSp>
      </p:grpSp>
      <p:sp>
        <p:nvSpPr>
          <p:cNvPr id="72" name="Text Box 4"/>
          <p:cNvSpPr txBox="1">
            <a:spLocks noChangeArrowheads="1"/>
          </p:cNvSpPr>
          <p:nvPr/>
        </p:nvSpPr>
        <p:spPr bwMode="auto">
          <a:xfrm>
            <a:off x="4026911" y="6414153"/>
            <a:ext cx="5101845"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pPr algn="r"/>
            <a:r>
              <a:rPr lang="en-GB" altLang="en-US" sz="1400" dirty="0">
                <a:solidFill>
                  <a:schemeClr val="tx1"/>
                </a:solidFill>
                <a:latin typeface="Arial" panose="020B0604020202020204" pitchFamily="34" charset="0"/>
              </a:rPr>
              <a:t>Reyes A et al. </a:t>
            </a:r>
            <a:r>
              <a:rPr lang="en-US" altLang="en-US" sz="1400" dirty="0">
                <a:solidFill>
                  <a:schemeClr val="tx1"/>
                </a:solidFill>
                <a:latin typeface="Arial" panose="020B0604020202020204" pitchFamily="34" charset="0"/>
              </a:rPr>
              <a:t>Drift and conservation of differential exon </a:t>
            </a:r>
            <a:r>
              <a:rPr lang="en-US" altLang="en-US" sz="1400" dirty="0" smtClean="0">
                <a:solidFill>
                  <a:schemeClr val="tx1"/>
                </a:solidFill>
                <a:latin typeface="Arial" panose="020B0604020202020204" pitchFamily="34" charset="0"/>
              </a:rPr>
              <a:t>usage</a:t>
            </a:r>
            <a:br>
              <a:rPr lang="en-US" altLang="en-US" sz="1400" dirty="0" smtClean="0">
                <a:solidFill>
                  <a:schemeClr val="tx1"/>
                </a:solidFill>
                <a:latin typeface="Arial" panose="020B0604020202020204" pitchFamily="34" charset="0"/>
              </a:rPr>
            </a:br>
            <a:r>
              <a:rPr lang="en-US" altLang="en-US" sz="1400" dirty="0" smtClean="0">
                <a:solidFill>
                  <a:schemeClr val="tx1"/>
                </a:solidFill>
                <a:latin typeface="Arial" panose="020B0604020202020204" pitchFamily="34" charset="0"/>
              </a:rPr>
              <a:t>across </a:t>
            </a:r>
            <a:r>
              <a:rPr lang="en-US" altLang="en-US" sz="1400" dirty="0">
                <a:solidFill>
                  <a:schemeClr val="tx1"/>
                </a:solidFill>
                <a:latin typeface="Arial" panose="020B0604020202020204" pitchFamily="34" charset="0"/>
              </a:rPr>
              <a:t>tissues in primate species</a:t>
            </a:r>
            <a:r>
              <a:rPr lang="en-US" altLang="en-US" sz="1400" dirty="0" smtClean="0">
                <a:solidFill>
                  <a:schemeClr val="tx1"/>
                </a:solidFill>
                <a:latin typeface="Arial" panose="020B0604020202020204" pitchFamily="34" charset="0"/>
              </a:rPr>
              <a:t>. </a:t>
            </a:r>
            <a:r>
              <a:rPr lang="en-GB" altLang="en-US" sz="1400" i="1" dirty="0" smtClean="0">
                <a:solidFill>
                  <a:schemeClr val="tx1"/>
                </a:solidFill>
                <a:latin typeface="Arial" panose="020B0604020202020204" pitchFamily="34" charset="0"/>
              </a:rPr>
              <a:t>PNAS</a:t>
            </a:r>
            <a:r>
              <a:rPr lang="en-GB" altLang="en-US" sz="1400" dirty="0" smtClean="0">
                <a:solidFill>
                  <a:schemeClr val="tx1"/>
                </a:solidFill>
                <a:latin typeface="Arial" panose="020B0604020202020204" pitchFamily="34" charset="0"/>
              </a:rPr>
              <a:t> </a:t>
            </a:r>
            <a:r>
              <a:rPr lang="en-GB" altLang="en-US" sz="1400" dirty="0">
                <a:solidFill>
                  <a:schemeClr val="tx1"/>
                </a:solidFill>
                <a:latin typeface="Arial" panose="020B0604020202020204" pitchFamily="34" charset="0"/>
              </a:rPr>
              <a:t>2013;110:15377-15382</a:t>
            </a:r>
          </a:p>
        </p:txBody>
      </p:sp>
    </p:spTree>
    <p:extLst>
      <p:ext uri="{BB962C8B-B14F-4D97-AF65-F5344CB8AC3E}">
        <p14:creationId xmlns:p14="http://schemas.microsoft.com/office/powerpoint/2010/main" val="9824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25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nodeType="withEffect">
                                  <p:stCondLst>
                                    <p:cond delay="50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par>
                                <p:cTn id="27" presetID="53" presetClass="entr" presetSubtype="16" fill="hold" nodeType="withEffect">
                                  <p:stCondLst>
                                    <p:cond delay="75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par>
                                <p:cTn id="32" presetID="53" presetClass="entr" presetSubtype="16" fill="hold" nodeType="withEffect">
                                  <p:stCondLst>
                                    <p:cond delay="100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par>
                                <p:cTn id="37" presetID="53" presetClass="entr" presetSubtype="16" fill="hold" nodeType="withEffect">
                                  <p:stCondLst>
                                    <p:cond delay="125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1000"/>
                                        <p:tgtEl>
                                          <p:spTgt spid="5"/>
                                        </p:tgtEl>
                                      </p:cBhvr>
                                    </p:animEffect>
                                    <p:anim calcmode="lin" valueType="num">
                                      <p:cBhvr>
                                        <p:cTn id="47" dur="1000" fill="hold"/>
                                        <p:tgtEl>
                                          <p:spTgt spid="5"/>
                                        </p:tgtEl>
                                        <p:attrNameLst>
                                          <p:attrName>ppt_x</p:attrName>
                                        </p:attrNameLst>
                                      </p:cBhvr>
                                      <p:tavLst>
                                        <p:tav tm="0">
                                          <p:val>
                                            <p:strVal val="#ppt_x"/>
                                          </p:val>
                                        </p:tav>
                                        <p:tav tm="100000">
                                          <p:val>
                                            <p:strVal val="#ppt_x"/>
                                          </p:val>
                                        </p:tav>
                                      </p:tavLst>
                                    </p:anim>
                                    <p:anim calcmode="lin" valueType="num">
                                      <p:cBhvr>
                                        <p:cTn id="4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Alternative Transcripts in Apes</a:t>
            </a:r>
          </a:p>
        </p:txBody>
      </p:sp>
      <p:grpSp>
        <p:nvGrpSpPr>
          <p:cNvPr id="5" name="Group 4"/>
          <p:cNvGrpSpPr/>
          <p:nvPr/>
        </p:nvGrpSpPr>
        <p:grpSpPr>
          <a:xfrm>
            <a:off x="89840" y="1244836"/>
            <a:ext cx="4754421" cy="5268046"/>
            <a:chOff x="89840" y="1244836"/>
            <a:chExt cx="4754421" cy="5268046"/>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00000">
              <a:off x="3295925" y="3643825"/>
              <a:ext cx="759638" cy="707533"/>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327233" y="2465150"/>
              <a:ext cx="555331" cy="686965"/>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99838" y="3019151"/>
              <a:ext cx="581589" cy="710526"/>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47900" y="2002065"/>
              <a:ext cx="737960" cy="589818"/>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840559" y="3659999"/>
              <a:ext cx="546007" cy="702871"/>
            </a:xfrm>
            <a:prstGeom prst="rect">
              <a:avLst/>
            </a:prstGeom>
            <a:effectLst>
              <a:outerShdw blurRad="50800" dist="38100" dir="2700000" algn="tl" rotWithShape="0">
                <a:prstClr val="black">
                  <a:alpha val="40000"/>
                </a:prstClr>
              </a:outerShdw>
            </a:effectLst>
          </p:spPr>
        </p:pic>
        <p:grpSp>
          <p:nvGrpSpPr>
            <p:cNvPr id="3" name="Group 2"/>
            <p:cNvGrpSpPr/>
            <p:nvPr/>
          </p:nvGrpSpPr>
          <p:grpSpPr>
            <a:xfrm>
              <a:off x="89840" y="1244836"/>
              <a:ext cx="4754421" cy="5268046"/>
              <a:chOff x="89840" y="1244836"/>
              <a:chExt cx="4754421" cy="5268046"/>
            </a:xfrm>
          </p:grpSpPr>
          <p:sp>
            <p:nvSpPr>
              <p:cNvPr id="6" name="Rectangle 5"/>
              <p:cNvSpPr/>
              <p:nvPr/>
            </p:nvSpPr>
            <p:spPr>
              <a:xfrm>
                <a:off x="1397890" y="1808396"/>
                <a:ext cx="3169696" cy="35095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1209008" y="1808396"/>
                <a:ext cx="175550" cy="3509564"/>
                <a:chOff x="2172231" y="2324100"/>
                <a:chExt cx="257175" cy="2770189"/>
              </a:xfrm>
            </p:grpSpPr>
            <p:cxnSp>
              <p:nvCxnSpPr>
                <p:cNvPr id="14" name="Straight Connector 13"/>
                <p:cNvCxnSpPr/>
                <p:nvPr/>
              </p:nvCxnSpPr>
              <p:spPr>
                <a:xfrm flipH="1">
                  <a:off x="2172231" y="2324100"/>
                  <a:ext cx="2571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172231" y="2878138"/>
                  <a:ext cx="2571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172231" y="3432176"/>
                  <a:ext cx="2571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172231" y="3986214"/>
                  <a:ext cx="2571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172231" y="4540252"/>
                  <a:ext cx="2571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2172231" y="5094289"/>
                  <a:ext cx="2571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8" name="Group 77"/>
              <p:cNvGrpSpPr/>
              <p:nvPr/>
            </p:nvGrpSpPr>
            <p:grpSpPr>
              <a:xfrm>
                <a:off x="2028355" y="5312322"/>
                <a:ext cx="2541829" cy="234729"/>
                <a:chOff x="2187419" y="5905922"/>
                <a:chExt cx="2353959" cy="185278"/>
              </a:xfrm>
            </p:grpSpPr>
            <p:cxnSp>
              <p:nvCxnSpPr>
                <p:cNvPr id="23" name="Straight Connector 22"/>
                <p:cNvCxnSpPr/>
                <p:nvPr/>
              </p:nvCxnSpPr>
              <p:spPr>
                <a:xfrm rot="16200000" flipH="1">
                  <a:off x="2094780" y="5998561"/>
                  <a:ext cx="1852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3271760" y="5998561"/>
                  <a:ext cx="1852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4448739" y="5998561"/>
                  <a:ext cx="1852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543250" y="1457173"/>
                <a:ext cx="569826" cy="584886"/>
              </a:xfrm>
              <a:prstGeom prst="rect">
                <a:avLst/>
              </a:prstGeom>
              <a:noFill/>
            </p:spPr>
            <p:txBody>
              <a:bodyPr wrap="none" rtlCol="0">
                <a:spAutoFit/>
              </a:bodyPr>
              <a:lstStyle/>
              <a:p>
                <a:pPr algn="r"/>
                <a:r>
                  <a:rPr lang="en-US" dirty="0" smtClean="0"/>
                  <a:t>30</a:t>
                </a:r>
                <a:endParaRPr lang="en-US" dirty="0"/>
              </a:p>
            </p:txBody>
          </p:sp>
          <p:sp>
            <p:nvSpPr>
              <p:cNvPr id="32" name="TextBox 31"/>
              <p:cNvSpPr txBox="1"/>
              <p:nvPr/>
            </p:nvSpPr>
            <p:spPr>
              <a:xfrm>
                <a:off x="543250" y="2172707"/>
                <a:ext cx="569826" cy="584886"/>
              </a:xfrm>
              <a:prstGeom prst="rect">
                <a:avLst/>
              </a:prstGeom>
              <a:noFill/>
            </p:spPr>
            <p:txBody>
              <a:bodyPr wrap="none" rtlCol="0">
                <a:spAutoFit/>
              </a:bodyPr>
              <a:lstStyle/>
              <a:p>
                <a:pPr algn="r"/>
                <a:r>
                  <a:rPr lang="en-US" dirty="0" smtClean="0"/>
                  <a:t>20</a:t>
                </a:r>
                <a:endParaRPr lang="en-US" dirty="0"/>
              </a:p>
            </p:txBody>
          </p:sp>
          <p:sp>
            <p:nvSpPr>
              <p:cNvPr id="33" name="TextBox 32"/>
              <p:cNvSpPr txBox="1"/>
              <p:nvPr/>
            </p:nvSpPr>
            <p:spPr>
              <a:xfrm>
                <a:off x="543250" y="2888240"/>
                <a:ext cx="569826" cy="584886"/>
              </a:xfrm>
              <a:prstGeom prst="rect">
                <a:avLst/>
              </a:prstGeom>
              <a:noFill/>
            </p:spPr>
            <p:txBody>
              <a:bodyPr wrap="none" rtlCol="0">
                <a:spAutoFit/>
              </a:bodyPr>
              <a:lstStyle/>
              <a:p>
                <a:pPr algn="r"/>
                <a:r>
                  <a:rPr lang="en-US" dirty="0"/>
                  <a:t>1</a:t>
                </a:r>
                <a:r>
                  <a:rPr lang="en-US" dirty="0" smtClean="0"/>
                  <a:t>0</a:t>
                </a:r>
                <a:endParaRPr lang="en-US" dirty="0"/>
              </a:p>
            </p:txBody>
          </p:sp>
          <p:sp>
            <p:nvSpPr>
              <p:cNvPr id="34" name="TextBox 33"/>
              <p:cNvSpPr txBox="1"/>
              <p:nvPr/>
            </p:nvSpPr>
            <p:spPr>
              <a:xfrm>
                <a:off x="728460" y="3603774"/>
                <a:ext cx="384615" cy="584886"/>
              </a:xfrm>
              <a:prstGeom prst="rect">
                <a:avLst/>
              </a:prstGeom>
              <a:noFill/>
            </p:spPr>
            <p:txBody>
              <a:bodyPr wrap="none" rtlCol="0">
                <a:spAutoFit/>
              </a:bodyPr>
              <a:lstStyle/>
              <a:p>
                <a:pPr algn="r"/>
                <a:r>
                  <a:rPr lang="en-US" dirty="0"/>
                  <a:t>0</a:t>
                </a:r>
              </a:p>
            </p:txBody>
          </p:sp>
          <p:sp>
            <p:nvSpPr>
              <p:cNvPr id="35" name="TextBox 34"/>
              <p:cNvSpPr txBox="1"/>
              <p:nvPr/>
            </p:nvSpPr>
            <p:spPr>
              <a:xfrm>
                <a:off x="432470" y="4319307"/>
                <a:ext cx="680605" cy="584886"/>
              </a:xfrm>
              <a:prstGeom prst="rect">
                <a:avLst/>
              </a:prstGeom>
              <a:noFill/>
            </p:spPr>
            <p:txBody>
              <a:bodyPr wrap="none" rtlCol="0">
                <a:spAutoFit/>
              </a:bodyPr>
              <a:lstStyle/>
              <a:p>
                <a:pPr algn="r"/>
                <a:r>
                  <a:rPr lang="en-US" dirty="0" smtClean="0"/>
                  <a:t>-10</a:t>
                </a:r>
                <a:endParaRPr lang="en-US" dirty="0"/>
              </a:p>
            </p:txBody>
          </p:sp>
          <p:sp>
            <p:nvSpPr>
              <p:cNvPr id="36" name="TextBox 35"/>
              <p:cNvSpPr txBox="1"/>
              <p:nvPr/>
            </p:nvSpPr>
            <p:spPr>
              <a:xfrm>
                <a:off x="432470" y="5034841"/>
                <a:ext cx="680605" cy="584886"/>
              </a:xfrm>
              <a:prstGeom prst="rect">
                <a:avLst/>
              </a:prstGeom>
              <a:noFill/>
            </p:spPr>
            <p:txBody>
              <a:bodyPr wrap="none" rtlCol="0">
                <a:spAutoFit/>
              </a:bodyPr>
              <a:lstStyle/>
              <a:p>
                <a:pPr algn="r"/>
                <a:r>
                  <a:rPr lang="en-US" dirty="0" smtClean="0"/>
                  <a:t>-20</a:t>
                </a:r>
                <a:endParaRPr lang="en-US" dirty="0"/>
              </a:p>
            </p:txBody>
          </p:sp>
          <p:sp>
            <p:nvSpPr>
              <p:cNvPr id="39" name="TextBox 38"/>
              <p:cNvSpPr txBox="1"/>
              <p:nvPr/>
            </p:nvSpPr>
            <p:spPr>
              <a:xfrm>
                <a:off x="4274435" y="5468583"/>
                <a:ext cx="569826" cy="498511"/>
              </a:xfrm>
              <a:prstGeom prst="rect">
                <a:avLst/>
              </a:prstGeom>
              <a:noFill/>
            </p:spPr>
            <p:txBody>
              <a:bodyPr wrap="none" rtlCol="0">
                <a:spAutoFit/>
              </a:bodyPr>
              <a:lstStyle/>
              <a:p>
                <a:pPr algn="ctr"/>
                <a:r>
                  <a:rPr lang="en-US" dirty="0"/>
                  <a:t>2</a:t>
                </a:r>
                <a:r>
                  <a:rPr lang="en-US" dirty="0" smtClean="0"/>
                  <a:t>0</a:t>
                </a:r>
                <a:endParaRPr lang="en-US" dirty="0"/>
              </a:p>
            </p:txBody>
          </p:sp>
          <p:sp>
            <p:nvSpPr>
              <p:cNvPr id="40" name="TextBox 39"/>
              <p:cNvSpPr txBox="1"/>
              <p:nvPr/>
            </p:nvSpPr>
            <p:spPr>
              <a:xfrm>
                <a:off x="2971548" y="5468583"/>
                <a:ext cx="569826" cy="498511"/>
              </a:xfrm>
              <a:prstGeom prst="rect">
                <a:avLst/>
              </a:prstGeom>
              <a:noFill/>
            </p:spPr>
            <p:txBody>
              <a:bodyPr wrap="none" rtlCol="0">
                <a:spAutoFit/>
              </a:bodyPr>
              <a:lstStyle/>
              <a:p>
                <a:pPr algn="ctr"/>
                <a:r>
                  <a:rPr lang="en-US" dirty="0"/>
                  <a:t>1</a:t>
                </a:r>
                <a:r>
                  <a:rPr lang="en-US" dirty="0" smtClean="0"/>
                  <a:t>0</a:t>
                </a:r>
                <a:endParaRPr lang="en-US" dirty="0"/>
              </a:p>
            </p:txBody>
          </p:sp>
          <p:sp>
            <p:nvSpPr>
              <p:cNvPr id="41" name="TextBox 40"/>
              <p:cNvSpPr txBox="1"/>
              <p:nvPr/>
            </p:nvSpPr>
            <p:spPr>
              <a:xfrm>
                <a:off x="1823768" y="5468583"/>
                <a:ext cx="384614" cy="498511"/>
              </a:xfrm>
              <a:prstGeom prst="rect">
                <a:avLst/>
              </a:prstGeom>
              <a:noFill/>
            </p:spPr>
            <p:txBody>
              <a:bodyPr wrap="none" rtlCol="0">
                <a:spAutoFit/>
              </a:bodyPr>
              <a:lstStyle/>
              <a:p>
                <a:pPr algn="ctr"/>
                <a:r>
                  <a:rPr lang="en-US" dirty="0" smtClean="0"/>
                  <a:t>0</a:t>
                </a:r>
                <a:endParaRPr lang="en-US" dirty="0"/>
              </a:p>
            </p:txBody>
          </p:sp>
          <p:sp>
            <p:nvSpPr>
              <p:cNvPr id="42" name="TextBox 41"/>
              <p:cNvSpPr txBox="1"/>
              <p:nvPr/>
            </p:nvSpPr>
            <p:spPr>
              <a:xfrm rot="16200000">
                <a:off x="-84292" y="3311103"/>
                <a:ext cx="846775" cy="498511"/>
              </a:xfrm>
              <a:prstGeom prst="rect">
                <a:avLst/>
              </a:prstGeom>
              <a:noFill/>
            </p:spPr>
            <p:txBody>
              <a:bodyPr wrap="none" rtlCol="0">
                <a:spAutoFit/>
              </a:bodyPr>
              <a:lstStyle/>
              <a:p>
                <a:pPr algn="ctr"/>
                <a:r>
                  <a:rPr lang="en-US" dirty="0" smtClean="0"/>
                  <a:t>PC2</a:t>
                </a:r>
                <a:endParaRPr lang="en-US" dirty="0"/>
              </a:p>
            </p:txBody>
          </p:sp>
          <p:sp>
            <p:nvSpPr>
              <p:cNvPr id="43" name="TextBox 42"/>
              <p:cNvSpPr txBox="1"/>
              <p:nvPr/>
            </p:nvSpPr>
            <p:spPr>
              <a:xfrm>
                <a:off x="2486163" y="5927996"/>
                <a:ext cx="846775" cy="584886"/>
              </a:xfrm>
              <a:prstGeom prst="rect">
                <a:avLst/>
              </a:prstGeom>
              <a:noFill/>
            </p:spPr>
            <p:txBody>
              <a:bodyPr wrap="none" rtlCol="0">
                <a:spAutoFit/>
              </a:bodyPr>
              <a:lstStyle/>
              <a:p>
                <a:pPr algn="ctr"/>
                <a:r>
                  <a:rPr lang="en-US" dirty="0" smtClean="0"/>
                  <a:t>PC1</a:t>
                </a:r>
                <a:endParaRPr lang="en-US" dirty="0"/>
              </a:p>
            </p:txBody>
          </p:sp>
          <p:sp>
            <p:nvSpPr>
              <p:cNvPr id="79" name="TextBox 78"/>
              <p:cNvSpPr txBox="1"/>
              <p:nvPr/>
            </p:nvSpPr>
            <p:spPr>
              <a:xfrm>
                <a:off x="2363597" y="1244836"/>
                <a:ext cx="1149690" cy="564978"/>
              </a:xfrm>
              <a:prstGeom prst="rect">
                <a:avLst/>
              </a:prstGeom>
              <a:noFill/>
            </p:spPr>
            <p:txBody>
              <a:bodyPr wrap="none" rtlCol="0">
                <a:spAutoFit/>
              </a:bodyPr>
              <a:lstStyle/>
              <a:p>
                <a:pPr algn="ctr"/>
                <a:r>
                  <a:rPr lang="en-US" sz="2800" dirty="0" smtClean="0"/>
                  <a:t>Heart</a:t>
                </a:r>
                <a:endParaRPr lang="en-US" sz="2800" dirty="0"/>
              </a:p>
            </p:txBody>
          </p:sp>
        </p:gr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58784" y="3324258"/>
              <a:ext cx="602225" cy="559033"/>
            </a:xfrm>
            <a:prstGeom prst="rect">
              <a:avLst/>
            </a:prstGeom>
            <a:effectLst>
              <a:outerShdw blurRad="50800" dist="38100" dir="2700000" algn="tl" rotWithShape="0">
                <a:prstClr val="black">
                  <a:alpha val="40000"/>
                </a:prstClr>
              </a:outerShdw>
            </a:effectLst>
          </p:spPr>
        </p:pic>
      </p:grpSp>
      <p:grpSp>
        <p:nvGrpSpPr>
          <p:cNvPr id="13" name="Group 12"/>
          <p:cNvGrpSpPr/>
          <p:nvPr/>
        </p:nvGrpSpPr>
        <p:grpSpPr>
          <a:xfrm>
            <a:off x="4826336" y="1273667"/>
            <a:ext cx="4185677" cy="5245119"/>
            <a:chOff x="4826336" y="1273667"/>
            <a:chExt cx="4185677" cy="5245119"/>
          </a:xfrm>
        </p:grpSpPr>
        <p:pic>
          <p:nvPicPr>
            <p:cNvPr id="44" name="Picture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99753">
              <a:off x="7622345" y="4777950"/>
              <a:ext cx="759638" cy="707533"/>
            </a:xfrm>
            <a:prstGeom prst="rect">
              <a:avLst/>
            </a:prstGeom>
          </p:spPr>
        </p:pic>
        <p:pic>
          <p:nvPicPr>
            <p:cNvPr id="46" name="Picture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616987" y="4230372"/>
              <a:ext cx="546007" cy="702871"/>
            </a:xfrm>
            <a:prstGeom prst="rect">
              <a:avLst/>
            </a:prstGeom>
          </p:spPr>
        </p:pic>
        <p:pic>
          <p:nvPicPr>
            <p:cNvPr id="48" name="Picture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4889" y="3837426"/>
              <a:ext cx="581589" cy="710526"/>
            </a:xfrm>
            <a:prstGeom prst="rect">
              <a:avLst/>
            </a:prstGeom>
          </p:spPr>
        </p:pic>
        <p:pic>
          <p:nvPicPr>
            <p:cNvPr id="49" name="Picture 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08593" y="1844274"/>
              <a:ext cx="737960" cy="589818"/>
            </a:xfrm>
            <a:prstGeom prst="rect">
              <a:avLst/>
            </a:prstGeom>
          </p:spPr>
        </p:pic>
        <p:grpSp>
          <p:nvGrpSpPr>
            <p:cNvPr id="4" name="Group 3"/>
            <p:cNvGrpSpPr/>
            <p:nvPr/>
          </p:nvGrpSpPr>
          <p:grpSpPr>
            <a:xfrm>
              <a:off x="4826336" y="1273667"/>
              <a:ext cx="4185677" cy="5245119"/>
              <a:chOff x="4826336" y="1273667"/>
              <a:chExt cx="4185677" cy="5245119"/>
            </a:xfrm>
          </p:grpSpPr>
          <p:sp>
            <p:nvSpPr>
              <p:cNvPr id="51" name="Rectangle 50"/>
              <p:cNvSpPr/>
              <p:nvPr/>
            </p:nvSpPr>
            <p:spPr>
              <a:xfrm>
                <a:off x="5774411" y="1808396"/>
                <a:ext cx="3237602" cy="350392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p:cNvGrpSpPr/>
              <p:nvPr/>
            </p:nvGrpSpPr>
            <p:grpSpPr>
              <a:xfrm>
                <a:off x="5602874" y="1808396"/>
                <a:ext cx="175550" cy="3509564"/>
                <a:chOff x="2172231" y="2324100"/>
                <a:chExt cx="257175" cy="2770189"/>
              </a:xfrm>
            </p:grpSpPr>
            <p:cxnSp>
              <p:nvCxnSpPr>
                <p:cNvPr id="58" name="Straight Connector 57"/>
                <p:cNvCxnSpPr/>
                <p:nvPr/>
              </p:nvCxnSpPr>
              <p:spPr>
                <a:xfrm flipH="1">
                  <a:off x="2172231" y="2324100"/>
                  <a:ext cx="2571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2172231" y="2878138"/>
                  <a:ext cx="2571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2172231" y="3432176"/>
                  <a:ext cx="2571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2172231" y="3986214"/>
                  <a:ext cx="2571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2172231" y="4540252"/>
                  <a:ext cx="2571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2172231" y="5094289"/>
                  <a:ext cx="2571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rot="16200000">
                <a:off x="6939474" y="4158770"/>
                <a:ext cx="234729" cy="2541829"/>
                <a:chOff x="3304997" y="2324100"/>
                <a:chExt cx="257175" cy="2216152"/>
              </a:xfrm>
            </p:grpSpPr>
            <p:cxnSp>
              <p:nvCxnSpPr>
                <p:cNvPr id="54" name="Straight Connector 53"/>
                <p:cNvCxnSpPr/>
                <p:nvPr/>
              </p:nvCxnSpPr>
              <p:spPr>
                <a:xfrm flipH="1">
                  <a:off x="3304997" y="2324100"/>
                  <a:ext cx="2571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3304997" y="3432176"/>
                  <a:ext cx="2571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3304997" y="4540252"/>
                  <a:ext cx="2571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5" name="TextBox 64"/>
              <p:cNvSpPr txBox="1"/>
              <p:nvPr/>
            </p:nvSpPr>
            <p:spPr>
              <a:xfrm>
                <a:off x="4937116" y="1457173"/>
                <a:ext cx="569826" cy="584886"/>
              </a:xfrm>
              <a:prstGeom prst="rect">
                <a:avLst/>
              </a:prstGeom>
              <a:noFill/>
            </p:spPr>
            <p:txBody>
              <a:bodyPr wrap="none" rtlCol="0">
                <a:spAutoFit/>
              </a:bodyPr>
              <a:lstStyle/>
              <a:p>
                <a:pPr algn="r"/>
                <a:r>
                  <a:rPr lang="en-US" dirty="0" smtClean="0"/>
                  <a:t>30</a:t>
                </a:r>
                <a:endParaRPr lang="en-US" dirty="0"/>
              </a:p>
            </p:txBody>
          </p:sp>
          <p:sp>
            <p:nvSpPr>
              <p:cNvPr id="66" name="TextBox 65"/>
              <p:cNvSpPr txBox="1"/>
              <p:nvPr/>
            </p:nvSpPr>
            <p:spPr>
              <a:xfrm>
                <a:off x="4937116" y="2172707"/>
                <a:ext cx="569826" cy="584886"/>
              </a:xfrm>
              <a:prstGeom prst="rect">
                <a:avLst/>
              </a:prstGeom>
              <a:noFill/>
            </p:spPr>
            <p:txBody>
              <a:bodyPr wrap="none" rtlCol="0">
                <a:spAutoFit/>
              </a:bodyPr>
              <a:lstStyle/>
              <a:p>
                <a:pPr algn="r"/>
                <a:r>
                  <a:rPr lang="en-US" dirty="0" smtClean="0"/>
                  <a:t>20</a:t>
                </a:r>
                <a:endParaRPr lang="en-US" dirty="0"/>
              </a:p>
            </p:txBody>
          </p:sp>
          <p:sp>
            <p:nvSpPr>
              <p:cNvPr id="67" name="TextBox 66"/>
              <p:cNvSpPr txBox="1"/>
              <p:nvPr/>
            </p:nvSpPr>
            <p:spPr>
              <a:xfrm>
                <a:off x="4937116" y="2888240"/>
                <a:ext cx="569826" cy="584886"/>
              </a:xfrm>
              <a:prstGeom prst="rect">
                <a:avLst/>
              </a:prstGeom>
              <a:noFill/>
            </p:spPr>
            <p:txBody>
              <a:bodyPr wrap="none" rtlCol="0">
                <a:spAutoFit/>
              </a:bodyPr>
              <a:lstStyle/>
              <a:p>
                <a:pPr algn="r"/>
                <a:r>
                  <a:rPr lang="en-US" dirty="0"/>
                  <a:t>1</a:t>
                </a:r>
                <a:r>
                  <a:rPr lang="en-US" dirty="0" smtClean="0"/>
                  <a:t>0</a:t>
                </a:r>
                <a:endParaRPr lang="en-US" dirty="0"/>
              </a:p>
            </p:txBody>
          </p:sp>
          <p:sp>
            <p:nvSpPr>
              <p:cNvPr id="68" name="TextBox 67"/>
              <p:cNvSpPr txBox="1"/>
              <p:nvPr/>
            </p:nvSpPr>
            <p:spPr>
              <a:xfrm>
                <a:off x="5122326" y="3603774"/>
                <a:ext cx="384615" cy="584886"/>
              </a:xfrm>
              <a:prstGeom prst="rect">
                <a:avLst/>
              </a:prstGeom>
              <a:noFill/>
            </p:spPr>
            <p:txBody>
              <a:bodyPr wrap="none" rtlCol="0">
                <a:spAutoFit/>
              </a:bodyPr>
              <a:lstStyle/>
              <a:p>
                <a:pPr algn="r"/>
                <a:r>
                  <a:rPr lang="en-US" dirty="0"/>
                  <a:t>0</a:t>
                </a:r>
              </a:p>
            </p:txBody>
          </p:sp>
          <p:sp>
            <p:nvSpPr>
              <p:cNvPr id="69" name="TextBox 68"/>
              <p:cNvSpPr txBox="1"/>
              <p:nvPr/>
            </p:nvSpPr>
            <p:spPr>
              <a:xfrm>
                <a:off x="4826336" y="4319307"/>
                <a:ext cx="680605" cy="584886"/>
              </a:xfrm>
              <a:prstGeom prst="rect">
                <a:avLst/>
              </a:prstGeom>
              <a:noFill/>
            </p:spPr>
            <p:txBody>
              <a:bodyPr wrap="none" rtlCol="0">
                <a:spAutoFit/>
              </a:bodyPr>
              <a:lstStyle/>
              <a:p>
                <a:pPr algn="r"/>
                <a:r>
                  <a:rPr lang="en-US" dirty="0" smtClean="0"/>
                  <a:t>-10</a:t>
                </a:r>
                <a:endParaRPr lang="en-US" dirty="0"/>
              </a:p>
            </p:txBody>
          </p:sp>
          <p:sp>
            <p:nvSpPr>
              <p:cNvPr id="70" name="TextBox 69"/>
              <p:cNvSpPr txBox="1"/>
              <p:nvPr/>
            </p:nvSpPr>
            <p:spPr>
              <a:xfrm>
                <a:off x="4826336" y="5034841"/>
                <a:ext cx="680605" cy="584886"/>
              </a:xfrm>
              <a:prstGeom prst="rect">
                <a:avLst/>
              </a:prstGeom>
              <a:noFill/>
            </p:spPr>
            <p:txBody>
              <a:bodyPr wrap="none" rtlCol="0">
                <a:spAutoFit/>
              </a:bodyPr>
              <a:lstStyle/>
              <a:p>
                <a:pPr algn="r"/>
                <a:r>
                  <a:rPr lang="en-US" dirty="0" smtClean="0"/>
                  <a:t>-20</a:t>
                </a:r>
                <a:endParaRPr lang="en-US" dirty="0"/>
              </a:p>
            </p:txBody>
          </p:sp>
          <p:sp>
            <p:nvSpPr>
              <p:cNvPr id="73" name="TextBox 72"/>
              <p:cNvSpPr txBox="1"/>
              <p:nvPr/>
            </p:nvSpPr>
            <p:spPr>
              <a:xfrm>
                <a:off x="7893321" y="5524612"/>
                <a:ext cx="569826" cy="498511"/>
              </a:xfrm>
              <a:prstGeom prst="rect">
                <a:avLst/>
              </a:prstGeom>
              <a:noFill/>
            </p:spPr>
            <p:txBody>
              <a:bodyPr wrap="none" rtlCol="0">
                <a:spAutoFit/>
              </a:bodyPr>
              <a:lstStyle/>
              <a:p>
                <a:pPr algn="ctr"/>
                <a:r>
                  <a:rPr lang="en-US" dirty="0"/>
                  <a:t>2</a:t>
                </a:r>
                <a:r>
                  <a:rPr lang="en-US" dirty="0" smtClean="0"/>
                  <a:t>0</a:t>
                </a:r>
                <a:endParaRPr lang="en-US" dirty="0"/>
              </a:p>
            </p:txBody>
          </p:sp>
          <p:sp>
            <p:nvSpPr>
              <p:cNvPr id="74" name="TextBox 73"/>
              <p:cNvSpPr txBox="1"/>
              <p:nvPr/>
            </p:nvSpPr>
            <p:spPr>
              <a:xfrm>
                <a:off x="6749686" y="5524612"/>
                <a:ext cx="569826" cy="498511"/>
              </a:xfrm>
              <a:prstGeom prst="rect">
                <a:avLst/>
              </a:prstGeom>
              <a:noFill/>
            </p:spPr>
            <p:txBody>
              <a:bodyPr wrap="none" rtlCol="0">
                <a:spAutoFit/>
              </a:bodyPr>
              <a:lstStyle/>
              <a:p>
                <a:pPr algn="ctr"/>
                <a:r>
                  <a:rPr lang="en-US" dirty="0"/>
                  <a:t>1</a:t>
                </a:r>
                <a:r>
                  <a:rPr lang="en-US" dirty="0" smtClean="0"/>
                  <a:t>0</a:t>
                </a:r>
                <a:endParaRPr lang="en-US" dirty="0"/>
              </a:p>
            </p:txBody>
          </p:sp>
          <p:sp>
            <p:nvSpPr>
              <p:cNvPr id="75" name="TextBox 74"/>
              <p:cNvSpPr txBox="1"/>
              <p:nvPr/>
            </p:nvSpPr>
            <p:spPr>
              <a:xfrm>
                <a:off x="5601906" y="5524612"/>
                <a:ext cx="384614" cy="498511"/>
              </a:xfrm>
              <a:prstGeom prst="rect">
                <a:avLst/>
              </a:prstGeom>
              <a:noFill/>
            </p:spPr>
            <p:txBody>
              <a:bodyPr wrap="none" rtlCol="0">
                <a:spAutoFit/>
              </a:bodyPr>
              <a:lstStyle/>
              <a:p>
                <a:pPr algn="ctr"/>
                <a:r>
                  <a:rPr lang="en-US" dirty="0" smtClean="0"/>
                  <a:t>0</a:t>
                </a:r>
                <a:endParaRPr lang="en-US" dirty="0"/>
              </a:p>
            </p:txBody>
          </p:sp>
          <p:sp>
            <p:nvSpPr>
              <p:cNvPr id="77" name="TextBox 76"/>
              <p:cNvSpPr txBox="1"/>
              <p:nvPr/>
            </p:nvSpPr>
            <p:spPr>
              <a:xfrm>
                <a:off x="6923166" y="5933900"/>
                <a:ext cx="846775" cy="584886"/>
              </a:xfrm>
              <a:prstGeom prst="rect">
                <a:avLst/>
              </a:prstGeom>
              <a:noFill/>
            </p:spPr>
            <p:txBody>
              <a:bodyPr wrap="none" rtlCol="0">
                <a:spAutoFit/>
              </a:bodyPr>
              <a:lstStyle/>
              <a:p>
                <a:pPr algn="ctr"/>
                <a:r>
                  <a:rPr lang="en-US" dirty="0" smtClean="0"/>
                  <a:t>PC1</a:t>
                </a:r>
                <a:endParaRPr lang="en-US" dirty="0"/>
              </a:p>
            </p:txBody>
          </p:sp>
          <p:sp>
            <p:nvSpPr>
              <p:cNvPr id="80" name="TextBox 79"/>
              <p:cNvSpPr txBox="1"/>
              <p:nvPr/>
            </p:nvSpPr>
            <p:spPr>
              <a:xfrm>
                <a:off x="6750140" y="1273667"/>
                <a:ext cx="1042372" cy="564978"/>
              </a:xfrm>
              <a:prstGeom prst="rect">
                <a:avLst/>
              </a:prstGeom>
              <a:noFill/>
            </p:spPr>
            <p:txBody>
              <a:bodyPr wrap="none" rtlCol="0">
                <a:spAutoFit/>
              </a:bodyPr>
              <a:lstStyle/>
              <a:p>
                <a:pPr algn="ctr"/>
                <a:r>
                  <a:rPr lang="en-US" sz="2800" dirty="0" smtClean="0"/>
                  <a:t>Liver</a:t>
                </a:r>
                <a:endParaRPr lang="en-US" sz="2800" dirty="0"/>
              </a:p>
            </p:txBody>
          </p:sp>
        </p:grpSp>
        <p:pic>
          <p:nvPicPr>
            <p:cNvPr id="45" name="Picture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81473" y="4101373"/>
              <a:ext cx="602225" cy="559033"/>
            </a:xfrm>
            <a:prstGeom prst="rect">
              <a:avLst/>
            </a:prstGeom>
          </p:spPr>
        </p:pic>
        <p:pic>
          <p:nvPicPr>
            <p:cNvPr id="47" name="Picture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785034" y="3408312"/>
              <a:ext cx="555331" cy="686965"/>
            </a:xfrm>
            <a:prstGeom prst="rect">
              <a:avLst/>
            </a:prstGeom>
          </p:spPr>
        </p:pic>
      </p:grpSp>
      <p:sp>
        <p:nvSpPr>
          <p:cNvPr id="64" name="Text Box 4"/>
          <p:cNvSpPr txBox="1">
            <a:spLocks noChangeArrowheads="1"/>
          </p:cNvSpPr>
          <p:nvPr/>
        </p:nvSpPr>
        <p:spPr bwMode="auto">
          <a:xfrm>
            <a:off x="4026911" y="6414153"/>
            <a:ext cx="5101845"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pPr algn="r"/>
            <a:r>
              <a:rPr lang="en-GB" altLang="en-US" sz="1400" dirty="0">
                <a:solidFill>
                  <a:schemeClr val="tx1"/>
                </a:solidFill>
                <a:latin typeface="Arial" panose="020B0604020202020204" pitchFamily="34" charset="0"/>
              </a:rPr>
              <a:t>Reyes A et al. </a:t>
            </a:r>
            <a:r>
              <a:rPr lang="en-US" altLang="en-US" sz="1400" dirty="0">
                <a:solidFill>
                  <a:schemeClr val="tx1"/>
                </a:solidFill>
                <a:latin typeface="Arial" panose="020B0604020202020204" pitchFamily="34" charset="0"/>
              </a:rPr>
              <a:t>Drift and conservation of differential exon </a:t>
            </a:r>
            <a:r>
              <a:rPr lang="en-US" altLang="en-US" sz="1400" dirty="0" smtClean="0">
                <a:solidFill>
                  <a:schemeClr val="tx1"/>
                </a:solidFill>
                <a:latin typeface="Arial" panose="020B0604020202020204" pitchFamily="34" charset="0"/>
              </a:rPr>
              <a:t>usage</a:t>
            </a:r>
            <a:br>
              <a:rPr lang="en-US" altLang="en-US" sz="1400" dirty="0" smtClean="0">
                <a:solidFill>
                  <a:schemeClr val="tx1"/>
                </a:solidFill>
                <a:latin typeface="Arial" panose="020B0604020202020204" pitchFamily="34" charset="0"/>
              </a:rPr>
            </a:br>
            <a:r>
              <a:rPr lang="en-US" altLang="en-US" sz="1400" dirty="0" smtClean="0">
                <a:solidFill>
                  <a:schemeClr val="tx1"/>
                </a:solidFill>
                <a:latin typeface="Arial" panose="020B0604020202020204" pitchFamily="34" charset="0"/>
              </a:rPr>
              <a:t>across </a:t>
            </a:r>
            <a:r>
              <a:rPr lang="en-US" altLang="en-US" sz="1400" dirty="0">
                <a:solidFill>
                  <a:schemeClr val="tx1"/>
                </a:solidFill>
                <a:latin typeface="Arial" panose="020B0604020202020204" pitchFamily="34" charset="0"/>
              </a:rPr>
              <a:t>tissues in primate species</a:t>
            </a:r>
            <a:r>
              <a:rPr lang="en-US" altLang="en-US" sz="1400" dirty="0" smtClean="0">
                <a:solidFill>
                  <a:schemeClr val="tx1"/>
                </a:solidFill>
                <a:latin typeface="Arial" panose="020B0604020202020204" pitchFamily="34" charset="0"/>
              </a:rPr>
              <a:t>. </a:t>
            </a:r>
            <a:r>
              <a:rPr lang="en-GB" altLang="en-US" sz="1400" i="1" dirty="0" smtClean="0">
                <a:solidFill>
                  <a:schemeClr val="tx1"/>
                </a:solidFill>
                <a:latin typeface="Arial" panose="020B0604020202020204" pitchFamily="34" charset="0"/>
              </a:rPr>
              <a:t>PNAS</a:t>
            </a:r>
            <a:r>
              <a:rPr lang="en-GB" altLang="en-US" sz="1400" dirty="0" smtClean="0">
                <a:solidFill>
                  <a:schemeClr val="tx1"/>
                </a:solidFill>
                <a:latin typeface="Arial" panose="020B0604020202020204" pitchFamily="34" charset="0"/>
              </a:rPr>
              <a:t> </a:t>
            </a:r>
            <a:r>
              <a:rPr lang="en-GB" altLang="en-US" sz="1400" dirty="0">
                <a:solidFill>
                  <a:schemeClr val="tx1"/>
                </a:solidFill>
                <a:latin typeface="Arial" panose="020B0604020202020204" pitchFamily="34" charset="0"/>
              </a:rPr>
              <a:t>2013;110:15377-15382</a:t>
            </a:r>
          </a:p>
        </p:txBody>
      </p:sp>
    </p:spTree>
    <p:extLst>
      <p:ext uri="{BB962C8B-B14F-4D97-AF65-F5344CB8AC3E}">
        <p14:creationId xmlns:p14="http://schemas.microsoft.com/office/powerpoint/2010/main" val="304325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40288" y="1253440"/>
            <a:ext cx="3463593" cy="2655025"/>
            <a:chOff x="1140288" y="1253440"/>
            <a:chExt cx="3463593" cy="2655025"/>
          </a:xfrm>
        </p:grpSpPr>
        <p:sp>
          <p:nvSpPr>
            <p:cNvPr id="6" name="Oval 5"/>
            <p:cNvSpPr/>
            <p:nvPr/>
          </p:nvSpPr>
          <p:spPr>
            <a:xfrm>
              <a:off x="1140288" y="1253440"/>
              <a:ext cx="2566107" cy="2645229"/>
            </a:xfrm>
            <a:prstGeom prst="ellipse">
              <a:avLst/>
            </a:prstGeom>
            <a:solidFill>
              <a:schemeClr val="accent5"/>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2" name="TextBox 21"/>
            <p:cNvSpPr txBox="1"/>
            <p:nvPr/>
          </p:nvSpPr>
          <p:spPr>
            <a:xfrm>
              <a:off x="3598478" y="2314444"/>
              <a:ext cx="1005403" cy="523220"/>
            </a:xfrm>
            <a:prstGeom prst="rect">
              <a:avLst/>
            </a:prstGeom>
            <a:noFill/>
          </p:spPr>
          <p:txBody>
            <a:bodyPr wrap="none" rtlCol="0">
              <a:spAutoFit/>
            </a:bodyPr>
            <a:lstStyle/>
            <a:p>
              <a:r>
                <a:rPr lang="en-US" sz="2800" dirty="0" smtClean="0">
                  <a:latin typeface="+mn-lt"/>
                </a:rPr>
                <a:t>1,124</a:t>
              </a:r>
              <a:endParaRPr lang="en-US" sz="2800" dirty="0">
                <a:latin typeface="+mn-lt"/>
              </a:endParaRPr>
            </a:p>
          </p:txBody>
        </p:sp>
        <p:sp>
          <p:nvSpPr>
            <p:cNvPr id="30" name="TextBox 29"/>
            <p:cNvSpPr txBox="1"/>
            <p:nvPr/>
          </p:nvSpPr>
          <p:spPr>
            <a:xfrm>
              <a:off x="3238639" y="1330252"/>
              <a:ext cx="1122423" cy="523220"/>
            </a:xfrm>
            <a:prstGeom prst="rect">
              <a:avLst/>
            </a:prstGeom>
            <a:noFill/>
          </p:spPr>
          <p:txBody>
            <a:bodyPr wrap="none" rtlCol="0">
              <a:spAutoFit/>
            </a:bodyPr>
            <a:lstStyle/>
            <a:p>
              <a:r>
                <a:rPr lang="en-US" sz="2800" dirty="0" smtClean="0">
                  <a:latin typeface="+mn-lt"/>
                </a:rPr>
                <a:t>Chimp</a:t>
              </a:r>
              <a:endParaRPr lang="en-US" sz="2800" dirty="0">
                <a:latin typeface="+mn-lt"/>
              </a:endParaRPr>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523270" y="2955171"/>
              <a:ext cx="1026948" cy="953294"/>
            </a:xfrm>
            <a:prstGeom prst="rect">
              <a:avLst/>
            </a:prstGeom>
            <a:effectLst>
              <a:outerShdw blurRad="50800" dist="38100" dir="2700000" algn="tl" rotWithShape="0">
                <a:prstClr val="black">
                  <a:alpha val="40000"/>
                </a:prstClr>
              </a:outerShdw>
              <a:softEdge rad="25400"/>
            </a:effectLst>
          </p:spPr>
        </p:pic>
      </p:grpSp>
      <p:grpSp>
        <p:nvGrpSpPr>
          <p:cNvPr id="4" name="Group 3"/>
          <p:cNvGrpSpPr/>
          <p:nvPr/>
        </p:nvGrpSpPr>
        <p:grpSpPr>
          <a:xfrm>
            <a:off x="12502" y="1253440"/>
            <a:ext cx="3536204" cy="2764103"/>
            <a:chOff x="12502" y="1253440"/>
            <a:chExt cx="3536204" cy="2764103"/>
          </a:xfrm>
        </p:grpSpPr>
        <p:sp>
          <p:nvSpPr>
            <p:cNvPr id="7" name="Oval 6"/>
            <p:cNvSpPr/>
            <p:nvPr/>
          </p:nvSpPr>
          <p:spPr>
            <a:xfrm>
              <a:off x="972075" y="1253440"/>
              <a:ext cx="2576631" cy="2645229"/>
            </a:xfrm>
            <a:prstGeom prst="ellipse">
              <a:avLst/>
            </a:prstGeom>
            <a:solidFill>
              <a:schemeClr val="accent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1" name="TextBox 20"/>
            <p:cNvSpPr txBox="1"/>
            <p:nvPr/>
          </p:nvSpPr>
          <p:spPr>
            <a:xfrm>
              <a:off x="12502" y="2314444"/>
              <a:ext cx="1005404" cy="523220"/>
            </a:xfrm>
            <a:prstGeom prst="rect">
              <a:avLst/>
            </a:prstGeom>
            <a:noFill/>
          </p:spPr>
          <p:txBody>
            <a:bodyPr wrap="none" rtlCol="0">
              <a:spAutoFit/>
            </a:bodyPr>
            <a:lstStyle/>
            <a:p>
              <a:pPr algn="r"/>
              <a:r>
                <a:rPr lang="en-US" sz="2800" dirty="0" smtClean="0">
                  <a:latin typeface="+mn-lt"/>
                </a:rPr>
                <a:t>1,446</a:t>
              </a:r>
              <a:endParaRPr lang="en-US" sz="2800" dirty="0">
                <a:latin typeface="+mn-lt"/>
              </a:endParaRPr>
            </a:p>
          </p:txBody>
        </p:sp>
        <p:sp>
          <p:nvSpPr>
            <p:cNvPr id="29" name="TextBox 28"/>
            <p:cNvSpPr txBox="1"/>
            <p:nvPr/>
          </p:nvSpPr>
          <p:spPr>
            <a:xfrm>
              <a:off x="169665" y="1332598"/>
              <a:ext cx="1245855" cy="523220"/>
            </a:xfrm>
            <a:prstGeom prst="rect">
              <a:avLst/>
            </a:prstGeom>
            <a:noFill/>
          </p:spPr>
          <p:txBody>
            <a:bodyPr wrap="none" rtlCol="0">
              <a:spAutoFit/>
            </a:bodyPr>
            <a:lstStyle/>
            <a:p>
              <a:pPr algn="r"/>
              <a:r>
                <a:rPr lang="en-US" sz="2800" dirty="0" smtClean="0">
                  <a:latin typeface="+mn-lt"/>
                </a:rPr>
                <a:t>Human</a:t>
              </a:r>
              <a:endParaRPr lang="en-US" sz="2800" dirty="0">
                <a:latin typeface="+mn-lt"/>
              </a:endParaRPr>
            </a:p>
          </p:txBody>
        </p:sp>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724" y="2846093"/>
              <a:ext cx="946978" cy="1171450"/>
            </a:xfrm>
            <a:prstGeom prst="rect">
              <a:avLst/>
            </a:prstGeom>
            <a:effectLst>
              <a:outerShdw blurRad="50800" dist="38100" dir="2700000" algn="tl" rotWithShape="0">
                <a:prstClr val="black">
                  <a:alpha val="40000"/>
                </a:prstClr>
              </a:outerShdw>
              <a:softEdge rad="25400"/>
            </a:effectLst>
          </p:spPr>
        </p:pic>
      </p:grpSp>
      <p:sp>
        <p:nvSpPr>
          <p:cNvPr id="2" name="Title 1"/>
          <p:cNvSpPr>
            <a:spLocks noGrp="1"/>
          </p:cNvSpPr>
          <p:nvPr>
            <p:ph type="title"/>
          </p:nvPr>
        </p:nvSpPr>
        <p:spPr/>
        <p:txBody>
          <a:bodyPr>
            <a:normAutofit fontScale="90000"/>
          </a:bodyPr>
          <a:lstStyle/>
          <a:p>
            <a:r>
              <a:rPr lang="en-US" dirty="0" smtClean="0"/>
              <a:t>Differential Gene Expression in Apes</a:t>
            </a:r>
            <a:endParaRPr lang="en-US" dirty="0"/>
          </a:p>
        </p:txBody>
      </p:sp>
      <p:sp>
        <p:nvSpPr>
          <p:cNvPr id="5" name="Oval 4"/>
          <p:cNvSpPr/>
          <p:nvPr/>
        </p:nvSpPr>
        <p:spPr>
          <a:xfrm>
            <a:off x="1135974" y="1286769"/>
            <a:ext cx="2412731" cy="2578571"/>
          </a:xfrm>
          <a:prstGeom prst="ellipse">
            <a:avLst/>
          </a:prstGeom>
          <a:solidFill>
            <a:srgbClr val="9933F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11,391</a:t>
            </a:r>
            <a:endParaRPr lang="en-US" sz="2800" dirty="0"/>
          </a:p>
        </p:txBody>
      </p:sp>
      <p:grpSp>
        <p:nvGrpSpPr>
          <p:cNvPr id="13" name="Group 12"/>
          <p:cNvGrpSpPr/>
          <p:nvPr/>
        </p:nvGrpSpPr>
        <p:grpSpPr>
          <a:xfrm>
            <a:off x="-24911" y="4062356"/>
            <a:ext cx="9185387" cy="2825392"/>
            <a:chOff x="-24911" y="4062356"/>
            <a:chExt cx="9185387" cy="2825392"/>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11" y="4519452"/>
              <a:ext cx="3224067" cy="2368296"/>
            </a:xfrm>
            <a:prstGeom prst="rect">
              <a:avLst/>
            </a:prstGeom>
            <a:effectLst>
              <a:softEdge rad="25400"/>
            </a:effectLst>
          </p:spPr>
        </p:pic>
        <p:sp>
          <p:nvSpPr>
            <p:cNvPr id="18" name="Oval 17"/>
            <p:cNvSpPr/>
            <p:nvPr/>
          </p:nvSpPr>
          <p:spPr>
            <a:xfrm>
              <a:off x="3536770" y="4062356"/>
              <a:ext cx="2741519" cy="2645229"/>
            </a:xfrm>
            <a:prstGeom prst="ellipse">
              <a:avLst/>
            </a:prstGeom>
            <a:solidFill>
              <a:schemeClr val="accent5"/>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9" name="Oval 18"/>
            <p:cNvSpPr/>
            <p:nvPr/>
          </p:nvSpPr>
          <p:spPr>
            <a:xfrm>
              <a:off x="3493641" y="4062356"/>
              <a:ext cx="2771337" cy="2645229"/>
            </a:xfrm>
            <a:prstGeom prst="ellipse">
              <a:avLst/>
            </a:prstGeom>
            <a:solidFill>
              <a:schemeClr val="accent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0" name="Oval 19"/>
            <p:cNvSpPr/>
            <p:nvPr/>
          </p:nvSpPr>
          <p:spPr>
            <a:xfrm>
              <a:off x="3536771" y="4062356"/>
              <a:ext cx="2718717" cy="2645229"/>
            </a:xfrm>
            <a:prstGeom prst="ellipse">
              <a:avLst/>
            </a:prstGeom>
            <a:solidFill>
              <a:srgbClr val="9933F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13,267</a:t>
              </a:r>
              <a:endParaRPr lang="en-US" sz="2800" dirty="0"/>
            </a:p>
          </p:txBody>
        </p:sp>
        <p:sp>
          <p:nvSpPr>
            <p:cNvPr id="25" name="TextBox 24"/>
            <p:cNvSpPr txBox="1"/>
            <p:nvPr/>
          </p:nvSpPr>
          <p:spPr>
            <a:xfrm>
              <a:off x="2806580" y="5123360"/>
              <a:ext cx="732893" cy="523220"/>
            </a:xfrm>
            <a:prstGeom prst="rect">
              <a:avLst/>
            </a:prstGeom>
            <a:noFill/>
          </p:spPr>
          <p:txBody>
            <a:bodyPr wrap="none" rtlCol="0">
              <a:spAutoFit/>
            </a:bodyPr>
            <a:lstStyle/>
            <a:p>
              <a:pPr algn="r"/>
              <a:r>
                <a:rPr lang="en-US" sz="2800" dirty="0" smtClean="0">
                  <a:latin typeface="+mn-lt"/>
                </a:rPr>
                <a:t>279</a:t>
              </a:r>
              <a:endParaRPr lang="en-US" sz="2800" dirty="0">
                <a:latin typeface="+mn-lt"/>
              </a:endParaRPr>
            </a:p>
          </p:txBody>
        </p:sp>
        <p:sp>
          <p:nvSpPr>
            <p:cNvPr id="26" name="TextBox 25"/>
            <p:cNvSpPr txBox="1"/>
            <p:nvPr/>
          </p:nvSpPr>
          <p:spPr>
            <a:xfrm>
              <a:off x="6255488" y="5123360"/>
              <a:ext cx="550151" cy="523220"/>
            </a:xfrm>
            <a:prstGeom prst="rect">
              <a:avLst/>
            </a:prstGeom>
            <a:noFill/>
          </p:spPr>
          <p:txBody>
            <a:bodyPr wrap="none" rtlCol="0">
              <a:spAutoFit/>
            </a:bodyPr>
            <a:lstStyle/>
            <a:p>
              <a:r>
                <a:rPr lang="en-US" sz="2800" dirty="0" smtClean="0">
                  <a:latin typeface="+mn-lt"/>
                </a:rPr>
                <a:t>88</a:t>
              </a:r>
              <a:endParaRPr lang="en-US" sz="2800" dirty="0">
                <a:latin typeface="+mn-lt"/>
              </a:endParaRPr>
            </a:p>
          </p:txBody>
        </p:sp>
        <p:sp>
          <p:nvSpPr>
            <p:cNvPr id="33" name="TextBox 32"/>
            <p:cNvSpPr txBox="1"/>
            <p:nvPr/>
          </p:nvSpPr>
          <p:spPr>
            <a:xfrm>
              <a:off x="2745324" y="4064702"/>
              <a:ext cx="1122423" cy="523220"/>
            </a:xfrm>
            <a:prstGeom prst="rect">
              <a:avLst/>
            </a:prstGeom>
            <a:noFill/>
          </p:spPr>
          <p:txBody>
            <a:bodyPr wrap="none" rtlCol="0">
              <a:spAutoFit/>
            </a:bodyPr>
            <a:lstStyle/>
            <a:p>
              <a:pPr algn="r"/>
              <a:r>
                <a:rPr lang="en-US" sz="2800" dirty="0" smtClean="0">
                  <a:latin typeface="+mn-lt"/>
                </a:rPr>
                <a:t>Chimp</a:t>
              </a:r>
              <a:endParaRPr lang="en-US" sz="2800" dirty="0">
                <a:latin typeface="+mn-lt"/>
              </a:endParaRPr>
            </a:p>
          </p:txBody>
        </p:sp>
        <p:sp>
          <p:nvSpPr>
            <p:cNvPr id="34" name="TextBox 33"/>
            <p:cNvSpPr txBox="1"/>
            <p:nvPr/>
          </p:nvSpPr>
          <p:spPr>
            <a:xfrm>
              <a:off x="5787584" y="4062356"/>
              <a:ext cx="1326004" cy="523220"/>
            </a:xfrm>
            <a:prstGeom prst="rect">
              <a:avLst/>
            </a:prstGeom>
            <a:noFill/>
          </p:spPr>
          <p:txBody>
            <a:bodyPr wrap="none" rtlCol="0">
              <a:spAutoFit/>
            </a:bodyPr>
            <a:lstStyle/>
            <a:p>
              <a:r>
                <a:rPr lang="en-US" sz="2800" dirty="0" smtClean="0">
                  <a:latin typeface="+mn-lt"/>
                </a:rPr>
                <a:t>Bonobo</a:t>
              </a:r>
              <a:endParaRPr lang="en-US" sz="2800" dirty="0">
                <a:latin typeface="+mn-lt"/>
              </a:endParaRPr>
            </a:p>
          </p:txBody>
        </p:sp>
        <p:pic>
          <p:nvPicPr>
            <p:cNvPr id="40" name="Picture 39"/>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6417364" y="4517641"/>
              <a:ext cx="2743112" cy="2356760"/>
            </a:xfrm>
            <a:prstGeom prst="rect">
              <a:avLst/>
            </a:prstGeom>
            <a:effectLst>
              <a:softEdge rad="25400"/>
            </a:effectLst>
          </p:spPr>
        </p:pic>
      </p:grpSp>
      <p:sp>
        <p:nvSpPr>
          <p:cNvPr id="38" name="Rectangle 37"/>
          <p:cNvSpPr/>
          <p:nvPr/>
        </p:nvSpPr>
        <p:spPr>
          <a:xfrm>
            <a:off x="507467" y="6594273"/>
            <a:ext cx="8654933" cy="276999"/>
          </a:xfrm>
          <a:prstGeom prst="rect">
            <a:avLst/>
          </a:prstGeom>
          <a:effectLst>
            <a:outerShdw blurRad="50800" dist="38100" dir="2700000" algn="tl" rotWithShape="0">
              <a:prstClr val="black">
                <a:alpha val="40000"/>
              </a:prstClr>
            </a:outerShdw>
          </a:effectLst>
        </p:spPr>
        <p:txBody>
          <a:bodyPr wrap="none">
            <a:spAutoFit/>
          </a:bodyPr>
          <a:lstStyle/>
          <a:p>
            <a:pPr algn="r"/>
            <a:r>
              <a:rPr lang="en-US" sz="1200" dirty="0">
                <a:effectLst>
                  <a:outerShdw blurRad="50800" dist="38100" dir="2700000" algn="tl" rotWithShape="0">
                    <a:prstClr val="black">
                      <a:alpha val="40000"/>
                    </a:prstClr>
                  </a:outerShdw>
                </a:effectLst>
              </a:rPr>
              <a:t>Maria C. N. </a:t>
            </a:r>
            <a:r>
              <a:rPr lang="en-US" sz="1200" dirty="0" err="1">
                <a:effectLst>
                  <a:outerShdw blurRad="50800" dist="38100" dir="2700000" algn="tl" rotWithShape="0">
                    <a:prstClr val="black">
                      <a:alpha val="40000"/>
                    </a:prstClr>
                  </a:outerShdw>
                </a:effectLst>
              </a:rPr>
              <a:t>Marchetto</a:t>
            </a:r>
            <a:r>
              <a:rPr lang="en-US" sz="1200" dirty="0">
                <a:effectLst>
                  <a:outerShdw blurRad="50800" dist="38100" dir="2700000" algn="tl" rotWithShape="0">
                    <a:prstClr val="black">
                      <a:alpha val="40000"/>
                    </a:prstClr>
                  </a:outerShdw>
                </a:effectLst>
              </a:rPr>
              <a:t> et al., </a:t>
            </a:r>
            <a:r>
              <a:rPr lang="en-US" sz="1200" dirty="0" smtClean="0">
                <a:effectLst>
                  <a:outerShdw blurRad="50800" dist="38100" dir="2700000" algn="tl" rotWithShape="0">
                    <a:prstClr val="black">
                      <a:alpha val="40000"/>
                    </a:prstClr>
                  </a:outerShdw>
                </a:effectLst>
              </a:rPr>
              <a:t>Differential </a:t>
            </a:r>
            <a:r>
              <a:rPr lang="en-US" sz="1200" dirty="0">
                <a:effectLst>
                  <a:outerShdw blurRad="50800" dist="38100" dir="2700000" algn="tl" rotWithShape="0">
                    <a:prstClr val="black">
                      <a:alpha val="40000"/>
                    </a:prstClr>
                  </a:outerShdw>
                </a:effectLst>
              </a:rPr>
              <a:t>L1 Regulation in Pluripotent Stem Cells of Humans and Apes</a:t>
            </a:r>
            <a:r>
              <a:rPr lang="en-US" sz="1200" dirty="0" smtClean="0">
                <a:effectLst>
                  <a:outerShdw blurRad="50800" dist="38100" dir="2700000" algn="tl" rotWithShape="0">
                    <a:prstClr val="black">
                      <a:alpha val="40000"/>
                    </a:prstClr>
                  </a:outerShdw>
                </a:effectLst>
              </a:rPr>
              <a:t>, </a:t>
            </a:r>
            <a:r>
              <a:rPr lang="en-US" sz="1200" i="1" dirty="0">
                <a:effectLst>
                  <a:outerShdw blurRad="50800" dist="38100" dir="2700000" algn="tl" rotWithShape="0">
                    <a:prstClr val="black">
                      <a:alpha val="40000"/>
                    </a:prstClr>
                  </a:outerShdw>
                </a:effectLst>
              </a:rPr>
              <a:t>Nature</a:t>
            </a:r>
            <a:r>
              <a:rPr lang="en-US" sz="1200" dirty="0">
                <a:effectLst>
                  <a:outerShdw blurRad="50800" dist="38100" dir="2700000" algn="tl" rotWithShape="0">
                    <a:prstClr val="black">
                      <a:alpha val="40000"/>
                    </a:prstClr>
                  </a:outerShdw>
                </a:effectLst>
              </a:rPr>
              <a:t> </a:t>
            </a:r>
            <a:r>
              <a:rPr lang="en-US" sz="1200" dirty="0" smtClean="0">
                <a:effectLst>
                  <a:outerShdw blurRad="50800" dist="38100" dir="2700000" algn="tl" rotWithShape="0">
                    <a:prstClr val="black">
                      <a:alpha val="40000"/>
                    </a:prstClr>
                  </a:outerShdw>
                </a:effectLst>
              </a:rPr>
              <a:t>503:525-532.</a:t>
            </a:r>
            <a:endParaRPr lang="en-US" sz="1200" dirty="0">
              <a:effectLst>
                <a:outerShdw blurRad="50800" dist="38100" dir="2700000" algn="tl" rotWithShape="0">
                  <a:prstClr val="black">
                    <a:alpha val="40000"/>
                  </a:prstClr>
                </a:outerShdw>
              </a:effectLst>
            </a:endParaRPr>
          </a:p>
        </p:txBody>
      </p:sp>
      <p:grpSp>
        <p:nvGrpSpPr>
          <p:cNvPr id="9" name="Group 8"/>
          <p:cNvGrpSpPr/>
          <p:nvPr/>
        </p:nvGrpSpPr>
        <p:grpSpPr>
          <a:xfrm>
            <a:off x="4553565" y="1253440"/>
            <a:ext cx="4608835" cy="2764103"/>
            <a:chOff x="4553565" y="1253440"/>
            <a:chExt cx="4608835" cy="2764103"/>
          </a:xfrm>
        </p:grpSpPr>
        <p:sp>
          <p:nvSpPr>
            <p:cNvPr id="10" name="Oval 9"/>
            <p:cNvSpPr/>
            <p:nvPr/>
          </p:nvSpPr>
          <p:spPr>
            <a:xfrm>
              <a:off x="5642743" y="1253440"/>
              <a:ext cx="2648548" cy="2645229"/>
            </a:xfrm>
            <a:prstGeom prst="ellipse">
              <a:avLst/>
            </a:prstGeom>
            <a:solidFill>
              <a:schemeClr val="accent5"/>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1" name="Oval 10"/>
            <p:cNvSpPr/>
            <p:nvPr/>
          </p:nvSpPr>
          <p:spPr>
            <a:xfrm>
              <a:off x="5483156" y="1253440"/>
              <a:ext cx="2653810" cy="2645229"/>
            </a:xfrm>
            <a:prstGeom prst="ellipse">
              <a:avLst/>
            </a:prstGeom>
            <a:solidFill>
              <a:schemeClr val="accent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2" name="Oval 11"/>
            <p:cNvSpPr/>
            <p:nvPr/>
          </p:nvSpPr>
          <p:spPr>
            <a:xfrm>
              <a:off x="5647056" y="1283809"/>
              <a:ext cx="2489910" cy="2584491"/>
            </a:xfrm>
            <a:prstGeom prst="ellipse">
              <a:avLst/>
            </a:prstGeom>
            <a:solidFill>
              <a:srgbClr val="9933F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11,586</a:t>
              </a:r>
              <a:endParaRPr lang="en-US" sz="2800" dirty="0"/>
            </a:p>
          </p:txBody>
        </p:sp>
        <p:sp>
          <p:nvSpPr>
            <p:cNvPr id="23" name="TextBox 22"/>
            <p:cNvSpPr txBox="1"/>
            <p:nvPr/>
          </p:nvSpPr>
          <p:spPr>
            <a:xfrm>
              <a:off x="4553565" y="2314444"/>
              <a:ext cx="1005404" cy="523220"/>
            </a:xfrm>
            <a:prstGeom prst="rect">
              <a:avLst/>
            </a:prstGeom>
            <a:noFill/>
          </p:spPr>
          <p:txBody>
            <a:bodyPr wrap="none" rtlCol="0">
              <a:spAutoFit/>
            </a:bodyPr>
            <a:lstStyle/>
            <a:p>
              <a:pPr algn="r"/>
              <a:r>
                <a:rPr lang="en-US" sz="2800" dirty="0" smtClean="0">
                  <a:latin typeface="+mn-lt"/>
                </a:rPr>
                <a:t>1,369</a:t>
              </a:r>
              <a:endParaRPr lang="en-US" sz="2800" dirty="0">
                <a:latin typeface="+mn-lt"/>
              </a:endParaRPr>
            </a:p>
          </p:txBody>
        </p:sp>
        <p:sp>
          <p:nvSpPr>
            <p:cNvPr id="24" name="TextBox 23"/>
            <p:cNvSpPr txBox="1"/>
            <p:nvPr/>
          </p:nvSpPr>
          <p:spPr>
            <a:xfrm>
              <a:off x="8250758" y="2314444"/>
              <a:ext cx="732893" cy="523220"/>
            </a:xfrm>
            <a:prstGeom prst="rect">
              <a:avLst/>
            </a:prstGeom>
            <a:noFill/>
          </p:spPr>
          <p:txBody>
            <a:bodyPr wrap="none" rtlCol="0">
              <a:spAutoFit/>
            </a:bodyPr>
            <a:lstStyle/>
            <a:p>
              <a:r>
                <a:rPr lang="en-US" sz="2800" dirty="0" smtClean="0">
                  <a:latin typeface="+mn-lt"/>
                </a:rPr>
                <a:t>975</a:t>
              </a:r>
              <a:endParaRPr lang="en-US" sz="2800" dirty="0">
                <a:latin typeface="+mn-lt"/>
              </a:endParaRPr>
            </a:p>
          </p:txBody>
        </p:sp>
        <p:sp>
          <p:nvSpPr>
            <p:cNvPr id="31" name="TextBox 30"/>
            <p:cNvSpPr txBox="1"/>
            <p:nvPr/>
          </p:nvSpPr>
          <p:spPr>
            <a:xfrm>
              <a:off x="4694005" y="1327906"/>
              <a:ext cx="1245855" cy="523220"/>
            </a:xfrm>
            <a:prstGeom prst="rect">
              <a:avLst/>
            </a:prstGeom>
            <a:noFill/>
          </p:spPr>
          <p:txBody>
            <a:bodyPr wrap="none" rtlCol="0">
              <a:spAutoFit/>
            </a:bodyPr>
            <a:lstStyle/>
            <a:p>
              <a:pPr algn="r"/>
              <a:r>
                <a:rPr lang="en-US" sz="2800" dirty="0" smtClean="0">
                  <a:latin typeface="+mn-lt"/>
                </a:rPr>
                <a:t>Human</a:t>
              </a:r>
              <a:endParaRPr lang="en-US" sz="2800" dirty="0">
                <a:latin typeface="+mn-lt"/>
              </a:endParaRPr>
            </a:p>
          </p:txBody>
        </p:sp>
        <p:sp>
          <p:nvSpPr>
            <p:cNvPr id="32" name="TextBox 31"/>
            <p:cNvSpPr txBox="1"/>
            <p:nvPr/>
          </p:nvSpPr>
          <p:spPr>
            <a:xfrm>
              <a:off x="7836396" y="1325560"/>
              <a:ext cx="1326004" cy="523220"/>
            </a:xfrm>
            <a:prstGeom prst="rect">
              <a:avLst/>
            </a:prstGeom>
            <a:noFill/>
          </p:spPr>
          <p:txBody>
            <a:bodyPr wrap="none" rtlCol="0">
              <a:spAutoFit/>
            </a:bodyPr>
            <a:lstStyle/>
            <a:p>
              <a:r>
                <a:rPr lang="en-US" sz="2800" dirty="0" smtClean="0">
                  <a:latin typeface="+mn-lt"/>
                </a:rPr>
                <a:t>Bonobo</a:t>
              </a:r>
              <a:endParaRPr lang="en-US" sz="2800" dirty="0">
                <a:latin typeface="+mn-lt"/>
              </a:endParaRPr>
            </a:p>
          </p:txBody>
        </p:sp>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02543" y="2846093"/>
              <a:ext cx="946978" cy="1171450"/>
            </a:xfrm>
            <a:prstGeom prst="rect">
              <a:avLst/>
            </a:prstGeom>
            <a:effectLst>
              <a:outerShdw blurRad="50800" dist="38100" dir="2700000" algn="tl" rotWithShape="0">
                <a:prstClr val="black">
                  <a:alpha val="40000"/>
                </a:prstClr>
              </a:outerShdw>
              <a:softEdge rad="25400"/>
            </a:effectLst>
          </p:spPr>
        </p:pic>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00000" flipH="1">
              <a:off x="7991727" y="2899516"/>
              <a:ext cx="1143005" cy="1064604"/>
            </a:xfrm>
            <a:prstGeom prst="rect">
              <a:avLst/>
            </a:prstGeom>
            <a:effectLst>
              <a:outerShdw blurRad="50800" dist="38100" dir="2700000" algn="tl" rotWithShape="0">
                <a:prstClr val="black">
                  <a:alpha val="40000"/>
                </a:prstClr>
              </a:outerShdw>
              <a:softEdge rad="25400"/>
            </a:effectLst>
          </p:spPr>
        </p:pic>
      </p:grpSp>
    </p:spTree>
    <p:extLst>
      <p:ext uri="{BB962C8B-B14F-4D97-AF65-F5344CB8AC3E}">
        <p14:creationId xmlns:p14="http://schemas.microsoft.com/office/powerpoint/2010/main" val="28754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Micro RNA (miRNA)</a:t>
            </a:r>
            <a:endParaRPr lang="en-US" dirty="0"/>
          </a:p>
        </p:txBody>
      </p:sp>
      <p:sp>
        <p:nvSpPr>
          <p:cNvPr id="3" name="Text Placeholder 2"/>
          <p:cNvSpPr>
            <a:spLocks noGrp="1"/>
          </p:cNvSpPr>
          <p:nvPr>
            <p:ph type="body" idx="1"/>
          </p:nvPr>
        </p:nvSpPr>
        <p:spPr/>
        <p:txBody>
          <a:bodyPr>
            <a:noAutofit/>
          </a:bodyPr>
          <a:lstStyle/>
          <a:p>
            <a:r>
              <a:rPr lang="en-US" dirty="0" smtClean="0"/>
              <a:t>Ubiquitous small RNAs that control the expression of many genes</a:t>
            </a:r>
            <a:endParaRPr lang="en-US" dirty="0"/>
          </a:p>
        </p:txBody>
      </p:sp>
    </p:spTree>
    <p:extLst>
      <p:ext uri="{BB962C8B-B14F-4D97-AF65-F5344CB8AC3E}">
        <p14:creationId xmlns:p14="http://schemas.microsoft.com/office/powerpoint/2010/main" val="13477593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15625" y="-154626"/>
            <a:ext cx="10008722" cy="7049587"/>
            <a:chOff x="-424664" y="-141542"/>
            <a:chExt cx="10008722" cy="7049587"/>
          </a:xfrm>
        </p:grpSpPr>
        <p:grpSp>
          <p:nvGrpSpPr>
            <p:cNvPr id="11" name="Group 10"/>
            <p:cNvGrpSpPr/>
            <p:nvPr/>
          </p:nvGrpSpPr>
          <p:grpSpPr>
            <a:xfrm>
              <a:off x="-424664" y="-141542"/>
              <a:ext cx="10008722" cy="7049587"/>
              <a:chOff x="-424664" y="-141542"/>
              <a:chExt cx="10008722" cy="7049587"/>
            </a:xfrm>
          </p:grpSpPr>
          <p:sp>
            <p:nvSpPr>
              <p:cNvPr id="3" name="Freeform 2"/>
              <p:cNvSpPr/>
              <p:nvPr/>
            </p:nvSpPr>
            <p:spPr>
              <a:xfrm>
                <a:off x="-424664" y="-141542"/>
                <a:ext cx="10008722" cy="7049587"/>
              </a:xfrm>
              <a:custGeom>
                <a:avLst/>
                <a:gdLst>
                  <a:gd name="connsiteX0" fmla="*/ 311542 w 10008722"/>
                  <a:gd name="connsiteY0" fmla="*/ 169683 h 6719510"/>
                  <a:gd name="connsiteX1" fmla="*/ 754602 w 10008722"/>
                  <a:gd name="connsiteY1" fmla="*/ 697584 h 6719510"/>
                  <a:gd name="connsiteX2" fmla="*/ 933711 w 10008722"/>
                  <a:gd name="connsiteY2" fmla="*/ 1140643 h 6719510"/>
                  <a:gd name="connsiteX3" fmla="*/ 830017 w 10008722"/>
                  <a:gd name="connsiteY3" fmla="*/ 1621410 h 6719510"/>
                  <a:gd name="connsiteX4" fmla="*/ 575493 w 10008722"/>
                  <a:gd name="connsiteY4" fmla="*/ 2347274 h 6719510"/>
                  <a:gd name="connsiteX5" fmla="*/ 528359 w 10008722"/>
                  <a:gd name="connsiteY5" fmla="*/ 3176833 h 6719510"/>
                  <a:gd name="connsiteX6" fmla="*/ 584920 w 10008722"/>
                  <a:gd name="connsiteY6" fmla="*/ 3817856 h 6719510"/>
                  <a:gd name="connsiteX7" fmla="*/ 858297 w 10008722"/>
                  <a:gd name="connsiteY7" fmla="*/ 4656841 h 6719510"/>
                  <a:gd name="connsiteX8" fmla="*/ 933711 w 10008722"/>
                  <a:gd name="connsiteY8" fmla="*/ 5279010 h 6719510"/>
                  <a:gd name="connsiteX9" fmla="*/ 669761 w 10008722"/>
                  <a:gd name="connsiteY9" fmla="*/ 5910606 h 6719510"/>
                  <a:gd name="connsiteX10" fmla="*/ 198421 w 10008722"/>
                  <a:gd name="connsiteY10" fmla="*/ 6363093 h 6719510"/>
                  <a:gd name="connsiteX11" fmla="*/ 458 w 10008722"/>
                  <a:gd name="connsiteY11" fmla="*/ 6617617 h 6719510"/>
                  <a:gd name="connsiteX12" fmla="*/ 245555 w 10008722"/>
                  <a:gd name="connsiteY12" fmla="*/ 6693031 h 6719510"/>
                  <a:gd name="connsiteX13" fmla="*/ 782883 w 10008722"/>
                  <a:gd name="connsiteY13" fmla="*/ 6183984 h 6719510"/>
                  <a:gd name="connsiteX14" fmla="*/ 1329637 w 10008722"/>
                  <a:gd name="connsiteY14" fmla="*/ 5816338 h 6719510"/>
                  <a:gd name="connsiteX15" fmla="*/ 1961233 w 10008722"/>
                  <a:gd name="connsiteY15" fmla="*/ 5797485 h 6719510"/>
                  <a:gd name="connsiteX16" fmla="*/ 3026462 w 10008722"/>
                  <a:gd name="connsiteY16" fmla="*/ 6297105 h 6719510"/>
                  <a:gd name="connsiteX17" fmla="*/ 3818313 w 10008722"/>
                  <a:gd name="connsiteY17" fmla="*/ 6551629 h 6719510"/>
                  <a:gd name="connsiteX18" fmla="*/ 4864689 w 10008722"/>
                  <a:gd name="connsiteY18" fmla="*/ 6683604 h 6719510"/>
                  <a:gd name="connsiteX19" fmla="*/ 5760235 w 10008722"/>
                  <a:gd name="connsiteY19" fmla="*/ 6674177 h 6719510"/>
                  <a:gd name="connsiteX20" fmla="*/ 6787757 w 10008722"/>
                  <a:gd name="connsiteY20" fmla="*/ 6561056 h 6719510"/>
                  <a:gd name="connsiteX21" fmla="*/ 7815278 w 10008722"/>
                  <a:gd name="connsiteY21" fmla="*/ 6278252 h 6719510"/>
                  <a:gd name="connsiteX22" fmla="*/ 8531716 w 10008722"/>
                  <a:gd name="connsiteY22" fmla="*/ 5948313 h 6719510"/>
                  <a:gd name="connsiteX23" fmla="*/ 8776812 w 10008722"/>
                  <a:gd name="connsiteY23" fmla="*/ 5872899 h 6719510"/>
                  <a:gd name="connsiteX24" fmla="*/ 9125604 w 10008722"/>
                  <a:gd name="connsiteY24" fmla="*/ 6052008 h 6719510"/>
                  <a:gd name="connsiteX25" fmla="*/ 9728920 w 10008722"/>
                  <a:gd name="connsiteY25" fmla="*/ 6363093 h 6719510"/>
                  <a:gd name="connsiteX26" fmla="*/ 9832615 w 10008722"/>
                  <a:gd name="connsiteY26" fmla="*/ 6042582 h 6719510"/>
                  <a:gd name="connsiteX27" fmla="*/ 9521530 w 10008722"/>
                  <a:gd name="connsiteY27" fmla="*/ 5967167 h 6719510"/>
                  <a:gd name="connsiteX28" fmla="*/ 9087897 w 10008722"/>
                  <a:gd name="connsiteY28" fmla="*/ 5731497 h 6719510"/>
                  <a:gd name="connsiteX29" fmla="*/ 8984202 w 10008722"/>
                  <a:gd name="connsiteY29" fmla="*/ 5495827 h 6719510"/>
                  <a:gd name="connsiteX30" fmla="*/ 9106751 w 10008722"/>
                  <a:gd name="connsiteY30" fmla="*/ 4996206 h 6719510"/>
                  <a:gd name="connsiteX31" fmla="*/ 9370701 w 10008722"/>
                  <a:gd name="connsiteY31" fmla="*/ 4289196 h 6719510"/>
                  <a:gd name="connsiteX32" fmla="*/ 9455542 w 10008722"/>
                  <a:gd name="connsiteY32" fmla="*/ 3469064 h 6719510"/>
                  <a:gd name="connsiteX33" fmla="*/ 9380128 w 10008722"/>
                  <a:gd name="connsiteY33" fmla="*/ 2799761 h 6719510"/>
                  <a:gd name="connsiteX34" fmla="*/ 9427262 w 10008722"/>
                  <a:gd name="connsiteY34" fmla="*/ 2479250 h 6719510"/>
                  <a:gd name="connsiteX35" fmla="*/ 9964590 w 10008722"/>
                  <a:gd name="connsiteY35" fmla="*/ 2318994 h 6719510"/>
                  <a:gd name="connsiteX36" fmla="*/ 9926883 w 10008722"/>
                  <a:gd name="connsiteY36" fmla="*/ 2083324 h 6719510"/>
                  <a:gd name="connsiteX37" fmla="*/ 9521530 w 10008722"/>
                  <a:gd name="connsiteY37" fmla="*/ 2158738 h 6719510"/>
                  <a:gd name="connsiteX38" fmla="*/ 9314140 w 10008722"/>
                  <a:gd name="connsiteY38" fmla="*/ 2139885 h 6719510"/>
                  <a:gd name="connsiteX39" fmla="*/ 9163311 w 10008722"/>
                  <a:gd name="connsiteY39" fmla="*/ 1677971 h 6719510"/>
                  <a:gd name="connsiteX40" fmla="*/ 8833373 w 10008722"/>
                  <a:gd name="connsiteY40" fmla="*/ 1282045 h 6719510"/>
                  <a:gd name="connsiteX41" fmla="*/ 8380887 w 10008722"/>
                  <a:gd name="connsiteY41" fmla="*/ 1027522 h 6719510"/>
                  <a:gd name="connsiteX42" fmla="*/ 8277192 w 10008722"/>
                  <a:gd name="connsiteY42" fmla="*/ 886120 h 6719510"/>
                  <a:gd name="connsiteX43" fmla="*/ 8494008 w 10008722"/>
                  <a:gd name="connsiteY43" fmla="*/ 443060 h 6719510"/>
                  <a:gd name="connsiteX44" fmla="*/ 8908788 w 10008722"/>
                  <a:gd name="connsiteY44" fmla="*/ 0 h 6719510"/>
                  <a:gd name="connsiteX0" fmla="*/ 311542 w 10008722"/>
                  <a:gd name="connsiteY0" fmla="*/ 169683 h 6719510"/>
                  <a:gd name="connsiteX1" fmla="*/ 754602 w 10008722"/>
                  <a:gd name="connsiteY1" fmla="*/ 697584 h 6719510"/>
                  <a:gd name="connsiteX2" fmla="*/ 933711 w 10008722"/>
                  <a:gd name="connsiteY2" fmla="*/ 1140643 h 6719510"/>
                  <a:gd name="connsiteX3" fmla="*/ 830017 w 10008722"/>
                  <a:gd name="connsiteY3" fmla="*/ 1621410 h 6719510"/>
                  <a:gd name="connsiteX4" fmla="*/ 575493 w 10008722"/>
                  <a:gd name="connsiteY4" fmla="*/ 2347274 h 6719510"/>
                  <a:gd name="connsiteX5" fmla="*/ 528359 w 10008722"/>
                  <a:gd name="connsiteY5" fmla="*/ 3176833 h 6719510"/>
                  <a:gd name="connsiteX6" fmla="*/ 584920 w 10008722"/>
                  <a:gd name="connsiteY6" fmla="*/ 3817856 h 6719510"/>
                  <a:gd name="connsiteX7" fmla="*/ 858297 w 10008722"/>
                  <a:gd name="connsiteY7" fmla="*/ 4656841 h 6719510"/>
                  <a:gd name="connsiteX8" fmla="*/ 933711 w 10008722"/>
                  <a:gd name="connsiteY8" fmla="*/ 5279010 h 6719510"/>
                  <a:gd name="connsiteX9" fmla="*/ 669761 w 10008722"/>
                  <a:gd name="connsiteY9" fmla="*/ 5910606 h 6719510"/>
                  <a:gd name="connsiteX10" fmla="*/ 198421 w 10008722"/>
                  <a:gd name="connsiteY10" fmla="*/ 6363093 h 6719510"/>
                  <a:gd name="connsiteX11" fmla="*/ 458 w 10008722"/>
                  <a:gd name="connsiteY11" fmla="*/ 6617617 h 6719510"/>
                  <a:gd name="connsiteX12" fmla="*/ 245555 w 10008722"/>
                  <a:gd name="connsiteY12" fmla="*/ 6693031 h 6719510"/>
                  <a:gd name="connsiteX13" fmla="*/ 782883 w 10008722"/>
                  <a:gd name="connsiteY13" fmla="*/ 6183984 h 6719510"/>
                  <a:gd name="connsiteX14" fmla="*/ 1329637 w 10008722"/>
                  <a:gd name="connsiteY14" fmla="*/ 5816338 h 6719510"/>
                  <a:gd name="connsiteX15" fmla="*/ 1961233 w 10008722"/>
                  <a:gd name="connsiteY15" fmla="*/ 5797485 h 6719510"/>
                  <a:gd name="connsiteX16" fmla="*/ 3026462 w 10008722"/>
                  <a:gd name="connsiteY16" fmla="*/ 6297105 h 6719510"/>
                  <a:gd name="connsiteX17" fmla="*/ 3818313 w 10008722"/>
                  <a:gd name="connsiteY17" fmla="*/ 6551629 h 6719510"/>
                  <a:gd name="connsiteX18" fmla="*/ 4864689 w 10008722"/>
                  <a:gd name="connsiteY18" fmla="*/ 6683604 h 6719510"/>
                  <a:gd name="connsiteX19" fmla="*/ 5760235 w 10008722"/>
                  <a:gd name="connsiteY19" fmla="*/ 6674177 h 6719510"/>
                  <a:gd name="connsiteX20" fmla="*/ 6787757 w 10008722"/>
                  <a:gd name="connsiteY20" fmla="*/ 6561056 h 6719510"/>
                  <a:gd name="connsiteX21" fmla="*/ 7815278 w 10008722"/>
                  <a:gd name="connsiteY21" fmla="*/ 6278252 h 6719510"/>
                  <a:gd name="connsiteX22" fmla="*/ 8531716 w 10008722"/>
                  <a:gd name="connsiteY22" fmla="*/ 5948313 h 6719510"/>
                  <a:gd name="connsiteX23" fmla="*/ 8776812 w 10008722"/>
                  <a:gd name="connsiteY23" fmla="*/ 5872899 h 6719510"/>
                  <a:gd name="connsiteX24" fmla="*/ 9125604 w 10008722"/>
                  <a:gd name="connsiteY24" fmla="*/ 6052008 h 6719510"/>
                  <a:gd name="connsiteX25" fmla="*/ 9728920 w 10008722"/>
                  <a:gd name="connsiteY25" fmla="*/ 6363093 h 6719510"/>
                  <a:gd name="connsiteX26" fmla="*/ 9832615 w 10008722"/>
                  <a:gd name="connsiteY26" fmla="*/ 6042582 h 6719510"/>
                  <a:gd name="connsiteX27" fmla="*/ 9521530 w 10008722"/>
                  <a:gd name="connsiteY27" fmla="*/ 5967167 h 6719510"/>
                  <a:gd name="connsiteX28" fmla="*/ 9087897 w 10008722"/>
                  <a:gd name="connsiteY28" fmla="*/ 5731497 h 6719510"/>
                  <a:gd name="connsiteX29" fmla="*/ 8984202 w 10008722"/>
                  <a:gd name="connsiteY29" fmla="*/ 5495827 h 6719510"/>
                  <a:gd name="connsiteX30" fmla="*/ 9106751 w 10008722"/>
                  <a:gd name="connsiteY30" fmla="*/ 4996206 h 6719510"/>
                  <a:gd name="connsiteX31" fmla="*/ 9370701 w 10008722"/>
                  <a:gd name="connsiteY31" fmla="*/ 4289196 h 6719510"/>
                  <a:gd name="connsiteX32" fmla="*/ 9455542 w 10008722"/>
                  <a:gd name="connsiteY32" fmla="*/ 3469064 h 6719510"/>
                  <a:gd name="connsiteX33" fmla="*/ 9380128 w 10008722"/>
                  <a:gd name="connsiteY33" fmla="*/ 2799761 h 6719510"/>
                  <a:gd name="connsiteX34" fmla="*/ 9427262 w 10008722"/>
                  <a:gd name="connsiteY34" fmla="*/ 2479250 h 6719510"/>
                  <a:gd name="connsiteX35" fmla="*/ 9964590 w 10008722"/>
                  <a:gd name="connsiteY35" fmla="*/ 2318994 h 6719510"/>
                  <a:gd name="connsiteX36" fmla="*/ 9926883 w 10008722"/>
                  <a:gd name="connsiteY36" fmla="*/ 2083324 h 6719510"/>
                  <a:gd name="connsiteX37" fmla="*/ 9521530 w 10008722"/>
                  <a:gd name="connsiteY37" fmla="*/ 2158738 h 6719510"/>
                  <a:gd name="connsiteX38" fmla="*/ 9314140 w 10008722"/>
                  <a:gd name="connsiteY38" fmla="*/ 2139885 h 6719510"/>
                  <a:gd name="connsiteX39" fmla="*/ 9163311 w 10008722"/>
                  <a:gd name="connsiteY39" fmla="*/ 1677971 h 6719510"/>
                  <a:gd name="connsiteX40" fmla="*/ 8805093 w 10008722"/>
                  <a:gd name="connsiteY40" fmla="*/ 1291472 h 6719510"/>
                  <a:gd name="connsiteX41" fmla="*/ 8380887 w 10008722"/>
                  <a:gd name="connsiteY41" fmla="*/ 1027522 h 6719510"/>
                  <a:gd name="connsiteX42" fmla="*/ 8277192 w 10008722"/>
                  <a:gd name="connsiteY42" fmla="*/ 886120 h 6719510"/>
                  <a:gd name="connsiteX43" fmla="*/ 8494008 w 10008722"/>
                  <a:gd name="connsiteY43" fmla="*/ 443060 h 6719510"/>
                  <a:gd name="connsiteX44" fmla="*/ 8908788 w 10008722"/>
                  <a:gd name="connsiteY44" fmla="*/ 0 h 6719510"/>
                  <a:gd name="connsiteX0" fmla="*/ 311542 w 10008722"/>
                  <a:gd name="connsiteY0" fmla="*/ 208473 h 6758300"/>
                  <a:gd name="connsiteX1" fmla="*/ 754602 w 10008722"/>
                  <a:gd name="connsiteY1" fmla="*/ 736374 h 6758300"/>
                  <a:gd name="connsiteX2" fmla="*/ 933711 w 10008722"/>
                  <a:gd name="connsiteY2" fmla="*/ 1179433 h 6758300"/>
                  <a:gd name="connsiteX3" fmla="*/ 830017 w 10008722"/>
                  <a:gd name="connsiteY3" fmla="*/ 1660200 h 6758300"/>
                  <a:gd name="connsiteX4" fmla="*/ 575493 w 10008722"/>
                  <a:gd name="connsiteY4" fmla="*/ 2386064 h 6758300"/>
                  <a:gd name="connsiteX5" fmla="*/ 528359 w 10008722"/>
                  <a:gd name="connsiteY5" fmla="*/ 3215623 h 6758300"/>
                  <a:gd name="connsiteX6" fmla="*/ 584920 w 10008722"/>
                  <a:gd name="connsiteY6" fmla="*/ 3856646 h 6758300"/>
                  <a:gd name="connsiteX7" fmla="*/ 858297 w 10008722"/>
                  <a:gd name="connsiteY7" fmla="*/ 4695631 h 6758300"/>
                  <a:gd name="connsiteX8" fmla="*/ 933711 w 10008722"/>
                  <a:gd name="connsiteY8" fmla="*/ 5317800 h 6758300"/>
                  <a:gd name="connsiteX9" fmla="*/ 669761 w 10008722"/>
                  <a:gd name="connsiteY9" fmla="*/ 5949396 h 6758300"/>
                  <a:gd name="connsiteX10" fmla="*/ 198421 w 10008722"/>
                  <a:gd name="connsiteY10" fmla="*/ 6401883 h 6758300"/>
                  <a:gd name="connsiteX11" fmla="*/ 458 w 10008722"/>
                  <a:gd name="connsiteY11" fmla="*/ 6656407 h 6758300"/>
                  <a:gd name="connsiteX12" fmla="*/ 245555 w 10008722"/>
                  <a:gd name="connsiteY12" fmla="*/ 6731821 h 6758300"/>
                  <a:gd name="connsiteX13" fmla="*/ 782883 w 10008722"/>
                  <a:gd name="connsiteY13" fmla="*/ 6222774 h 6758300"/>
                  <a:gd name="connsiteX14" fmla="*/ 1329637 w 10008722"/>
                  <a:gd name="connsiteY14" fmla="*/ 5855128 h 6758300"/>
                  <a:gd name="connsiteX15" fmla="*/ 1961233 w 10008722"/>
                  <a:gd name="connsiteY15" fmla="*/ 5836275 h 6758300"/>
                  <a:gd name="connsiteX16" fmla="*/ 3026462 w 10008722"/>
                  <a:gd name="connsiteY16" fmla="*/ 6335895 h 6758300"/>
                  <a:gd name="connsiteX17" fmla="*/ 3818313 w 10008722"/>
                  <a:gd name="connsiteY17" fmla="*/ 6590419 h 6758300"/>
                  <a:gd name="connsiteX18" fmla="*/ 4864689 w 10008722"/>
                  <a:gd name="connsiteY18" fmla="*/ 6722394 h 6758300"/>
                  <a:gd name="connsiteX19" fmla="*/ 5760235 w 10008722"/>
                  <a:gd name="connsiteY19" fmla="*/ 6712967 h 6758300"/>
                  <a:gd name="connsiteX20" fmla="*/ 6787757 w 10008722"/>
                  <a:gd name="connsiteY20" fmla="*/ 6599846 h 6758300"/>
                  <a:gd name="connsiteX21" fmla="*/ 7815278 w 10008722"/>
                  <a:gd name="connsiteY21" fmla="*/ 6317042 h 6758300"/>
                  <a:gd name="connsiteX22" fmla="*/ 8531716 w 10008722"/>
                  <a:gd name="connsiteY22" fmla="*/ 5987103 h 6758300"/>
                  <a:gd name="connsiteX23" fmla="*/ 8776812 w 10008722"/>
                  <a:gd name="connsiteY23" fmla="*/ 5911689 h 6758300"/>
                  <a:gd name="connsiteX24" fmla="*/ 9125604 w 10008722"/>
                  <a:gd name="connsiteY24" fmla="*/ 6090798 h 6758300"/>
                  <a:gd name="connsiteX25" fmla="*/ 9728920 w 10008722"/>
                  <a:gd name="connsiteY25" fmla="*/ 6401883 h 6758300"/>
                  <a:gd name="connsiteX26" fmla="*/ 9832615 w 10008722"/>
                  <a:gd name="connsiteY26" fmla="*/ 6081372 h 6758300"/>
                  <a:gd name="connsiteX27" fmla="*/ 9521530 w 10008722"/>
                  <a:gd name="connsiteY27" fmla="*/ 6005957 h 6758300"/>
                  <a:gd name="connsiteX28" fmla="*/ 9087897 w 10008722"/>
                  <a:gd name="connsiteY28" fmla="*/ 5770287 h 6758300"/>
                  <a:gd name="connsiteX29" fmla="*/ 8984202 w 10008722"/>
                  <a:gd name="connsiteY29" fmla="*/ 5534617 h 6758300"/>
                  <a:gd name="connsiteX30" fmla="*/ 9106751 w 10008722"/>
                  <a:gd name="connsiteY30" fmla="*/ 5034996 h 6758300"/>
                  <a:gd name="connsiteX31" fmla="*/ 9370701 w 10008722"/>
                  <a:gd name="connsiteY31" fmla="*/ 4327986 h 6758300"/>
                  <a:gd name="connsiteX32" fmla="*/ 9455542 w 10008722"/>
                  <a:gd name="connsiteY32" fmla="*/ 3507854 h 6758300"/>
                  <a:gd name="connsiteX33" fmla="*/ 9380128 w 10008722"/>
                  <a:gd name="connsiteY33" fmla="*/ 2838551 h 6758300"/>
                  <a:gd name="connsiteX34" fmla="*/ 9427262 w 10008722"/>
                  <a:gd name="connsiteY34" fmla="*/ 2518040 h 6758300"/>
                  <a:gd name="connsiteX35" fmla="*/ 9964590 w 10008722"/>
                  <a:gd name="connsiteY35" fmla="*/ 2357784 h 6758300"/>
                  <a:gd name="connsiteX36" fmla="*/ 9926883 w 10008722"/>
                  <a:gd name="connsiteY36" fmla="*/ 2122114 h 6758300"/>
                  <a:gd name="connsiteX37" fmla="*/ 9521530 w 10008722"/>
                  <a:gd name="connsiteY37" fmla="*/ 2197528 h 6758300"/>
                  <a:gd name="connsiteX38" fmla="*/ 9314140 w 10008722"/>
                  <a:gd name="connsiteY38" fmla="*/ 2178675 h 6758300"/>
                  <a:gd name="connsiteX39" fmla="*/ 9163311 w 10008722"/>
                  <a:gd name="connsiteY39" fmla="*/ 1716761 h 6758300"/>
                  <a:gd name="connsiteX40" fmla="*/ 8805093 w 10008722"/>
                  <a:gd name="connsiteY40" fmla="*/ 1330262 h 6758300"/>
                  <a:gd name="connsiteX41" fmla="*/ 8380887 w 10008722"/>
                  <a:gd name="connsiteY41" fmla="*/ 1066312 h 6758300"/>
                  <a:gd name="connsiteX42" fmla="*/ 8277192 w 10008722"/>
                  <a:gd name="connsiteY42" fmla="*/ 924910 h 6758300"/>
                  <a:gd name="connsiteX43" fmla="*/ 8494008 w 10008722"/>
                  <a:gd name="connsiteY43" fmla="*/ 481850 h 6758300"/>
                  <a:gd name="connsiteX44" fmla="*/ 8908788 w 10008722"/>
                  <a:gd name="connsiteY44" fmla="*/ 38790 h 6758300"/>
                  <a:gd name="connsiteX45" fmla="*/ 8918215 w 10008722"/>
                  <a:gd name="connsiteY45" fmla="*/ 19936 h 6758300"/>
                  <a:gd name="connsiteX0" fmla="*/ 311542 w 10008722"/>
                  <a:gd name="connsiteY0" fmla="*/ 443061 h 6992888"/>
                  <a:gd name="connsiteX1" fmla="*/ 754602 w 10008722"/>
                  <a:gd name="connsiteY1" fmla="*/ 970962 h 6992888"/>
                  <a:gd name="connsiteX2" fmla="*/ 933711 w 10008722"/>
                  <a:gd name="connsiteY2" fmla="*/ 1414021 h 6992888"/>
                  <a:gd name="connsiteX3" fmla="*/ 830017 w 10008722"/>
                  <a:gd name="connsiteY3" fmla="*/ 1894788 h 6992888"/>
                  <a:gd name="connsiteX4" fmla="*/ 575493 w 10008722"/>
                  <a:gd name="connsiteY4" fmla="*/ 2620652 h 6992888"/>
                  <a:gd name="connsiteX5" fmla="*/ 528359 w 10008722"/>
                  <a:gd name="connsiteY5" fmla="*/ 3450211 h 6992888"/>
                  <a:gd name="connsiteX6" fmla="*/ 584920 w 10008722"/>
                  <a:gd name="connsiteY6" fmla="*/ 4091234 h 6992888"/>
                  <a:gd name="connsiteX7" fmla="*/ 858297 w 10008722"/>
                  <a:gd name="connsiteY7" fmla="*/ 4930219 h 6992888"/>
                  <a:gd name="connsiteX8" fmla="*/ 933711 w 10008722"/>
                  <a:gd name="connsiteY8" fmla="*/ 5552388 h 6992888"/>
                  <a:gd name="connsiteX9" fmla="*/ 669761 w 10008722"/>
                  <a:gd name="connsiteY9" fmla="*/ 6183984 h 6992888"/>
                  <a:gd name="connsiteX10" fmla="*/ 198421 w 10008722"/>
                  <a:gd name="connsiteY10" fmla="*/ 6636471 h 6992888"/>
                  <a:gd name="connsiteX11" fmla="*/ 458 w 10008722"/>
                  <a:gd name="connsiteY11" fmla="*/ 6890995 h 6992888"/>
                  <a:gd name="connsiteX12" fmla="*/ 245555 w 10008722"/>
                  <a:gd name="connsiteY12" fmla="*/ 6966409 h 6992888"/>
                  <a:gd name="connsiteX13" fmla="*/ 782883 w 10008722"/>
                  <a:gd name="connsiteY13" fmla="*/ 6457362 h 6992888"/>
                  <a:gd name="connsiteX14" fmla="*/ 1329637 w 10008722"/>
                  <a:gd name="connsiteY14" fmla="*/ 6089716 h 6992888"/>
                  <a:gd name="connsiteX15" fmla="*/ 1961233 w 10008722"/>
                  <a:gd name="connsiteY15" fmla="*/ 6070863 h 6992888"/>
                  <a:gd name="connsiteX16" fmla="*/ 3026462 w 10008722"/>
                  <a:gd name="connsiteY16" fmla="*/ 6570483 h 6992888"/>
                  <a:gd name="connsiteX17" fmla="*/ 3818313 w 10008722"/>
                  <a:gd name="connsiteY17" fmla="*/ 6825007 h 6992888"/>
                  <a:gd name="connsiteX18" fmla="*/ 4864689 w 10008722"/>
                  <a:gd name="connsiteY18" fmla="*/ 6956982 h 6992888"/>
                  <a:gd name="connsiteX19" fmla="*/ 5760235 w 10008722"/>
                  <a:gd name="connsiteY19" fmla="*/ 6947555 h 6992888"/>
                  <a:gd name="connsiteX20" fmla="*/ 6787757 w 10008722"/>
                  <a:gd name="connsiteY20" fmla="*/ 6834434 h 6992888"/>
                  <a:gd name="connsiteX21" fmla="*/ 7815278 w 10008722"/>
                  <a:gd name="connsiteY21" fmla="*/ 6551630 h 6992888"/>
                  <a:gd name="connsiteX22" fmla="*/ 8531716 w 10008722"/>
                  <a:gd name="connsiteY22" fmla="*/ 6221691 h 6992888"/>
                  <a:gd name="connsiteX23" fmla="*/ 8776812 w 10008722"/>
                  <a:gd name="connsiteY23" fmla="*/ 6146277 h 6992888"/>
                  <a:gd name="connsiteX24" fmla="*/ 9125604 w 10008722"/>
                  <a:gd name="connsiteY24" fmla="*/ 6325386 h 6992888"/>
                  <a:gd name="connsiteX25" fmla="*/ 9728920 w 10008722"/>
                  <a:gd name="connsiteY25" fmla="*/ 6636471 h 6992888"/>
                  <a:gd name="connsiteX26" fmla="*/ 9832615 w 10008722"/>
                  <a:gd name="connsiteY26" fmla="*/ 6315960 h 6992888"/>
                  <a:gd name="connsiteX27" fmla="*/ 9521530 w 10008722"/>
                  <a:gd name="connsiteY27" fmla="*/ 6240545 h 6992888"/>
                  <a:gd name="connsiteX28" fmla="*/ 9087897 w 10008722"/>
                  <a:gd name="connsiteY28" fmla="*/ 6004875 h 6992888"/>
                  <a:gd name="connsiteX29" fmla="*/ 8984202 w 10008722"/>
                  <a:gd name="connsiteY29" fmla="*/ 5769205 h 6992888"/>
                  <a:gd name="connsiteX30" fmla="*/ 9106751 w 10008722"/>
                  <a:gd name="connsiteY30" fmla="*/ 5269584 h 6992888"/>
                  <a:gd name="connsiteX31" fmla="*/ 9370701 w 10008722"/>
                  <a:gd name="connsiteY31" fmla="*/ 4562574 h 6992888"/>
                  <a:gd name="connsiteX32" fmla="*/ 9455542 w 10008722"/>
                  <a:gd name="connsiteY32" fmla="*/ 3742442 h 6992888"/>
                  <a:gd name="connsiteX33" fmla="*/ 9380128 w 10008722"/>
                  <a:gd name="connsiteY33" fmla="*/ 3073139 h 6992888"/>
                  <a:gd name="connsiteX34" fmla="*/ 9427262 w 10008722"/>
                  <a:gd name="connsiteY34" fmla="*/ 2752628 h 6992888"/>
                  <a:gd name="connsiteX35" fmla="*/ 9964590 w 10008722"/>
                  <a:gd name="connsiteY35" fmla="*/ 2592372 h 6992888"/>
                  <a:gd name="connsiteX36" fmla="*/ 9926883 w 10008722"/>
                  <a:gd name="connsiteY36" fmla="*/ 2356702 h 6992888"/>
                  <a:gd name="connsiteX37" fmla="*/ 9521530 w 10008722"/>
                  <a:gd name="connsiteY37" fmla="*/ 2432116 h 6992888"/>
                  <a:gd name="connsiteX38" fmla="*/ 9314140 w 10008722"/>
                  <a:gd name="connsiteY38" fmla="*/ 2413263 h 6992888"/>
                  <a:gd name="connsiteX39" fmla="*/ 9163311 w 10008722"/>
                  <a:gd name="connsiteY39" fmla="*/ 1951349 h 6992888"/>
                  <a:gd name="connsiteX40" fmla="*/ 8805093 w 10008722"/>
                  <a:gd name="connsiteY40" fmla="*/ 1564850 h 6992888"/>
                  <a:gd name="connsiteX41" fmla="*/ 8380887 w 10008722"/>
                  <a:gd name="connsiteY41" fmla="*/ 1300900 h 6992888"/>
                  <a:gd name="connsiteX42" fmla="*/ 8277192 w 10008722"/>
                  <a:gd name="connsiteY42" fmla="*/ 1159498 h 6992888"/>
                  <a:gd name="connsiteX43" fmla="*/ 8494008 w 10008722"/>
                  <a:gd name="connsiteY43" fmla="*/ 716438 h 6992888"/>
                  <a:gd name="connsiteX44" fmla="*/ 8908788 w 10008722"/>
                  <a:gd name="connsiteY44" fmla="*/ 273378 h 6992888"/>
                  <a:gd name="connsiteX45" fmla="*/ 9144458 w 10008722"/>
                  <a:gd name="connsiteY45" fmla="*/ 0 h 6992888"/>
                  <a:gd name="connsiteX0" fmla="*/ 311542 w 10008722"/>
                  <a:gd name="connsiteY0" fmla="*/ 473845 h 7023672"/>
                  <a:gd name="connsiteX1" fmla="*/ 754602 w 10008722"/>
                  <a:gd name="connsiteY1" fmla="*/ 1001746 h 7023672"/>
                  <a:gd name="connsiteX2" fmla="*/ 933711 w 10008722"/>
                  <a:gd name="connsiteY2" fmla="*/ 1444805 h 7023672"/>
                  <a:gd name="connsiteX3" fmla="*/ 830017 w 10008722"/>
                  <a:gd name="connsiteY3" fmla="*/ 1925572 h 7023672"/>
                  <a:gd name="connsiteX4" fmla="*/ 575493 w 10008722"/>
                  <a:gd name="connsiteY4" fmla="*/ 2651436 h 7023672"/>
                  <a:gd name="connsiteX5" fmla="*/ 528359 w 10008722"/>
                  <a:gd name="connsiteY5" fmla="*/ 3480995 h 7023672"/>
                  <a:gd name="connsiteX6" fmla="*/ 584920 w 10008722"/>
                  <a:gd name="connsiteY6" fmla="*/ 4122018 h 7023672"/>
                  <a:gd name="connsiteX7" fmla="*/ 858297 w 10008722"/>
                  <a:gd name="connsiteY7" fmla="*/ 4961003 h 7023672"/>
                  <a:gd name="connsiteX8" fmla="*/ 933711 w 10008722"/>
                  <a:gd name="connsiteY8" fmla="*/ 5583172 h 7023672"/>
                  <a:gd name="connsiteX9" fmla="*/ 669761 w 10008722"/>
                  <a:gd name="connsiteY9" fmla="*/ 6214768 h 7023672"/>
                  <a:gd name="connsiteX10" fmla="*/ 198421 w 10008722"/>
                  <a:gd name="connsiteY10" fmla="*/ 6667255 h 7023672"/>
                  <a:gd name="connsiteX11" fmla="*/ 458 w 10008722"/>
                  <a:gd name="connsiteY11" fmla="*/ 6921779 h 7023672"/>
                  <a:gd name="connsiteX12" fmla="*/ 245555 w 10008722"/>
                  <a:gd name="connsiteY12" fmla="*/ 6997193 h 7023672"/>
                  <a:gd name="connsiteX13" fmla="*/ 782883 w 10008722"/>
                  <a:gd name="connsiteY13" fmla="*/ 6488146 h 7023672"/>
                  <a:gd name="connsiteX14" fmla="*/ 1329637 w 10008722"/>
                  <a:gd name="connsiteY14" fmla="*/ 6120500 h 7023672"/>
                  <a:gd name="connsiteX15" fmla="*/ 1961233 w 10008722"/>
                  <a:gd name="connsiteY15" fmla="*/ 6101647 h 7023672"/>
                  <a:gd name="connsiteX16" fmla="*/ 3026462 w 10008722"/>
                  <a:gd name="connsiteY16" fmla="*/ 6601267 h 7023672"/>
                  <a:gd name="connsiteX17" fmla="*/ 3818313 w 10008722"/>
                  <a:gd name="connsiteY17" fmla="*/ 6855791 h 7023672"/>
                  <a:gd name="connsiteX18" fmla="*/ 4864689 w 10008722"/>
                  <a:gd name="connsiteY18" fmla="*/ 6987766 h 7023672"/>
                  <a:gd name="connsiteX19" fmla="*/ 5760235 w 10008722"/>
                  <a:gd name="connsiteY19" fmla="*/ 6978339 h 7023672"/>
                  <a:gd name="connsiteX20" fmla="*/ 6787757 w 10008722"/>
                  <a:gd name="connsiteY20" fmla="*/ 6865218 h 7023672"/>
                  <a:gd name="connsiteX21" fmla="*/ 7815278 w 10008722"/>
                  <a:gd name="connsiteY21" fmla="*/ 6582414 h 7023672"/>
                  <a:gd name="connsiteX22" fmla="*/ 8531716 w 10008722"/>
                  <a:gd name="connsiteY22" fmla="*/ 6252475 h 7023672"/>
                  <a:gd name="connsiteX23" fmla="*/ 8776812 w 10008722"/>
                  <a:gd name="connsiteY23" fmla="*/ 6177061 h 7023672"/>
                  <a:gd name="connsiteX24" fmla="*/ 9125604 w 10008722"/>
                  <a:gd name="connsiteY24" fmla="*/ 6356170 h 7023672"/>
                  <a:gd name="connsiteX25" fmla="*/ 9728920 w 10008722"/>
                  <a:gd name="connsiteY25" fmla="*/ 6667255 h 7023672"/>
                  <a:gd name="connsiteX26" fmla="*/ 9832615 w 10008722"/>
                  <a:gd name="connsiteY26" fmla="*/ 6346744 h 7023672"/>
                  <a:gd name="connsiteX27" fmla="*/ 9521530 w 10008722"/>
                  <a:gd name="connsiteY27" fmla="*/ 6271329 h 7023672"/>
                  <a:gd name="connsiteX28" fmla="*/ 9087897 w 10008722"/>
                  <a:gd name="connsiteY28" fmla="*/ 6035659 h 7023672"/>
                  <a:gd name="connsiteX29" fmla="*/ 8984202 w 10008722"/>
                  <a:gd name="connsiteY29" fmla="*/ 5799989 h 7023672"/>
                  <a:gd name="connsiteX30" fmla="*/ 9106751 w 10008722"/>
                  <a:gd name="connsiteY30" fmla="*/ 5300368 h 7023672"/>
                  <a:gd name="connsiteX31" fmla="*/ 9370701 w 10008722"/>
                  <a:gd name="connsiteY31" fmla="*/ 4593358 h 7023672"/>
                  <a:gd name="connsiteX32" fmla="*/ 9455542 w 10008722"/>
                  <a:gd name="connsiteY32" fmla="*/ 3773226 h 7023672"/>
                  <a:gd name="connsiteX33" fmla="*/ 9380128 w 10008722"/>
                  <a:gd name="connsiteY33" fmla="*/ 3103923 h 7023672"/>
                  <a:gd name="connsiteX34" fmla="*/ 9427262 w 10008722"/>
                  <a:gd name="connsiteY34" fmla="*/ 2783412 h 7023672"/>
                  <a:gd name="connsiteX35" fmla="*/ 9964590 w 10008722"/>
                  <a:gd name="connsiteY35" fmla="*/ 2623156 h 7023672"/>
                  <a:gd name="connsiteX36" fmla="*/ 9926883 w 10008722"/>
                  <a:gd name="connsiteY36" fmla="*/ 2387486 h 7023672"/>
                  <a:gd name="connsiteX37" fmla="*/ 9521530 w 10008722"/>
                  <a:gd name="connsiteY37" fmla="*/ 2462900 h 7023672"/>
                  <a:gd name="connsiteX38" fmla="*/ 9314140 w 10008722"/>
                  <a:gd name="connsiteY38" fmla="*/ 2444047 h 7023672"/>
                  <a:gd name="connsiteX39" fmla="*/ 9163311 w 10008722"/>
                  <a:gd name="connsiteY39" fmla="*/ 1982133 h 7023672"/>
                  <a:gd name="connsiteX40" fmla="*/ 8805093 w 10008722"/>
                  <a:gd name="connsiteY40" fmla="*/ 1595634 h 7023672"/>
                  <a:gd name="connsiteX41" fmla="*/ 8380887 w 10008722"/>
                  <a:gd name="connsiteY41" fmla="*/ 1331684 h 7023672"/>
                  <a:gd name="connsiteX42" fmla="*/ 8277192 w 10008722"/>
                  <a:gd name="connsiteY42" fmla="*/ 1190282 h 7023672"/>
                  <a:gd name="connsiteX43" fmla="*/ 8494008 w 10008722"/>
                  <a:gd name="connsiteY43" fmla="*/ 747222 h 7023672"/>
                  <a:gd name="connsiteX44" fmla="*/ 8908788 w 10008722"/>
                  <a:gd name="connsiteY44" fmla="*/ 304162 h 7023672"/>
                  <a:gd name="connsiteX45" fmla="*/ 9144458 w 10008722"/>
                  <a:gd name="connsiteY45" fmla="*/ 30784 h 7023672"/>
                  <a:gd name="connsiteX46" fmla="*/ 9144458 w 10008722"/>
                  <a:gd name="connsiteY46" fmla="*/ 2504 h 7023672"/>
                  <a:gd name="connsiteX0" fmla="*/ 311542 w 10008722"/>
                  <a:gd name="connsiteY0" fmla="*/ 499622 h 7049449"/>
                  <a:gd name="connsiteX1" fmla="*/ 754602 w 10008722"/>
                  <a:gd name="connsiteY1" fmla="*/ 1027523 h 7049449"/>
                  <a:gd name="connsiteX2" fmla="*/ 933711 w 10008722"/>
                  <a:gd name="connsiteY2" fmla="*/ 1470582 h 7049449"/>
                  <a:gd name="connsiteX3" fmla="*/ 830017 w 10008722"/>
                  <a:gd name="connsiteY3" fmla="*/ 1951349 h 7049449"/>
                  <a:gd name="connsiteX4" fmla="*/ 575493 w 10008722"/>
                  <a:gd name="connsiteY4" fmla="*/ 2677213 h 7049449"/>
                  <a:gd name="connsiteX5" fmla="*/ 528359 w 10008722"/>
                  <a:gd name="connsiteY5" fmla="*/ 3506772 h 7049449"/>
                  <a:gd name="connsiteX6" fmla="*/ 584920 w 10008722"/>
                  <a:gd name="connsiteY6" fmla="*/ 4147795 h 7049449"/>
                  <a:gd name="connsiteX7" fmla="*/ 858297 w 10008722"/>
                  <a:gd name="connsiteY7" fmla="*/ 4986780 h 7049449"/>
                  <a:gd name="connsiteX8" fmla="*/ 933711 w 10008722"/>
                  <a:gd name="connsiteY8" fmla="*/ 5608949 h 7049449"/>
                  <a:gd name="connsiteX9" fmla="*/ 669761 w 10008722"/>
                  <a:gd name="connsiteY9" fmla="*/ 6240545 h 7049449"/>
                  <a:gd name="connsiteX10" fmla="*/ 198421 w 10008722"/>
                  <a:gd name="connsiteY10" fmla="*/ 6693032 h 7049449"/>
                  <a:gd name="connsiteX11" fmla="*/ 458 w 10008722"/>
                  <a:gd name="connsiteY11" fmla="*/ 6947556 h 7049449"/>
                  <a:gd name="connsiteX12" fmla="*/ 245555 w 10008722"/>
                  <a:gd name="connsiteY12" fmla="*/ 7022970 h 7049449"/>
                  <a:gd name="connsiteX13" fmla="*/ 782883 w 10008722"/>
                  <a:gd name="connsiteY13" fmla="*/ 6513923 h 7049449"/>
                  <a:gd name="connsiteX14" fmla="*/ 1329637 w 10008722"/>
                  <a:gd name="connsiteY14" fmla="*/ 6146277 h 7049449"/>
                  <a:gd name="connsiteX15" fmla="*/ 1961233 w 10008722"/>
                  <a:gd name="connsiteY15" fmla="*/ 6127424 h 7049449"/>
                  <a:gd name="connsiteX16" fmla="*/ 3026462 w 10008722"/>
                  <a:gd name="connsiteY16" fmla="*/ 6627044 h 7049449"/>
                  <a:gd name="connsiteX17" fmla="*/ 3818313 w 10008722"/>
                  <a:gd name="connsiteY17" fmla="*/ 6881568 h 7049449"/>
                  <a:gd name="connsiteX18" fmla="*/ 4864689 w 10008722"/>
                  <a:gd name="connsiteY18" fmla="*/ 7013543 h 7049449"/>
                  <a:gd name="connsiteX19" fmla="*/ 5760235 w 10008722"/>
                  <a:gd name="connsiteY19" fmla="*/ 7004116 h 7049449"/>
                  <a:gd name="connsiteX20" fmla="*/ 6787757 w 10008722"/>
                  <a:gd name="connsiteY20" fmla="*/ 6890995 h 7049449"/>
                  <a:gd name="connsiteX21" fmla="*/ 7815278 w 10008722"/>
                  <a:gd name="connsiteY21" fmla="*/ 6608191 h 7049449"/>
                  <a:gd name="connsiteX22" fmla="*/ 8531716 w 10008722"/>
                  <a:gd name="connsiteY22" fmla="*/ 6278252 h 7049449"/>
                  <a:gd name="connsiteX23" fmla="*/ 8776812 w 10008722"/>
                  <a:gd name="connsiteY23" fmla="*/ 6202838 h 7049449"/>
                  <a:gd name="connsiteX24" fmla="*/ 9125604 w 10008722"/>
                  <a:gd name="connsiteY24" fmla="*/ 6381947 h 7049449"/>
                  <a:gd name="connsiteX25" fmla="*/ 9728920 w 10008722"/>
                  <a:gd name="connsiteY25" fmla="*/ 6693032 h 7049449"/>
                  <a:gd name="connsiteX26" fmla="*/ 9832615 w 10008722"/>
                  <a:gd name="connsiteY26" fmla="*/ 6372521 h 7049449"/>
                  <a:gd name="connsiteX27" fmla="*/ 9521530 w 10008722"/>
                  <a:gd name="connsiteY27" fmla="*/ 6297106 h 7049449"/>
                  <a:gd name="connsiteX28" fmla="*/ 9087897 w 10008722"/>
                  <a:gd name="connsiteY28" fmla="*/ 6061436 h 7049449"/>
                  <a:gd name="connsiteX29" fmla="*/ 8984202 w 10008722"/>
                  <a:gd name="connsiteY29" fmla="*/ 5825766 h 7049449"/>
                  <a:gd name="connsiteX30" fmla="*/ 9106751 w 10008722"/>
                  <a:gd name="connsiteY30" fmla="*/ 5326145 h 7049449"/>
                  <a:gd name="connsiteX31" fmla="*/ 9370701 w 10008722"/>
                  <a:gd name="connsiteY31" fmla="*/ 4619135 h 7049449"/>
                  <a:gd name="connsiteX32" fmla="*/ 9455542 w 10008722"/>
                  <a:gd name="connsiteY32" fmla="*/ 3799003 h 7049449"/>
                  <a:gd name="connsiteX33" fmla="*/ 9380128 w 10008722"/>
                  <a:gd name="connsiteY33" fmla="*/ 3129700 h 7049449"/>
                  <a:gd name="connsiteX34" fmla="*/ 9427262 w 10008722"/>
                  <a:gd name="connsiteY34" fmla="*/ 2809189 h 7049449"/>
                  <a:gd name="connsiteX35" fmla="*/ 9964590 w 10008722"/>
                  <a:gd name="connsiteY35" fmla="*/ 2648933 h 7049449"/>
                  <a:gd name="connsiteX36" fmla="*/ 9926883 w 10008722"/>
                  <a:gd name="connsiteY36" fmla="*/ 2413263 h 7049449"/>
                  <a:gd name="connsiteX37" fmla="*/ 9521530 w 10008722"/>
                  <a:gd name="connsiteY37" fmla="*/ 2488677 h 7049449"/>
                  <a:gd name="connsiteX38" fmla="*/ 9314140 w 10008722"/>
                  <a:gd name="connsiteY38" fmla="*/ 2469824 h 7049449"/>
                  <a:gd name="connsiteX39" fmla="*/ 9163311 w 10008722"/>
                  <a:gd name="connsiteY39" fmla="*/ 2007910 h 7049449"/>
                  <a:gd name="connsiteX40" fmla="*/ 8805093 w 10008722"/>
                  <a:gd name="connsiteY40" fmla="*/ 1621411 h 7049449"/>
                  <a:gd name="connsiteX41" fmla="*/ 8380887 w 10008722"/>
                  <a:gd name="connsiteY41" fmla="*/ 1357461 h 7049449"/>
                  <a:gd name="connsiteX42" fmla="*/ 8277192 w 10008722"/>
                  <a:gd name="connsiteY42" fmla="*/ 1216059 h 7049449"/>
                  <a:gd name="connsiteX43" fmla="*/ 8494008 w 10008722"/>
                  <a:gd name="connsiteY43" fmla="*/ 772999 h 7049449"/>
                  <a:gd name="connsiteX44" fmla="*/ 8908788 w 10008722"/>
                  <a:gd name="connsiteY44" fmla="*/ 329939 h 7049449"/>
                  <a:gd name="connsiteX45" fmla="*/ 9144458 w 10008722"/>
                  <a:gd name="connsiteY45" fmla="*/ 56561 h 7049449"/>
                  <a:gd name="connsiteX46" fmla="*/ 8720252 w 10008722"/>
                  <a:gd name="connsiteY46" fmla="*/ 0 h 7049449"/>
                  <a:gd name="connsiteX0" fmla="*/ 311542 w 10008722"/>
                  <a:gd name="connsiteY0" fmla="*/ 509047 h 7058874"/>
                  <a:gd name="connsiteX1" fmla="*/ 754602 w 10008722"/>
                  <a:gd name="connsiteY1" fmla="*/ 1036948 h 7058874"/>
                  <a:gd name="connsiteX2" fmla="*/ 933711 w 10008722"/>
                  <a:gd name="connsiteY2" fmla="*/ 1480007 h 7058874"/>
                  <a:gd name="connsiteX3" fmla="*/ 830017 w 10008722"/>
                  <a:gd name="connsiteY3" fmla="*/ 1960774 h 7058874"/>
                  <a:gd name="connsiteX4" fmla="*/ 575493 w 10008722"/>
                  <a:gd name="connsiteY4" fmla="*/ 2686638 h 7058874"/>
                  <a:gd name="connsiteX5" fmla="*/ 528359 w 10008722"/>
                  <a:gd name="connsiteY5" fmla="*/ 3516197 h 7058874"/>
                  <a:gd name="connsiteX6" fmla="*/ 584920 w 10008722"/>
                  <a:gd name="connsiteY6" fmla="*/ 4157220 h 7058874"/>
                  <a:gd name="connsiteX7" fmla="*/ 858297 w 10008722"/>
                  <a:gd name="connsiteY7" fmla="*/ 4996205 h 7058874"/>
                  <a:gd name="connsiteX8" fmla="*/ 933711 w 10008722"/>
                  <a:gd name="connsiteY8" fmla="*/ 5618374 h 7058874"/>
                  <a:gd name="connsiteX9" fmla="*/ 669761 w 10008722"/>
                  <a:gd name="connsiteY9" fmla="*/ 6249970 h 7058874"/>
                  <a:gd name="connsiteX10" fmla="*/ 198421 w 10008722"/>
                  <a:gd name="connsiteY10" fmla="*/ 6702457 h 7058874"/>
                  <a:gd name="connsiteX11" fmla="*/ 458 w 10008722"/>
                  <a:gd name="connsiteY11" fmla="*/ 6956981 h 7058874"/>
                  <a:gd name="connsiteX12" fmla="*/ 245555 w 10008722"/>
                  <a:gd name="connsiteY12" fmla="*/ 7032395 h 7058874"/>
                  <a:gd name="connsiteX13" fmla="*/ 782883 w 10008722"/>
                  <a:gd name="connsiteY13" fmla="*/ 6523348 h 7058874"/>
                  <a:gd name="connsiteX14" fmla="*/ 1329637 w 10008722"/>
                  <a:gd name="connsiteY14" fmla="*/ 6155702 h 7058874"/>
                  <a:gd name="connsiteX15" fmla="*/ 1961233 w 10008722"/>
                  <a:gd name="connsiteY15" fmla="*/ 6136849 h 7058874"/>
                  <a:gd name="connsiteX16" fmla="*/ 3026462 w 10008722"/>
                  <a:gd name="connsiteY16" fmla="*/ 6636469 h 7058874"/>
                  <a:gd name="connsiteX17" fmla="*/ 3818313 w 10008722"/>
                  <a:gd name="connsiteY17" fmla="*/ 6890993 h 7058874"/>
                  <a:gd name="connsiteX18" fmla="*/ 4864689 w 10008722"/>
                  <a:gd name="connsiteY18" fmla="*/ 7022968 h 7058874"/>
                  <a:gd name="connsiteX19" fmla="*/ 5760235 w 10008722"/>
                  <a:gd name="connsiteY19" fmla="*/ 7013541 h 7058874"/>
                  <a:gd name="connsiteX20" fmla="*/ 6787757 w 10008722"/>
                  <a:gd name="connsiteY20" fmla="*/ 6900420 h 7058874"/>
                  <a:gd name="connsiteX21" fmla="*/ 7815278 w 10008722"/>
                  <a:gd name="connsiteY21" fmla="*/ 6617616 h 7058874"/>
                  <a:gd name="connsiteX22" fmla="*/ 8531716 w 10008722"/>
                  <a:gd name="connsiteY22" fmla="*/ 6287677 h 7058874"/>
                  <a:gd name="connsiteX23" fmla="*/ 8776812 w 10008722"/>
                  <a:gd name="connsiteY23" fmla="*/ 6212263 h 7058874"/>
                  <a:gd name="connsiteX24" fmla="*/ 9125604 w 10008722"/>
                  <a:gd name="connsiteY24" fmla="*/ 6391372 h 7058874"/>
                  <a:gd name="connsiteX25" fmla="*/ 9728920 w 10008722"/>
                  <a:gd name="connsiteY25" fmla="*/ 6702457 h 7058874"/>
                  <a:gd name="connsiteX26" fmla="*/ 9832615 w 10008722"/>
                  <a:gd name="connsiteY26" fmla="*/ 6381946 h 7058874"/>
                  <a:gd name="connsiteX27" fmla="*/ 9521530 w 10008722"/>
                  <a:gd name="connsiteY27" fmla="*/ 6306531 h 7058874"/>
                  <a:gd name="connsiteX28" fmla="*/ 9087897 w 10008722"/>
                  <a:gd name="connsiteY28" fmla="*/ 6070861 h 7058874"/>
                  <a:gd name="connsiteX29" fmla="*/ 8984202 w 10008722"/>
                  <a:gd name="connsiteY29" fmla="*/ 5835191 h 7058874"/>
                  <a:gd name="connsiteX30" fmla="*/ 9106751 w 10008722"/>
                  <a:gd name="connsiteY30" fmla="*/ 5335570 h 7058874"/>
                  <a:gd name="connsiteX31" fmla="*/ 9370701 w 10008722"/>
                  <a:gd name="connsiteY31" fmla="*/ 4628560 h 7058874"/>
                  <a:gd name="connsiteX32" fmla="*/ 9455542 w 10008722"/>
                  <a:gd name="connsiteY32" fmla="*/ 3808428 h 7058874"/>
                  <a:gd name="connsiteX33" fmla="*/ 9380128 w 10008722"/>
                  <a:gd name="connsiteY33" fmla="*/ 3139125 h 7058874"/>
                  <a:gd name="connsiteX34" fmla="*/ 9427262 w 10008722"/>
                  <a:gd name="connsiteY34" fmla="*/ 2818614 h 7058874"/>
                  <a:gd name="connsiteX35" fmla="*/ 9964590 w 10008722"/>
                  <a:gd name="connsiteY35" fmla="*/ 2658358 h 7058874"/>
                  <a:gd name="connsiteX36" fmla="*/ 9926883 w 10008722"/>
                  <a:gd name="connsiteY36" fmla="*/ 2422688 h 7058874"/>
                  <a:gd name="connsiteX37" fmla="*/ 9521530 w 10008722"/>
                  <a:gd name="connsiteY37" fmla="*/ 2498102 h 7058874"/>
                  <a:gd name="connsiteX38" fmla="*/ 9314140 w 10008722"/>
                  <a:gd name="connsiteY38" fmla="*/ 2479249 h 7058874"/>
                  <a:gd name="connsiteX39" fmla="*/ 9163311 w 10008722"/>
                  <a:gd name="connsiteY39" fmla="*/ 2017335 h 7058874"/>
                  <a:gd name="connsiteX40" fmla="*/ 8805093 w 10008722"/>
                  <a:gd name="connsiteY40" fmla="*/ 1630836 h 7058874"/>
                  <a:gd name="connsiteX41" fmla="*/ 8380887 w 10008722"/>
                  <a:gd name="connsiteY41" fmla="*/ 1366886 h 7058874"/>
                  <a:gd name="connsiteX42" fmla="*/ 8277192 w 10008722"/>
                  <a:gd name="connsiteY42" fmla="*/ 1225484 h 7058874"/>
                  <a:gd name="connsiteX43" fmla="*/ 8494008 w 10008722"/>
                  <a:gd name="connsiteY43" fmla="*/ 782424 h 7058874"/>
                  <a:gd name="connsiteX44" fmla="*/ 8908788 w 10008722"/>
                  <a:gd name="connsiteY44" fmla="*/ 339364 h 7058874"/>
                  <a:gd name="connsiteX45" fmla="*/ 9144458 w 10008722"/>
                  <a:gd name="connsiteY45" fmla="*/ 65986 h 7058874"/>
                  <a:gd name="connsiteX46" fmla="*/ 8720252 w 10008722"/>
                  <a:gd name="connsiteY46" fmla="*/ 9425 h 7058874"/>
                  <a:gd name="connsiteX47" fmla="*/ 8720252 w 10008722"/>
                  <a:gd name="connsiteY47" fmla="*/ 0 h 7058874"/>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8296045 w 10008722"/>
                  <a:gd name="connsiteY48" fmla="*/ 641163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8003815 w 10008722"/>
                  <a:gd name="connsiteY49" fmla="*/ 989954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7645596 w 10008722"/>
                  <a:gd name="connsiteY50" fmla="*/ 1027662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872598 w 10008722"/>
                  <a:gd name="connsiteY51" fmla="*/ 971101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5995905 w 10008722"/>
                  <a:gd name="connsiteY52" fmla="*/ 782565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53" fmla="*/ 4817555 w 10008722"/>
                  <a:gd name="connsiteY53" fmla="*/ 726004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53" fmla="*/ 3733473 w 10008722"/>
                  <a:gd name="connsiteY53" fmla="*/ 763711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53" fmla="*/ 3733473 w 10008722"/>
                  <a:gd name="connsiteY53" fmla="*/ 763711 h 7049587"/>
                  <a:gd name="connsiteX54" fmla="*/ 3714619 w 10008722"/>
                  <a:gd name="connsiteY54" fmla="*/ 763711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53" fmla="*/ 3733473 w 10008722"/>
                  <a:gd name="connsiteY53" fmla="*/ 763711 h 7049587"/>
                  <a:gd name="connsiteX54" fmla="*/ 2715378 w 10008722"/>
                  <a:gd name="connsiteY54" fmla="*/ 839126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53" fmla="*/ 3733473 w 10008722"/>
                  <a:gd name="connsiteY53" fmla="*/ 763711 h 7049587"/>
                  <a:gd name="connsiteX54" fmla="*/ 2715378 w 10008722"/>
                  <a:gd name="connsiteY54" fmla="*/ 839126 h 7049587"/>
                  <a:gd name="connsiteX55" fmla="*/ 2687097 w 10008722"/>
                  <a:gd name="connsiteY55" fmla="*/ 829699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53" fmla="*/ 3733473 w 10008722"/>
                  <a:gd name="connsiteY53" fmla="*/ 763711 h 7049587"/>
                  <a:gd name="connsiteX54" fmla="*/ 2715378 w 10008722"/>
                  <a:gd name="connsiteY54" fmla="*/ 839126 h 7049587"/>
                  <a:gd name="connsiteX55" fmla="*/ 1857539 w 10008722"/>
                  <a:gd name="connsiteY55" fmla="*/ 999381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53" fmla="*/ 3733473 w 10008722"/>
                  <a:gd name="connsiteY53" fmla="*/ 763711 h 7049587"/>
                  <a:gd name="connsiteX54" fmla="*/ 2715378 w 10008722"/>
                  <a:gd name="connsiteY54" fmla="*/ 839126 h 7049587"/>
                  <a:gd name="connsiteX55" fmla="*/ 1857539 w 10008722"/>
                  <a:gd name="connsiteY55" fmla="*/ 999381 h 7049587"/>
                  <a:gd name="connsiteX56" fmla="*/ 1838685 w 10008722"/>
                  <a:gd name="connsiteY56" fmla="*/ 999381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53" fmla="*/ 3733473 w 10008722"/>
                  <a:gd name="connsiteY53" fmla="*/ 763711 h 7049587"/>
                  <a:gd name="connsiteX54" fmla="*/ 2715378 w 10008722"/>
                  <a:gd name="connsiteY54" fmla="*/ 839126 h 7049587"/>
                  <a:gd name="connsiteX55" fmla="*/ 1857539 w 10008722"/>
                  <a:gd name="connsiteY55" fmla="*/ 999381 h 7049587"/>
                  <a:gd name="connsiteX56" fmla="*/ 1442760 w 10008722"/>
                  <a:gd name="connsiteY56" fmla="*/ 1027662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53" fmla="*/ 3733473 w 10008722"/>
                  <a:gd name="connsiteY53" fmla="*/ 763711 h 7049587"/>
                  <a:gd name="connsiteX54" fmla="*/ 2715378 w 10008722"/>
                  <a:gd name="connsiteY54" fmla="*/ 839126 h 7049587"/>
                  <a:gd name="connsiteX55" fmla="*/ 1857539 w 10008722"/>
                  <a:gd name="connsiteY55" fmla="*/ 999381 h 7049587"/>
                  <a:gd name="connsiteX56" fmla="*/ 1442760 w 10008722"/>
                  <a:gd name="connsiteY56" fmla="*/ 1027662 h 7049587"/>
                  <a:gd name="connsiteX57" fmla="*/ 1452186 w 10008722"/>
                  <a:gd name="connsiteY57" fmla="*/ 1018235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53" fmla="*/ 3733473 w 10008722"/>
                  <a:gd name="connsiteY53" fmla="*/ 763711 h 7049587"/>
                  <a:gd name="connsiteX54" fmla="*/ 2715378 w 10008722"/>
                  <a:gd name="connsiteY54" fmla="*/ 839126 h 7049587"/>
                  <a:gd name="connsiteX55" fmla="*/ 1857539 w 10008722"/>
                  <a:gd name="connsiteY55" fmla="*/ 999381 h 7049587"/>
                  <a:gd name="connsiteX56" fmla="*/ 1442760 w 10008722"/>
                  <a:gd name="connsiteY56" fmla="*/ 1027662 h 7049587"/>
                  <a:gd name="connsiteX57" fmla="*/ 990273 w 10008722"/>
                  <a:gd name="connsiteY57" fmla="*/ 876833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53" fmla="*/ 3733473 w 10008722"/>
                  <a:gd name="connsiteY53" fmla="*/ 763711 h 7049587"/>
                  <a:gd name="connsiteX54" fmla="*/ 2715378 w 10008722"/>
                  <a:gd name="connsiteY54" fmla="*/ 839126 h 7049587"/>
                  <a:gd name="connsiteX55" fmla="*/ 1857539 w 10008722"/>
                  <a:gd name="connsiteY55" fmla="*/ 999381 h 7049587"/>
                  <a:gd name="connsiteX56" fmla="*/ 1442760 w 10008722"/>
                  <a:gd name="connsiteY56" fmla="*/ 1027662 h 7049587"/>
                  <a:gd name="connsiteX57" fmla="*/ 990273 w 10008722"/>
                  <a:gd name="connsiteY57" fmla="*/ 876833 h 7049587"/>
                  <a:gd name="connsiteX58" fmla="*/ 971419 w 10008722"/>
                  <a:gd name="connsiteY58" fmla="*/ 857979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53" fmla="*/ 3733473 w 10008722"/>
                  <a:gd name="connsiteY53" fmla="*/ 763711 h 7049587"/>
                  <a:gd name="connsiteX54" fmla="*/ 2715378 w 10008722"/>
                  <a:gd name="connsiteY54" fmla="*/ 839126 h 7049587"/>
                  <a:gd name="connsiteX55" fmla="*/ 1857539 w 10008722"/>
                  <a:gd name="connsiteY55" fmla="*/ 999381 h 7049587"/>
                  <a:gd name="connsiteX56" fmla="*/ 1442760 w 10008722"/>
                  <a:gd name="connsiteY56" fmla="*/ 1027662 h 7049587"/>
                  <a:gd name="connsiteX57" fmla="*/ 990273 w 10008722"/>
                  <a:gd name="connsiteY57" fmla="*/ 876833 h 7049587"/>
                  <a:gd name="connsiteX58" fmla="*/ 556640 w 10008722"/>
                  <a:gd name="connsiteY58" fmla="*/ 452627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53" fmla="*/ 3733473 w 10008722"/>
                  <a:gd name="connsiteY53" fmla="*/ 763711 h 7049587"/>
                  <a:gd name="connsiteX54" fmla="*/ 2715378 w 10008722"/>
                  <a:gd name="connsiteY54" fmla="*/ 839126 h 7049587"/>
                  <a:gd name="connsiteX55" fmla="*/ 1857539 w 10008722"/>
                  <a:gd name="connsiteY55" fmla="*/ 999381 h 7049587"/>
                  <a:gd name="connsiteX56" fmla="*/ 1442760 w 10008722"/>
                  <a:gd name="connsiteY56" fmla="*/ 1027662 h 7049587"/>
                  <a:gd name="connsiteX57" fmla="*/ 990273 w 10008722"/>
                  <a:gd name="connsiteY57" fmla="*/ 876833 h 7049587"/>
                  <a:gd name="connsiteX58" fmla="*/ 556640 w 10008722"/>
                  <a:gd name="connsiteY58" fmla="*/ 452627 h 7049587"/>
                  <a:gd name="connsiteX59" fmla="*/ 518932 w 10008722"/>
                  <a:gd name="connsiteY59" fmla="*/ 443200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53" fmla="*/ 3733473 w 10008722"/>
                  <a:gd name="connsiteY53" fmla="*/ 763711 h 7049587"/>
                  <a:gd name="connsiteX54" fmla="*/ 2715378 w 10008722"/>
                  <a:gd name="connsiteY54" fmla="*/ 839126 h 7049587"/>
                  <a:gd name="connsiteX55" fmla="*/ 1857539 w 10008722"/>
                  <a:gd name="connsiteY55" fmla="*/ 999381 h 7049587"/>
                  <a:gd name="connsiteX56" fmla="*/ 1442760 w 10008722"/>
                  <a:gd name="connsiteY56" fmla="*/ 1027662 h 7049587"/>
                  <a:gd name="connsiteX57" fmla="*/ 990273 w 10008722"/>
                  <a:gd name="connsiteY57" fmla="*/ 876833 h 7049587"/>
                  <a:gd name="connsiteX58" fmla="*/ 556640 w 10008722"/>
                  <a:gd name="connsiteY58" fmla="*/ 452627 h 7049587"/>
                  <a:gd name="connsiteX59" fmla="*/ 311543 w 10008722"/>
                  <a:gd name="connsiteY59" fmla="*/ 216957 h 7049587"/>
                  <a:gd name="connsiteX0" fmla="*/ 311542 w 10008722"/>
                  <a:gd name="connsiteY0" fmla="*/ 499760 h 7049587"/>
                  <a:gd name="connsiteX1" fmla="*/ 754602 w 10008722"/>
                  <a:gd name="connsiteY1" fmla="*/ 1027661 h 7049587"/>
                  <a:gd name="connsiteX2" fmla="*/ 933711 w 10008722"/>
                  <a:gd name="connsiteY2" fmla="*/ 1470720 h 7049587"/>
                  <a:gd name="connsiteX3" fmla="*/ 830017 w 10008722"/>
                  <a:gd name="connsiteY3" fmla="*/ 1951487 h 7049587"/>
                  <a:gd name="connsiteX4" fmla="*/ 575493 w 10008722"/>
                  <a:gd name="connsiteY4" fmla="*/ 2677351 h 7049587"/>
                  <a:gd name="connsiteX5" fmla="*/ 528359 w 10008722"/>
                  <a:gd name="connsiteY5" fmla="*/ 3506910 h 7049587"/>
                  <a:gd name="connsiteX6" fmla="*/ 584920 w 10008722"/>
                  <a:gd name="connsiteY6" fmla="*/ 4147933 h 7049587"/>
                  <a:gd name="connsiteX7" fmla="*/ 858297 w 10008722"/>
                  <a:gd name="connsiteY7" fmla="*/ 4986918 h 7049587"/>
                  <a:gd name="connsiteX8" fmla="*/ 933711 w 10008722"/>
                  <a:gd name="connsiteY8" fmla="*/ 5609087 h 7049587"/>
                  <a:gd name="connsiteX9" fmla="*/ 669761 w 10008722"/>
                  <a:gd name="connsiteY9" fmla="*/ 6240683 h 7049587"/>
                  <a:gd name="connsiteX10" fmla="*/ 198421 w 10008722"/>
                  <a:gd name="connsiteY10" fmla="*/ 6693170 h 7049587"/>
                  <a:gd name="connsiteX11" fmla="*/ 458 w 10008722"/>
                  <a:gd name="connsiteY11" fmla="*/ 6947694 h 7049587"/>
                  <a:gd name="connsiteX12" fmla="*/ 245555 w 10008722"/>
                  <a:gd name="connsiteY12" fmla="*/ 7023108 h 7049587"/>
                  <a:gd name="connsiteX13" fmla="*/ 782883 w 10008722"/>
                  <a:gd name="connsiteY13" fmla="*/ 6514061 h 7049587"/>
                  <a:gd name="connsiteX14" fmla="*/ 1329637 w 10008722"/>
                  <a:gd name="connsiteY14" fmla="*/ 6146415 h 7049587"/>
                  <a:gd name="connsiteX15" fmla="*/ 1961233 w 10008722"/>
                  <a:gd name="connsiteY15" fmla="*/ 6127562 h 7049587"/>
                  <a:gd name="connsiteX16" fmla="*/ 3026462 w 10008722"/>
                  <a:gd name="connsiteY16" fmla="*/ 6627182 h 7049587"/>
                  <a:gd name="connsiteX17" fmla="*/ 3818313 w 10008722"/>
                  <a:gd name="connsiteY17" fmla="*/ 6881706 h 7049587"/>
                  <a:gd name="connsiteX18" fmla="*/ 4864689 w 10008722"/>
                  <a:gd name="connsiteY18" fmla="*/ 7013681 h 7049587"/>
                  <a:gd name="connsiteX19" fmla="*/ 5760235 w 10008722"/>
                  <a:gd name="connsiteY19" fmla="*/ 7004254 h 7049587"/>
                  <a:gd name="connsiteX20" fmla="*/ 6787757 w 10008722"/>
                  <a:gd name="connsiteY20" fmla="*/ 6891133 h 7049587"/>
                  <a:gd name="connsiteX21" fmla="*/ 7815278 w 10008722"/>
                  <a:gd name="connsiteY21" fmla="*/ 6608329 h 7049587"/>
                  <a:gd name="connsiteX22" fmla="*/ 8531716 w 10008722"/>
                  <a:gd name="connsiteY22" fmla="*/ 6278390 h 7049587"/>
                  <a:gd name="connsiteX23" fmla="*/ 8776812 w 10008722"/>
                  <a:gd name="connsiteY23" fmla="*/ 6202976 h 7049587"/>
                  <a:gd name="connsiteX24" fmla="*/ 9125604 w 10008722"/>
                  <a:gd name="connsiteY24" fmla="*/ 6382085 h 7049587"/>
                  <a:gd name="connsiteX25" fmla="*/ 9728920 w 10008722"/>
                  <a:gd name="connsiteY25" fmla="*/ 6693170 h 7049587"/>
                  <a:gd name="connsiteX26" fmla="*/ 9832615 w 10008722"/>
                  <a:gd name="connsiteY26" fmla="*/ 6372659 h 7049587"/>
                  <a:gd name="connsiteX27" fmla="*/ 9521530 w 10008722"/>
                  <a:gd name="connsiteY27" fmla="*/ 6297244 h 7049587"/>
                  <a:gd name="connsiteX28" fmla="*/ 9087897 w 10008722"/>
                  <a:gd name="connsiteY28" fmla="*/ 6061574 h 7049587"/>
                  <a:gd name="connsiteX29" fmla="*/ 8984202 w 10008722"/>
                  <a:gd name="connsiteY29" fmla="*/ 5825904 h 7049587"/>
                  <a:gd name="connsiteX30" fmla="*/ 9106751 w 10008722"/>
                  <a:gd name="connsiteY30" fmla="*/ 5326283 h 7049587"/>
                  <a:gd name="connsiteX31" fmla="*/ 9370701 w 10008722"/>
                  <a:gd name="connsiteY31" fmla="*/ 4619273 h 7049587"/>
                  <a:gd name="connsiteX32" fmla="*/ 9455542 w 10008722"/>
                  <a:gd name="connsiteY32" fmla="*/ 3799141 h 7049587"/>
                  <a:gd name="connsiteX33" fmla="*/ 9380128 w 10008722"/>
                  <a:gd name="connsiteY33" fmla="*/ 3129838 h 7049587"/>
                  <a:gd name="connsiteX34" fmla="*/ 9427262 w 10008722"/>
                  <a:gd name="connsiteY34" fmla="*/ 2809327 h 7049587"/>
                  <a:gd name="connsiteX35" fmla="*/ 9964590 w 10008722"/>
                  <a:gd name="connsiteY35" fmla="*/ 2649071 h 7049587"/>
                  <a:gd name="connsiteX36" fmla="*/ 9926883 w 10008722"/>
                  <a:gd name="connsiteY36" fmla="*/ 2413401 h 7049587"/>
                  <a:gd name="connsiteX37" fmla="*/ 9521530 w 10008722"/>
                  <a:gd name="connsiteY37" fmla="*/ 2488815 h 7049587"/>
                  <a:gd name="connsiteX38" fmla="*/ 9314140 w 10008722"/>
                  <a:gd name="connsiteY38" fmla="*/ 2469962 h 7049587"/>
                  <a:gd name="connsiteX39" fmla="*/ 9163311 w 10008722"/>
                  <a:gd name="connsiteY39" fmla="*/ 2008048 h 7049587"/>
                  <a:gd name="connsiteX40" fmla="*/ 8805093 w 10008722"/>
                  <a:gd name="connsiteY40" fmla="*/ 1621549 h 7049587"/>
                  <a:gd name="connsiteX41" fmla="*/ 8380887 w 10008722"/>
                  <a:gd name="connsiteY41" fmla="*/ 1357599 h 7049587"/>
                  <a:gd name="connsiteX42" fmla="*/ 8277192 w 10008722"/>
                  <a:gd name="connsiteY42" fmla="*/ 1216197 h 7049587"/>
                  <a:gd name="connsiteX43" fmla="*/ 8494008 w 10008722"/>
                  <a:gd name="connsiteY43" fmla="*/ 773137 h 7049587"/>
                  <a:gd name="connsiteX44" fmla="*/ 8908788 w 10008722"/>
                  <a:gd name="connsiteY44" fmla="*/ 330077 h 7049587"/>
                  <a:gd name="connsiteX45" fmla="*/ 9144458 w 10008722"/>
                  <a:gd name="connsiteY45" fmla="*/ 56699 h 7049587"/>
                  <a:gd name="connsiteX46" fmla="*/ 8720252 w 10008722"/>
                  <a:gd name="connsiteY46" fmla="*/ 138 h 7049587"/>
                  <a:gd name="connsiteX47" fmla="*/ 8305472 w 10008722"/>
                  <a:gd name="connsiteY47" fmla="*/ 641163 h 7049587"/>
                  <a:gd name="connsiteX48" fmla="*/ 7994388 w 10008722"/>
                  <a:gd name="connsiteY48" fmla="*/ 989954 h 7049587"/>
                  <a:gd name="connsiteX49" fmla="*/ 7664450 w 10008722"/>
                  <a:gd name="connsiteY49" fmla="*/ 1046515 h 7049587"/>
                  <a:gd name="connsiteX50" fmla="*/ 6863171 w 10008722"/>
                  <a:gd name="connsiteY50" fmla="*/ 971101 h 7049587"/>
                  <a:gd name="connsiteX51" fmla="*/ 6014759 w 10008722"/>
                  <a:gd name="connsiteY51" fmla="*/ 801419 h 7049587"/>
                  <a:gd name="connsiteX52" fmla="*/ 4817555 w 10008722"/>
                  <a:gd name="connsiteY52" fmla="*/ 735431 h 7049587"/>
                  <a:gd name="connsiteX53" fmla="*/ 3733473 w 10008722"/>
                  <a:gd name="connsiteY53" fmla="*/ 763711 h 7049587"/>
                  <a:gd name="connsiteX54" fmla="*/ 2715378 w 10008722"/>
                  <a:gd name="connsiteY54" fmla="*/ 839126 h 7049587"/>
                  <a:gd name="connsiteX55" fmla="*/ 1857539 w 10008722"/>
                  <a:gd name="connsiteY55" fmla="*/ 999381 h 7049587"/>
                  <a:gd name="connsiteX56" fmla="*/ 1442760 w 10008722"/>
                  <a:gd name="connsiteY56" fmla="*/ 1027662 h 7049587"/>
                  <a:gd name="connsiteX57" fmla="*/ 990273 w 10008722"/>
                  <a:gd name="connsiteY57" fmla="*/ 876833 h 7049587"/>
                  <a:gd name="connsiteX58" fmla="*/ 556640 w 10008722"/>
                  <a:gd name="connsiteY58" fmla="*/ 452627 h 7049587"/>
                  <a:gd name="connsiteX59" fmla="*/ 311543 w 10008722"/>
                  <a:gd name="connsiteY59" fmla="*/ 216957 h 7049587"/>
                  <a:gd name="connsiteX60" fmla="*/ 311542 w 10008722"/>
                  <a:gd name="connsiteY60" fmla="*/ 499760 h 704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008722" h="7049587">
                    <a:moveTo>
                      <a:pt x="311542" y="499760"/>
                    </a:moveTo>
                    <a:cubicBezTo>
                      <a:pt x="481224" y="682797"/>
                      <a:pt x="650907" y="865834"/>
                      <a:pt x="754602" y="1027661"/>
                    </a:cubicBezTo>
                    <a:cubicBezTo>
                      <a:pt x="858297" y="1189488"/>
                      <a:pt x="921142" y="1316749"/>
                      <a:pt x="933711" y="1470720"/>
                    </a:cubicBezTo>
                    <a:cubicBezTo>
                      <a:pt x="946280" y="1624691"/>
                      <a:pt x="889720" y="1750382"/>
                      <a:pt x="830017" y="1951487"/>
                    </a:cubicBezTo>
                    <a:cubicBezTo>
                      <a:pt x="770314" y="2152592"/>
                      <a:pt x="625769" y="2418114"/>
                      <a:pt x="575493" y="2677351"/>
                    </a:cubicBezTo>
                    <a:cubicBezTo>
                      <a:pt x="525217" y="2936588"/>
                      <a:pt x="526788" y="3261813"/>
                      <a:pt x="528359" y="3506910"/>
                    </a:cubicBezTo>
                    <a:cubicBezTo>
                      <a:pt x="529930" y="3752007"/>
                      <a:pt x="529930" y="3901265"/>
                      <a:pt x="584920" y="4147933"/>
                    </a:cubicBezTo>
                    <a:cubicBezTo>
                      <a:pt x="639910" y="4394601"/>
                      <a:pt x="800165" y="4743392"/>
                      <a:pt x="858297" y="4986918"/>
                    </a:cubicBezTo>
                    <a:cubicBezTo>
                      <a:pt x="916429" y="5230444"/>
                      <a:pt x="965134" y="5400126"/>
                      <a:pt x="933711" y="5609087"/>
                    </a:cubicBezTo>
                    <a:cubicBezTo>
                      <a:pt x="902288" y="5818048"/>
                      <a:pt x="792309" y="6060002"/>
                      <a:pt x="669761" y="6240683"/>
                    </a:cubicBezTo>
                    <a:cubicBezTo>
                      <a:pt x="547213" y="6421364"/>
                      <a:pt x="309971" y="6575335"/>
                      <a:pt x="198421" y="6693170"/>
                    </a:cubicBezTo>
                    <a:cubicBezTo>
                      <a:pt x="86871" y="6811005"/>
                      <a:pt x="-7398" y="6892704"/>
                      <a:pt x="458" y="6947694"/>
                    </a:cubicBezTo>
                    <a:cubicBezTo>
                      <a:pt x="8314" y="7002684"/>
                      <a:pt x="115151" y="7095380"/>
                      <a:pt x="245555" y="7023108"/>
                    </a:cubicBezTo>
                    <a:cubicBezTo>
                      <a:pt x="375959" y="6950836"/>
                      <a:pt x="602203" y="6660176"/>
                      <a:pt x="782883" y="6514061"/>
                    </a:cubicBezTo>
                    <a:cubicBezTo>
                      <a:pt x="963563" y="6367946"/>
                      <a:pt x="1133245" y="6210832"/>
                      <a:pt x="1329637" y="6146415"/>
                    </a:cubicBezTo>
                    <a:cubicBezTo>
                      <a:pt x="1526029" y="6081998"/>
                      <a:pt x="1678429" y="6047434"/>
                      <a:pt x="1961233" y="6127562"/>
                    </a:cubicBezTo>
                    <a:cubicBezTo>
                      <a:pt x="2244037" y="6207690"/>
                      <a:pt x="2716949" y="6501491"/>
                      <a:pt x="3026462" y="6627182"/>
                    </a:cubicBezTo>
                    <a:cubicBezTo>
                      <a:pt x="3335975" y="6752873"/>
                      <a:pt x="3511942" y="6817290"/>
                      <a:pt x="3818313" y="6881706"/>
                    </a:cubicBezTo>
                    <a:cubicBezTo>
                      <a:pt x="4124684" y="6946123"/>
                      <a:pt x="4541035" y="6993256"/>
                      <a:pt x="4864689" y="7013681"/>
                    </a:cubicBezTo>
                    <a:cubicBezTo>
                      <a:pt x="5188343" y="7034106"/>
                      <a:pt x="5439724" y="7024679"/>
                      <a:pt x="5760235" y="7004254"/>
                    </a:cubicBezTo>
                    <a:cubicBezTo>
                      <a:pt x="6080746" y="6983829"/>
                      <a:pt x="6445250" y="6957120"/>
                      <a:pt x="6787757" y="6891133"/>
                    </a:cubicBezTo>
                    <a:cubicBezTo>
                      <a:pt x="7130264" y="6825146"/>
                      <a:pt x="7524618" y="6710453"/>
                      <a:pt x="7815278" y="6608329"/>
                    </a:cubicBezTo>
                    <a:cubicBezTo>
                      <a:pt x="8105938" y="6506205"/>
                      <a:pt x="8371460" y="6345949"/>
                      <a:pt x="8531716" y="6278390"/>
                    </a:cubicBezTo>
                    <a:cubicBezTo>
                      <a:pt x="8691972" y="6210831"/>
                      <a:pt x="8677831" y="6185694"/>
                      <a:pt x="8776812" y="6202976"/>
                    </a:cubicBezTo>
                    <a:cubicBezTo>
                      <a:pt x="8875793" y="6220259"/>
                      <a:pt x="9125604" y="6382085"/>
                      <a:pt x="9125604" y="6382085"/>
                    </a:cubicBezTo>
                    <a:cubicBezTo>
                      <a:pt x="9284289" y="6463784"/>
                      <a:pt x="9611085" y="6694741"/>
                      <a:pt x="9728920" y="6693170"/>
                    </a:cubicBezTo>
                    <a:cubicBezTo>
                      <a:pt x="9846755" y="6691599"/>
                      <a:pt x="9867180" y="6438647"/>
                      <a:pt x="9832615" y="6372659"/>
                    </a:cubicBezTo>
                    <a:cubicBezTo>
                      <a:pt x="9798050" y="6306671"/>
                      <a:pt x="9645650" y="6349092"/>
                      <a:pt x="9521530" y="6297244"/>
                    </a:cubicBezTo>
                    <a:cubicBezTo>
                      <a:pt x="9397410" y="6245397"/>
                      <a:pt x="9177452" y="6140131"/>
                      <a:pt x="9087897" y="6061574"/>
                    </a:cubicBezTo>
                    <a:cubicBezTo>
                      <a:pt x="8998342" y="5983017"/>
                      <a:pt x="8981060" y="5948452"/>
                      <a:pt x="8984202" y="5825904"/>
                    </a:cubicBezTo>
                    <a:cubicBezTo>
                      <a:pt x="8987344" y="5703356"/>
                      <a:pt x="9042334" y="5527388"/>
                      <a:pt x="9106751" y="5326283"/>
                    </a:cubicBezTo>
                    <a:cubicBezTo>
                      <a:pt x="9171168" y="5125178"/>
                      <a:pt x="9312569" y="4873796"/>
                      <a:pt x="9370701" y="4619273"/>
                    </a:cubicBezTo>
                    <a:cubicBezTo>
                      <a:pt x="9428833" y="4364750"/>
                      <a:pt x="9453971" y="4047380"/>
                      <a:pt x="9455542" y="3799141"/>
                    </a:cubicBezTo>
                    <a:cubicBezTo>
                      <a:pt x="9457113" y="3550902"/>
                      <a:pt x="9384841" y="3294807"/>
                      <a:pt x="9380128" y="3129838"/>
                    </a:cubicBezTo>
                    <a:cubicBezTo>
                      <a:pt x="9375415" y="2964869"/>
                      <a:pt x="9329852" y="2889455"/>
                      <a:pt x="9427262" y="2809327"/>
                    </a:cubicBezTo>
                    <a:cubicBezTo>
                      <a:pt x="9524672" y="2729199"/>
                      <a:pt x="9881320" y="2715059"/>
                      <a:pt x="9964590" y="2649071"/>
                    </a:cubicBezTo>
                    <a:cubicBezTo>
                      <a:pt x="10047860" y="2583083"/>
                      <a:pt x="10000726" y="2440110"/>
                      <a:pt x="9926883" y="2413401"/>
                    </a:cubicBezTo>
                    <a:cubicBezTo>
                      <a:pt x="9853040" y="2386692"/>
                      <a:pt x="9623654" y="2479388"/>
                      <a:pt x="9521530" y="2488815"/>
                    </a:cubicBezTo>
                    <a:cubicBezTo>
                      <a:pt x="9419406" y="2498242"/>
                      <a:pt x="9373843" y="2550090"/>
                      <a:pt x="9314140" y="2469962"/>
                    </a:cubicBezTo>
                    <a:cubicBezTo>
                      <a:pt x="9254437" y="2389834"/>
                      <a:pt x="9248152" y="2149450"/>
                      <a:pt x="9163311" y="2008048"/>
                    </a:cubicBezTo>
                    <a:cubicBezTo>
                      <a:pt x="9078470" y="1866646"/>
                      <a:pt x="8935497" y="1729957"/>
                      <a:pt x="8805093" y="1621549"/>
                    </a:cubicBezTo>
                    <a:cubicBezTo>
                      <a:pt x="8674689" y="1513141"/>
                      <a:pt x="8468870" y="1425158"/>
                      <a:pt x="8380887" y="1357599"/>
                    </a:cubicBezTo>
                    <a:cubicBezTo>
                      <a:pt x="8292904" y="1290040"/>
                      <a:pt x="8258339" y="1313607"/>
                      <a:pt x="8277192" y="1216197"/>
                    </a:cubicBezTo>
                    <a:cubicBezTo>
                      <a:pt x="8296046" y="1118787"/>
                      <a:pt x="8388742" y="920824"/>
                      <a:pt x="8494008" y="773137"/>
                    </a:cubicBezTo>
                    <a:cubicBezTo>
                      <a:pt x="8599274" y="625450"/>
                      <a:pt x="8789382" y="466766"/>
                      <a:pt x="8908788" y="330077"/>
                    </a:cubicBezTo>
                    <a:cubicBezTo>
                      <a:pt x="8979489" y="253091"/>
                      <a:pt x="9142494" y="60627"/>
                      <a:pt x="9144458" y="56699"/>
                    </a:cubicBezTo>
                    <a:cubicBezTo>
                      <a:pt x="9183736" y="6423"/>
                      <a:pt x="8720252" y="6030"/>
                      <a:pt x="8720252" y="138"/>
                    </a:cubicBezTo>
                    <a:cubicBezTo>
                      <a:pt x="8649551" y="-10860"/>
                      <a:pt x="8305472" y="643127"/>
                      <a:pt x="8305472" y="641163"/>
                    </a:cubicBezTo>
                    <a:cubicBezTo>
                      <a:pt x="8234771" y="748001"/>
                      <a:pt x="7996352" y="989954"/>
                      <a:pt x="7994388" y="989954"/>
                    </a:cubicBezTo>
                    <a:cubicBezTo>
                      <a:pt x="7944112" y="1048086"/>
                      <a:pt x="7662486" y="1046515"/>
                      <a:pt x="7664450" y="1046515"/>
                    </a:cubicBezTo>
                    <a:cubicBezTo>
                      <a:pt x="7606318" y="1052800"/>
                      <a:pt x="6867099" y="975029"/>
                      <a:pt x="6863171" y="971101"/>
                    </a:cubicBezTo>
                    <a:cubicBezTo>
                      <a:pt x="6731196" y="958532"/>
                      <a:pt x="6012795" y="801419"/>
                      <a:pt x="6014759" y="801419"/>
                    </a:cubicBezTo>
                    <a:cubicBezTo>
                      <a:pt x="5870215" y="769996"/>
                      <a:pt x="4821483" y="739359"/>
                      <a:pt x="4817555" y="735431"/>
                    </a:cubicBezTo>
                    <a:cubicBezTo>
                      <a:pt x="4618021" y="722862"/>
                      <a:pt x="3733473" y="765675"/>
                      <a:pt x="3733473" y="763711"/>
                    </a:cubicBezTo>
                    <a:cubicBezTo>
                      <a:pt x="3549650" y="768424"/>
                      <a:pt x="2719306" y="839126"/>
                      <a:pt x="2715378" y="839126"/>
                    </a:cubicBezTo>
                    <a:cubicBezTo>
                      <a:pt x="2540982" y="850124"/>
                      <a:pt x="1863431" y="1001345"/>
                      <a:pt x="1857539" y="999381"/>
                    </a:cubicBezTo>
                    <a:cubicBezTo>
                      <a:pt x="1711424" y="1026090"/>
                      <a:pt x="1446688" y="1027662"/>
                      <a:pt x="1442760" y="1027662"/>
                    </a:cubicBezTo>
                    <a:cubicBezTo>
                      <a:pt x="1375201" y="1030804"/>
                      <a:pt x="988309" y="878797"/>
                      <a:pt x="990273" y="876833"/>
                    </a:cubicBezTo>
                    <a:cubicBezTo>
                      <a:pt x="911716" y="848553"/>
                      <a:pt x="560568" y="456555"/>
                      <a:pt x="556640" y="452627"/>
                    </a:cubicBezTo>
                    <a:cubicBezTo>
                      <a:pt x="478083" y="380355"/>
                      <a:pt x="319399" y="218921"/>
                      <a:pt x="311543" y="216957"/>
                    </a:cubicBezTo>
                    <a:lnTo>
                      <a:pt x="311542" y="499760"/>
                    </a:lnTo>
                    <a:close/>
                  </a:path>
                </a:pathLst>
              </a:custGeom>
              <a:solidFill>
                <a:srgbClr val="F28A00"/>
              </a:solidFill>
              <a:ln w="63500" cmpd="tri">
                <a:solidFill>
                  <a:srgbClr val="966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4"/>
              <p:cNvSpPr/>
              <p:nvPr/>
            </p:nvSpPr>
            <p:spPr>
              <a:xfrm>
                <a:off x="-113122" y="169682"/>
                <a:ext cx="1833754" cy="1791356"/>
              </a:xfrm>
              <a:custGeom>
                <a:avLst/>
                <a:gdLst>
                  <a:gd name="connsiteX0" fmla="*/ 65988 w 1764384"/>
                  <a:gd name="connsiteY0" fmla="*/ 84842 h 1782434"/>
                  <a:gd name="connsiteX1" fmla="*/ 688157 w 1764384"/>
                  <a:gd name="connsiteY1" fmla="*/ 810706 h 1782434"/>
                  <a:gd name="connsiteX2" fmla="*/ 820132 w 1764384"/>
                  <a:gd name="connsiteY2" fmla="*/ 1008669 h 1782434"/>
                  <a:gd name="connsiteX3" fmla="*/ 782425 w 1764384"/>
                  <a:gd name="connsiteY3" fmla="*/ 1338607 h 1782434"/>
                  <a:gd name="connsiteX4" fmla="*/ 546755 w 1764384"/>
                  <a:gd name="connsiteY4" fmla="*/ 1781666 h 1782434"/>
                  <a:gd name="connsiteX5" fmla="*/ 867266 w 1764384"/>
                  <a:gd name="connsiteY5" fmla="*/ 1225485 h 1782434"/>
                  <a:gd name="connsiteX6" fmla="*/ 1319753 w 1764384"/>
                  <a:gd name="connsiteY6" fmla="*/ 904974 h 1782434"/>
                  <a:gd name="connsiteX7" fmla="*/ 1762813 w 1764384"/>
                  <a:gd name="connsiteY7" fmla="*/ 754145 h 1782434"/>
                  <a:gd name="connsiteX8" fmla="*/ 1159497 w 1764384"/>
                  <a:gd name="connsiteY8" fmla="*/ 933254 h 1782434"/>
                  <a:gd name="connsiteX9" fmla="*/ 782425 w 1764384"/>
                  <a:gd name="connsiteY9" fmla="*/ 848413 h 1782434"/>
                  <a:gd name="connsiteX10" fmla="*/ 0 w 1764384"/>
                  <a:gd name="connsiteY10" fmla="*/ 0 h 1782434"/>
                  <a:gd name="connsiteX0" fmla="*/ 65988 w 1834523"/>
                  <a:gd name="connsiteY0" fmla="*/ 84842 h 1782434"/>
                  <a:gd name="connsiteX1" fmla="*/ 688157 w 1834523"/>
                  <a:gd name="connsiteY1" fmla="*/ 810706 h 1782434"/>
                  <a:gd name="connsiteX2" fmla="*/ 820132 w 1834523"/>
                  <a:gd name="connsiteY2" fmla="*/ 1008669 h 1782434"/>
                  <a:gd name="connsiteX3" fmla="*/ 782425 w 1834523"/>
                  <a:gd name="connsiteY3" fmla="*/ 1338607 h 1782434"/>
                  <a:gd name="connsiteX4" fmla="*/ 546755 w 1834523"/>
                  <a:gd name="connsiteY4" fmla="*/ 1781666 h 1782434"/>
                  <a:gd name="connsiteX5" fmla="*/ 867266 w 1834523"/>
                  <a:gd name="connsiteY5" fmla="*/ 1225485 h 1782434"/>
                  <a:gd name="connsiteX6" fmla="*/ 1319753 w 1834523"/>
                  <a:gd name="connsiteY6" fmla="*/ 904974 h 1782434"/>
                  <a:gd name="connsiteX7" fmla="*/ 1762813 w 1834523"/>
                  <a:gd name="connsiteY7" fmla="*/ 754145 h 1782434"/>
                  <a:gd name="connsiteX8" fmla="*/ 1772240 w 1834523"/>
                  <a:gd name="connsiteY8" fmla="*/ 763572 h 1782434"/>
                  <a:gd name="connsiteX9" fmla="*/ 1159497 w 1834523"/>
                  <a:gd name="connsiteY9" fmla="*/ 933254 h 1782434"/>
                  <a:gd name="connsiteX10" fmla="*/ 782425 w 1834523"/>
                  <a:gd name="connsiteY10" fmla="*/ 848413 h 1782434"/>
                  <a:gd name="connsiteX11" fmla="*/ 0 w 1834523"/>
                  <a:gd name="connsiteY11" fmla="*/ 0 h 1782434"/>
                  <a:gd name="connsiteX0" fmla="*/ 65988 w 1834523"/>
                  <a:gd name="connsiteY0" fmla="*/ 84842 h 1782434"/>
                  <a:gd name="connsiteX1" fmla="*/ 688157 w 1834523"/>
                  <a:gd name="connsiteY1" fmla="*/ 810706 h 1782434"/>
                  <a:gd name="connsiteX2" fmla="*/ 820132 w 1834523"/>
                  <a:gd name="connsiteY2" fmla="*/ 1008669 h 1782434"/>
                  <a:gd name="connsiteX3" fmla="*/ 782425 w 1834523"/>
                  <a:gd name="connsiteY3" fmla="*/ 1338607 h 1782434"/>
                  <a:gd name="connsiteX4" fmla="*/ 546755 w 1834523"/>
                  <a:gd name="connsiteY4" fmla="*/ 1781666 h 1782434"/>
                  <a:gd name="connsiteX5" fmla="*/ 867266 w 1834523"/>
                  <a:gd name="connsiteY5" fmla="*/ 1225485 h 1782434"/>
                  <a:gd name="connsiteX6" fmla="*/ 1319753 w 1834523"/>
                  <a:gd name="connsiteY6" fmla="*/ 904974 h 1782434"/>
                  <a:gd name="connsiteX7" fmla="*/ 1762813 w 1834523"/>
                  <a:gd name="connsiteY7" fmla="*/ 754145 h 1782434"/>
                  <a:gd name="connsiteX8" fmla="*/ 1772240 w 1834523"/>
                  <a:gd name="connsiteY8" fmla="*/ 763572 h 1782434"/>
                  <a:gd name="connsiteX9" fmla="*/ 1159497 w 1834523"/>
                  <a:gd name="connsiteY9" fmla="*/ 918966 h 1782434"/>
                  <a:gd name="connsiteX10" fmla="*/ 782425 w 1834523"/>
                  <a:gd name="connsiteY10" fmla="*/ 848413 h 1782434"/>
                  <a:gd name="connsiteX11" fmla="*/ 0 w 1834523"/>
                  <a:gd name="connsiteY11" fmla="*/ 0 h 1782434"/>
                  <a:gd name="connsiteX0" fmla="*/ 65988 w 1833754"/>
                  <a:gd name="connsiteY0" fmla="*/ 84842 h 1782434"/>
                  <a:gd name="connsiteX1" fmla="*/ 688157 w 1833754"/>
                  <a:gd name="connsiteY1" fmla="*/ 810706 h 1782434"/>
                  <a:gd name="connsiteX2" fmla="*/ 820132 w 1833754"/>
                  <a:gd name="connsiteY2" fmla="*/ 1008669 h 1782434"/>
                  <a:gd name="connsiteX3" fmla="*/ 782425 w 1833754"/>
                  <a:gd name="connsiteY3" fmla="*/ 1338607 h 1782434"/>
                  <a:gd name="connsiteX4" fmla="*/ 546755 w 1833754"/>
                  <a:gd name="connsiteY4" fmla="*/ 1781666 h 1782434"/>
                  <a:gd name="connsiteX5" fmla="*/ 867266 w 1833754"/>
                  <a:gd name="connsiteY5" fmla="*/ 1225485 h 1782434"/>
                  <a:gd name="connsiteX6" fmla="*/ 1334041 w 1833754"/>
                  <a:gd name="connsiteY6" fmla="*/ 904974 h 1782434"/>
                  <a:gd name="connsiteX7" fmla="*/ 1762813 w 1833754"/>
                  <a:gd name="connsiteY7" fmla="*/ 754145 h 1782434"/>
                  <a:gd name="connsiteX8" fmla="*/ 1772240 w 1833754"/>
                  <a:gd name="connsiteY8" fmla="*/ 763572 h 1782434"/>
                  <a:gd name="connsiteX9" fmla="*/ 1159497 w 1833754"/>
                  <a:gd name="connsiteY9" fmla="*/ 918966 h 1782434"/>
                  <a:gd name="connsiteX10" fmla="*/ 782425 w 1833754"/>
                  <a:gd name="connsiteY10" fmla="*/ 848413 h 1782434"/>
                  <a:gd name="connsiteX11" fmla="*/ 0 w 1833754"/>
                  <a:gd name="connsiteY11" fmla="*/ 0 h 1782434"/>
                  <a:gd name="connsiteX0" fmla="*/ 65988 w 1833754"/>
                  <a:gd name="connsiteY0" fmla="*/ 84842 h 1782434"/>
                  <a:gd name="connsiteX1" fmla="*/ 688157 w 1833754"/>
                  <a:gd name="connsiteY1" fmla="*/ 810706 h 1782434"/>
                  <a:gd name="connsiteX2" fmla="*/ 820132 w 1833754"/>
                  <a:gd name="connsiteY2" fmla="*/ 1008669 h 1782434"/>
                  <a:gd name="connsiteX3" fmla="*/ 782425 w 1833754"/>
                  <a:gd name="connsiteY3" fmla="*/ 1338607 h 1782434"/>
                  <a:gd name="connsiteX4" fmla="*/ 546755 w 1833754"/>
                  <a:gd name="connsiteY4" fmla="*/ 1781666 h 1782434"/>
                  <a:gd name="connsiteX5" fmla="*/ 867266 w 1833754"/>
                  <a:gd name="connsiteY5" fmla="*/ 1225485 h 1782434"/>
                  <a:gd name="connsiteX6" fmla="*/ 1334041 w 1833754"/>
                  <a:gd name="connsiteY6" fmla="*/ 904974 h 1782434"/>
                  <a:gd name="connsiteX7" fmla="*/ 1762813 w 1833754"/>
                  <a:gd name="connsiteY7" fmla="*/ 754145 h 1782434"/>
                  <a:gd name="connsiteX8" fmla="*/ 1772240 w 1833754"/>
                  <a:gd name="connsiteY8" fmla="*/ 763572 h 1782434"/>
                  <a:gd name="connsiteX9" fmla="*/ 1159497 w 1833754"/>
                  <a:gd name="connsiteY9" fmla="*/ 918966 h 1782434"/>
                  <a:gd name="connsiteX10" fmla="*/ 782425 w 1833754"/>
                  <a:gd name="connsiteY10" fmla="*/ 848413 h 1782434"/>
                  <a:gd name="connsiteX11" fmla="*/ 0 w 1833754"/>
                  <a:gd name="connsiteY11" fmla="*/ 0 h 1782434"/>
                  <a:gd name="connsiteX0" fmla="*/ 65988 w 1833754"/>
                  <a:gd name="connsiteY0" fmla="*/ 84842 h 1782434"/>
                  <a:gd name="connsiteX1" fmla="*/ 688157 w 1833754"/>
                  <a:gd name="connsiteY1" fmla="*/ 810706 h 1782434"/>
                  <a:gd name="connsiteX2" fmla="*/ 820132 w 1833754"/>
                  <a:gd name="connsiteY2" fmla="*/ 1008669 h 1782434"/>
                  <a:gd name="connsiteX3" fmla="*/ 782425 w 1833754"/>
                  <a:gd name="connsiteY3" fmla="*/ 1338607 h 1782434"/>
                  <a:gd name="connsiteX4" fmla="*/ 546755 w 1833754"/>
                  <a:gd name="connsiteY4" fmla="*/ 1781666 h 1782434"/>
                  <a:gd name="connsiteX5" fmla="*/ 867266 w 1833754"/>
                  <a:gd name="connsiteY5" fmla="*/ 1225485 h 1782434"/>
                  <a:gd name="connsiteX6" fmla="*/ 1334041 w 1833754"/>
                  <a:gd name="connsiteY6" fmla="*/ 904974 h 1782434"/>
                  <a:gd name="connsiteX7" fmla="*/ 1762813 w 1833754"/>
                  <a:gd name="connsiteY7" fmla="*/ 754145 h 1782434"/>
                  <a:gd name="connsiteX8" fmla="*/ 1772240 w 1833754"/>
                  <a:gd name="connsiteY8" fmla="*/ 756428 h 1782434"/>
                  <a:gd name="connsiteX9" fmla="*/ 1159497 w 1833754"/>
                  <a:gd name="connsiteY9" fmla="*/ 918966 h 1782434"/>
                  <a:gd name="connsiteX10" fmla="*/ 782425 w 1833754"/>
                  <a:gd name="connsiteY10" fmla="*/ 848413 h 1782434"/>
                  <a:gd name="connsiteX11" fmla="*/ 0 w 1833754"/>
                  <a:gd name="connsiteY11" fmla="*/ 0 h 1782434"/>
                  <a:gd name="connsiteX0" fmla="*/ 65988 w 1833754"/>
                  <a:gd name="connsiteY0" fmla="*/ 84842 h 1782434"/>
                  <a:gd name="connsiteX1" fmla="*/ 688157 w 1833754"/>
                  <a:gd name="connsiteY1" fmla="*/ 810706 h 1782434"/>
                  <a:gd name="connsiteX2" fmla="*/ 820132 w 1833754"/>
                  <a:gd name="connsiteY2" fmla="*/ 1008669 h 1782434"/>
                  <a:gd name="connsiteX3" fmla="*/ 782425 w 1833754"/>
                  <a:gd name="connsiteY3" fmla="*/ 1338607 h 1782434"/>
                  <a:gd name="connsiteX4" fmla="*/ 546755 w 1833754"/>
                  <a:gd name="connsiteY4" fmla="*/ 1781666 h 1782434"/>
                  <a:gd name="connsiteX5" fmla="*/ 867266 w 1833754"/>
                  <a:gd name="connsiteY5" fmla="*/ 1225485 h 1782434"/>
                  <a:gd name="connsiteX6" fmla="*/ 1334041 w 1833754"/>
                  <a:gd name="connsiteY6" fmla="*/ 904974 h 1782434"/>
                  <a:gd name="connsiteX7" fmla="*/ 1762813 w 1833754"/>
                  <a:gd name="connsiteY7" fmla="*/ 754145 h 1782434"/>
                  <a:gd name="connsiteX8" fmla="*/ 1772240 w 1833754"/>
                  <a:gd name="connsiteY8" fmla="*/ 756428 h 1782434"/>
                  <a:gd name="connsiteX9" fmla="*/ 1159497 w 1833754"/>
                  <a:gd name="connsiteY9" fmla="*/ 918966 h 1782434"/>
                  <a:gd name="connsiteX10" fmla="*/ 782425 w 1833754"/>
                  <a:gd name="connsiteY10" fmla="*/ 848413 h 1782434"/>
                  <a:gd name="connsiteX11" fmla="*/ 0 w 1833754"/>
                  <a:gd name="connsiteY11" fmla="*/ 0 h 1782434"/>
                  <a:gd name="connsiteX0" fmla="*/ 65988 w 1833754"/>
                  <a:gd name="connsiteY0" fmla="*/ 84842 h 1782434"/>
                  <a:gd name="connsiteX1" fmla="*/ 688157 w 1833754"/>
                  <a:gd name="connsiteY1" fmla="*/ 810706 h 1782434"/>
                  <a:gd name="connsiteX2" fmla="*/ 820132 w 1833754"/>
                  <a:gd name="connsiteY2" fmla="*/ 1008669 h 1782434"/>
                  <a:gd name="connsiteX3" fmla="*/ 782425 w 1833754"/>
                  <a:gd name="connsiteY3" fmla="*/ 1338607 h 1782434"/>
                  <a:gd name="connsiteX4" fmla="*/ 546755 w 1833754"/>
                  <a:gd name="connsiteY4" fmla="*/ 1781666 h 1782434"/>
                  <a:gd name="connsiteX5" fmla="*/ 867266 w 1833754"/>
                  <a:gd name="connsiteY5" fmla="*/ 1225485 h 1782434"/>
                  <a:gd name="connsiteX6" fmla="*/ 1334041 w 1833754"/>
                  <a:gd name="connsiteY6" fmla="*/ 904974 h 1782434"/>
                  <a:gd name="connsiteX7" fmla="*/ 1762813 w 1833754"/>
                  <a:gd name="connsiteY7" fmla="*/ 754145 h 1782434"/>
                  <a:gd name="connsiteX8" fmla="*/ 1772240 w 1833754"/>
                  <a:gd name="connsiteY8" fmla="*/ 756428 h 1782434"/>
                  <a:gd name="connsiteX9" fmla="*/ 1159497 w 1833754"/>
                  <a:gd name="connsiteY9" fmla="*/ 918966 h 1782434"/>
                  <a:gd name="connsiteX10" fmla="*/ 782425 w 1833754"/>
                  <a:gd name="connsiteY10" fmla="*/ 848413 h 1782434"/>
                  <a:gd name="connsiteX11" fmla="*/ 0 w 1833754"/>
                  <a:gd name="connsiteY11" fmla="*/ 0 h 1782434"/>
                  <a:gd name="connsiteX0" fmla="*/ 65988 w 1833754"/>
                  <a:gd name="connsiteY0" fmla="*/ 84842 h 1782434"/>
                  <a:gd name="connsiteX1" fmla="*/ 688157 w 1833754"/>
                  <a:gd name="connsiteY1" fmla="*/ 810706 h 1782434"/>
                  <a:gd name="connsiteX2" fmla="*/ 820132 w 1833754"/>
                  <a:gd name="connsiteY2" fmla="*/ 1008669 h 1782434"/>
                  <a:gd name="connsiteX3" fmla="*/ 782425 w 1833754"/>
                  <a:gd name="connsiteY3" fmla="*/ 1338607 h 1782434"/>
                  <a:gd name="connsiteX4" fmla="*/ 546755 w 1833754"/>
                  <a:gd name="connsiteY4" fmla="*/ 1781666 h 1782434"/>
                  <a:gd name="connsiteX5" fmla="*/ 867266 w 1833754"/>
                  <a:gd name="connsiteY5" fmla="*/ 1225485 h 1782434"/>
                  <a:gd name="connsiteX6" fmla="*/ 1334041 w 1833754"/>
                  <a:gd name="connsiteY6" fmla="*/ 904974 h 1782434"/>
                  <a:gd name="connsiteX7" fmla="*/ 1762813 w 1833754"/>
                  <a:gd name="connsiteY7" fmla="*/ 754145 h 1782434"/>
                  <a:gd name="connsiteX8" fmla="*/ 1772240 w 1833754"/>
                  <a:gd name="connsiteY8" fmla="*/ 756428 h 1782434"/>
                  <a:gd name="connsiteX9" fmla="*/ 1159497 w 1833754"/>
                  <a:gd name="connsiteY9" fmla="*/ 918966 h 1782434"/>
                  <a:gd name="connsiteX10" fmla="*/ 782425 w 1833754"/>
                  <a:gd name="connsiteY10" fmla="*/ 848413 h 1782434"/>
                  <a:gd name="connsiteX11" fmla="*/ 0 w 1833754"/>
                  <a:gd name="connsiteY11" fmla="*/ 0 h 1782434"/>
                  <a:gd name="connsiteX0" fmla="*/ 65988 w 1833754"/>
                  <a:gd name="connsiteY0" fmla="*/ 84842 h 1782434"/>
                  <a:gd name="connsiteX1" fmla="*/ 688157 w 1833754"/>
                  <a:gd name="connsiteY1" fmla="*/ 810706 h 1782434"/>
                  <a:gd name="connsiteX2" fmla="*/ 820132 w 1833754"/>
                  <a:gd name="connsiteY2" fmla="*/ 1008669 h 1782434"/>
                  <a:gd name="connsiteX3" fmla="*/ 782425 w 1833754"/>
                  <a:gd name="connsiteY3" fmla="*/ 1338607 h 1782434"/>
                  <a:gd name="connsiteX4" fmla="*/ 546755 w 1833754"/>
                  <a:gd name="connsiteY4" fmla="*/ 1781666 h 1782434"/>
                  <a:gd name="connsiteX5" fmla="*/ 867266 w 1833754"/>
                  <a:gd name="connsiteY5" fmla="*/ 1225485 h 1782434"/>
                  <a:gd name="connsiteX6" fmla="*/ 1334041 w 1833754"/>
                  <a:gd name="connsiteY6" fmla="*/ 904974 h 1782434"/>
                  <a:gd name="connsiteX7" fmla="*/ 1762813 w 1833754"/>
                  <a:gd name="connsiteY7" fmla="*/ 754145 h 1782434"/>
                  <a:gd name="connsiteX8" fmla="*/ 1772240 w 1833754"/>
                  <a:gd name="connsiteY8" fmla="*/ 756428 h 1782434"/>
                  <a:gd name="connsiteX9" fmla="*/ 1159497 w 1833754"/>
                  <a:gd name="connsiteY9" fmla="*/ 918966 h 1782434"/>
                  <a:gd name="connsiteX10" fmla="*/ 782425 w 1833754"/>
                  <a:gd name="connsiteY10" fmla="*/ 848413 h 1782434"/>
                  <a:gd name="connsiteX11" fmla="*/ 0 w 1833754"/>
                  <a:gd name="connsiteY11" fmla="*/ 0 h 1782434"/>
                  <a:gd name="connsiteX0" fmla="*/ 65988 w 1833754"/>
                  <a:gd name="connsiteY0" fmla="*/ 84842 h 1782434"/>
                  <a:gd name="connsiteX1" fmla="*/ 688157 w 1833754"/>
                  <a:gd name="connsiteY1" fmla="*/ 810706 h 1782434"/>
                  <a:gd name="connsiteX2" fmla="*/ 820132 w 1833754"/>
                  <a:gd name="connsiteY2" fmla="*/ 1008669 h 1782434"/>
                  <a:gd name="connsiteX3" fmla="*/ 782425 w 1833754"/>
                  <a:gd name="connsiteY3" fmla="*/ 1338607 h 1782434"/>
                  <a:gd name="connsiteX4" fmla="*/ 546755 w 1833754"/>
                  <a:gd name="connsiteY4" fmla="*/ 1781666 h 1782434"/>
                  <a:gd name="connsiteX5" fmla="*/ 867266 w 1833754"/>
                  <a:gd name="connsiteY5" fmla="*/ 1225485 h 1782434"/>
                  <a:gd name="connsiteX6" fmla="*/ 1334041 w 1833754"/>
                  <a:gd name="connsiteY6" fmla="*/ 904974 h 1782434"/>
                  <a:gd name="connsiteX7" fmla="*/ 1762813 w 1833754"/>
                  <a:gd name="connsiteY7" fmla="*/ 754145 h 1782434"/>
                  <a:gd name="connsiteX8" fmla="*/ 1772240 w 1833754"/>
                  <a:gd name="connsiteY8" fmla="*/ 756428 h 1782434"/>
                  <a:gd name="connsiteX9" fmla="*/ 1159497 w 1833754"/>
                  <a:gd name="connsiteY9" fmla="*/ 918966 h 1782434"/>
                  <a:gd name="connsiteX10" fmla="*/ 782425 w 1833754"/>
                  <a:gd name="connsiteY10" fmla="*/ 848413 h 1782434"/>
                  <a:gd name="connsiteX11" fmla="*/ 0 w 1833754"/>
                  <a:gd name="connsiteY11" fmla="*/ 0 h 1782434"/>
                  <a:gd name="connsiteX0" fmla="*/ 65988 w 1833754"/>
                  <a:gd name="connsiteY0" fmla="*/ 84842 h 1782422"/>
                  <a:gd name="connsiteX1" fmla="*/ 688157 w 1833754"/>
                  <a:gd name="connsiteY1" fmla="*/ 810706 h 1782422"/>
                  <a:gd name="connsiteX2" fmla="*/ 827276 w 1833754"/>
                  <a:gd name="connsiteY2" fmla="*/ 1042006 h 1782422"/>
                  <a:gd name="connsiteX3" fmla="*/ 782425 w 1833754"/>
                  <a:gd name="connsiteY3" fmla="*/ 1338607 h 1782422"/>
                  <a:gd name="connsiteX4" fmla="*/ 546755 w 1833754"/>
                  <a:gd name="connsiteY4" fmla="*/ 1781666 h 1782422"/>
                  <a:gd name="connsiteX5" fmla="*/ 867266 w 1833754"/>
                  <a:gd name="connsiteY5" fmla="*/ 1225485 h 1782422"/>
                  <a:gd name="connsiteX6" fmla="*/ 1334041 w 1833754"/>
                  <a:gd name="connsiteY6" fmla="*/ 904974 h 1782422"/>
                  <a:gd name="connsiteX7" fmla="*/ 1762813 w 1833754"/>
                  <a:gd name="connsiteY7" fmla="*/ 754145 h 1782422"/>
                  <a:gd name="connsiteX8" fmla="*/ 1772240 w 1833754"/>
                  <a:gd name="connsiteY8" fmla="*/ 756428 h 1782422"/>
                  <a:gd name="connsiteX9" fmla="*/ 1159497 w 1833754"/>
                  <a:gd name="connsiteY9" fmla="*/ 918966 h 1782422"/>
                  <a:gd name="connsiteX10" fmla="*/ 782425 w 1833754"/>
                  <a:gd name="connsiteY10" fmla="*/ 848413 h 1782422"/>
                  <a:gd name="connsiteX11" fmla="*/ 0 w 1833754"/>
                  <a:gd name="connsiteY11" fmla="*/ 0 h 1782422"/>
                  <a:gd name="connsiteX0" fmla="*/ 65988 w 1833754"/>
                  <a:gd name="connsiteY0" fmla="*/ 84842 h 1782305"/>
                  <a:gd name="connsiteX1" fmla="*/ 688157 w 1833754"/>
                  <a:gd name="connsiteY1" fmla="*/ 810706 h 1782305"/>
                  <a:gd name="connsiteX2" fmla="*/ 827276 w 1833754"/>
                  <a:gd name="connsiteY2" fmla="*/ 1042006 h 1782305"/>
                  <a:gd name="connsiteX3" fmla="*/ 782425 w 1833754"/>
                  <a:gd name="connsiteY3" fmla="*/ 1338607 h 1782305"/>
                  <a:gd name="connsiteX4" fmla="*/ 546755 w 1833754"/>
                  <a:gd name="connsiteY4" fmla="*/ 1781666 h 1782305"/>
                  <a:gd name="connsiteX5" fmla="*/ 876791 w 1833754"/>
                  <a:gd name="connsiteY5" fmla="*/ 1235010 h 1782305"/>
                  <a:gd name="connsiteX6" fmla="*/ 1334041 w 1833754"/>
                  <a:gd name="connsiteY6" fmla="*/ 904974 h 1782305"/>
                  <a:gd name="connsiteX7" fmla="*/ 1762813 w 1833754"/>
                  <a:gd name="connsiteY7" fmla="*/ 754145 h 1782305"/>
                  <a:gd name="connsiteX8" fmla="*/ 1772240 w 1833754"/>
                  <a:gd name="connsiteY8" fmla="*/ 756428 h 1782305"/>
                  <a:gd name="connsiteX9" fmla="*/ 1159497 w 1833754"/>
                  <a:gd name="connsiteY9" fmla="*/ 918966 h 1782305"/>
                  <a:gd name="connsiteX10" fmla="*/ 782425 w 1833754"/>
                  <a:gd name="connsiteY10" fmla="*/ 848413 h 1782305"/>
                  <a:gd name="connsiteX11" fmla="*/ 0 w 1833754"/>
                  <a:gd name="connsiteY11" fmla="*/ 0 h 1782305"/>
                  <a:gd name="connsiteX0" fmla="*/ 65988 w 1833754"/>
                  <a:gd name="connsiteY0" fmla="*/ 84842 h 1782305"/>
                  <a:gd name="connsiteX1" fmla="*/ 688157 w 1833754"/>
                  <a:gd name="connsiteY1" fmla="*/ 810706 h 1782305"/>
                  <a:gd name="connsiteX2" fmla="*/ 827276 w 1833754"/>
                  <a:gd name="connsiteY2" fmla="*/ 1042006 h 1782305"/>
                  <a:gd name="connsiteX3" fmla="*/ 782425 w 1833754"/>
                  <a:gd name="connsiteY3" fmla="*/ 1338607 h 1782305"/>
                  <a:gd name="connsiteX4" fmla="*/ 546755 w 1833754"/>
                  <a:gd name="connsiteY4" fmla="*/ 1781666 h 1782305"/>
                  <a:gd name="connsiteX5" fmla="*/ 876791 w 1833754"/>
                  <a:gd name="connsiteY5" fmla="*/ 1235010 h 1782305"/>
                  <a:gd name="connsiteX6" fmla="*/ 1334041 w 1833754"/>
                  <a:gd name="connsiteY6" fmla="*/ 904974 h 1782305"/>
                  <a:gd name="connsiteX7" fmla="*/ 1762813 w 1833754"/>
                  <a:gd name="connsiteY7" fmla="*/ 754145 h 1782305"/>
                  <a:gd name="connsiteX8" fmla="*/ 1772240 w 1833754"/>
                  <a:gd name="connsiteY8" fmla="*/ 756428 h 1782305"/>
                  <a:gd name="connsiteX9" fmla="*/ 1159497 w 1833754"/>
                  <a:gd name="connsiteY9" fmla="*/ 918966 h 1782305"/>
                  <a:gd name="connsiteX10" fmla="*/ 782425 w 1833754"/>
                  <a:gd name="connsiteY10" fmla="*/ 848413 h 1782305"/>
                  <a:gd name="connsiteX11" fmla="*/ 0 w 1833754"/>
                  <a:gd name="connsiteY11" fmla="*/ 0 h 1782305"/>
                  <a:gd name="connsiteX0" fmla="*/ 65988 w 1833754"/>
                  <a:gd name="connsiteY0" fmla="*/ 84842 h 1782305"/>
                  <a:gd name="connsiteX1" fmla="*/ 688157 w 1833754"/>
                  <a:gd name="connsiteY1" fmla="*/ 810706 h 1782305"/>
                  <a:gd name="connsiteX2" fmla="*/ 827276 w 1833754"/>
                  <a:gd name="connsiteY2" fmla="*/ 1042006 h 1782305"/>
                  <a:gd name="connsiteX3" fmla="*/ 782425 w 1833754"/>
                  <a:gd name="connsiteY3" fmla="*/ 1338607 h 1782305"/>
                  <a:gd name="connsiteX4" fmla="*/ 546755 w 1833754"/>
                  <a:gd name="connsiteY4" fmla="*/ 1781666 h 1782305"/>
                  <a:gd name="connsiteX5" fmla="*/ 876791 w 1833754"/>
                  <a:gd name="connsiteY5" fmla="*/ 1235010 h 1782305"/>
                  <a:gd name="connsiteX6" fmla="*/ 1334041 w 1833754"/>
                  <a:gd name="connsiteY6" fmla="*/ 904974 h 1782305"/>
                  <a:gd name="connsiteX7" fmla="*/ 1762813 w 1833754"/>
                  <a:gd name="connsiteY7" fmla="*/ 754145 h 1782305"/>
                  <a:gd name="connsiteX8" fmla="*/ 1772240 w 1833754"/>
                  <a:gd name="connsiteY8" fmla="*/ 756428 h 1782305"/>
                  <a:gd name="connsiteX9" fmla="*/ 1159497 w 1833754"/>
                  <a:gd name="connsiteY9" fmla="*/ 918966 h 1782305"/>
                  <a:gd name="connsiteX10" fmla="*/ 782425 w 1833754"/>
                  <a:gd name="connsiteY10" fmla="*/ 848413 h 1782305"/>
                  <a:gd name="connsiteX11" fmla="*/ 0 w 1833754"/>
                  <a:gd name="connsiteY11" fmla="*/ 0 h 1782305"/>
                  <a:gd name="connsiteX0" fmla="*/ 65988 w 1833754"/>
                  <a:gd name="connsiteY0" fmla="*/ 84842 h 1789438"/>
                  <a:gd name="connsiteX1" fmla="*/ 688157 w 1833754"/>
                  <a:gd name="connsiteY1" fmla="*/ 810706 h 1789438"/>
                  <a:gd name="connsiteX2" fmla="*/ 827276 w 1833754"/>
                  <a:gd name="connsiteY2" fmla="*/ 1042006 h 1789438"/>
                  <a:gd name="connsiteX3" fmla="*/ 782425 w 1833754"/>
                  <a:gd name="connsiteY3" fmla="*/ 1338607 h 1789438"/>
                  <a:gd name="connsiteX4" fmla="*/ 565805 w 1833754"/>
                  <a:gd name="connsiteY4" fmla="*/ 1788810 h 1789438"/>
                  <a:gd name="connsiteX5" fmla="*/ 876791 w 1833754"/>
                  <a:gd name="connsiteY5" fmla="*/ 1235010 h 1789438"/>
                  <a:gd name="connsiteX6" fmla="*/ 1334041 w 1833754"/>
                  <a:gd name="connsiteY6" fmla="*/ 904974 h 1789438"/>
                  <a:gd name="connsiteX7" fmla="*/ 1762813 w 1833754"/>
                  <a:gd name="connsiteY7" fmla="*/ 754145 h 1789438"/>
                  <a:gd name="connsiteX8" fmla="*/ 1772240 w 1833754"/>
                  <a:gd name="connsiteY8" fmla="*/ 756428 h 1789438"/>
                  <a:gd name="connsiteX9" fmla="*/ 1159497 w 1833754"/>
                  <a:gd name="connsiteY9" fmla="*/ 918966 h 1789438"/>
                  <a:gd name="connsiteX10" fmla="*/ 782425 w 1833754"/>
                  <a:gd name="connsiteY10" fmla="*/ 848413 h 1789438"/>
                  <a:gd name="connsiteX11" fmla="*/ 0 w 1833754"/>
                  <a:gd name="connsiteY11" fmla="*/ 0 h 1789438"/>
                  <a:gd name="connsiteX0" fmla="*/ 65988 w 1833754"/>
                  <a:gd name="connsiteY0" fmla="*/ 84842 h 1791356"/>
                  <a:gd name="connsiteX1" fmla="*/ 688157 w 1833754"/>
                  <a:gd name="connsiteY1" fmla="*/ 810706 h 1791356"/>
                  <a:gd name="connsiteX2" fmla="*/ 827276 w 1833754"/>
                  <a:gd name="connsiteY2" fmla="*/ 1042006 h 1791356"/>
                  <a:gd name="connsiteX3" fmla="*/ 782425 w 1833754"/>
                  <a:gd name="connsiteY3" fmla="*/ 1338607 h 1791356"/>
                  <a:gd name="connsiteX4" fmla="*/ 565805 w 1833754"/>
                  <a:gd name="connsiteY4" fmla="*/ 1788810 h 1791356"/>
                  <a:gd name="connsiteX5" fmla="*/ 876791 w 1833754"/>
                  <a:gd name="connsiteY5" fmla="*/ 1235010 h 1791356"/>
                  <a:gd name="connsiteX6" fmla="*/ 1334041 w 1833754"/>
                  <a:gd name="connsiteY6" fmla="*/ 904974 h 1791356"/>
                  <a:gd name="connsiteX7" fmla="*/ 1762813 w 1833754"/>
                  <a:gd name="connsiteY7" fmla="*/ 754145 h 1791356"/>
                  <a:gd name="connsiteX8" fmla="*/ 1772240 w 1833754"/>
                  <a:gd name="connsiteY8" fmla="*/ 756428 h 1791356"/>
                  <a:gd name="connsiteX9" fmla="*/ 1159497 w 1833754"/>
                  <a:gd name="connsiteY9" fmla="*/ 918966 h 1791356"/>
                  <a:gd name="connsiteX10" fmla="*/ 782425 w 1833754"/>
                  <a:gd name="connsiteY10" fmla="*/ 848413 h 1791356"/>
                  <a:gd name="connsiteX11" fmla="*/ 0 w 1833754"/>
                  <a:gd name="connsiteY11" fmla="*/ 0 h 179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3754" h="1791356">
                    <a:moveTo>
                      <a:pt x="65988" y="84842"/>
                    </a:moveTo>
                    <a:cubicBezTo>
                      <a:pt x="314227" y="370788"/>
                      <a:pt x="561276" y="651179"/>
                      <a:pt x="688157" y="810706"/>
                    </a:cubicBezTo>
                    <a:cubicBezTo>
                      <a:pt x="815038" y="970233"/>
                      <a:pt x="811565" y="954023"/>
                      <a:pt x="827276" y="1042006"/>
                    </a:cubicBezTo>
                    <a:cubicBezTo>
                      <a:pt x="842987" y="1129989"/>
                      <a:pt x="826003" y="1214140"/>
                      <a:pt x="782425" y="1338607"/>
                    </a:cubicBezTo>
                    <a:cubicBezTo>
                      <a:pt x="738847" y="1463074"/>
                      <a:pt x="552459" y="1825126"/>
                      <a:pt x="565805" y="1788810"/>
                    </a:cubicBezTo>
                    <a:cubicBezTo>
                      <a:pt x="579151" y="1752494"/>
                      <a:pt x="748752" y="1382316"/>
                      <a:pt x="876791" y="1235010"/>
                    </a:cubicBezTo>
                    <a:cubicBezTo>
                      <a:pt x="1004830" y="1087704"/>
                      <a:pt x="1186371" y="985118"/>
                      <a:pt x="1334041" y="904974"/>
                    </a:cubicBezTo>
                    <a:cubicBezTo>
                      <a:pt x="1481711" y="824830"/>
                      <a:pt x="1689780" y="778903"/>
                      <a:pt x="1762813" y="754145"/>
                    </a:cubicBezTo>
                    <a:cubicBezTo>
                      <a:pt x="1835846" y="729387"/>
                      <a:pt x="1872793" y="726576"/>
                      <a:pt x="1772240" y="756428"/>
                    </a:cubicBezTo>
                    <a:cubicBezTo>
                      <a:pt x="1671687" y="786280"/>
                      <a:pt x="1326847" y="915542"/>
                      <a:pt x="1159497" y="918966"/>
                    </a:cubicBezTo>
                    <a:cubicBezTo>
                      <a:pt x="992147" y="922390"/>
                      <a:pt x="1018538" y="949186"/>
                      <a:pt x="782425" y="848413"/>
                    </a:cubicBezTo>
                    <a:cubicBezTo>
                      <a:pt x="603463" y="685727"/>
                      <a:pt x="294588" y="346435"/>
                      <a:pt x="0" y="0"/>
                    </a:cubicBezTo>
                  </a:path>
                </a:pathLst>
              </a:custGeom>
              <a:solidFill>
                <a:srgbClr val="CC66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5"/>
              <p:cNvSpPr/>
              <p:nvPr/>
            </p:nvSpPr>
            <p:spPr>
              <a:xfrm>
                <a:off x="214762" y="660704"/>
                <a:ext cx="8695672" cy="6112015"/>
              </a:xfrm>
              <a:custGeom>
                <a:avLst/>
                <a:gdLst>
                  <a:gd name="connsiteX0" fmla="*/ 1451233 w 8701803"/>
                  <a:gd name="connsiteY0" fmla="*/ 244267 h 6119523"/>
                  <a:gd name="connsiteX1" fmla="*/ 3732519 w 8701803"/>
                  <a:gd name="connsiteY1" fmla="*/ 8597 h 6119523"/>
                  <a:gd name="connsiteX2" fmla="*/ 5080552 w 8701803"/>
                  <a:gd name="connsiteY2" fmla="*/ 65158 h 6119523"/>
                  <a:gd name="connsiteX3" fmla="*/ 5834696 w 8701803"/>
                  <a:gd name="connsiteY3" fmla="*/ 197133 h 6119523"/>
                  <a:gd name="connsiteX4" fmla="*/ 6569987 w 8701803"/>
                  <a:gd name="connsiteY4" fmla="*/ 338535 h 6119523"/>
                  <a:gd name="connsiteX5" fmla="*/ 7145022 w 8701803"/>
                  <a:gd name="connsiteY5" fmla="*/ 376242 h 6119523"/>
                  <a:gd name="connsiteX6" fmla="*/ 7757764 w 8701803"/>
                  <a:gd name="connsiteY6" fmla="*/ 649620 h 6119523"/>
                  <a:gd name="connsiteX7" fmla="*/ 8266812 w 8701803"/>
                  <a:gd name="connsiteY7" fmla="*/ 1102106 h 6119523"/>
                  <a:gd name="connsiteX8" fmla="*/ 8643884 w 8701803"/>
                  <a:gd name="connsiteY8" fmla="*/ 1733702 h 6119523"/>
                  <a:gd name="connsiteX9" fmla="*/ 8625030 w 8701803"/>
                  <a:gd name="connsiteY9" fmla="*/ 2337018 h 6119523"/>
                  <a:gd name="connsiteX10" fmla="*/ 8700445 w 8701803"/>
                  <a:gd name="connsiteY10" fmla="*/ 3223137 h 6119523"/>
                  <a:gd name="connsiteX11" fmla="*/ 8549616 w 8701803"/>
                  <a:gd name="connsiteY11" fmla="*/ 3949001 h 6119523"/>
                  <a:gd name="connsiteX12" fmla="*/ 8200824 w 8701803"/>
                  <a:gd name="connsiteY12" fmla="*/ 4976523 h 6119523"/>
                  <a:gd name="connsiteX13" fmla="*/ 7757764 w 8701803"/>
                  <a:gd name="connsiteY13" fmla="*/ 5419583 h 6119523"/>
                  <a:gd name="connsiteX14" fmla="*/ 6258903 w 8701803"/>
                  <a:gd name="connsiteY14" fmla="*/ 5947484 h 6119523"/>
                  <a:gd name="connsiteX15" fmla="*/ 5127686 w 8701803"/>
                  <a:gd name="connsiteY15" fmla="*/ 6098313 h 6119523"/>
                  <a:gd name="connsiteX16" fmla="*/ 3939909 w 8701803"/>
                  <a:gd name="connsiteY16" fmla="*/ 6079459 h 6119523"/>
                  <a:gd name="connsiteX17" fmla="*/ 2573022 w 8701803"/>
                  <a:gd name="connsiteY17" fmla="*/ 5740094 h 6119523"/>
                  <a:gd name="connsiteX18" fmla="*/ 1488940 w 8701803"/>
                  <a:gd name="connsiteY18" fmla="*/ 5212193 h 6119523"/>
                  <a:gd name="connsiteX19" fmla="*/ 876197 w 8701803"/>
                  <a:gd name="connsiteY19" fmla="*/ 5033084 h 6119523"/>
                  <a:gd name="connsiteX20" fmla="*/ 574540 w 8701803"/>
                  <a:gd name="connsiteY20" fmla="*/ 4693719 h 6119523"/>
                  <a:gd name="connsiteX21" fmla="*/ 263455 w 8701803"/>
                  <a:gd name="connsiteY21" fmla="*/ 3939574 h 6119523"/>
                  <a:gd name="connsiteX22" fmla="*/ 37212 w 8701803"/>
                  <a:gd name="connsiteY22" fmla="*/ 3062882 h 6119523"/>
                  <a:gd name="connsiteX23" fmla="*/ 27785 w 8701803"/>
                  <a:gd name="connsiteY23" fmla="*/ 2054214 h 6119523"/>
                  <a:gd name="connsiteX24" fmla="*/ 310589 w 8701803"/>
                  <a:gd name="connsiteY24" fmla="*/ 1102106 h 6119523"/>
                  <a:gd name="connsiteX25" fmla="*/ 706515 w 8701803"/>
                  <a:gd name="connsiteY25" fmla="*/ 583632 h 6119523"/>
                  <a:gd name="connsiteX26" fmla="*/ 1394672 w 8701803"/>
                  <a:gd name="connsiteY26" fmla="*/ 291401 h 6119523"/>
                  <a:gd name="connsiteX0" fmla="*/ 1451233 w 8701961"/>
                  <a:gd name="connsiteY0" fmla="*/ 244267 h 6119523"/>
                  <a:gd name="connsiteX1" fmla="*/ 3732519 w 8701961"/>
                  <a:gd name="connsiteY1" fmla="*/ 8597 h 6119523"/>
                  <a:gd name="connsiteX2" fmla="*/ 5080552 w 8701961"/>
                  <a:gd name="connsiteY2" fmla="*/ 65158 h 6119523"/>
                  <a:gd name="connsiteX3" fmla="*/ 5834696 w 8701961"/>
                  <a:gd name="connsiteY3" fmla="*/ 197133 h 6119523"/>
                  <a:gd name="connsiteX4" fmla="*/ 6569987 w 8701961"/>
                  <a:gd name="connsiteY4" fmla="*/ 338535 h 6119523"/>
                  <a:gd name="connsiteX5" fmla="*/ 7145022 w 8701961"/>
                  <a:gd name="connsiteY5" fmla="*/ 376242 h 6119523"/>
                  <a:gd name="connsiteX6" fmla="*/ 7757764 w 8701961"/>
                  <a:gd name="connsiteY6" fmla="*/ 649620 h 6119523"/>
                  <a:gd name="connsiteX7" fmla="*/ 8266812 w 8701961"/>
                  <a:gd name="connsiteY7" fmla="*/ 1102106 h 6119523"/>
                  <a:gd name="connsiteX8" fmla="*/ 8587324 w 8701961"/>
                  <a:gd name="connsiteY8" fmla="*/ 1724275 h 6119523"/>
                  <a:gd name="connsiteX9" fmla="*/ 8625030 w 8701961"/>
                  <a:gd name="connsiteY9" fmla="*/ 2337018 h 6119523"/>
                  <a:gd name="connsiteX10" fmla="*/ 8700445 w 8701961"/>
                  <a:gd name="connsiteY10" fmla="*/ 3223137 h 6119523"/>
                  <a:gd name="connsiteX11" fmla="*/ 8549616 w 8701961"/>
                  <a:gd name="connsiteY11" fmla="*/ 3949001 h 6119523"/>
                  <a:gd name="connsiteX12" fmla="*/ 8200824 w 8701961"/>
                  <a:gd name="connsiteY12" fmla="*/ 4976523 h 6119523"/>
                  <a:gd name="connsiteX13" fmla="*/ 7757764 w 8701961"/>
                  <a:gd name="connsiteY13" fmla="*/ 5419583 h 6119523"/>
                  <a:gd name="connsiteX14" fmla="*/ 6258903 w 8701961"/>
                  <a:gd name="connsiteY14" fmla="*/ 5947484 h 6119523"/>
                  <a:gd name="connsiteX15" fmla="*/ 5127686 w 8701961"/>
                  <a:gd name="connsiteY15" fmla="*/ 6098313 h 6119523"/>
                  <a:gd name="connsiteX16" fmla="*/ 3939909 w 8701961"/>
                  <a:gd name="connsiteY16" fmla="*/ 6079459 h 6119523"/>
                  <a:gd name="connsiteX17" fmla="*/ 2573022 w 8701961"/>
                  <a:gd name="connsiteY17" fmla="*/ 5740094 h 6119523"/>
                  <a:gd name="connsiteX18" fmla="*/ 1488940 w 8701961"/>
                  <a:gd name="connsiteY18" fmla="*/ 5212193 h 6119523"/>
                  <a:gd name="connsiteX19" fmla="*/ 876197 w 8701961"/>
                  <a:gd name="connsiteY19" fmla="*/ 5033084 h 6119523"/>
                  <a:gd name="connsiteX20" fmla="*/ 574540 w 8701961"/>
                  <a:gd name="connsiteY20" fmla="*/ 4693719 h 6119523"/>
                  <a:gd name="connsiteX21" fmla="*/ 263455 w 8701961"/>
                  <a:gd name="connsiteY21" fmla="*/ 3939574 h 6119523"/>
                  <a:gd name="connsiteX22" fmla="*/ 37212 w 8701961"/>
                  <a:gd name="connsiteY22" fmla="*/ 3062882 h 6119523"/>
                  <a:gd name="connsiteX23" fmla="*/ 27785 w 8701961"/>
                  <a:gd name="connsiteY23" fmla="*/ 2054214 h 6119523"/>
                  <a:gd name="connsiteX24" fmla="*/ 310589 w 8701961"/>
                  <a:gd name="connsiteY24" fmla="*/ 1102106 h 6119523"/>
                  <a:gd name="connsiteX25" fmla="*/ 706515 w 8701961"/>
                  <a:gd name="connsiteY25" fmla="*/ 583632 h 6119523"/>
                  <a:gd name="connsiteX26" fmla="*/ 1394672 w 8701961"/>
                  <a:gd name="connsiteY26" fmla="*/ 291401 h 6119523"/>
                  <a:gd name="connsiteX0" fmla="*/ 1451233 w 8701961"/>
                  <a:gd name="connsiteY0" fmla="*/ 244267 h 6119523"/>
                  <a:gd name="connsiteX1" fmla="*/ 3732519 w 8701961"/>
                  <a:gd name="connsiteY1" fmla="*/ 8597 h 6119523"/>
                  <a:gd name="connsiteX2" fmla="*/ 5080552 w 8701961"/>
                  <a:gd name="connsiteY2" fmla="*/ 65158 h 6119523"/>
                  <a:gd name="connsiteX3" fmla="*/ 5834696 w 8701961"/>
                  <a:gd name="connsiteY3" fmla="*/ 197133 h 6119523"/>
                  <a:gd name="connsiteX4" fmla="*/ 6569987 w 8701961"/>
                  <a:gd name="connsiteY4" fmla="*/ 338535 h 6119523"/>
                  <a:gd name="connsiteX5" fmla="*/ 7145022 w 8701961"/>
                  <a:gd name="connsiteY5" fmla="*/ 376242 h 6119523"/>
                  <a:gd name="connsiteX6" fmla="*/ 7757764 w 8701961"/>
                  <a:gd name="connsiteY6" fmla="*/ 649620 h 6119523"/>
                  <a:gd name="connsiteX7" fmla="*/ 8266812 w 8701961"/>
                  <a:gd name="connsiteY7" fmla="*/ 1102106 h 6119523"/>
                  <a:gd name="connsiteX8" fmla="*/ 8587324 w 8701961"/>
                  <a:gd name="connsiteY8" fmla="*/ 1724275 h 6119523"/>
                  <a:gd name="connsiteX9" fmla="*/ 8625030 w 8701961"/>
                  <a:gd name="connsiteY9" fmla="*/ 2337018 h 6119523"/>
                  <a:gd name="connsiteX10" fmla="*/ 8700445 w 8701961"/>
                  <a:gd name="connsiteY10" fmla="*/ 3223137 h 6119523"/>
                  <a:gd name="connsiteX11" fmla="*/ 8549616 w 8701961"/>
                  <a:gd name="connsiteY11" fmla="*/ 3949001 h 6119523"/>
                  <a:gd name="connsiteX12" fmla="*/ 8200824 w 8701961"/>
                  <a:gd name="connsiteY12" fmla="*/ 4976523 h 6119523"/>
                  <a:gd name="connsiteX13" fmla="*/ 7757764 w 8701961"/>
                  <a:gd name="connsiteY13" fmla="*/ 5419583 h 6119523"/>
                  <a:gd name="connsiteX14" fmla="*/ 6258903 w 8701961"/>
                  <a:gd name="connsiteY14" fmla="*/ 5947484 h 6119523"/>
                  <a:gd name="connsiteX15" fmla="*/ 5127686 w 8701961"/>
                  <a:gd name="connsiteY15" fmla="*/ 6098313 h 6119523"/>
                  <a:gd name="connsiteX16" fmla="*/ 3939909 w 8701961"/>
                  <a:gd name="connsiteY16" fmla="*/ 6079459 h 6119523"/>
                  <a:gd name="connsiteX17" fmla="*/ 2573022 w 8701961"/>
                  <a:gd name="connsiteY17" fmla="*/ 5740094 h 6119523"/>
                  <a:gd name="connsiteX18" fmla="*/ 1488940 w 8701961"/>
                  <a:gd name="connsiteY18" fmla="*/ 5212193 h 6119523"/>
                  <a:gd name="connsiteX19" fmla="*/ 876197 w 8701961"/>
                  <a:gd name="connsiteY19" fmla="*/ 5033084 h 6119523"/>
                  <a:gd name="connsiteX20" fmla="*/ 574540 w 8701961"/>
                  <a:gd name="connsiteY20" fmla="*/ 4693719 h 6119523"/>
                  <a:gd name="connsiteX21" fmla="*/ 263455 w 8701961"/>
                  <a:gd name="connsiteY21" fmla="*/ 3939574 h 6119523"/>
                  <a:gd name="connsiteX22" fmla="*/ 37212 w 8701961"/>
                  <a:gd name="connsiteY22" fmla="*/ 3062882 h 6119523"/>
                  <a:gd name="connsiteX23" fmla="*/ 27785 w 8701961"/>
                  <a:gd name="connsiteY23" fmla="*/ 2054214 h 6119523"/>
                  <a:gd name="connsiteX24" fmla="*/ 310589 w 8701961"/>
                  <a:gd name="connsiteY24" fmla="*/ 1102106 h 6119523"/>
                  <a:gd name="connsiteX25" fmla="*/ 706515 w 8701961"/>
                  <a:gd name="connsiteY25" fmla="*/ 583632 h 6119523"/>
                  <a:gd name="connsiteX26" fmla="*/ 1394672 w 8701961"/>
                  <a:gd name="connsiteY26" fmla="*/ 291401 h 6119523"/>
                  <a:gd name="connsiteX0" fmla="*/ 1451233 w 8701961"/>
                  <a:gd name="connsiteY0" fmla="*/ 244267 h 6119523"/>
                  <a:gd name="connsiteX1" fmla="*/ 3732519 w 8701961"/>
                  <a:gd name="connsiteY1" fmla="*/ 8597 h 6119523"/>
                  <a:gd name="connsiteX2" fmla="*/ 5080552 w 8701961"/>
                  <a:gd name="connsiteY2" fmla="*/ 65158 h 6119523"/>
                  <a:gd name="connsiteX3" fmla="*/ 5834696 w 8701961"/>
                  <a:gd name="connsiteY3" fmla="*/ 197133 h 6119523"/>
                  <a:gd name="connsiteX4" fmla="*/ 6569987 w 8701961"/>
                  <a:gd name="connsiteY4" fmla="*/ 338535 h 6119523"/>
                  <a:gd name="connsiteX5" fmla="*/ 7145022 w 8701961"/>
                  <a:gd name="connsiteY5" fmla="*/ 376242 h 6119523"/>
                  <a:gd name="connsiteX6" fmla="*/ 7757764 w 8701961"/>
                  <a:gd name="connsiteY6" fmla="*/ 649620 h 6119523"/>
                  <a:gd name="connsiteX7" fmla="*/ 8266812 w 8701961"/>
                  <a:gd name="connsiteY7" fmla="*/ 1102106 h 6119523"/>
                  <a:gd name="connsiteX8" fmla="*/ 8587324 w 8701961"/>
                  <a:gd name="connsiteY8" fmla="*/ 1724275 h 6119523"/>
                  <a:gd name="connsiteX9" fmla="*/ 8625030 w 8701961"/>
                  <a:gd name="connsiteY9" fmla="*/ 2337018 h 6119523"/>
                  <a:gd name="connsiteX10" fmla="*/ 8700445 w 8701961"/>
                  <a:gd name="connsiteY10" fmla="*/ 3223137 h 6119523"/>
                  <a:gd name="connsiteX11" fmla="*/ 8549616 w 8701961"/>
                  <a:gd name="connsiteY11" fmla="*/ 3949001 h 6119523"/>
                  <a:gd name="connsiteX12" fmla="*/ 8200824 w 8701961"/>
                  <a:gd name="connsiteY12" fmla="*/ 4976523 h 6119523"/>
                  <a:gd name="connsiteX13" fmla="*/ 7757764 w 8701961"/>
                  <a:gd name="connsiteY13" fmla="*/ 5419583 h 6119523"/>
                  <a:gd name="connsiteX14" fmla="*/ 6258903 w 8701961"/>
                  <a:gd name="connsiteY14" fmla="*/ 5947484 h 6119523"/>
                  <a:gd name="connsiteX15" fmla="*/ 5127686 w 8701961"/>
                  <a:gd name="connsiteY15" fmla="*/ 6098313 h 6119523"/>
                  <a:gd name="connsiteX16" fmla="*/ 3939909 w 8701961"/>
                  <a:gd name="connsiteY16" fmla="*/ 6079459 h 6119523"/>
                  <a:gd name="connsiteX17" fmla="*/ 2573022 w 8701961"/>
                  <a:gd name="connsiteY17" fmla="*/ 5740094 h 6119523"/>
                  <a:gd name="connsiteX18" fmla="*/ 1488940 w 8701961"/>
                  <a:gd name="connsiteY18" fmla="*/ 5212193 h 6119523"/>
                  <a:gd name="connsiteX19" fmla="*/ 876197 w 8701961"/>
                  <a:gd name="connsiteY19" fmla="*/ 5033084 h 6119523"/>
                  <a:gd name="connsiteX20" fmla="*/ 574540 w 8701961"/>
                  <a:gd name="connsiteY20" fmla="*/ 4693719 h 6119523"/>
                  <a:gd name="connsiteX21" fmla="*/ 263455 w 8701961"/>
                  <a:gd name="connsiteY21" fmla="*/ 3939574 h 6119523"/>
                  <a:gd name="connsiteX22" fmla="*/ 37212 w 8701961"/>
                  <a:gd name="connsiteY22" fmla="*/ 3062882 h 6119523"/>
                  <a:gd name="connsiteX23" fmla="*/ 27785 w 8701961"/>
                  <a:gd name="connsiteY23" fmla="*/ 2054214 h 6119523"/>
                  <a:gd name="connsiteX24" fmla="*/ 310589 w 8701961"/>
                  <a:gd name="connsiteY24" fmla="*/ 1102106 h 6119523"/>
                  <a:gd name="connsiteX25" fmla="*/ 706515 w 8701961"/>
                  <a:gd name="connsiteY25" fmla="*/ 583632 h 6119523"/>
                  <a:gd name="connsiteX26" fmla="*/ 1394672 w 8701961"/>
                  <a:gd name="connsiteY26" fmla="*/ 291401 h 6119523"/>
                  <a:gd name="connsiteX0" fmla="*/ 1451233 w 8701961"/>
                  <a:gd name="connsiteY0" fmla="*/ 244267 h 6119523"/>
                  <a:gd name="connsiteX1" fmla="*/ 3732519 w 8701961"/>
                  <a:gd name="connsiteY1" fmla="*/ 8597 h 6119523"/>
                  <a:gd name="connsiteX2" fmla="*/ 5080552 w 8701961"/>
                  <a:gd name="connsiteY2" fmla="*/ 65158 h 6119523"/>
                  <a:gd name="connsiteX3" fmla="*/ 5834696 w 8701961"/>
                  <a:gd name="connsiteY3" fmla="*/ 197133 h 6119523"/>
                  <a:gd name="connsiteX4" fmla="*/ 6577131 w 8701961"/>
                  <a:gd name="connsiteY4" fmla="*/ 314722 h 6119523"/>
                  <a:gd name="connsiteX5" fmla="*/ 7145022 w 8701961"/>
                  <a:gd name="connsiteY5" fmla="*/ 376242 h 6119523"/>
                  <a:gd name="connsiteX6" fmla="*/ 7757764 w 8701961"/>
                  <a:gd name="connsiteY6" fmla="*/ 649620 h 6119523"/>
                  <a:gd name="connsiteX7" fmla="*/ 8266812 w 8701961"/>
                  <a:gd name="connsiteY7" fmla="*/ 1102106 h 6119523"/>
                  <a:gd name="connsiteX8" fmla="*/ 8587324 w 8701961"/>
                  <a:gd name="connsiteY8" fmla="*/ 1724275 h 6119523"/>
                  <a:gd name="connsiteX9" fmla="*/ 8625030 w 8701961"/>
                  <a:gd name="connsiteY9" fmla="*/ 2337018 h 6119523"/>
                  <a:gd name="connsiteX10" fmla="*/ 8700445 w 8701961"/>
                  <a:gd name="connsiteY10" fmla="*/ 3223137 h 6119523"/>
                  <a:gd name="connsiteX11" fmla="*/ 8549616 w 8701961"/>
                  <a:gd name="connsiteY11" fmla="*/ 3949001 h 6119523"/>
                  <a:gd name="connsiteX12" fmla="*/ 8200824 w 8701961"/>
                  <a:gd name="connsiteY12" fmla="*/ 4976523 h 6119523"/>
                  <a:gd name="connsiteX13" fmla="*/ 7757764 w 8701961"/>
                  <a:gd name="connsiteY13" fmla="*/ 5419583 h 6119523"/>
                  <a:gd name="connsiteX14" fmla="*/ 6258903 w 8701961"/>
                  <a:gd name="connsiteY14" fmla="*/ 5947484 h 6119523"/>
                  <a:gd name="connsiteX15" fmla="*/ 5127686 w 8701961"/>
                  <a:gd name="connsiteY15" fmla="*/ 6098313 h 6119523"/>
                  <a:gd name="connsiteX16" fmla="*/ 3939909 w 8701961"/>
                  <a:gd name="connsiteY16" fmla="*/ 6079459 h 6119523"/>
                  <a:gd name="connsiteX17" fmla="*/ 2573022 w 8701961"/>
                  <a:gd name="connsiteY17" fmla="*/ 5740094 h 6119523"/>
                  <a:gd name="connsiteX18" fmla="*/ 1488940 w 8701961"/>
                  <a:gd name="connsiteY18" fmla="*/ 5212193 h 6119523"/>
                  <a:gd name="connsiteX19" fmla="*/ 876197 w 8701961"/>
                  <a:gd name="connsiteY19" fmla="*/ 5033084 h 6119523"/>
                  <a:gd name="connsiteX20" fmla="*/ 574540 w 8701961"/>
                  <a:gd name="connsiteY20" fmla="*/ 4693719 h 6119523"/>
                  <a:gd name="connsiteX21" fmla="*/ 263455 w 8701961"/>
                  <a:gd name="connsiteY21" fmla="*/ 3939574 h 6119523"/>
                  <a:gd name="connsiteX22" fmla="*/ 37212 w 8701961"/>
                  <a:gd name="connsiteY22" fmla="*/ 3062882 h 6119523"/>
                  <a:gd name="connsiteX23" fmla="*/ 27785 w 8701961"/>
                  <a:gd name="connsiteY23" fmla="*/ 2054214 h 6119523"/>
                  <a:gd name="connsiteX24" fmla="*/ 310589 w 8701961"/>
                  <a:gd name="connsiteY24" fmla="*/ 1102106 h 6119523"/>
                  <a:gd name="connsiteX25" fmla="*/ 706515 w 8701961"/>
                  <a:gd name="connsiteY25" fmla="*/ 583632 h 6119523"/>
                  <a:gd name="connsiteX26" fmla="*/ 1394672 w 8701961"/>
                  <a:gd name="connsiteY26" fmla="*/ 291401 h 6119523"/>
                  <a:gd name="connsiteX0" fmla="*/ 1451233 w 8701961"/>
                  <a:gd name="connsiteY0" fmla="*/ 244267 h 6119523"/>
                  <a:gd name="connsiteX1" fmla="*/ 3732519 w 8701961"/>
                  <a:gd name="connsiteY1" fmla="*/ 8597 h 6119523"/>
                  <a:gd name="connsiteX2" fmla="*/ 5080552 w 8701961"/>
                  <a:gd name="connsiteY2" fmla="*/ 65158 h 6119523"/>
                  <a:gd name="connsiteX3" fmla="*/ 5834696 w 8701961"/>
                  <a:gd name="connsiteY3" fmla="*/ 197133 h 6119523"/>
                  <a:gd name="connsiteX4" fmla="*/ 6577131 w 8701961"/>
                  <a:gd name="connsiteY4" fmla="*/ 314722 h 6119523"/>
                  <a:gd name="connsiteX5" fmla="*/ 7145022 w 8701961"/>
                  <a:gd name="connsiteY5" fmla="*/ 376242 h 6119523"/>
                  <a:gd name="connsiteX6" fmla="*/ 7757764 w 8701961"/>
                  <a:gd name="connsiteY6" fmla="*/ 649620 h 6119523"/>
                  <a:gd name="connsiteX7" fmla="*/ 8266812 w 8701961"/>
                  <a:gd name="connsiteY7" fmla="*/ 1102106 h 6119523"/>
                  <a:gd name="connsiteX8" fmla="*/ 8587324 w 8701961"/>
                  <a:gd name="connsiteY8" fmla="*/ 1724275 h 6119523"/>
                  <a:gd name="connsiteX9" fmla="*/ 8625030 w 8701961"/>
                  <a:gd name="connsiteY9" fmla="*/ 2337018 h 6119523"/>
                  <a:gd name="connsiteX10" fmla="*/ 8700445 w 8701961"/>
                  <a:gd name="connsiteY10" fmla="*/ 3223137 h 6119523"/>
                  <a:gd name="connsiteX11" fmla="*/ 8549616 w 8701961"/>
                  <a:gd name="connsiteY11" fmla="*/ 3949001 h 6119523"/>
                  <a:gd name="connsiteX12" fmla="*/ 8200824 w 8701961"/>
                  <a:gd name="connsiteY12" fmla="*/ 4976523 h 6119523"/>
                  <a:gd name="connsiteX13" fmla="*/ 7757764 w 8701961"/>
                  <a:gd name="connsiteY13" fmla="*/ 5419583 h 6119523"/>
                  <a:gd name="connsiteX14" fmla="*/ 6258903 w 8701961"/>
                  <a:gd name="connsiteY14" fmla="*/ 5947484 h 6119523"/>
                  <a:gd name="connsiteX15" fmla="*/ 5127686 w 8701961"/>
                  <a:gd name="connsiteY15" fmla="*/ 6098313 h 6119523"/>
                  <a:gd name="connsiteX16" fmla="*/ 3939909 w 8701961"/>
                  <a:gd name="connsiteY16" fmla="*/ 6079459 h 6119523"/>
                  <a:gd name="connsiteX17" fmla="*/ 2573022 w 8701961"/>
                  <a:gd name="connsiteY17" fmla="*/ 5740094 h 6119523"/>
                  <a:gd name="connsiteX18" fmla="*/ 1488940 w 8701961"/>
                  <a:gd name="connsiteY18" fmla="*/ 5212193 h 6119523"/>
                  <a:gd name="connsiteX19" fmla="*/ 876197 w 8701961"/>
                  <a:gd name="connsiteY19" fmla="*/ 5033084 h 6119523"/>
                  <a:gd name="connsiteX20" fmla="*/ 574540 w 8701961"/>
                  <a:gd name="connsiteY20" fmla="*/ 4693719 h 6119523"/>
                  <a:gd name="connsiteX21" fmla="*/ 263455 w 8701961"/>
                  <a:gd name="connsiteY21" fmla="*/ 3939574 h 6119523"/>
                  <a:gd name="connsiteX22" fmla="*/ 37212 w 8701961"/>
                  <a:gd name="connsiteY22" fmla="*/ 3062882 h 6119523"/>
                  <a:gd name="connsiteX23" fmla="*/ 27785 w 8701961"/>
                  <a:gd name="connsiteY23" fmla="*/ 2054214 h 6119523"/>
                  <a:gd name="connsiteX24" fmla="*/ 310589 w 8701961"/>
                  <a:gd name="connsiteY24" fmla="*/ 1102106 h 6119523"/>
                  <a:gd name="connsiteX25" fmla="*/ 706515 w 8701961"/>
                  <a:gd name="connsiteY25" fmla="*/ 583632 h 6119523"/>
                  <a:gd name="connsiteX26" fmla="*/ 1394672 w 8701961"/>
                  <a:gd name="connsiteY26" fmla="*/ 291401 h 6119523"/>
                  <a:gd name="connsiteX0" fmla="*/ 1451233 w 8701961"/>
                  <a:gd name="connsiteY0" fmla="*/ 244267 h 6119523"/>
                  <a:gd name="connsiteX1" fmla="*/ 3732519 w 8701961"/>
                  <a:gd name="connsiteY1" fmla="*/ 8597 h 6119523"/>
                  <a:gd name="connsiteX2" fmla="*/ 5080552 w 8701961"/>
                  <a:gd name="connsiteY2" fmla="*/ 65158 h 6119523"/>
                  <a:gd name="connsiteX3" fmla="*/ 5834696 w 8701961"/>
                  <a:gd name="connsiteY3" fmla="*/ 197133 h 6119523"/>
                  <a:gd name="connsiteX4" fmla="*/ 6577131 w 8701961"/>
                  <a:gd name="connsiteY4" fmla="*/ 314722 h 6119523"/>
                  <a:gd name="connsiteX5" fmla="*/ 7145022 w 8701961"/>
                  <a:gd name="connsiteY5" fmla="*/ 376242 h 6119523"/>
                  <a:gd name="connsiteX6" fmla="*/ 7748239 w 8701961"/>
                  <a:gd name="connsiteY6" fmla="*/ 668670 h 6119523"/>
                  <a:gd name="connsiteX7" fmla="*/ 8266812 w 8701961"/>
                  <a:gd name="connsiteY7" fmla="*/ 1102106 h 6119523"/>
                  <a:gd name="connsiteX8" fmla="*/ 8587324 w 8701961"/>
                  <a:gd name="connsiteY8" fmla="*/ 1724275 h 6119523"/>
                  <a:gd name="connsiteX9" fmla="*/ 8625030 w 8701961"/>
                  <a:gd name="connsiteY9" fmla="*/ 2337018 h 6119523"/>
                  <a:gd name="connsiteX10" fmla="*/ 8700445 w 8701961"/>
                  <a:gd name="connsiteY10" fmla="*/ 3223137 h 6119523"/>
                  <a:gd name="connsiteX11" fmla="*/ 8549616 w 8701961"/>
                  <a:gd name="connsiteY11" fmla="*/ 3949001 h 6119523"/>
                  <a:gd name="connsiteX12" fmla="*/ 8200824 w 8701961"/>
                  <a:gd name="connsiteY12" fmla="*/ 4976523 h 6119523"/>
                  <a:gd name="connsiteX13" fmla="*/ 7757764 w 8701961"/>
                  <a:gd name="connsiteY13" fmla="*/ 5419583 h 6119523"/>
                  <a:gd name="connsiteX14" fmla="*/ 6258903 w 8701961"/>
                  <a:gd name="connsiteY14" fmla="*/ 5947484 h 6119523"/>
                  <a:gd name="connsiteX15" fmla="*/ 5127686 w 8701961"/>
                  <a:gd name="connsiteY15" fmla="*/ 6098313 h 6119523"/>
                  <a:gd name="connsiteX16" fmla="*/ 3939909 w 8701961"/>
                  <a:gd name="connsiteY16" fmla="*/ 6079459 h 6119523"/>
                  <a:gd name="connsiteX17" fmla="*/ 2573022 w 8701961"/>
                  <a:gd name="connsiteY17" fmla="*/ 5740094 h 6119523"/>
                  <a:gd name="connsiteX18" fmla="*/ 1488940 w 8701961"/>
                  <a:gd name="connsiteY18" fmla="*/ 5212193 h 6119523"/>
                  <a:gd name="connsiteX19" fmla="*/ 876197 w 8701961"/>
                  <a:gd name="connsiteY19" fmla="*/ 5033084 h 6119523"/>
                  <a:gd name="connsiteX20" fmla="*/ 574540 w 8701961"/>
                  <a:gd name="connsiteY20" fmla="*/ 4693719 h 6119523"/>
                  <a:gd name="connsiteX21" fmla="*/ 263455 w 8701961"/>
                  <a:gd name="connsiteY21" fmla="*/ 3939574 h 6119523"/>
                  <a:gd name="connsiteX22" fmla="*/ 37212 w 8701961"/>
                  <a:gd name="connsiteY22" fmla="*/ 3062882 h 6119523"/>
                  <a:gd name="connsiteX23" fmla="*/ 27785 w 8701961"/>
                  <a:gd name="connsiteY23" fmla="*/ 2054214 h 6119523"/>
                  <a:gd name="connsiteX24" fmla="*/ 310589 w 8701961"/>
                  <a:gd name="connsiteY24" fmla="*/ 1102106 h 6119523"/>
                  <a:gd name="connsiteX25" fmla="*/ 706515 w 8701961"/>
                  <a:gd name="connsiteY25" fmla="*/ 583632 h 6119523"/>
                  <a:gd name="connsiteX26" fmla="*/ 1394672 w 8701961"/>
                  <a:gd name="connsiteY26" fmla="*/ 291401 h 6119523"/>
                  <a:gd name="connsiteX0" fmla="*/ 1451233 w 8701961"/>
                  <a:gd name="connsiteY0" fmla="*/ 244267 h 6119523"/>
                  <a:gd name="connsiteX1" fmla="*/ 3732519 w 8701961"/>
                  <a:gd name="connsiteY1" fmla="*/ 8597 h 6119523"/>
                  <a:gd name="connsiteX2" fmla="*/ 5080552 w 8701961"/>
                  <a:gd name="connsiteY2" fmla="*/ 65158 h 6119523"/>
                  <a:gd name="connsiteX3" fmla="*/ 5834696 w 8701961"/>
                  <a:gd name="connsiteY3" fmla="*/ 197133 h 6119523"/>
                  <a:gd name="connsiteX4" fmla="*/ 6577131 w 8701961"/>
                  <a:gd name="connsiteY4" fmla="*/ 314722 h 6119523"/>
                  <a:gd name="connsiteX5" fmla="*/ 7145022 w 8701961"/>
                  <a:gd name="connsiteY5" fmla="*/ 376242 h 6119523"/>
                  <a:gd name="connsiteX6" fmla="*/ 7748239 w 8701961"/>
                  <a:gd name="connsiteY6" fmla="*/ 668670 h 6119523"/>
                  <a:gd name="connsiteX7" fmla="*/ 8307293 w 8701961"/>
                  <a:gd name="connsiteY7" fmla="*/ 1104487 h 6119523"/>
                  <a:gd name="connsiteX8" fmla="*/ 8587324 w 8701961"/>
                  <a:gd name="connsiteY8" fmla="*/ 1724275 h 6119523"/>
                  <a:gd name="connsiteX9" fmla="*/ 8625030 w 8701961"/>
                  <a:gd name="connsiteY9" fmla="*/ 2337018 h 6119523"/>
                  <a:gd name="connsiteX10" fmla="*/ 8700445 w 8701961"/>
                  <a:gd name="connsiteY10" fmla="*/ 3223137 h 6119523"/>
                  <a:gd name="connsiteX11" fmla="*/ 8549616 w 8701961"/>
                  <a:gd name="connsiteY11" fmla="*/ 3949001 h 6119523"/>
                  <a:gd name="connsiteX12" fmla="*/ 8200824 w 8701961"/>
                  <a:gd name="connsiteY12" fmla="*/ 4976523 h 6119523"/>
                  <a:gd name="connsiteX13" fmla="*/ 7757764 w 8701961"/>
                  <a:gd name="connsiteY13" fmla="*/ 5419583 h 6119523"/>
                  <a:gd name="connsiteX14" fmla="*/ 6258903 w 8701961"/>
                  <a:gd name="connsiteY14" fmla="*/ 5947484 h 6119523"/>
                  <a:gd name="connsiteX15" fmla="*/ 5127686 w 8701961"/>
                  <a:gd name="connsiteY15" fmla="*/ 6098313 h 6119523"/>
                  <a:gd name="connsiteX16" fmla="*/ 3939909 w 8701961"/>
                  <a:gd name="connsiteY16" fmla="*/ 6079459 h 6119523"/>
                  <a:gd name="connsiteX17" fmla="*/ 2573022 w 8701961"/>
                  <a:gd name="connsiteY17" fmla="*/ 5740094 h 6119523"/>
                  <a:gd name="connsiteX18" fmla="*/ 1488940 w 8701961"/>
                  <a:gd name="connsiteY18" fmla="*/ 5212193 h 6119523"/>
                  <a:gd name="connsiteX19" fmla="*/ 876197 w 8701961"/>
                  <a:gd name="connsiteY19" fmla="*/ 5033084 h 6119523"/>
                  <a:gd name="connsiteX20" fmla="*/ 574540 w 8701961"/>
                  <a:gd name="connsiteY20" fmla="*/ 4693719 h 6119523"/>
                  <a:gd name="connsiteX21" fmla="*/ 263455 w 8701961"/>
                  <a:gd name="connsiteY21" fmla="*/ 3939574 h 6119523"/>
                  <a:gd name="connsiteX22" fmla="*/ 37212 w 8701961"/>
                  <a:gd name="connsiteY22" fmla="*/ 3062882 h 6119523"/>
                  <a:gd name="connsiteX23" fmla="*/ 27785 w 8701961"/>
                  <a:gd name="connsiteY23" fmla="*/ 2054214 h 6119523"/>
                  <a:gd name="connsiteX24" fmla="*/ 310589 w 8701961"/>
                  <a:gd name="connsiteY24" fmla="*/ 1102106 h 6119523"/>
                  <a:gd name="connsiteX25" fmla="*/ 706515 w 8701961"/>
                  <a:gd name="connsiteY25" fmla="*/ 583632 h 6119523"/>
                  <a:gd name="connsiteX26" fmla="*/ 1394672 w 8701961"/>
                  <a:gd name="connsiteY26" fmla="*/ 291401 h 6119523"/>
                  <a:gd name="connsiteX0" fmla="*/ 1451233 w 8701961"/>
                  <a:gd name="connsiteY0" fmla="*/ 244267 h 6119523"/>
                  <a:gd name="connsiteX1" fmla="*/ 3732519 w 8701961"/>
                  <a:gd name="connsiteY1" fmla="*/ 8597 h 6119523"/>
                  <a:gd name="connsiteX2" fmla="*/ 5080552 w 8701961"/>
                  <a:gd name="connsiteY2" fmla="*/ 65158 h 6119523"/>
                  <a:gd name="connsiteX3" fmla="*/ 5834696 w 8701961"/>
                  <a:gd name="connsiteY3" fmla="*/ 197133 h 6119523"/>
                  <a:gd name="connsiteX4" fmla="*/ 6577131 w 8701961"/>
                  <a:gd name="connsiteY4" fmla="*/ 314722 h 6119523"/>
                  <a:gd name="connsiteX5" fmla="*/ 7145022 w 8701961"/>
                  <a:gd name="connsiteY5" fmla="*/ 376242 h 6119523"/>
                  <a:gd name="connsiteX6" fmla="*/ 7748239 w 8701961"/>
                  <a:gd name="connsiteY6" fmla="*/ 668670 h 6119523"/>
                  <a:gd name="connsiteX7" fmla="*/ 8307293 w 8701961"/>
                  <a:gd name="connsiteY7" fmla="*/ 1104487 h 6119523"/>
                  <a:gd name="connsiteX8" fmla="*/ 8587324 w 8701961"/>
                  <a:gd name="connsiteY8" fmla="*/ 1724275 h 6119523"/>
                  <a:gd name="connsiteX9" fmla="*/ 8625030 w 8701961"/>
                  <a:gd name="connsiteY9" fmla="*/ 2337018 h 6119523"/>
                  <a:gd name="connsiteX10" fmla="*/ 8700445 w 8701961"/>
                  <a:gd name="connsiteY10" fmla="*/ 3223137 h 6119523"/>
                  <a:gd name="connsiteX11" fmla="*/ 8549616 w 8701961"/>
                  <a:gd name="connsiteY11" fmla="*/ 3949001 h 6119523"/>
                  <a:gd name="connsiteX12" fmla="*/ 8200824 w 8701961"/>
                  <a:gd name="connsiteY12" fmla="*/ 4976523 h 6119523"/>
                  <a:gd name="connsiteX13" fmla="*/ 7757764 w 8701961"/>
                  <a:gd name="connsiteY13" fmla="*/ 5419583 h 6119523"/>
                  <a:gd name="connsiteX14" fmla="*/ 6258903 w 8701961"/>
                  <a:gd name="connsiteY14" fmla="*/ 5947484 h 6119523"/>
                  <a:gd name="connsiteX15" fmla="*/ 5127686 w 8701961"/>
                  <a:gd name="connsiteY15" fmla="*/ 6098313 h 6119523"/>
                  <a:gd name="connsiteX16" fmla="*/ 3939909 w 8701961"/>
                  <a:gd name="connsiteY16" fmla="*/ 6079459 h 6119523"/>
                  <a:gd name="connsiteX17" fmla="*/ 2573022 w 8701961"/>
                  <a:gd name="connsiteY17" fmla="*/ 5740094 h 6119523"/>
                  <a:gd name="connsiteX18" fmla="*/ 1488940 w 8701961"/>
                  <a:gd name="connsiteY18" fmla="*/ 5212193 h 6119523"/>
                  <a:gd name="connsiteX19" fmla="*/ 876197 w 8701961"/>
                  <a:gd name="connsiteY19" fmla="*/ 5033084 h 6119523"/>
                  <a:gd name="connsiteX20" fmla="*/ 574540 w 8701961"/>
                  <a:gd name="connsiteY20" fmla="*/ 4693719 h 6119523"/>
                  <a:gd name="connsiteX21" fmla="*/ 263455 w 8701961"/>
                  <a:gd name="connsiteY21" fmla="*/ 3939574 h 6119523"/>
                  <a:gd name="connsiteX22" fmla="*/ 37212 w 8701961"/>
                  <a:gd name="connsiteY22" fmla="*/ 3062882 h 6119523"/>
                  <a:gd name="connsiteX23" fmla="*/ 27785 w 8701961"/>
                  <a:gd name="connsiteY23" fmla="*/ 2054214 h 6119523"/>
                  <a:gd name="connsiteX24" fmla="*/ 310589 w 8701961"/>
                  <a:gd name="connsiteY24" fmla="*/ 1102106 h 6119523"/>
                  <a:gd name="connsiteX25" fmla="*/ 706515 w 8701961"/>
                  <a:gd name="connsiteY25" fmla="*/ 583632 h 6119523"/>
                  <a:gd name="connsiteX26" fmla="*/ 1394672 w 8701961"/>
                  <a:gd name="connsiteY26" fmla="*/ 291401 h 6119523"/>
                  <a:gd name="connsiteX0" fmla="*/ 1451233 w 8702549"/>
                  <a:gd name="connsiteY0" fmla="*/ 244267 h 6119523"/>
                  <a:gd name="connsiteX1" fmla="*/ 3732519 w 8702549"/>
                  <a:gd name="connsiteY1" fmla="*/ 8597 h 6119523"/>
                  <a:gd name="connsiteX2" fmla="*/ 5080552 w 8702549"/>
                  <a:gd name="connsiteY2" fmla="*/ 65158 h 6119523"/>
                  <a:gd name="connsiteX3" fmla="*/ 5834696 w 8702549"/>
                  <a:gd name="connsiteY3" fmla="*/ 197133 h 6119523"/>
                  <a:gd name="connsiteX4" fmla="*/ 6577131 w 8702549"/>
                  <a:gd name="connsiteY4" fmla="*/ 314722 h 6119523"/>
                  <a:gd name="connsiteX5" fmla="*/ 7145022 w 8702549"/>
                  <a:gd name="connsiteY5" fmla="*/ 376242 h 6119523"/>
                  <a:gd name="connsiteX6" fmla="*/ 7748239 w 8702549"/>
                  <a:gd name="connsiteY6" fmla="*/ 668670 h 6119523"/>
                  <a:gd name="connsiteX7" fmla="*/ 8307293 w 8702549"/>
                  <a:gd name="connsiteY7" fmla="*/ 1104487 h 6119523"/>
                  <a:gd name="connsiteX8" fmla="*/ 8587324 w 8702549"/>
                  <a:gd name="connsiteY8" fmla="*/ 1724275 h 6119523"/>
                  <a:gd name="connsiteX9" fmla="*/ 8634555 w 8702549"/>
                  <a:gd name="connsiteY9" fmla="*/ 2337018 h 6119523"/>
                  <a:gd name="connsiteX10" fmla="*/ 8700445 w 8702549"/>
                  <a:gd name="connsiteY10" fmla="*/ 3223137 h 6119523"/>
                  <a:gd name="connsiteX11" fmla="*/ 8549616 w 8702549"/>
                  <a:gd name="connsiteY11" fmla="*/ 3949001 h 6119523"/>
                  <a:gd name="connsiteX12" fmla="*/ 8200824 w 8702549"/>
                  <a:gd name="connsiteY12" fmla="*/ 4976523 h 6119523"/>
                  <a:gd name="connsiteX13" fmla="*/ 7757764 w 8702549"/>
                  <a:gd name="connsiteY13" fmla="*/ 5419583 h 6119523"/>
                  <a:gd name="connsiteX14" fmla="*/ 6258903 w 8702549"/>
                  <a:gd name="connsiteY14" fmla="*/ 5947484 h 6119523"/>
                  <a:gd name="connsiteX15" fmla="*/ 5127686 w 8702549"/>
                  <a:gd name="connsiteY15" fmla="*/ 6098313 h 6119523"/>
                  <a:gd name="connsiteX16" fmla="*/ 3939909 w 8702549"/>
                  <a:gd name="connsiteY16" fmla="*/ 6079459 h 6119523"/>
                  <a:gd name="connsiteX17" fmla="*/ 2573022 w 8702549"/>
                  <a:gd name="connsiteY17" fmla="*/ 5740094 h 6119523"/>
                  <a:gd name="connsiteX18" fmla="*/ 1488940 w 8702549"/>
                  <a:gd name="connsiteY18" fmla="*/ 5212193 h 6119523"/>
                  <a:gd name="connsiteX19" fmla="*/ 876197 w 8702549"/>
                  <a:gd name="connsiteY19" fmla="*/ 5033084 h 6119523"/>
                  <a:gd name="connsiteX20" fmla="*/ 574540 w 8702549"/>
                  <a:gd name="connsiteY20" fmla="*/ 4693719 h 6119523"/>
                  <a:gd name="connsiteX21" fmla="*/ 263455 w 8702549"/>
                  <a:gd name="connsiteY21" fmla="*/ 3939574 h 6119523"/>
                  <a:gd name="connsiteX22" fmla="*/ 37212 w 8702549"/>
                  <a:gd name="connsiteY22" fmla="*/ 3062882 h 6119523"/>
                  <a:gd name="connsiteX23" fmla="*/ 27785 w 8702549"/>
                  <a:gd name="connsiteY23" fmla="*/ 2054214 h 6119523"/>
                  <a:gd name="connsiteX24" fmla="*/ 310589 w 8702549"/>
                  <a:gd name="connsiteY24" fmla="*/ 1102106 h 6119523"/>
                  <a:gd name="connsiteX25" fmla="*/ 706515 w 8702549"/>
                  <a:gd name="connsiteY25" fmla="*/ 583632 h 6119523"/>
                  <a:gd name="connsiteX26" fmla="*/ 1394672 w 8702549"/>
                  <a:gd name="connsiteY26" fmla="*/ 291401 h 6119523"/>
                  <a:gd name="connsiteX0" fmla="*/ 1451233 w 8702549"/>
                  <a:gd name="connsiteY0" fmla="*/ 244267 h 6119523"/>
                  <a:gd name="connsiteX1" fmla="*/ 3732519 w 8702549"/>
                  <a:gd name="connsiteY1" fmla="*/ 8597 h 6119523"/>
                  <a:gd name="connsiteX2" fmla="*/ 5080552 w 8702549"/>
                  <a:gd name="connsiteY2" fmla="*/ 65158 h 6119523"/>
                  <a:gd name="connsiteX3" fmla="*/ 5834696 w 8702549"/>
                  <a:gd name="connsiteY3" fmla="*/ 197133 h 6119523"/>
                  <a:gd name="connsiteX4" fmla="*/ 6577131 w 8702549"/>
                  <a:gd name="connsiteY4" fmla="*/ 314722 h 6119523"/>
                  <a:gd name="connsiteX5" fmla="*/ 7145022 w 8702549"/>
                  <a:gd name="connsiteY5" fmla="*/ 376242 h 6119523"/>
                  <a:gd name="connsiteX6" fmla="*/ 7748239 w 8702549"/>
                  <a:gd name="connsiteY6" fmla="*/ 668670 h 6119523"/>
                  <a:gd name="connsiteX7" fmla="*/ 8307293 w 8702549"/>
                  <a:gd name="connsiteY7" fmla="*/ 1104487 h 6119523"/>
                  <a:gd name="connsiteX8" fmla="*/ 8587324 w 8702549"/>
                  <a:gd name="connsiteY8" fmla="*/ 1724275 h 6119523"/>
                  <a:gd name="connsiteX9" fmla="*/ 8634555 w 8702549"/>
                  <a:gd name="connsiteY9" fmla="*/ 2337018 h 6119523"/>
                  <a:gd name="connsiteX10" fmla="*/ 8700445 w 8702549"/>
                  <a:gd name="connsiteY10" fmla="*/ 3223137 h 6119523"/>
                  <a:gd name="connsiteX11" fmla="*/ 8549616 w 8702549"/>
                  <a:gd name="connsiteY11" fmla="*/ 3949001 h 6119523"/>
                  <a:gd name="connsiteX12" fmla="*/ 8200824 w 8702549"/>
                  <a:gd name="connsiteY12" fmla="*/ 4976523 h 6119523"/>
                  <a:gd name="connsiteX13" fmla="*/ 7757764 w 8702549"/>
                  <a:gd name="connsiteY13" fmla="*/ 5419583 h 6119523"/>
                  <a:gd name="connsiteX14" fmla="*/ 6258903 w 8702549"/>
                  <a:gd name="connsiteY14" fmla="*/ 5947484 h 6119523"/>
                  <a:gd name="connsiteX15" fmla="*/ 5127686 w 8702549"/>
                  <a:gd name="connsiteY15" fmla="*/ 6098313 h 6119523"/>
                  <a:gd name="connsiteX16" fmla="*/ 3939909 w 8702549"/>
                  <a:gd name="connsiteY16" fmla="*/ 6079459 h 6119523"/>
                  <a:gd name="connsiteX17" fmla="*/ 2573022 w 8702549"/>
                  <a:gd name="connsiteY17" fmla="*/ 5740094 h 6119523"/>
                  <a:gd name="connsiteX18" fmla="*/ 1488940 w 8702549"/>
                  <a:gd name="connsiteY18" fmla="*/ 5212193 h 6119523"/>
                  <a:gd name="connsiteX19" fmla="*/ 876197 w 8702549"/>
                  <a:gd name="connsiteY19" fmla="*/ 5033084 h 6119523"/>
                  <a:gd name="connsiteX20" fmla="*/ 574540 w 8702549"/>
                  <a:gd name="connsiteY20" fmla="*/ 4693719 h 6119523"/>
                  <a:gd name="connsiteX21" fmla="*/ 263455 w 8702549"/>
                  <a:gd name="connsiteY21" fmla="*/ 3939574 h 6119523"/>
                  <a:gd name="connsiteX22" fmla="*/ 37212 w 8702549"/>
                  <a:gd name="connsiteY22" fmla="*/ 3062882 h 6119523"/>
                  <a:gd name="connsiteX23" fmla="*/ 27785 w 8702549"/>
                  <a:gd name="connsiteY23" fmla="*/ 2054214 h 6119523"/>
                  <a:gd name="connsiteX24" fmla="*/ 310589 w 8702549"/>
                  <a:gd name="connsiteY24" fmla="*/ 1102106 h 6119523"/>
                  <a:gd name="connsiteX25" fmla="*/ 706515 w 8702549"/>
                  <a:gd name="connsiteY25" fmla="*/ 583632 h 6119523"/>
                  <a:gd name="connsiteX26" fmla="*/ 1394672 w 8702549"/>
                  <a:gd name="connsiteY26" fmla="*/ 291401 h 6119523"/>
                  <a:gd name="connsiteX0" fmla="*/ 1451233 w 8702549"/>
                  <a:gd name="connsiteY0" fmla="*/ 244267 h 6119523"/>
                  <a:gd name="connsiteX1" fmla="*/ 3732519 w 8702549"/>
                  <a:gd name="connsiteY1" fmla="*/ 8597 h 6119523"/>
                  <a:gd name="connsiteX2" fmla="*/ 5080552 w 8702549"/>
                  <a:gd name="connsiteY2" fmla="*/ 65158 h 6119523"/>
                  <a:gd name="connsiteX3" fmla="*/ 5834696 w 8702549"/>
                  <a:gd name="connsiteY3" fmla="*/ 197133 h 6119523"/>
                  <a:gd name="connsiteX4" fmla="*/ 6577131 w 8702549"/>
                  <a:gd name="connsiteY4" fmla="*/ 314722 h 6119523"/>
                  <a:gd name="connsiteX5" fmla="*/ 7145022 w 8702549"/>
                  <a:gd name="connsiteY5" fmla="*/ 376242 h 6119523"/>
                  <a:gd name="connsiteX6" fmla="*/ 7748239 w 8702549"/>
                  <a:gd name="connsiteY6" fmla="*/ 668670 h 6119523"/>
                  <a:gd name="connsiteX7" fmla="*/ 8307293 w 8702549"/>
                  <a:gd name="connsiteY7" fmla="*/ 1104487 h 6119523"/>
                  <a:gd name="connsiteX8" fmla="*/ 8587324 w 8702549"/>
                  <a:gd name="connsiteY8" fmla="*/ 1724275 h 6119523"/>
                  <a:gd name="connsiteX9" fmla="*/ 8634555 w 8702549"/>
                  <a:gd name="connsiteY9" fmla="*/ 2337018 h 6119523"/>
                  <a:gd name="connsiteX10" fmla="*/ 8700445 w 8702549"/>
                  <a:gd name="connsiteY10" fmla="*/ 3223137 h 6119523"/>
                  <a:gd name="connsiteX11" fmla="*/ 8549616 w 8702549"/>
                  <a:gd name="connsiteY11" fmla="*/ 3949001 h 6119523"/>
                  <a:gd name="connsiteX12" fmla="*/ 8200824 w 8702549"/>
                  <a:gd name="connsiteY12" fmla="*/ 4976523 h 6119523"/>
                  <a:gd name="connsiteX13" fmla="*/ 7757764 w 8702549"/>
                  <a:gd name="connsiteY13" fmla="*/ 5419583 h 6119523"/>
                  <a:gd name="connsiteX14" fmla="*/ 6258903 w 8702549"/>
                  <a:gd name="connsiteY14" fmla="*/ 5947484 h 6119523"/>
                  <a:gd name="connsiteX15" fmla="*/ 5127686 w 8702549"/>
                  <a:gd name="connsiteY15" fmla="*/ 6098313 h 6119523"/>
                  <a:gd name="connsiteX16" fmla="*/ 3939909 w 8702549"/>
                  <a:gd name="connsiteY16" fmla="*/ 6079459 h 6119523"/>
                  <a:gd name="connsiteX17" fmla="*/ 2573022 w 8702549"/>
                  <a:gd name="connsiteY17" fmla="*/ 5740094 h 6119523"/>
                  <a:gd name="connsiteX18" fmla="*/ 1488940 w 8702549"/>
                  <a:gd name="connsiteY18" fmla="*/ 5212193 h 6119523"/>
                  <a:gd name="connsiteX19" fmla="*/ 876197 w 8702549"/>
                  <a:gd name="connsiteY19" fmla="*/ 5033084 h 6119523"/>
                  <a:gd name="connsiteX20" fmla="*/ 574540 w 8702549"/>
                  <a:gd name="connsiteY20" fmla="*/ 4693719 h 6119523"/>
                  <a:gd name="connsiteX21" fmla="*/ 263455 w 8702549"/>
                  <a:gd name="connsiteY21" fmla="*/ 3939574 h 6119523"/>
                  <a:gd name="connsiteX22" fmla="*/ 37212 w 8702549"/>
                  <a:gd name="connsiteY22" fmla="*/ 3062882 h 6119523"/>
                  <a:gd name="connsiteX23" fmla="*/ 27785 w 8702549"/>
                  <a:gd name="connsiteY23" fmla="*/ 2054214 h 6119523"/>
                  <a:gd name="connsiteX24" fmla="*/ 310589 w 8702549"/>
                  <a:gd name="connsiteY24" fmla="*/ 1102106 h 6119523"/>
                  <a:gd name="connsiteX25" fmla="*/ 706515 w 8702549"/>
                  <a:gd name="connsiteY25" fmla="*/ 583632 h 6119523"/>
                  <a:gd name="connsiteX26" fmla="*/ 1394672 w 8702549"/>
                  <a:gd name="connsiteY26" fmla="*/ 291401 h 6119523"/>
                  <a:gd name="connsiteX0" fmla="*/ 1451233 w 8702549"/>
                  <a:gd name="connsiteY0" fmla="*/ 244267 h 6119523"/>
                  <a:gd name="connsiteX1" fmla="*/ 3732519 w 8702549"/>
                  <a:gd name="connsiteY1" fmla="*/ 8597 h 6119523"/>
                  <a:gd name="connsiteX2" fmla="*/ 5080552 w 8702549"/>
                  <a:gd name="connsiteY2" fmla="*/ 65158 h 6119523"/>
                  <a:gd name="connsiteX3" fmla="*/ 5834696 w 8702549"/>
                  <a:gd name="connsiteY3" fmla="*/ 197133 h 6119523"/>
                  <a:gd name="connsiteX4" fmla="*/ 6577131 w 8702549"/>
                  <a:gd name="connsiteY4" fmla="*/ 314722 h 6119523"/>
                  <a:gd name="connsiteX5" fmla="*/ 7145022 w 8702549"/>
                  <a:gd name="connsiteY5" fmla="*/ 376242 h 6119523"/>
                  <a:gd name="connsiteX6" fmla="*/ 7748239 w 8702549"/>
                  <a:gd name="connsiteY6" fmla="*/ 668670 h 6119523"/>
                  <a:gd name="connsiteX7" fmla="*/ 8307293 w 8702549"/>
                  <a:gd name="connsiteY7" fmla="*/ 1104487 h 6119523"/>
                  <a:gd name="connsiteX8" fmla="*/ 8587324 w 8702549"/>
                  <a:gd name="connsiteY8" fmla="*/ 1724275 h 6119523"/>
                  <a:gd name="connsiteX9" fmla="*/ 8634555 w 8702549"/>
                  <a:gd name="connsiteY9" fmla="*/ 2337018 h 6119523"/>
                  <a:gd name="connsiteX10" fmla="*/ 8700445 w 8702549"/>
                  <a:gd name="connsiteY10" fmla="*/ 3223137 h 6119523"/>
                  <a:gd name="connsiteX11" fmla="*/ 8549616 w 8702549"/>
                  <a:gd name="connsiteY11" fmla="*/ 3949001 h 6119523"/>
                  <a:gd name="connsiteX12" fmla="*/ 8200824 w 8702549"/>
                  <a:gd name="connsiteY12" fmla="*/ 4976523 h 6119523"/>
                  <a:gd name="connsiteX13" fmla="*/ 7757764 w 8702549"/>
                  <a:gd name="connsiteY13" fmla="*/ 5419583 h 6119523"/>
                  <a:gd name="connsiteX14" fmla="*/ 6258903 w 8702549"/>
                  <a:gd name="connsiteY14" fmla="*/ 5947484 h 6119523"/>
                  <a:gd name="connsiteX15" fmla="*/ 5127686 w 8702549"/>
                  <a:gd name="connsiteY15" fmla="*/ 6098313 h 6119523"/>
                  <a:gd name="connsiteX16" fmla="*/ 3939909 w 8702549"/>
                  <a:gd name="connsiteY16" fmla="*/ 6079459 h 6119523"/>
                  <a:gd name="connsiteX17" fmla="*/ 2573022 w 8702549"/>
                  <a:gd name="connsiteY17" fmla="*/ 5740094 h 6119523"/>
                  <a:gd name="connsiteX18" fmla="*/ 1488940 w 8702549"/>
                  <a:gd name="connsiteY18" fmla="*/ 5212193 h 6119523"/>
                  <a:gd name="connsiteX19" fmla="*/ 876197 w 8702549"/>
                  <a:gd name="connsiteY19" fmla="*/ 5033084 h 6119523"/>
                  <a:gd name="connsiteX20" fmla="*/ 574540 w 8702549"/>
                  <a:gd name="connsiteY20" fmla="*/ 4693719 h 6119523"/>
                  <a:gd name="connsiteX21" fmla="*/ 263455 w 8702549"/>
                  <a:gd name="connsiteY21" fmla="*/ 3939574 h 6119523"/>
                  <a:gd name="connsiteX22" fmla="*/ 37212 w 8702549"/>
                  <a:gd name="connsiteY22" fmla="*/ 3062882 h 6119523"/>
                  <a:gd name="connsiteX23" fmla="*/ 27785 w 8702549"/>
                  <a:gd name="connsiteY23" fmla="*/ 2054214 h 6119523"/>
                  <a:gd name="connsiteX24" fmla="*/ 310589 w 8702549"/>
                  <a:gd name="connsiteY24" fmla="*/ 1102106 h 6119523"/>
                  <a:gd name="connsiteX25" fmla="*/ 706515 w 8702549"/>
                  <a:gd name="connsiteY25" fmla="*/ 583632 h 6119523"/>
                  <a:gd name="connsiteX26" fmla="*/ 1394672 w 8702549"/>
                  <a:gd name="connsiteY26" fmla="*/ 291401 h 6119523"/>
                  <a:gd name="connsiteX0" fmla="*/ 1451233 w 8702549"/>
                  <a:gd name="connsiteY0" fmla="*/ 244267 h 6119523"/>
                  <a:gd name="connsiteX1" fmla="*/ 3732519 w 8702549"/>
                  <a:gd name="connsiteY1" fmla="*/ 8597 h 6119523"/>
                  <a:gd name="connsiteX2" fmla="*/ 5080552 w 8702549"/>
                  <a:gd name="connsiteY2" fmla="*/ 65158 h 6119523"/>
                  <a:gd name="connsiteX3" fmla="*/ 5834696 w 8702549"/>
                  <a:gd name="connsiteY3" fmla="*/ 197133 h 6119523"/>
                  <a:gd name="connsiteX4" fmla="*/ 6577131 w 8702549"/>
                  <a:gd name="connsiteY4" fmla="*/ 314722 h 6119523"/>
                  <a:gd name="connsiteX5" fmla="*/ 7145022 w 8702549"/>
                  <a:gd name="connsiteY5" fmla="*/ 376242 h 6119523"/>
                  <a:gd name="connsiteX6" fmla="*/ 7748239 w 8702549"/>
                  <a:gd name="connsiteY6" fmla="*/ 668670 h 6119523"/>
                  <a:gd name="connsiteX7" fmla="*/ 8307293 w 8702549"/>
                  <a:gd name="connsiteY7" fmla="*/ 1104487 h 6119523"/>
                  <a:gd name="connsiteX8" fmla="*/ 8587324 w 8702549"/>
                  <a:gd name="connsiteY8" fmla="*/ 1724275 h 6119523"/>
                  <a:gd name="connsiteX9" fmla="*/ 8634555 w 8702549"/>
                  <a:gd name="connsiteY9" fmla="*/ 2337018 h 6119523"/>
                  <a:gd name="connsiteX10" fmla="*/ 8700445 w 8702549"/>
                  <a:gd name="connsiteY10" fmla="*/ 3223137 h 6119523"/>
                  <a:gd name="connsiteX11" fmla="*/ 8549616 w 8702549"/>
                  <a:gd name="connsiteY11" fmla="*/ 3949001 h 6119523"/>
                  <a:gd name="connsiteX12" fmla="*/ 8200824 w 8702549"/>
                  <a:gd name="connsiteY12" fmla="*/ 4976523 h 6119523"/>
                  <a:gd name="connsiteX13" fmla="*/ 7757764 w 8702549"/>
                  <a:gd name="connsiteY13" fmla="*/ 5419583 h 6119523"/>
                  <a:gd name="connsiteX14" fmla="*/ 6258903 w 8702549"/>
                  <a:gd name="connsiteY14" fmla="*/ 5947484 h 6119523"/>
                  <a:gd name="connsiteX15" fmla="*/ 5127686 w 8702549"/>
                  <a:gd name="connsiteY15" fmla="*/ 6098313 h 6119523"/>
                  <a:gd name="connsiteX16" fmla="*/ 3939909 w 8702549"/>
                  <a:gd name="connsiteY16" fmla="*/ 6079459 h 6119523"/>
                  <a:gd name="connsiteX17" fmla="*/ 2573022 w 8702549"/>
                  <a:gd name="connsiteY17" fmla="*/ 5740094 h 6119523"/>
                  <a:gd name="connsiteX18" fmla="*/ 1488940 w 8702549"/>
                  <a:gd name="connsiteY18" fmla="*/ 5212193 h 6119523"/>
                  <a:gd name="connsiteX19" fmla="*/ 876197 w 8702549"/>
                  <a:gd name="connsiteY19" fmla="*/ 5033084 h 6119523"/>
                  <a:gd name="connsiteX20" fmla="*/ 574540 w 8702549"/>
                  <a:gd name="connsiteY20" fmla="*/ 4693719 h 6119523"/>
                  <a:gd name="connsiteX21" fmla="*/ 263455 w 8702549"/>
                  <a:gd name="connsiteY21" fmla="*/ 3939574 h 6119523"/>
                  <a:gd name="connsiteX22" fmla="*/ 37212 w 8702549"/>
                  <a:gd name="connsiteY22" fmla="*/ 3062882 h 6119523"/>
                  <a:gd name="connsiteX23" fmla="*/ 27785 w 8702549"/>
                  <a:gd name="connsiteY23" fmla="*/ 2054214 h 6119523"/>
                  <a:gd name="connsiteX24" fmla="*/ 310589 w 8702549"/>
                  <a:gd name="connsiteY24" fmla="*/ 1102106 h 6119523"/>
                  <a:gd name="connsiteX25" fmla="*/ 706515 w 8702549"/>
                  <a:gd name="connsiteY25" fmla="*/ 583632 h 6119523"/>
                  <a:gd name="connsiteX26" fmla="*/ 1394672 w 8702549"/>
                  <a:gd name="connsiteY26" fmla="*/ 291401 h 6119523"/>
                  <a:gd name="connsiteX0" fmla="*/ 1451233 w 8702549"/>
                  <a:gd name="connsiteY0" fmla="*/ 244267 h 6119523"/>
                  <a:gd name="connsiteX1" fmla="*/ 3732519 w 8702549"/>
                  <a:gd name="connsiteY1" fmla="*/ 8597 h 6119523"/>
                  <a:gd name="connsiteX2" fmla="*/ 5080552 w 8702549"/>
                  <a:gd name="connsiteY2" fmla="*/ 65158 h 6119523"/>
                  <a:gd name="connsiteX3" fmla="*/ 5834696 w 8702549"/>
                  <a:gd name="connsiteY3" fmla="*/ 197133 h 6119523"/>
                  <a:gd name="connsiteX4" fmla="*/ 6577131 w 8702549"/>
                  <a:gd name="connsiteY4" fmla="*/ 314722 h 6119523"/>
                  <a:gd name="connsiteX5" fmla="*/ 7145022 w 8702549"/>
                  <a:gd name="connsiteY5" fmla="*/ 376242 h 6119523"/>
                  <a:gd name="connsiteX6" fmla="*/ 7748239 w 8702549"/>
                  <a:gd name="connsiteY6" fmla="*/ 668670 h 6119523"/>
                  <a:gd name="connsiteX7" fmla="*/ 8307293 w 8702549"/>
                  <a:gd name="connsiteY7" fmla="*/ 1104487 h 6119523"/>
                  <a:gd name="connsiteX8" fmla="*/ 8587324 w 8702549"/>
                  <a:gd name="connsiteY8" fmla="*/ 1724275 h 6119523"/>
                  <a:gd name="connsiteX9" fmla="*/ 8634555 w 8702549"/>
                  <a:gd name="connsiteY9" fmla="*/ 2337018 h 6119523"/>
                  <a:gd name="connsiteX10" fmla="*/ 8700445 w 8702549"/>
                  <a:gd name="connsiteY10" fmla="*/ 3223137 h 6119523"/>
                  <a:gd name="connsiteX11" fmla="*/ 8549616 w 8702549"/>
                  <a:gd name="connsiteY11" fmla="*/ 3949001 h 6119523"/>
                  <a:gd name="connsiteX12" fmla="*/ 8200824 w 8702549"/>
                  <a:gd name="connsiteY12" fmla="*/ 4976523 h 6119523"/>
                  <a:gd name="connsiteX13" fmla="*/ 7757764 w 8702549"/>
                  <a:gd name="connsiteY13" fmla="*/ 5419583 h 6119523"/>
                  <a:gd name="connsiteX14" fmla="*/ 6258903 w 8702549"/>
                  <a:gd name="connsiteY14" fmla="*/ 5947484 h 6119523"/>
                  <a:gd name="connsiteX15" fmla="*/ 5127686 w 8702549"/>
                  <a:gd name="connsiteY15" fmla="*/ 6098313 h 6119523"/>
                  <a:gd name="connsiteX16" fmla="*/ 3939909 w 8702549"/>
                  <a:gd name="connsiteY16" fmla="*/ 6079459 h 6119523"/>
                  <a:gd name="connsiteX17" fmla="*/ 2573022 w 8702549"/>
                  <a:gd name="connsiteY17" fmla="*/ 5740094 h 6119523"/>
                  <a:gd name="connsiteX18" fmla="*/ 1488940 w 8702549"/>
                  <a:gd name="connsiteY18" fmla="*/ 5212193 h 6119523"/>
                  <a:gd name="connsiteX19" fmla="*/ 876197 w 8702549"/>
                  <a:gd name="connsiteY19" fmla="*/ 5033084 h 6119523"/>
                  <a:gd name="connsiteX20" fmla="*/ 574540 w 8702549"/>
                  <a:gd name="connsiteY20" fmla="*/ 4693719 h 6119523"/>
                  <a:gd name="connsiteX21" fmla="*/ 263455 w 8702549"/>
                  <a:gd name="connsiteY21" fmla="*/ 3939574 h 6119523"/>
                  <a:gd name="connsiteX22" fmla="*/ 37212 w 8702549"/>
                  <a:gd name="connsiteY22" fmla="*/ 3062882 h 6119523"/>
                  <a:gd name="connsiteX23" fmla="*/ 27785 w 8702549"/>
                  <a:gd name="connsiteY23" fmla="*/ 2054214 h 6119523"/>
                  <a:gd name="connsiteX24" fmla="*/ 310589 w 8702549"/>
                  <a:gd name="connsiteY24" fmla="*/ 1102106 h 6119523"/>
                  <a:gd name="connsiteX25" fmla="*/ 706515 w 8702549"/>
                  <a:gd name="connsiteY25" fmla="*/ 583632 h 6119523"/>
                  <a:gd name="connsiteX26" fmla="*/ 1394672 w 8702549"/>
                  <a:gd name="connsiteY26" fmla="*/ 291401 h 6119523"/>
                  <a:gd name="connsiteX0" fmla="*/ 1451233 w 8702549"/>
                  <a:gd name="connsiteY0" fmla="*/ 244267 h 6119523"/>
                  <a:gd name="connsiteX1" fmla="*/ 3732519 w 8702549"/>
                  <a:gd name="connsiteY1" fmla="*/ 8597 h 6119523"/>
                  <a:gd name="connsiteX2" fmla="*/ 5080552 w 8702549"/>
                  <a:gd name="connsiteY2" fmla="*/ 65158 h 6119523"/>
                  <a:gd name="connsiteX3" fmla="*/ 5834696 w 8702549"/>
                  <a:gd name="connsiteY3" fmla="*/ 197133 h 6119523"/>
                  <a:gd name="connsiteX4" fmla="*/ 6577131 w 8702549"/>
                  <a:gd name="connsiteY4" fmla="*/ 314722 h 6119523"/>
                  <a:gd name="connsiteX5" fmla="*/ 7145022 w 8702549"/>
                  <a:gd name="connsiteY5" fmla="*/ 376242 h 6119523"/>
                  <a:gd name="connsiteX6" fmla="*/ 7748239 w 8702549"/>
                  <a:gd name="connsiteY6" fmla="*/ 668670 h 6119523"/>
                  <a:gd name="connsiteX7" fmla="*/ 8307293 w 8702549"/>
                  <a:gd name="connsiteY7" fmla="*/ 1104487 h 6119523"/>
                  <a:gd name="connsiteX8" fmla="*/ 8587324 w 8702549"/>
                  <a:gd name="connsiteY8" fmla="*/ 1724275 h 6119523"/>
                  <a:gd name="connsiteX9" fmla="*/ 8634555 w 8702549"/>
                  <a:gd name="connsiteY9" fmla="*/ 2337018 h 6119523"/>
                  <a:gd name="connsiteX10" fmla="*/ 8700445 w 8702549"/>
                  <a:gd name="connsiteY10" fmla="*/ 3223137 h 6119523"/>
                  <a:gd name="connsiteX11" fmla="*/ 8549616 w 8702549"/>
                  <a:gd name="connsiteY11" fmla="*/ 3949001 h 6119523"/>
                  <a:gd name="connsiteX12" fmla="*/ 8200824 w 8702549"/>
                  <a:gd name="connsiteY12" fmla="*/ 4976523 h 6119523"/>
                  <a:gd name="connsiteX13" fmla="*/ 7757764 w 8702549"/>
                  <a:gd name="connsiteY13" fmla="*/ 5419583 h 6119523"/>
                  <a:gd name="connsiteX14" fmla="*/ 6258903 w 8702549"/>
                  <a:gd name="connsiteY14" fmla="*/ 5947484 h 6119523"/>
                  <a:gd name="connsiteX15" fmla="*/ 5127686 w 8702549"/>
                  <a:gd name="connsiteY15" fmla="*/ 6098313 h 6119523"/>
                  <a:gd name="connsiteX16" fmla="*/ 3939909 w 8702549"/>
                  <a:gd name="connsiteY16" fmla="*/ 6079459 h 6119523"/>
                  <a:gd name="connsiteX17" fmla="*/ 2573022 w 8702549"/>
                  <a:gd name="connsiteY17" fmla="*/ 5740094 h 6119523"/>
                  <a:gd name="connsiteX18" fmla="*/ 1488940 w 8702549"/>
                  <a:gd name="connsiteY18" fmla="*/ 5212193 h 6119523"/>
                  <a:gd name="connsiteX19" fmla="*/ 876197 w 8702549"/>
                  <a:gd name="connsiteY19" fmla="*/ 5033084 h 6119523"/>
                  <a:gd name="connsiteX20" fmla="*/ 574540 w 8702549"/>
                  <a:gd name="connsiteY20" fmla="*/ 4693719 h 6119523"/>
                  <a:gd name="connsiteX21" fmla="*/ 263455 w 8702549"/>
                  <a:gd name="connsiteY21" fmla="*/ 3939574 h 6119523"/>
                  <a:gd name="connsiteX22" fmla="*/ 37212 w 8702549"/>
                  <a:gd name="connsiteY22" fmla="*/ 3062882 h 6119523"/>
                  <a:gd name="connsiteX23" fmla="*/ 27785 w 8702549"/>
                  <a:gd name="connsiteY23" fmla="*/ 2054214 h 6119523"/>
                  <a:gd name="connsiteX24" fmla="*/ 310589 w 8702549"/>
                  <a:gd name="connsiteY24" fmla="*/ 1102106 h 6119523"/>
                  <a:gd name="connsiteX25" fmla="*/ 706515 w 8702549"/>
                  <a:gd name="connsiteY25" fmla="*/ 583632 h 6119523"/>
                  <a:gd name="connsiteX26" fmla="*/ 1394672 w 8702549"/>
                  <a:gd name="connsiteY26" fmla="*/ 291401 h 6119523"/>
                  <a:gd name="connsiteX0" fmla="*/ 1451233 w 8702549"/>
                  <a:gd name="connsiteY0" fmla="*/ 244267 h 6113679"/>
                  <a:gd name="connsiteX1" fmla="*/ 3732519 w 8702549"/>
                  <a:gd name="connsiteY1" fmla="*/ 8597 h 6113679"/>
                  <a:gd name="connsiteX2" fmla="*/ 5080552 w 8702549"/>
                  <a:gd name="connsiteY2" fmla="*/ 65158 h 6113679"/>
                  <a:gd name="connsiteX3" fmla="*/ 5834696 w 8702549"/>
                  <a:gd name="connsiteY3" fmla="*/ 197133 h 6113679"/>
                  <a:gd name="connsiteX4" fmla="*/ 6577131 w 8702549"/>
                  <a:gd name="connsiteY4" fmla="*/ 314722 h 6113679"/>
                  <a:gd name="connsiteX5" fmla="*/ 7145022 w 8702549"/>
                  <a:gd name="connsiteY5" fmla="*/ 376242 h 6113679"/>
                  <a:gd name="connsiteX6" fmla="*/ 7748239 w 8702549"/>
                  <a:gd name="connsiteY6" fmla="*/ 668670 h 6113679"/>
                  <a:gd name="connsiteX7" fmla="*/ 8307293 w 8702549"/>
                  <a:gd name="connsiteY7" fmla="*/ 1104487 h 6113679"/>
                  <a:gd name="connsiteX8" fmla="*/ 8587324 w 8702549"/>
                  <a:gd name="connsiteY8" fmla="*/ 1724275 h 6113679"/>
                  <a:gd name="connsiteX9" fmla="*/ 8634555 w 8702549"/>
                  <a:gd name="connsiteY9" fmla="*/ 2337018 h 6113679"/>
                  <a:gd name="connsiteX10" fmla="*/ 8700445 w 8702549"/>
                  <a:gd name="connsiteY10" fmla="*/ 3223137 h 6113679"/>
                  <a:gd name="connsiteX11" fmla="*/ 8549616 w 8702549"/>
                  <a:gd name="connsiteY11" fmla="*/ 3949001 h 6113679"/>
                  <a:gd name="connsiteX12" fmla="*/ 8200824 w 8702549"/>
                  <a:gd name="connsiteY12" fmla="*/ 4976523 h 6113679"/>
                  <a:gd name="connsiteX13" fmla="*/ 7757764 w 8702549"/>
                  <a:gd name="connsiteY13" fmla="*/ 5419583 h 6113679"/>
                  <a:gd name="connsiteX14" fmla="*/ 6258903 w 8702549"/>
                  <a:gd name="connsiteY14" fmla="*/ 5947484 h 6113679"/>
                  <a:gd name="connsiteX15" fmla="*/ 5127686 w 8702549"/>
                  <a:gd name="connsiteY15" fmla="*/ 6098313 h 6113679"/>
                  <a:gd name="connsiteX16" fmla="*/ 3939909 w 8702549"/>
                  <a:gd name="connsiteY16" fmla="*/ 6079459 h 6113679"/>
                  <a:gd name="connsiteX17" fmla="*/ 2573022 w 8702549"/>
                  <a:gd name="connsiteY17" fmla="*/ 5740094 h 6113679"/>
                  <a:gd name="connsiteX18" fmla="*/ 1488940 w 8702549"/>
                  <a:gd name="connsiteY18" fmla="*/ 5212193 h 6113679"/>
                  <a:gd name="connsiteX19" fmla="*/ 876197 w 8702549"/>
                  <a:gd name="connsiteY19" fmla="*/ 5033084 h 6113679"/>
                  <a:gd name="connsiteX20" fmla="*/ 574540 w 8702549"/>
                  <a:gd name="connsiteY20" fmla="*/ 4693719 h 6113679"/>
                  <a:gd name="connsiteX21" fmla="*/ 263455 w 8702549"/>
                  <a:gd name="connsiteY21" fmla="*/ 3939574 h 6113679"/>
                  <a:gd name="connsiteX22" fmla="*/ 37212 w 8702549"/>
                  <a:gd name="connsiteY22" fmla="*/ 3062882 h 6113679"/>
                  <a:gd name="connsiteX23" fmla="*/ 27785 w 8702549"/>
                  <a:gd name="connsiteY23" fmla="*/ 2054214 h 6113679"/>
                  <a:gd name="connsiteX24" fmla="*/ 310589 w 8702549"/>
                  <a:gd name="connsiteY24" fmla="*/ 1102106 h 6113679"/>
                  <a:gd name="connsiteX25" fmla="*/ 706515 w 8702549"/>
                  <a:gd name="connsiteY25" fmla="*/ 583632 h 6113679"/>
                  <a:gd name="connsiteX26" fmla="*/ 1394672 w 8702549"/>
                  <a:gd name="connsiteY26" fmla="*/ 291401 h 6113679"/>
                  <a:gd name="connsiteX0" fmla="*/ 1451233 w 8702549"/>
                  <a:gd name="connsiteY0" fmla="*/ 244267 h 6118199"/>
                  <a:gd name="connsiteX1" fmla="*/ 3732519 w 8702549"/>
                  <a:gd name="connsiteY1" fmla="*/ 8597 h 6118199"/>
                  <a:gd name="connsiteX2" fmla="*/ 5080552 w 8702549"/>
                  <a:gd name="connsiteY2" fmla="*/ 65158 h 6118199"/>
                  <a:gd name="connsiteX3" fmla="*/ 5834696 w 8702549"/>
                  <a:gd name="connsiteY3" fmla="*/ 197133 h 6118199"/>
                  <a:gd name="connsiteX4" fmla="*/ 6577131 w 8702549"/>
                  <a:gd name="connsiteY4" fmla="*/ 314722 h 6118199"/>
                  <a:gd name="connsiteX5" fmla="*/ 7145022 w 8702549"/>
                  <a:gd name="connsiteY5" fmla="*/ 376242 h 6118199"/>
                  <a:gd name="connsiteX6" fmla="*/ 7748239 w 8702549"/>
                  <a:gd name="connsiteY6" fmla="*/ 668670 h 6118199"/>
                  <a:gd name="connsiteX7" fmla="*/ 8307293 w 8702549"/>
                  <a:gd name="connsiteY7" fmla="*/ 1104487 h 6118199"/>
                  <a:gd name="connsiteX8" fmla="*/ 8587324 w 8702549"/>
                  <a:gd name="connsiteY8" fmla="*/ 1724275 h 6118199"/>
                  <a:gd name="connsiteX9" fmla="*/ 8634555 w 8702549"/>
                  <a:gd name="connsiteY9" fmla="*/ 2337018 h 6118199"/>
                  <a:gd name="connsiteX10" fmla="*/ 8700445 w 8702549"/>
                  <a:gd name="connsiteY10" fmla="*/ 3223137 h 6118199"/>
                  <a:gd name="connsiteX11" fmla="*/ 8549616 w 8702549"/>
                  <a:gd name="connsiteY11" fmla="*/ 3949001 h 6118199"/>
                  <a:gd name="connsiteX12" fmla="*/ 8200824 w 8702549"/>
                  <a:gd name="connsiteY12" fmla="*/ 4976523 h 6118199"/>
                  <a:gd name="connsiteX13" fmla="*/ 7757764 w 8702549"/>
                  <a:gd name="connsiteY13" fmla="*/ 5419583 h 6118199"/>
                  <a:gd name="connsiteX14" fmla="*/ 6258903 w 8702549"/>
                  <a:gd name="connsiteY14" fmla="*/ 5947484 h 6118199"/>
                  <a:gd name="connsiteX15" fmla="*/ 5127686 w 8702549"/>
                  <a:gd name="connsiteY15" fmla="*/ 6098313 h 6118199"/>
                  <a:gd name="connsiteX16" fmla="*/ 3939909 w 8702549"/>
                  <a:gd name="connsiteY16" fmla="*/ 6079459 h 6118199"/>
                  <a:gd name="connsiteX17" fmla="*/ 2565878 w 8702549"/>
                  <a:gd name="connsiteY17" fmla="*/ 5761526 h 6118199"/>
                  <a:gd name="connsiteX18" fmla="*/ 1488940 w 8702549"/>
                  <a:gd name="connsiteY18" fmla="*/ 5212193 h 6118199"/>
                  <a:gd name="connsiteX19" fmla="*/ 876197 w 8702549"/>
                  <a:gd name="connsiteY19" fmla="*/ 5033084 h 6118199"/>
                  <a:gd name="connsiteX20" fmla="*/ 574540 w 8702549"/>
                  <a:gd name="connsiteY20" fmla="*/ 4693719 h 6118199"/>
                  <a:gd name="connsiteX21" fmla="*/ 263455 w 8702549"/>
                  <a:gd name="connsiteY21" fmla="*/ 3939574 h 6118199"/>
                  <a:gd name="connsiteX22" fmla="*/ 37212 w 8702549"/>
                  <a:gd name="connsiteY22" fmla="*/ 3062882 h 6118199"/>
                  <a:gd name="connsiteX23" fmla="*/ 27785 w 8702549"/>
                  <a:gd name="connsiteY23" fmla="*/ 2054214 h 6118199"/>
                  <a:gd name="connsiteX24" fmla="*/ 310589 w 8702549"/>
                  <a:gd name="connsiteY24" fmla="*/ 1102106 h 6118199"/>
                  <a:gd name="connsiteX25" fmla="*/ 706515 w 8702549"/>
                  <a:gd name="connsiteY25" fmla="*/ 583632 h 6118199"/>
                  <a:gd name="connsiteX26" fmla="*/ 1394672 w 8702549"/>
                  <a:gd name="connsiteY26" fmla="*/ 291401 h 6118199"/>
                  <a:gd name="connsiteX0" fmla="*/ 1451233 w 8702549"/>
                  <a:gd name="connsiteY0" fmla="*/ 244267 h 6117478"/>
                  <a:gd name="connsiteX1" fmla="*/ 3732519 w 8702549"/>
                  <a:gd name="connsiteY1" fmla="*/ 8597 h 6117478"/>
                  <a:gd name="connsiteX2" fmla="*/ 5080552 w 8702549"/>
                  <a:gd name="connsiteY2" fmla="*/ 65158 h 6117478"/>
                  <a:gd name="connsiteX3" fmla="*/ 5834696 w 8702549"/>
                  <a:gd name="connsiteY3" fmla="*/ 197133 h 6117478"/>
                  <a:gd name="connsiteX4" fmla="*/ 6577131 w 8702549"/>
                  <a:gd name="connsiteY4" fmla="*/ 314722 h 6117478"/>
                  <a:gd name="connsiteX5" fmla="*/ 7145022 w 8702549"/>
                  <a:gd name="connsiteY5" fmla="*/ 376242 h 6117478"/>
                  <a:gd name="connsiteX6" fmla="*/ 7748239 w 8702549"/>
                  <a:gd name="connsiteY6" fmla="*/ 668670 h 6117478"/>
                  <a:gd name="connsiteX7" fmla="*/ 8307293 w 8702549"/>
                  <a:gd name="connsiteY7" fmla="*/ 1104487 h 6117478"/>
                  <a:gd name="connsiteX8" fmla="*/ 8587324 w 8702549"/>
                  <a:gd name="connsiteY8" fmla="*/ 1724275 h 6117478"/>
                  <a:gd name="connsiteX9" fmla="*/ 8634555 w 8702549"/>
                  <a:gd name="connsiteY9" fmla="*/ 2337018 h 6117478"/>
                  <a:gd name="connsiteX10" fmla="*/ 8700445 w 8702549"/>
                  <a:gd name="connsiteY10" fmla="*/ 3223137 h 6117478"/>
                  <a:gd name="connsiteX11" fmla="*/ 8549616 w 8702549"/>
                  <a:gd name="connsiteY11" fmla="*/ 3949001 h 6117478"/>
                  <a:gd name="connsiteX12" fmla="*/ 8200824 w 8702549"/>
                  <a:gd name="connsiteY12" fmla="*/ 4976523 h 6117478"/>
                  <a:gd name="connsiteX13" fmla="*/ 7757764 w 8702549"/>
                  <a:gd name="connsiteY13" fmla="*/ 5419583 h 6117478"/>
                  <a:gd name="connsiteX14" fmla="*/ 6258903 w 8702549"/>
                  <a:gd name="connsiteY14" fmla="*/ 5947484 h 6117478"/>
                  <a:gd name="connsiteX15" fmla="*/ 5127686 w 8702549"/>
                  <a:gd name="connsiteY15" fmla="*/ 6098313 h 6117478"/>
                  <a:gd name="connsiteX16" fmla="*/ 3939909 w 8702549"/>
                  <a:gd name="connsiteY16" fmla="*/ 6079459 h 6117478"/>
                  <a:gd name="connsiteX17" fmla="*/ 2565878 w 8702549"/>
                  <a:gd name="connsiteY17" fmla="*/ 5773432 h 6117478"/>
                  <a:gd name="connsiteX18" fmla="*/ 1488940 w 8702549"/>
                  <a:gd name="connsiteY18" fmla="*/ 5212193 h 6117478"/>
                  <a:gd name="connsiteX19" fmla="*/ 876197 w 8702549"/>
                  <a:gd name="connsiteY19" fmla="*/ 5033084 h 6117478"/>
                  <a:gd name="connsiteX20" fmla="*/ 574540 w 8702549"/>
                  <a:gd name="connsiteY20" fmla="*/ 4693719 h 6117478"/>
                  <a:gd name="connsiteX21" fmla="*/ 263455 w 8702549"/>
                  <a:gd name="connsiteY21" fmla="*/ 3939574 h 6117478"/>
                  <a:gd name="connsiteX22" fmla="*/ 37212 w 8702549"/>
                  <a:gd name="connsiteY22" fmla="*/ 3062882 h 6117478"/>
                  <a:gd name="connsiteX23" fmla="*/ 27785 w 8702549"/>
                  <a:gd name="connsiteY23" fmla="*/ 2054214 h 6117478"/>
                  <a:gd name="connsiteX24" fmla="*/ 310589 w 8702549"/>
                  <a:gd name="connsiteY24" fmla="*/ 1102106 h 6117478"/>
                  <a:gd name="connsiteX25" fmla="*/ 706515 w 8702549"/>
                  <a:gd name="connsiteY25" fmla="*/ 583632 h 6117478"/>
                  <a:gd name="connsiteX26" fmla="*/ 1394672 w 8702549"/>
                  <a:gd name="connsiteY26" fmla="*/ 291401 h 6117478"/>
                  <a:gd name="connsiteX0" fmla="*/ 1451233 w 8702549"/>
                  <a:gd name="connsiteY0" fmla="*/ 244267 h 6115020"/>
                  <a:gd name="connsiteX1" fmla="*/ 3732519 w 8702549"/>
                  <a:gd name="connsiteY1" fmla="*/ 8597 h 6115020"/>
                  <a:gd name="connsiteX2" fmla="*/ 5080552 w 8702549"/>
                  <a:gd name="connsiteY2" fmla="*/ 65158 h 6115020"/>
                  <a:gd name="connsiteX3" fmla="*/ 5834696 w 8702549"/>
                  <a:gd name="connsiteY3" fmla="*/ 197133 h 6115020"/>
                  <a:gd name="connsiteX4" fmla="*/ 6577131 w 8702549"/>
                  <a:gd name="connsiteY4" fmla="*/ 314722 h 6115020"/>
                  <a:gd name="connsiteX5" fmla="*/ 7145022 w 8702549"/>
                  <a:gd name="connsiteY5" fmla="*/ 376242 h 6115020"/>
                  <a:gd name="connsiteX6" fmla="*/ 7748239 w 8702549"/>
                  <a:gd name="connsiteY6" fmla="*/ 668670 h 6115020"/>
                  <a:gd name="connsiteX7" fmla="*/ 8307293 w 8702549"/>
                  <a:gd name="connsiteY7" fmla="*/ 1104487 h 6115020"/>
                  <a:gd name="connsiteX8" fmla="*/ 8587324 w 8702549"/>
                  <a:gd name="connsiteY8" fmla="*/ 1724275 h 6115020"/>
                  <a:gd name="connsiteX9" fmla="*/ 8634555 w 8702549"/>
                  <a:gd name="connsiteY9" fmla="*/ 2337018 h 6115020"/>
                  <a:gd name="connsiteX10" fmla="*/ 8700445 w 8702549"/>
                  <a:gd name="connsiteY10" fmla="*/ 3223137 h 6115020"/>
                  <a:gd name="connsiteX11" fmla="*/ 8549616 w 8702549"/>
                  <a:gd name="connsiteY11" fmla="*/ 3949001 h 6115020"/>
                  <a:gd name="connsiteX12" fmla="*/ 8200824 w 8702549"/>
                  <a:gd name="connsiteY12" fmla="*/ 4976523 h 6115020"/>
                  <a:gd name="connsiteX13" fmla="*/ 7757764 w 8702549"/>
                  <a:gd name="connsiteY13" fmla="*/ 5419583 h 6115020"/>
                  <a:gd name="connsiteX14" fmla="*/ 6258903 w 8702549"/>
                  <a:gd name="connsiteY14" fmla="*/ 5947484 h 6115020"/>
                  <a:gd name="connsiteX15" fmla="*/ 5127686 w 8702549"/>
                  <a:gd name="connsiteY15" fmla="*/ 6098313 h 6115020"/>
                  <a:gd name="connsiteX16" fmla="*/ 3939909 w 8702549"/>
                  <a:gd name="connsiteY16" fmla="*/ 6074696 h 6115020"/>
                  <a:gd name="connsiteX17" fmla="*/ 2565878 w 8702549"/>
                  <a:gd name="connsiteY17" fmla="*/ 5773432 h 6115020"/>
                  <a:gd name="connsiteX18" fmla="*/ 1488940 w 8702549"/>
                  <a:gd name="connsiteY18" fmla="*/ 5212193 h 6115020"/>
                  <a:gd name="connsiteX19" fmla="*/ 876197 w 8702549"/>
                  <a:gd name="connsiteY19" fmla="*/ 5033084 h 6115020"/>
                  <a:gd name="connsiteX20" fmla="*/ 574540 w 8702549"/>
                  <a:gd name="connsiteY20" fmla="*/ 4693719 h 6115020"/>
                  <a:gd name="connsiteX21" fmla="*/ 263455 w 8702549"/>
                  <a:gd name="connsiteY21" fmla="*/ 3939574 h 6115020"/>
                  <a:gd name="connsiteX22" fmla="*/ 37212 w 8702549"/>
                  <a:gd name="connsiteY22" fmla="*/ 3062882 h 6115020"/>
                  <a:gd name="connsiteX23" fmla="*/ 27785 w 8702549"/>
                  <a:gd name="connsiteY23" fmla="*/ 2054214 h 6115020"/>
                  <a:gd name="connsiteX24" fmla="*/ 310589 w 8702549"/>
                  <a:gd name="connsiteY24" fmla="*/ 1102106 h 6115020"/>
                  <a:gd name="connsiteX25" fmla="*/ 706515 w 8702549"/>
                  <a:gd name="connsiteY25" fmla="*/ 583632 h 6115020"/>
                  <a:gd name="connsiteX26" fmla="*/ 1394672 w 8702549"/>
                  <a:gd name="connsiteY26" fmla="*/ 291401 h 6115020"/>
                  <a:gd name="connsiteX0" fmla="*/ 1451233 w 8702549"/>
                  <a:gd name="connsiteY0" fmla="*/ 244267 h 6112014"/>
                  <a:gd name="connsiteX1" fmla="*/ 3732519 w 8702549"/>
                  <a:gd name="connsiteY1" fmla="*/ 8597 h 6112014"/>
                  <a:gd name="connsiteX2" fmla="*/ 5080552 w 8702549"/>
                  <a:gd name="connsiteY2" fmla="*/ 65158 h 6112014"/>
                  <a:gd name="connsiteX3" fmla="*/ 5834696 w 8702549"/>
                  <a:gd name="connsiteY3" fmla="*/ 197133 h 6112014"/>
                  <a:gd name="connsiteX4" fmla="*/ 6577131 w 8702549"/>
                  <a:gd name="connsiteY4" fmla="*/ 314722 h 6112014"/>
                  <a:gd name="connsiteX5" fmla="*/ 7145022 w 8702549"/>
                  <a:gd name="connsiteY5" fmla="*/ 376242 h 6112014"/>
                  <a:gd name="connsiteX6" fmla="*/ 7748239 w 8702549"/>
                  <a:gd name="connsiteY6" fmla="*/ 668670 h 6112014"/>
                  <a:gd name="connsiteX7" fmla="*/ 8307293 w 8702549"/>
                  <a:gd name="connsiteY7" fmla="*/ 1104487 h 6112014"/>
                  <a:gd name="connsiteX8" fmla="*/ 8587324 w 8702549"/>
                  <a:gd name="connsiteY8" fmla="*/ 1724275 h 6112014"/>
                  <a:gd name="connsiteX9" fmla="*/ 8634555 w 8702549"/>
                  <a:gd name="connsiteY9" fmla="*/ 2337018 h 6112014"/>
                  <a:gd name="connsiteX10" fmla="*/ 8700445 w 8702549"/>
                  <a:gd name="connsiteY10" fmla="*/ 3223137 h 6112014"/>
                  <a:gd name="connsiteX11" fmla="*/ 8549616 w 8702549"/>
                  <a:gd name="connsiteY11" fmla="*/ 3949001 h 6112014"/>
                  <a:gd name="connsiteX12" fmla="*/ 8200824 w 8702549"/>
                  <a:gd name="connsiteY12" fmla="*/ 4976523 h 6112014"/>
                  <a:gd name="connsiteX13" fmla="*/ 7757764 w 8702549"/>
                  <a:gd name="connsiteY13" fmla="*/ 5419583 h 6112014"/>
                  <a:gd name="connsiteX14" fmla="*/ 6258903 w 8702549"/>
                  <a:gd name="connsiteY14" fmla="*/ 5947484 h 6112014"/>
                  <a:gd name="connsiteX15" fmla="*/ 5127686 w 8702549"/>
                  <a:gd name="connsiteY15" fmla="*/ 6098313 h 6112014"/>
                  <a:gd name="connsiteX16" fmla="*/ 3939909 w 8702549"/>
                  <a:gd name="connsiteY16" fmla="*/ 6074696 h 6112014"/>
                  <a:gd name="connsiteX17" fmla="*/ 2565878 w 8702549"/>
                  <a:gd name="connsiteY17" fmla="*/ 5773432 h 6112014"/>
                  <a:gd name="connsiteX18" fmla="*/ 1488940 w 8702549"/>
                  <a:gd name="connsiteY18" fmla="*/ 5212193 h 6112014"/>
                  <a:gd name="connsiteX19" fmla="*/ 876197 w 8702549"/>
                  <a:gd name="connsiteY19" fmla="*/ 5033084 h 6112014"/>
                  <a:gd name="connsiteX20" fmla="*/ 574540 w 8702549"/>
                  <a:gd name="connsiteY20" fmla="*/ 4693719 h 6112014"/>
                  <a:gd name="connsiteX21" fmla="*/ 263455 w 8702549"/>
                  <a:gd name="connsiteY21" fmla="*/ 3939574 h 6112014"/>
                  <a:gd name="connsiteX22" fmla="*/ 37212 w 8702549"/>
                  <a:gd name="connsiteY22" fmla="*/ 3062882 h 6112014"/>
                  <a:gd name="connsiteX23" fmla="*/ 27785 w 8702549"/>
                  <a:gd name="connsiteY23" fmla="*/ 2054214 h 6112014"/>
                  <a:gd name="connsiteX24" fmla="*/ 310589 w 8702549"/>
                  <a:gd name="connsiteY24" fmla="*/ 1102106 h 6112014"/>
                  <a:gd name="connsiteX25" fmla="*/ 706515 w 8702549"/>
                  <a:gd name="connsiteY25" fmla="*/ 583632 h 6112014"/>
                  <a:gd name="connsiteX26" fmla="*/ 1394672 w 8702549"/>
                  <a:gd name="connsiteY26" fmla="*/ 291401 h 6112014"/>
                  <a:gd name="connsiteX0" fmla="*/ 1451233 w 8702549"/>
                  <a:gd name="connsiteY0" fmla="*/ 244267 h 6112014"/>
                  <a:gd name="connsiteX1" fmla="*/ 3732519 w 8702549"/>
                  <a:gd name="connsiteY1" fmla="*/ 8597 h 6112014"/>
                  <a:gd name="connsiteX2" fmla="*/ 5080552 w 8702549"/>
                  <a:gd name="connsiteY2" fmla="*/ 65158 h 6112014"/>
                  <a:gd name="connsiteX3" fmla="*/ 5834696 w 8702549"/>
                  <a:gd name="connsiteY3" fmla="*/ 197133 h 6112014"/>
                  <a:gd name="connsiteX4" fmla="*/ 6577131 w 8702549"/>
                  <a:gd name="connsiteY4" fmla="*/ 314722 h 6112014"/>
                  <a:gd name="connsiteX5" fmla="*/ 7145022 w 8702549"/>
                  <a:gd name="connsiteY5" fmla="*/ 376242 h 6112014"/>
                  <a:gd name="connsiteX6" fmla="*/ 7748239 w 8702549"/>
                  <a:gd name="connsiteY6" fmla="*/ 668670 h 6112014"/>
                  <a:gd name="connsiteX7" fmla="*/ 8307293 w 8702549"/>
                  <a:gd name="connsiteY7" fmla="*/ 1104487 h 6112014"/>
                  <a:gd name="connsiteX8" fmla="*/ 8587324 w 8702549"/>
                  <a:gd name="connsiteY8" fmla="*/ 1724275 h 6112014"/>
                  <a:gd name="connsiteX9" fmla="*/ 8634555 w 8702549"/>
                  <a:gd name="connsiteY9" fmla="*/ 2337018 h 6112014"/>
                  <a:gd name="connsiteX10" fmla="*/ 8700445 w 8702549"/>
                  <a:gd name="connsiteY10" fmla="*/ 3223137 h 6112014"/>
                  <a:gd name="connsiteX11" fmla="*/ 8549616 w 8702549"/>
                  <a:gd name="connsiteY11" fmla="*/ 3949001 h 6112014"/>
                  <a:gd name="connsiteX12" fmla="*/ 8200824 w 8702549"/>
                  <a:gd name="connsiteY12" fmla="*/ 4976523 h 6112014"/>
                  <a:gd name="connsiteX13" fmla="*/ 7757764 w 8702549"/>
                  <a:gd name="connsiteY13" fmla="*/ 5419583 h 6112014"/>
                  <a:gd name="connsiteX14" fmla="*/ 6258903 w 8702549"/>
                  <a:gd name="connsiteY14" fmla="*/ 5947484 h 6112014"/>
                  <a:gd name="connsiteX15" fmla="*/ 5127686 w 8702549"/>
                  <a:gd name="connsiteY15" fmla="*/ 6098313 h 6112014"/>
                  <a:gd name="connsiteX16" fmla="*/ 3939909 w 8702549"/>
                  <a:gd name="connsiteY16" fmla="*/ 6074696 h 6112014"/>
                  <a:gd name="connsiteX17" fmla="*/ 2565878 w 8702549"/>
                  <a:gd name="connsiteY17" fmla="*/ 5773432 h 6112014"/>
                  <a:gd name="connsiteX18" fmla="*/ 1469890 w 8702549"/>
                  <a:gd name="connsiteY18" fmla="*/ 5252674 h 6112014"/>
                  <a:gd name="connsiteX19" fmla="*/ 876197 w 8702549"/>
                  <a:gd name="connsiteY19" fmla="*/ 5033084 h 6112014"/>
                  <a:gd name="connsiteX20" fmla="*/ 574540 w 8702549"/>
                  <a:gd name="connsiteY20" fmla="*/ 4693719 h 6112014"/>
                  <a:gd name="connsiteX21" fmla="*/ 263455 w 8702549"/>
                  <a:gd name="connsiteY21" fmla="*/ 3939574 h 6112014"/>
                  <a:gd name="connsiteX22" fmla="*/ 37212 w 8702549"/>
                  <a:gd name="connsiteY22" fmla="*/ 3062882 h 6112014"/>
                  <a:gd name="connsiteX23" fmla="*/ 27785 w 8702549"/>
                  <a:gd name="connsiteY23" fmla="*/ 2054214 h 6112014"/>
                  <a:gd name="connsiteX24" fmla="*/ 310589 w 8702549"/>
                  <a:gd name="connsiteY24" fmla="*/ 1102106 h 6112014"/>
                  <a:gd name="connsiteX25" fmla="*/ 706515 w 8702549"/>
                  <a:gd name="connsiteY25" fmla="*/ 583632 h 6112014"/>
                  <a:gd name="connsiteX26" fmla="*/ 1394672 w 8702549"/>
                  <a:gd name="connsiteY26" fmla="*/ 291401 h 6112014"/>
                  <a:gd name="connsiteX0" fmla="*/ 1451233 w 8702549"/>
                  <a:gd name="connsiteY0" fmla="*/ 244267 h 6112014"/>
                  <a:gd name="connsiteX1" fmla="*/ 3732519 w 8702549"/>
                  <a:gd name="connsiteY1" fmla="*/ 8597 h 6112014"/>
                  <a:gd name="connsiteX2" fmla="*/ 5080552 w 8702549"/>
                  <a:gd name="connsiteY2" fmla="*/ 65158 h 6112014"/>
                  <a:gd name="connsiteX3" fmla="*/ 5834696 w 8702549"/>
                  <a:gd name="connsiteY3" fmla="*/ 197133 h 6112014"/>
                  <a:gd name="connsiteX4" fmla="*/ 6577131 w 8702549"/>
                  <a:gd name="connsiteY4" fmla="*/ 314722 h 6112014"/>
                  <a:gd name="connsiteX5" fmla="*/ 7145022 w 8702549"/>
                  <a:gd name="connsiteY5" fmla="*/ 376242 h 6112014"/>
                  <a:gd name="connsiteX6" fmla="*/ 7748239 w 8702549"/>
                  <a:gd name="connsiteY6" fmla="*/ 668670 h 6112014"/>
                  <a:gd name="connsiteX7" fmla="*/ 8307293 w 8702549"/>
                  <a:gd name="connsiteY7" fmla="*/ 1104487 h 6112014"/>
                  <a:gd name="connsiteX8" fmla="*/ 8587324 w 8702549"/>
                  <a:gd name="connsiteY8" fmla="*/ 1724275 h 6112014"/>
                  <a:gd name="connsiteX9" fmla="*/ 8634555 w 8702549"/>
                  <a:gd name="connsiteY9" fmla="*/ 2337018 h 6112014"/>
                  <a:gd name="connsiteX10" fmla="*/ 8700445 w 8702549"/>
                  <a:gd name="connsiteY10" fmla="*/ 3223137 h 6112014"/>
                  <a:gd name="connsiteX11" fmla="*/ 8549616 w 8702549"/>
                  <a:gd name="connsiteY11" fmla="*/ 3949001 h 6112014"/>
                  <a:gd name="connsiteX12" fmla="*/ 8200824 w 8702549"/>
                  <a:gd name="connsiteY12" fmla="*/ 4976523 h 6112014"/>
                  <a:gd name="connsiteX13" fmla="*/ 7757764 w 8702549"/>
                  <a:gd name="connsiteY13" fmla="*/ 5419583 h 6112014"/>
                  <a:gd name="connsiteX14" fmla="*/ 6258903 w 8702549"/>
                  <a:gd name="connsiteY14" fmla="*/ 5947484 h 6112014"/>
                  <a:gd name="connsiteX15" fmla="*/ 5127686 w 8702549"/>
                  <a:gd name="connsiteY15" fmla="*/ 6098313 h 6112014"/>
                  <a:gd name="connsiteX16" fmla="*/ 3939909 w 8702549"/>
                  <a:gd name="connsiteY16" fmla="*/ 6074696 h 6112014"/>
                  <a:gd name="connsiteX17" fmla="*/ 2565878 w 8702549"/>
                  <a:gd name="connsiteY17" fmla="*/ 5773432 h 6112014"/>
                  <a:gd name="connsiteX18" fmla="*/ 1469890 w 8702549"/>
                  <a:gd name="connsiteY18" fmla="*/ 5252674 h 6112014"/>
                  <a:gd name="connsiteX19" fmla="*/ 876197 w 8702549"/>
                  <a:gd name="connsiteY19" fmla="*/ 5033084 h 6112014"/>
                  <a:gd name="connsiteX20" fmla="*/ 574540 w 8702549"/>
                  <a:gd name="connsiteY20" fmla="*/ 4693719 h 6112014"/>
                  <a:gd name="connsiteX21" fmla="*/ 263455 w 8702549"/>
                  <a:gd name="connsiteY21" fmla="*/ 3939574 h 6112014"/>
                  <a:gd name="connsiteX22" fmla="*/ 37212 w 8702549"/>
                  <a:gd name="connsiteY22" fmla="*/ 3062882 h 6112014"/>
                  <a:gd name="connsiteX23" fmla="*/ 27785 w 8702549"/>
                  <a:gd name="connsiteY23" fmla="*/ 2054214 h 6112014"/>
                  <a:gd name="connsiteX24" fmla="*/ 310589 w 8702549"/>
                  <a:gd name="connsiteY24" fmla="*/ 1102106 h 6112014"/>
                  <a:gd name="connsiteX25" fmla="*/ 706515 w 8702549"/>
                  <a:gd name="connsiteY25" fmla="*/ 583632 h 6112014"/>
                  <a:gd name="connsiteX26" fmla="*/ 1394672 w 8702549"/>
                  <a:gd name="connsiteY26" fmla="*/ 291401 h 6112014"/>
                  <a:gd name="connsiteX0" fmla="*/ 1451233 w 8702549"/>
                  <a:gd name="connsiteY0" fmla="*/ 244267 h 6112014"/>
                  <a:gd name="connsiteX1" fmla="*/ 3732519 w 8702549"/>
                  <a:gd name="connsiteY1" fmla="*/ 8597 h 6112014"/>
                  <a:gd name="connsiteX2" fmla="*/ 5080552 w 8702549"/>
                  <a:gd name="connsiteY2" fmla="*/ 65158 h 6112014"/>
                  <a:gd name="connsiteX3" fmla="*/ 5834696 w 8702549"/>
                  <a:gd name="connsiteY3" fmla="*/ 197133 h 6112014"/>
                  <a:gd name="connsiteX4" fmla="*/ 6577131 w 8702549"/>
                  <a:gd name="connsiteY4" fmla="*/ 314722 h 6112014"/>
                  <a:gd name="connsiteX5" fmla="*/ 7145022 w 8702549"/>
                  <a:gd name="connsiteY5" fmla="*/ 376242 h 6112014"/>
                  <a:gd name="connsiteX6" fmla="*/ 7748239 w 8702549"/>
                  <a:gd name="connsiteY6" fmla="*/ 668670 h 6112014"/>
                  <a:gd name="connsiteX7" fmla="*/ 8307293 w 8702549"/>
                  <a:gd name="connsiteY7" fmla="*/ 1104487 h 6112014"/>
                  <a:gd name="connsiteX8" fmla="*/ 8587324 w 8702549"/>
                  <a:gd name="connsiteY8" fmla="*/ 1724275 h 6112014"/>
                  <a:gd name="connsiteX9" fmla="*/ 8634555 w 8702549"/>
                  <a:gd name="connsiteY9" fmla="*/ 2337018 h 6112014"/>
                  <a:gd name="connsiteX10" fmla="*/ 8700445 w 8702549"/>
                  <a:gd name="connsiteY10" fmla="*/ 3223137 h 6112014"/>
                  <a:gd name="connsiteX11" fmla="*/ 8549616 w 8702549"/>
                  <a:gd name="connsiteY11" fmla="*/ 3949001 h 6112014"/>
                  <a:gd name="connsiteX12" fmla="*/ 8200824 w 8702549"/>
                  <a:gd name="connsiteY12" fmla="*/ 4976523 h 6112014"/>
                  <a:gd name="connsiteX13" fmla="*/ 7757764 w 8702549"/>
                  <a:gd name="connsiteY13" fmla="*/ 5419583 h 6112014"/>
                  <a:gd name="connsiteX14" fmla="*/ 6258903 w 8702549"/>
                  <a:gd name="connsiteY14" fmla="*/ 5947484 h 6112014"/>
                  <a:gd name="connsiteX15" fmla="*/ 5127686 w 8702549"/>
                  <a:gd name="connsiteY15" fmla="*/ 6098313 h 6112014"/>
                  <a:gd name="connsiteX16" fmla="*/ 3939909 w 8702549"/>
                  <a:gd name="connsiteY16" fmla="*/ 6074696 h 6112014"/>
                  <a:gd name="connsiteX17" fmla="*/ 2565878 w 8702549"/>
                  <a:gd name="connsiteY17" fmla="*/ 5773432 h 6112014"/>
                  <a:gd name="connsiteX18" fmla="*/ 2056684 w 8702549"/>
                  <a:gd name="connsiteY18" fmla="*/ 5547213 h 6112014"/>
                  <a:gd name="connsiteX19" fmla="*/ 1469890 w 8702549"/>
                  <a:gd name="connsiteY19" fmla="*/ 5252674 h 6112014"/>
                  <a:gd name="connsiteX20" fmla="*/ 876197 w 8702549"/>
                  <a:gd name="connsiteY20" fmla="*/ 5033084 h 6112014"/>
                  <a:gd name="connsiteX21" fmla="*/ 574540 w 8702549"/>
                  <a:gd name="connsiteY21" fmla="*/ 4693719 h 6112014"/>
                  <a:gd name="connsiteX22" fmla="*/ 263455 w 8702549"/>
                  <a:gd name="connsiteY22" fmla="*/ 3939574 h 6112014"/>
                  <a:gd name="connsiteX23" fmla="*/ 37212 w 8702549"/>
                  <a:gd name="connsiteY23" fmla="*/ 3062882 h 6112014"/>
                  <a:gd name="connsiteX24" fmla="*/ 27785 w 8702549"/>
                  <a:gd name="connsiteY24" fmla="*/ 2054214 h 6112014"/>
                  <a:gd name="connsiteX25" fmla="*/ 310589 w 8702549"/>
                  <a:gd name="connsiteY25" fmla="*/ 1102106 h 6112014"/>
                  <a:gd name="connsiteX26" fmla="*/ 706515 w 8702549"/>
                  <a:gd name="connsiteY26" fmla="*/ 583632 h 6112014"/>
                  <a:gd name="connsiteX27" fmla="*/ 1394672 w 8702549"/>
                  <a:gd name="connsiteY27" fmla="*/ 291401 h 6112014"/>
                  <a:gd name="connsiteX0" fmla="*/ 1451233 w 8702549"/>
                  <a:gd name="connsiteY0" fmla="*/ 244267 h 6112014"/>
                  <a:gd name="connsiteX1" fmla="*/ 3732519 w 8702549"/>
                  <a:gd name="connsiteY1" fmla="*/ 8597 h 6112014"/>
                  <a:gd name="connsiteX2" fmla="*/ 5080552 w 8702549"/>
                  <a:gd name="connsiteY2" fmla="*/ 65158 h 6112014"/>
                  <a:gd name="connsiteX3" fmla="*/ 5834696 w 8702549"/>
                  <a:gd name="connsiteY3" fmla="*/ 197133 h 6112014"/>
                  <a:gd name="connsiteX4" fmla="*/ 6577131 w 8702549"/>
                  <a:gd name="connsiteY4" fmla="*/ 314722 h 6112014"/>
                  <a:gd name="connsiteX5" fmla="*/ 7145022 w 8702549"/>
                  <a:gd name="connsiteY5" fmla="*/ 376242 h 6112014"/>
                  <a:gd name="connsiteX6" fmla="*/ 7748239 w 8702549"/>
                  <a:gd name="connsiteY6" fmla="*/ 668670 h 6112014"/>
                  <a:gd name="connsiteX7" fmla="*/ 8307293 w 8702549"/>
                  <a:gd name="connsiteY7" fmla="*/ 1104487 h 6112014"/>
                  <a:gd name="connsiteX8" fmla="*/ 8587324 w 8702549"/>
                  <a:gd name="connsiteY8" fmla="*/ 1724275 h 6112014"/>
                  <a:gd name="connsiteX9" fmla="*/ 8634555 w 8702549"/>
                  <a:gd name="connsiteY9" fmla="*/ 2337018 h 6112014"/>
                  <a:gd name="connsiteX10" fmla="*/ 8700445 w 8702549"/>
                  <a:gd name="connsiteY10" fmla="*/ 3223137 h 6112014"/>
                  <a:gd name="connsiteX11" fmla="*/ 8549616 w 8702549"/>
                  <a:gd name="connsiteY11" fmla="*/ 3949001 h 6112014"/>
                  <a:gd name="connsiteX12" fmla="*/ 8200824 w 8702549"/>
                  <a:gd name="connsiteY12" fmla="*/ 4976523 h 6112014"/>
                  <a:gd name="connsiteX13" fmla="*/ 7757764 w 8702549"/>
                  <a:gd name="connsiteY13" fmla="*/ 5419583 h 6112014"/>
                  <a:gd name="connsiteX14" fmla="*/ 6258903 w 8702549"/>
                  <a:gd name="connsiteY14" fmla="*/ 5947484 h 6112014"/>
                  <a:gd name="connsiteX15" fmla="*/ 5127686 w 8702549"/>
                  <a:gd name="connsiteY15" fmla="*/ 6098313 h 6112014"/>
                  <a:gd name="connsiteX16" fmla="*/ 3939909 w 8702549"/>
                  <a:gd name="connsiteY16" fmla="*/ 6074696 h 6112014"/>
                  <a:gd name="connsiteX17" fmla="*/ 2565878 w 8702549"/>
                  <a:gd name="connsiteY17" fmla="*/ 5773432 h 6112014"/>
                  <a:gd name="connsiteX18" fmla="*/ 2059065 w 8702549"/>
                  <a:gd name="connsiteY18" fmla="*/ 5537688 h 6112014"/>
                  <a:gd name="connsiteX19" fmla="*/ 1469890 w 8702549"/>
                  <a:gd name="connsiteY19" fmla="*/ 5252674 h 6112014"/>
                  <a:gd name="connsiteX20" fmla="*/ 876197 w 8702549"/>
                  <a:gd name="connsiteY20" fmla="*/ 5033084 h 6112014"/>
                  <a:gd name="connsiteX21" fmla="*/ 574540 w 8702549"/>
                  <a:gd name="connsiteY21" fmla="*/ 4693719 h 6112014"/>
                  <a:gd name="connsiteX22" fmla="*/ 263455 w 8702549"/>
                  <a:gd name="connsiteY22" fmla="*/ 3939574 h 6112014"/>
                  <a:gd name="connsiteX23" fmla="*/ 37212 w 8702549"/>
                  <a:gd name="connsiteY23" fmla="*/ 3062882 h 6112014"/>
                  <a:gd name="connsiteX24" fmla="*/ 27785 w 8702549"/>
                  <a:gd name="connsiteY24" fmla="*/ 2054214 h 6112014"/>
                  <a:gd name="connsiteX25" fmla="*/ 310589 w 8702549"/>
                  <a:gd name="connsiteY25" fmla="*/ 1102106 h 6112014"/>
                  <a:gd name="connsiteX26" fmla="*/ 706515 w 8702549"/>
                  <a:gd name="connsiteY26" fmla="*/ 583632 h 6112014"/>
                  <a:gd name="connsiteX27" fmla="*/ 1394672 w 8702549"/>
                  <a:gd name="connsiteY27" fmla="*/ 291401 h 6112014"/>
                  <a:gd name="connsiteX0" fmla="*/ 1451233 w 8702549"/>
                  <a:gd name="connsiteY0" fmla="*/ 244267 h 6112014"/>
                  <a:gd name="connsiteX1" fmla="*/ 3732519 w 8702549"/>
                  <a:gd name="connsiteY1" fmla="*/ 8597 h 6112014"/>
                  <a:gd name="connsiteX2" fmla="*/ 5080552 w 8702549"/>
                  <a:gd name="connsiteY2" fmla="*/ 65158 h 6112014"/>
                  <a:gd name="connsiteX3" fmla="*/ 5834696 w 8702549"/>
                  <a:gd name="connsiteY3" fmla="*/ 197133 h 6112014"/>
                  <a:gd name="connsiteX4" fmla="*/ 6577131 w 8702549"/>
                  <a:gd name="connsiteY4" fmla="*/ 314722 h 6112014"/>
                  <a:gd name="connsiteX5" fmla="*/ 7145022 w 8702549"/>
                  <a:gd name="connsiteY5" fmla="*/ 376242 h 6112014"/>
                  <a:gd name="connsiteX6" fmla="*/ 7748239 w 8702549"/>
                  <a:gd name="connsiteY6" fmla="*/ 668670 h 6112014"/>
                  <a:gd name="connsiteX7" fmla="*/ 8307293 w 8702549"/>
                  <a:gd name="connsiteY7" fmla="*/ 1104487 h 6112014"/>
                  <a:gd name="connsiteX8" fmla="*/ 8587324 w 8702549"/>
                  <a:gd name="connsiteY8" fmla="*/ 1724275 h 6112014"/>
                  <a:gd name="connsiteX9" fmla="*/ 8634555 w 8702549"/>
                  <a:gd name="connsiteY9" fmla="*/ 2337018 h 6112014"/>
                  <a:gd name="connsiteX10" fmla="*/ 8700445 w 8702549"/>
                  <a:gd name="connsiteY10" fmla="*/ 3223137 h 6112014"/>
                  <a:gd name="connsiteX11" fmla="*/ 8549616 w 8702549"/>
                  <a:gd name="connsiteY11" fmla="*/ 3949001 h 6112014"/>
                  <a:gd name="connsiteX12" fmla="*/ 8200824 w 8702549"/>
                  <a:gd name="connsiteY12" fmla="*/ 4976523 h 6112014"/>
                  <a:gd name="connsiteX13" fmla="*/ 7757764 w 8702549"/>
                  <a:gd name="connsiteY13" fmla="*/ 5419583 h 6112014"/>
                  <a:gd name="connsiteX14" fmla="*/ 6258903 w 8702549"/>
                  <a:gd name="connsiteY14" fmla="*/ 5947484 h 6112014"/>
                  <a:gd name="connsiteX15" fmla="*/ 5127686 w 8702549"/>
                  <a:gd name="connsiteY15" fmla="*/ 6098313 h 6112014"/>
                  <a:gd name="connsiteX16" fmla="*/ 3939909 w 8702549"/>
                  <a:gd name="connsiteY16" fmla="*/ 6074696 h 6112014"/>
                  <a:gd name="connsiteX17" fmla="*/ 2565878 w 8702549"/>
                  <a:gd name="connsiteY17" fmla="*/ 5773432 h 6112014"/>
                  <a:gd name="connsiteX18" fmla="*/ 2059065 w 8702549"/>
                  <a:gd name="connsiteY18" fmla="*/ 5537688 h 6112014"/>
                  <a:gd name="connsiteX19" fmla="*/ 1469890 w 8702549"/>
                  <a:gd name="connsiteY19" fmla="*/ 5252674 h 6112014"/>
                  <a:gd name="connsiteX20" fmla="*/ 876197 w 8702549"/>
                  <a:gd name="connsiteY20" fmla="*/ 5033084 h 6112014"/>
                  <a:gd name="connsiteX21" fmla="*/ 574540 w 8702549"/>
                  <a:gd name="connsiteY21" fmla="*/ 4693719 h 6112014"/>
                  <a:gd name="connsiteX22" fmla="*/ 263455 w 8702549"/>
                  <a:gd name="connsiteY22" fmla="*/ 3939574 h 6112014"/>
                  <a:gd name="connsiteX23" fmla="*/ 37212 w 8702549"/>
                  <a:gd name="connsiteY23" fmla="*/ 3062882 h 6112014"/>
                  <a:gd name="connsiteX24" fmla="*/ 27785 w 8702549"/>
                  <a:gd name="connsiteY24" fmla="*/ 2054214 h 6112014"/>
                  <a:gd name="connsiteX25" fmla="*/ 310589 w 8702549"/>
                  <a:gd name="connsiteY25" fmla="*/ 1102106 h 6112014"/>
                  <a:gd name="connsiteX26" fmla="*/ 706515 w 8702549"/>
                  <a:gd name="connsiteY26" fmla="*/ 583632 h 6112014"/>
                  <a:gd name="connsiteX27" fmla="*/ 1394672 w 8702549"/>
                  <a:gd name="connsiteY27" fmla="*/ 291401 h 6112014"/>
                  <a:gd name="connsiteX0" fmla="*/ 1451233 w 8702549"/>
                  <a:gd name="connsiteY0" fmla="*/ 244267 h 6112014"/>
                  <a:gd name="connsiteX1" fmla="*/ 3732519 w 8702549"/>
                  <a:gd name="connsiteY1" fmla="*/ 8597 h 6112014"/>
                  <a:gd name="connsiteX2" fmla="*/ 5080552 w 8702549"/>
                  <a:gd name="connsiteY2" fmla="*/ 65158 h 6112014"/>
                  <a:gd name="connsiteX3" fmla="*/ 5834696 w 8702549"/>
                  <a:gd name="connsiteY3" fmla="*/ 197133 h 6112014"/>
                  <a:gd name="connsiteX4" fmla="*/ 6577131 w 8702549"/>
                  <a:gd name="connsiteY4" fmla="*/ 314722 h 6112014"/>
                  <a:gd name="connsiteX5" fmla="*/ 7145022 w 8702549"/>
                  <a:gd name="connsiteY5" fmla="*/ 376242 h 6112014"/>
                  <a:gd name="connsiteX6" fmla="*/ 7748239 w 8702549"/>
                  <a:gd name="connsiteY6" fmla="*/ 668670 h 6112014"/>
                  <a:gd name="connsiteX7" fmla="*/ 8307293 w 8702549"/>
                  <a:gd name="connsiteY7" fmla="*/ 1104487 h 6112014"/>
                  <a:gd name="connsiteX8" fmla="*/ 8587324 w 8702549"/>
                  <a:gd name="connsiteY8" fmla="*/ 1724275 h 6112014"/>
                  <a:gd name="connsiteX9" fmla="*/ 8634555 w 8702549"/>
                  <a:gd name="connsiteY9" fmla="*/ 2337018 h 6112014"/>
                  <a:gd name="connsiteX10" fmla="*/ 8700445 w 8702549"/>
                  <a:gd name="connsiteY10" fmla="*/ 3223137 h 6112014"/>
                  <a:gd name="connsiteX11" fmla="*/ 8549616 w 8702549"/>
                  <a:gd name="connsiteY11" fmla="*/ 3949001 h 6112014"/>
                  <a:gd name="connsiteX12" fmla="*/ 8200824 w 8702549"/>
                  <a:gd name="connsiteY12" fmla="*/ 4976523 h 6112014"/>
                  <a:gd name="connsiteX13" fmla="*/ 7757764 w 8702549"/>
                  <a:gd name="connsiteY13" fmla="*/ 5419583 h 6112014"/>
                  <a:gd name="connsiteX14" fmla="*/ 6258903 w 8702549"/>
                  <a:gd name="connsiteY14" fmla="*/ 5947484 h 6112014"/>
                  <a:gd name="connsiteX15" fmla="*/ 5127686 w 8702549"/>
                  <a:gd name="connsiteY15" fmla="*/ 6098313 h 6112014"/>
                  <a:gd name="connsiteX16" fmla="*/ 3939909 w 8702549"/>
                  <a:gd name="connsiteY16" fmla="*/ 6074696 h 6112014"/>
                  <a:gd name="connsiteX17" fmla="*/ 2565878 w 8702549"/>
                  <a:gd name="connsiteY17" fmla="*/ 5773432 h 6112014"/>
                  <a:gd name="connsiteX18" fmla="*/ 2059065 w 8702549"/>
                  <a:gd name="connsiteY18" fmla="*/ 5537688 h 6112014"/>
                  <a:gd name="connsiteX19" fmla="*/ 1469890 w 8702549"/>
                  <a:gd name="connsiteY19" fmla="*/ 5252674 h 6112014"/>
                  <a:gd name="connsiteX20" fmla="*/ 876197 w 8702549"/>
                  <a:gd name="connsiteY20" fmla="*/ 5033084 h 6112014"/>
                  <a:gd name="connsiteX21" fmla="*/ 574540 w 8702549"/>
                  <a:gd name="connsiteY21" fmla="*/ 4693719 h 6112014"/>
                  <a:gd name="connsiteX22" fmla="*/ 263455 w 8702549"/>
                  <a:gd name="connsiteY22" fmla="*/ 3939574 h 6112014"/>
                  <a:gd name="connsiteX23" fmla="*/ 37212 w 8702549"/>
                  <a:gd name="connsiteY23" fmla="*/ 3062882 h 6112014"/>
                  <a:gd name="connsiteX24" fmla="*/ 27785 w 8702549"/>
                  <a:gd name="connsiteY24" fmla="*/ 2054214 h 6112014"/>
                  <a:gd name="connsiteX25" fmla="*/ 310589 w 8702549"/>
                  <a:gd name="connsiteY25" fmla="*/ 1102106 h 6112014"/>
                  <a:gd name="connsiteX26" fmla="*/ 706515 w 8702549"/>
                  <a:gd name="connsiteY26" fmla="*/ 583632 h 6112014"/>
                  <a:gd name="connsiteX27" fmla="*/ 1394672 w 8702549"/>
                  <a:gd name="connsiteY27" fmla="*/ 291401 h 6112014"/>
                  <a:gd name="connsiteX0" fmla="*/ 1451233 w 8702549"/>
                  <a:gd name="connsiteY0" fmla="*/ 244267 h 6112014"/>
                  <a:gd name="connsiteX1" fmla="*/ 3732519 w 8702549"/>
                  <a:gd name="connsiteY1" fmla="*/ 8597 h 6112014"/>
                  <a:gd name="connsiteX2" fmla="*/ 5080552 w 8702549"/>
                  <a:gd name="connsiteY2" fmla="*/ 65158 h 6112014"/>
                  <a:gd name="connsiteX3" fmla="*/ 5834696 w 8702549"/>
                  <a:gd name="connsiteY3" fmla="*/ 197133 h 6112014"/>
                  <a:gd name="connsiteX4" fmla="*/ 6577131 w 8702549"/>
                  <a:gd name="connsiteY4" fmla="*/ 314722 h 6112014"/>
                  <a:gd name="connsiteX5" fmla="*/ 7145022 w 8702549"/>
                  <a:gd name="connsiteY5" fmla="*/ 376242 h 6112014"/>
                  <a:gd name="connsiteX6" fmla="*/ 7748239 w 8702549"/>
                  <a:gd name="connsiteY6" fmla="*/ 668670 h 6112014"/>
                  <a:gd name="connsiteX7" fmla="*/ 8307293 w 8702549"/>
                  <a:gd name="connsiteY7" fmla="*/ 1104487 h 6112014"/>
                  <a:gd name="connsiteX8" fmla="*/ 8587324 w 8702549"/>
                  <a:gd name="connsiteY8" fmla="*/ 1724275 h 6112014"/>
                  <a:gd name="connsiteX9" fmla="*/ 8634555 w 8702549"/>
                  <a:gd name="connsiteY9" fmla="*/ 2337018 h 6112014"/>
                  <a:gd name="connsiteX10" fmla="*/ 8700445 w 8702549"/>
                  <a:gd name="connsiteY10" fmla="*/ 3223137 h 6112014"/>
                  <a:gd name="connsiteX11" fmla="*/ 8549616 w 8702549"/>
                  <a:gd name="connsiteY11" fmla="*/ 3949001 h 6112014"/>
                  <a:gd name="connsiteX12" fmla="*/ 8200824 w 8702549"/>
                  <a:gd name="connsiteY12" fmla="*/ 4976523 h 6112014"/>
                  <a:gd name="connsiteX13" fmla="*/ 7757764 w 8702549"/>
                  <a:gd name="connsiteY13" fmla="*/ 5419583 h 6112014"/>
                  <a:gd name="connsiteX14" fmla="*/ 6258903 w 8702549"/>
                  <a:gd name="connsiteY14" fmla="*/ 5947484 h 6112014"/>
                  <a:gd name="connsiteX15" fmla="*/ 5127686 w 8702549"/>
                  <a:gd name="connsiteY15" fmla="*/ 6098313 h 6112014"/>
                  <a:gd name="connsiteX16" fmla="*/ 3939909 w 8702549"/>
                  <a:gd name="connsiteY16" fmla="*/ 6074696 h 6112014"/>
                  <a:gd name="connsiteX17" fmla="*/ 2565878 w 8702549"/>
                  <a:gd name="connsiteY17" fmla="*/ 5773432 h 6112014"/>
                  <a:gd name="connsiteX18" fmla="*/ 2059065 w 8702549"/>
                  <a:gd name="connsiteY18" fmla="*/ 5537688 h 6112014"/>
                  <a:gd name="connsiteX19" fmla="*/ 1469890 w 8702549"/>
                  <a:gd name="connsiteY19" fmla="*/ 5252674 h 6112014"/>
                  <a:gd name="connsiteX20" fmla="*/ 876197 w 8702549"/>
                  <a:gd name="connsiteY20" fmla="*/ 5033084 h 6112014"/>
                  <a:gd name="connsiteX21" fmla="*/ 574540 w 8702549"/>
                  <a:gd name="connsiteY21" fmla="*/ 4693719 h 6112014"/>
                  <a:gd name="connsiteX22" fmla="*/ 263455 w 8702549"/>
                  <a:gd name="connsiteY22" fmla="*/ 3939574 h 6112014"/>
                  <a:gd name="connsiteX23" fmla="*/ 37212 w 8702549"/>
                  <a:gd name="connsiteY23" fmla="*/ 3062882 h 6112014"/>
                  <a:gd name="connsiteX24" fmla="*/ 27785 w 8702549"/>
                  <a:gd name="connsiteY24" fmla="*/ 2054214 h 6112014"/>
                  <a:gd name="connsiteX25" fmla="*/ 310589 w 8702549"/>
                  <a:gd name="connsiteY25" fmla="*/ 1102106 h 6112014"/>
                  <a:gd name="connsiteX26" fmla="*/ 706515 w 8702549"/>
                  <a:gd name="connsiteY26" fmla="*/ 583632 h 6112014"/>
                  <a:gd name="connsiteX27" fmla="*/ 1394672 w 8702549"/>
                  <a:gd name="connsiteY27" fmla="*/ 291401 h 6112014"/>
                  <a:gd name="connsiteX0" fmla="*/ 1451233 w 8702549"/>
                  <a:gd name="connsiteY0" fmla="*/ 244267 h 6112014"/>
                  <a:gd name="connsiteX1" fmla="*/ 3732519 w 8702549"/>
                  <a:gd name="connsiteY1" fmla="*/ 8597 h 6112014"/>
                  <a:gd name="connsiteX2" fmla="*/ 5080552 w 8702549"/>
                  <a:gd name="connsiteY2" fmla="*/ 65158 h 6112014"/>
                  <a:gd name="connsiteX3" fmla="*/ 5834696 w 8702549"/>
                  <a:gd name="connsiteY3" fmla="*/ 197133 h 6112014"/>
                  <a:gd name="connsiteX4" fmla="*/ 6577131 w 8702549"/>
                  <a:gd name="connsiteY4" fmla="*/ 314722 h 6112014"/>
                  <a:gd name="connsiteX5" fmla="*/ 7145022 w 8702549"/>
                  <a:gd name="connsiteY5" fmla="*/ 376242 h 6112014"/>
                  <a:gd name="connsiteX6" fmla="*/ 7748239 w 8702549"/>
                  <a:gd name="connsiteY6" fmla="*/ 668670 h 6112014"/>
                  <a:gd name="connsiteX7" fmla="*/ 8307293 w 8702549"/>
                  <a:gd name="connsiteY7" fmla="*/ 1104487 h 6112014"/>
                  <a:gd name="connsiteX8" fmla="*/ 8587324 w 8702549"/>
                  <a:gd name="connsiteY8" fmla="*/ 1724275 h 6112014"/>
                  <a:gd name="connsiteX9" fmla="*/ 8634555 w 8702549"/>
                  <a:gd name="connsiteY9" fmla="*/ 2337018 h 6112014"/>
                  <a:gd name="connsiteX10" fmla="*/ 8700445 w 8702549"/>
                  <a:gd name="connsiteY10" fmla="*/ 3223137 h 6112014"/>
                  <a:gd name="connsiteX11" fmla="*/ 8549616 w 8702549"/>
                  <a:gd name="connsiteY11" fmla="*/ 3949001 h 6112014"/>
                  <a:gd name="connsiteX12" fmla="*/ 8200824 w 8702549"/>
                  <a:gd name="connsiteY12" fmla="*/ 4976523 h 6112014"/>
                  <a:gd name="connsiteX13" fmla="*/ 7757764 w 8702549"/>
                  <a:gd name="connsiteY13" fmla="*/ 5419583 h 6112014"/>
                  <a:gd name="connsiteX14" fmla="*/ 6258903 w 8702549"/>
                  <a:gd name="connsiteY14" fmla="*/ 5947484 h 6112014"/>
                  <a:gd name="connsiteX15" fmla="*/ 5127686 w 8702549"/>
                  <a:gd name="connsiteY15" fmla="*/ 6098313 h 6112014"/>
                  <a:gd name="connsiteX16" fmla="*/ 3939909 w 8702549"/>
                  <a:gd name="connsiteY16" fmla="*/ 6074696 h 6112014"/>
                  <a:gd name="connsiteX17" fmla="*/ 2565878 w 8702549"/>
                  <a:gd name="connsiteY17" fmla="*/ 5773432 h 6112014"/>
                  <a:gd name="connsiteX18" fmla="*/ 2059065 w 8702549"/>
                  <a:gd name="connsiteY18" fmla="*/ 5537688 h 6112014"/>
                  <a:gd name="connsiteX19" fmla="*/ 1469890 w 8702549"/>
                  <a:gd name="connsiteY19" fmla="*/ 5252674 h 6112014"/>
                  <a:gd name="connsiteX20" fmla="*/ 876197 w 8702549"/>
                  <a:gd name="connsiteY20" fmla="*/ 5033084 h 6112014"/>
                  <a:gd name="connsiteX21" fmla="*/ 574540 w 8702549"/>
                  <a:gd name="connsiteY21" fmla="*/ 4693719 h 6112014"/>
                  <a:gd name="connsiteX22" fmla="*/ 263455 w 8702549"/>
                  <a:gd name="connsiteY22" fmla="*/ 3939574 h 6112014"/>
                  <a:gd name="connsiteX23" fmla="*/ 37212 w 8702549"/>
                  <a:gd name="connsiteY23" fmla="*/ 3062882 h 6112014"/>
                  <a:gd name="connsiteX24" fmla="*/ 27785 w 8702549"/>
                  <a:gd name="connsiteY24" fmla="*/ 2054214 h 6112014"/>
                  <a:gd name="connsiteX25" fmla="*/ 310589 w 8702549"/>
                  <a:gd name="connsiteY25" fmla="*/ 1102106 h 6112014"/>
                  <a:gd name="connsiteX26" fmla="*/ 706515 w 8702549"/>
                  <a:gd name="connsiteY26" fmla="*/ 583632 h 6112014"/>
                  <a:gd name="connsiteX27" fmla="*/ 1394672 w 8702549"/>
                  <a:gd name="connsiteY27" fmla="*/ 291401 h 6112014"/>
                  <a:gd name="connsiteX0" fmla="*/ 1451233 w 8702549"/>
                  <a:gd name="connsiteY0" fmla="*/ 244267 h 6112014"/>
                  <a:gd name="connsiteX1" fmla="*/ 3732519 w 8702549"/>
                  <a:gd name="connsiteY1" fmla="*/ 8597 h 6112014"/>
                  <a:gd name="connsiteX2" fmla="*/ 5080552 w 8702549"/>
                  <a:gd name="connsiteY2" fmla="*/ 65158 h 6112014"/>
                  <a:gd name="connsiteX3" fmla="*/ 5834696 w 8702549"/>
                  <a:gd name="connsiteY3" fmla="*/ 197133 h 6112014"/>
                  <a:gd name="connsiteX4" fmla="*/ 6577131 w 8702549"/>
                  <a:gd name="connsiteY4" fmla="*/ 314722 h 6112014"/>
                  <a:gd name="connsiteX5" fmla="*/ 7145022 w 8702549"/>
                  <a:gd name="connsiteY5" fmla="*/ 376242 h 6112014"/>
                  <a:gd name="connsiteX6" fmla="*/ 7748239 w 8702549"/>
                  <a:gd name="connsiteY6" fmla="*/ 668670 h 6112014"/>
                  <a:gd name="connsiteX7" fmla="*/ 8307293 w 8702549"/>
                  <a:gd name="connsiteY7" fmla="*/ 1104487 h 6112014"/>
                  <a:gd name="connsiteX8" fmla="*/ 8587324 w 8702549"/>
                  <a:gd name="connsiteY8" fmla="*/ 1724275 h 6112014"/>
                  <a:gd name="connsiteX9" fmla="*/ 8634555 w 8702549"/>
                  <a:gd name="connsiteY9" fmla="*/ 2337018 h 6112014"/>
                  <a:gd name="connsiteX10" fmla="*/ 8700445 w 8702549"/>
                  <a:gd name="connsiteY10" fmla="*/ 3223137 h 6112014"/>
                  <a:gd name="connsiteX11" fmla="*/ 8549616 w 8702549"/>
                  <a:gd name="connsiteY11" fmla="*/ 3949001 h 6112014"/>
                  <a:gd name="connsiteX12" fmla="*/ 8200824 w 8702549"/>
                  <a:gd name="connsiteY12" fmla="*/ 4976523 h 6112014"/>
                  <a:gd name="connsiteX13" fmla="*/ 7757764 w 8702549"/>
                  <a:gd name="connsiteY13" fmla="*/ 5419583 h 6112014"/>
                  <a:gd name="connsiteX14" fmla="*/ 6258903 w 8702549"/>
                  <a:gd name="connsiteY14" fmla="*/ 5947484 h 6112014"/>
                  <a:gd name="connsiteX15" fmla="*/ 5127686 w 8702549"/>
                  <a:gd name="connsiteY15" fmla="*/ 6098313 h 6112014"/>
                  <a:gd name="connsiteX16" fmla="*/ 3939909 w 8702549"/>
                  <a:gd name="connsiteY16" fmla="*/ 6074696 h 6112014"/>
                  <a:gd name="connsiteX17" fmla="*/ 2565878 w 8702549"/>
                  <a:gd name="connsiteY17" fmla="*/ 5773432 h 6112014"/>
                  <a:gd name="connsiteX18" fmla="*/ 2059065 w 8702549"/>
                  <a:gd name="connsiteY18" fmla="*/ 5537688 h 6112014"/>
                  <a:gd name="connsiteX19" fmla="*/ 1469890 w 8702549"/>
                  <a:gd name="connsiteY19" fmla="*/ 5252674 h 6112014"/>
                  <a:gd name="connsiteX20" fmla="*/ 883340 w 8702549"/>
                  <a:gd name="connsiteY20" fmla="*/ 5018797 h 6112014"/>
                  <a:gd name="connsiteX21" fmla="*/ 574540 w 8702549"/>
                  <a:gd name="connsiteY21" fmla="*/ 4693719 h 6112014"/>
                  <a:gd name="connsiteX22" fmla="*/ 263455 w 8702549"/>
                  <a:gd name="connsiteY22" fmla="*/ 3939574 h 6112014"/>
                  <a:gd name="connsiteX23" fmla="*/ 37212 w 8702549"/>
                  <a:gd name="connsiteY23" fmla="*/ 3062882 h 6112014"/>
                  <a:gd name="connsiteX24" fmla="*/ 27785 w 8702549"/>
                  <a:gd name="connsiteY24" fmla="*/ 2054214 h 6112014"/>
                  <a:gd name="connsiteX25" fmla="*/ 310589 w 8702549"/>
                  <a:gd name="connsiteY25" fmla="*/ 1102106 h 6112014"/>
                  <a:gd name="connsiteX26" fmla="*/ 706515 w 8702549"/>
                  <a:gd name="connsiteY26" fmla="*/ 583632 h 6112014"/>
                  <a:gd name="connsiteX27" fmla="*/ 1394672 w 8702549"/>
                  <a:gd name="connsiteY27" fmla="*/ 291401 h 6112014"/>
                  <a:gd name="connsiteX0" fmla="*/ 1451233 w 8702549"/>
                  <a:gd name="connsiteY0" fmla="*/ 244267 h 6112014"/>
                  <a:gd name="connsiteX1" fmla="*/ 3732519 w 8702549"/>
                  <a:gd name="connsiteY1" fmla="*/ 8597 h 6112014"/>
                  <a:gd name="connsiteX2" fmla="*/ 5080552 w 8702549"/>
                  <a:gd name="connsiteY2" fmla="*/ 65158 h 6112014"/>
                  <a:gd name="connsiteX3" fmla="*/ 5834696 w 8702549"/>
                  <a:gd name="connsiteY3" fmla="*/ 197133 h 6112014"/>
                  <a:gd name="connsiteX4" fmla="*/ 6577131 w 8702549"/>
                  <a:gd name="connsiteY4" fmla="*/ 314722 h 6112014"/>
                  <a:gd name="connsiteX5" fmla="*/ 7145022 w 8702549"/>
                  <a:gd name="connsiteY5" fmla="*/ 376242 h 6112014"/>
                  <a:gd name="connsiteX6" fmla="*/ 7748239 w 8702549"/>
                  <a:gd name="connsiteY6" fmla="*/ 668670 h 6112014"/>
                  <a:gd name="connsiteX7" fmla="*/ 8307293 w 8702549"/>
                  <a:gd name="connsiteY7" fmla="*/ 1104487 h 6112014"/>
                  <a:gd name="connsiteX8" fmla="*/ 8587324 w 8702549"/>
                  <a:gd name="connsiteY8" fmla="*/ 1724275 h 6112014"/>
                  <a:gd name="connsiteX9" fmla="*/ 8634555 w 8702549"/>
                  <a:gd name="connsiteY9" fmla="*/ 2337018 h 6112014"/>
                  <a:gd name="connsiteX10" fmla="*/ 8700445 w 8702549"/>
                  <a:gd name="connsiteY10" fmla="*/ 3223137 h 6112014"/>
                  <a:gd name="connsiteX11" fmla="*/ 8549616 w 8702549"/>
                  <a:gd name="connsiteY11" fmla="*/ 3949001 h 6112014"/>
                  <a:gd name="connsiteX12" fmla="*/ 8200824 w 8702549"/>
                  <a:gd name="connsiteY12" fmla="*/ 4976523 h 6112014"/>
                  <a:gd name="connsiteX13" fmla="*/ 7757764 w 8702549"/>
                  <a:gd name="connsiteY13" fmla="*/ 5419583 h 6112014"/>
                  <a:gd name="connsiteX14" fmla="*/ 6258903 w 8702549"/>
                  <a:gd name="connsiteY14" fmla="*/ 5947484 h 6112014"/>
                  <a:gd name="connsiteX15" fmla="*/ 5127686 w 8702549"/>
                  <a:gd name="connsiteY15" fmla="*/ 6098313 h 6112014"/>
                  <a:gd name="connsiteX16" fmla="*/ 3939909 w 8702549"/>
                  <a:gd name="connsiteY16" fmla="*/ 6074696 h 6112014"/>
                  <a:gd name="connsiteX17" fmla="*/ 2565878 w 8702549"/>
                  <a:gd name="connsiteY17" fmla="*/ 5773432 h 6112014"/>
                  <a:gd name="connsiteX18" fmla="*/ 2059065 w 8702549"/>
                  <a:gd name="connsiteY18" fmla="*/ 5537688 h 6112014"/>
                  <a:gd name="connsiteX19" fmla="*/ 1469890 w 8702549"/>
                  <a:gd name="connsiteY19" fmla="*/ 5252674 h 6112014"/>
                  <a:gd name="connsiteX20" fmla="*/ 883340 w 8702549"/>
                  <a:gd name="connsiteY20" fmla="*/ 5018797 h 6112014"/>
                  <a:gd name="connsiteX21" fmla="*/ 574540 w 8702549"/>
                  <a:gd name="connsiteY21" fmla="*/ 4693719 h 6112014"/>
                  <a:gd name="connsiteX22" fmla="*/ 263455 w 8702549"/>
                  <a:gd name="connsiteY22" fmla="*/ 3939574 h 6112014"/>
                  <a:gd name="connsiteX23" fmla="*/ 37212 w 8702549"/>
                  <a:gd name="connsiteY23" fmla="*/ 3062882 h 6112014"/>
                  <a:gd name="connsiteX24" fmla="*/ 27785 w 8702549"/>
                  <a:gd name="connsiteY24" fmla="*/ 2054214 h 6112014"/>
                  <a:gd name="connsiteX25" fmla="*/ 310589 w 8702549"/>
                  <a:gd name="connsiteY25" fmla="*/ 1102106 h 6112014"/>
                  <a:gd name="connsiteX26" fmla="*/ 706515 w 8702549"/>
                  <a:gd name="connsiteY26" fmla="*/ 583632 h 6112014"/>
                  <a:gd name="connsiteX27" fmla="*/ 1394672 w 8702549"/>
                  <a:gd name="connsiteY27" fmla="*/ 291401 h 6112014"/>
                  <a:gd name="connsiteX0" fmla="*/ 1451233 w 8702549"/>
                  <a:gd name="connsiteY0" fmla="*/ 244267 h 6112014"/>
                  <a:gd name="connsiteX1" fmla="*/ 3732519 w 8702549"/>
                  <a:gd name="connsiteY1" fmla="*/ 8597 h 6112014"/>
                  <a:gd name="connsiteX2" fmla="*/ 5080552 w 8702549"/>
                  <a:gd name="connsiteY2" fmla="*/ 65158 h 6112014"/>
                  <a:gd name="connsiteX3" fmla="*/ 5834696 w 8702549"/>
                  <a:gd name="connsiteY3" fmla="*/ 197133 h 6112014"/>
                  <a:gd name="connsiteX4" fmla="*/ 6577131 w 8702549"/>
                  <a:gd name="connsiteY4" fmla="*/ 314722 h 6112014"/>
                  <a:gd name="connsiteX5" fmla="*/ 7145022 w 8702549"/>
                  <a:gd name="connsiteY5" fmla="*/ 376242 h 6112014"/>
                  <a:gd name="connsiteX6" fmla="*/ 7748239 w 8702549"/>
                  <a:gd name="connsiteY6" fmla="*/ 668670 h 6112014"/>
                  <a:gd name="connsiteX7" fmla="*/ 8307293 w 8702549"/>
                  <a:gd name="connsiteY7" fmla="*/ 1104487 h 6112014"/>
                  <a:gd name="connsiteX8" fmla="*/ 8587324 w 8702549"/>
                  <a:gd name="connsiteY8" fmla="*/ 1724275 h 6112014"/>
                  <a:gd name="connsiteX9" fmla="*/ 8634555 w 8702549"/>
                  <a:gd name="connsiteY9" fmla="*/ 2337018 h 6112014"/>
                  <a:gd name="connsiteX10" fmla="*/ 8700445 w 8702549"/>
                  <a:gd name="connsiteY10" fmla="*/ 3223137 h 6112014"/>
                  <a:gd name="connsiteX11" fmla="*/ 8549616 w 8702549"/>
                  <a:gd name="connsiteY11" fmla="*/ 3949001 h 6112014"/>
                  <a:gd name="connsiteX12" fmla="*/ 8200824 w 8702549"/>
                  <a:gd name="connsiteY12" fmla="*/ 4976523 h 6112014"/>
                  <a:gd name="connsiteX13" fmla="*/ 7757764 w 8702549"/>
                  <a:gd name="connsiteY13" fmla="*/ 5419583 h 6112014"/>
                  <a:gd name="connsiteX14" fmla="*/ 6258903 w 8702549"/>
                  <a:gd name="connsiteY14" fmla="*/ 5947484 h 6112014"/>
                  <a:gd name="connsiteX15" fmla="*/ 5127686 w 8702549"/>
                  <a:gd name="connsiteY15" fmla="*/ 6098313 h 6112014"/>
                  <a:gd name="connsiteX16" fmla="*/ 3939909 w 8702549"/>
                  <a:gd name="connsiteY16" fmla="*/ 6074696 h 6112014"/>
                  <a:gd name="connsiteX17" fmla="*/ 2565878 w 8702549"/>
                  <a:gd name="connsiteY17" fmla="*/ 5773432 h 6112014"/>
                  <a:gd name="connsiteX18" fmla="*/ 2059065 w 8702549"/>
                  <a:gd name="connsiteY18" fmla="*/ 5537688 h 6112014"/>
                  <a:gd name="connsiteX19" fmla="*/ 1469890 w 8702549"/>
                  <a:gd name="connsiteY19" fmla="*/ 5252674 h 6112014"/>
                  <a:gd name="connsiteX20" fmla="*/ 883340 w 8702549"/>
                  <a:gd name="connsiteY20" fmla="*/ 5018797 h 6112014"/>
                  <a:gd name="connsiteX21" fmla="*/ 574540 w 8702549"/>
                  <a:gd name="connsiteY21" fmla="*/ 4693719 h 6112014"/>
                  <a:gd name="connsiteX22" fmla="*/ 263455 w 8702549"/>
                  <a:gd name="connsiteY22" fmla="*/ 3939574 h 6112014"/>
                  <a:gd name="connsiteX23" fmla="*/ 37212 w 8702549"/>
                  <a:gd name="connsiteY23" fmla="*/ 3062882 h 6112014"/>
                  <a:gd name="connsiteX24" fmla="*/ 27785 w 8702549"/>
                  <a:gd name="connsiteY24" fmla="*/ 2054214 h 6112014"/>
                  <a:gd name="connsiteX25" fmla="*/ 310589 w 8702549"/>
                  <a:gd name="connsiteY25" fmla="*/ 1102106 h 6112014"/>
                  <a:gd name="connsiteX26" fmla="*/ 706515 w 8702549"/>
                  <a:gd name="connsiteY26" fmla="*/ 583632 h 6112014"/>
                  <a:gd name="connsiteX27" fmla="*/ 1394672 w 8702549"/>
                  <a:gd name="connsiteY27" fmla="*/ 291401 h 6112014"/>
                  <a:gd name="connsiteX0" fmla="*/ 1452896 w 8704212"/>
                  <a:gd name="connsiteY0" fmla="*/ 244267 h 6112014"/>
                  <a:gd name="connsiteX1" fmla="*/ 3734182 w 8704212"/>
                  <a:gd name="connsiteY1" fmla="*/ 8597 h 6112014"/>
                  <a:gd name="connsiteX2" fmla="*/ 5082215 w 8704212"/>
                  <a:gd name="connsiteY2" fmla="*/ 65158 h 6112014"/>
                  <a:gd name="connsiteX3" fmla="*/ 5836359 w 8704212"/>
                  <a:gd name="connsiteY3" fmla="*/ 197133 h 6112014"/>
                  <a:gd name="connsiteX4" fmla="*/ 6578794 w 8704212"/>
                  <a:gd name="connsiteY4" fmla="*/ 314722 h 6112014"/>
                  <a:gd name="connsiteX5" fmla="*/ 7146685 w 8704212"/>
                  <a:gd name="connsiteY5" fmla="*/ 376242 h 6112014"/>
                  <a:gd name="connsiteX6" fmla="*/ 7749902 w 8704212"/>
                  <a:gd name="connsiteY6" fmla="*/ 668670 h 6112014"/>
                  <a:gd name="connsiteX7" fmla="*/ 8308956 w 8704212"/>
                  <a:gd name="connsiteY7" fmla="*/ 1104487 h 6112014"/>
                  <a:gd name="connsiteX8" fmla="*/ 8588987 w 8704212"/>
                  <a:gd name="connsiteY8" fmla="*/ 1724275 h 6112014"/>
                  <a:gd name="connsiteX9" fmla="*/ 8636218 w 8704212"/>
                  <a:gd name="connsiteY9" fmla="*/ 2337018 h 6112014"/>
                  <a:gd name="connsiteX10" fmla="*/ 8702108 w 8704212"/>
                  <a:gd name="connsiteY10" fmla="*/ 3223137 h 6112014"/>
                  <a:gd name="connsiteX11" fmla="*/ 8551279 w 8704212"/>
                  <a:gd name="connsiteY11" fmla="*/ 3949001 h 6112014"/>
                  <a:gd name="connsiteX12" fmla="*/ 8202487 w 8704212"/>
                  <a:gd name="connsiteY12" fmla="*/ 4976523 h 6112014"/>
                  <a:gd name="connsiteX13" fmla="*/ 7759427 w 8704212"/>
                  <a:gd name="connsiteY13" fmla="*/ 5419583 h 6112014"/>
                  <a:gd name="connsiteX14" fmla="*/ 6260566 w 8704212"/>
                  <a:gd name="connsiteY14" fmla="*/ 5947484 h 6112014"/>
                  <a:gd name="connsiteX15" fmla="*/ 5129349 w 8704212"/>
                  <a:gd name="connsiteY15" fmla="*/ 6098313 h 6112014"/>
                  <a:gd name="connsiteX16" fmla="*/ 3941572 w 8704212"/>
                  <a:gd name="connsiteY16" fmla="*/ 6074696 h 6112014"/>
                  <a:gd name="connsiteX17" fmla="*/ 2567541 w 8704212"/>
                  <a:gd name="connsiteY17" fmla="*/ 5773432 h 6112014"/>
                  <a:gd name="connsiteX18" fmla="*/ 2060728 w 8704212"/>
                  <a:gd name="connsiteY18" fmla="*/ 5537688 h 6112014"/>
                  <a:gd name="connsiteX19" fmla="*/ 1471553 w 8704212"/>
                  <a:gd name="connsiteY19" fmla="*/ 5252674 h 6112014"/>
                  <a:gd name="connsiteX20" fmla="*/ 885003 w 8704212"/>
                  <a:gd name="connsiteY20" fmla="*/ 5018797 h 6112014"/>
                  <a:gd name="connsiteX21" fmla="*/ 576203 w 8704212"/>
                  <a:gd name="connsiteY21" fmla="*/ 4693719 h 6112014"/>
                  <a:gd name="connsiteX22" fmla="*/ 296074 w 8704212"/>
                  <a:gd name="connsiteY22" fmla="*/ 3994342 h 6112014"/>
                  <a:gd name="connsiteX23" fmla="*/ 38875 w 8704212"/>
                  <a:gd name="connsiteY23" fmla="*/ 3062882 h 6112014"/>
                  <a:gd name="connsiteX24" fmla="*/ 29448 w 8704212"/>
                  <a:gd name="connsiteY24" fmla="*/ 2054214 h 6112014"/>
                  <a:gd name="connsiteX25" fmla="*/ 312252 w 8704212"/>
                  <a:gd name="connsiteY25" fmla="*/ 1102106 h 6112014"/>
                  <a:gd name="connsiteX26" fmla="*/ 708178 w 8704212"/>
                  <a:gd name="connsiteY26" fmla="*/ 583632 h 6112014"/>
                  <a:gd name="connsiteX27" fmla="*/ 1396335 w 8704212"/>
                  <a:gd name="connsiteY27" fmla="*/ 291401 h 6112014"/>
                  <a:gd name="connsiteX0" fmla="*/ 1452896 w 8704212"/>
                  <a:gd name="connsiteY0" fmla="*/ 244267 h 6112014"/>
                  <a:gd name="connsiteX1" fmla="*/ 3734182 w 8704212"/>
                  <a:gd name="connsiteY1" fmla="*/ 8597 h 6112014"/>
                  <a:gd name="connsiteX2" fmla="*/ 5082215 w 8704212"/>
                  <a:gd name="connsiteY2" fmla="*/ 65158 h 6112014"/>
                  <a:gd name="connsiteX3" fmla="*/ 5836359 w 8704212"/>
                  <a:gd name="connsiteY3" fmla="*/ 197133 h 6112014"/>
                  <a:gd name="connsiteX4" fmla="*/ 6578794 w 8704212"/>
                  <a:gd name="connsiteY4" fmla="*/ 314722 h 6112014"/>
                  <a:gd name="connsiteX5" fmla="*/ 7146685 w 8704212"/>
                  <a:gd name="connsiteY5" fmla="*/ 376242 h 6112014"/>
                  <a:gd name="connsiteX6" fmla="*/ 7749902 w 8704212"/>
                  <a:gd name="connsiteY6" fmla="*/ 668670 h 6112014"/>
                  <a:gd name="connsiteX7" fmla="*/ 8308956 w 8704212"/>
                  <a:gd name="connsiteY7" fmla="*/ 1104487 h 6112014"/>
                  <a:gd name="connsiteX8" fmla="*/ 8588987 w 8704212"/>
                  <a:gd name="connsiteY8" fmla="*/ 1724275 h 6112014"/>
                  <a:gd name="connsiteX9" fmla="*/ 8636218 w 8704212"/>
                  <a:gd name="connsiteY9" fmla="*/ 2337018 h 6112014"/>
                  <a:gd name="connsiteX10" fmla="*/ 8702108 w 8704212"/>
                  <a:gd name="connsiteY10" fmla="*/ 3223137 h 6112014"/>
                  <a:gd name="connsiteX11" fmla="*/ 8551279 w 8704212"/>
                  <a:gd name="connsiteY11" fmla="*/ 3949001 h 6112014"/>
                  <a:gd name="connsiteX12" fmla="*/ 8202487 w 8704212"/>
                  <a:gd name="connsiteY12" fmla="*/ 4976523 h 6112014"/>
                  <a:gd name="connsiteX13" fmla="*/ 7759427 w 8704212"/>
                  <a:gd name="connsiteY13" fmla="*/ 5419583 h 6112014"/>
                  <a:gd name="connsiteX14" fmla="*/ 6260566 w 8704212"/>
                  <a:gd name="connsiteY14" fmla="*/ 5947484 h 6112014"/>
                  <a:gd name="connsiteX15" fmla="*/ 5129349 w 8704212"/>
                  <a:gd name="connsiteY15" fmla="*/ 6098313 h 6112014"/>
                  <a:gd name="connsiteX16" fmla="*/ 3941572 w 8704212"/>
                  <a:gd name="connsiteY16" fmla="*/ 6074696 h 6112014"/>
                  <a:gd name="connsiteX17" fmla="*/ 2567541 w 8704212"/>
                  <a:gd name="connsiteY17" fmla="*/ 5773432 h 6112014"/>
                  <a:gd name="connsiteX18" fmla="*/ 2060728 w 8704212"/>
                  <a:gd name="connsiteY18" fmla="*/ 5537688 h 6112014"/>
                  <a:gd name="connsiteX19" fmla="*/ 1471553 w 8704212"/>
                  <a:gd name="connsiteY19" fmla="*/ 5252674 h 6112014"/>
                  <a:gd name="connsiteX20" fmla="*/ 885003 w 8704212"/>
                  <a:gd name="connsiteY20" fmla="*/ 5018797 h 6112014"/>
                  <a:gd name="connsiteX21" fmla="*/ 576203 w 8704212"/>
                  <a:gd name="connsiteY21" fmla="*/ 4693719 h 6112014"/>
                  <a:gd name="connsiteX22" fmla="*/ 296074 w 8704212"/>
                  <a:gd name="connsiteY22" fmla="*/ 3994342 h 6112014"/>
                  <a:gd name="connsiteX23" fmla="*/ 38875 w 8704212"/>
                  <a:gd name="connsiteY23" fmla="*/ 3062882 h 6112014"/>
                  <a:gd name="connsiteX24" fmla="*/ 29448 w 8704212"/>
                  <a:gd name="connsiteY24" fmla="*/ 2054214 h 6112014"/>
                  <a:gd name="connsiteX25" fmla="*/ 312252 w 8704212"/>
                  <a:gd name="connsiteY25" fmla="*/ 1102106 h 6112014"/>
                  <a:gd name="connsiteX26" fmla="*/ 708178 w 8704212"/>
                  <a:gd name="connsiteY26" fmla="*/ 583632 h 6112014"/>
                  <a:gd name="connsiteX27" fmla="*/ 1396335 w 8704212"/>
                  <a:gd name="connsiteY27" fmla="*/ 291401 h 6112014"/>
                  <a:gd name="connsiteX0" fmla="*/ 1443230 w 8694546"/>
                  <a:gd name="connsiteY0" fmla="*/ 244267 h 6112014"/>
                  <a:gd name="connsiteX1" fmla="*/ 3724516 w 8694546"/>
                  <a:gd name="connsiteY1" fmla="*/ 8597 h 6112014"/>
                  <a:gd name="connsiteX2" fmla="*/ 5072549 w 8694546"/>
                  <a:gd name="connsiteY2" fmla="*/ 65158 h 6112014"/>
                  <a:gd name="connsiteX3" fmla="*/ 5826693 w 8694546"/>
                  <a:gd name="connsiteY3" fmla="*/ 197133 h 6112014"/>
                  <a:gd name="connsiteX4" fmla="*/ 6569128 w 8694546"/>
                  <a:gd name="connsiteY4" fmla="*/ 314722 h 6112014"/>
                  <a:gd name="connsiteX5" fmla="*/ 7137019 w 8694546"/>
                  <a:gd name="connsiteY5" fmla="*/ 376242 h 6112014"/>
                  <a:gd name="connsiteX6" fmla="*/ 7740236 w 8694546"/>
                  <a:gd name="connsiteY6" fmla="*/ 668670 h 6112014"/>
                  <a:gd name="connsiteX7" fmla="*/ 8299290 w 8694546"/>
                  <a:gd name="connsiteY7" fmla="*/ 1104487 h 6112014"/>
                  <a:gd name="connsiteX8" fmla="*/ 8579321 w 8694546"/>
                  <a:gd name="connsiteY8" fmla="*/ 1724275 h 6112014"/>
                  <a:gd name="connsiteX9" fmla="*/ 8626552 w 8694546"/>
                  <a:gd name="connsiteY9" fmla="*/ 2337018 h 6112014"/>
                  <a:gd name="connsiteX10" fmla="*/ 8692442 w 8694546"/>
                  <a:gd name="connsiteY10" fmla="*/ 3223137 h 6112014"/>
                  <a:gd name="connsiteX11" fmla="*/ 8541613 w 8694546"/>
                  <a:gd name="connsiteY11" fmla="*/ 3949001 h 6112014"/>
                  <a:gd name="connsiteX12" fmla="*/ 8192821 w 8694546"/>
                  <a:gd name="connsiteY12" fmla="*/ 4976523 h 6112014"/>
                  <a:gd name="connsiteX13" fmla="*/ 7749761 w 8694546"/>
                  <a:gd name="connsiteY13" fmla="*/ 5419583 h 6112014"/>
                  <a:gd name="connsiteX14" fmla="*/ 6250900 w 8694546"/>
                  <a:gd name="connsiteY14" fmla="*/ 5947484 h 6112014"/>
                  <a:gd name="connsiteX15" fmla="*/ 5119683 w 8694546"/>
                  <a:gd name="connsiteY15" fmla="*/ 6098313 h 6112014"/>
                  <a:gd name="connsiteX16" fmla="*/ 3931906 w 8694546"/>
                  <a:gd name="connsiteY16" fmla="*/ 6074696 h 6112014"/>
                  <a:gd name="connsiteX17" fmla="*/ 2557875 w 8694546"/>
                  <a:gd name="connsiteY17" fmla="*/ 5773432 h 6112014"/>
                  <a:gd name="connsiteX18" fmla="*/ 2051062 w 8694546"/>
                  <a:gd name="connsiteY18" fmla="*/ 5537688 h 6112014"/>
                  <a:gd name="connsiteX19" fmla="*/ 1461887 w 8694546"/>
                  <a:gd name="connsiteY19" fmla="*/ 5252674 h 6112014"/>
                  <a:gd name="connsiteX20" fmla="*/ 875337 w 8694546"/>
                  <a:gd name="connsiteY20" fmla="*/ 5018797 h 6112014"/>
                  <a:gd name="connsiteX21" fmla="*/ 566537 w 8694546"/>
                  <a:gd name="connsiteY21" fmla="*/ 4693719 h 6112014"/>
                  <a:gd name="connsiteX22" fmla="*/ 286408 w 8694546"/>
                  <a:gd name="connsiteY22" fmla="*/ 3994342 h 6112014"/>
                  <a:gd name="connsiteX23" fmla="*/ 29209 w 8694546"/>
                  <a:gd name="connsiteY23" fmla="*/ 3062882 h 6112014"/>
                  <a:gd name="connsiteX24" fmla="*/ 36450 w 8694546"/>
                  <a:gd name="connsiteY24" fmla="*/ 2054214 h 6112014"/>
                  <a:gd name="connsiteX25" fmla="*/ 302586 w 8694546"/>
                  <a:gd name="connsiteY25" fmla="*/ 1102106 h 6112014"/>
                  <a:gd name="connsiteX26" fmla="*/ 698512 w 8694546"/>
                  <a:gd name="connsiteY26" fmla="*/ 583632 h 6112014"/>
                  <a:gd name="connsiteX27" fmla="*/ 1386669 w 8694546"/>
                  <a:gd name="connsiteY27" fmla="*/ 291401 h 6112014"/>
                  <a:gd name="connsiteX0" fmla="*/ 1444356 w 8695672"/>
                  <a:gd name="connsiteY0" fmla="*/ 244267 h 6112014"/>
                  <a:gd name="connsiteX1" fmla="*/ 3725642 w 8695672"/>
                  <a:gd name="connsiteY1" fmla="*/ 8597 h 6112014"/>
                  <a:gd name="connsiteX2" fmla="*/ 5073675 w 8695672"/>
                  <a:gd name="connsiteY2" fmla="*/ 65158 h 6112014"/>
                  <a:gd name="connsiteX3" fmla="*/ 5827819 w 8695672"/>
                  <a:gd name="connsiteY3" fmla="*/ 197133 h 6112014"/>
                  <a:gd name="connsiteX4" fmla="*/ 6570254 w 8695672"/>
                  <a:gd name="connsiteY4" fmla="*/ 314722 h 6112014"/>
                  <a:gd name="connsiteX5" fmla="*/ 7138145 w 8695672"/>
                  <a:gd name="connsiteY5" fmla="*/ 376242 h 6112014"/>
                  <a:gd name="connsiteX6" fmla="*/ 7741362 w 8695672"/>
                  <a:gd name="connsiteY6" fmla="*/ 668670 h 6112014"/>
                  <a:gd name="connsiteX7" fmla="*/ 8300416 w 8695672"/>
                  <a:gd name="connsiteY7" fmla="*/ 1104487 h 6112014"/>
                  <a:gd name="connsiteX8" fmla="*/ 8580447 w 8695672"/>
                  <a:gd name="connsiteY8" fmla="*/ 1724275 h 6112014"/>
                  <a:gd name="connsiteX9" fmla="*/ 8627678 w 8695672"/>
                  <a:gd name="connsiteY9" fmla="*/ 2337018 h 6112014"/>
                  <a:gd name="connsiteX10" fmla="*/ 8693568 w 8695672"/>
                  <a:gd name="connsiteY10" fmla="*/ 3223137 h 6112014"/>
                  <a:gd name="connsiteX11" fmla="*/ 8542739 w 8695672"/>
                  <a:gd name="connsiteY11" fmla="*/ 3949001 h 6112014"/>
                  <a:gd name="connsiteX12" fmla="*/ 8193947 w 8695672"/>
                  <a:gd name="connsiteY12" fmla="*/ 4976523 h 6112014"/>
                  <a:gd name="connsiteX13" fmla="*/ 7750887 w 8695672"/>
                  <a:gd name="connsiteY13" fmla="*/ 5419583 h 6112014"/>
                  <a:gd name="connsiteX14" fmla="*/ 6252026 w 8695672"/>
                  <a:gd name="connsiteY14" fmla="*/ 5947484 h 6112014"/>
                  <a:gd name="connsiteX15" fmla="*/ 5120809 w 8695672"/>
                  <a:gd name="connsiteY15" fmla="*/ 6098313 h 6112014"/>
                  <a:gd name="connsiteX16" fmla="*/ 3933032 w 8695672"/>
                  <a:gd name="connsiteY16" fmla="*/ 6074696 h 6112014"/>
                  <a:gd name="connsiteX17" fmla="*/ 2559001 w 8695672"/>
                  <a:gd name="connsiteY17" fmla="*/ 5773432 h 6112014"/>
                  <a:gd name="connsiteX18" fmla="*/ 2052188 w 8695672"/>
                  <a:gd name="connsiteY18" fmla="*/ 5537688 h 6112014"/>
                  <a:gd name="connsiteX19" fmla="*/ 1463013 w 8695672"/>
                  <a:gd name="connsiteY19" fmla="*/ 5252674 h 6112014"/>
                  <a:gd name="connsiteX20" fmla="*/ 876463 w 8695672"/>
                  <a:gd name="connsiteY20" fmla="*/ 5018797 h 6112014"/>
                  <a:gd name="connsiteX21" fmla="*/ 567663 w 8695672"/>
                  <a:gd name="connsiteY21" fmla="*/ 4693719 h 6112014"/>
                  <a:gd name="connsiteX22" fmla="*/ 287534 w 8695672"/>
                  <a:gd name="connsiteY22" fmla="*/ 3994342 h 6112014"/>
                  <a:gd name="connsiteX23" fmla="*/ 30335 w 8695672"/>
                  <a:gd name="connsiteY23" fmla="*/ 3062882 h 6112014"/>
                  <a:gd name="connsiteX24" fmla="*/ 37576 w 8695672"/>
                  <a:gd name="connsiteY24" fmla="*/ 2054214 h 6112014"/>
                  <a:gd name="connsiteX25" fmla="*/ 322762 w 8695672"/>
                  <a:gd name="connsiteY25" fmla="*/ 1109250 h 6112014"/>
                  <a:gd name="connsiteX26" fmla="*/ 699638 w 8695672"/>
                  <a:gd name="connsiteY26" fmla="*/ 583632 h 6112014"/>
                  <a:gd name="connsiteX27" fmla="*/ 1387795 w 8695672"/>
                  <a:gd name="connsiteY27" fmla="*/ 291401 h 6112014"/>
                  <a:gd name="connsiteX0" fmla="*/ 1444356 w 8695672"/>
                  <a:gd name="connsiteY0" fmla="*/ 244267 h 6112014"/>
                  <a:gd name="connsiteX1" fmla="*/ 3725642 w 8695672"/>
                  <a:gd name="connsiteY1" fmla="*/ 8597 h 6112014"/>
                  <a:gd name="connsiteX2" fmla="*/ 5073675 w 8695672"/>
                  <a:gd name="connsiteY2" fmla="*/ 65158 h 6112014"/>
                  <a:gd name="connsiteX3" fmla="*/ 5827819 w 8695672"/>
                  <a:gd name="connsiteY3" fmla="*/ 197133 h 6112014"/>
                  <a:gd name="connsiteX4" fmla="*/ 6570254 w 8695672"/>
                  <a:gd name="connsiteY4" fmla="*/ 314722 h 6112014"/>
                  <a:gd name="connsiteX5" fmla="*/ 7138145 w 8695672"/>
                  <a:gd name="connsiteY5" fmla="*/ 376242 h 6112014"/>
                  <a:gd name="connsiteX6" fmla="*/ 7741362 w 8695672"/>
                  <a:gd name="connsiteY6" fmla="*/ 668670 h 6112014"/>
                  <a:gd name="connsiteX7" fmla="*/ 8300416 w 8695672"/>
                  <a:gd name="connsiteY7" fmla="*/ 1104487 h 6112014"/>
                  <a:gd name="connsiteX8" fmla="*/ 8580447 w 8695672"/>
                  <a:gd name="connsiteY8" fmla="*/ 1724275 h 6112014"/>
                  <a:gd name="connsiteX9" fmla="*/ 8627678 w 8695672"/>
                  <a:gd name="connsiteY9" fmla="*/ 2337018 h 6112014"/>
                  <a:gd name="connsiteX10" fmla="*/ 8693568 w 8695672"/>
                  <a:gd name="connsiteY10" fmla="*/ 3223137 h 6112014"/>
                  <a:gd name="connsiteX11" fmla="*/ 8542739 w 8695672"/>
                  <a:gd name="connsiteY11" fmla="*/ 3949001 h 6112014"/>
                  <a:gd name="connsiteX12" fmla="*/ 8193947 w 8695672"/>
                  <a:gd name="connsiteY12" fmla="*/ 4976523 h 6112014"/>
                  <a:gd name="connsiteX13" fmla="*/ 7750887 w 8695672"/>
                  <a:gd name="connsiteY13" fmla="*/ 5419583 h 6112014"/>
                  <a:gd name="connsiteX14" fmla="*/ 6252026 w 8695672"/>
                  <a:gd name="connsiteY14" fmla="*/ 5947484 h 6112014"/>
                  <a:gd name="connsiteX15" fmla="*/ 5120809 w 8695672"/>
                  <a:gd name="connsiteY15" fmla="*/ 6098313 h 6112014"/>
                  <a:gd name="connsiteX16" fmla="*/ 3933032 w 8695672"/>
                  <a:gd name="connsiteY16" fmla="*/ 6074696 h 6112014"/>
                  <a:gd name="connsiteX17" fmla="*/ 2559001 w 8695672"/>
                  <a:gd name="connsiteY17" fmla="*/ 5773432 h 6112014"/>
                  <a:gd name="connsiteX18" fmla="*/ 2052188 w 8695672"/>
                  <a:gd name="connsiteY18" fmla="*/ 5537688 h 6112014"/>
                  <a:gd name="connsiteX19" fmla="*/ 1463013 w 8695672"/>
                  <a:gd name="connsiteY19" fmla="*/ 5252674 h 6112014"/>
                  <a:gd name="connsiteX20" fmla="*/ 876463 w 8695672"/>
                  <a:gd name="connsiteY20" fmla="*/ 5018797 h 6112014"/>
                  <a:gd name="connsiteX21" fmla="*/ 567663 w 8695672"/>
                  <a:gd name="connsiteY21" fmla="*/ 4693719 h 6112014"/>
                  <a:gd name="connsiteX22" fmla="*/ 287534 w 8695672"/>
                  <a:gd name="connsiteY22" fmla="*/ 3994342 h 6112014"/>
                  <a:gd name="connsiteX23" fmla="*/ 30335 w 8695672"/>
                  <a:gd name="connsiteY23" fmla="*/ 3062882 h 6112014"/>
                  <a:gd name="connsiteX24" fmla="*/ 37576 w 8695672"/>
                  <a:gd name="connsiteY24" fmla="*/ 2054214 h 6112014"/>
                  <a:gd name="connsiteX25" fmla="*/ 322762 w 8695672"/>
                  <a:gd name="connsiteY25" fmla="*/ 1109250 h 6112014"/>
                  <a:gd name="connsiteX26" fmla="*/ 702019 w 8695672"/>
                  <a:gd name="connsiteY26" fmla="*/ 593157 h 6112014"/>
                  <a:gd name="connsiteX27" fmla="*/ 1387795 w 8695672"/>
                  <a:gd name="connsiteY27" fmla="*/ 291401 h 6112014"/>
                  <a:gd name="connsiteX0" fmla="*/ 1444356 w 8695672"/>
                  <a:gd name="connsiteY0" fmla="*/ 244267 h 6112014"/>
                  <a:gd name="connsiteX1" fmla="*/ 3725642 w 8695672"/>
                  <a:gd name="connsiteY1" fmla="*/ 8597 h 6112014"/>
                  <a:gd name="connsiteX2" fmla="*/ 5073675 w 8695672"/>
                  <a:gd name="connsiteY2" fmla="*/ 65158 h 6112014"/>
                  <a:gd name="connsiteX3" fmla="*/ 5827819 w 8695672"/>
                  <a:gd name="connsiteY3" fmla="*/ 197133 h 6112014"/>
                  <a:gd name="connsiteX4" fmla="*/ 6570254 w 8695672"/>
                  <a:gd name="connsiteY4" fmla="*/ 314722 h 6112014"/>
                  <a:gd name="connsiteX5" fmla="*/ 7138145 w 8695672"/>
                  <a:gd name="connsiteY5" fmla="*/ 376242 h 6112014"/>
                  <a:gd name="connsiteX6" fmla="*/ 7741362 w 8695672"/>
                  <a:gd name="connsiteY6" fmla="*/ 668670 h 6112014"/>
                  <a:gd name="connsiteX7" fmla="*/ 8300416 w 8695672"/>
                  <a:gd name="connsiteY7" fmla="*/ 1104487 h 6112014"/>
                  <a:gd name="connsiteX8" fmla="*/ 8580447 w 8695672"/>
                  <a:gd name="connsiteY8" fmla="*/ 1724275 h 6112014"/>
                  <a:gd name="connsiteX9" fmla="*/ 8627678 w 8695672"/>
                  <a:gd name="connsiteY9" fmla="*/ 2337018 h 6112014"/>
                  <a:gd name="connsiteX10" fmla="*/ 8693568 w 8695672"/>
                  <a:gd name="connsiteY10" fmla="*/ 3223137 h 6112014"/>
                  <a:gd name="connsiteX11" fmla="*/ 8542739 w 8695672"/>
                  <a:gd name="connsiteY11" fmla="*/ 3949001 h 6112014"/>
                  <a:gd name="connsiteX12" fmla="*/ 8193947 w 8695672"/>
                  <a:gd name="connsiteY12" fmla="*/ 4976523 h 6112014"/>
                  <a:gd name="connsiteX13" fmla="*/ 7750887 w 8695672"/>
                  <a:gd name="connsiteY13" fmla="*/ 5419583 h 6112014"/>
                  <a:gd name="connsiteX14" fmla="*/ 6252026 w 8695672"/>
                  <a:gd name="connsiteY14" fmla="*/ 5947484 h 6112014"/>
                  <a:gd name="connsiteX15" fmla="*/ 5120809 w 8695672"/>
                  <a:gd name="connsiteY15" fmla="*/ 6098313 h 6112014"/>
                  <a:gd name="connsiteX16" fmla="*/ 3933032 w 8695672"/>
                  <a:gd name="connsiteY16" fmla="*/ 6074696 h 6112014"/>
                  <a:gd name="connsiteX17" fmla="*/ 2559001 w 8695672"/>
                  <a:gd name="connsiteY17" fmla="*/ 5773432 h 6112014"/>
                  <a:gd name="connsiteX18" fmla="*/ 2052188 w 8695672"/>
                  <a:gd name="connsiteY18" fmla="*/ 5537688 h 6112014"/>
                  <a:gd name="connsiteX19" fmla="*/ 1463013 w 8695672"/>
                  <a:gd name="connsiteY19" fmla="*/ 5252674 h 6112014"/>
                  <a:gd name="connsiteX20" fmla="*/ 876463 w 8695672"/>
                  <a:gd name="connsiteY20" fmla="*/ 5018797 h 6112014"/>
                  <a:gd name="connsiteX21" fmla="*/ 567663 w 8695672"/>
                  <a:gd name="connsiteY21" fmla="*/ 4693719 h 6112014"/>
                  <a:gd name="connsiteX22" fmla="*/ 287534 w 8695672"/>
                  <a:gd name="connsiteY22" fmla="*/ 3994342 h 6112014"/>
                  <a:gd name="connsiteX23" fmla="*/ 30335 w 8695672"/>
                  <a:gd name="connsiteY23" fmla="*/ 3062882 h 6112014"/>
                  <a:gd name="connsiteX24" fmla="*/ 37576 w 8695672"/>
                  <a:gd name="connsiteY24" fmla="*/ 2054214 h 6112014"/>
                  <a:gd name="connsiteX25" fmla="*/ 322762 w 8695672"/>
                  <a:gd name="connsiteY25" fmla="*/ 1109250 h 6112014"/>
                  <a:gd name="connsiteX26" fmla="*/ 702019 w 8695672"/>
                  <a:gd name="connsiteY26" fmla="*/ 593157 h 6112014"/>
                  <a:gd name="connsiteX27" fmla="*/ 1375889 w 8695672"/>
                  <a:gd name="connsiteY27" fmla="*/ 272351 h 6112014"/>
                  <a:gd name="connsiteX0" fmla="*/ 1482456 w 8695672"/>
                  <a:gd name="connsiteY0" fmla="*/ 244268 h 6112015"/>
                  <a:gd name="connsiteX1" fmla="*/ 3725642 w 8695672"/>
                  <a:gd name="connsiteY1" fmla="*/ 8598 h 6112015"/>
                  <a:gd name="connsiteX2" fmla="*/ 5073675 w 8695672"/>
                  <a:gd name="connsiteY2" fmla="*/ 65159 h 6112015"/>
                  <a:gd name="connsiteX3" fmla="*/ 5827819 w 8695672"/>
                  <a:gd name="connsiteY3" fmla="*/ 197134 h 6112015"/>
                  <a:gd name="connsiteX4" fmla="*/ 6570254 w 8695672"/>
                  <a:gd name="connsiteY4" fmla="*/ 314723 h 6112015"/>
                  <a:gd name="connsiteX5" fmla="*/ 7138145 w 8695672"/>
                  <a:gd name="connsiteY5" fmla="*/ 376243 h 6112015"/>
                  <a:gd name="connsiteX6" fmla="*/ 7741362 w 8695672"/>
                  <a:gd name="connsiteY6" fmla="*/ 668671 h 6112015"/>
                  <a:gd name="connsiteX7" fmla="*/ 8300416 w 8695672"/>
                  <a:gd name="connsiteY7" fmla="*/ 1104488 h 6112015"/>
                  <a:gd name="connsiteX8" fmla="*/ 8580447 w 8695672"/>
                  <a:gd name="connsiteY8" fmla="*/ 1724276 h 6112015"/>
                  <a:gd name="connsiteX9" fmla="*/ 8627678 w 8695672"/>
                  <a:gd name="connsiteY9" fmla="*/ 2337019 h 6112015"/>
                  <a:gd name="connsiteX10" fmla="*/ 8693568 w 8695672"/>
                  <a:gd name="connsiteY10" fmla="*/ 3223138 h 6112015"/>
                  <a:gd name="connsiteX11" fmla="*/ 8542739 w 8695672"/>
                  <a:gd name="connsiteY11" fmla="*/ 3949002 h 6112015"/>
                  <a:gd name="connsiteX12" fmla="*/ 8193947 w 8695672"/>
                  <a:gd name="connsiteY12" fmla="*/ 4976524 h 6112015"/>
                  <a:gd name="connsiteX13" fmla="*/ 7750887 w 8695672"/>
                  <a:gd name="connsiteY13" fmla="*/ 5419584 h 6112015"/>
                  <a:gd name="connsiteX14" fmla="*/ 6252026 w 8695672"/>
                  <a:gd name="connsiteY14" fmla="*/ 5947485 h 6112015"/>
                  <a:gd name="connsiteX15" fmla="*/ 5120809 w 8695672"/>
                  <a:gd name="connsiteY15" fmla="*/ 6098314 h 6112015"/>
                  <a:gd name="connsiteX16" fmla="*/ 3933032 w 8695672"/>
                  <a:gd name="connsiteY16" fmla="*/ 6074697 h 6112015"/>
                  <a:gd name="connsiteX17" fmla="*/ 2559001 w 8695672"/>
                  <a:gd name="connsiteY17" fmla="*/ 5773433 h 6112015"/>
                  <a:gd name="connsiteX18" fmla="*/ 2052188 w 8695672"/>
                  <a:gd name="connsiteY18" fmla="*/ 5537689 h 6112015"/>
                  <a:gd name="connsiteX19" fmla="*/ 1463013 w 8695672"/>
                  <a:gd name="connsiteY19" fmla="*/ 5252675 h 6112015"/>
                  <a:gd name="connsiteX20" fmla="*/ 876463 w 8695672"/>
                  <a:gd name="connsiteY20" fmla="*/ 5018798 h 6112015"/>
                  <a:gd name="connsiteX21" fmla="*/ 567663 w 8695672"/>
                  <a:gd name="connsiteY21" fmla="*/ 4693720 h 6112015"/>
                  <a:gd name="connsiteX22" fmla="*/ 287534 w 8695672"/>
                  <a:gd name="connsiteY22" fmla="*/ 3994343 h 6112015"/>
                  <a:gd name="connsiteX23" fmla="*/ 30335 w 8695672"/>
                  <a:gd name="connsiteY23" fmla="*/ 3062883 h 6112015"/>
                  <a:gd name="connsiteX24" fmla="*/ 37576 w 8695672"/>
                  <a:gd name="connsiteY24" fmla="*/ 2054215 h 6112015"/>
                  <a:gd name="connsiteX25" fmla="*/ 322762 w 8695672"/>
                  <a:gd name="connsiteY25" fmla="*/ 1109251 h 6112015"/>
                  <a:gd name="connsiteX26" fmla="*/ 702019 w 8695672"/>
                  <a:gd name="connsiteY26" fmla="*/ 593158 h 6112015"/>
                  <a:gd name="connsiteX27" fmla="*/ 1375889 w 8695672"/>
                  <a:gd name="connsiteY27" fmla="*/ 272352 h 6112015"/>
                  <a:gd name="connsiteX0" fmla="*/ 1482456 w 8695672"/>
                  <a:gd name="connsiteY0" fmla="*/ 244268 h 6112015"/>
                  <a:gd name="connsiteX1" fmla="*/ 3725642 w 8695672"/>
                  <a:gd name="connsiteY1" fmla="*/ 8598 h 6112015"/>
                  <a:gd name="connsiteX2" fmla="*/ 5073675 w 8695672"/>
                  <a:gd name="connsiteY2" fmla="*/ 65159 h 6112015"/>
                  <a:gd name="connsiteX3" fmla="*/ 5827819 w 8695672"/>
                  <a:gd name="connsiteY3" fmla="*/ 197134 h 6112015"/>
                  <a:gd name="connsiteX4" fmla="*/ 6570254 w 8695672"/>
                  <a:gd name="connsiteY4" fmla="*/ 314723 h 6112015"/>
                  <a:gd name="connsiteX5" fmla="*/ 7138145 w 8695672"/>
                  <a:gd name="connsiteY5" fmla="*/ 376243 h 6112015"/>
                  <a:gd name="connsiteX6" fmla="*/ 7741362 w 8695672"/>
                  <a:gd name="connsiteY6" fmla="*/ 668671 h 6112015"/>
                  <a:gd name="connsiteX7" fmla="*/ 8300416 w 8695672"/>
                  <a:gd name="connsiteY7" fmla="*/ 1104488 h 6112015"/>
                  <a:gd name="connsiteX8" fmla="*/ 8580447 w 8695672"/>
                  <a:gd name="connsiteY8" fmla="*/ 1724276 h 6112015"/>
                  <a:gd name="connsiteX9" fmla="*/ 8627678 w 8695672"/>
                  <a:gd name="connsiteY9" fmla="*/ 2337019 h 6112015"/>
                  <a:gd name="connsiteX10" fmla="*/ 8693568 w 8695672"/>
                  <a:gd name="connsiteY10" fmla="*/ 3223138 h 6112015"/>
                  <a:gd name="connsiteX11" fmla="*/ 8542739 w 8695672"/>
                  <a:gd name="connsiteY11" fmla="*/ 3949002 h 6112015"/>
                  <a:gd name="connsiteX12" fmla="*/ 8193947 w 8695672"/>
                  <a:gd name="connsiteY12" fmla="*/ 4976524 h 6112015"/>
                  <a:gd name="connsiteX13" fmla="*/ 7750887 w 8695672"/>
                  <a:gd name="connsiteY13" fmla="*/ 5419584 h 6112015"/>
                  <a:gd name="connsiteX14" fmla="*/ 6252026 w 8695672"/>
                  <a:gd name="connsiteY14" fmla="*/ 5947485 h 6112015"/>
                  <a:gd name="connsiteX15" fmla="*/ 5120809 w 8695672"/>
                  <a:gd name="connsiteY15" fmla="*/ 6098314 h 6112015"/>
                  <a:gd name="connsiteX16" fmla="*/ 3933032 w 8695672"/>
                  <a:gd name="connsiteY16" fmla="*/ 6074697 h 6112015"/>
                  <a:gd name="connsiteX17" fmla="*/ 2559001 w 8695672"/>
                  <a:gd name="connsiteY17" fmla="*/ 5773433 h 6112015"/>
                  <a:gd name="connsiteX18" fmla="*/ 2052188 w 8695672"/>
                  <a:gd name="connsiteY18" fmla="*/ 5537689 h 6112015"/>
                  <a:gd name="connsiteX19" fmla="*/ 1463013 w 8695672"/>
                  <a:gd name="connsiteY19" fmla="*/ 5252675 h 6112015"/>
                  <a:gd name="connsiteX20" fmla="*/ 876463 w 8695672"/>
                  <a:gd name="connsiteY20" fmla="*/ 5018798 h 6112015"/>
                  <a:gd name="connsiteX21" fmla="*/ 567663 w 8695672"/>
                  <a:gd name="connsiteY21" fmla="*/ 4693720 h 6112015"/>
                  <a:gd name="connsiteX22" fmla="*/ 287534 w 8695672"/>
                  <a:gd name="connsiteY22" fmla="*/ 3994343 h 6112015"/>
                  <a:gd name="connsiteX23" fmla="*/ 30335 w 8695672"/>
                  <a:gd name="connsiteY23" fmla="*/ 3062883 h 6112015"/>
                  <a:gd name="connsiteX24" fmla="*/ 37576 w 8695672"/>
                  <a:gd name="connsiteY24" fmla="*/ 2054215 h 6112015"/>
                  <a:gd name="connsiteX25" fmla="*/ 322762 w 8695672"/>
                  <a:gd name="connsiteY25" fmla="*/ 1109251 h 6112015"/>
                  <a:gd name="connsiteX26" fmla="*/ 702019 w 8695672"/>
                  <a:gd name="connsiteY26" fmla="*/ 593158 h 6112015"/>
                  <a:gd name="connsiteX27" fmla="*/ 1375889 w 8695672"/>
                  <a:gd name="connsiteY27" fmla="*/ 272352 h 611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95672" h="6112015">
                    <a:moveTo>
                      <a:pt x="1482456" y="244268"/>
                    </a:moveTo>
                    <a:cubicBezTo>
                      <a:pt x="2308750" y="117546"/>
                      <a:pt x="3127105" y="38450"/>
                      <a:pt x="3725642" y="8598"/>
                    </a:cubicBezTo>
                    <a:cubicBezTo>
                      <a:pt x="4324179" y="-21254"/>
                      <a:pt x="4723312" y="33736"/>
                      <a:pt x="5073675" y="65159"/>
                    </a:cubicBezTo>
                    <a:cubicBezTo>
                      <a:pt x="5424038" y="96582"/>
                      <a:pt x="5578389" y="155540"/>
                      <a:pt x="5827819" y="197134"/>
                    </a:cubicBezTo>
                    <a:cubicBezTo>
                      <a:pt x="6075297" y="236330"/>
                      <a:pt x="6354247" y="296779"/>
                      <a:pt x="6570254" y="314723"/>
                    </a:cubicBezTo>
                    <a:cubicBezTo>
                      <a:pt x="6786261" y="332667"/>
                      <a:pt x="6942960" y="317252"/>
                      <a:pt x="7138145" y="376243"/>
                    </a:cubicBezTo>
                    <a:cubicBezTo>
                      <a:pt x="7333330" y="435234"/>
                      <a:pt x="7547650" y="547297"/>
                      <a:pt x="7741362" y="668671"/>
                    </a:cubicBezTo>
                    <a:cubicBezTo>
                      <a:pt x="7935074" y="790045"/>
                      <a:pt x="8148662" y="928554"/>
                      <a:pt x="8300416" y="1104488"/>
                    </a:cubicBezTo>
                    <a:cubicBezTo>
                      <a:pt x="8452170" y="1280422"/>
                      <a:pt x="8525903" y="1518854"/>
                      <a:pt x="8580447" y="1724276"/>
                    </a:cubicBezTo>
                    <a:cubicBezTo>
                      <a:pt x="8634991" y="1929698"/>
                      <a:pt x="8608825" y="2087209"/>
                      <a:pt x="8627678" y="2337019"/>
                    </a:cubicBezTo>
                    <a:cubicBezTo>
                      <a:pt x="8646532" y="2586829"/>
                      <a:pt x="8707724" y="2954474"/>
                      <a:pt x="8693568" y="3223138"/>
                    </a:cubicBezTo>
                    <a:cubicBezTo>
                      <a:pt x="8679412" y="3491802"/>
                      <a:pt x="8633153" y="3656771"/>
                      <a:pt x="8542739" y="3949002"/>
                    </a:cubicBezTo>
                    <a:cubicBezTo>
                      <a:pt x="8452325" y="4241233"/>
                      <a:pt x="8287822" y="4714758"/>
                      <a:pt x="8193947" y="4976524"/>
                    </a:cubicBezTo>
                    <a:cubicBezTo>
                      <a:pt x="8100072" y="5238290"/>
                      <a:pt x="8050727" y="5222038"/>
                      <a:pt x="7750887" y="5419584"/>
                    </a:cubicBezTo>
                    <a:cubicBezTo>
                      <a:pt x="7451047" y="5617130"/>
                      <a:pt x="6690372" y="5853413"/>
                      <a:pt x="6252026" y="5947485"/>
                    </a:cubicBezTo>
                    <a:cubicBezTo>
                      <a:pt x="5813680" y="6041557"/>
                      <a:pt x="5507308" y="6077112"/>
                      <a:pt x="5120809" y="6098314"/>
                    </a:cubicBezTo>
                    <a:cubicBezTo>
                      <a:pt x="4734310" y="6119516"/>
                      <a:pt x="4360000" y="6119319"/>
                      <a:pt x="3933032" y="6074697"/>
                    </a:cubicBezTo>
                    <a:cubicBezTo>
                      <a:pt x="3506064" y="6030075"/>
                      <a:pt x="2860569" y="5879603"/>
                      <a:pt x="2559001" y="5773433"/>
                    </a:cubicBezTo>
                    <a:cubicBezTo>
                      <a:pt x="2257433" y="5667263"/>
                      <a:pt x="2282478" y="5657820"/>
                      <a:pt x="2052188" y="5537689"/>
                    </a:cubicBezTo>
                    <a:cubicBezTo>
                      <a:pt x="1881429" y="5429465"/>
                      <a:pt x="1658967" y="5339157"/>
                      <a:pt x="1463013" y="5252675"/>
                    </a:cubicBezTo>
                    <a:cubicBezTo>
                      <a:pt x="1267059" y="5166193"/>
                      <a:pt x="1037594" y="5107195"/>
                      <a:pt x="876463" y="5018798"/>
                    </a:cubicBezTo>
                    <a:cubicBezTo>
                      <a:pt x="715332" y="4930401"/>
                      <a:pt x="665818" y="4864462"/>
                      <a:pt x="567663" y="4693720"/>
                    </a:cubicBezTo>
                    <a:cubicBezTo>
                      <a:pt x="469508" y="4522978"/>
                      <a:pt x="391377" y="4266149"/>
                      <a:pt x="287534" y="3994343"/>
                    </a:cubicBezTo>
                    <a:cubicBezTo>
                      <a:pt x="183691" y="3722537"/>
                      <a:pt x="71995" y="3386238"/>
                      <a:pt x="30335" y="3062883"/>
                    </a:cubicBezTo>
                    <a:cubicBezTo>
                      <a:pt x="-11325" y="2739528"/>
                      <a:pt x="-11162" y="2379820"/>
                      <a:pt x="37576" y="2054215"/>
                    </a:cubicBezTo>
                    <a:cubicBezTo>
                      <a:pt x="86314" y="1728610"/>
                      <a:pt x="212022" y="1352760"/>
                      <a:pt x="322762" y="1109251"/>
                    </a:cubicBezTo>
                    <a:cubicBezTo>
                      <a:pt x="433502" y="865742"/>
                      <a:pt x="526498" y="732641"/>
                      <a:pt x="702019" y="593158"/>
                    </a:cubicBezTo>
                    <a:cubicBezTo>
                      <a:pt x="877540" y="453675"/>
                      <a:pt x="1193638" y="338340"/>
                      <a:pt x="1375889" y="272352"/>
                    </a:cubicBezTo>
                  </a:path>
                </a:pathLst>
              </a:cu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p:nvSpPr>
            <p:spPr>
              <a:xfrm>
                <a:off x="7219916" y="-119063"/>
                <a:ext cx="1271622" cy="1393125"/>
              </a:xfrm>
              <a:custGeom>
                <a:avLst/>
                <a:gdLst>
                  <a:gd name="connsiteX0" fmla="*/ 1271622 w 1274355"/>
                  <a:gd name="connsiteY0" fmla="*/ 3405 h 1396530"/>
                  <a:gd name="connsiteX1" fmla="*/ 738222 w 1274355"/>
                  <a:gd name="connsiteY1" fmla="*/ 710637 h 1396530"/>
                  <a:gd name="connsiteX2" fmla="*/ 552484 w 1274355"/>
                  <a:gd name="connsiteY2" fmla="*/ 951143 h 1396530"/>
                  <a:gd name="connsiteX3" fmla="*/ 421515 w 1274355"/>
                  <a:gd name="connsiteY3" fmla="*/ 1108306 h 1396530"/>
                  <a:gd name="connsiteX4" fmla="*/ 231015 w 1274355"/>
                  <a:gd name="connsiteY4" fmla="*/ 1148787 h 1396530"/>
                  <a:gd name="connsiteX5" fmla="*/ 34 w 1274355"/>
                  <a:gd name="connsiteY5" fmla="*/ 1136881 h 1396530"/>
                  <a:gd name="connsiteX6" fmla="*/ 247684 w 1274355"/>
                  <a:gd name="connsiteY6" fmla="*/ 1186887 h 1396530"/>
                  <a:gd name="connsiteX7" fmla="*/ 495334 w 1274355"/>
                  <a:gd name="connsiteY7" fmla="*/ 1320237 h 1396530"/>
                  <a:gd name="connsiteX8" fmla="*/ 645353 w 1274355"/>
                  <a:gd name="connsiteY8" fmla="*/ 1396437 h 1396530"/>
                  <a:gd name="connsiteX9" fmla="*/ 507240 w 1274355"/>
                  <a:gd name="connsiteY9" fmla="*/ 1305949 h 1396530"/>
                  <a:gd name="connsiteX10" fmla="*/ 464378 w 1274355"/>
                  <a:gd name="connsiteY10" fmla="*/ 1148787 h 1396530"/>
                  <a:gd name="connsiteX11" fmla="*/ 485809 w 1274355"/>
                  <a:gd name="connsiteY11" fmla="*/ 1034487 h 1396530"/>
                  <a:gd name="connsiteX12" fmla="*/ 1271622 w 1274355"/>
                  <a:gd name="connsiteY12" fmla="*/ 3405 h 1396530"/>
                  <a:gd name="connsiteX0" fmla="*/ 1271622 w 1274355"/>
                  <a:gd name="connsiteY0" fmla="*/ 3405 h 1396530"/>
                  <a:gd name="connsiteX1" fmla="*/ 738222 w 1274355"/>
                  <a:gd name="connsiteY1" fmla="*/ 710637 h 1396530"/>
                  <a:gd name="connsiteX2" fmla="*/ 552484 w 1274355"/>
                  <a:gd name="connsiteY2" fmla="*/ 951143 h 1396530"/>
                  <a:gd name="connsiteX3" fmla="*/ 421515 w 1274355"/>
                  <a:gd name="connsiteY3" fmla="*/ 1108306 h 1396530"/>
                  <a:gd name="connsiteX4" fmla="*/ 231015 w 1274355"/>
                  <a:gd name="connsiteY4" fmla="*/ 1148787 h 1396530"/>
                  <a:gd name="connsiteX5" fmla="*/ 34 w 1274355"/>
                  <a:gd name="connsiteY5" fmla="*/ 1136881 h 1396530"/>
                  <a:gd name="connsiteX6" fmla="*/ 247684 w 1274355"/>
                  <a:gd name="connsiteY6" fmla="*/ 1186887 h 1396530"/>
                  <a:gd name="connsiteX7" fmla="*/ 495334 w 1274355"/>
                  <a:gd name="connsiteY7" fmla="*/ 1320237 h 1396530"/>
                  <a:gd name="connsiteX8" fmla="*/ 645353 w 1274355"/>
                  <a:gd name="connsiteY8" fmla="*/ 1396437 h 1396530"/>
                  <a:gd name="connsiteX9" fmla="*/ 507240 w 1274355"/>
                  <a:gd name="connsiteY9" fmla="*/ 1305949 h 1396530"/>
                  <a:gd name="connsiteX10" fmla="*/ 464378 w 1274355"/>
                  <a:gd name="connsiteY10" fmla="*/ 1148787 h 1396530"/>
                  <a:gd name="connsiteX11" fmla="*/ 485809 w 1274355"/>
                  <a:gd name="connsiteY11" fmla="*/ 1034487 h 1396530"/>
                  <a:gd name="connsiteX12" fmla="*/ 1271622 w 1274355"/>
                  <a:gd name="connsiteY12" fmla="*/ 3405 h 1396530"/>
                  <a:gd name="connsiteX0" fmla="*/ 1271622 w 1274355"/>
                  <a:gd name="connsiteY0" fmla="*/ 3405 h 1396530"/>
                  <a:gd name="connsiteX1" fmla="*/ 738222 w 1274355"/>
                  <a:gd name="connsiteY1" fmla="*/ 710637 h 1396530"/>
                  <a:gd name="connsiteX2" fmla="*/ 552484 w 1274355"/>
                  <a:gd name="connsiteY2" fmla="*/ 951143 h 1396530"/>
                  <a:gd name="connsiteX3" fmla="*/ 421515 w 1274355"/>
                  <a:gd name="connsiteY3" fmla="*/ 1108306 h 1396530"/>
                  <a:gd name="connsiteX4" fmla="*/ 231015 w 1274355"/>
                  <a:gd name="connsiteY4" fmla="*/ 1148787 h 1396530"/>
                  <a:gd name="connsiteX5" fmla="*/ 34 w 1274355"/>
                  <a:gd name="connsiteY5" fmla="*/ 1136881 h 1396530"/>
                  <a:gd name="connsiteX6" fmla="*/ 247684 w 1274355"/>
                  <a:gd name="connsiteY6" fmla="*/ 1186887 h 1396530"/>
                  <a:gd name="connsiteX7" fmla="*/ 495334 w 1274355"/>
                  <a:gd name="connsiteY7" fmla="*/ 1320237 h 1396530"/>
                  <a:gd name="connsiteX8" fmla="*/ 645353 w 1274355"/>
                  <a:gd name="connsiteY8" fmla="*/ 1396437 h 1396530"/>
                  <a:gd name="connsiteX9" fmla="*/ 507240 w 1274355"/>
                  <a:gd name="connsiteY9" fmla="*/ 1305949 h 1396530"/>
                  <a:gd name="connsiteX10" fmla="*/ 464378 w 1274355"/>
                  <a:gd name="connsiteY10" fmla="*/ 1148787 h 1396530"/>
                  <a:gd name="connsiteX11" fmla="*/ 485809 w 1274355"/>
                  <a:gd name="connsiteY11" fmla="*/ 1034487 h 1396530"/>
                  <a:gd name="connsiteX12" fmla="*/ 1271622 w 1274355"/>
                  <a:gd name="connsiteY12" fmla="*/ 3405 h 1396530"/>
                  <a:gd name="connsiteX0" fmla="*/ 1271622 w 1274355"/>
                  <a:gd name="connsiteY0" fmla="*/ 3405 h 1396530"/>
                  <a:gd name="connsiteX1" fmla="*/ 738222 w 1274355"/>
                  <a:gd name="connsiteY1" fmla="*/ 710637 h 1396530"/>
                  <a:gd name="connsiteX2" fmla="*/ 552484 w 1274355"/>
                  <a:gd name="connsiteY2" fmla="*/ 951143 h 1396530"/>
                  <a:gd name="connsiteX3" fmla="*/ 421515 w 1274355"/>
                  <a:gd name="connsiteY3" fmla="*/ 1108306 h 1396530"/>
                  <a:gd name="connsiteX4" fmla="*/ 231015 w 1274355"/>
                  <a:gd name="connsiteY4" fmla="*/ 1148787 h 1396530"/>
                  <a:gd name="connsiteX5" fmla="*/ 34 w 1274355"/>
                  <a:gd name="connsiteY5" fmla="*/ 1136881 h 1396530"/>
                  <a:gd name="connsiteX6" fmla="*/ 247684 w 1274355"/>
                  <a:gd name="connsiteY6" fmla="*/ 1186887 h 1396530"/>
                  <a:gd name="connsiteX7" fmla="*/ 495334 w 1274355"/>
                  <a:gd name="connsiteY7" fmla="*/ 1320237 h 1396530"/>
                  <a:gd name="connsiteX8" fmla="*/ 645353 w 1274355"/>
                  <a:gd name="connsiteY8" fmla="*/ 1396437 h 1396530"/>
                  <a:gd name="connsiteX9" fmla="*/ 507240 w 1274355"/>
                  <a:gd name="connsiteY9" fmla="*/ 1305949 h 1396530"/>
                  <a:gd name="connsiteX10" fmla="*/ 464378 w 1274355"/>
                  <a:gd name="connsiteY10" fmla="*/ 1148787 h 1396530"/>
                  <a:gd name="connsiteX11" fmla="*/ 485809 w 1274355"/>
                  <a:gd name="connsiteY11" fmla="*/ 1034487 h 1396530"/>
                  <a:gd name="connsiteX12" fmla="*/ 1271622 w 1274355"/>
                  <a:gd name="connsiteY12" fmla="*/ 3405 h 1396530"/>
                  <a:gd name="connsiteX0" fmla="*/ 1271622 w 1274355"/>
                  <a:gd name="connsiteY0" fmla="*/ 3405 h 1396530"/>
                  <a:gd name="connsiteX1" fmla="*/ 738222 w 1274355"/>
                  <a:gd name="connsiteY1" fmla="*/ 710637 h 1396530"/>
                  <a:gd name="connsiteX2" fmla="*/ 552484 w 1274355"/>
                  <a:gd name="connsiteY2" fmla="*/ 951143 h 1396530"/>
                  <a:gd name="connsiteX3" fmla="*/ 421515 w 1274355"/>
                  <a:gd name="connsiteY3" fmla="*/ 1108306 h 1396530"/>
                  <a:gd name="connsiteX4" fmla="*/ 231015 w 1274355"/>
                  <a:gd name="connsiteY4" fmla="*/ 1148787 h 1396530"/>
                  <a:gd name="connsiteX5" fmla="*/ 34 w 1274355"/>
                  <a:gd name="connsiteY5" fmla="*/ 1136881 h 1396530"/>
                  <a:gd name="connsiteX6" fmla="*/ 247684 w 1274355"/>
                  <a:gd name="connsiteY6" fmla="*/ 1186887 h 1396530"/>
                  <a:gd name="connsiteX7" fmla="*/ 495334 w 1274355"/>
                  <a:gd name="connsiteY7" fmla="*/ 1320237 h 1396530"/>
                  <a:gd name="connsiteX8" fmla="*/ 645353 w 1274355"/>
                  <a:gd name="connsiteY8" fmla="*/ 1396437 h 1396530"/>
                  <a:gd name="connsiteX9" fmla="*/ 507240 w 1274355"/>
                  <a:gd name="connsiteY9" fmla="*/ 1305949 h 1396530"/>
                  <a:gd name="connsiteX10" fmla="*/ 464378 w 1274355"/>
                  <a:gd name="connsiteY10" fmla="*/ 1148787 h 1396530"/>
                  <a:gd name="connsiteX11" fmla="*/ 485809 w 1274355"/>
                  <a:gd name="connsiteY11" fmla="*/ 1034487 h 1396530"/>
                  <a:gd name="connsiteX12" fmla="*/ 1271622 w 1274355"/>
                  <a:gd name="connsiteY12" fmla="*/ 3405 h 1396530"/>
                  <a:gd name="connsiteX0" fmla="*/ 1271622 w 1271622"/>
                  <a:gd name="connsiteY0" fmla="*/ 0 h 1393125"/>
                  <a:gd name="connsiteX1" fmla="*/ 738222 w 1271622"/>
                  <a:gd name="connsiteY1" fmla="*/ 707232 h 1393125"/>
                  <a:gd name="connsiteX2" fmla="*/ 552484 w 1271622"/>
                  <a:gd name="connsiteY2" fmla="*/ 947738 h 1393125"/>
                  <a:gd name="connsiteX3" fmla="*/ 421515 w 1271622"/>
                  <a:gd name="connsiteY3" fmla="*/ 1104901 h 1393125"/>
                  <a:gd name="connsiteX4" fmla="*/ 231015 w 1271622"/>
                  <a:gd name="connsiteY4" fmla="*/ 1145382 h 1393125"/>
                  <a:gd name="connsiteX5" fmla="*/ 34 w 1271622"/>
                  <a:gd name="connsiteY5" fmla="*/ 1133476 h 1393125"/>
                  <a:gd name="connsiteX6" fmla="*/ 247684 w 1271622"/>
                  <a:gd name="connsiteY6" fmla="*/ 1183482 h 1393125"/>
                  <a:gd name="connsiteX7" fmla="*/ 495334 w 1271622"/>
                  <a:gd name="connsiteY7" fmla="*/ 1316832 h 1393125"/>
                  <a:gd name="connsiteX8" fmla="*/ 645353 w 1271622"/>
                  <a:gd name="connsiteY8" fmla="*/ 1393032 h 1393125"/>
                  <a:gd name="connsiteX9" fmla="*/ 507240 w 1271622"/>
                  <a:gd name="connsiteY9" fmla="*/ 1302544 h 1393125"/>
                  <a:gd name="connsiteX10" fmla="*/ 464378 w 1271622"/>
                  <a:gd name="connsiteY10" fmla="*/ 1145382 h 1393125"/>
                  <a:gd name="connsiteX11" fmla="*/ 490572 w 1271622"/>
                  <a:gd name="connsiteY11" fmla="*/ 1033463 h 1393125"/>
                  <a:gd name="connsiteX12" fmla="*/ 1271622 w 1271622"/>
                  <a:gd name="connsiteY12" fmla="*/ 0 h 1393125"/>
                  <a:gd name="connsiteX0" fmla="*/ 1271622 w 1271622"/>
                  <a:gd name="connsiteY0" fmla="*/ 0 h 1393125"/>
                  <a:gd name="connsiteX1" fmla="*/ 738222 w 1271622"/>
                  <a:gd name="connsiteY1" fmla="*/ 707232 h 1393125"/>
                  <a:gd name="connsiteX2" fmla="*/ 552484 w 1271622"/>
                  <a:gd name="connsiteY2" fmla="*/ 947738 h 1393125"/>
                  <a:gd name="connsiteX3" fmla="*/ 421515 w 1271622"/>
                  <a:gd name="connsiteY3" fmla="*/ 1104901 h 1393125"/>
                  <a:gd name="connsiteX4" fmla="*/ 231015 w 1271622"/>
                  <a:gd name="connsiteY4" fmla="*/ 1145382 h 1393125"/>
                  <a:gd name="connsiteX5" fmla="*/ 34 w 1271622"/>
                  <a:gd name="connsiteY5" fmla="*/ 1133476 h 1393125"/>
                  <a:gd name="connsiteX6" fmla="*/ 247684 w 1271622"/>
                  <a:gd name="connsiteY6" fmla="*/ 1183482 h 1393125"/>
                  <a:gd name="connsiteX7" fmla="*/ 495334 w 1271622"/>
                  <a:gd name="connsiteY7" fmla="*/ 1316832 h 1393125"/>
                  <a:gd name="connsiteX8" fmla="*/ 645353 w 1271622"/>
                  <a:gd name="connsiteY8" fmla="*/ 1393032 h 1393125"/>
                  <a:gd name="connsiteX9" fmla="*/ 507240 w 1271622"/>
                  <a:gd name="connsiteY9" fmla="*/ 1302544 h 1393125"/>
                  <a:gd name="connsiteX10" fmla="*/ 464378 w 1271622"/>
                  <a:gd name="connsiteY10" fmla="*/ 1145382 h 1393125"/>
                  <a:gd name="connsiteX11" fmla="*/ 490572 w 1271622"/>
                  <a:gd name="connsiteY11" fmla="*/ 1033463 h 1393125"/>
                  <a:gd name="connsiteX12" fmla="*/ 1271622 w 1271622"/>
                  <a:gd name="connsiteY12" fmla="*/ 0 h 1393125"/>
                  <a:gd name="connsiteX0" fmla="*/ 1271622 w 1271622"/>
                  <a:gd name="connsiteY0" fmla="*/ 0 h 1393125"/>
                  <a:gd name="connsiteX1" fmla="*/ 738222 w 1271622"/>
                  <a:gd name="connsiteY1" fmla="*/ 707232 h 1393125"/>
                  <a:gd name="connsiteX2" fmla="*/ 552484 w 1271622"/>
                  <a:gd name="connsiteY2" fmla="*/ 947738 h 1393125"/>
                  <a:gd name="connsiteX3" fmla="*/ 421515 w 1271622"/>
                  <a:gd name="connsiteY3" fmla="*/ 1104901 h 1393125"/>
                  <a:gd name="connsiteX4" fmla="*/ 231015 w 1271622"/>
                  <a:gd name="connsiteY4" fmla="*/ 1145382 h 1393125"/>
                  <a:gd name="connsiteX5" fmla="*/ 34 w 1271622"/>
                  <a:gd name="connsiteY5" fmla="*/ 1133476 h 1393125"/>
                  <a:gd name="connsiteX6" fmla="*/ 247684 w 1271622"/>
                  <a:gd name="connsiteY6" fmla="*/ 1183482 h 1393125"/>
                  <a:gd name="connsiteX7" fmla="*/ 495334 w 1271622"/>
                  <a:gd name="connsiteY7" fmla="*/ 1316832 h 1393125"/>
                  <a:gd name="connsiteX8" fmla="*/ 645353 w 1271622"/>
                  <a:gd name="connsiteY8" fmla="*/ 1393032 h 1393125"/>
                  <a:gd name="connsiteX9" fmla="*/ 507240 w 1271622"/>
                  <a:gd name="connsiteY9" fmla="*/ 1302544 h 1393125"/>
                  <a:gd name="connsiteX10" fmla="*/ 464378 w 1271622"/>
                  <a:gd name="connsiteY10" fmla="*/ 1145382 h 1393125"/>
                  <a:gd name="connsiteX11" fmla="*/ 490572 w 1271622"/>
                  <a:gd name="connsiteY11" fmla="*/ 1033463 h 1393125"/>
                  <a:gd name="connsiteX12" fmla="*/ 1271622 w 1271622"/>
                  <a:gd name="connsiteY12" fmla="*/ 0 h 1393125"/>
                  <a:gd name="connsiteX0" fmla="*/ 1271622 w 1271622"/>
                  <a:gd name="connsiteY0" fmla="*/ 0 h 1393125"/>
                  <a:gd name="connsiteX1" fmla="*/ 738222 w 1271622"/>
                  <a:gd name="connsiteY1" fmla="*/ 707232 h 1393125"/>
                  <a:gd name="connsiteX2" fmla="*/ 552484 w 1271622"/>
                  <a:gd name="connsiteY2" fmla="*/ 947738 h 1393125"/>
                  <a:gd name="connsiteX3" fmla="*/ 421515 w 1271622"/>
                  <a:gd name="connsiteY3" fmla="*/ 1104901 h 1393125"/>
                  <a:gd name="connsiteX4" fmla="*/ 231015 w 1271622"/>
                  <a:gd name="connsiteY4" fmla="*/ 1145382 h 1393125"/>
                  <a:gd name="connsiteX5" fmla="*/ 34 w 1271622"/>
                  <a:gd name="connsiteY5" fmla="*/ 1133476 h 1393125"/>
                  <a:gd name="connsiteX6" fmla="*/ 247684 w 1271622"/>
                  <a:gd name="connsiteY6" fmla="*/ 1183482 h 1393125"/>
                  <a:gd name="connsiteX7" fmla="*/ 495334 w 1271622"/>
                  <a:gd name="connsiteY7" fmla="*/ 1316832 h 1393125"/>
                  <a:gd name="connsiteX8" fmla="*/ 645353 w 1271622"/>
                  <a:gd name="connsiteY8" fmla="*/ 1393032 h 1393125"/>
                  <a:gd name="connsiteX9" fmla="*/ 507240 w 1271622"/>
                  <a:gd name="connsiteY9" fmla="*/ 1302544 h 1393125"/>
                  <a:gd name="connsiteX10" fmla="*/ 464378 w 1271622"/>
                  <a:gd name="connsiteY10" fmla="*/ 1145382 h 1393125"/>
                  <a:gd name="connsiteX11" fmla="*/ 490572 w 1271622"/>
                  <a:gd name="connsiteY11" fmla="*/ 1033463 h 1393125"/>
                  <a:gd name="connsiteX12" fmla="*/ 1271622 w 1271622"/>
                  <a:gd name="connsiteY12" fmla="*/ 0 h 1393125"/>
                  <a:gd name="connsiteX0" fmla="*/ 1271622 w 1271622"/>
                  <a:gd name="connsiteY0" fmla="*/ 0 h 1393125"/>
                  <a:gd name="connsiteX1" fmla="*/ 738222 w 1271622"/>
                  <a:gd name="connsiteY1" fmla="*/ 707232 h 1393125"/>
                  <a:gd name="connsiteX2" fmla="*/ 552484 w 1271622"/>
                  <a:gd name="connsiteY2" fmla="*/ 947738 h 1393125"/>
                  <a:gd name="connsiteX3" fmla="*/ 421515 w 1271622"/>
                  <a:gd name="connsiteY3" fmla="*/ 1104901 h 1393125"/>
                  <a:gd name="connsiteX4" fmla="*/ 231015 w 1271622"/>
                  <a:gd name="connsiteY4" fmla="*/ 1145382 h 1393125"/>
                  <a:gd name="connsiteX5" fmla="*/ 34 w 1271622"/>
                  <a:gd name="connsiteY5" fmla="*/ 1133476 h 1393125"/>
                  <a:gd name="connsiteX6" fmla="*/ 247684 w 1271622"/>
                  <a:gd name="connsiteY6" fmla="*/ 1183482 h 1393125"/>
                  <a:gd name="connsiteX7" fmla="*/ 495334 w 1271622"/>
                  <a:gd name="connsiteY7" fmla="*/ 1316832 h 1393125"/>
                  <a:gd name="connsiteX8" fmla="*/ 645353 w 1271622"/>
                  <a:gd name="connsiteY8" fmla="*/ 1393032 h 1393125"/>
                  <a:gd name="connsiteX9" fmla="*/ 507240 w 1271622"/>
                  <a:gd name="connsiteY9" fmla="*/ 1302544 h 1393125"/>
                  <a:gd name="connsiteX10" fmla="*/ 464378 w 1271622"/>
                  <a:gd name="connsiteY10" fmla="*/ 1145382 h 1393125"/>
                  <a:gd name="connsiteX11" fmla="*/ 490572 w 1271622"/>
                  <a:gd name="connsiteY11" fmla="*/ 1033463 h 1393125"/>
                  <a:gd name="connsiteX12" fmla="*/ 1271622 w 1271622"/>
                  <a:gd name="connsiteY12" fmla="*/ 0 h 1393125"/>
                  <a:gd name="connsiteX0" fmla="*/ 1271622 w 1271622"/>
                  <a:gd name="connsiteY0" fmla="*/ 0 h 1393125"/>
                  <a:gd name="connsiteX1" fmla="*/ 738222 w 1271622"/>
                  <a:gd name="connsiteY1" fmla="*/ 707232 h 1393125"/>
                  <a:gd name="connsiteX2" fmla="*/ 552484 w 1271622"/>
                  <a:gd name="connsiteY2" fmla="*/ 947738 h 1393125"/>
                  <a:gd name="connsiteX3" fmla="*/ 421515 w 1271622"/>
                  <a:gd name="connsiteY3" fmla="*/ 1104901 h 1393125"/>
                  <a:gd name="connsiteX4" fmla="*/ 231015 w 1271622"/>
                  <a:gd name="connsiteY4" fmla="*/ 1145382 h 1393125"/>
                  <a:gd name="connsiteX5" fmla="*/ 34 w 1271622"/>
                  <a:gd name="connsiteY5" fmla="*/ 1133476 h 1393125"/>
                  <a:gd name="connsiteX6" fmla="*/ 247684 w 1271622"/>
                  <a:gd name="connsiteY6" fmla="*/ 1183482 h 1393125"/>
                  <a:gd name="connsiteX7" fmla="*/ 495334 w 1271622"/>
                  <a:gd name="connsiteY7" fmla="*/ 1316832 h 1393125"/>
                  <a:gd name="connsiteX8" fmla="*/ 645353 w 1271622"/>
                  <a:gd name="connsiteY8" fmla="*/ 1393032 h 1393125"/>
                  <a:gd name="connsiteX9" fmla="*/ 507240 w 1271622"/>
                  <a:gd name="connsiteY9" fmla="*/ 1302544 h 1393125"/>
                  <a:gd name="connsiteX10" fmla="*/ 464378 w 1271622"/>
                  <a:gd name="connsiteY10" fmla="*/ 1145382 h 1393125"/>
                  <a:gd name="connsiteX11" fmla="*/ 490572 w 1271622"/>
                  <a:gd name="connsiteY11" fmla="*/ 1033463 h 1393125"/>
                  <a:gd name="connsiteX12" fmla="*/ 1271622 w 1271622"/>
                  <a:gd name="connsiteY12" fmla="*/ 0 h 1393125"/>
                  <a:gd name="connsiteX0" fmla="*/ 1271622 w 1271622"/>
                  <a:gd name="connsiteY0" fmla="*/ 0 h 1393125"/>
                  <a:gd name="connsiteX1" fmla="*/ 738222 w 1271622"/>
                  <a:gd name="connsiteY1" fmla="*/ 707232 h 1393125"/>
                  <a:gd name="connsiteX2" fmla="*/ 552484 w 1271622"/>
                  <a:gd name="connsiteY2" fmla="*/ 947738 h 1393125"/>
                  <a:gd name="connsiteX3" fmla="*/ 421515 w 1271622"/>
                  <a:gd name="connsiteY3" fmla="*/ 1104901 h 1393125"/>
                  <a:gd name="connsiteX4" fmla="*/ 231015 w 1271622"/>
                  <a:gd name="connsiteY4" fmla="*/ 1145382 h 1393125"/>
                  <a:gd name="connsiteX5" fmla="*/ 34 w 1271622"/>
                  <a:gd name="connsiteY5" fmla="*/ 1133476 h 1393125"/>
                  <a:gd name="connsiteX6" fmla="*/ 247684 w 1271622"/>
                  <a:gd name="connsiteY6" fmla="*/ 1183482 h 1393125"/>
                  <a:gd name="connsiteX7" fmla="*/ 495334 w 1271622"/>
                  <a:gd name="connsiteY7" fmla="*/ 1316832 h 1393125"/>
                  <a:gd name="connsiteX8" fmla="*/ 645353 w 1271622"/>
                  <a:gd name="connsiteY8" fmla="*/ 1393032 h 1393125"/>
                  <a:gd name="connsiteX9" fmla="*/ 507240 w 1271622"/>
                  <a:gd name="connsiteY9" fmla="*/ 1302544 h 1393125"/>
                  <a:gd name="connsiteX10" fmla="*/ 464378 w 1271622"/>
                  <a:gd name="connsiteY10" fmla="*/ 1145382 h 1393125"/>
                  <a:gd name="connsiteX11" fmla="*/ 490572 w 1271622"/>
                  <a:gd name="connsiteY11" fmla="*/ 1033463 h 1393125"/>
                  <a:gd name="connsiteX12" fmla="*/ 1271622 w 1271622"/>
                  <a:gd name="connsiteY12" fmla="*/ 0 h 1393125"/>
                  <a:gd name="connsiteX0" fmla="*/ 1271622 w 1271622"/>
                  <a:gd name="connsiteY0" fmla="*/ 0 h 1393125"/>
                  <a:gd name="connsiteX1" fmla="*/ 738222 w 1271622"/>
                  <a:gd name="connsiteY1" fmla="*/ 707232 h 1393125"/>
                  <a:gd name="connsiteX2" fmla="*/ 552484 w 1271622"/>
                  <a:gd name="connsiteY2" fmla="*/ 947738 h 1393125"/>
                  <a:gd name="connsiteX3" fmla="*/ 421515 w 1271622"/>
                  <a:gd name="connsiteY3" fmla="*/ 1104901 h 1393125"/>
                  <a:gd name="connsiteX4" fmla="*/ 231015 w 1271622"/>
                  <a:gd name="connsiteY4" fmla="*/ 1145382 h 1393125"/>
                  <a:gd name="connsiteX5" fmla="*/ 34 w 1271622"/>
                  <a:gd name="connsiteY5" fmla="*/ 1133476 h 1393125"/>
                  <a:gd name="connsiteX6" fmla="*/ 247684 w 1271622"/>
                  <a:gd name="connsiteY6" fmla="*/ 1183482 h 1393125"/>
                  <a:gd name="connsiteX7" fmla="*/ 495334 w 1271622"/>
                  <a:gd name="connsiteY7" fmla="*/ 1316832 h 1393125"/>
                  <a:gd name="connsiteX8" fmla="*/ 645353 w 1271622"/>
                  <a:gd name="connsiteY8" fmla="*/ 1393032 h 1393125"/>
                  <a:gd name="connsiteX9" fmla="*/ 507240 w 1271622"/>
                  <a:gd name="connsiteY9" fmla="*/ 1302544 h 1393125"/>
                  <a:gd name="connsiteX10" fmla="*/ 464378 w 1271622"/>
                  <a:gd name="connsiteY10" fmla="*/ 1145382 h 1393125"/>
                  <a:gd name="connsiteX11" fmla="*/ 490572 w 1271622"/>
                  <a:gd name="connsiteY11" fmla="*/ 1033463 h 1393125"/>
                  <a:gd name="connsiteX12" fmla="*/ 1271622 w 1271622"/>
                  <a:gd name="connsiteY12" fmla="*/ 0 h 1393125"/>
                  <a:gd name="connsiteX0" fmla="*/ 1271622 w 1271622"/>
                  <a:gd name="connsiteY0" fmla="*/ 0 h 1393125"/>
                  <a:gd name="connsiteX1" fmla="*/ 738222 w 1271622"/>
                  <a:gd name="connsiteY1" fmla="*/ 707232 h 1393125"/>
                  <a:gd name="connsiteX2" fmla="*/ 552484 w 1271622"/>
                  <a:gd name="connsiteY2" fmla="*/ 947738 h 1393125"/>
                  <a:gd name="connsiteX3" fmla="*/ 421515 w 1271622"/>
                  <a:gd name="connsiteY3" fmla="*/ 1104901 h 1393125"/>
                  <a:gd name="connsiteX4" fmla="*/ 231015 w 1271622"/>
                  <a:gd name="connsiteY4" fmla="*/ 1145382 h 1393125"/>
                  <a:gd name="connsiteX5" fmla="*/ 34 w 1271622"/>
                  <a:gd name="connsiteY5" fmla="*/ 1133476 h 1393125"/>
                  <a:gd name="connsiteX6" fmla="*/ 247684 w 1271622"/>
                  <a:gd name="connsiteY6" fmla="*/ 1183482 h 1393125"/>
                  <a:gd name="connsiteX7" fmla="*/ 495334 w 1271622"/>
                  <a:gd name="connsiteY7" fmla="*/ 1316832 h 1393125"/>
                  <a:gd name="connsiteX8" fmla="*/ 645353 w 1271622"/>
                  <a:gd name="connsiteY8" fmla="*/ 1393032 h 1393125"/>
                  <a:gd name="connsiteX9" fmla="*/ 507240 w 1271622"/>
                  <a:gd name="connsiteY9" fmla="*/ 1302544 h 1393125"/>
                  <a:gd name="connsiteX10" fmla="*/ 464378 w 1271622"/>
                  <a:gd name="connsiteY10" fmla="*/ 1145382 h 1393125"/>
                  <a:gd name="connsiteX11" fmla="*/ 490572 w 1271622"/>
                  <a:gd name="connsiteY11" fmla="*/ 1033463 h 1393125"/>
                  <a:gd name="connsiteX12" fmla="*/ 1271622 w 1271622"/>
                  <a:gd name="connsiteY12" fmla="*/ 0 h 1393125"/>
                  <a:gd name="connsiteX0" fmla="*/ 1271622 w 1271622"/>
                  <a:gd name="connsiteY0" fmla="*/ 0 h 1393125"/>
                  <a:gd name="connsiteX1" fmla="*/ 738222 w 1271622"/>
                  <a:gd name="connsiteY1" fmla="*/ 707232 h 1393125"/>
                  <a:gd name="connsiteX2" fmla="*/ 552484 w 1271622"/>
                  <a:gd name="connsiteY2" fmla="*/ 947738 h 1393125"/>
                  <a:gd name="connsiteX3" fmla="*/ 421515 w 1271622"/>
                  <a:gd name="connsiteY3" fmla="*/ 1104901 h 1393125"/>
                  <a:gd name="connsiteX4" fmla="*/ 231015 w 1271622"/>
                  <a:gd name="connsiteY4" fmla="*/ 1145382 h 1393125"/>
                  <a:gd name="connsiteX5" fmla="*/ 34 w 1271622"/>
                  <a:gd name="connsiteY5" fmla="*/ 1133476 h 1393125"/>
                  <a:gd name="connsiteX6" fmla="*/ 247684 w 1271622"/>
                  <a:gd name="connsiteY6" fmla="*/ 1183482 h 1393125"/>
                  <a:gd name="connsiteX7" fmla="*/ 495334 w 1271622"/>
                  <a:gd name="connsiteY7" fmla="*/ 1316832 h 1393125"/>
                  <a:gd name="connsiteX8" fmla="*/ 645353 w 1271622"/>
                  <a:gd name="connsiteY8" fmla="*/ 1393032 h 1393125"/>
                  <a:gd name="connsiteX9" fmla="*/ 507240 w 1271622"/>
                  <a:gd name="connsiteY9" fmla="*/ 1302544 h 1393125"/>
                  <a:gd name="connsiteX10" fmla="*/ 464378 w 1271622"/>
                  <a:gd name="connsiteY10" fmla="*/ 1145382 h 1393125"/>
                  <a:gd name="connsiteX11" fmla="*/ 490572 w 1271622"/>
                  <a:gd name="connsiteY11" fmla="*/ 1033463 h 1393125"/>
                  <a:gd name="connsiteX12" fmla="*/ 1271622 w 1271622"/>
                  <a:gd name="connsiteY12" fmla="*/ 0 h 1393125"/>
                  <a:gd name="connsiteX0" fmla="*/ 1271622 w 1271622"/>
                  <a:gd name="connsiteY0" fmla="*/ 0 h 1393125"/>
                  <a:gd name="connsiteX1" fmla="*/ 738222 w 1271622"/>
                  <a:gd name="connsiteY1" fmla="*/ 707232 h 1393125"/>
                  <a:gd name="connsiteX2" fmla="*/ 552484 w 1271622"/>
                  <a:gd name="connsiteY2" fmla="*/ 947738 h 1393125"/>
                  <a:gd name="connsiteX3" fmla="*/ 421515 w 1271622"/>
                  <a:gd name="connsiteY3" fmla="*/ 1104901 h 1393125"/>
                  <a:gd name="connsiteX4" fmla="*/ 231015 w 1271622"/>
                  <a:gd name="connsiteY4" fmla="*/ 1145382 h 1393125"/>
                  <a:gd name="connsiteX5" fmla="*/ 34 w 1271622"/>
                  <a:gd name="connsiteY5" fmla="*/ 1133476 h 1393125"/>
                  <a:gd name="connsiteX6" fmla="*/ 247684 w 1271622"/>
                  <a:gd name="connsiteY6" fmla="*/ 1183482 h 1393125"/>
                  <a:gd name="connsiteX7" fmla="*/ 495334 w 1271622"/>
                  <a:gd name="connsiteY7" fmla="*/ 1316832 h 1393125"/>
                  <a:gd name="connsiteX8" fmla="*/ 645353 w 1271622"/>
                  <a:gd name="connsiteY8" fmla="*/ 1393032 h 1393125"/>
                  <a:gd name="connsiteX9" fmla="*/ 507240 w 1271622"/>
                  <a:gd name="connsiteY9" fmla="*/ 1302544 h 1393125"/>
                  <a:gd name="connsiteX10" fmla="*/ 464378 w 1271622"/>
                  <a:gd name="connsiteY10" fmla="*/ 1145382 h 1393125"/>
                  <a:gd name="connsiteX11" fmla="*/ 490572 w 1271622"/>
                  <a:gd name="connsiteY11" fmla="*/ 1033463 h 1393125"/>
                  <a:gd name="connsiteX12" fmla="*/ 1271622 w 1271622"/>
                  <a:gd name="connsiteY12" fmla="*/ 0 h 1393125"/>
                  <a:gd name="connsiteX0" fmla="*/ 1271622 w 1271622"/>
                  <a:gd name="connsiteY0" fmla="*/ 0 h 1393125"/>
                  <a:gd name="connsiteX1" fmla="*/ 738222 w 1271622"/>
                  <a:gd name="connsiteY1" fmla="*/ 707232 h 1393125"/>
                  <a:gd name="connsiteX2" fmla="*/ 552484 w 1271622"/>
                  <a:gd name="connsiteY2" fmla="*/ 947738 h 1393125"/>
                  <a:gd name="connsiteX3" fmla="*/ 421515 w 1271622"/>
                  <a:gd name="connsiteY3" fmla="*/ 1104901 h 1393125"/>
                  <a:gd name="connsiteX4" fmla="*/ 231015 w 1271622"/>
                  <a:gd name="connsiteY4" fmla="*/ 1145382 h 1393125"/>
                  <a:gd name="connsiteX5" fmla="*/ 34 w 1271622"/>
                  <a:gd name="connsiteY5" fmla="*/ 1133476 h 1393125"/>
                  <a:gd name="connsiteX6" fmla="*/ 247684 w 1271622"/>
                  <a:gd name="connsiteY6" fmla="*/ 1183482 h 1393125"/>
                  <a:gd name="connsiteX7" fmla="*/ 495334 w 1271622"/>
                  <a:gd name="connsiteY7" fmla="*/ 1316832 h 1393125"/>
                  <a:gd name="connsiteX8" fmla="*/ 645353 w 1271622"/>
                  <a:gd name="connsiteY8" fmla="*/ 1393032 h 1393125"/>
                  <a:gd name="connsiteX9" fmla="*/ 507240 w 1271622"/>
                  <a:gd name="connsiteY9" fmla="*/ 1302544 h 1393125"/>
                  <a:gd name="connsiteX10" fmla="*/ 464378 w 1271622"/>
                  <a:gd name="connsiteY10" fmla="*/ 1145382 h 1393125"/>
                  <a:gd name="connsiteX11" fmla="*/ 490572 w 1271622"/>
                  <a:gd name="connsiteY11" fmla="*/ 1033463 h 1393125"/>
                  <a:gd name="connsiteX12" fmla="*/ 1271622 w 1271622"/>
                  <a:gd name="connsiteY12" fmla="*/ 0 h 139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622" h="1393125">
                    <a:moveTo>
                      <a:pt x="1271622" y="0"/>
                    </a:moveTo>
                    <a:lnTo>
                      <a:pt x="738222" y="707232"/>
                    </a:lnTo>
                    <a:cubicBezTo>
                      <a:pt x="618366" y="865188"/>
                      <a:pt x="605268" y="876697"/>
                      <a:pt x="552484" y="947738"/>
                    </a:cubicBezTo>
                    <a:cubicBezTo>
                      <a:pt x="499700" y="1018779"/>
                      <a:pt x="475093" y="1071960"/>
                      <a:pt x="421515" y="1104901"/>
                    </a:cubicBezTo>
                    <a:cubicBezTo>
                      <a:pt x="367937" y="1137842"/>
                      <a:pt x="301262" y="1140620"/>
                      <a:pt x="231015" y="1145382"/>
                    </a:cubicBezTo>
                    <a:cubicBezTo>
                      <a:pt x="160768" y="1150145"/>
                      <a:pt x="-2744" y="1127126"/>
                      <a:pt x="34" y="1133476"/>
                    </a:cubicBezTo>
                    <a:cubicBezTo>
                      <a:pt x="2812" y="1139826"/>
                      <a:pt x="165134" y="1152923"/>
                      <a:pt x="247684" y="1183482"/>
                    </a:cubicBezTo>
                    <a:cubicBezTo>
                      <a:pt x="330234" y="1214041"/>
                      <a:pt x="429056" y="1281907"/>
                      <a:pt x="495334" y="1316832"/>
                    </a:cubicBezTo>
                    <a:cubicBezTo>
                      <a:pt x="561612" y="1351757"/>
                      <a:pt x="643369" y="1395413"/>
                      <a:pt x="645353" y="1393032"/>
                    </a:cubicBezTo>
                    <a:cubicBezTo>
                      <a:pt x="647337" y="1390651"/>
                      <a:pt x="537402" y="1343819"/>
                      <a:pt x="507240" y="1302544"/>
                    </a:cubicBezTo>
                    <a:cubicBezTo>
                      <a:pt x="477078" y="1261269"/>
                      <a:pt x="472713" y="1221583"/>
                      <a:pt x="464378" y="1145382"/>
                    </a:cubicBezTo>
                    <a:cubicBezTo>
                      <a:pt x="496525" y="1028701"/>
                      <a:pt x="467949" y="1116013"/>
                      <a:pt x="490572" y="1033463"/>
                    </a:cubicBezTo>
                    <a:cubicBezTo>
                      <a:pt x="517957" y="991395"/>
                      <a:pt x="1230347" y="54372"/>
                      <a:pt x="1271622" y="0"/>
                    </a:cubicBezTo>
                    <a:close/>
                  </a:path>
                </a:pathLst>
              </a:custGeom>
              <a:solidFill>
                <a:srgbClr val="CC66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8724899" y="2140744"/>
                <a:ext cx="438171" cy="751417"/>
              </a:xfrm>
              <a:custGeom>
                <a:avLst/>
                <a:gdLst>
                  <a:gd name="connsiteX0" fmla="*/ 0 w 250031"/>
                  <a:gd name="connsiteY0" fmla="*/ 0 h 751417"/>
                  <a:gd name="connsiteX1" fmla="*/ 92869 w 250031"/>
                  <a:gd name="connsiteY1" fmla="*/ 361950 h 751417"/>
                  <a:gd name="connsiteX2" fmla="*/ 109538 w 250031"/>
                  <a:gd name="connsiteY2" fmla="*/ 750094 h 751417"/>
                  <a:gd name="connsiteX3" fmla="*/ 111919 w 250031"/>
                  <a:gd name="connsiteY3" fmla="*/ 483394 h 751417"/>
                  <a:gd name="connsiteX4" fmla="*/ 250031 w 250031"/>
                  <a:gd name="connsiteY4" fmla="*/ 333375 h 751417"/>
                  <a:gd name="connsiteX0" fmla="*/ 0 w 250031"/>
                  <a:gd name="connsiteY0" fmla="*/ 0 h 751417"/>
                  <a:gd name="connsiteX1" fmla="*/ 92869 w 250031"/>
                  <a:gd name="connsiteY1" fmla="*/ 361950 h 751417"/>
                  <a:gd name="connsiteX2" fmla="*/ 109538 w 250031"/>
                  <a:gd name="connsiteY2" fmla="*/ 750094 h 751417"/>
                  <a:gd name="connsiteX3" fmla="*/ 111919 w 250031"/>
                  <a:gd name="connsiteY3" fmla="*/ 483394 h 751417"/>
                  <a:gd name="connsiteX4" fmla="*/ 250031 w 250031"/>
                  <a:gd name="connsiteY4" fmla="*/ 333375 h 751417"/>
                  <a:gd name="connsiteX5" fmla="*/ 250031 w 250031"/>
                  <a:gd name="connsiteY5" fmla="*/ 333375 h 751417"/>
                  <a:gd name="connsiteX0" fmla="*/ 0 w 438150"/>
                  <a:gd name="connsiteY0" fmla="*/ 0 h 751417"/>
                  <a:gd name="connsiteX1" fmla="*/ 92869 w 438150"/>
                  <a:gd name="connsiteY1" fmla="*/ 361950 h 751417"/>
                  <a:gd name="connsiteX2" fmla="*/ 109538 w 438150"/>
                  <a:gd name="connsiteY2" fmla="*/ 750094 h 751417"/>
                  <a:gd name="connsiteX3" fmla="*/ 111919 w 438150"/>
                  <a:gd name="connsiteY3" fmla="*/ 483394 h 751417"/>
                  <a:gd name="connsiteX4" fmla="*/ 250031 w 438150"/>
                  <a:gd name="connsiteY4" fmla="*/ 333375 h 751417"/>
                  <a:gd name="connsiteX5" fmla="*/ 438150 w 438150"/>
                  <a:gd name="connsiteY5" fmla="*/ 326231 h 751417"/>
                  <a:gd name="connsiteX0" fmla="*/ 0 w 450789"/>
                  <a:gd name="connsiteY0" fmla="*/ 0 h 751417"/>
                  <a:gd name="connsiteX1" fmla="*/ 92869 w 450789"/>
                  <a:gd name="connsiteY1" fmla="*/ 361950 h 751417"/>
                  <a:gd name="connsiteX2" fmla="*/ 109538 w 450789"/>
                  <a:gd name="connsiteY2" fmla="*/ 750094 h 751417"/>
                  <a:gd name="connsiteX3" fmla="*/ 111919 w 450789"/>
                  <a:gd name="connsiteY3" fmla="*/ 483394 h 751417"/>
                  <a:gd name="connsiteX4" fmla="*/ 250031 w 450789"/>
                  <a:gd name="connsiteY4" fmla="*/ 333375 h 751417"/>
                  <a:gd name="connsiteX5" fmla="*/ 438150 w 450789"/>
                  <a:gd name="connsiteY5" fmla="*/ 326231 h 751417"/>
                  <a:gd name="connsiteX6" fmla="*/ 433387 w 450789"/>
                  <a:gd name="connsiteY6" fmla="*/ 319087 h 751417"/>
                  <a:gd name="connsiteX0" fmla="*/ 0 w 440344"/>
                  <a:gd name="connsiteY0" fmla="*/ 0 h 751417"/>
                  <a:gd name="connsiteX1" fmla="*/ 92869 w 440344"/>
                  <a:gd name="connsiteY1" fmla="*/ 361950 h 751417"/>
                  <a:gd name="connsiteX2" fmla="*/ 109538 w 440344"/>
                  <a:gd name="connsiteY2" fmla="*/ 750094 h 751417"/>
                  <a:gd name="connsiteX3" fmla="*/ 111919 w 440344"/>
                  <a:gd name="connsiteY3" fmla="*/ 483394 h 751417"/>
                  <a:gd name="connsiteX4" fmla="*/ 250031 w 440344"/>
                  <a:gd name="connsiteY4" fmla="*/ 333375 h 751417"/>
                  <a:gd name="connsiteX5" fmla="*/ 438150 w 440344"/>
                  <a:gd name="connsiteY5" fmla="*/ 326231 h 751417"/>
                  <a:gd name="connsiteX6" fmla="*/ 169068 w 440344"/>
                  <a:gd name="connsiteY6" fmla="*/ 323850 h 751417"/>
                  <a:gd name="connsiteX0" fmla="*/ 0 w 440344"/>
                  <a:gd name="connsiteY0" fmla="*/ 0 h 751417"/>
                  <a:gd name="connsiteX1" fmla="*/ 92869 w 440344"/>
                  <a:gd name="connsiteY1" fmla="*/ 361950 h 751417"/>
                  <a:gd name="connsiteX2" fmla="*/ 109538 w 440344"/>
                  <a:gd name="connsiteY2" fmla="*/ 750094 h 751417"/>
                  <a:gd name="connsiteX3" fmla="*/ 111919 w 440344"/>
                  <a:gd name="connsiteY3" fmla="*/ 483394 h 751417"/>
                  <a:gd name="connsiteX4" fmla="*/ 250031 w 440344"/>
                  <a:gd name="connsiteY4" fmla="*/ 333375 h 751417"/>
                  <a:gd name="connsiteX5" fmla="*/ 438150 w 440344"/>
                  <a:gd name="connsiteY5" fmla="*/ 326231 h 751417"/>
                  <a:gd name="connsiteX6" fmla="*/ 169068 w 440344"/>
                  <a:gd name="connsiteY6" fmla="*/ 323850 h 751417"/>
                  <a:gd name="connsiteX7" fmla="*/ 171449 w 440344"/>
                  <a:gd name="connsiteY7" fmla="*/ 321469 h 751417"/>
                  <a:gd name="connsiteX0" fmla="*/ 0 w 440344"/>
                  <a:gd name="connsiteY0" fmla="*/ 0 h 751417"/>
                  <a:gd name="connsiteX1" fmla="*/ 92869 w 440344"/>
                  <a:gd name="connsiteY1" fmla="*/ 361950 h 751417"/>
                  <a:gd name="connsiteX2" fmla="*/ 109538 w 440344"/>
                  <a:gd name="connsiteY2" fmla="*/ 750094 h 751417"/>
                  <a:gd name="connsiteX3" fmla="*/ 111919 w 440344"/>
                  <a:gd name="connsiteY3" fmla="*/ 483394 h 751417"/>
                  <a:gd name="connsiteX4" fmla="*/ 250031 w 440344"/>
                  <a:gd name="connsiteY4" fmla="*/ 333375 h 751417"/>
                  <a:gd name="connsiteX5" fmla="*/ 438150 w 440344"/>
                  <a:gd name="connsiteY5" fmla="*/ 326231 h 751417"/>
                  <a:gd name="connsiteX6" fmla="*/ 169068 w 440344"/>
                  <a:gd name="connsiteY6" fmla="*/ 323850 h 751417"/>
                  <a:gd name="connsiteX7" fmla="*/ 64293 w 440344"/>
                  <a:gd name="connsiteY7" fmla="*/ 169069 h 751417"/>
                  <a:gd name="connsiteX0" fmla="*/ 0 w 440344"/>
                  <a:gd name="connsiteY0" fmla="*/ 0 h 751417"/>
                  <a:gd name="connsiteX1" fmla="*/ 92869 w 440344"/>
                  <a:gd name="connsiteY1" fmla="*/ 361950 h 751417"/>
                  <a:gd name="connsiteX2" fmla="*/ 109538 w 440344"/>
                  <a:gd name="connsiteY2" fmla="*/ 750094 h 751417"/>
                  <a:gd name="connsiteX3" fmla="*/ 111919 w 440344"/>
                  <a:gd name="connsiteY3" fmla="*/ 483394 h 751417"/>
                  <a:gd name="connsiteX4" fmla="*/ 250031 w 440344"/>
                  <a:gd name="connsiteY4" fmla="*/ 333375 h 751417"/>
                  <a:gd name="connsiteX5" fmla="*/ 438150 w 440344"/>
                  <a:gd name="connsiteY5" fmla="*/ 326231 h 751417"/>
                  <a:gd name="connsiteX6" fmla="*/ 169068 w 440344"/>
                  <a:gd name="connsiteY6" fmla="*/ 323850 h 751417"/>
                  <a:gd name="connsiteX7" fmla="*/ 64293 w 440344"/>
                  <a:gd name="connsiteY7" fmla="*/ 169069 h 751417"/>
                  <a:gd name="connsiteX8" fmla="*/ 0 w 440344"/>
                  <a:gd name="connsiteY8" fmla="*/ 0 h 751417"/>
                  <a:gd name="connsiteX0" fmla="*/ 0 w 440221"/>
                  <a:gd name="connsiteY0" fmla="*/ 0 h 751417"/>
                  <a:gd name="connsiteX1" fmla="*/ 92869 w 440221"/>
                  <a:gd name="connsiteY1" fmla="*/ 361950 h 751417"/>
                  <a:gd name="connsiteX2" fmla="*/ 109538 w 440221"/>
                  <a:gd name="connsiteY2" fmla="*/ 750094 h 751417"/>
                  <a:gd name="connsiteX3" fmla="*/ 111919 w 440221"/>
                  <a:gd name="connsiteY3" fmla="*/ 483394 h 751417"/>
                  <a:gd name="connsiteX4" fmla="*/ 250031 w 440221"/>
                  <a:gd name="connsiteY4" fmla="*/ 333375 h 751417"/>
                  <a:gd name="connsiteX5" fmla="*/ 438150 w 440221"/>
                  <a:gd name="connsiteY5" fmla="*/ 326231 h 751417"/>
                  <a:gd name="connsiteX6" fmla="*/ 150018 w 440221"/>
                  <a:gd name="connsiteY6" fmla="*/ 311943 h 751417"/>
                  <a:gd name="connsiteX7" fmla="*/ 64293 w 440221"/>
                  <a:gd name="connsiteY7" fmla="*/ 169069 h 751417"/>
                  <a:gd name="connsiteX8" fmla="*/ 0 w 440221"/>
                  <a:gd name="connsiteY8" fmla="*/ 0 h 751417"/>
                  <a:gd name="connsiteX0" fmla="*/ 0 w 440221"/>
                  <a:gd name="connsiteY0" fmla="*/ 0 h 751417"/>
                  <a:gd name="connsiteX1" fmla="*/ 92869 w 440221"/>
                  <a:gd name="connsiteY1" fmla="*/ 361950 h 751417"/>
                  <a:gd name="connsiteX2" fmla="*/ 109538 w 440221"/>
                  <a:gd name="connsiteY2" fmla="*/ 750094 h 751417"/>
                  <a:gd name="connsiteX3" fmla="*/ 111919 w 440221"/>
                  <a:gd name="connsiteY3" fmla="*/ 483394 h 751417"/>
                  <a:gd name="connsiteX4" fmla="*/ 250031 w 440221"/>
                  <a:gd name="connsiteY4" fmla="*/ 333375 h 751417"/>
                  <a:gd name="connsiteX5" fmla="*/ 438150 w 440221"/>
                  <a:gd name="connsiteY5" fmla="*/ 326231 h 751417"/>
                  <a:gd name="connsiteX6" fmla="*/ 150018 w 440221"/>
                  <a:gd name="connsiteY6" fmla="*/ 311943 h 751417"/>
                  <a:gd name="connsiteX7" fmla="*/ 64293 w 440221"/>
                  <a:gd name="connsiteY7" fmla="*/ 169069 h 751417"/>
                  <a:gd name="connsiteX8" fmla="*/ 0 w 440221"/>
                  <a:gd name="connsiteY8" fmla="*/ 0 h 751417"/>
                  <a:gd name="connsiteX0" fmla="*/ 0 w 438172"/>
                  <a:gd name="connsiteY0" fmla="*/ 0 h 751417"/>
                  <a:gd name="connsiteX1" fmla="*/ 92869 w 438172"/>
                  <a:gd name="connsiteY1" fmla="*/ 361950 h 751417"/>
                  <a:gd name="connsiteX2" fmla="*/ 109538 w 438172"/>
                  <a:gd name="connsiteY2" fmla="*/ 750094 h 751417"/>
                  <a:gd name="connsiteX3" fmla="*/ 111919 w 438172"/>
                  <a:gd name="connsiteY3" fmla="*/ 483394 h 751417"/>
                  <a:gd name="connsiteX4" fmla="*/ 250031 w 438172"/>
                  <a:gd name="connsiteY4" fmla="*/ 333375 h 751417"/>
                  <a:gd name="connsiteX5" fmla="*/ 438150 w 438172"/>
                  <a:gd name="connsiteY5" fmla="*/ 326231 h 751417"/>
                  <a:gd name="connsiteX6" fmla="*/ 261938 w 438172"/>
                  <a:gd name="connsiteY6" fmla="*/ 314325 h 751417"/>
                  <a:gd name="connsiteX7" fmla="*/ 150018 w 438172"/>
                  <a:gd name="connsiteY7" fmla="*/ 311943 h 751417"/>
                  <a:gd name="connsiteX8" fmla="*/ 64293 w 438172"/>
                  <a:gd name="connsiteY8" fmla="*/ 169069 h 751417"/>
                  <a:gd name="connsiteX9" fmla="*/ 0 w 438172"/>
                  <a:gd name="connsiteY9" fmla="*/ 0 h 751417"/>
                  <a:gd name="connsiteX0" fmla="*/ 0 w 438171"/>
                  <a:gd name="connsiteY0" fmla="*/ 0 h 751417"/>
                  <a:gd name="connsiteX1" fmla="*/ 92869 w 438171"/>
                  <a:gd name="connsiteY1" fmla="*/ 361950 h 751417"/>
                  <a:gd name="connsiteX2" fmla="*/ 109538 w 438171"/>
                  <a:gd name="connsiteY2" fmla="*/ 750094 h 751417"/>
                  <a:gd name="connsiteX3" fmla="*/ 111919 w 438171"/>
                  <a:gd name="connsiteY3" fmla="*/ 483394 h 751417"/>
                  <a:gd name="connsiteX4" fmla="*/ 250031 w 438171"/>
                  <a:gd name="connsiteY4" fmla="*/ 333375 h 751417"/>
                  <a:gd name="connsiteX5" fmla="*/ 438150 w 438171"/>
                  <a:gd name="connsiteY5" fmla="*/ 326231 h 751417"/>
                  <a:gd name="connsiteX6" fmla="*/ 254794 w 438171"/>
                  <a:gd name="connsiteY6" fmla="*/ 338138 h 751417"/>
                  <a:gd name="connsiteX7" fmla="*/ 150018 w 438171"/>
                  <a:gd name="connsiteY7" fmla="*/ 311943 h 751417"/>
                  <a:gd name="connsiteX8" fmla="*/ 64293 w 438171"/>
                  <a:gd name="connsiteY8" fmla="*/ 169069 h 751417"/>
                  <a:gd name="connsiteX9" fmla="*/ 0 w 438171"/>
                  <a:gd name="connsiteY9" fmla="*/ 0 h 751417"/>
                  <a:gd name="connsiteX0" fmla="*/ 0 w 438171"/>
                  <a:gd name="connsiteY0" fmla="*/ 0 h 751417"/>
                  <a:gd name="connsiteX1" fmla="*/ 92869 w 438171"/>
                  <a:gd name="connsiteY1" fmla="*/ 361950 h 751417"/>
                  <a:gd name="connsiteX2" fmla="*/ 109538 w 438171"/>
                  <a:gd name="connsiteY2" fmla="*/ 750094 h 751417"/>
                  <a:gd name="connsiteX3" fmla="*/ 111919 w 438171"/>
                  <a:gd name="connsiteY3" fmla="*/ 483394 h 751417"/>
                  <a:gd name="connsiteX4" fmla="*/ 250031 w 438171"/>
                  <a:gd name="connsiteY4" fmla="*/ 333375 h 751417"/>
                  <a:gd name="connsiteX5" fmla="*/ 438150 w 438171"/>
                  <a:gd name="connsiteY5" fmla="*/ 326231 h 751417"/>
                  <a:gd name="connsiteX6" fmla="*/ 254794 w 438171"/>
                  <a:gd name="connsiteY6" fmla="*/ 338138 h 751417"/>
                  <a:gd name="connsiteX7" fmla="*/ 150018 w 438171"/>
                  <a:gd name="connsiteY7" fmla="*/ 311943 h 751417"/>
                  <a:gd name="connsiteX8" fmla="*/ 64293 w 438171"/>
                  <a:gd name="connsiteY8" fmla="*/ 169069 h 751417"/>
                  <a:gd name="connsiteX9" fmla="*/ 0 w 438171"/>
                  <a:gd name="connsiteY9" fmla="*/ 0 h 751417"/>
                  <a:gd name="connsiteX0" fmla="*/ 0 w 438171"/>
                  <a:gd name="connsiteY0" fmla="*/ 0 h 751417"/>
                  <a:gd name="connsiteX1" fmla="*/ 85725 w 438171"/>
                  <a:gd name="connsiteY1" fmla="*/ 361950 h 751417"/>
                  <a:gd name="connsiteX2" fmla="*/ 109538 w 438171"/>
                  <a:gd name="connsiteY2" fmla="*/ 750094 h 751417"/>
                  <a:gd name="connsiteX3" fmla="*/ 111919 w 438171"/>
                  <a:gd name="connsiteY3" fmla="*/ 483394 h 751417"/>
                  <a:gd name="connsiteX4" fmla="*/ 250031 w 438171"/>
                  <a:gd name="connsiteY4" fmla="*/ 333375 h 751417"/>
                  <a:gd name="connsiteX5" fmla="*/ 438150 w 438171"/>
                  <a:gd name="connsiteY5" fmla="*/ 326231 h 751417"/>
                  <a:gd name="connsiteX6" fmla="*/ 254794 w 438171"/>
                  <a:gd name="connsiteY6" fmla="*/ 338138 h 751417"/>
                  <a:gd name="connsiteX7" fmla="*/ 150018 w 438171"/>
                  <a:gd name="connsiteY7" fmla="*/ 311943 h 751417"/>
                  <a:gd name="connsiteX8" fmla="*/ 64293 w 438171"/>
                  <a:gd name="connsiteY8" fmla="*/ 169069 h 751417"/>
                  <a:gd name="connsiteX9" fmla="*/ 0 w 438171"/>
                  <a:gd name="connsiteY9" fmla="*/ 0 h 75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171" h="751417">
                    <a:moveTo>
                      <a:pt x="0" y="0"/>
                    </a:moveTo>
                    <a:cubicBezTo>
                      <a:pt x="37306" y="118467"/>
                      <a:pt x="67469" y="236934"/>
                      <a:pt x="85725" y="361950"/>
                    </a:cubicBezTo>
                    <a:cubicBezTo>
                      <a:pt x="103981" y="486966"/>
                      <a:pt x="105172" y="729853"/>
                      <a:pt x="109538" y="750094"/>
                    </a:cubicBezTo>
                    <a:cubicBezTo>
                      <a:pt x="113904" y="770335"/>
                      <a:pt x="88504" y="552847"/>
                      <a:pt x="111919" y="483394"/>
                    </a:cubicBezTo>
                    <a:cubicBezTo>
                      <a:pt x="135334" y="413941"/>
                      <a:pt x="185738" y="361553"/>
                      <a:pt x="250031" y="333375"/>
                    </a:cubicBezTo>
                    <a:lnTo>
                      <a:pt x="438150" y="326231"/>
                    </a:lnTo>
                    <a:cubicBezTo>
                      <a:pt x="440134" y="323056"/>
                      <a:pt x="302816" y="335756"/>
                      <a:pt x="254794" y="338138"/>
                    </a:cubicBezTo>
                    <a:cubicBezTo>
                      <a:pt x="206772" y="335757"/>
                      <a:pt x="182959" y="336152"/>
                      <a:pt x="150018" y="311943"/>
                    </a:cubicBezTo>
                    <a:cubicBezTo>
                      <a:pt x="100806" y="292099"/>
                      <a:pt x="63797" y="169565"/>
                      <a:pt x="64293" y="169069"/>
                    </a:cubicBezTo>
                    <a:lnTo>
                      <a:pt x="0" y="0"/>
                    </a:lnTo>
                    <a:close/>
                  </a:path>
                </a:pathLst>
              </a:custGeom>
              <a:solidFill>
                <a:srgbClr val="CC66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8002835" y="5588970"/>
                <a:ext cx="1197609" cy="758146"/>
              </a:xfrm>
              <a:custGeom>
                <a:avLst/>
                <a:gdLst>
                  <a:gd name="connsiteX0" fmla="*/ 1193710 w 1195386"/>
                  <a:gd name="connsiteY0" fmla="*/ 757227 h 758437"/>
                  <a:gd name="connsiteX1" fmla="*/ 638879 w 1195386"/>
                  <a:gd name="connsiteY1" fmla="*/ 445284 h 758437"/>
                  <a:gd name="connsiteX2" fmla="*/ 438854 w 1195386"/>
                  <a:gd name="connsiteY2" fmla="*/ 314315 h 758437"/>
                  <a:gd name="connsiteX3" fmla="*/ 405516 w 1195386"/>
                  <a:gd name="connsiteY3" fmla="*/ 135721 h 758437"/>
                  <a:gd name="connsiteX4" fmla="*/ 422185 w 1195386"/>
                  <a:gd name="connsiteY4" fmla="*/ 2371 h 758437"/>
                  <a:gd name="connsiteX5" fmla="*/ 312647 w 1195386"/>
                  <a:gd name="connsiteY5" fmla="*/ 250021 h 758437"/>
                  <a:gd name="connsiteX6" fmla="*/ 704 w 1195386"/>
                  <a:gd name="connsiteY6" fmla="*/ 469096 h 758437"/>
                  <a:gd name="connsiteX7" fmla="*/ 234066 w 1195386"/>
                  <a:gd name="connsiteY7" fmla="*/ 335746 h 758437"/>
                  <a:gd name="connsiteX8" fmla="*/ 441235 w 1195386"/>
                  <a:gd name="connsiteY8" fmla="*/ 319077 h 758437"/>
                  <a:gd name="connsiteX9" fmla="*/ 1193710 w 1195386"/>
                  <a:gd name="connsiteY9" fmla="*/ 757227 h 758437"/>
                  <a:gd name="connsiteX0" fmla="*/ 1193710 w 1195386"/>
                  <a:gd name="connsiteY0" fmla="*/ 757227 h 758437"/>
                  <a:gd name="connsiteX1" fmla="*/ 638879 w 1195386"/>
                  <a:gd name="connsiteY1" fmla="*/ 445284 h 758437"/>
                  <a:gd name="connsiteX2" fmla="*/ 438854 w 1195386"/>
                  <a:gd name="connsiteY2" fmla="*/ 314315 h 758437"/>
                  <a:gd name="connsiteX3" fmla="*/ 405516 w 1195386"/>
                  <a:gd name="connsiteY3" fmla="*/ 135721 h 758437"/>
                  <a:gd name="connsiteX4" fmla="*/ 422185 w 1195386"/>
                  <a:gd name="connsiteY4" fmla="*/ 2371 h 758437"/>
                  <a:gd name="connsiteX5" fmla="*/ 312647 w 1195386"/>
                  <a:gd name="connsiteY5" fmla="*/ 250021 h 758437"/>
                  <a:gd name="connsiteX6" fmla="*/ 704 w 1195386"/>
                  <a:gd name="connsiteY6" fmla="*/ 469096 h 758437"/>
                  <a:gd name="connsiteX7" fmla="*/ 234066 w 1195386"/>
                  <a:gd name="connsiteY7" fmla="*/ 347652 h 758437"/>
                  <a:gd name="connsiteX8" fmla="*/ 441235 w 1195386"/>
                  <a:gd name="connsiteY8" fmla="*/ 319077 h 758437"/>
                  <a:gd name="connsiteX9" fmla="*/ 1193710 w 1195386"/>
                  <a:gd name="connsiteY9" fmla="*/ 757227 h 758437"/>
                  <a:gd name="connsiteX0" fmla="*/ 1193710 w 1195386"/>
                  <a:gd name="connsiteY0" fmla="*/ 757227 h 758437"/>
                  <a:gd name="connsiteX1" fmla="*/ 638879 w 1195386"/>
                  <a:gd name="connsiteY1" fmla="*/ 445284 h 758437"/>
                  <a:gd name="connsiteX2" fmla="*/ 438854 w 1195386"/>
                  <a:gd name="connsiteY2" fmla="*/ 314315 h 758437"/>
                  <a:gd name="connsiteX3" fmla="*/ 405516 w 1195386"/>
                  <a:gd name="connsiteY3" fmla="*/ 135721 h 758437"/>
                  <a:gd name="connsiteX4" fmla="*/ 422185 w 1195386"/>
                  <a:gd name="connsiteY4" fmla="*/ 2371 h 758437"/>
                  <a:gd name="connsiteX5" fmla="*/ 312647 w 1195386"/>
                  <a:gd name="connsiteY5" fmla="*/ 250021 h 758437"/>
                  <a:gd name="connsiteX6" fmla="*/ 704 w 1195386"/>
                  <a:gd name="connsiteY6" fmla="*/ 469096 h 758437"/>
                  <a:gd name="connsiteX7" fmla="*/ 234066 w 1195386"/>
                  <a:gd name="connsiteY7" fmla="*/ 347652 h 758437"/>
                  <a:gd name="connsiteX8" fmla="*/ 441235 w 1195386"/>
                  <a:gd name="connsiteY8" fmla="*/ 319077 h 758437"/>
                  <a:gd name="connsiteX9" fmla="*/ 1193710 w 1195386"/>
                  <a:gd name="connsiteY9" fmla="*/ 757227 h 758437"/>
                  <a:gd name="connsiteX0" fmla="*/ 1193710 w 1195386"/>
                  <a:gd name="connsiteY0" fmla="*/ 757227 h 758437"/>
                  <a:gd name="connsiteX1" fmla="*/ 638879 w 1195386"/>
                  <a:gd name="connsiteY1" fmla="*/ 445284 h 758437"/>
                  <a:gd name="connsiteX2" fmla="*/ 438854 w 1195386"/>
                  <a:gd name="connsiteY2" fmla="*/ 314315 h 758437"/>
                  <a:gd name="connsiteX3" fmla="*/ 405516 w 1195386"/>
                  <a:gd name="connsiteY3" fmla="*/ 135721 h 758437"/>
                  <a:gd name="connsiteX4" fmla="*/ 422185 w 1195386"/>
                  <a:gd name="connsiteY4" fmla="*/ 2371 h 758437"/>
                  <a:gd name="connsiteX5" fmla="*/ 312647 w 1195386"/>
                  <a:gd name="connsiteY5" fmla="*/ 250021 h 758437"/>
                  <a:gd name="connsiteX6" fmla="*/ 704 w 1195386"/>
                  <a:gd name="connsiteY6" fmla="*/ 469096 h 758437"/>
                  <a:gd name="connsiteX7" fmla="*/ 234066 w 1195386"/>
                  <a:gd name="connsiteY7" fmla="*/ 347652 h 758437"/>
                  <a:gd name="connsiteX8" fmla="*/ 441235 w 1195386"/>
                  <a:gd name="connsiteY8" fmla="*/ 319077 h 758437"/>
                  <a:gd name="connsiteX9" fmla="*/ 1193710 w 1195386"/>
                  <a:gd name="connsiteY9" fmla="*/ 757227 h 758437"/>
                  <a:gd name="connsiteX0" fmla="*/ 1193710 w 1195386"/>
                  <a:gd name="connsiteY0" fmla="*/ 757227 h 758437"/>
                  <a:gd name="connsiteX1" fmla="*/ 638879 w 1195386"/>
                  <a:gd name="connsiteY1" fmla="*/ 445284 h 758437"/>
                  <a:gd name="connsiteX2" fmla="*/ 438854 w 1195386"/>
                  <a:gd name="connsiteY2" fmla="*/ 314315 h 758437"/>
                  <a:gd name="connsiteX3" fmla="*/ 405516 w 1195386"/>
                  <a:gd name="connsiteY3" fmla="*/ 135721 h 758437"/>
                  <a:gd name="connsiteX4" fmla="*/ 422185 w 1195386"/>
                  <a:gd name="connsiteY4" fmla="*/ 2371 h 758437"/>
                  <a:gd name="connsiteX5" fmla="*/ 312647 w 1195386"/>
                  <a:gd name="connsiteY5" fmla="*/ 250021 h 758437"/>
                  <a:gd name="connsiteX6" fmla="*/ 704 w 1195386"/>
                  <a:gd name="connsiteY6" fmla="*/ 469096 h 758437"/>
                  <a:gd name="connsiteX7" fmla="*/ 234066 w 1195386"/>
                  <a:gd name="connsiteY7" fmla="*/ 347652 h 758437"/>
                  <a:gd name="connsiteX8" fmla="*/ 441235 w 1195386"/>
                  <a:gd name="connsiteY8" fmla="*/ 319077 h 758437"/>
                  <a:gd name="connsiteX9" fmla="*/ 1193710 w 1195386"/>
                  <a:gd name="connsiteY9" fmla="*/ 757227 h 758437"/>
                  <a:gd name="connsiteX0" fmla="*/ 1193710 w 1195386"/>
                  <a:gd name="connsiteY0" fmla="*/ 757227 h 758312"/>
                  <a:gd name="connsiteX1" fmla="*/ 638879 w 1195386"/>
                  <a:gd name="connsiteY1" fmla="*/ 445284 h 758312"/>
                  <a:gd name="connsiteX2" fmla="*/ 438854 w 1195386"/>
                  <a:gd name="connsiteY2" fmla="*/ 314315 h 758312"/>
                  <a:gd name="connsiteX3" fmla="*/ 405516 w 1195386"/>
                  <a:gd name="connsiteY3" fmla="*/ 135721 h 758312"/>
                  <a:gd name="connsiteX4" fmla="*/ 422185 w 1195386"/>
                  <a:gd name="connsiteY4" fmla="*/ 2371 h 758312"/>
                  <a:gd name="connsiteX5" fmla="*/ 312647 w 1195386"/>
                  <a:gd name="connsiteY5" fmla="*/ 250021 h 758312"/>
                  <a:gd name="connsiteX6" fmla="*/ 704 w 1195386"/>
                  <a:gd name="connsiteY6" fmla="*/ 469096 h 758312"/>
                  <a:gd name="connsiteX7" fmla="*/ 234066 w 1195386"/>
                  <a:gd name="connsiteY7" fmla="*/ 347652 h 758312"/>
                  <a:gd name="connsiteX8" fmla="*/ 441235 w 1195386"/>
                  <a:gd name="connsiteY8" fmla="*/ 326220 h 758312"/>
                  <a:gd name="connsiteX9" fmla="*/ 1193710 w 1195386"/>
                  <a:gd name="connsiteY9" fmla="*/ 757227 h 758312"/>
                  <a:gd name="connsiteX0" fmla="*/ 1193710 w 1195386"/>
                  <a:gd name="connsiteY0" fmla="*/ 757227 h 758312"/>
                  <a:gd name="connsiteX1" fmla="*/ 638879 w 1195386"/>
                  <a:gd name="connsiteY1" fmla="*/ 445284 h 758312"/>
                  <a:gd name="connsiteX2" fmla="*/ 438854 w 1195386"/>
                  <a:gd name="connsiteY2" fmla="*/ 314315 h 758312"/>
                  <a:gd name="connsiteX3" fmla="*/ 405516 w 1195386"/>
                  <a:gd name="connsiteY3" fmla="*/ 135721 h 758312"/>
                  <a:gd name="connsiteX4" fmla="*/ 422185 w 1195386"/>
                  <a:gd name="connsiteY4" fmla="*/ 2371 h 758312"/>
                  <a:gd name="connsiteX5" fmla="*/ 312647 w 1195386"/>
                  <a:gd name="connsiteY5" fmla="*/ 250021 h 758312"/>
                  <a:gd name="connsiteX6" fmla="*/ 704 w 1195386"/>
                  <a:gd name="connsiteY6" fmla="*/ 469096 h 758312"/>
                  <a:gd name="connsiteX7" fmla="*/ 234066 w 1195386"/>
                  <a:gd name="connsiteY7" fmla="*/ 347652 h 758312"/>
                  <a:gd name="connsiteX8" fmla="*/ 441235 w 1195386"/>
                  <a:gd name="connsiteY8" fmla="*/ 326220 h 758312"/>
                  <a:gd name="connsiteX9" fmla="*/ 1193710 w 1195386"/>
                  <a:gd name="connsiteY9" fmla="*/ 757227 h 758312"/>
                  <a:gd name="connsiteX0" fmla="*/ 1193710 w 1195386"/>
                  <a:gd name="connsiteY0" fmla="*/ 757753 h 758838"/>
                  <a:gd name="connsiteX1" fmla="*/ 638879 w 1195386"/>
                  <a:gd name="connsiteY1" fmla="*/ 445810 h 758838"/>
                  <a:gd name="connsiteX2" fmla="*/ 438854 w 1195386"/>
                  <a:gd name="connsiteY2" fmla="*/ 314841 h 758838"/>
                  <a:gd name="connsiteX3" fmla="*/ 405516 w 1195386"/>
                  <a:gd name="connsiteY3" fmla="*/ 136247 h 758838"/>
                  <a:gd name="connsiteX4" fmla="*/ 422185 w 1195386"/>
                  <a:gd name="connsiteY4" fmla="*/ 2897 h 758838"/>
                  <a:gd name="connsiteX5" fmla="*/ 312647 w 1195386"/>
                  <a:gd name="connsiteY5" fmla="*/ 250547 h 758838"/>
                  <a:gd name="connsiteX6" fmla="*/ 704 w 1195386"/>
                  <a:gd name="connsiteY6" fmla="*/ 469622 h 758838"/>
                  <a:gd name="connsiteX7" fmla="*/ 234066 w 1195386"/>
                  <a:gd name="connsiteY7" fmla="*/ 348178 h 758838"/>
                  <a:gd name="connsiteX8" fmla="*/ 441235 w 1195386"/>
                  <a:gd name="connsiteY8" fmla="*/ 326746 h 758838"/>
                  <a:gd name="connsiteX9" fmla="*/ 1193710 w 1195386"/>
                  <a:gd name="connsiteY9" fmla="*/ 757753 h 758838"/>
                  <a:gd name="connsiteX0" fmla="*/ 1193559 w 1195235"/>
                  <a:gd name="connsiteY0" fmla="*/ 757061 h 758146"/>
                  <a:gd name="connsiteX1" fmla="*/ 638728 w 1195235"/>
                  <a:gd name="connsiteY1" fmla="*/ 445118 h 758146"/>
                  <a:gd name="connsiteX2" fmla="*/ 438703 w 1195235"/>
                  <a:gd name="connsiteY2" fmla="*/ 314149 h 758146"/>
                  <a:gd name="connsiteX3" fmla="*/ 405365 w 1195235"/>
                  <a:gd name="connsiteY3" fmla="*/ 135555 h 758146"/>
                  <a:gd name="connsiteX4" fmla="*/ 422034 w 1195235"/>
                  <a:gd name="connsiteY4" fmla="*/ 2205 h 758146"/>
                  <a:gd name="connsiteX5" fmla="*/ 302971 w 1195235"/>
                  <a:gd name="connsiteY5" fmla="*/ 245092 h 758146"/>
                  <a:gd name="connsiteX6" fmla="*/ 553 w 1195235"/>
                  <a:gd name="connsiteY6" fmla="*/ 468930 h 758146"/>
                  <a:gd name="connsiteX7" fmla="*/ 233915 w 1195235"/>
                  <a:gd name="connsiteY7" fmla="*/ 347486 h 758146"/>
                  <a:gd name="connsiteX8" fmla="*/ 441084 w 1195235"/>
                  <a:gd name="connsiteY8" fmla="*/ 326054 h 758146"/>
                  <a:gd name="connsiteX9" fmla="*/ 1193559 w 1195235"/>
                  <a:gd name="connsiteY9" fmla="*/ 757061 h 758146"/>
                  <a:gd name="connsiteX0" fmla="*/ 1195932 w 1197608"/>
                  <a:gd name="connsiteY0" fmla="*/ 757061 h 758146"/>
                  <a:gd name="connsiteX1" fmla="*/ 641101 w 1197608"/>
                  <a:gd name="connsiteY1" fmla="*/ 445118 h 758146"/>
                  <a:gd name="connsiteX2" fmla="*/ 441076 w 1197608"/>
                  <a:gd name="connsiteY2" fmla="*/ 314149 h 758146"/>
                  <a:gd name="connsiteX3" fmla="*/ 407738 w 1197608"/>
                  <a:gd name="connsiteY3" fmla="*/ 135555 h 758146"/>
                  <a:gd name="connsiteX4" fmla="*/ 424407 w 1197608"/>
                  <a:gd name="connsiteY4" fmla="*/ 2205 h 758146"/>
                  <a:gd name="connsiteX5" fmla="*/ 305344 w 1197608"/>
                  <a:gd name="connsiteY5" fmla="*/ 245092 h 758146"/>
                  <a:gd name="connsiteX6" fmla="*/ 544 w 1197608"/>
                  <a:gd name="connsiteY6" fmla="*/ 476074 h 758146"/>
                  <a:gd name="connsiteX7" fmla="*/ 236288 w 1197608"/>
                  <a:gd name="connsiteY7" fmla="*/ 347486 h 758146"/>
                  <a:gd name="connsiteX8" fmla="*/ 443457 w 1197608"/>
                  <a:gd name="connsiteY8" fmla="*/ 326054 h 758146"/>
                  <a:gd name="connsiteX9" fmla="*/ 1195932 w 1197608"/>
                  <a:gd name="connsiteY9" fmla="*/ 757061 h 758146"/>
                  <a:gd name="connsiteX0" fmla="*/ 1197057 w 1198733"/>
                  <a:gd name="connsiteY0" fmla="*/ 757061 h 758146"/>
                  <a:gd name="connsiteX1" fmla="*/ 642226 w 1198733"/>
                  <a:gd name="connsiteY1" fmla="*/ 445118 h 758146"/>
                  <a:gd name="connsiteX2" fmla="*/ 442201 w 1198733"/>
                  <a:gd name="connsiteY2" fmla="*/ 314149 h 758146"/>
                  <a:gd name="connsiteX3" fmla="*/ 408863 w 1198733"/>
                  <a:gd name="connsiteY3" fmla="*/ 135555 h 758146"/>
                  <a:gd name="connsiteX4" fmla="*/ 425532 w 1198733"/>
                  <a:gd name="connsiteY4" fmla="*/ 2205 h 758146"/>
                  <a:gd name="connsiteX5" fmla="*/ 306469 w 1198733"/>
                  <a:gd name="connsiteY5" fmla="*/ 245092 h 758146"/>
                  <a:gd name="connsiteX6" fmla="*/ 1669 w 1198733"/>
                  <a:gd name="connsiteY6" fmla="*/ 476074 h 758146"/>
                  <a:gd name="connsiteX7" fmla="*/ 237413 w 1198733"/>
                  <a:gd name="connsiteY7" fmla="*/ 347486 h 758146"/>
                  <a:gd name="connsiteX8" fmla="*/ 444582 w 1198733"/>
                  <a:gd name="connsiteY8" fmla="*/ 326054 h 758146"/>
                  <a:gd name="connsiteX9" fmla="*/ 1197057 w 1198733"/>
                  <a:gd name="connsiteY9" fmla="*/ 757061 h 758146"/>
                  <a:gd name="connsiteX0" fmla="*/ 1195933 w 1197609"/>
                  <a:gd name="connsiteY0" fmla="*/ 757061 h 758146"/>
                  <a:gd name="connsiteX1" fmla="*/ 641102 w 1197609"/>
                  <a:gd name="connsiteY1" fmla="*/ 445118 h 758146"/>
                  <a:gd name="connsiteX2" fmla="*/ 441077 w 1197609"/>
                  <a:gd name="connsiteY2" fmla="*/ 314149 h 758146"/>
                  <a:gd name="connsiteX3" fmla="*/ 407739 w 1197609"/>
                  <a:gd name="connsiteY3" fmla="*/ 135555 h 758146"/>
                  <a:gd name="connsiteX4" fmla="*/ 424408 w 1197609"/>
                  <a:gd name="connsiteY4" fmla="*/ 2205 h 758146"/>
                  <a:gd name="connsiteX5" fmla="*/ 305345 w 1197609"/>
                  <a:gd name="connsiteY5" fmla="*/ 245092 h 758146"/>
                  <a:gd name="connsiteX6" fmla="*/ 545 w 1197609"/>
                  <a:gd name="connsiteY6" fmla="*/ 476074 h 758146"/>
                  <a:gd name="connsiteX7" fmla="*/ 236289 w 1197609"/>
                  <a:gd name="connsiteY7" fmla="*/ 349867 h 758146"/>
                  <a:gd name="connsiteX8" fmla="*/ 443458 w 1197609"/>
                  <a:gd name="connsiteY8" fmla="*/ 326054 h 758146"/>
                  <a:gd name="connsiteX9" fmla="*/ 1195933 w 1197609"/>
                  <a:gd name="connsiteY9" fmla="*/ 757061 h 75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7609" h="758146">
                    <a:moveTo>
                      <a:pt x="1195933" y="757061"/>
                    </a:moveTo>
                    <a:cubicBezTo>
                      <a:pt x="1228874" y="776905"/>
                      <a:pt x="766911" y="518937"/>
                      <a:pt x="641102" y="445118"/>
                    </a:cubicBezTo>
                    <a:cubicBezTo>
                      <a:pt x="515293" y="371299"/>
                      <a:pt x="479971" y="365743"/>
                      <a:pt x="441077" y="314149"/>
                    </a:cubicBezTo>
                    <a:cubicBezTo>
                      <a:pt x="402183" y="262555"/>
                      <a:pt x="410517" y="187546"/>
                      <a:pt x="407739" y="135555"/>
                    </a:cubicBezTo>
                    <a:cubicBezTo>
                      <a:pt x="404961" y="83564"/>
                      <a:pt x="441474" y="-16051"/>
                      <a:pt x="424408" y="2205"/>
                    </a:cubicBezTo>
                    <a:cubicBezTo>
                      <a:pt x="407342" y="20461"/>
                      <a:pt x="375989" y="166114"/>
                      <a:pt x="305345" y="245092"/>
                    </a:cubicBezTo>
                    <a:cubicBezTo>
                      <a:pt x="234701" y="324070"/>
                      <a:pt x="12054" y="458612"/>
                      <a:pt x="545" y="476074"/>
                    </a:cubicBezTo>
                    <a:cubicBezTo>
                      <a:pt x="-10964" y="493536"/>
                      <a:pt x="162867" y="374870"/>
                      <a:pt x="236289" y="349867"/>
                    </a:cubicBezTo>
                    <a:cubicBezTo>
                      <a:pt x="309711" y="324864"/>
                      <a:pt x="271611" y="326848"/>
                      <a:pt x="443458" y="326054"/>
                    </a:cubicBezTo>
                    <a:cubicBezTo>
                      <a:pt x="586730" y="420509"/>
                      <a:pt x="1162992" y="737217"/>
                      <a:pt x="1195933" y="757061"/>
                    </a:cubicBezTo>
                    <a:close/>
                  </a:path>
                </a:pathLst>
              </a:custGeom>
              <a:solidFill>
                <a:srgbClr val="CC66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11905" y="4910138"/>
                <a:ext cx="1407858" cy="1633537"/>
              </a:xfrm>
              <a:custGeom>
                <a:avLst/>
                <a:gdLst>
                  <a:gd name="connsiteX0" fmla="*/ 0 w 1405765"/>
                  <a:gd name="connsiteY0" fmla="*/ 1633537 h 1633537"/>
                  <a:gd name="connsiteX1" fmla="*/ 676275 w 1405765"/>
                  <a:gd name="connsiteY1" fmla="*/ 945356 h 1633537"/>
                  <a:gd name="connsiteX2" fmla="*/ 935831 w 1405765"/>
                  <a:gd name="connsiteY2" fmla="*/ 819150 h 1633537"/>
                  <a:gd name="connsiteX3" fmla="*/ 1166812 w 1405765"/>
                  <a:gd name="connsiteY3" fmla="*/ 816768 h 1633537"/>
                  <a:gd name="connsiteX4" fmla="*/ 1404937 w 1405765"/>
                  <a:gd name="connsiteY4" fmla="*/ 897731 h 1633537"/>
                  <a:gd name="connsiteX5" fmla="*/ 1081087 w 1405765"/>
                  <a:gd name="connsiteY5" fmla="*/ 754856 h 1633537"/>
                  <a:gd name="connsiteX6" fmla="*/ 845344 w 1405765"/>
                  <a:gd name="connsiteY6" fmla="*/ 547687 h 1633537"/>
                  <a:gd name="connsiteX7" fmla="*/ 609600 w 1405765"/>
                  <a:gd name="connsiteY7" fmla="*/ 0 h 1633537"/>
                  <a:gd name="connsiteX8" fmla="*/ 609600 w 1405765"/>
                  <a:gd name="connsiteY8" fmla="*/ 0 h 1633537"/>
                  <a:gd name="connsiteX9" fmla="*/ 726281 w 1405765"/>
                  <a:gd name="connsiteY9" fmla="*/ 416718 h 1633537"/>
                  <a:gd name="connsiteX10" fmla="*/ 742950 w 1405765"/>
                  <a:gd name="connsiteY10" fmla="*/ 740568 h 1633537"/>
                  <a:gd name="connsiteX11" fmla="*/ 666750 w 1405765"/>
                  <a:gd name="connsiteY11" fmla="*/ 957262 h 1633537"/>
                  <a:gd name="connsiteX0" fmla="*/ 0 w 1405765"/>
                  <a:gd name="connsiteY0" fmla="*/ 1633537 h 1633537"/>
                  <a:gd name="connsiteX1" fmla="*/ 676275 w 1405765"/>
                  <a:gd name="connsiteY1" fmla="*/ 945356 h 1633537"/>
                  <a:gd name="connsiteX2" fmla="*/ 935831 w 1405765"/>
                  <a:gd name="connsiteY2" fmla="*/ 819150 h 1633537"/>
                  <a:gd name="connsiteX3" fmla="*/ 1166812 w 1405765"/>
                  <a:gd name="connsiteY3" fmla="*/ 816768 h 1633537"/>
                  <a:gd name="connsiteX4" fmla="*/ 1404937 w 1405765"/>
                  <a:gd name="connsiteY4" fmla="*/ 897731 h 1633537"/>
                  <a:gd name="connsiteX5" fmla="*/ 1081087 w 1405765"/>
                  <a:gd name="connsiteY5" fmla="*/ 754856 h 1633537"/>
                  <a:gd name="connsiteX6" fmla="*/ 845344 w 1405765"/>
                  <a:gd name="connsiteY6" fmla="*/ 547687 h 1633537"/>
                  <a:gd name="connsiteX7" fmla="*/ 609600 w 1405765"/>
                  <a:gd name="connsiteY7" fmla="*/ 0 h 1633537"/>
                  <a:gd name="connsiteX8" fmla="*/ 609600 w 1405765"/>
                  <a:gd name="connsiteY8" fmla="*/ 0 h 1633537"/>
                  <a:gd name="connsiteX9" fmla="*/ 726281 w 1405765"/>
                  <a:gd name="connsiteY9" fmla="*/ 416718 h 1633537"/>
                  <a:gd name="connsiteX10" fmla="*/ 742950 w 1405765"/>
                  <a:gd name="connsiteY10" fmla="*/ 740568 h 1633537"/>
                  <a:gd name="connsiteX11" fmla="*/ 666750 w 1405765"/>
                  <a:gd name="connsiteY11" fmla="*/ 957262 h 1633537"/>
                  <a:gd name="connsiteX0" fmla="*/ 0 w 1405765"/>
                  <a:gd name="connsiteY0" fmla="*/ 1633537 h 1633537"/>
                  <a:gd name="connsiteX1" fmla="*/ 676275 w 1405765"/>
                  <a:gd name="connsiteY1" fmla="*/ 945356 h 1633537"/>
                  <a:gd name="connsiteX2" fmla="*/ 935831 w 1405765"/>
                  <a:gd name="connsiteY2" fmla="*/ 819150 h 1633537"/>
                  <a:gd name="connsiteX3" fmla="*/ 1166812 w 1405765"/>
                  <a:gd name="connsiteY3" fmla="*/ 816768 h 1633537"/>
                  <a:gd name="connsiteX4" fmla="*/ 1404937 w 1405765"/>
                  <a:gd name="connsiteY4" fmla="*/ 897731 h 1633537"/>
                  <a:gd name="connsiteX5" fmla="*/ 1081087 w 1405765"/>
                  <a:gd name="connsiteY5" fmla="*/ 754856 h 1633537"/>
                  <a:gd name="connsiteX6" fmla="*/ 845344 w 1405765"/>
                  <a:gd name="connsiteY6" fmla="*/ 547687 h 1633537"/>
                  <a:gd name="connsiteX7" fmla="*/ 609600 w 1405765"/>
                  <a:gd name="connsiteY7" fmla="*/ 0 h 1633537"/>
                  <a:gd name="connsiteX8" fmla="*/ 609600 w 1405765"/>
                  <a:gd name="connsiteY8" fmla="*/ 0 h 1633537"/>
                  <a:gd name="connsiteX9" fmla="*/ 726281 w 1405765"/>
                  <a:gd name="connsiteY9" fmla="*/ 416718 h 1633537"/>
                  <a:gd name="connsiteX10" fmla="*/ 742950 w 1405765"/>
                  <a:gd name="connsiteY10" fmla="*/ 740568 h 1633537"/>
                  <a:gd name="connsiteX11" fmla="*/ 666750 w 1405765"/>
                  <a:gd name="connsiteY11" fmla="*/ 957262 h 1633537"/>
                  <a:gd name="connsiteX0" fmla="*/ 0 w 1405765"/>
                  <a:gd name="connsiteY0" fmla="*/ 1633537 h 1633537"/>
                  <a:gd name="connsiteX1" fmla="*/ 676275 w 1405765"/>
                  <a:gd name="connsiteY1" fmla="*/ 945356 h 1633537"/>
                  <a:gd name="connsiteX2" fmla="*/ 935831 w 1405765"/>
                  <a:gd name="connsiteY2" fmla="*/ 819150 h 1633537"/>
                  <a:gd name="connsiteX3" fmla="*/ 1166812 w 1405765"/>
                  <a:gd name="connsiteY3" fmla="*/ 816768 h 1633537"/>
                  <a:gd name="connsiteX4" fmla="*/ 1404937 w 1405765"/>
                  <a:gd name="connsiteY4" fmla="*/ 897731 h 1633537"/>
                  <a:gd name="connsiteX5" fmla="*/ 1081087 w 1405765"/>
                  <a:gd name="connsiteY5" fmla="*/ 754856 h 1633537"/>
                  <a:gd name="connsiteX6" fmla="*/ 845344 w 1405765"/>
                  <a:gd name="connsiteY6" fmla="*/ 547687 h 1633537"/>
                  <a:gd name="connsiteX7" fmla="*/ 609600 w 1405765"/>
                  <a:gd name="connsiteY7" fmla="*/ 0 h 1633537"/>
                  <a:gd name="connsiteX8" fmla="*/ 609600 w 1405765"/>
                  <a:gd name="connsiteY8" fmla="*/ 0 h 1633537"/>
                  <a:gd name="connsiteX9" fmla="*/ 726281 w 1405765"/>
                  <a:gd name="connsiteY9" fmla="*/ 416718 h 1633537"/>
                  <a:gd name="connsiteX10" fmla="*/ 742950 w 1405765"/>
                  <a:gd name="connsiteY10" fmla="*/ 740568 h 1633537"/>
                  <a:gd name="connsiteX11" fmla="*/ 666750 w 1405765"/>
                  <a:gd name="connsiteY11" fmla="*/ 957262 h 1633537"/>
                  <a:gd name="connsiteX0" fmla="*/ 0 w 1405765"/>
                  <a:gd name="connsiteY0" fmla="*/ 1633537 h 1633537"/>
                  <a:gd name="connsiteX1" fmla="*/ 676275 w 1405765"/>
                  <a:gd name="connsiteY1" fmla="*/ 945356 h 1633537"/>
                  <a:gd name="connsiteX2" fmla="*/ 935831 w 1405765"/>
                  <a:gd name="connsiteY2" fmla="*/ 819150 h 1633537"/>
                  <a:gd name="connsiteX3" fmla="*/ 1166812 w 1405765"/>
                  <a:gd name="connsiteY3" fmla="*/ 816768 h 1633537"/>
                  <a:gd name="connsiteX4" fmla="*/ 1404937 w 1405765"/>
                  <a:gd name="connsiteY4" fmla="*/ 897731 h 1633537"/>
                  <a:gd name="connsiteX5" fmla="*/ 1081087 w 1405765"/>
                  <a:gd name="connsiteY5" fmla="*/ 754856 h 1633537"/>
                  <a:gd name="connsiteX6" fmla="*/ 845344 w 1405765"/>
                  <a:gd name="connsiteY6" fmla="*/ 547687 h 1633537"/>
                  <a:gd name="connsiteX7" fmla="*/ 609600 w 1405765"/>
                  <a:gd name="connsiteY7" fmla="*/ 0 h 1633537"/>
                  <a:gd name="connsiteX8" fmla="*/ 609600 w 1405765"/>
                  <a:gd name="connsiteY8" fmla="*/ 0 h 1633537"/>
                  <a:gd name="connsiteX9" fmla="*/ 726281 w 1405765"/>
                  <a:gd name="connsiteY9" fmla="*/ 416718 h 1633537"/>
                  <a:gd name="connsiteX10" fmla="*/ 742950 w 1405765"/>
                  <a:gd name="connsiteY10" fmla="*/ 740568 h 1633537"/>
                  <a:gd name="connsiteX11" fmla="*/ 666750 w 1405765"/>
                  <a:gd name="connsiteY11" fmla="*/ 957262 h 1633537"/>
                  <a:gd name="connsiteX0" fmla="*/ 0 w 1405765"/>
                  <a:gd name="connsiteY0" fmla="*/ 1633537 h 1633537"/>
                  <a:gd name="connsiteX1" fmla="*/ 676275 w 1405765"/>
                  <a:gd name="connsiteY1" fmla="*/ 945356 h 1633537"/>
                  <a:gd name="connsiteX2" fmla="*/ 935831 w 1405765"/>
                  <a:gd name="connsiteY2" fmla="*/ 819150 h 1633537"/>
                  <a:gd name="connsiteX3" fmla="*/ 1166812 w 1405765"/>
                  <a:gd name="connsiteY3" fmla="*/ 816768 h 1633537"/>
                  <a:gd name="connsiteX4" fmla="*/ 1404937 w 1405765"/>
                  <a:gd name="connsiteY4" fmla="*/ 897731 h 1633537"/>
                  <a:gd name="connsiteX5" fmla="*/ 1081087 w 1405765"/>
                  <a:gd name="connsiteY5" fmla="*/ 754856 h 1633537"/>
                  <a:gd name="connsiteX6" fmla="*/ 845344 w 1405765"/>
                  <a:gd name="connsiteY6" fmla="*/ 547687 h 1633537"/>
                  <a:gd name="connsiteX7" fmla="*/ 609600 w 1405765"/>
                  <a:gd name="connsiteY7" fmla="*/ 0 h 1633537"/>
                  <a:gd name="connsiteX8" fmla="*/ 609600 w 1405765"/>
                  <a:gd name="connsiteY8" fmla="*/ 0 h 1633537"/>
                  <a:gd name="connsiteX9" fmla="*/ 726281 w 1405765"/>
                  <a:gd name="connsiteY9" fmla="*/ 416718 h 1633537"/>
                  <a:gd name="connsiteX10" fmla="*/ 742950 w 1405765"/>
                  <a:gd name="connsiteY10" fmla="*/ 740568 h 1633537"/>
                  <a:gd name="connsiteX11" fmla="*/ 666750 w 1405765"/>
                  <a:gd name="connsiteY11" fmla="*/ 957262 h 1633537"/>
                  <a:gd name="connsiteX0" fmla="*/ 0 w 1405765"/>
                  <a:gd name="connsiteY0" fmla="*/ 1633537 h 1633537"/>
                  <a:gd name="connsiteX1" fmla="*/ 676275 w 1405765"/>
                  <a:gd name="connsiteY1" fmla="*/ 945356 h 1633537"/>
                  <a:gd name="connsiteX2" fmla="*/ 935831 w 1405765"/>
                  <a:gd name="connsiteY2" fmla="*/ 819150 h 1633537"/>
                  <a:gd name="connsiteX3" fmla="*/ 1166812 w 1405765"/>
                  <a:gd name="connsiteY3" fmla="*/ 816768 h 1633537"/>
                  <a:gd name="connsiteX4" fmla="*/ 1404937 w 1405765"/>
                  <a:gd name="connsiteY4" fmla="*/ 897731 h 1633537"/>
                  <a:gd name="connsiteX5" fmla="*/ 1081087 w 1405765"/>
                  <a:gd name="connsiteY5" fmla="*/ 754856 h 1633537"/>
                  <a:gd name="connsiteX6" fmla="*/ 845344 w 1405765"/>
                  <a:gd name="connsiteY6" fmla="*/ 547687 h 1633537"/>
                  <a:gd name="connsiteX7" fmla="*/ 609600 w 1405765"/>
                  <a:gd name="connsiteY7" fmla="*/ 0 h 1633537"/>
                  <a:gd name="connsiteX8" fmla="*/ 609600 w 1405765"/>
                  <a:gd name="connsiteY8" fmla="*/ 0 h 1633537"/>
                  <a:gd name="connsiteX9" fmla="*/ 726281 w 1405765"/>
                  <a:gd name="connsiteY9" fmla="*/ 416718 h 1633537"/>
                  <a:gd name="connsiteX10" fmla="*/ 742950 w 1405765"/>
                  <a:gd name="connsiteY10" fmla="*/ 740568 h 1633537"/>
                  <a:gd name="connsiteX11" fmla="*/ 666750 w 1405765"/>
                  <a:gd name="connsiteY11" fmla="*/ 957262 h 1633537"/>
                  <a:gd name="connsiteX0" fmla="*/ 0 w 1405765"/>
                  <a:gd name="connsiteY0" fmla="*/ 1633537 h 1633537"/>
                  <a:gd name="connsiteX1" fmla="*/ 676275 w 1405765"/>
                  <a:gd name="connsiteY1" fmla="*/ 945356 h 1633537"/>
                  <a:gd name="connsiteX2" fmla="*/ 935831 w 1405765"/>
                  <a:gd name="connsiteY2" fmla="*/ 819150 h 1633537"/>
                  <a:gd name="connsiteX3" fmla="*/ 1166812 w 1405765"/>
                  <a:gd name="connsiteY3" fmla="*/ 816768 h 1633537"/>
                  <a:gd name="connsiteX4" fmla="*/ 1404937 w 1405765"/>
                  <a:gd name="connsiteY4" fmla="*/ 897731 h 1633537"/>
                  <a:gd name="connsiteX5" fmla="*/ 1081087 w 1405765"/>
                  <a:gd name="connsiteY5" fmla="*/ 754856 h 1633537"/>
                  <a:gd name="connsiteX6" fmla="*/ 845344 w 1405765"/>
                  <a:gd name="connsiteY6" fmla="*/ 547687 h 1633537"/>
                  <a:gd name="connsiteX7" fmla="*/ 609600 w 1405765"/>
                  <a:gd name="connsiteY7" fmla="*/ 0 h 1633537"/>
                  <a:gd name="connsiteX8" fmla="*/ 609600 w 1405765"/>
                  <a:gd name="connsiteY8" fmla="*/ 0 h 1633537"/>
                  <a:gd name="connsiteX9" fmla="*/ 726281 w 1405765"/>
                  <a:gd name="connsiteY9" fmla="*/ 416718 h 1633537"/>
                  <a:gd name="connsiteX10" fmla="*/ 742950 w 1405765"/>
                  <a:gd name="connsiteY10" fmla="*/ 740568 h 1633537"/>
                  <a:gd name="connsiteX11" fmla="*/ 666750 w 1405765"/>
                  <a:gd name="connsiteY11" fmla="*/ 957262 h 1633537"/>
                  <a:gd name="connsiteX0" fmla="*/ 0 w 1405765"/>
                  <a:gd name="connsiteY0" fmla="*/ 1633537 h 1633537"/>
                  <a:gd name="connsiteX1" fmla="*/ 676275 w 1405765"/>
                  <a:gd name="connsiteY1" fmla="*/ 945356 h 1633537"/>
                  <a:gd name="connsiteX2" fmla="*/ 935831 w 1405765"/>
                  <a:gd name="connsiteY2" fmla="*/ 819150 h 1633537"/>
                  <a:gd name="connsiteX3" fmla="*/ 1166812 w 1405765"/>
                  <a:gd name="connsiteY3" fmla="*/ 816768 h 1633537"/>
                  <a:gd name="connsiteX4" fmla="*/ 1404937 w 1405765"/>
                  <a:gd name="connsiteY4" fmla="*/ 897731 h 1633537"/>
                  <a:gd name="connsiteX5" fmla="*/ 1081087 w 1405765"/>
                  <a:gd name="connsiteY5" fmla="*/ 754856 h 1633537"/>
                  <a:gd name="connsiteX6" fmla="*/ 845344 w 1405765"/>
                  <a:gd name="connsiteY6" fmla="*/ 547687 h 1633537"/>
                  <a:gd name="connsiteX7" fmla="*/ 609600 w 1405765"/>
                  <a:gd name="connsiteY7" fmla="*/ 0 h 1633537"/>
                  <a:gd name="connsiteX8" fmla="*/ 609600 w 1405765"/>
                  <a:gd name="connsiteY8" fmla="*/ 0 h 1633537"/>
                  <a:gd name="connsiteX9" fmla="*/ 726281 w 1405765"/>
                  <a:gd name="connsiteY9" fmla="*/ 416718 h 1633537"/>
                  <a:gd name="connsiteX10" fmla="*/ 742950 w 1405765"/>
                  <a:gd name="connsiteY10" fmla="*/ 740568 h 1633537"/>
                  <a:gd name="connsiteX11" fmla="*/ 666750 w 1405765"/>
                  <a:gd name="connsiteY11" fmla="*/ 957262 h 1633537"/>
                  <a:gd name="connsiteX0" fmla="*/ 0 w 1405765"/>
                  <a:gd name="connsiteY0" fmla="*/ 1633537 h 1633537"/>
                  <a:gd name="connsiteX1" fmla="*/ 676275 w 1405765"/>
                  <a:gd name="connsiteY1" fmla="*/ 945356 h 1633537"/>
                  <a:gd name="connsiteX2" fmla="*/ 935831 w 1405765"/>
                  <a:gd name="connsiteY2" fmla="*/ 819150 h 1633537"/>
                  <a:gd name="connsiteX3" fmla="*/ 1166812 w 1405765"/>
                  <a:gd name="connsiteY3" fmla="*/ 816768 h 1633537"/>
                  <a:gd name="connsiteX4" fmla="*/ 1404937 w 1405765"/>
                  <a:gd name="connsiteY4" fmla="*/ 897731 h 1633537"/>
                  <a:gd name="connsiteX5" fmla="*/ 1081087 w 1405765"/>
                  <a:gd name="connsiteY5" fmla="*/ 754856 h 1633537"/>
                  <a:gd name="connsiteX6" fmla="*/ 845344 w 1405765"/>
                  <a:gd name="connsiteY6" fmla="*/ 547687 h 1633537"/>
                  <a:gd name="connsiteX7" fmla="*/ 609600 w 1405765"/>
                  <a:gd name="connsiteY7" fmla="*/ 0 h 1633537"/>
                  <a:gd name="connsiteX8" fmla="*/ 609600 w 1405765"/>
                  <a:gd name="connsiteY8" fmla="*/ 0 h 1633537"/>
                  <a:gd name="connsiteX9" fmla="*/ 726281 w 1405765"/>
                  <a:gd name="connsiteY9" fmla="*/ 416718 h 1633537"/>
                  <a:gd name="connsiteX10" fmla="*/ 742950 w 1405765"/>
                  <a:gd name="connsiteY10" fmla="*/ 740568 h 1633537"/>
                  <a:gd name="connsiteX11" fmla="*/ 666750 w 1405765"/>
                  <a:gd name="connsiteY11" fmla="*/ 957262 h 1633537"/>
                  <a:gd name="connsiteX0" fmla="*/ 0 w 1405765"/>
                  <a:gd name="connsiteY0" fmla="*/ 1633537 h 1633537"/>
                  <a:gd name="connsiteX1" fmla="*/ 676275 w 1405765"/>
                  <a:gd name="connsiteY1" fmla="*/ 945356 h 1633537"/>
                  <a:gd name="connsiteX2" fmla="*/ 935831 w 1405765"/>
                  <a:gd name="connsiteY2" fmla="*/ 819150 h 1633537"/>
                  <a:gd name="connsiteX3" fmla="*/ 1166812 w 1405765"/>
                  <a:gd name="connsiteY3" fmla="*/ 816768 h 1633537"/>
                  <a:gd name="connsiteX4" fmla="*/ 1404937 w 1405765"/>
                  <a:gd name="connsiteY4" fmla="*/ 897731 h 1633537"/>
                  <a:gd name="connsiteX5" fmla="*/ 1081087 w 1405765"/>
                  <a:gd name="connsiteY5" fmla="*/ 754856 h 1633537"/>
                  <a:gd name="connsiteX6" fmla="*/ 845344 w 1405765"/>
                  <a:gd name="connsiteY6" fmla="*/ 547687 h 1633537"/>
                  <a:gd name="connsiteX7" fmla="*/ 609600 w 1405765"/>
                  <a:gd name="connsiteY7" fmla="*/ 0 h 1633537"/>
                  <a:gd name="connsiteX8" fmla="*/ 609600 w 1405765"/>
                  <a:gd name="connsiteY8" fmla="*/ 0 h 1633537"/>
                  <a:gd name="connsiteX9" fmla="*/ 726281 w 1405765"/>
                  <a:gd name="connsiteY9" fmla="*/ 416718 h 1633537"/>
                  <a:gd name="connsiteX10" fmla="*/ 742950 w 1405765"/>
                  <a:gd name="connsiteY10" fmla="*/ 740568 h 1633537"/>
                  <a:gd name="connsiteX11" fmla="*/ 666750 w 1405765"/>
                  <a:gd name="connsiteY11" fmla="*/ 957262 h 1633537"/>
                  <a:gd name="connsiteX0" fmla="*/ 0 w 1405765"/>
                  <a:gd name="connsiteY0" fmla="*/ 1633537 h 1633537"/>
                  <a:gd name="connsiteX1" fmla="*/ 676275 w 1405765"/>
                  <a:gd name="connsiteY1" fmla="*/ 945356 h 1633537"/>
                  <a:gd name="connsiteX2" fmla="*/ 935831 w 1405765"/>
                  <a:gd name="connsiteY2" fmla="*/ 819150 h 1633537"/>
                  <a:gd name="connsiteX3" fmla="*/ 1166812 w 1405765"/>
                  <a:gd name="connsiteY3" fmla="*/ 816768 h 1633537"/>
                  <a:gd name="connsiteX4" fmla="*/ 1404937 w 1405765"/>
                  <a:gd name="connsiteY4" fmla="*/ 897731 h 1633537"/>
                  <a:gd name="connsiteX5" fmla="*/ 1081087 w 1405765"/>
                  <a:gd name="connsiteY5" fmla="*/ 754856 h 1633537"/>
                  <a:gd name="connsiteX6" fmla="*/ 852488 w 1405765"/>
                  <a:gd name="connsiteY6" fmla="*/ 550068 h 1633537"/>
                  <a:gd name="connsiteX7" fmla="*/ 609600 w 1405765"/>
                  <a:gd name="connsiteY7" fmla="*/ 0 h 1633537"/>
                  <a:gd name="connsiteX8" fmla="*/ 609600 w 1405765"/>
                  <a:gd name="connsiteY8" fmla="*/ 0 h 1633537"/>
                  <a:gd name="connsiteX9" fmla="*/ 726281 w 1405765"/>
                  <a:gd name="connsiteY9" fmla="*/ 416718 h 1633537"/>
                  <a:gd name="connsiteX10" fmla="*/ 742950 w 1405765"/>
                  <a:gd name="connsiteY10" fmla="*/ 740568 h 1633537"/>
                  <a:gd name="connsiteX11" fmla="*/ 666750 w 1405765"/>
                  <a:gd name="connsiteY11" fmla="*/ 957262 h 1633537"/>
                  <a:gd name="connsiteX0" fmla="*/ 0 w 1405765"/>
                  <a:gd name="connsiteY0" fmla="*/ 1633537 h 1633537"/>
                  <a:gd name="connsiteX1" fmla="*/ 676275 w 1405765"/>
                  <a:gd name="connsiteY1" fmla="*/ 945356 h 1633537"/>
                  <a:gd name="connsiteX2" fmla="*/ 935831 w 1405765"/>
                  <a:gd name="connsiteY2" fmla="*/ 819150 h 1633537"/>
                  <a:gd name="connsiteX3" fmla="*/ 1166812 w 1405765"/>
                  <a:gd name="connsiteY3" fmla="*/ 816768 h 1633537"/>
                  <a:gd name="connsiteX4" fmla="*/ 1404937 w 1405765"/>
                  <a:gd name="connsiteY4" fmla="*/ 897731 h 1633537"/>
                  <a:gd name="connsiteX5" fmla="*/ 1081087 w 1405765"/>
                  <a:gd name="connsiteY5" fmla="*/ 754856 h 1633537"/>
                  <a:gd name="connsiteX6" fmla="*/ 852488 w 1405765"/>
                  <a:gd name="connsiteY6" fmla="*/ 550068 h 1633537"/>
                  <a:gd name="connsiteX7" fmla="*/ 609600 w 1405765"/>
                  <a:gd name="connsiteY7" fmla="*/ 0 h 1633537"/>
                  <a:gd name="connsiteX8" fmla="*/ 609600 w 1405765"/>
                  <a:gd name="connsiteY8" fmla="*/ 0 h 1633537"/>
                  <a:gd name="connsiteX9" fmla="*/ 721519 w 1405765"/>
                  <a:gd name="connsiteY9" fmla="*/ 416718 h 1633537"/>
                  <a:gd name="connsiteX10" fmla="*/ 742950 w 1405765"/>
                  <a:gd name="connsiteY10" fmla="*/ 740568 h 1633537"/>
                  <a:gd name="connsiteX11" fmla="*/ 666750 w 1405765"/>
                  <a:gd name="connsiteY11" fmla="*/ 957262 h 1633537"/>
                  <a:gd name="connsiteX0" fmla="*/ 0 w 1405765"/>
                  <a:gd name="connsiteY0" fmla="*/ 1633537 h 1633537"/>
                  <a:gd name="connsiteX1" fmla="*/ 676275 w 1405765"/>
                  <a:gd name="connsiteY1" fmla="*/ 945356 h 1633537"/>
                  <a:gd name="connsiteX2" fmla="*/ 935831 w 1405765"/>
                  <a:gd name="connsiteY2" fmla="*/ 819150 h 1633537"/>
                  <a:gd name="connsiteX3" fmla="*/ 1166812 w 1405765"/>
                  <a:gd name="connsiteY3" fmla="*/ 816768 h 1633537"/>
                  <a:gd name="connsiteX4" fmla="*/ 1404937 w 1405765"/>
                  <a:gd name="connsiteY4" fmla="*/ 897731 h 1633537"/>
                  <a:gd name="connsiteX5" fmla="*/ 1081087 w 1405765"/>
                  <a:gd name="connsiteY5" fmla="*/ 754856 h 1633537"/>
                  <a:gd name="connsiteX6" fmla="*/ 852488 w 1405765"/>
                  <a:gd name="connsiteY6" fmla="*/ 550068 h 1633537"/>
                  <a:gd name="connsiteX7" fmla="*/ 609600 w 1405765"/>
                  <a:gd name="connsiteY7" fmla="*/ 0 h 1633537"/>
                  <a:gd name="connsiteX8" fmla="*/ 609600 w 1405765"/>
                  <a:gd name="connsiteY8" fmla="*/ 0 h 1633537"/>
                  <a:gd name="connsiteX9" fmla="*/ 721519 w 1405765"/>
                  <a:gd name="connsiteY9" fmla="*/ 416718 h 1633537"/>
                  <a:gd name="connsiteX10" fmla="*/ 742950 w 1405765"/>
                  <a:gd name="connsiteY10" fmla="*/ 740568 h 1633537"/>
                  <a:gd name="connsiteX11" fmla="*/ 666750 w 1405765"/>
                  <a:gd name="connsiteY11" fmla="*/ 957262 h 1633537"/>
                  <a:gd name="connsiteX0" fmla="*/ 0 w 1407858"/>
                  <a:gd name="connsiteY0" fmla="*/ 1633537 h 1633537"/>
                  <a:gd name="connsiteX1" fmla="*/ 676275 w 1407858"/>
                  <a:gd name="connsiteY1" fmla="*/ 945356 h 1633537"/>
                  <a:gd name="connsiteX2" fmla="*/ 935831 w 1407858"/>
                  <a:gd name="connsiteY2" fmla="*/ 819150 h 1633537"/>
                  <a:gd name="connsiteX3" fmla="*/ 1166812 w 1407858"/>
                  <a:gd name="connsiteY3" fmla="*/ 816768 h 1633537"/>
                  <a:gd name="connsiteX4" fmla="*/ 1404937 w 1407858"/>
                  <a:gd name="connsiteY4" fmla="*/ 897731 h 1633537"/>
                  <a:gd name="connsiteX5" fmla="*/ 1081087 w 1407858"/>
                  <a:gd name="connsiteY5" fmla="*/ 754856 h 1633537"/>
                  <a:gd name="connsiteX6" fmla="*/ 852488 w 1407858"/>
                  <a:gd name="connsiteY6" fmla="*/ 550068 h 1633537"/>
                  <a:gd name="connsiteX7" fmla="*/ 609600 w 1407858"/>
                  <a:gd name="connsiteY7" fmla="*/ 0 h 1633537"/>
                  <a:gd name="connsiteX8" fmla="*/ 609600 w 1407858"/>
                  <a:gd name="connsiteY8" fmla="*/ 0 h 1633537"/>
                  <a:gd name="connsiteX9" fmla="*/ 721519 w 1407858"/>
                  <a:gd name="connsiteY9" fmla="*/ 416718 h 1633537"/>
                  <a:gd name="connsiteX10" fmla="*/ 742950 w 1407858"/>
                  <a:gd name="connsiteY10" fmla="*/ 740568 h 1633537"/>
                  <a:gd name="connsiteX11" fmla="*/ 666750 w 1407858"/>
                  <a:gd name="connsiteY11" fmla="*/ 957262 h 1633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7858" h="1633537">
                    <a:moveTo>
                      <a:pt x="0" y="1633537"/>
                    </a:moveTo>
                    <a:cubicBezTo>
                      <a:pt x="286345" y="1357312"/>
                      <a:pt x="520303" y="1102518"/>
                      <a:pt x="676275" y="945356"/>
                    </a:cubicBezTo>
                    <a:cubicBezTo>
                      <a:pt x="827484" y="814388"/>
                      <a:pt x="849313" y="833438"/>
                      <a:pt x="935831" y="819150"/>
                    </a:cubicBezTo>
                    <a:cubicBezTo>
                      <a:pt x="1022349" y="804862"/>
                      <a:pt x="1088628" y="810815"/>
                      <a:pt x="1166812" y="816768"/>
                    </a:cubicBezTo>
                    <a:cubicBezTo>
                      <a:pt x="1244996" y="822721"/>
                      <a:pt x="1433512" y="908050"/>
                      <a:pt x="1404937" y="897731"/>
                    </a:cubicBezTo>
                    <a:cubicBezTo>
                      <a:pt x="1376362" y="887412"/>
                      <a:pt x="1173162" y="812800"/>
                      <a:pt x="1081087" y="754856"/>
                    </a:cubicBezTo>
                    <a:cubicBezTo>
                      <a:pt x="989012" y="696912"/>
                      <a:pt x="931069" y="675877"/>
                      <a:pt x="852488" y="550068"/>
                    </a:cubicBezTo>
                    <a:cubicBezTo>
                      <a:pt x="773907" y="424259"/>
                      <a:pt x="645318" y="94059"/>
                      <a:pt x="609600" y="0"/>
                    </a:cubicBezTo>
                    <a:lnTo>
                      <a:pt x="609600" y="0"/>
                    </a:lnTo>
                    <a:cubicBezTo>
                      <a:pt x="628253" y="69453"/>
                      <a:pt x="699294" y="293290"/>
                      <a:pt x="721519" y="416718"/>
                    </a:cubicBezTo>
                    <a:cubicBezTo>
                      <a:pt x="743744" y="540146"/>
                      <a:pt x="752078" y="650477"/>
                      <a:pt x="742950" y="740568"/>
                    </a:cubicBezTo>
                    <a:cubicBezTo>
                      <a:pt x="733822" y="830659"/>
                      <a:pt x="737394" y="791369"/>
                      <a:pt x="666750" y="957262"/>
                    </a:cubicBezTo>
                  </a:path>
                </a:pathLst>
              </a:custGeom>
              <a:solidFill>
                <a:srgbClr val="CC66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3" name="Freeform 62"/>
            <p:cNvSpPr/>
            <p:nvPr/>
          </p:nvSpPr>
          <p:spPr>
            <a:xfrm>
              <a:off x="322442" y="813678"/>
              <a:ext cx="8495886" cy="5885868"/>
            </a:xfrm>
            <a:custGeom>
              <a:avLst/>
              <a:gdLst>
                <a:gd name="connsiteX0" fmla="*/ 2816967 w 8495656"/>
                <a:gd name="connsiteY0" fmla="*/ 47193 h 5874559"/>
                <a:gd name="connsiteX1" fmla="*/ 4221561 w 8495656"/>
                <a:gd name="connsiteY1" fmla="*/ 59 h 5874559"/>
                <a:gd name="connsiteX2" fmla="*/ 5154815 w 8495656"/>
                <a:gd name="connsiteY2" fmla="*/ 56620 h 5874559"/>
                <a:gd name="connsiteX3" fmla="*/ 5918386 w 8495656"/>
                <a:gd name="connsiteY3" fmla="*/ 198022 h 5874559"/>
                <a:gd name="connsiteX4" fmla="*/ 6549982 w 8495656"/>
                <a:gd name="connsiteY4" fmla="*/ 264010 h 5874559"/>
                <a:gd name="connsiteX5" fmla="*/ 7002468 w 8495656"/>
                <a:gd name="connsiteY5" fmla="*/ 311144 h 5874559"/>
                <a:gd name="connsiteX6" fmla="*/ 7615210 w 8495656"/>
                <a:gd name="connsiteY6" fmla="*/ 612801 h 5874559"/>
                <a:gd name="connsiteX7" fmla="*/ 8180819 w 8495656"/>
                <a:gd name="connsiteY7" fmla="*/ 1046434 h 5874559"/>
                <a:gd name="connsiteX8" fmla="*/ 8397635 w 8495656"/>
                <a:gd name="connsiteY8" fmla="*/ 1612043 h 5874559"/>
                <a:gd name="connsiteX9" fmla="*/ 8454196 w 8495656"/>
                <a:gd name="connsiteY9" fmla="*/ 2460455 h 5874559"/>
                <a:gd name="connsiteX10" fmla="*/ 8491903 w 8495656"/>
                <a:gd name="connsiteY10" fmla="*/ 3044917 h 5874559"/>
                <a:gd name="connsiteX11" fmla="*/ 8359928 w 8495656"/>
                <a:gd name="connsiteY11" fmla="*/ 3733074 h 5874559"/>
                <a:gd name="connsiteX12" fmla="*/ 8086551 w 8495656"/>
                <a:gd name="connsiteY12" fmla="*/ 4496645 h 5874559"/>
                <a:gd name="connsiteX13" fmla="*/ 7907441 w 8495656"/>
                <a:gd name="connsiteY13" fmla="*/ 4958558 h 5874559"/>
                <a:gd name="connsiteX14" fmla="*/ 6851639 w 8495656"/>
                <a:gd name="connsiteY14" fmla="*/ 5495886 h 5874559"/>
                <a:gd name="connsiteX15" fmla="*/ 5098254 w 8495656"/>
                <a:gd name="connsiteY15" fmla="*/ 5863531 h 5874559"/>
                <a:gd name="connsiteX16" fmla="*/ 3128052 w 8495656"/>
                <a:gd name="connsiteY16" fmla="*/ 5731556 h 5874559"/>
                <a:gd name="connsiteX17" fmla="*/ 1911994 w 8495656"/>
                <a:gd name="connsiteY17" fmla="*/ 5260216 h 5874559"/>
                <a:gd name="connsiteX18" fmla="*/ 1402947 w 8495656"/>
                <a:gd name="connsiteY18" fmla="*/ 5015119 h 5874559"/>
                <a:gd name="connsiteX19" fmla="*/ 771351 w 8495656"/>
                <a:gd name="connsiteY19" fmla="*/ 4713461 h 5874559"/>
                <a:gd name="connsiteX20" fmla="*/ 290584 w 8495656"/>
                <a:gd name="connsiteY20" fmla="*/ 3789634 h 5874559"/>
                <a:gd name="connsiteX21" fmla="*/ 26633 w 8495656"/>
                <a:gd name="connsiteY21" fmla="*/ 2733832 h 5874559"/>
                <a:gd name="connsiteX22" fmla="*/ 54914 w 8495656"/>
                <a:gd name="connsiteY22" fmla="*/ 1706311 h 5874559"/>
                <a:gd name="connsiteX23" fmla="*/ 431986 w 8495656"/>
                <a:gd name="connsiteY23" fmla="*/ 810764 h 5874559"/>
                <a:gd name="connsiteX24" fmla="*/ 1110716 w 8495656"/>
                <a:gd name="connsiteY24" fmla="*/ 254583 h 5874559"/>
                <a:gd name="connsiteX25" fmla="*/ 2015689 w 8495656"/>
                <a:gd name="connsiteY25" fmla="*/ 113181 h 5874559"/>
                <a:gd name="connsiteX26" fmla="*/ 2816967 w 8495656"/>
                <a:gd name="connsiteY26" fmla="*/ 47193 h 5874559"/>
                <a:gd name="connsiteX0" fmla="*/ 2816967 w 8495656"/>
                <a:gd name="connsiteY0" fmla="*/ 47193 h 5874559"/>
                <a:gd name="connsiteX1" fmla="*/ 4221561 w 8495656"/>
                <a:gd name="connsiteY1" fmla="*/ 59 h 5874559"/>
                <a:gd name="connsiteX2" fmla="*/ 5154815 w 8495656"/>
                <a:gd name="connsiteY2" fmla="*/ 56620 h 5874559"/>
                <a:gd name="connsiteX3" fmla="*/ 5918386 w 8495656"/>
                <a:gd name="connsiteY3" fmla="*/ 198022 h 5874559"/>
                <a:gd name="connsiteX4" fmla="*/ 6549982 w 8495656"/>
                <a:gd name="connsiteY4" fmla="*/ 264010 h 5874559"/>
                <a:gd name="connsiteX5" fmla="*/ 7002468 w 8495656"/>
                <a:gd name="connsiteY5" fmla="*/ 311144 h 5874559"/>
                <a:gd name="connsiteX6" fmla="*/ 7615210 w 8495656"/>
                <a:gd name="connsiteY6" fmla="*/ 612801 h 5874559"/>
                <a:gd name="connsiteX7" fmla="*/ 8180819 w 8495656"/>
                <a:gd name="connsiteY7" fmla="*/ 1046434 h 5874559"/>
                <a:gd name="connsiteX8" fmla="*/ 8397635 w 8495656"/>
                <a:gd name="connsiteY8" fmla="*/ 1612043 h 5874559"/>
                <a:gd name="connsiteX9" fmla="*/ 8454196 w 8495656"/>
                <a:gd name="connsiteY9" fmla="*/ 2460455 h 5874559"/>
                <a:gd name="connsiteX10" fmla="*/ 8491903 w 8495656"/>
                <a:gd name="connsiteY10" fmla="*/ 3044917 h 5874559"/>
                <a:gd name="connsiteX11" fmla="*/ 8359928 w 8495656"/>
                <a:gd name="connsiteY11" fmla="*/ 3733074 h 5874559"/>
                <a:gd name="connsiteX12" fmla="*/ 8086551 w 8495656"/>
                <a:gd name="connsiteY12" fmla="*/ 4496645 h 5874559"/>
                <a:gd name="connsiteX13" fmla="*/ 7907441 w 8495656"/>
                <a:gd name="connsiteY13" fmla="*/ 4958558 h 5874559"/>
                <a:gd name="connsiteX14" fmla="*/ 6851639 w 8495656"/>
                <a:gd name="connsiteY14" fmla="*/ 5495886 h 5874559"/>
                <a:gd name="connsiteX15" fmla="*/ 5098254 w 8495656"/>
                <a:gd name="connsiteY15" fmla="*/ 5863531 h 5874559"/>
                <a:gd name="connsiteX16" fmla="*/ 3128052 w 8495656"/>
                <a:gd name="connsiteY16" fmla="*/ 5731556 h 5874559"/>
                <a:gd name="connsiteX17" fmla="*/ 1911994 w 8495656"/>
                <a:gd name="connsiteY17" fmla="*/ 5260216 h 5874559"/>
                <a:gd name="connsiteX18" fmla="*/ 1402947 w 8495656"/>
                <a:gd name="connsiteY18" fmla="*/ 5015119 h 5874559"/>
                <a:gd name="connsiteX19" fmla="*/ 771351 w 8495656"/>
                <a:gd name="connsiteY19" fmla="*/ 4713461 h 5874559"/>
                <a:gd name="connsiteX20" fmla="*/ 290584 w 8495656"/>
                <a:gd name="connsiteY20" fmla="*/ 3789634 h 5874559"/>
                <a:gd name="connsiteX21" fmla="*/ 26633 w 8495656"/>
                <a:gd name="connsiteY21" fmla="*/ 2733832 h 5874559"/>
                <a:gd name="connsiteX22" fmla="*/ 54914 w 8495656"/>
                <a:gd name="connsiteY22" fmla="*/ 1706311 h 5874559"/>
                <a:gd name="connsiteX23" fmla="*/ 431986 w 8495656"/>
                <a:gd name="connsiteY23" fmla="*/ 810764 h 5874559"/>
                <a:gd name="connsiteX24" fmla="*/ 1110716 w 8495656"/>
                <a:gd name="connsiteY24" fmla="*/ 254583 h 5874559"/>
                <a:gd name="connsiteX25" fmla="*/ 2015689 w 8495656"/>
                <a:gd name="connsiteY25" fmla="*/ 113181 h 5874559"/>
                <a:gd name="connsiteX26" fmla="*/ 2816967 w 8495656"/>
                <a:gd name="connsiteY26" fmla="*/ 47193 h 5874559"/>
                <a:gd name="connsiteX0" fmla="*/ 2816967 w 8495656"/>
                <a:gd name="connsiteY0" fmla="*/ 47193 h 5874559"/>
                <a:gd name="connsiteX1" fmla="*/ 4221561 w 8495656"/>
                <a:gd name="connsiteY1" fmla="*/ 59 h 5874559"/>
                <a:gd name="connsiteX2" fmla="*/ 5154815 w 8495656"/>
                <a:gd name="connsiteY2" fmla="*/ 56620 h 5874559"/>
                <a:gd name="connsiteX3" fmla="*/ 5918386 w 8495656"/>
                <a:gd name="connsiteY3" fmla="*/ 198022 h 5874559"/>
                <a:gd name="connsiteX4" fmla="*/ 6549982 w 8495656"/>
                <a:gd name="connsiteY4" fmla="*/ 264010 h 5874559"/>
                <a:gd name="connsiteX5" fmla="*/ 7002468 w 8495656"/>
                <a:gd name="connsiteY5" fmla="*/ 311144 h 5874559"/>
                <a:gd name="connsiteX6" fmla="*/ 7615210 w 8495656"/>
                <a:gd name="connsiteY6" fmla="*/ 612801 h 5874559"/>
                <a:gd name="connsiteX7" fmla="*/ 8180819 w 8495656"/>
                <a:gd name="connsiteY7" fmla="*/ 1046434 h 5874559"/>
                <a:gd name="connsiteX8" fmla="*/ 8397635 w 8495656"/>
                <a:gd name="connsiteY8" fmla="*/ 1612043 h 5874559"/>
                <a:gd name="connsiteX9" fmla="*/ 8454196 w 8495656"/>
                <a:gd name="connsiteY9" fmla="*/ 2460455 h 5874559"/>
                <a:gd name="connsiteX10" fmla="*/ 8491903 w 8495656"/>
                <a:gd name="connsiteY10" fmla="*/ 3044917 h 5874559"/>
                <a:gd name="connsiteX11" fmla="*/ 8359928 w 8495656"/>
                <a:gd name="connsiteY11" fmla="*/ 3733074 h 5874559"/>
                <a:gd name="connsiteX12" fmla="*/ 8086551 w 8495656"/>
                <a:gd name="connsiteY12" fmla="*/ 4496645 h 5874559"/>
                <a:gd name="connsiteX13" fmla="*/ 7879161 w 8495656"/>
                <a:gd name="connsiteY13" fmla="*/ 4958558 h 5874559"/>
                <a:gd name="connsiteX14" fmla="*/ 6851639 w 8495656"/>
                <a:gd name="connsiteY14" fmla="*/ 5495886 h 5874559"/>
                <a:gd name="connsiteX15" fmla="*/ 5098254 w 8495656"/>
                <a:gd name="connsiteY15" fmla="*/ 5863531 h 5874559"/>
                <a:gd name="connsiteX16" fmla="*/ 3128052 w 8495656"/>
                <a:gd name="connsiteY16" fmla="*/ 5731556 h 5874559"/>
                <a:gd name="connsiteX17" fmla="*/ 1911994 w 8495656"/>
                <a:gd name="connsiteY17" fmla="*/ 5260216 h 5874559"/>
                <a:gd name="connsiteX18" fmla="*/ 1402947 w 8495656"/>
                <a:gd name="connsiteY18" fmla="*/ 5015119 h 5874559"/>
                <a:gd name="connsiteX19" fmla="*/ 771351 w 8495656"/>
                <a:gd name="connsiteY19" fmla="*/ 4713461 h 5874559"/>
                <a:gd name="connsiteX20" fmla="*/ 290584 w 8495656"/>
                <a:gd name="connsiteY20" fmla="*/ 3789634 h 5874559"/>
                <a:gd name="connsiteX21" fmla="*/ 26633 w 8495656"/>
                <a:gd name="connsiteY21" fmla="*/ 2733832 h 5874559"/>
                <a:gd name="connsiteX22" fmla="*/ 54914 w 8495656"/>
                <a:gd name="connsiteY22" fmla="*/ 1706311 h 5874559"/>
                <a:gd name="connsiteX23" fmla="*/ 431986 w 8495656"/>
                <a:gd name="connsiteY23" fmla="*/ 810764 h 5874559"/>
                <a:gd name="connsiteX24" fmla="*/ 1110716 w 8495656"/>
                <a:gd name="connsiteY24" fmla="*/ 254583 h 5874559"/>
                <a:gd name="connsiteX25" fmla="*/ 2015689 w 8495656"/>
                <a:gd name="connsiteY25" fmla="*/ 113181 h 5874559"/>
                <a:gd name="connsiteX26" fmla="*/ 2816967 w 8495656"/>
                <a:gd name="connsiteY26" fmla="*/ 47193 h 5874559"/>
                <a:gd name="connsiteX0" fmla="*/ 2816967 w 8495656"/>
                <a:gd name="connsiteY0" fmla="*/ 47193 h 5874559"/>
                <a:gd name="connsiteX1" fmla="*/ 4221561 w 8495656"/>
                <a:gd name="connsiteY1" fmla="*/ 59 h 5874559"/>
                <a:gd name="connsiteX2" fmla="*/ 5154815 w 8495656"/>
                <a:gd name="connsiteY2" fmla="*/ 56620 h 5874559"/>
                <a:gd name="connsiteX3" fmla="*/ 5918386 w 8495656"/>
                <a:gd name="connsiteY3" fmla="*/ 198022 h 5874559"/>
                <a:gd name="connsiteX4" fmla="*/ 6549982 w 8495656"/>
                <a:gd name="connsiteY4" fmla="*/ 264010 h 5874559"/>
                <a:gd name="connsiteX5" fmla="*/ 7002468 w 8495656"/>
                <a:gd name="connsiteY5" fmla="*/ 311144 h 5874559"/>
                <a:gd name="connsiteX6" fmla="*/ 7615210 w 8495656"/>
                <a:gd name="connsiteY6" fmla="*/ 612801 h 5874559"/>
                <a:gd name="connsiteX7" fmla="*/ 8180819 w 8495656"/>
                <a:gd name="connsiteY7" fmla="*/ 1046434 h 5874559"/>
                <a:gd name="connsiteX8" fmla="*/ 8397635 w 8495656"/>
                <a:gd name="connsiteY8" fmla="*/ 1612043 h 5874559"/>
                <a:gd name="connsiteX9" fmla="*/ 8454196 w 8495656"/>
                <a:gd name="connsiteY9" fmla="*/ 2460455 h 5874559"/>
                <a:gd name="connsiteX10" fmla="*/ 8491903 w 8495656"/>
                <a:gd name="connsiteY10" fmla="*/ 3044917 h 5874559"/>
                <a:gd name="connsiteX11" fmla="*/ 8359928 w 8495656"/>
                <a:gd name="connsiteY11" fmla="*/ 3733074 h 5874559"/>
                <a:gd name="connsiteX12" fmla="*/ 8086551 w 8495656"/>
                <a:gd name="connsiteY12" fmla="*/ 4496645 h 5874559"/>
                <a:gd name="connsiteX13" fmla="*/ 7879161 w 8495656"/>
                <a:gd name="connsiteY13" fmla="*/ 4958558 h 5874559"/>
                <a:gd name="connsiteX14" fmla="*/ 6851639 w 8495656"/>
                <a:gd name="connsiteY14" fmla="*/ 5495886 h 5874559"/>
                <a:gd name="connsiteX15" fmla="*/ 5098254 w 8495656"/>
                <a:gd name="connsiteY15" fmla="*/ 5863531 h 5874559"/>
                <a:gd name="connsiteX16" fmla="*/ 3128052 w 8495656"/>
                <a:gd name="connsiteY16" fmla="*/ 5731556 h 5874559"/>
                <a:gd name="connsiteX17" fmla="*/ 1911994 w 8495656"/>
                <a:gd name="connsiteY17" fmla="*/ 5260216 h 5874559"/>
                <a:gd name="connsiteX18" fmla="*/ 1402947 w 8495656"/>
                <a:gd name="connsiteY18" fmla="*/ 5015119 h 5874559"/>
                <a:gd name="connsiteX19" fmla="*/ 761925 w 8495656"/>
                <a:gd name="connsiteY19" fmla="*/ 4656901 h 5874559"/>
                <a:gd name="connsiteX20" fmla="*/ 290584 w 8495656"/>
                <a:gd name="connsiteY20" fmla="*/ 3789634 h 5874559"/>
                <a:gd name="connsiteX21" fmla="*/ 26633 w 8495656"/>
                <a:gd name="connsiteY21" fmla="*/ 2733832 h 5874559"/>
                <a:gd name="connsiteX22" fmla="*/ 54914 w 8495656"/>
                <a:gd name="connsiteY22" fmla="*/ 1706311 h 5874559"/>
                <a:gd name="connsiteX23" fmla="*/ 431986 w 8495656"/>
                <a:gd name="connsiteY23" fmla="*/ 810764 h 5874559"/>
                <a:gd name="connsiteX24" fmla="*/ 1110716 w 8495656"/>
                <a:gd name="connsiteY24" fmla="*/ 254583 h 5874559"/>
                <a:gd name="connsiteX25" fmla="*/ 2015689 w 8495656"/>
                <a:gd name="connsiteY25" fmla="*/ 113181 h 5874559"/>
                <a:gd name="connsiteX26" fmla="*/ 2816967 w 8495656"/>
                <a:gd name="connsiteY26" fmla="*/ 47193 h 5874559"/>
                <a:gd name="connsiteX0" fmla="*/ 2816967 w 8495656"/>
                <a:gd name="connsiteY0" fmla="*/ 47193 h 5874559"/>
                <a:gd name="connsiteX1" fmla="*/ 4221561 w 8495656"/>
                <a:gd name="connsiteY1" fmla="*/ 59 h 5874559"/>
                <a:gd name="connsiteX2" fmla="*/ 5154815 w 8495656"/>
                <a:gd name="connsiteY2" fmla="*/ 56620 h 5874559"/>
                <a:gd name="connsiteX3" fmla="*/ 5918386 w 8495656"/>
                <a:gd name="connsiteY3" fmla="*/ 198022 h 5874559"/>
                <a:gd name="connsiteX4" fmla="*/ 6549982 w 8495656"/>
                <a:gd name="connsiteY4" fmla="*/ 264010 h 5874559"/>
                <a:gd name="connsiteX5" fmla="*/ 7002468 w 8495656"/>
                <a:gd name="connsiteY5" fmla="*/ 311144 h 5874559"/>
                <a:gd name="connsiteX6" fmla="*/ 7615210 w 8495656"/>
                <a:gd name="connsiteY6" fmla="*/ 612801 h 5874559"/>
                <a:gd name="connsiteX7" fmla="*/ 8180819 w 8495656"/>
                <a:gd name="connsiteY7" fmla="*/ 1046434 h 5874559"/>
                <a:gd name="connsiteX8" fmla="*/ 8397635 w 8495656"/>
                <a:gd name="connsiteY8" fmla="*/ 1612043 h 5874559"/>
                <a:gd name="connsiteX9" fmla="*/ 8454196 w 8495656"/>
                <a:gd name="connsiteY9" fmla="*/ 2460455 h 5874559"/>
                <a:gd name="connsiteX10" fmla="*/ 8491903 w 8495656"/>
                <a:gd name="connsiteY10" fmla="*/ 3044917 h 5874559"/>
                <a:gd name="connsiteX11" fmla="*/ 8359928 w 8495656"/>
                <a:gd name="connsiteY11" fmla="*/ 3733074 h 5874559"/>
                <a:gd name="connsiteX12" fmla="*/ 8086551 w 8495656"/>
                <a:gd name="connsiteY12" fmla="*/ 4496645 h 5874559"/>
                <a:gd name="connsiteX13" fmla="*/ 7879161 w 8495656"/>
                <a:gd name="connsiteY13" fmla="*/ 4958558 h 5874559"/>
                <a:gd name="connsiteX14" fmla="*/ 6851639 w 8495656"/>
                <a:gd name="connsiteY14" fmla="*/ 5495886 h 5874559"/>
                <a:gd name="connsiteX15" fmla="*/ 5098254 w 8495656"/>
                <a:gd name="connsiteY15" fmla="*/ 5863531 h 5874559"/>
                <a:gd name="connsiteX16" fmla="*/ 3128052 w 8495656"/>
                <a:gd name="connsiteY16" fmla="*/ 5731556 h 5874559"/>
                <a:gd name="connsiteX17" fmla="*/ 1911994 w 8495656"/>
                <a:gd name="connsiteY17" fmla="*/ 5260216 h 5874559"/>
                <a:gd name="connsiteX18" fmla="*/ 1402947 w 8495656"/>
                <a:gd name="connsiteY18" fmla="*/ 5015119 h 5874559"/>
                <a:gd name="connsiteX19" fmla="*/ 733644 w 8495656"/>
                <a:gd name="connsiteY19" fmla="*/ 4656901 h 5874559"/>
                <a:gd name="connsiteX20" fmla="*/ 290584 w 8495656"/>
                <a:gd name="connsiteY20" fmla="*/ 3789634 h 5874559"/>
                <a:gd name="connsiteX21" fmla="*/ 26633 w 8495656"/>
                <a:gd name="connsiteY21" fmla="*/ 2733832 h 5874559"/>
                <a:gd name="connsiteX22" fmla="*/ 54914 w 8495656"/>
                <a:gd name="connsiteY22" fmla="*/ 1706311 h 5874559"/>
                <a:gd name="connsiteX23" fmla="*/ 431986 w 8495656"/>
                <a:gd name="connsiteY23" fmla="*/ 810764 h 5874559"/>
                <a:gd name="connsiteX24" fmla="*/ 1110716 w 8495656"/>
                <a:gd name="connsiteY24" fmla="*/ 254583 h 5874559"/>
                <a:gd name="connsiteX25" fmla="*/ 2015689 w 8495656"/>
                <a:gd name="connsiteY25" fmla="*/ 113181 h 5874559"/>
                <a:gd name="connsiteX26" fmla="*/ 2816967 w 8495656"/>
                <a:gd name="connsiteY26" fmla="*/ 47193 h 5874559"/>
                <a:gd name="connsiteX0" fmla="*/ 2816967 w 8495656"/>
                <a:gd name="connsiteY0" fmla="*/ 47193 h 5874559"/>
                <a:gd name="connsiteX1" fmla="*/ 4221561 w 8495656"/>
                <a:gd name="connsiteY1" fmla="*/ 59 h 5874559"/>
                <a:gd name="connsiteX2" fmla="*/ 5154815 w 8495656"/>
                <a:gd name="connsiteY2" fmla="*/ 56620 h 5874559"/>
                <a:gd name="connsiteX3" fmla="*/ 5918386 w 8495656"/>
                <a:gd name="connsiteY3" fmla="*/ 198022 h 5874559"/>
                <a:gd name="connsiteX4" fmla="*/ 6549982 w 8495656"/>
                <a:gd name="connsiteY4" fmla="*/ 264010 h 5874559"/>
                <a:gd name="connsiteX5" fmla="*/ 7002468 w 8495656"/>
                <a:gd name="connsiteY5" fmla="*/ 311144 h 5874559"/>
                <a:gd name="connsiteX6" fmla="*/ 7615210 w 8495656"/>
                <a:gd name="connsiteY6" fmla="*/ 612801 h 5874559"/>
                <a:gd name="connsiteX7" fmla="*/ 8180819 w 8495656"/>
                <a:gd name="connsiteY7" fmla="*/ 1046434 h 5874559"/>
                <a:gd name="connsiteX8" fmla="*/ 8397635 w 8495656"/>
                <a:gd name="connsiteY8" fmla="*/ 1612043 h 5874559"/>
                <a:gd name="connsiteX9" fmla="*/ 8454196 w 8495656"/>
                <a:gd name="connsiteY9" fmla="*/ 2460455 h 5874559"/>
                <a:gd name="connsiteX10" fmla="*/ 8491903 w 8495656"/>
                <a:gd name="connsiteY10" fmla="*/ 3044917 h 5874559"/>
                <a:gd name="connsiteX11" fmla="*/ 8359928 w 8495656"/>
                <a:gd name="connsiteY11" fmla="*/ 3733074 h 5874559"/>
                <a:gd name="connsiteX12" fmla="*/ 8086551 w 8495656"/>
                <a:gd name="connsiteY12" fmla="*/ 4496645 h 5874559"/>
                <a:gd name="connsiteX13" fmla="*/ 7879161 w 8495656"/>
                <a:gd name="connsiteY13" fmla="*/ 4958558 h 5874559"/>
                <a:gd name="connsiteX14" fmla="*/ 6851639 w 8495656"/>
                <a:gd name="connsiteY14" fmla="*/ 5495886 h 5874559"/>
                <a:gd name="connsiteX15" fmla="*/ 5098254 w 8495656"/>
                <a:gd name="connsiteY15" fmla="*/ 5863531 h 5874559"/>
                <a:gd name="connsiteX16" fmla="*/ 3128052 w 8495656"/>
                <a:gd name="connsiteY16" fmla="*/ 5731556 h 5874559"/>
                <a:gd name="connsiteX17" fmla="*/ 1911994 w 8495656"/>
                <a:gd name="connsiteY17" fmla="*/ 5260216 h 5874559"/>
                <a:gd name="connsiteX18" fmla="*/ 1402947 w 8495656"/>
                <a:gd name="connsiteY18" fmla="*/ 5005692 h 5874559"/>
                <a:gd name="connsiteX19" fmla="*/ 733644 w 8495656"/>
                <a:gd name="connsiteY19" fmla="*/ 4656901 h 5874559"/>
                <a:gd name="connsiteX20" fmla="*/ 290584 w 8495656"/>
                <a:gd name="connsiteY20" fmla="*/ 3789634 h 5874559"/>
                <a:gd name="connsiteX21" fmla="*/ 26633 w 8495656"/>
                <a:gd name="connsiteY21" fmla="*/ 2733832 h 5874559"/>
                <a:gd name="connsiteX22" fmla="*/ 54914 w 8495656"/>
                <a:gd name="connsiteY22" fmla="*/ 1706311 h 5874559"/>
                <a:gd name="connsiteX23" fmla="*/ 431986 w 8495656"/>
                <a:gd name="connsiteY23" fmla="*/ 810764 h 5874559"/>
                <a:gd name="connsiteX24" fmla="*/ 1110716 w 8495656"/>
                <a:gd name="connsiteY24" fmla="*/ 254583 h 5874559"/>
                <a:gd name="connsiteX25" fmla="*/ 2015689 w 8495656"/>
                <a:gd name="connsiteY25" fmla="*/ 113181 h 5874559"/>
                <a:gd name="connsiteX26" fmla="*/ 2816967 w 8495656"/>
                <a:gd name="connsiteY26" fmla="*/ 47193 h 5874559"/>
                <a:gd name="connsiteX0" fmla="*/ 2816967 w 8495656"/>
                <a:gd name="connsiteY0" fmla="*/ 47193 h 5874994"/>
                <a:gd name="connsiteX1" fmla="*/ 4221561 w 8495656"/>
                <a:gd name="connsiteY1" fmla="*/ 59 h 5874994"/>
                <a:gd name="connsiteX2" fmla="*/ 5154815 w 8495656"/>
                <a:gd name="connsiteY2" fmla="*/ 56620 h 5874994"/>
                <a:gd name="connsiteX3" fmla="*/ 5918386 w 8495656"/>
                <a:gd name="connsiteY3" fmla="*/ 198022 h 5874994"/>
                <a:gd name="connsiteX4" fmla="*/ 6549982 w 8495656"/>
                <a:gd name="connsiteY4" fmla="*/ 264010 h 5874994"/>
                <a:gd name="connsiteX5" fmla="*/ 7002468 w 8495656"/>
                <a:gd name="connsiteY5" fmla="*/ 311144 h 5874994"/>
                <a:gd name="connsiteX6" fmla="*/ 7615210 w 8495656"/>
                <a:gd name="connsiteY6" fmla="*/ 612801 h 5874994"/>
                <a:gd name="connsiteX7" fmla="*/ 8180819 w 8495656"/>
                <a:gd name="connsiteY7" fmla="*/ 1046434 h 5874994"/>
                <a:gd name="connsiteX8" fmla="*/ 8397635 w 8495656"/>
                <a:gd name="connsiteY8" fmla="*/ 1612043 h 5874994"/>
                <a:gd name="connsiteX9" fmla="*/ 8454196 w 8495656"/>
                <a:gd name="connsiteY9" fmla="*/ 2460455 h 5874994"/>
                <a:gd name="connsiteX10" fmla="*/ 8491903 w 8495656"/>
                <a:gd name="connsiteY10" fmla="*/ 3044917 h 5874994"/>
                <a:gd name="connsiteX11" fmla="*/ 8359928 w 8495656"/>
                <a:gd name="connsiteY11" fmla="*/ 3733074 h 5874994"/>
                <a:gd name="connsiteX12" fmla="*/ 8086551 w 8495656"/>
                <a:gd name="connsiteY12" fmla="*/ 4496645 h 5874994"/>
                <a:gd name="connsiteX13" fmla="*/ 7879161 w 8495656"/>
                <a:gd name="connsiteY13" fmla="*/ 4958558 h 5874994"/>
                <a:gd name="connsiteX14" fmla="*/ 6851639 w 8495656"/>
                <a:gd name="connsiteY14" fmla="*/ 5495886 h 5874994"/>
                <a:gd name="connsiteX15" fmla="*/ 5098254 w 8495656"/>
                <a:gd name="connsiteY15" fmla="*/ 5863531 h 5874994"/>
                <a:gd name="connsiteX16" fmla="*/ 3128052 w 8495656"/>
                <a:gd name="connsiteY16" fmla="*/ 5731556 h 5874994"/>
                <a:gd name="connsiteX17" fmla="*/ 1930848 w 8495656"/>
                <a:gd name="connsiteY17" fmla="*/ 5231935 h 5874994"/>
                <a:gd name="connsiteX18" fmla="*/ 1402947 w 8495656"/>
                <a:gd name="connsiteY18" fmla="*/ 5005692 h 5874994"/>
                <a:gd name="connsiteX19" fmla="*/ 733644 w 8495656"/>
                <a:gd name="connsiteY19" fmla="*/ 4656901 h 5874994"/>
                <a:gd name="connsiteX20" fmla="*/ 290584 w 8495656"/>
                <a:gd name="connsiteY20" fmla="*/ 3789634 h 5874994"/>
                <a:gd name="connsiteX21" fmla="*/ 26633 w 8495656"/>
                <a:gd name="connsiteY21" fmla="*/ 2733832 h 5874994"/>
                <a:gd name="connsiteX22" fmla="*/ 54914 w 8495656"/>
                <a:gd name="connsiteY22" fmla="*/ 1706311 h 5874994"/>
                <a:gd name="connsiteX23" fmla="*/ 431986 w 8495656"/>
                <a:gd name="connsiteY23" fmla="*/ 810764 h 5874994"/>
                <a:gd name="connsiteX24" fmla="*/ 1110716 w 8495656"/>
                <a:gd name="connsiteY24" fmla="*/ 254583 h 5874994"/>
                <a:gd name="connsiteX25" fmla="*/ 2015689 w 8495656"/>
                <a:gd name="connsiteY25" fmla="*/ 113181 h 5874994"/>
                <a:gd name="connsiteX26" fmla="*/ 2816967 w 8495656"/>
                <a:gd name="connsiteY26" fmla="*/ 47193 h 5874994"/>
                <a:gd name="connsiteX0" fmla="*/ 2816967 w 8495656"/>
                <a:gd name="connsiteY0" fmla="*/ 47193 h 5874994"/>
                <a:gd name="connsiteX1" fmla="*/ 4221561 w 8495656"/>
                <a:gd name="connsiteY1" fmla="*/ 59 h 5874994"/>
                <a:gd name="connsiteX2" fmla="*/ 5154815 w 8495656"/>
                <a:gd name="connsiteY2" fmla="*/ 56620 h 5874994"/>
                <a:gd name="connsiteX3" fmla="*/ 5918386 w 8495656"/>
                <a:gd name="connsiteY3" fmla="*/ 198022 h 5874994"/>
                <a:gd name="connsiteX4" fmla="*/ 6549982 w 8495656"/>
                <a:gd name="connsiteY4" fmla="*/ 264010 h 5874994"/>
                <a:gd name="connsiteX5" fmla="*/ 7002468 w 8495656"/>
                <a:gd name="connsiteY5" fmla="*/ 311144 h 5874994"/>
                <a:gd name="connsiteX6" fmla="*/ 7615210 w 8495656"/>
                <a:gd name="connsiteY6" fmla="*/ 612801 h 5874994"/>
                <a:gd name="connsiteX7" fmla="*/ 8180819 w 8495656"/>
                <a:gd name="connsiteY7" fmla="*/ 1046434 h 5874994"/>
                <a:gd name="connsiteX8" fmla="*/ 8397635 w 8495656"/>
                <a:gd name="connsiteY8" fmla="*/ 1612043 h 5874994"/>
                <a:gd name="connsiteX9" fmla="*/ 8454196 w 8495656"/>
                <a:gd name="connsiteY9" fmla="*/ 2460455 h 5874994"/>
                <a:gd name="connsiteX10" fmla="*/ 8491903 w 8495656"/>
                <a:gd name="connsiteY10" fmla="*/ 3044917 h 5874994"/>
                <a:gd name="connsiteX11" fmla="*/ 8359928 w 8495656"/>
                <a:gd name="connsiteY11" fmla="*/ 3733074 h 5874994"/>
                <a:gd name="connsiteX12" fmla="*/ 8086551 w 8495656"/>
                <a:gd name="connsiteY12" fmla="*/ 4496645 h 5874994"/>
                <a:gd name="connsiteX13" fmla="*/ 7879161 w 8495656"/>
                <a:gd name="connsiteY13" fmla="*/ 4958558 h 5874994"/>
                <a:gd name="connsiteX14" fmla="*/ 6851639 w 8495656"/>
                <a:gd name="connsiteY14" fmla="*/ 5495886 h 5874994"/>
                <a:gd name="connsiteX15" fmla="*/ 5098254 w 8495656"/>
                <a:gd name="connsiteY15" fmla="*/ 5863531 h 5874994"/>
                <a:gd name="connsiteX16" fmla="*/ 3128052 w 8495656"/>
                <a:gd name="connsiteY16" fmla="*/ 5731556 h 5874994"/>
                <a:gd name="connsiteX17" fmla="*/ 1930848 w 8495656"/>
                <a:gd name="connsiteY17" fmla="*/ 5231935 h 5874994"/>
                <a:gd name="connsiteX18" fmla="*/ 1402947 w 8495656"/>
                <a:gd name="connsiteY18" fmla="*/ 5005692 h 5874994"/>
                <a:gd name="connsiteX19" fmla="*/ 733644 w 8495656"/>
                <a:gd name="connsiteY19" fmla="*/ 4656901 h 5874994"/>
                <a:gd name="connsiteX20" fmla="*/ 290584 w 8495656"/>
                <a:gd name="connsiteY20" fmla="*/ 3789634 h 5874994"/>
                <a:gd name="connsiteX21" fmla="*/ 26633 w 8495656"/>
                <a:gd name="connsiteY21" fmla="*/ 2733832 h 5874994"/>
                <a:gd name="connsiteX22" fmla="*/ 54914 w 8495656"/>
                <a:gd name="connsiteY22" fmla="*/ 1706311 h 5874994"/>
                <a:gd name="connsiteX23" fmla="*/ 431986 w 8495656"/>
                <a:gd name="connsiteY23" fmla="*/ 791911 h 5874994"/>
                <a:gd name="connsiteX24" fmla="*/ 1110716 w 8495656"/>
                <a:gd name="connsiteY24" fmla="*/ 254583 h 5874994"/>
                <a:gd name="connsiteX25" fmla="*/ 2015689 w 8495656"/>
                <a:gd name="connsiteY25" fmla="*/ 113181 h 5874994"/>
                <a:gd name="connsiteX26" fmla="*/ 2816967 w 8495656"/>
                <a:gd name="connsiteY26" fmla="*/ 47193 h 5874994"/>
                <a:gd name="connsiteX0" fmla="*/ 2948942 w 8495656"/>
                <a:gd name="connsiteY0" fmla="*/ 21210 h 5877291"/>
                <a:gd name="connsiteX1" fmla="*/ 4221561 w 8495656"/>
                <a:gd name="connsiteY1" fmla="*/ 2356 h 5877291"/>
                <a:gd name="connsiteX2" fmla="*/ 5154815 w 8495656"/>
                <a:gd name="connsiteY2" fmla="*/ 58917 h 5877291"/>
                <a:gd name="connsiteX3" fmla="*/ 5918386 w 8495656"/>
                <a:gd name="connsiteY3" fmla="*/ 200319 h 5877291"/>
                <a:gd name="connsiteX4" fmla="*/ 6549982 w 8495656"/>
                <a:gd name="connsiteY4" fmla="*/ 266307 h 5877291"/>
                <a:gd name="connsiteX5" fmla="*/ 7002468 w 8495656"/>
                <a:gd name="connsiteY5" fmla="*/ 313441 h 5877291"/>
                <a:gd name="connsiteX6" fmla="*/ 7615210 w 8495656"/>
                <a:gd name="connsiteY6" fmla="*/ 615098 h 5877291"/>
                <a:gd name="connsiteX7" fmla="*/ 8180819 w 8495656"/>
                <a:gd name="connsiteY7" fmla="*/ 1048731 h 5877291"/>
                <a:gd name="connsiteX8" fmla="*/ 8397635 w 8495656"/>
                <a:gd name="connsiteY8" fmla="*/ 1614340 h 5877291"/>
                <a:gd name="connsiteX9" fmla="*/ 8454196 w 8495656"/>
                <a:gd name="connsiteY9" fmla="*/ 2462752 h 5877291"/>
                <a:gd name="connsiteX10" fmla="*/ 8491903 w 8495656"/>
                <a:gd name="connsiteY10" fmla="*/ 3047214 h 5877291"/>
                <a:gd name="connsiteX11" fmla="*/ 8359928 w 8495656"/>
                <a:gd name="connsiteY11" fmla="*/ 3735371 h 5877291"/>
                <a:gd name="connsiteX12" fmla="*/ 8086551 w 8495656"/>
                <a:gd name="connsiteY12" fmla="*/ 4498942 h 5877291"/>
                <a:gd name="connsiteX13" fmla="*/ 7879161 w 8495656"/>
                <a:gd name="connsiteY13" fmla="*/ 4960855 h 5877291"/>
                <a:gd name="connsiteX14" fmla="*/ 6851639 w 8495656"/>
                <a:gd name="connsiteY14" fmla="*/ 5498183 h 5877291"/>
                <a:gd name="connsiteX15" fmla="*/ 5098254 w 8495656"/>
                <a:gd name="connsiteY15" fmla="*/ 5865828 h 5877291"/>
                <a:gd name="connsiteX16" fmla="*/ 3128052 w 8495656"/>
                <a:gd name="connsiteY16" fmla="*/ 5733853 h 5877291"/>
                <a:gd name="connsiteX17" fmla="*/ 1930848 w 8495656"/>
                <a:gd name="connsiteY17" fmla="*/ 5234232 h 5877291"/>
                <a:gd name="connsiteX18" fmla="*/ 1402947 w 8495656"/>
                <a:gd name="connsiteY18" fmla="*/ 5007989 h 5877291"/>
                <a:gd name="connsiteX19" fmla="*/ 733644 w 8495656"/>
                <a:gd name="connsiteY19" fmla="*/ 4659198 h 5877291"/>
                <a:gd name="connsiteX20" fmla="*/ 290584 w 8495656"/>
                <a:gd name="connsiteY20" fmla="*/ 3791931 h 5877291"/>
                <a:gd name="connsiteX21" fmla="*/ 26633 w 8495656"/>
                <a:gd name="connsiteY21" fmla="*/ 2736129 h 5877291"/>
                <a:gd name="connsiteX22" fmla="*/ 54914 w 8495656"/>
                <a:gd name="connsiteY22" fmla="*/ 1708608 h 5877291"/>
                <a:gd name="connsiteX23" fmla="*/ 431986 w 8495656"/>
                <a:gd name="connsiteY23" fmla="*/ 794208 h 5877291"/>
                <a:gd name="connsiteX24" fmla="*/ 1110716 w 8495656"/>
                <a:gd name="connsiteY24" fmla="*/ 256880 h 5877291"/>
                <a:gd name="connsiteX25" fmla="*/ 2015689 w 8495656"/>
                <a:gd name="connsiteY25" fmla="*/ 115478 h 5877291"/>
                <a:gd name="connsiteX26" fmla="*/ 2948942 w 8495656"/>
                <a:gd name="connsiteY26" fmla="*/ 21210 h 5877291"/>
                <a:gd name="connsiteX0" fmla="*/ 2948942 w 8495656"/>
                <a:gd name="connsiteY0" fmla="*/ 29787 h 5885868"/>
                <a:gd name="connsiteX1" fmla="*/ 4165000 w 8495656"/>
                <a:gd name="connsiteY1" fmla="*/ 1506 h 5885868"/>
                <a:gd name="connsiteX2" fmla="*/ 5154815 w 8495656"/>
                <a:gd name="connsiteY2" fmla="*/ 67494 h 5885868"/>
                <a:gd name="connsiteX3" fmla="*/ 5918386 w 8495656"/>
                <a:gd name="connsiteY3" fmla="*/ 208896 h 5885868"/>
                <a:gd name="connsiteX4" fmla="*/ 6549982 w 8495656"/>
                <a:gd name="connsiteY4" fmla="*/ 274884 h 5885868"/>
                <a:gd name="connsiteX5" fmla="*/ 7002468 w 8495656"/>
                <a:gd name="connsiteY5" fmla="*/ 322018 h 5885868"/>
                <a:gd name="connsiteX6" fmla="*/ 7615210 w 8495656"/>
                <a:gd name="connsiteY6" fmla="*/ 623675 h 5885868"/>
                <a:gd name="connsiteX7" fmla="*/ 8180819 w 8495656"/>
                <a:gd name="connsiteY7" fmla="*/ 1057308 h 5885868"/>
                <a:gd name="connsiteX8" fmla="*/ 8397635 w 8495656"/>
                <a:gd name="connsiteY8" fmla="*/ 1622917 h 5885868"/>
                <a:gd name="connsiteX9" fmla="*/ 8454196 w 8495656"/>
                <a:gd name="connsiteY9" fmla="*/ 2471329 h 5885868"/>
                <a:gd name="connsiteX10" fmla="*/ 8491903 w 8495656"/>
                <a:gd name="connsiteY10" fmla="*/ 3055791 h 5885868"/>
                <a:gd name="connsiteX11" fmla="*/ 8359928 w 8495656"/>
                <a:gd name="connsiteY11" fmla="*/ 3743948 h 5885868"/>
                <a:gd name="connsiteX12" fmla="*/ 8086551 w 8495656"/>
                <a:gd name="connsiteY12" fmla="*/ 4507519 h 5885868"/>
                <a:gd name="connsiteX13" fmla="*/ 7879161 w 8495656"/>
                <a:gd name="connsiteY13" fmla="*/ 4969432 h 5885868"/>
                <a:gd name="connsiteX14" fmla="*/ 6851639 w 8495656"/>
                <a:gd name="connsiteY14" fmla="*/ 5506760 h 5885868"/>
                <a:gd name="connsiteX15" fmla="*/ 5098254 w 8495656"/>
                <a:gd name="connsiteY15" fmla="*/ 5874405 h 5885868"/>
                <a:gd name="connsiteX16" fmla="*/ 3128052 w 8495656"/>
                <a:gd name="connsiteY16" fmla="*/ 5742430 h 5885868"/>
                <a:gd name="connsiteX17" fmla="*/ 1930848 w 8495656"/>
                <a:gd name="connsiteY17" fmla="*/ 5242809 h 5885868"/>
                <a:gd name="connsiteX18" fmla="*/ 1402947 w 8495656"/>
                <a:gd name="connsiteY18" fmla="*/ 5016566 h 5885868"/>
                <a:gd name="connsiteX19" fmla="*/ 733644 w 8495656"/>
                <a:gd name="connsiteY19" fmla="*/ 4667775 h 5885868"/>
                <a:gd name="connsiteX20" fmla="*/ 290584 w 8495656"/>
                <a:gd name="connsiteY20" fmla="*/ 3800508 h 5885868"/>
                <a:gd name="connsiteX21" fmla="*/ 26633 w 8495656"/>
                <a:gd name="connsiteY21" fmla="*/ 2744706 h 5885868"/>
                <a:gd name="connsiteX22" fmla="*/ 54914 w 8495656"/>
                <a:gd name="connsiteY22" fmla="*/ 1717185 h 5885868"/>
                <a:gd name="connsiteX23" fmla="*/ 431986 w 8495656"/>
                <a:gd name="connsiteY23" fmla="*/ 802785 h 5885868"/>
                <a:gd name="connsiteX24" fmla="*/ 1110716 w 8495656"/>
                <a:gd name="connsiteY24" fmla="*/ 265457 h 5885868"/>
                <a:gd name="connsiteX25" fmla="*/ 2015689 w 8495656"/>
                <a:gd name="connsiteY25" fmla="*/ 124055 h 5885868"/>
                <a:gd name="connsiteX26" fmla="*/ 2948942 w 8495656"/>
                <a:gd name="connsiteY26" fmla="*/ 29787 h 5885868"/>
                <a:gd name="connsiteX0" fmla="*/ 2948942 w 8495656"/>
                <a:gd name="connsiteY0" fmla="*/ 29787 h 5885868"/>
                <a:gd name="connsiteX1" fmla="*/ 4165000 w 8495656"/>
                <a:gd name="connsiteY1" fmla="*/ 1506 h 5885868"/>
                <a:gd name="connsiteX2" fmla="*/ 5154815 w 8495656"/>
                <a:gd name="connsiteY2" fmla="*/ 67494 h 5885868"/>
                <a:gd name="connsiteX3" fmla="*/ 5918386 w 8495656"/>
                <a:gd name="connsiteY3" fmla="*/ 208896 h 5885868"/>
                <a:gd name="connsiteX4" fmla="*/ 6549982 w 8495656"/>
                <a:gd name="connsiteY4" fmla="*/ 274884 h 5885868"/>
                <a:gd name="connsiteX5" fmla="*/ 7049602 w 8495656"/>
                <a:gd name="connsiteY5" fmla="*/ 369152 h 5885868"/>
                <a:gd name="connsiteX6" fmla="*/ 7615210 w 8495656"/>
                <a:gd name="connsiteY6" fmla="*/ 623675 h 5885868"/>
                <a:gd name="connsiteX7" fmla="*/ 8180819 w 8495656"/>
                <a:gd name="connsiteY7" fmla="*/ 1057308 h 5885868"/>
                <a:gd name="connsiteX8" fmla="*/ 8397635 w 8495656"/>
                <a:gd name="connsiteY8" fmla="*/ 1622917 h 5885868"/>
                <a:gd name="connsiteX9" fmla="*/ 8454196 w 8495656"/>
                <a:gd name="connsiteY9" fmla="*/ 2471329 h 5885868"/>
                <a:gd name="connsiteX10" fmla="*/ 8491903 w 8495656"/>
                <a:gd name="connsiteY10" fmla="*/ 3055791 h 5885868"/>
                <a:gd name="connsiteX11" fmla="*/ 8359928 w 8495656"/>
                <a:gd name="connsiteY11" fmla="*/ 3743948 h 5885868"/>
                <a:gd name="connsiteX12" fmla="*/ 8086551 w 8495656"/>
                <a:gd name="connsiteY12" fmla="*/ 4507519 h 5885868"/>
                <a:gd name="connsiteX13" fmla="*/ 7879161 w 8495656"/>
                <a:gd name="connsiteY13" fmla="*/ 4969432 h 5885868"/>
                <a:gd name="connsiteX14" fmla="*/ 6851639 w 8495656"/>
                <a:gd name="connsiteY14" fmla="*/ 5506760 h 5885868"/>
                <a:gd name="connsiteX15" fmla="*/ 5098254 w 8495656"/>
                <a:gd name="connsiteY15" fmla="*/ 5874405 h 5885868"/>
                <a:gd name="connsiteX16" fmla="*/ 3128052 w 8495656"/>
                <a:gd name="connsiteY16" fmla="*/ 5742430 h 5885868"/>
                <a:gd name="connsiteX17" fmla="*/ 1930848 w 8495656"/>
                <a:gd name="connsiteY17" fmla="*/ 5242809 h 5885868"/>
                <a:gd name="connsiteX18" fmla="*/ 1402947 w 8495656"/>
                <a:gd name="connsiteY18" fmla="*/ 5016566 h 5885868"/>
                <a:gd name="connsiteX19" fmla="*/ 733644 w 8495656"/>
                <a:gd name="connsiteY19" fmla="*/ 4667775 h 5885868"/>
                <a:gd name="connsiteX20" fmla="*/ 290584 w 8495656"/>
                <a:gd name="connsiteY20" fmla="*/ 3800508 h 5885868"/>
                <a:gd name="connsiteX21" fmla="*/ 26633 w 8495656"/>
                <a:gd name="connsiteY21" fmla="*/ 2744706 h 5885868"/>
                <a:gd name="connsiteX22" fmla="*/ 54914 w 8495656"/>
                <a:gd name="connsiteY22" fmla="*/ 1717185 h 5885868"/>
                <a:gd name="connsiteX23" fmla="*/ 431986 w 8495656"/>
                <a:gd name="connsiteY23" fmla="*/ 802785 h 5885868"/>
                <a:gd name="connsiteX24" fmla="*/ 1110716 w 8495656"/>
                <a:gd name="connsiteY24" fmla="*/ 265457 h 5885868"/>
                <a:gd name="connsiteX25" fmla="*/ 2015689 w 8495656"/>
                <a:gd name="connsiteY25" fmla="*/ 124055 h 5885868"/>
                <a:gd name="connsiteX26" fmla="*/ 2948942 w 8495656"/>
                <a:gd name="connsiteY26" fmla="*/ 29787 h 5885868"/>
                <a:gd name="connsiteX0" fmla="*/ 2948942 w 8495656"/>
                <a:gd name="connsiteY0" fmla="*/ 29787 h 5885868"/>
                <a:gd name="connsiteX1" fmla="*/ 4165000 w 8495656"/>
                <a:gd name="connsiteY1" fmla="*/ 1506 h 5885868"/>
                <a:gd name="connsiteX2" fmla="*/ 5154815 w 8495656"/>
                <a:gd name="connsiteY2" fmla="*/ 67494 h 5885868"/>
                <a:gd name="connsiteX3" fmla="*/ 5918386 w 8495656"/>
                <a:gd name="connsiteY3" fmla="*/ 208896 h 5885868"/>
                <a:gd name="connsiteX4" fmla="*/ 6549982 w 8495656"/>
                <a:gd name="connsiteY4" fmla="*/ 274884 h 5885868"/>
                <a:gd name="connsiteX5" fmla="*/ 7049602 w 8495656"/>
                <a:gd name="connsiteY5" fmla="*/ 350298 h 5885868"/>
                <a:gd name="connsiteX6" fmla="*/ 7615210 w 8495656"/>
                <a:gd name="connsiteY6" fmla="*/ 623675 h 5885868"/>
                <a:gd name="connsiteX7" fmla="*/ 8180819 w 8495656"/>
                <a:gd name="connsiteY7" fmla="*/ 1057308 h 5885868"/>
                <a:gd name="connsiteX8" fmla="*/ 8397635 w 8495656"/>
                <a:gd name="connsiteY8" fmla="*/ 1622917 h 5885868"/>
                <a:gd name="connsiteX9" fmla="*/ 8454196 w 8495656"/>
                <a:gd name="connsiteY9" fmla="*/ 2471329 h 5885868"/>
                <a:gd name="connsiteX10" fmla="*/ 8491903 w 8495656"/>
                <a:gd name="connsiteY10" fmla="*/ 3055791 h 5885868"/>
                <a:gd name="connsiteX11" fmla="*/ 8359928 w 8495656"/>
                <a:gd name="connsiteY11" fmla="*/ 3743948 h 5885868"/>
                <a:gd name="connsiteX12" fmla="*/ 8086551 w 8495656"/>
                <a:gd name="connsiteY12" fmla="*/ 4507519 h 5885868"/>
                <a:gd name="connsiteX13" fmla="*/ 7879161 w 8495656"/>
                <a:gd name="connsiteY13" fmla="*/ 4969432 h 5885868"/>
                <a:gd name="connsiteX14" fmla="*/ 6851639 w 8495656"/>
                <a:gd name="connsiteY14" fmla="*/ 5506760 h 5885868"/>
                <a:gd name="connsiteX15" fmla="*/ 5098254 w 8495656"/>
                <a:gd name="connsiteY15" fmla="*/ 5874405 h 5885868"/>
                <a:gd name="connsiteX16" fmla="*/ 3128052 w 8495656"/>
                <a:gd name="connsiteY16" fmla="*/ 5742430 h 5885868"/>
                <a:gd name="connsiteX17" fmla="*/ 1930848 w 8495656"/>
                <a:gd name="connsiteY17" fmla="*/ 5242809 h 5885868"/>
                <a:gd name="connsiteX18" fmla="*/ 1402947 w 8495656"/>
                <a:gd name="connsiteY18" fmla="*/ 5016566 h 5885868"/>
                <a:gd name="connsiteX19" fmla="*/ 733644 w 8495656"/>
                <a:gd name="connsiteY19" fmla="*/ 4667775 h 5885868"/>
                <a:gd name="connsiteX20" fmla="*/ 290584 w 8495656"/>
                <a:gd name="connsiteY20" fmla="*/ 3800508 h 5885868"/>
                <a:gd name="connsiteX21" fmla="*/ 26633 w 8495656"/>
                <a:gd name="connsiteY21" fmla="*/ 2744706 h 5885868"/>
                <a:gd name="connsiteX22" fmla="*/ 54914 w 8495656"/>
                <a:gd name="connsiteY22" fmla="*/ 1717185 h 5885868"/>
                <a:gd name="connsiteX23" fmla="*/ 431986 w 8495656"/>
                <a:gd name="connsiteY23" fmla="*/ 802785 h 5885868"/>
                <a:gd name="connsiteX24" fmla="*/ 1110716 w 8495656"/>
                <a:gd name="connsiteY24" fmla="*/ 265457 h 5885868"/>
                <a:gd name="connsiteX25" fmla="*/ 2015689 w 8495656"/>
                <a:gd name="connsiteY25" fmla="*/ 124055 h 5885868"/>
                <a:gd name="connsiteX26" fmla="*/ 2948942 w 8495656"/>
                <a:gd name="connsiteY26" fmla="*/ 29787 h 5885868"/>
                <a:gd name="connsiteX0" fmla="*/ 2948942 w 8495656"/>
                <a:gd name="connsiteY0" fmla="*/ 29787 h 5885868"/>
                <a:gd name="connsiteX1" fmla="*/ 4165000 w 8495656"/>
                <a:gd name="connsiteY1" fmla="*/ 1506 h 5885868"/>
                <a:gd name="connsiteX2" fmla="*/ 5154815 w 8495656"/>
                <a:gd name="connsiteY2" fmla="*/ 67494 h 5885868"/>
                <a:gd name="connsiteX3" fmla="*/ 5918386 w 8495656"/>
                <a:gd name="connsiteY3" fmla="*/ 208896 h 5885868"/>
                <a:gd name="connsiteX4" fmla="*/ 6549982 w 8495656"/>
                <a:gd name="connsiteY4" fmla="*/ 274884 h 5885868"/>
                <a:gd name="connsiteX5" fmla="*/ 7049602 w 8495656"/>
                <a:gd name="connsiteY5" fmla="*/ 350298 h 5885868"/>
                <a:gd name="connsiteX6" fmla="*/ 7615210 w 8495656"/>
                <a:gd name="connsiteY6" fmla="*/ 623675 h 5885868"/>
                <a:gd name="connsiteX7" fmla="*/ 8171392 w 8495656"/>
                <a:gd name="connsiteY7" fmla="*/ 1066735 h 5885868"/>
                <a:gd name="connsiteX8" fmla="*/ 8397635 w 8495656"/>
                <a:gd name="connsiteY8" fmla="*/ 1622917 h 5885868"/>
                <a:gd name="connsiteX9" fmla="*/ 8454196 w 8495656"/>
                <a:gd name="connsiteY9" fmla="*/ 2471329 h 5885868"/>
                <a:gd name="connsiteX10" fmla="*/ 8491903 w 8495656"/>
                <a:gd name="connsiteY10" fmla="*/ 3055791 h 5885868"/>
                <a:gd name="connsiteX11" fmla="*/ 8359928 w 8495656"/>
                <a:gd name="connsiteY11" fmla="*/ 3743948 h 5885868"/>
                <a:gd name="connsiteX12" fmla="*/ 8086551 w 8495656"/>
                <a:gd name="connsiteY12" fmla="*/ 4507519 h 5885868"/>
                <a:gd name="connsiteX13" fmla="*/ 7879161 w 8495656"/>
                <a:gd name="connsiteY13" fmla="*/ 4969432 h 5885868"/>
                <a:gd name="connsiteX14" fmla="*/ 6851639 w 8495656"/>
                <a:gd name="connsiteY14" fmla="*/ 5506760 h 5885868"/>
                <a:gd name="connsiteX15" fmla="*/ 5098254 w 8495656"/>
                <a:gd name="connsiteY15" fmla="*/ 5874405 h 5885868"/>
                <a:gd name="connsiteX16" fmla="*/ 3128052 w 8495656"/>
                <a:gd name="connsiteY16" fmla="*/ 5742430 h 5885868"/>
                <a:gd name="connsiteX17" fmla="*/ 1930848 w 8495656"/>
                <a:gd name="connsiteY17" fmla="*/ 5242809 h 5885868"/>
                <a:gd name="connsiteX18" fmla="*/ 1402947 w 8495656"/>
                <a:gd name="connsiteY18" fmla="*/ 5016566 h 5885868"/>
                <a:gd name="connsiteX19" fmla="*/ 733644 w 8495656"/>
                <a:gd name="connsiteY19" fmla="*/ 4667775 h 5885868"/>
                <a:gd name="connsiteX20" fmla="*/ 290584 w 8495656"/>
                <a:gd name="connsiteY20" fmla="*/ 3800508 h 5885868"/>
                <a:gd name="connsiteX21" fmla="*/ 26633 w 8495656"/>
                <a:gd name="connsiteY21" fmla="*/ 2744706 h 5885868"/>
                <a:gd name="connsiteX22" fmla="*/ 54914 w 8495656"/>
                <a:gd name="connsiteY22" fmla="*/ 1717185 h 5885868"/>
                <a:gd name="connsiteX23" fmla="*/ 431986 w 8495656"/>
                <a:gd name="connsiteY23" fmla="*/ 802785 h 5885868"/>
                <a:gd name="connsiteX24" fmla="*/ 1110716 w 8495656"/>
                <a:gd name="connsiteY24" fmla="*/ 265457 h 5885868"/>
                <a:gd name="connsiteX25" fmla="*/ 2015689 w 8495656"/>
                <a:gd name="connsiteY25" fmla="*/ 124055 h 5885868"/>
                <a:gd name="connsiteX26" fmla="*/ 2948942 w 8495656"/>
                <a:gd name="connsiteY26" fmla="*/ 29787 h 5885868"/>
                <a:gd name="connsiteX0" fmla="*/ 2948942 w 8495886"/>
                <a:gd name="connsiteY0" fmla="*/ 29787 h 5885868"/>
                <a:gd name="connsiteX1" fmla="*/ 4165000 w 8495886"/>
                <a:gd name="connsiteY1" fmla="*/ 1506 h 5885868"/>
                <a:gd name="connsiteX2" fmla="*/ 5154815 w 8495886"/>
                <a:gd name="connsiteY2" fmla="*/ 67494 h 5885868"/>
                <a:gd name="connsiteX3" fmla="*/ 5918386 w 8495886"/>
                <a:gd name="connsiteY3" fmla="*/ 208896 h 5885868"/>
                <a:gd name="connsiteX4" fmla="*/ 6549982 w 8495886"/>
                <a:gd name="connsiteY4" fmla="*/ 274884 h 5885868"/>
                <a:gd name="connsiteX5" fmla="*/ 7049602 w 8495886"/>
                <a:gd name="connsiteY5" fmla="*/ 350298 h 5885868"/>
                <a:gd name="connsiteX6" fmla="*/ 7615210 w 8495886"/>
                <a:gd name="connsiteY6" fmla="*/ 623675 h 5885868"/>
                <a:gd name="connsiteX7" fmla="*/ 8171392 w 8495886"/>
                <a:gd name="connsiteY7" fmla="*/ 1066735 h 5885868"/>
                <a:gd name="connsiteX8" fmla="*/ 8378781 w 8495886"/>
                <a:gd name="connsiteY8" fmla="*/ 1641770 h 5885868"/>
                <a:gd name="connsiteX9" fmla="*/ 8454196 w 8495886"/>
                <a:gd name="connsiteY9" fmla="*/ 2471329 h 5885868"/>
                <a:gd name="connsiteX10" fmla="*/ 8491903 w 8495886"/>
                <a:gd name="connsiteY10" fmla="*/ 3055791 h 5885868"/>
                <a:gd name="connsiteX11" fmla="*/ 8359928 w 8495886"/>
                <a:gd name="connsiteY11" fmla="*/ 3743948 h 5885868"/>
                <a:gd name="connsiteX12" fmla="*/ 8086551 w 8495886"/>
                <a:gd name="connsiteY12" fmla="*/ 4507519 h 5885868"/>
                <a:gd name="connsiteX13" fmla="*/ 7879161 w 8495886"/>
                <a:gd name="connsiteY13" fmla="*/ 4969432 h 5885868"/>
                <a:gd name="connsiteX14" fmla="*/ 6851639 w 8495886"/>
                <a:gd name="connsiteY14" fmla="*/ 5506760 h 5885868"/>
                <a:gd name="connsiteX15" fmla="*/ 5098254 w 8495886"/>
                <a:gd name="connsiteY15" fmla="*/ 5874405 h 5885868"/>
                <a:gd name="connsiteX16" fmla="*/ 3128052 w 8495886"/>
                <a:gd name="connsiteY16" fmla="*/ 5742430 h 5885868"/>
                <a:gd name="connsiteX17" fmla="*/ 1930848 w 8495886"/>
                <a:gd name="connsiteY17" fmla="*/ 5242809 h 5885868"/>
                <a:gd name="connsiteX18" fmla="*/ 1402947 w 8495886"/>
                <a:gd name="connsiteY18" fmla="*/ 5016566 h 5885868"/>
                <a:gd name="connsiteX19" fmla="*/ 733644 w 8495886"/>
                <a:gd name="connsiteY19" fmla="*/ 4667775 h 5885868"/>
                <a:gd name="connsiteX20" fmla="*/ 290584 w 8495886"/>
                <a:gd name="connsiteY20" fmla="*/ 3800508 h 5885868"/>
                <a:gd name="connsiteX21" fmla="*/ 26633 w 8495886"/>
                <a:gd name="connsiteY21" fmla="*/ 2744706 h 5885868"/>
                <a:gd name="connsiteX22" fmla="*/ 54914 w 8495886"/>
                <a:gd name="connsiteY22" fmla="*/ 1717185 h 5885868"/>
                <a:gd name="connsiteX23" fmla="*/ 431986 w 8495886"/>
                <a:gd name="connsiteY23" fmla="*/ 802785 h 5885868"/>
                <a:gd name="connsiteX24" fmla="*/ 1110716 w 8495886"/>
                <a:gd name="connsiteY24" fmla="*/ 265457 h 5885868"/>
                <a:gd name="connsiteX25" fmla="*/ 2015689 w 8495886"/>
                <a:gd name="connsiteY25" fmla="*/ 124055 h 5885868"/>
                <a:gd name="connsiteX26" fmla="*/ 2948942 w 8495886"/>
                <a:gd name="connsiteY26" fmla="*/ 29787 h 5885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495886" h="5885868">
                  <a:moveTo>
                    <a:pt x="2948942" y="29787"/>
                  </a:moveTo>
                  <a:cubicBezTo>
                    <a:pt x="3307160" y="9362"/>
                    <a:pt x="3797355" y="-4778"/>
                    <a:pt x="4165000" y="1506"/>
                  </a:cubicBezTo>
                  <a:cubicBezTo>
                    <a:pt x="4532645" y="7790"/>
                    <a:pt x="4862584" y="32929"/>
                    <a:pt x="5154815" y="67494"/>
                  </a:cubicBezTo>
                  <a:cubicBezTo>
                    <a:pt x="5447046" y="102059"/>
                    <a:pt x="5685858" y="174331"/>
                    <a:pt x="5918386" y="208896"/>
                  </a:cubicBezTo>
                  <a:cubicBezTo>
                    <a:pt x="6150914" y="243461"/>
                    <a:pt x="6361446" y="251317"/>
                    <a:pt x="6549982" y="274884"/>
                  </a:cubicBezTo>
                  <a:cubicBezTo>
                    <a:pt x="6738518" y="298451"/>
                    <a:pt x="6872064" y="292166"/>
                    <a:pt x="7049602" y="350298"/>
                  </a:cubicBezTo>
                  <a:cubicBezTo>
                    <a:pt x="7227140" y="408430"/>
                    <a:pt x="7428245" y="504269"/>
                    <a:pt x="7615210" y="623675"/>
                  </a:cubicBezTo>
                  <a:cubicBezTo>
                    <a:pt x="7802175" y="743081"/>
                    <a:pt x="8044130" y="897053"/>
                    <a:pt x="8171392" y="1066735"/>
                  </a:cubicBezTo>
                  <a:cubicBezTo>
                    <a:pt x="8298654" y="1236417"/>
                    <a:pt x="8331647" y="1407671"/>
                    <a:pt x="8378781" y="1641770"/>
                  </a:cubicBezTo>
                  <a:cubicBezTo>
                    <a:pt x="8425915" y="1875869"/>
                    <a:pt x="8435342" y="2235659"/>
                    <a:pt x="8454196" y="2471329"/>
                  </a:cubicBezTo>
                  <a:cubicBezTo>
                    <a:pt x="8473050" y="2706999"/>
                    <a:pt x="8507614" y="2843688"/>
                    <a:pt x="8491903" y="3055791"/>
                  </a:cubicBezTo>
                  <a:cubicBezTo>
                    <a:pt x="8476192" y="3267894"/>
                    <a:pt x="8427487" y="3501993"/>
                    <a:pt x="8359928" y="3743948"/>
                  </a:cubicBezTo>
                  <a:cubicBezTo>
                    <a:pt x="8292369" y="3985903"/>
                    <a:pt x="8166679" y="4303272"/>
                    <a:pt x="8086551" y="4507519"/>
                  </a:cubicBezTo>
                  <a:cubicBezTo>
                    <a:pt x="8006423" y="4711766"/>
                    <a:pt x="8037846" y="4784039"/>
                    <a:pt x="7879161" y="4969432"/>
                  </a:cubicBezTo>
                  <a:cubicBezTo>
                    <a:pt x="7720476" y="5154825"/>
                    <a:pt x="7315124" y="5355931"/>
                    <a:pt x="6851639" y="5506760"/>
                  </a:cubicBezTo>
                  <a:cubicBezTo>
                    <a:pt x="6388155" y="5657589"/>
                    <a:pt x="5718852" y="5835127"/>
                    <a:pt x="5098254" y="5874405"/>
                  </a:cubicBezTo>
                  <a:cubicBezTo>
                    <a:pt x="4477656" y="5913683"/>
                    <a:pt x="3655953" y="5847696"/>
                    <a:pt x="3128052" y="5742430"/>
                  </a:cubicBezTo>
                  <a:cubicBezTo>
                    <a:pt x="2600151" y="5637164"/>
                    <a:pt x="2218365" y="5363786"/>
                    <a:pt x="1930848" y="5242809"/>
                  </a:cubicBezTo>
                  <a:cubicBezTo>
                    <a:pt x="1643331" y="5121832"/>
                    <a:pt x="1602481" y="5112405"/>
                    <a:pt x="1402947" y="5016566"/>
                  </a:cubicBezTo>
                  <a:cubicBezTo>
                    <a:pt x="1203413" y="4920727"/>
                    <a:pt x="919038" y="4870451"/>
                    <a:pt x="733644" y="4667775"/>
                  </a:cubicBezTo>
                  <a:cubicBezTo>
                    <a:pt x="548250" y="4465099"/>
                    <a:pt x="408419" y="4121019"/>
                    <a:pt x="290584" y="3800508"/>
                  </a:cubicBezTo>
                  <a:cubicBezTo>
                    <a:pt x="172749" y="3479997"/>
                    <a:pt x="65911" y="3091927"/>
                    <a:pt x="26633" y="2744706"/>
                  </a:cubicBezTo>
                  <a:cubicBezTo>
                    <a:pt x="-12645" y="2397486"/>
                    <a:pt x="-12645" y="2040839"/>
                    <a:pt x="54914" y="1717185"/>
                  </a:cubicBezTo>
                  <a:cubicBezTo>
                    <a:pt x="122473" y="1393532"/>
                    <a:pt x="256019" y="1044740"/>
                    <a:pt x="431986" y="802785"/>
                  </a:cubicBezTo>
                  <a:cubicBezTo>
                    <a:pt x="607953" y="560830"/>
                    <a:pt x="846765" y="381721"/>
                    <a:pt x="1110716" y="265457"/>
                  </a:cubicBezTo>
                  <a:cubicBezTo>
                    <a:pt x="1374666" y="149193"/>
                    <a:pt x="1709318" y="163333"/>
                    <a:pt x="2015689" y="124055"/>
                  </a:cubicBezTo>
                  <a:cubicBezTo>
                    <a:pt x="2322060" y="84777"/>
                    <a:pt x="2590724" y="50212"/>
                    <a:pt x="2948942" y="29787"/>
                  </a:cubicBezTo>
                  <a:close/>
                </a:path>
              </a:pathLst>
            </a:custGeom>
            <a:gradFill flip="none" rotWithShape="1">
              <a:gsLst>
                <a:gs pos="0">
                  <a:srgbClr val="000068"/>
                </a:gs>
                <a:gs pos="40000">
                  <a:srgbClr val="0000FF">
                    <a:shade val="67500"/>
                    <a:satMod val="115000"/>
                  </a:srgbClr>
                </a:gs>
                <a:gs pos="96460">
                  <a:srgbClr val="67AFFF"/>
                </a:gs>
                <a:gs pos="69000">
                  <a:srgbClr val="0066FF"/>
                </a:gs>
              </a:gsLst>
              <a:path path="circle">
                <a:fillToRect l="50000" t="50000" r="50000" b="50000"/>
              </a:path>
              <a:tileRect/>
            </a:gra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p:cNvGrpSpPr/>
          <p:nvPr/>
        </p:nvGrpSpPr>
        <p:grpSpPr>
          <a:xfrm>
            <a:off x="2582087" y="897360"/>
            <a:ext cx="4019611" cy="4130951"/>
            <a:chOff x="2582087" y="897360"/>
            <a:chExt cx="4019611" cy="4130951"/>
          </a:xfrm>
        </p:grpSpPr>
        <p:sp>
          <p:nvSpPr>
            <p:cNvPr id="30" name="Oval 29"/>
            <p:cNvSpPr/>
            <p:nvPr/>
          </p:nvSpPr>
          <p:spPr>
            <a:xfrm>
              <a:off x="2743845" y="1274356"/>
              <a:ext cx="3677462" cy="3561417"/>
            </a:xfrm>
            <a:prstGeom prst="ellipse">
              <a:avLst/>
            </a:prstGeom>
            <a:blipFill>
              <a:blip r:embed="rId3">
                <a:extLst>
                  <a:ext uri="{28A0092B-C50C-407E-A947-70E740481C1C}">
                    <a14:useLocalDpi xmlns:a14="http://schemas.microsoft.com/office/drawing/2010/main" val="0"/>
                  </a:ext>
                </a:extLst>
              </a:blip>
              <a:tile tx="0" ty="0" sx="100000" sy="100000" flip="none" algn="tl"/>
            </a:blip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oup 28"/>
            <p:cNvGrpSpPr/>
            <p:nvPr/>
          </p:nvGrpSpPr>
          <p:grpSpPr>
            <a:xfrm>
              <a:off x="2582087" y="897360"/>
              <a:ext cx="4019611" cy="4130951"/>
              <a:chOff x="2582087" y="897360"/>
              <a:chExt cx="4019611" cy="4130951"/>
            </a:xfrm>
          </p:grpSpPr>
          <p:sp>
            <p:nvSpPr>
              <p:cNvPr id="20536" name="Text Box 15"/>
              <p:cNvSpPr txBox="1">
                <a:spLocks noChangeArrowheads="1"/>
              </p:cNvSpPr>
              <p:nvPr/>
            </p:nvSpPr>
            <p:spPr bwMode="auto">
              <a:xfrm>
                <a:off x="3997040" y="897360"/>
                <a:ext cx="118586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b="1" dirty="0"/>
                  <a:t>Nucleus</a:t>
                </a:r>
              </a:p>
            </p:txBody>
          </p:sp>
          <p:grpSp>
            <p:nvGrpSpPr>
              <p:cNvPr id="21" name="Group 20"/>
              <p:cNvGrpSpPr/>
              <p:nvPr/>
            </p:nvGrpSpPr>
            <p:grpSpPr>
              <a:xfrm>
                <a:off x="2582087" y="1095933"/>
                <a:ext cx="4019611" cy="3932378"/>
                <a:chOff x="3302756" y="1800961"/>
                <a:chExt cx="2473932" cy="2420243"/>
              </a:xfrm>
              <a:solidFill>
                <a:srgbClr val="9966FF"/>
              </a:solidFill>
            </p:grpSpPr>
            <p:sp>
              <p:nvSpPr>
                <p:cNvPr id="20" name="Freeform 19"/>
                <p:cNvSpPr/>
                <p:nvPr/>
              </p:nvSpPr>
              <p:spPr>
                <a:xfrm>
                  <a:off x="4771683" y="1935182"/>
                  <a:ext cx="558355" cy="352543"/>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355" h="352543">
                      <a:moveTo>
                        <a:pt x="69039" y="1347"/>
                      </a:moveTo>
                      <a:cubicBezTo>
                        <a:pt x="115726" y="7982"/>
                        <a:pt x="205808" y="30694"/>
                        <a:pt x="282788" y="70942"/>
                      </a:cubicBezTo>
                      <a:cubicBezTo>
                        <a:pt x="359768" y="111190"/>
                        <a:pt x="489959" y="195638"/>
                        <a:pt x="530917" y="242835"/>
                      </a:cubicBezTo>
                      <a:cubicBezTo>
                        <a:pt x="571875" y="290032"/>
                        <a:pt x="559156" y="300787"/>
                        <a:pt x="542823" y="325545"/>
                      </a:cubicBezTo>
                      <a:cubicBezTo>
                        <a:pt x="526490" y="350303"/>
                        <a:pt x="514521" y="358224"/>
                        <a:pt x="475777" y="348520"/>
                      </a:cubicBezTo>
                      <a:cubicBezTo>
                        <a:pt x="437033" y="338816"/>
                        <a:pt x="360137" y="256536"/>
                        <a:pt x="310358" y="224455"/>
                      </a:cubicBezTo>
                      <a:cubicBezTo>
                        <a:pt x="260579" y="192374"/>
                        <a:pt x="223820" y="175945"/>
                        <a:pt x="177104" y="156033"/>
                      </a:cubicBezTo>
                      <a:cubicBezTo>
                        <a:pt x="130389" y="136122"/>
                        <a:pt x="59932" y="121834"/>
                        <a:pt x="30065" y="104986"/>
                      </a:cubicBezTo>
                      <a:cubicBezTo>
                        <a:pt x="198" y="88138"/>
                        <a:pt x="-3834" y="48404"/>
                        <a:pt x="2662" y="31131"/>
                      </a:cubicBezTo>
                      <a:cubicBezTo>
                        <a:pt x="9158" y="13858"/>
                        <a:pt x="22352" y="-5288"/>
                        <a:pt x="69039" y="1347"/>
                      </a:cubicBezTo>
                      <a:close/>
                    </a:path>
                  </a:pathLst>
                </a:custGeom>
                <a:grpFill/>
                <a:ln w="44450" cmpd="tri">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Freeform 169"/>
                <p:cNvSpPr/>
                <p:nvPr/>
              </p:nvSpPr>
              <p:spPr>
                <a:xfrm rot="2169528">
                  <a:off x="5218333" y="2418638"/>
                  <a:ext cx="558355" cy="352543"/>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355" h="352543">
                      <a:moveTo>
                        <a:pt x="69039" y="1347"/>
                      </a:moveTo>
                      <a:cubicBezTo>
                        <a:pt x="115726" y="7982"/>
                        <a:pt x="205808" y="30694"/>
                        <a:pt x="282788" y="70942"/>
                      </a:cubicBezTo>
                      <a:cubicBezTo>
                        <a:pt x="359768" y="111190"/>
                        <a:pt x="489959" y="195638"/>
                        <a:pt x="530917" y="242835"/>
                      </a:cubicBezTo>
                      <a:cubicBezTo>
                        <a:pt x="571875" y="290032"/>
                        <a:pt x="559156" y="300787"/>
                        <a:pt x="542823" y="325545"/>
                      </a:cubicBezTo>
                      <a:cubicBezTo>
                        <a:pt x="526490" y="350303"/>
                        <a:pt x="514521" y="358224"/>
                        <a:pt x="475777" y="348520"/>
                      </a:cubicBezTo>
                      <a:cubicBezTo>
                        <a:pt x="437033" y="338816"/>
                        <a:pt x="360137" y="256536"/>
                        <a:pt x="310358" y="224455"/>
                      </a:cubicBezTo>
                      <a:cubicBezTo>
                        <a:pt x="260579" y="192374"/>
                        <a:pt x="223820" y="175945"/>
                        <a:pt x="177104" y="156033"/>
                      </a:cubicBezTo>
                      <a:cubicBezTo>
                        <a:pt x="130389" y="136122"/>
                        <a:pt x="59932" y="121834"/>
                        <a:pt x="30065" y="104986"/>
                      </a:cubicBezTo>
                      <a:cubicBezTo>
                        <a:pt x="198" y="88138"/>
                        <a:pt x="-3834" y="48404"/>
                        <a:pt x="2662" y="31131"/>
                      </a:cubicBezTo>
                      <a:cubicBezTo>
                        <a:pt x="9158" y="13858"/>
                        <a:pt x="22352" y="-5288"/>
                        <a:pt x="69039" y="1347"/>
                      </a:cubicBezTo>
                      <a:close/>
                    </a:path>
                  </a:pathLst>
                </a:custGeom>
                <a:grpFill/>
                <a:ln w="44450" cmpd="tri">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Freeform 170"/>
                <p:cNvSpPr/>
                <p:nvPr/>
              </p:nvSpPr>
              <p:spPr>
                <a:xfrm rot="4455740">
                  <a:off x="5290850" y="3055524"/>
                  <a:ext cx="558355" cy="352543"/>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355" h="352543">
                      <a:moveTo>
                        <a:pt x="69039" y="1347"/>
                      </a:moveTo>
                      <a:cubicBezTo>
                        <a:pt x="115726" y="7982"/>
                        <a:pt x="205808" y="30694"/>
                        <a:pt x="282788" y="70942"/>
                      </a:cubicBezTo>
                      <a:cubicBezTo>
                        <a:pt x="359768" y="111190"/>
                        <a:pt x="489959" y="195638"/>
                        <a:pt x="530917" y="242835"/>
                      </a:cubicBezTo>
                      <a:cubicBezTo>
                        <a:pt x="571875" y="290032"/>
                        <a:pt x="559156" y="300787"/>
                        <a:pt x="542823" y="325545"/>
                      </a:cubicBezTo>
                      <a:cubicBezTo>
                        <a:pt x="526490" y="350303"/>
                        <a:pt x="514521" y="358224"/>
                        <a:pt x="475777" y="348520"/>
                      </a:cubicBezTo>
                      <a:cubicBezTo>
                        <a:pt x="437033" y="338816"/>
                        <a:pt x="360137" y="256536"/>
                        <a:pt x="310358" y="224455"/>
                      </a:cubicBezTo>
                      <a:cubicBezTo>
                        <a:pt x="260579" y="192374"/>
                        <a:pt x="223820" y="175945"/>
                        <a:pt x="177104" y="156033"/>
                      </a:cubicBezTo>
                      <a:cubicBezTo>
                        <a:pt x="130389" y="136122"/>
                        <a:pt x="59932" y="121834"/>
                        <a:pt x="30065" y="104986"/>
                      </a:cubicBezTo>
                      <a:cubicBezTo>
                        <a:pt x="198" y="88138"/>
                        <a:pt x="-3834" y="48404"/>
                        <a:pt x="2662" y="31131"/>
                      </a:cubicBezTo>
                      <a:cubicBezTo>
                        <a:pt x="9158" y="13858"/>
                        <a:pt x="22352" y="-5288"/>
                        <a:pt x="69039" y="1347"/>
                      </a:cubicBezTo>
                      <a:close/>
                    </a:path>
                  </a:pathLst>
                </a:custGeom>
                <a:grpFill/>
                <a:ln w="44450" cmpd="tri">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Freeform 171"/>
                <p:cNvSpPr/>
                <p:nvPr/>
              </p:nvSpPr>
              <p:spPr>
                <a:xfrm rot="6426459">
                  <a:off x="4960570" y="3609192"/>
                  <a:ext cx="558355" cy="352543"/>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355" h="352543">
                      <a:moveTo>
                        <a:pt x="69039" y="1347"/>
                      </a:moveTo>
                      <a:cubicBezTo>
                        <a:pt x="115726" y="7982"/>
                        <a:pt x="205808" y="30694"/>
                        <a:pt x="282788" y="70942"/>
                      </a:cubicBezTo>
                      <a:cubicBezTo>
                        <a:pt x="359768" y="111190"/>
                        <a:pt x="489959" y="195638"/>
                        <a:pt x="530917" y="242835"/>
                      </a:cubicBezTo>
                      <a:cubicBezTo>
                        <a:pt x="571875" y="290032"/>
                        <a:pt x="559156" y="300787"/>
                        <a:pt x="542823" y="325545"/>
                      </a:cubicBezTo>
                      <a:cubicBezTo>
                        <a:pt x="526490" y="350303"/>
                        <a:pt x="514521" y="358224"/>
                        <a:pt x="475777" y="348520"/>
                      </a:cubicBezTo>
                      <a:cubicBezTo>
                        <a:pt x="437033" y="338816"/>
                        <a:pt x="360137" y="256536"/>
                        <a:pt x="310358" y="224455"/>
                      </a:cubicBezTo>
                      <a:cubicBezTo>
                        <a:pt x="260579" y="192374"/>
                        <a:pt x="223820" y="175945"/>
                        <a:pt x="177104" y="156033"/>
                      </a:cubicBezTo>
                      <a:cubicBezTo>
                        <a:pt x="130389" y="136122"/>
                        <a:pt x="59932" y="121834"/>
                        <a:pt x="30065" y="104986"/>
                      </a:cubicBezTo>
                      <a:cubicBezTo>
                        <a:pt x="198" y="88138"/>
                        <a:pt x="-3834" y="48404"/>
                        <a:pt x="2662" y="31131"/>
                      </a:cubicBezTo>
                      <a:cubicBezTo>
                        <a:pt x="9158" y="13858"/>
                        <a:pt x="22352" y="-5288"/>
                        <a:pt x="69039" y="1347"/>
                      </a:cubicBezTo>
                      <a:close/>
                    </a:path>
                  </a:pathLst>
                </a:custGeom>
                <a:grpFill/>
                <a:ln w="44450" cmpd="tri">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Freeform 172"/>
                <p:cNvSpPr/>
                <p:nvPr/>
              </p:nvSpPr>
              <p:spPr>
                <a:xfrm rot="8737089">
                  <a:off x="4371535" y="3868661"/>
                  <a:ext cx="558355" cy="352543"/>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355" h="352543">
                      <a:moveTo>
                        <a:pt x="69039" y="1347"/>
                      </a:moveTo>
                      <a:cubicBezTo>
                        <a:pt x="115726" y="7982"/>
                        <a:pt x="205808" y="30694"/>
                        <a:pt x="282788" y="70942"/>
                      </a:cubicBezTo>
                      <a:cubicBezTo>
                        <a:pt x="359768" y="111190"/>
                        <a:pt x="489959" y="195638"/>
                        <a:pt x="530917" y="242835"/>
                      </a:cubicBezTo>
                      <a:cubicBezTo>
                        <a:pt x="571875" y="290032"/>
                        <a:pt x="559156" y="300787"/>
                        <a:pt x="542823" y="325545"/>
                      </a:cubicBezTo>
                      <a:cubicBezTo>
                        <a:pt x="526490" y="350303"/>
                        <a:pt x="514521" y="358224"/>
                        <a:pt x="475777" y="348520"/>
                      </a:cubicBezTo>
                      <a:cubicBezTo>
                        <a:pt x="437033" y="338816"/>
                        <a:pt x="360137" y="256536"/>
                        <a:pt x="310358" y="224455"/>
                      </a:cubicBezTo>
                      <a:cubicBezTo>
                        <a:pt x="260579" y="192374"/>
                        <a:pt x="223820" y="175945"/>
                        <a:pt x="177104" y="156033"/>
                      </a:cubicBezTo>
                      <a:cubicBezTo>
                        <a:pt x="130389" y="136122"/>
                        <a:pt x="59932" y="121834"/>
                        <a:pt x="30065" y="104986"/>
                      </a:cubicBezTo>
                      <a:cubicBezTo>
                        <a:pt x="198" y="88138"/>
                        <a:pt x="-3834" y="48404"/>
                        <a:pt x="2662" y="31131"/>
                      </a:cubicBezTo>
                      <a:cubicBezTo>
                        <a:pt x="9158" y="13858"/>
                        <a:pt x="22352" y="-5288"/>
                        <a:pt x="69039" y="1347"/>
                      </a:cubicBezTo>
                      <a:close/>
                    </a:path>
                  </a:pathLst>
                </a:custGeom>
                <a:grpFill/>
                <a:ln w="44450" cmpd="tri">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Freeform 173"/>
                <p:cNvSpPr/>
                <p:nvPr/>
              </p:nvSpPr>
              <p:spPr>
                <a:xfrm rot="10800000">
                  <a:off x="3741923" y="3746440"/>
                  <a:ext cx="558355" cy="352543"/>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355" h="352543">
                      <a:moveTo>
                        <a:pt x="69039" y="1347"/>
                      </a:moveTo>
                      <a:cubicBezTo>
                        <a:pt x="115726" y="7982"/>
                        <a:pt x="205808" y="30694"/>
                        <a:pt x="282788" y="70942"/>
                      </a:cubicBezTo>
                      <a:cubicBezTo>
                        <a:pt x="359768" y="111190"/>
                        <a:pt x="489959" y="195638"/>
                        <a:pt x="530917" y="242835"/>
                      </a:cubicBezTo>
                      <a:cubicBezTo>
                        <a:pt x="571875" y="290032"/>
                        <a:pt x="559156" y="300787"/>
                        <a:pt x="542823" y="325545"/>
                      </a:cubicBezTo>
                      <a:cubicBezTo>
                        <a:pt x="526490" y="350303"/>
                        <a:pt x="514521" y="358224"/>
                        <a:pt x="475777" y="348520"/>
                      </a:cubicBezTo>
                      <a:cubicBezTo>
                        <a:pt x="437033" y="338816"/>
                        <a:pt x="360137" y="256536"/>
                        <a:pt x="310358" y="224455"/>
                      </a:cubicBezTo>
                      <a:cubicBezTo>
                        <a:pt x="260579" y="192374"/>
                        <a:pt x="223820" y="175945"/>
                        <a:pt x="177104" y="156033"/>
                      </a:cubicBezTo>
                      <a:cubicBezTo>
                        <a:pt x="130389" y="136122"/>
                        <a:pt x="59932" y="121834"/>
                        <a:pt x="30065" y="104986"/>
                      </a:cubicBezTo>
                      <a:cubicBezTo>
                        <a:pt x="198" y="88138"/>
                        <a:pt x="-3834" y="48404"/>
                        <a:pt x="2662" y="31131"/>
                      </a:cubicBezTo>
                      <a:cubicBezTo>
                        <a:pt x="9158" y="13858"/>
                        <a:pt x="22352" y="-5288"/>
                        <a:pt x="69039" y="1347"/>
                      </a:cubicBezTo>
                      <a:close/>
                    </a:path>
                  </a:pathLst>
                </a:custGeom>
                <a:grpFill/>
                <a:ln w="44450" cmpd="tri">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Freeform 174"/>
                <p:cNvSpPr/>
                <p:nvPr/>
              </p:nvSpPr>
              <p:spPr>
                <a:xfrm rot="13008012">
                  <a:off x="3302756" y="3257307"/>
                  <a:ext cx="558355" cy="352543"/>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355" h="352543">
                      <a:moveTo>
                        <a:pt x="69039" y="1347"/>
                      </a:moveTo>
                      <a:cubicBezTo>
                        <a:pt x="115726" y="7982"/>
                        <a:pt x="205808" y="30694"/>
                        <a:pt x="282788" y="70942"/>
                      </a:cubicBezTo>
                      <a:cubicBezTo>
                        <a:pt x="359768" y="111190"/>
                        <a:pt x="489959" y="195638"/>
                        <a:pt x="530917" y="242835"/>
                      </a:cubicBezTo>
                      <a:cubicBezTo>
                        <a:pt x="571875" y="290032"/>
                        <a:pt x="559156" y="300787"/>
                        <a:pt x="542823" y="325545"/>
                      </a:cubicBezTo>
                      <a:cubicBezTo>
                        <a:pt x="526490" y="350303"/>
                        <a:pt x="514521" y="358224"/>
                        <a:pt x="475777" y="348520"/>
                      </a:cubicBezTo>
                      <a:cubicBezTo>
                        <a:pt x="437033" y="338816"/>
                        <a:pt x="360137" y="256536"/>
                        <a:pt x="310358" y="224455"/>
                      </a:cubicBezTo>
                      <a:cubicBezTo>
                        <a:pt x="260579" y="192374"/>
                        <a:pt x="223820" y="175945"/>
                        <a:pt x="177104" y="156033"/>
                      </a:cubicBezTo>
                      <a:cubicBezTo>
                        <a:pt x="130389" y="136122"/>
                        <a:pt x="59932" y="121834"/>
                        <a:pt x="30065" y="104986"/>
                      </a:cubicBezTo>
                      <a:cubicBezTo>
                        <a:pt x="198" y="88138"/>
                        <a:pt x="-3834" y="48404"/>
                        <a:pt x="2662" y="31131"/>
                      </a:cubicBezTo>
                      <a:cubicBezTo>
                        <a:pt x="9158" y="13858"/>
                        <a:pt x="22352" y="-5288"/>
                        <a:pt x="69039" y="1347"/>
                      </a:cubicBezTo>
                      <a:close/>
                    </a:path>
                  </a:pathLst>
                </a:custGeom>
                <a:grpFill/>
                <a:ln w="44450" cmpd="tri">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Freeform 175"/>
                <p:cNvSpPr/>
                <p:nvPr/>
              </p:nvSpPr>
              <p:spPr>
                <a:xfrm rot="15213326">
                  <a:off x="3234000" y="2607996"/>
                  <a:ext cx="558355" cy="352543"/>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355" h="352543">
                      <a:moveTo>
                        <a:pt x="69039" y="1347"/>
                      </a:moveTo>
                      <a:cubicBezTo>
                        <a:pt x="115726" y="7982"/>
                        <a:pt x="205808" y="30694"/>
                        <a:pt x="282788" y="70942"/>
                      </a:cubicBezTo>
                      <a:cubicBezTo>
                        <a:pt x="359768" y="111190"/>
                        <a:pt x="489959" y="195638"/>
                        <a:pt x="530917" y="242835"/>
                      </a:cubicBezTo>
                      <a:cubicBezTo>
                        <a:pt x="571875" y="290032"/>
                        <a:pt x="559156" y="300787"/>
                        <a:pt x="542823" y="325545"/>
                      </a:cubicBezTo>
                      <a:cubicBezTo>
                        <a:pt x="526490" y="350303"/>
                        <a:pt x="514521" y="358224"/>
                        <a:pt x="475777" y="348520"/>
                      </a:cubicBezTo>
                      <a:cubicBezTo>
                        <a:pt x="437033" y="338816"/>
                        <a:pt x="360137" y="256536"/>
                        <a:pt x="310358" y="224455"/>
                      </a:cubicBezTo>
                      <a:cubicBezTo>
                        <a:pt x="260579" y="192374"/>
                        <a:pt x="223820" y="175945"/>
                        <a:pt x="177104" y="156033"/>
                      </a:cubicBezTo>
                      <a:cubicBezTo>
                        <a:pt x="130389" y="136122"/>
                        <a:pt x="59932" y="121834"/>
                        <a:pt x="30065" y="104986"/>
                      </a:cubicBezTo>
                      <a:cubicBezTo>
                        <a:pt x="198" y="88138"/>
                        <a:pt x="-3834" y="48404"/>
                        <a:pt x="2662" y="31131"/>
                      </a:cubicBezTo>
                      <a:cubicBezTo>
                        <a:pt x="9158" y="13858"/>
                        <a:pt x="22352" y="-5288"/>
                        <a:pt x="69039" y="1347"/>
                      </a:cubicBezTo>
                      <a:close/>
                    </a:path>
                  </a:pathLst>
                </a:custGeom>
                <a:grpFill/>
                <a:ln w="44450" cmpd="tri">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Freeform 176"/>
                <p:cNvSpPr/>
                <p:nvPr/>
              </p:nvSpPr>
              <p:spPr>
                <a:xfrm rot="17478363">
                  <a:off x="3564217" y="2060524"/>
                  <a:ext cx="558355" cy="352543"/>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355" h="352543">
                      <a:moveTo>
                        <a:pt x="69039" y="1347"/>
                      </a:moveTo>
                      <a:cubicBezTo>
                        <a:pt x="115726" y="7982"/>
                        <a:pt x="205808" y="30694"/>
                        <a:pt x="282788" y="70942"/>
                      </a:cubicBezTo>
                      <a:cubicBezTo>
                        <a:pt x="359768" y="111190"/>
                        <a:pt x="489959" y="195638"/>
                        <a:pt x="530917" y="242835"/>
                      </a:cubicBezTo>
                      <a:cubicBezTo>
                        <a:pt x="571875" y="290032"/>
                        <a:pt x="559156" y="300787"/>
                        <a:pt x="542823" y="325545"/>
                      </a:cubicBezTo>
                      <a:cubicBezTo>
                        <a:pt x="526490" y="350303"/>
                        <a:pt x="514521" y="358224"/>
                        <a:pt x="475777" y="348520"/>
                      </a:cubicBezTo>
                      <a:cubicBezTo>
                        <a:pt x="437033" y="338816"/>
                        <a:pt x="360137" y="256536"/>
                        <a:pt x="310358" y="224455"/>
                      </a:cubicBezTo>
                      <a:cubicBezTo>
                        <a:pt x="260579" y="192374"/>
                        <a:pt x="223820" y="175945"/>
                        <a:pt x="177104" y="156033"/>
                      </a:cubicBezTo>
                      <a:cubicBezTo>
                        <a:pt x="130389" y="136122"/>
                        <a:pt x="59932" y="121834"/>
                        <a:pt x="30065" y="104986"/>
                      </a:cubicBezTo>
                      <a:cubicBezTo>
                        <a:pt x="198" y="88138"/>
                        <a:pt x="-3834" y="48404"/>
                        <a:pt x="2662" y="31131"/>
                      </a:cubicBezTo>
                      <a:cubicBezTo>
                        <a:pt x="9158" y="13858"/>
                        <a:pt x="22352" y="-5288"/>
                        <a:pt x="69039" y="1347"/>
                      </a:cubicBezTo>
                      <a:close/>
                    </a:path>
                  </a:pathLst>
                </a:custGeom>
                <a:grpFill/>
                <a:ln w="44450" cmpd="tri">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Freeform 177"/>
                <p:cNvSpPr/>
                <p:nvPr/>
              </p:nvSpPr>
              <p:spPr>
                <a:xfrm rot="19511808">
                  <a:off x="4150857" y="1800961"/>
                  <a:ext cx="558355" cy="352543"/>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355" h="352543">
                      <a:moveTo>
                        <a:pt x="69039" y="1347"/>
                      </a:moveTo>
                      <a:cubicBezTo>
                        <a:pt x="115726" y="7982"/>
                        <a:pt x="205808" y="30694"/>
                        <a:pt x="282788" y="70942"/>
                      </a:cubicBezTo>
                      <a:cubicBezTo>
                        <a:pt x="359768" y="111190"/>
                        <a:pt x="489959" y="195638"/>
                        <a:pt x="530917" y="242835"/>
                      </a:cubicBezTo>
                      <a:cubicBezTo>
                        <a:pt x="571875" y="290032"/>
                        <a:pt x="559156" y="300787"/>
                        <a:pt x="542823" y="325545"/>
                      </a:cubicBezTo>
                      <a:cubicBezTo>
                        <a:pt x="526490" y="350303"/>
                        <a:pt x="514521" y="358224"/>
                        <a:pt x="475777" y="348520"/>
                      </a:cubicBezTo>
                      <a:cubicBezTo>
                        <a:pt x="437033" y="338816"/>
                        <a:pt x="360137" y="256536"/>
                        <a:pt x="310358" y="224455"/>
                      </a:cubicBezTo>
                      <a:cubicBezTo>
                        <a:pt x="260579" y="192374"/>
                        <a:pt x="223820" y="175945"/>
                        <a:pt x="177104" y="156033"/>
                      </a:cubicBezTo>
                      <a:cubicBezTo>
                        <a:pt x="130389" y="136122"/>
                        <a:pt x="59932" y="121834"/>
                        <a:pt x="30065" y="104986"/>
                      </a:cubicBezTo>
                      <a:cubicBezTo>
                        <a:pt x="198" y="88138"/>
                        <a:pt x="-3834" y="48404"/>
                        <a:pt x="2662" y="31131"/>
                      </a:cubicBezTo>
                      <a:cubicBezTo>
                        <a:pt x="9158" y="13858"/>
                        <a:pt x="22352" y="-5288"/>
                        <a:pt x="69039" y="1347"/>
                      </a:cubicBezTo>
                      <a:close/>
                    </a:path>
                  </a:pathLst>
                </a:custGeom>
                <a:grpFill/>
                <a:ln w="44450" cmpd="tri">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sp>
        <p:nvSpPr>
          <p:cNvPr id="20488" name="Rectangle 22"/>
          <p:cNvSpPr>
            <a:spLocks noGrp="1" noChangeArrowheads="1"/>
          </p:cNvSpPr>
          <p:nvPr>
            <p:ph type="title"/>
          </p:nvPr>
        </p:nvSpPr>
        <p:spPr>
          <a:xfrm>
            <a:off x="446892" y="-99447"/>
            <a:ext cx="8229600" cy="1028661"/>
          </a:xfrm>
        </p:spPr>
        <p:txBody>
          <a:bodyPr/>
          <a:lstStyle/>
          <a:p>
            <a:r>
              <a:rPr lang="en-US" dirty="0"/>
              <a:t>Central Dogma of Biology</a:t>
            </a:r>
            <a:endParaRPr lang="en-US" dirty="0" smtClean="0"/>
          </a:p>
        </p:txBody>
      </p:sp>
      <p:grpSp>
        <p:nvGrpSpPr>
          <p:cNvPr id="2" name="Group 1"/>
          <p:cNvGrpSpPr/>
          <p:nvPr/>
        </p:nvGrpSpPr>
        <p:grpSpPr>
          <a:xfrm>
            <a:off x="3103420" y="1402400"/>
            <a:ext cx="2969605" cy="1999240"/>
            <a:chOff x="3103420" y="1581681"/>
            <a:chExt cx="2969605" cy="1999240"/>
          </a:xfrm>
        </p:grpSpPr>
        <p:pic>
          <p:nvPicPr>
            <p:cNvPr id="189" name="Picture 18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376626">
              <a:off x="3260340" y="1581681"/>
              <a:ext cx="2663487" cy="1999240"/>
            </a:xfrm>
            <a:prstGeom prst="rect">
              <a:avLst/>
            </a:prstGeom>
            <a:effectLst>
              <a:outerShdw blurRad="50800" dist="38100" dir="2700000" algn="tl" rotWithShape="0">
                <a:prstClr val="black">
                  <a:alpha val="40000"/>
                </a:prstClr>
              </a:outerShdw>
            </a:effectLst>
          </p:spPr>
        </p:pic>
        <p:sp>
          <p:nvSpPr>
            <p:cNvPr id="190" name="Rounded Rectangle 21"/>
            <p:cNvSpPr/>
            <p:nvPr/>
          </p:nvSpPr>
          <p:spPr>
            <a:xfrm rot="143715">
              <a:off x="5478222" y="2477014"/>
              <a:ext cx="274120" cy="74524"/>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 name="connsiteX0" fmla="*/ 16173 w 1083729"/>
                <a:gd name="connsiteY0" fmla="*/ 105537 h 255639"/>
                <a:gd name="connsiteX1" fmla="*/ 107332 w 1083729"/>
                <a:gd name="connsiteY1" fmla="*/ 0 h 255639"/>
                <a:gd name="connsiteX2" fmla="*/ 959362 w 1083729"/>
                <a:gd name="connsiteY2" fmla="*/ 0 h 255639"/>
                <a:gd name="connsiteX3" fmla="*/ 1078669 w 1083729"/>
                <a:gd name="connsiteY3" fmla="*/ 136332 h 255639"/>
                <a:gd name="connsiteX4" fmla="*/ 959362 w 1083729"/>
                <a:gd name="connsiteY4" fmla="*/ 255639 h 255639"/>
                <a:gd name="connsiteX5" fmla="*/ 107332 w 1083729"/>
                <a:gd name="connsiteY5" fmla="*/ 255639 h 255639"/>
                <a:gd name="connsiteX6" fmla="*/ 0 w 1083729"/>
                <a:gd name="connsiteY6" fmla="*/ 153102 h 255639"/>
                <a:gd name="connsiteX7" fmla="*/ 16173 w 1083729"/>
                <a:gd name="connsiteY7"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36332 h 255639"/>
                <a:gd name="connsiteX4" fmla="*/ 959362 w 1078669"/>
                <a:gd name="connsiteY4" fmla="*/ 255639 h 255639"/>
                <a:gd name="connsiteX5" fmla="*/ 107332 w 1078669"/>
                <a:gd name="connsiteY5" fmla="*/ 255639 h 255639"/>
                <a:gd name="connsiteX6" fmla="*/ 0 w 1078669"/>
                <a:gd name="connsiteY6" fmla="*/ 153102 h 255639"/>
                <a:gd name="connsiteX7" fmla="*/ 16173 w 1078669"/>
                <a:gd name="connsiteY7" fmla="*/ 105537 h 255639"/>
                <a:gd name="connsiteX0" fmla="*/ 16173 w 1078669"/>
                <a:gd name="connsiteY0" fmla="*/ 105537 h 255639"/>
                <a:gd name="connsiteX1" fmla="*/ 107332 w 1078669"/>
                <a:gd name="connsiteY1" fmla="*/ 0 h 255639"/>
                <a:gd name="connsiteX2" fmla="*/ 900082 w 1078669"/>
                <a:gd name="connsiteY2" fmla="*/ 16843 h 255639"/>
                <a:gd name="connsiteX3" fmla="*/ 1078669 w 1078669"/>
                <a:gd name="connsiteY3" fmla="*/ 136332 h 255639"/>
                <a:gd name="connsiteX4" fmla="*/ 959362 w 1078669"/>
                <a:gd name="connsiteY4" fmla="*/ 255639 h 255639"/>
                <a:gd name="connsiteX5" fmla="*/ 107332 w 1078669"/>
                <a:gd name="connsiteY5" fmla="*/ 255639 h 255639"/>
                <a:gd name="connsiteX6" fmla="*/ 0 w 1078669"/>
                <a:gd name="connsiteY6" fmla="*/ 153102 h 255639"/>
                <a:gd name="connsiteX7" fmla="*/ 16173 w 1078669"/>
                <a:gd name="connsiteY7" fmla="*/ 105537 h 255639"/>
                <a:gd name="connsiteX0" fmla="*/ 16173 w 1022310"/>
                <a:gd name="connsiteY0" fmla="*/ 105537 h 255639"/>
                <a:gd name="connsiteX1" fmla="*/ 107332 w 1022310"/>
                <a:gd name="connsiteY1" fmla="*/ 0 h 255639"/>
                <a:gd name="connsiteX2" fmla="*/ 900082 w 1022310"/>
                <a:gd name="connsiteY2" fmla="*/ 16843 h 255639"/>
                <a:gd name="connsiteX3" fmla="*/ 1022290 w 1022310"/>
                <a:gd name="connsiteY3" fmla="*/ 171174 h 255639"/>
                <a:gd name="connsiteX4" fmla="*/ 959362 w 1022310"/>
                <a:gd name="connsiteY4" fmla="*/ 255639 h 255639"/>
                <a:gd name="connsiteX5" fmla="*/ 107332 w 1022310"/>
                <a:gd name="connsiteY5" fmla="*/ 255639 h 255639"/>
                <a:gd name="connsiteX6" fmla="*/ 0 w 1022310"/>
                <a:gd name="connsiteY6" fmla="*/ 153102 h 255639"/>
                <a:gd name="connsiteX7" fmla="*/ 16173 w 1022310"/>
                <a:gd name="connsiteY7" fmla="*/ 105537 h 255639"/>
                <a:gd name="connsiteX0" fmla="*/ 16173 w 1033494"/>
                <a:gd name="connsiteY0" fmla="*/ 105537 h 255639"/>
                <a:gd name="connsiteX1" fmla="*/ 107332 w 1033494"/>
                <a:gd name="connsiteY1" fmla="*/ 0 h 255639"/>
                <a:gd name="connsiteX2" fmla="*/ 900082 w 1033494"/>
                <a:gd name="connsiteY2" fmla="*/ 16843 h 255639"/>
                <a:gd name="connsiteX3" fmla="*/ 1022290 w 1033494"/>
                <a:gd name="connsiteY3" fmla="*/ 171174 h 255639"/>
                <a:gd name="connsiteX4" fmla="*/ 959362 w 1033494"/>
                <a:gd name="connsiteY4" fmla="*/ 255639 h 255639"/>
                <a:gd name="connsiteX5" fmla="*/ 107332 w 1033494"/>
                <a:gd name="connsiteY5" fmla="*/ 255639 h 255639"/>
                <a:gd name="connsiteX6" fmla="*/ 0 w 1033494"/>
                <a:gd name="connsiteY6" fmla="*/ 153102 h 255639"/>
                <a:gd name="connsiteX7" fmla="*/ 16173 w 1033494"/>
                <a:gd name="connsiteY7" fmla="*/ 105537 h 255639"/>
                <a:gd name="connsiteX0" fmla="*/ 16173 w 1033494"/>
                <a:gd name="connsiteY0" fmla="*/ 105537 h 255639"/>
                <a:gd name="connsiteX1" fmla="*/ 107332 w 1033494"/>
                <a:gd name="connsiteY1" fmla="*/ 0 h 255639"/>
                <a:gd name="connsiteX2" fmla="*/ 900082 w 1033494"/>
                <a:gd name="connsiteY2" fmla="*/ 16843 h 255639"/>
                <a:gd name="connsiteX3" fmla="*/ 1022290 w 1033494"/>
                <a:gd name="connsiteY3" fmla="*/ 171174 h 255639"/>
                <a:gd name="connsiteX4" fmla="*/ 959362 w 1033494"/>
                <a:gd name="connsiteY4" fmla="*/ 255639 h 255639"/>
                <a:gd name="connsiteX5" fmla="*/ 107332 w 1033494"/>
                <a:gd name="connsiteY5" fmla="*/ 255639 h 255639"/>
                <a:gd name="connsiteX6" fmla="*/ 0 w 1033494"/>
                <a:gd name="connsiteY6" fmla="*/ 153102 h 255639"/>
                <a:gd name="connsiteX7" fmla="*/ 16173 w 1033494"/>
                <a:gd name="connsiteY7" fmla="*/ 105537 h 255639"/>
                <a:gd name="connsiteX0" fmla="*/ 16173 w 1052482"/>
                <a:gd name="connsiteY0" fmla="*/ 105537 h 255639"/>
                <a:gd name="connsiteX1" fmla="*/ 107332 w 1052482"/>
                <a:gd name="connsiteY1" fmla="*/ 0 h 255639"/>
                <a:gd name="connsiteX2" fmla="*/ 900082 w 1052482"/>
                <a:gd name="connsiteY2" fmla="*/ 16843 h 255639"/>
                <a:gd name="connsiteX3" fmla="*/ 1044347 w 1052482"/>
                <a:gd name="connsiteY3" fmla="*/ 166505 h 255639"/>
                <a:gd name="connsiteX4" fmla="*/ 959362 w 1052482"/>
                <a:gd name="connsiteY4" fmla="*/ 255639 h 255639"/>
                <a:gd name="connsiteX5" fmla="*/ 107332 w 1052482"/>
                <a:gd name="connsiteY5" fmla="*/ 255639 h 255639"/>
                <a:gd name="connsiteX6" fmla="*/ 0 w 1052482"/>
                <a:gd name="connsiteY6" fmla="*/ 153102 h 255639"/>
                <a:gd name="connsiteX7" fmla="*/ 16173 w 1052482"/>
                <a:gd name="connsiteY7" fmla="*/ 105537 h 255639"/>
                <a:gd name="connsiteX0" fmla="*/ 16173 w 1052482"/>
                <a:gd name="connsiteY0" fmla="*/ 105537 h 255639"/>
                <a:gd name="connsiteX1" fmla="*/ 107332 w 1052482"/>
                <a:gd name="connsiteY1" fmla="*/ 0 h 255639"/>
                <a:gd name="connsiteX2" fmla="*/ 900082 w 1052482"/>
                <a:gd name="connsiteY2" fmla="*/ 16843 h 255639"/>
                <a:gd name="connsiteX3" fmla="*/ 1044347 w 1052482"/>
                <a:gd name="connsiteY3" fmla="*/ 166505 h 255639"/>
                <a:gd name="connsiteX4" fmla="*/ 959362 w 1052482"/>
                <a:gd name="connsiteY4" fmla="*/ 255639 h 255639"/>
                <a:gd name="connsiteX5" fmla="*/ 107332 w 1052482"/>
                <a:gd name="connsiteY5" fmla="*/ 255639 h 255639"/>
                <a:gd name="connsiteX6" fmla="*/ 0 w 1052482"/>
                <a:gd name="connsiteY6" fmla="*/ 153102 h 255639"/>
                <a:gd name="connsiteX7" fmla="*/ 16173 w 1052482"/>
                <a:gd name="connsiteY7"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2482" h="255639">
                  <a:moveTo>
                    <a:pt x="16173" y="105537"/>
                  </a:moveTo>
                  <a:cubicBezTo>
                    <a:pt x="60787" y="48936"/>
                    <a:pt x="50716" y="44017"/>
                    <a:pt x="107332" y="0"/>
                  </a:cubicBezTo>
                  <a:lnTo>
                    <a:pt x="900082" y="16843"/>
                  </a:lnTo>
                  <a:cubicBezTo>
                    <a:pt x="983833" y="99055"/>
                    <a:pt x="1005143" y="109290"/>
                    <a:pt x="1044347" y="166505"/>
                  </a:cubicBezTo>
                  <a:cubicBezTo>
                    <a:pt x="1072076" y="219368"/>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191" name="Rounded Rectangle 53"/>
            <p:cNvSpPr/>
            <p:nvPr/>
          </p:nvSpPr>
          <p:spPr>
            <a:xfrm rot="2445443">
              <a:off x="5554296" y="2448793"/>
              <a:ext cx="254421" cy="55428"/>
            </a:xfrm>
            <a:custGeom>
              <a:avLst/>
              <a:gdLst>
                <a:gd name="connsiteX0" fmla="*/ 0 w 895076"/>
                <a:gd name="connsiteY0" fmla="*/ 119307 h 255639"/>
                <a:gd name="connsiteX1" fmla="*/ 119307 w 895076"/>
                <a:gd name="connsiteY1" fmla="*/ 0 h 255639"/>
                <a:gd name="connsiteX2" fmla="*/ 775769 w 895076"/>
                <a:gd name="connsiteY2" fmla="*/ 0 h 255639"/>
                <a:gd name="connsiteX3" fmla="*/ 895076 w 895076"/>
                <a:gd name="connsiteY3" fmla="*/ 119307 h 255639"/>
                <a:gd name="connsiteX4" fmla="*/ 895076 w 895076"/>
                <a:gd name="connsiteY4" fmla="*/ 136332 h 255639"/>
                <a:gd name="connsiteX5" fmla="*/ 775769 w 895076"/>
                <a:gd name="connsiteY5" fmla="*/ 255639 h 255639"/>
                <a:gd name="connsiteX6" fmla="*/ 119307 w 895076"/>
                <a:gd name="connsiteY6" fmla="*/ 255639 h 255639"/>
                <a:gd name="connsiteX7" fmla="*/ 0 w 895076"/>
                <a:gd name="connsiteY7" fmla="*/ 136332 h 255639"/>
                <a:gd name="connsiteX8" fmla="*/ 0 w 895076"/>
                <a:gd name="connsiteY8" fmla="*/ 119307 h 255639"/>
                <a:gd name="connsiteX0" fmla="*/ 0 w 895076"/>
                <a:gd name="connsiteY0" fmla="*/ 119307 h 255639"/>
                <a:gd name="connsiteX1" fmla="*/ 133586 w 895076"/>
                <a:gd name="connsiteY1" fmla="*/ 66939 h 255639"/>
                <a:gd name="connsiteX2" fmla="*/ 775769 w 895076"/>
                <a:gd name="connsiteY2" fmla="*/ 0 h 255639"/>
                <a:gd name="connsiteX3" fmla="*/ 895076 w 895076"/>
                <a:gd name="connsiteY3" fmla="*/ 119307 h 255639"/>
                <a:gd name="connsiteX4" fmla="*/ 895076 w 895076"/>
                <a:gd name="connsiteY4" fmla="*/ 136332 h 255639"/>
                <a:gd name="connsiteX5" fmla="*/ 775769 w 895076"/>
                <a:gd name="connsiteY5" fmla="*/ 255639 h 255639"/>
                <a:gd name="connsiteX6" fmla="*/ 119307 w 895076"/>
                <a:gd name="connsiteY6" fmla="*/ 255639 h 255639"/>
                <a:gd name="connsiteX7" fmla="*/ 0 w 895076"/>
                <a:gd name="connsiteY7" fmla="*/ 136332 h 255639"/>
                <a:gd name="connsiteX8" fmla="*/ 0 w 895076"/>
                <a:gd name="connsiteY8" fmla="*/ 119307 h 255639"/>
                <a:gd name="connsiteX0" fmla="*/ 0 w 895076"/>
                <a:gd name="connsiteY0" fmla="*/ 53514 h 189846"/>
                <a:gd name="connsiteX1" fmla="*/ 133586 w 895076"/>
                <a:gd name="connsiteY1" fmla="*/ 1146 h 189846"/>
                <a:gd name="connsiteX2" fmla="*/ 764254 w 895076"/>
                <a:gd name="connsiteY2" fmla="*/ 46661 h 189846"/>
                <a:gd name="connsiteX3" fmla="*/ 895076 w 895076"/>
                <a:gd name="connsiteY3" fmla="*/ 53514 h 189846"/>
                <a:gd name="connsiteX4" fmla="*/ 895076 w 895076"/>
                <a:gd name="connsiteY4" fmla="*/ 70539 h 189846"/>
                <a:gd name="connsiteX5" fmla="*/ 775769 w 895076"/>
                <a:gd name="connsiteY5" fmla="*/ 189846 h 189846"/>
                <a:gd name="connsiteX6" fmla="*/ 119307 w 895076"/>
                <a:gd name="connsiteY6" fmla="*/ 189846 h 189846"/>
                <a:gd name="connsiteX7" fmla="*/ 0 w 895076"/>
                <a:gd name="connsiteY7" fmla="*/ 70539 h 189846"/>
                <a:gd name="connsiteX8" fmla="*/ 0 w 895076"/>
                <a:gd name="connsiteY8" fmla="*/ 53514 h 189846"/>
                <a:gd name="connsiteX0" fmla="*/ 0 w 895076"/>
                <a:gd name="connsiteY0" fmla="*/ 53514 h 189846"/>
                <a:gd name="connsiteX1" fmla="*/ 133586 w 895076"/>
                <a:gd name="connsiteY1" fmla="*/ 1146 h 189846"/>
                <a:gd name="connsiteX2" fmla="*/ 764254 w 895076"/>
                <a:gd name="connsiteY2" fmla="*/ 46661 h 189846"/>
                <a:gd name="connsiteX3" fmla="*/ 895076 w 895076"/>
                <a:gd name="connsiteY3" fmla="*/ 70539 h 189846"/>
                <a:gd name="connsiteX4" fmla="*/ 775769 w 895076"/>
                <a:gd name="connsiteY4" fmla="*/ 189846 h 189846"/>
                <a:gd name="connsiteX5" fmla="*/ 119307 w 895076"/>
                <a:gd name="connsiteY5" fmla="*/ 189846 h 189846"/>
                <a:gd name="connsiteX6" fmla="*/ 0 w 895076"/>
                <a:gd name="connsiteY6" fmla="*/ 70539 h 189846"/>
                <a:gd name="connsiteX7" fmla="*/ 0 w 895076"/>
                <a:gd name="connsiteY7" fmla="*/ 53514 h 189846"/>
                <a:gd name="connsiteX0" fmla="*/ 0 w 897812"/>
                <a:gd name="connsiteY0" fmla="*/ 53514 h 190135"/>
                <a:gd name="connsiteX1" fmla="*/ 133586 w 897812"/>
                <a:gd name="connsiteY1" fmla="*/ 1146 h 190135"/>
                <a:gd name="connsiteX2" fmla="*/ 764254 w 897812"/>
                <a:gd name="connsiteY2" fmla="*/ 46661 h 190135"/>
                <a:gd name="connsiteX3" fmla="*/ 897812 w 897812"/>
                <a:gd name="connsiteY3" fmla="*/ 131791 h 190135"/>
                <a:gd name="connsiteX4" fmla="*/ 775769 w 897812"/>
                <a:gd name="connsiteY4" fmla="*/ 189846 h 190135"/>
                <a:gd name="connsiteX5" fmla="*/ 119307 w 897812"/>
                <a:gd name="connsiteY5" fmla="*/ 189846 h 190135"/>
                <a:gd name="connsiteX6" fmla="*/ 0 w 897812"/>
                <a:gd name="connsiteY6" fmla="*/ 70539 h 190135"/>
                <a:gd name="connsiteX7" fmla="*/ 0 w 897812"/>
                <a:gd name="connsiteY7" fmla="*/ 53514 h 190135"/>
                <a:gd name="connsiteX0" fmla="*/ 0 w 897812"/>
                <a:gd name="connsiteY0" fmla="*/ 53514 h 190135"/>
                <a:gd name="connsiteX1" fmla="*/ 133586 w 897812"/>
                <a:gd name="connsiteY1" fmla="*/ 1146 h 190135"/>
                <a:gd name="connsiteX2" fmla="*/ 768793 w 897812"/>
                <a:gd name="connsiteY2" fmla="*/ 69991 h 190135"/>
                <a:gd name="connsiteX3" fmla="*/ 897812 w 897812"/>
                <a:gd name="connsiteY3" fmla="*/ 131791 h 190135"/>
                <a:gd name="connsiteX4" fmla="*/ 775769 w 897812"/>
                <a:gd name="connsiteY4" fmla="*/ 189846 h 190135"/>
                <a:gd name="connsiteX5" fmla="*/ 119307 w 897812"/>
                <a:gd name="connsiteY5" fmla="*/ 189846 h 190135"/>
                <a:gd name="connsiteX6" fmla="*/ 0 w 897812"/>
                <a:gd name="connsiteY6" fmla="*/ 70539 h 190135"/>
                <a:gd name="connsiteX7" fmla="*/ 0 w 897812"/>
                <a:gd name="connsiteY7" fmla="*/ 53514 h 190135"/>
                <a:gd name="connsiteX0" fmla="*/ 0 w 897812"/>
                <a:gd name="connsiteY0" fmla="*/ 53514 h 190135"/>
                <a:gd name="connsiteX1" fmla="*/ 133586 w 897812"/>
                <a:gd name="connsiteY1" fmla="*/ 1146 h 190135"/>
                <a:gd name="connsiteX2" fmla="*/ 768793 w 897812"/>
                <a:gd name="connsiteY2" fmla="*/ 69991 h 190135"/>
                <a:gd name="connsiteX3" fmla="*/ 897812 w 897812"/>
                <a:gd name="connsiteY3" fmla="*/ 131791 h 190135"/>
                <a:gd name="connsiteX4" fmla="*/ 775769 w 897812"/>
                <a:gd name="connsiteY4" fmla="*/ 189846 h 190135"/>
                <a:gd name="connsiteX5" fmla="*/ 119307 w 897812"/>
                <a:gd name="connsiteY5" fmla="*/ 189846 h 190135"/>
                <a:gd name="connsiteX6" fmla="*/ 0 w 897812"/>
                <a:gd name="connsiteY6" fmla="*/ 70539 h 190135"/>
                <a:gd name="connsiteX7" fmla="*/ 0 w 897812"/>
                <a:gd name="connsiteY7" fmla="*/ 53514 h 190135"/>
                <a:gd name="connsiteX0" fmla="*/ 0 w 897812"/>
                <a:gd name="connsiteY0" fmla="*/ 53514 h 190135"/>
                <a:gd name="connsiteX1" fmla="*/ 133586 w 897812"/>
                <a:gd name="connsiteY1" fmla="*/ 1146 h 190135"/>
                <a:gd name="connsiteX2" fmla="*/ 768793 w 897812"/>
                <a:gd name="connsiteY2" fmla="*/ 69991 h 190135"/>
                <a:gd name="connsiteX3" fmla="*/ 897812 w 897812"/>
                <a:gd name="connsiteY3" fmla="*/ 131791 h 190135"/>
                <a:gd name="connsiteX4" fmla="*/ 775769 w 897812"/>
                <a:gd name="connsiteY4" fmla="*/ 189846 h 190135"/>
                <a:gd name="connsiteX5" fmla="*/ 119307 w 897812"/>
                <a:gd name="connsiteY5" fmla="*/ 189846 h 190135"/>
                <a:gd name="connsiteX6" fmla="*/ 0 w 897812"/>
                <a:gd name="connsiteY6" fmla="*/ 70539 h 190135"/>
                <a:gd name="connsiteX7" fmla="*/ 0 w 897812"/>
                <a:gd name="connsiteY7" fmla="*/ 53514 h 190135"/>
                <a:gd name="connsiteX0" fmla="*/ 0 w 897812"/>
                <a:gd name="connsiteY0" fmla="*/ 53514 h 190135"/>
                <a:gd name="connsiteX1" fmla="*/ 133586 w 897812"/>
                <a:gd name="connsiteY1" fmla="*/ 1146 h 190135"/>
                <a:gd name="connsiteX2" fmla="*/ 766817 w 897812"/>
                <a:gd name="connsiteY2" fmla="*/ 79142 h 190135"/>
                <a:gd name="connsiteX3" fmla="*/ 897812 w 897812"/>
                <a:gd name="connsiteY3" fmla="*/ 131791 h 190135"/>
                <a:gd name="connsiteX4" fmla="*/ 775769 w 897812"/>
                <a:gd name="connsiteY4" fmla="*/ 189846 h 190135"/>
                <a:gd name="connsiteX5" fmla="*/ 119307 w 897812"/>
                <a:gd name="connsiteY5" fmla="*/ 189846 h 190135"/>
                <a:gd name="connsiteX6" fmla="*/ 0 w 897812"/>
                <a:gd name="connsiteY6" fmla="*/ 70539 h 190135"/>
                <a:gd name="connsiteX7" fmla="*/ 0 w 897812"/>
                <a:gd name="connsiteY7" fmla="*/ 53514 h 190135"/>
                <a:gd name="connsiteX0" fmla="*/ 0 w 897812"/>
                <a:gd name="connsiteY0" fmla="*/ 53514 h 190135"/>
                <a:gd name="connsiteX1" fmla="*/ 133586 w 897812"/>
                <a:gd name="connsiteY1" fmla="*/ 1146 h 190135"/>
                <a:gd name="connsiteX2" fmla="*/ 766817 w 897812"/>
                <a:gd name="connsiteY2" fmla="*/ 79142 h 190135"/>
                <a:gd name="connsiteX3" fmla="*/ 897812 w 897812"/>
                <a:gd name="connsiteY3" fmla="*/ 131791 h 190135"/>
                <a:gd name="connsiteX4" fmla="*/ 775769 w 897812"/>
                <a:gd name="connsiteY4" fmla="*/ 189846 h 190135"/>
                <a:gd name="connsiteX5" fmla="*/ 119307 w 897812"/>
                <a:gd name="connsiteY5" fmla="*/ 189846 h 190135"/>
                <a:gd name="connsiteX6" fmla="*/ 0 w 897812"/>
                <a:gd name="connsiteY6" fmla="*/ 70539 h 190135"/>
                <a:gd name="connsiteX7" fmla="*/ 0 w 897812"/>
                <a:gd name="connsiteY7" fmla="*/ 53514 h 190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7812" h="190135">
                  <a:moveTo>
                    <a:pt x="0" y="53514"/>
                  </a:moveTo>
                  <a:cubicBezTo>
                    <a:pt x="0" y="-12377"/>
                    <a:pt x="67695" y="1146"/>
                    <a:pt x="133586" y="1146"/>
                  </a:cubicBezTo>
                  <a:cubicBezTo>
                    <a:pt x="352407" y="1146"/>
                    <a:pt x="537599" y="38582"/>
                    <a:pt x="766817" y="79142"/>
                  </a:cubicBezTo>
                  <a:cubicBezTo>
                    <a:pt x="887803" y="118161"/>
                    <a:pt x="895893" y="107927"/>
                    <a:pt x="897812" y="131791"/>
                  </a:cubicBezTo>
                  <a:cubicBezTo>
                    <a:pt x="897812" y="197682"/>
                    <a:pt x="841660" y="189846"/>
                    <a:pt x="775769" y="189846"/>
                  </a:cubicBezTo>
                  <a:lnTo>
                    <a:pt x="119307" y="189846"/>
                  </a:lnTo>
                  <a:cubicBezTo>
                    <a:pt x="53416" y="189846"/>
                    <a:pt x="0" y="136430"/>
                    <a:pt x="0" y="70539"/>
                  </a:cubicBezTo>
                  <a:lnTo>
                    <a:pt x="0" y="53514"/>
                  </a:lnTo>
                  <a:close/>
                </a:path>
              </a:pathLst>
            </a:cu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T</a:t>
              </a:r>
              <a:endParaRPr lang="en-US" sz="1000" dirty="0">
                <a:solidFill>
                  <a:schemeClr val="tx1"/>
                </a:solidFill>
              </a:endParaRPr>
            </a:p>
          </p:txBody>
        </p:sp>
        <p:sp>
          <p:nvSpPr>
            <p:cNvPr id="192" name="Rounded Rectangle 191"/>
            <p:cNvSpPr/>
            <p:nvPr/>
          </p:nvSpPr>
          <p:spPr>
            <a:xfrm rot="15852621">
              <a:off x="3564138" y="2652572"/>
              <a:ext cx="295130"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193" name="Rounded Rectangle 192"/>
            <p:cNvSpPr/>
            <p:nvPr/>
          </p:nvSpPr>
          <p:spPr>
            <a:xfrm rot="15852621">
              <a:off x="3536062" y="2363712"/>
              <a:ext cx="288696"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194" name="Rounded Rectangle 193"/>
            <p:cNvSpPr/>
            <p:nvPr/>
          </p:nvSpPr>
          <p:spPr>
            <a:xfrm rot="16170632">
              <a:off x="3414996" y="2652706"/>
              <a:ext cx="325298"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195" name="Rounded Rectangle 194"/>
            <p:cNvSpPr/>
            <p:nvPr/>
          </p:nvSpPr>
          <p:spPr>
            <a:xfrm rot="16195027">
              <a:off x="3419879" y="2338579"/>
              <a:ext cx="304919"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T</a:t>
              </a:r>
              <a:endParaRPr lang="en-US" sz="1000" dirty="0">
                <a:solidFill>
                  <a:schemeClr val="tx1"/>
                </a:solidFill>
              </a:endParaRPr>
            </a:p>
          </p:txBody>
        </p:sp>
        <p:sp>
          <p:nvSpPr>
            <p:cNvPr id="196" name="Rounded Rectangle 195"/>
            <p:cNvSpPr/>
            <p:nvPr/>
          </p:nvSpPr>
          <p:spPr>
            <a:xfrm rot="16692879">
              <a:off x="3328920" y="2366997"/>
              <a:ext cx="306200"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197" name="Rounded Rectangle 196"/>
            <p:cNvSpPr/>
            <p:nvPr/>
          </p:nvSpPr>
          <p:spPr>
            <a:xfrm rot="19376626">
              <a:off x="3220876" y="2433403"/>
              <a:ext cx="162551" cy="74524"/>
            </a:xfrm>
            <a:prstGeom prst="roundRect">
              <a:avLst>
                <a:gd name="adj" fmla="val 46670"/>
              </a:avLst>
            </a:prstGeom>
            <a:pattFill prst="trellis">
              <a:fgClr>
                <a:srgbClr val="00682F"/>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198" name="Rounded Rectangle 197"/>
            <p:cNvSpPr/>
            <p:nvPr/>
          </p:nvSpPr>
          <p:spPr>
            <a:xfrm rot="16643614">
              <a:off x="3312420" y="2645005"/>
              <a:ext cx="264426"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T</a:t>
              </a:r>
              <a:endParaRPr lang="en-US" sz="1000" dirty="0">
                <a:solidFill>
                  <a:schemeClr val="tx1"/>
                </a:solidFill>
              </a:endParaRPr>
            </a:p>
          </p:txBody>
        </p:sp>
        <p:sp>
          <p:nvSpPr>
            <p:cNvPr id="199" name="Rounded Rectangle 198"/>
            <p:cNvSpPr/>
            <p:nvPr/>
          </p:nvSpPr>
          <p:spPr>
            <a:xfrm rot="17539234">
              <a:off x="3272970" y="2400584"/>
              <a:ext cx="218993"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00" name="Rounded Rectangle 199"/>
            <p:cNvSpPr/>
            <p:nvPr/>
          </p:nvSpPr>
          <p:spPr>
            <a:xfrm rot="19496494">
              <a:off x="3103420" y="2523290"/>
              <a:ext cx="146646" cy="74524"/>
            </a:xfrm>
            <a:prstGeom prst="roundRect">
              <a:avLst>
                <a:gd name="adj" fmla="val 46670"/>
              </a:avLst>
            </a:prstGeom>
            <a:pattFill prst="trellis">
              <a:fgClr>
                <a:schemeClr val="accent5">
                  <a:lumMod val="75000"/>
                </a:schemeClr>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01" name="Rounded Rectangle 200"/>
            <p:cNvSpPr/>
            <p:nvPr/>
          </p:nvSpPr>
          <p:spPr>
            <a:xfrm rot="17659102">
              <a:off x="3205552" y="2588786"/>
              <a:ext cx="197566"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02" name="Rounded Rectangle 16"/>
            <p:cNvSpPr/>
            <p:nvPr/>
          </p:nvSpPr>
          <p:spPr>
            <a:xfrm rot="15662633">
              <a:off x="3685711" y="2407618"/>
              <a:ext cx="226302" cy="74524"/>
            </a:xfrm>
            <a:custGeom>
              <a:avLst/>
              <a:gdLst>
                <a:gd name="connsiteX0" fmla="*/ 0 w 687713"/>
                <a:gd name="connsiteY0" fmla="*/ 119307 h 255639"/>
                <a:gd name="connsiteX1" fmla="*/ 119307 w 687713"/>
                <a:gd name="connsiteY1" fmla="*/ 0 h 255639"/>
                <a:gd name="connsiteX2" fmla="*/ 568406 w 687713"/>
                <a:gd name="connsiteY2" fmla="*/ 0 h 255639"/>
                <a:gd name="connsiteX3" fmla="*/ 687713 w 687713"/>
                <a:gd name="connsiteY3" fmla="*/ 119307 h 255639"/>
                <a:gd name="connsiteX4" fmla="*/ 687713 w 687713"/>
                <a:gd name="connsiteY4" fmla="*/ 136332 h 255639"/>
                <a:gd name="connsiteX5" fmla="*/ 568406 w 687713"/>
                <a:gd name="connsiteY5" fmla="*/ 255639 h 255639"/>
                <a:gd name="connsiteX6" fmla="*/ 119307 w 687713"/>
                <a:gd name="connsiteY6" fmla="*/ 255639 h 255639"/>
                <a:gd name="connsiteX7" fmla="*/ 0 w 687713"/>
                <a:gd name="connsiteY7" fmla="*/ 136332 h 255639"/>
                <a:gd name="connsiteX8" fmla="*/ 0 w 687713"/>
                <a:gd name="connsiteY8" fmla="*/ 119307 h 255639"/>
                <a:gd name="connsiteX0" fmla="*/ 0 w 687713"/>
                <a:gd name="connsiteY0" fmla="*/ 119307 h 255639"/>
                <a:gd name="connsiteX1" fmla="*/ 119307 w 687713"/>
                <a:gd name="connsiteY1" fmla="*/ 0 h 255639"/>
                <a:gd name="connsiteX2" fmla="*/ 568406 w 687713"/>
                <a:gd name="connsiteY2" fmla="*/ 0 h 255639"/>
                <a:gd name="connsiteX3" fmla="*/ 687713 w 687713"/>
                <a:gd name="connsiteY3" fmla="*/ 119307 h 255639"/>
                <a:gd name="connsiteX4" fmla="*/ 687713 w 687713"/>
                <a:gd name="connsiteY4" fmla="*/ 136332 h 255639"/>
                <a:gd name="connsiteX5" fmla="*/ 568406 w 687713"/>
                <a:gd name="connsiteY5" fmla="*/ 255639 h 255639"/>
                <a:gd name="connsiteX6" fmla="*/ 119307 w 687713"/>
                <a:gd name="connsiteY6" fmla="*/ 255639 h 255639"/>
                <a:gd name="connsiteX7" fmla="*/ 0 w 687713"/>
                <a:gd name="connsiteY7" fmla="*/ 136332 h 255639"/>
                <a:gd name="connsiteX8" fmla="*/ 0 w 687713"/>
                <a:gd name="connsiteY8" fmla="*/ 119307 h 255639"/>
                <a:gd name="connsiteX0" fmla="*/ 0 w 687713"/>
                <a:gd name="connsiteY0" fmla="*/ 119307 h 255639"/>
                <a:gd name="connsiteX1" fmla="*/ 119307 w 687713"/>
                <a:gd name="connsiteY1" fmla="*/ 0 h 255639"/>
                <a:gd name="connsiteX2" fmla="*/ 568406 w 687713"/>
                <a:gd name="connsiteY2" fmla="*/ 0 h 255639"/>
                <a:gd name="connsiteX3" fmla="*/ 687713 w 687713"/>
                <a:gd name="connsiteY3" fmla="*/ 119307 h 255639"/>
                <a:gd name="connsiteX4" fmla="*/ 687713 w 687713"/>
                <a:gd name="connsiteY4" fmla="*/ 136332 h 255639"/>
                <a:gd name="connsiteX5" fmla="*/ 568406 w 687713"/>
                <a:gd name="connsiteY5" fmla="*/ 255639 h 255639"/>
                <a:gd name="connsiteX6" fmla="*/ 119307 w 687713"/>
                <a:gd name="connsiteY6" fmla="*/ 255639 h 255639"/>
                <a:gd name="connsiteX7" fmla="*/ 0 w 687713"/>
                <a:gd name="connsiteY7" fmla="*/ 136332 h 255639"/>
                <a:gd name="connsiteX8" fmla="*/ 0 w 687713"/>
                <a:gd name="connsiteY8" fmla="*/ 119307 h 255639"/>
                <a:gd name="connsiteX0" fmla="*/ 0 w 758262"/>
                <a:gd name="connsiteY0" fmla="*/ 119307 h 255639"/>
                <a:gd name="connsiteX1" fmla="*/ 119307 w 758262"/>
                <a:gd name="connsiteY1" fmla="*/ 0 h 255639"/>
                <a:gd name="connsiteX2" fmla="*/ 568406 w 758262"/>
                <a:gd name="connsiteY2" fmla="*/ 0 h 255639"/>
                <a:gd name="connsiteX3" fmla="*/ 758262 w 758262"/>
                <a:gd name="connsiteY3" fmla="*/ 81637 h 255639"/>
                <a:gd name="connsiteX4" fmla="*/ 687713 w 758262"/>
                <a:gd name="connsiteY4" fmla="*/ 136332 h 255639"/>
                <a:gd name="connsiteX5" fmla="*/ 568406 w 758262"/>
                <a:gd name="connsiteY5" fmla="*/ 255639 h 255639"/>
                <a:gd name="connsiteX6" fmla="*/ 119307 w 758262"/>
                <a:gd name="connsiteY6" fmla="*/ 255639 h 255639"/>
                <a:gd name="connsiteX7" fmla="*/ 0 w 758262"/>
                <a:gd name="connsiteY7" fmla="*/ 136332 h 255639"/>
                <a:gd name="connsiteX8" fmla="*/ 0 w 758262"/>
                <a:gd name="connsiteY8" fmla="*/ 119307 h 255639"/>
                <a:gd name="connsiteX0" fmla="*/ 0 w 758262"/>
                <a:gd name="connsiteY0" fmla="*/ 119307 h 255639"/>
                <a:gd name="connsiteX1" fmla="*/ 119307 w 758262"/>
                <a:gd name="connsiteY1" fmla="*/ 0 h 255639"/>
                <a:gd name="connsiteX2" fmla="*/ 568406 w 758262"/>
                <a:gd name="connsiteY2" fmla="*/ 0 h 255639"/>
                <a:gd name="connsiteX3" fmla="*/ 758262 w 758262"/>
                <a:gd name="connsiteY3" fmla="*/ 81637 h 255639"/>
                <a:gd name="connsiteX4" fmla="*/ 687713 w 758262"/>
                <a:gd name="connsiteY4" fmla="*/ 136332 h 255639"/>
                <a:gd name="connsiteX5" fmla="*/ 538835 w 758262"/>
                <a:gd name="connsiteY5" fmla="*/ 238561 h 255639"/>
                <a:gd name="connsiteX6" fmla="*/ 119307 w 758262"/>
                <a:gd name="connsiteY6" fmla="*/ 255639 h 255639"/>
                <a:gd name="connsiteX7" fmla="*/ 0 w 758262"/>
                <a:gd name="connsiteY7" fmla="*/ 136332 h 255639"/>
                <a:gd name="connsiteX8" fmla="*/ 0 w 758262"/>
                <a:gd name="connsiteY8" fmla="*/ 11930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262" h="255639">
                  <a:moveTo>
                    <a:pt x="0" y="119307"/>
                  </a:moveTo>
                  <a:cubicBezTo>
                    <a:pt x="0" y="53416"/>
                    <a:pt x="53416" y="0"/>
                    <a:pt x="119307" y="0"/>
                  </a:cubicBezTo>
                  <a:lnTo>
                    <a:pt x="568406" y="0"/>
                  </a:lnTo>
                  <a:cubicBezTo>
                    <a:pt x="634297" y="0"/>
                    <a:pt x="758262" y="15746"/>
                    <a:pt x="758262" y="81637"/>
                  </a:cubicBezTo>
                  <a:lnTo>
                    <a:pt x="687713" y="136332"/>
                  </a:lnTo>
                  <a:cubicBezTo>
                    <a:pt x="646777" y="187817"/>
                    <a:pt x="606576" y="174108"/>
                    <a:pt x="538835" y="238561"/>
                  </a:cubicBezTo>
                  <a:lnTo>
                    <a:pt x="119307" y="255639"/>
                  </a:lnTo>
                  <a:cubicBezTo>
                    <a:pt x="53416" y="255639"/>
                    <a:pt x="0" y="202223"/>
                    <a:pt x="0" y="136332"/>
                  </a:cubicBezTo>
                  <a:lnTo>
                    <a:pt x="0" y="11930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  </a:t>
              </a:r>
              <a:endParaRPr lang="en-US" sz="1000" dirty="0">
                <a:solidFill>
                  <a:schemeClr val="tx1"/>
                </a:solidFill>
              </a:endParaRPr>
            </a:p>
          </p:txBody>
        </p:sp>
        <p:sp>
          <p:nvSpPr>
            <p:cNvPr id="203" name="Rounded Rectangle 202"/>
            <p:cNvSpPr/>
            <p:nvPr/>
          </p:nvSpPr>
          <p:spPr>
            <a:xfrm rot="15613368">
              <a:off x="3726849" y="2622274"/>
              <a:ext cx="216771"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T</a:t>
              </a:r>
              <a:endParaRPr lang="en-US" sz="1000" dirty="0">
                <a:solidFill>
                  <a:schemeClr val="tx1"/>
                </a:solidFill>
              </a:endParaRPr>
            </a:p>
          </p:txBody>
        </p:sp>
        <p:sp>
          <p:nvSpPr>
            <p:cNvPr id="204" name="Rounded Rectangle 18"/>
            <p:cNvSpPr/>
            <p:nvPr/>
          </p:nvSpPr>
          <p:spPr>
            <a:xfrm rot="15049061">
              <a:off x="3832803" y="2521743"/>
              <a:ext cx="212692" cy="74524"/>
            </a:xfrm>
            <a:custGeom>
              <a:avLst/>
              <a:gdLst>
                <a:gd name="connsiteX0" fmla="*/ 0 w 743591"/>
                <a:gd name="connsiteY0" fmla="*/ 119307 h 255639"/>
                <a:gd name="connsiteX1" fmla="*/ 119307 w 743591"/>
                <a:gd name="connsiteY1" fmla="*/ 0 h 255639"/>
                <a:gd name="connsiteX2" fmla="*/ 624284 w 743591"/>
                <a:gd name="connsiteY2" fmla="*/ 0 h 255639"/>
                <a:gd name="connsiteX3" fmla="*/ 743591 w 743591"/>
                <a:gd name="connsiteY3" fmla="*/ 119307 h 255639"/>
                <a:gd name="connsiteX4" fmla="*/ 743591 w 743591"/>
                <a:gd name="connsiteY4" fmla="*/ 136332 h 255639"/>
                <a:gd name="connsiteX5" fmla="*/ 624284 w 743591"/>
                <a:gd name="connsiteY5" fmla="*/ 255639 h 255639"/>
                <a:gd name="connsiteX6" fmla="*/ 119307 w 743591"/>
                <a:gd name="connsiteY6" fmla="*/ 255639 h 255639"/>
                <a:gd name="connsiteX7" fmla="*/ 0 w 743591"/>
                <a:gd name="connsiteY7" fmla="*/ 136332 h 255639"/>
                <a:gd name="connsiteX8" fmla="*/ 0 w 743591"/>
                <a:gd name="connsiteY8" fmla="*/ 119307 h 255639"/>
                <a:gd name="connsiteX0" fmla="*/ 0 w 743591"/>
                <a:gd name="connsiteY0" fmla="*/ 119307 h 255639"/>
                <a:gd name="connsiteX1" fmla="*/ 119307 w 743591"/>
                <a:gd name="connsiteY1" fmla="*/ 0 h 255639"/>
                <a:gd name="connsiteX2" fmla="*/ 624284 w 743591"/>
                <a:gd name="connsiteY2" fmla="*/ 0 h 255639"/>
                <a:gd name="connsiteX3" fmla="*/ 743591 w 743591"/>
                <a:gd name="connsiteY3" fmla="*/ 119307 h 255639"/>
                <a:gd name="connsiteX4" fmla="*/ 743591 w 743591"/>
                <a:gd name="connsiteY4" fmla="*/ 136332 h 255639"/>
                <a:gd name="connsiteX5" fmla="*/ 567488 w 743591"/>
                <a:gd name="connsiteY5" fmla="*/ 201127 h 255639"/>
                <a:gd name="connsiteX6" fmla="*/ 119307 w 743591"/>
                <a:gd name="connsiteY6" fmla="*/ 255639 h 255639"/>
                <a:gd name="connsiteX7" fmla="*/ 0 w 743591"/>
                <a:gd name="connsiteY7" fmla="*/ 136332 h 255639"/>
                <a:gd name="connsiteX8" fmla="*/ 0 w 743591"/>
                <a:gd name="connsiteY8" fmla="*/ 119307 h 255639"/>
                <a:gd name="connsiteX0" fmla="*/ 0 w 743591"/>
                <a:gd name="connsiteY0" fmla="*/ 119307 h 255639"/>
                <a:gd name="connsiteX1" fmla="*/ 119307 w 743591"/>
                <a:gd name="connsiteY1" fmla="*/ 0 h 255639"/>
                <a:gd name="connsiteX2" fmla="*/ 624284 w 743591"/>
                <a:gd name="connsiteY2" fmla="*/ 0 h 255639"/>
                <a:gd name="connsiteX3" fmla="*/ 743591 w 743591"/>
                <a:gd name="connsiteY3" fmla="*/ 119307 h 255639"/>
                <a:gd name="connsiteX4" fmla="*/ 743591 w 743591"/>
                <a:gd name="connsiteY4" fmla="*/ 136332 h 255639"/>
                <a:gd name="connsiteX5" fmla="*/ 567488 w 743591"/>
                <a:gd name="connsiteY5" fmla="*/ 201127 h 255639"/>
                <a:gd name="connsiteX6" fmla="*/ 119307 w 743591"/>
                <a:gd name="connsiteY6" fmla="*/ 255639 h 255639"/>
                <a:gd name="connsiteX7" fmla="*/ 0 w 743591"/>
                <a:gd name="connsiteY7" fmla="*/ 136332 h 255639"/>
                <a:gd name="connsiteX8" fmla="*/ 0 w 743591"/>
                <a:gd name="connsiteY8" fmla="*/ 119307 h 255639"/>
                <a:gd name="connsiteX0" fmla="*/ 0 w 743591"/>
                <a:gd name="connsiteY0" fmla="*/ 119307 h 255639"/>
                <a:gd name="connsiteX1" fmla="*/ 119307 w 743591"/>
                <a:gd name="connsiteY1" fmla="*/ 0 h 255639"/>
                <a:gd name="connsiteX2" fmla="*/ 624284 w 743591"/>
                <a:gd name="connsiteY2" fmla="*/ 0 h 255639"/>
                <a:gd name="connsiteX3" fmla="*/ 743591 w 743591"/>
                <a:gd name="connsiteY3" fmla="*/ 119307 h 255639"/>
                <a:gd name="connsiteX4" fmla="*/ 743591 w 743591"/>
                <a:gd name="connsiteY4" fmla="*/ 136332 h 255639"/>
                <a:gd name="connsiteX5" fmla="*/ 632210 w 743591"/>
                <a:gd name="connsiteY5" fmla="*/ 148565 h 255639"/>
                <a:gd name="connsiteX6" fmla="*/ 567488 w 743591"/>
                <a:gd name="connsiteY6" fmla="*/ 201127 h 255639"/>
                <a:gd name="connsiteX7" fmla="*/ 119307 w 743591"/>
                <a:gd name="connsiteY7" fmla="*/ 255639 h 255639"/>
                <a:gd name="connsiteX8" fmla="*/ 0 w 743591"/>
                <a:gd name="connsiteY8" fmla="*/ 136332 h 255639"/>
                <a:gd name="connsiteX9" fmla="*/ 0 w 743591"/>
                <a:gd name="connsiteY9" fmla="*/ 119307 h 255639"/>
                <a:gd name="connsiteX0" fmla="*/ 0 w 743591"/>
                <a:gd name="connsiteY0" fmla="*/ 119307 h 255639"/>
                <a:gd name="connsiteX1" fmla="*/ 119307 w 743591"/>
                <a:gd name="connsiteY1" fmla="*/ 0 h 255639"/>
                <a:gd name="connsiteX2" fmla="*/ 624284 w 743591"/>
                <a:gd name="connsiteY2" fmla="*/ 0 h 255639"/>
                <a:gd name="connsiteX3" fmla="*/ 743591 w 743591"/>
                <a:gd name="connsiteY3" fmla="*/ 119307 h 255639"/>
                <a:gd name="connsiteX4" fmla="*/ 632210 w 743591"/>
                <a:gd name="connsiteY4" fmla="*/ 148565 h 255639"/>
                <a:gd name="connsiteX5" fmla="*/ 567488 w 743591"/>
                <a:gd name="connsiteY5" fmla="*/ 201127 h 255639"/>
                <a:gd name="connsiteX6" fmla="*/ 119307 w 743591"/>
                <a:gd name="connsiteY6" fmla="*/ 255639 h 255639"/>
                <a:gd name="connsiteX7" fmla="*/ 0 w 743591"/>
                <a:gd name="connsiteY7" fmla="*/ 136332 h 255639"/>
                <a:gd name="connsiteX8" fmla="*/ 0 w 743591"/>
                <a:gd name="connsiteY8" fmla="*/ 119307 h 255639"/>
                <a:gd name="connsiteX0" fmla="*/ 0 w 729599"/>
                <a:gd name="connsiteY0" fmla="*/ 119307 h 255639"/>
                <a:gd name="connsiteX1" fmla="*/ 119307 w 729599"/>
                <a:gd name="connsiteY1" fmla="*/ 0 h 255639"/>
                <a:gd name="connsiteX2" fmla="*/ 624284 w 729599"/>
                <a:gd name="connsiteY2" fmla="*/ 0 h 255639"/>
                <a:gd name="connsiteX3" fmla="*/ 729599 w 729599"/>
                <a:gd name="connsiteY3" fmla="*/ 84605 h 255639"/>
                <a:gd name="connsiteX4" fmla="*/ 632210 w 729599"/>
                <a:gd name="connsiteY4" fmla="*/ 148565 h 255639"/>
                <a:gd name="connsiteX5" fmla="*/ 567488 w 729599"/>
                <a:gd name="connsiteY5" fmla="*/ 201127 h 255639"/>
                <a:gd name="connsiteX6" fmla="*/ 119307 w 729599"/>
                <a:gd name="connsiteY6" fmla="*/ 255639 h 255639"/>
                <a:gd name="connsiteX7" fmla="*/ 0 w 729599"/>
                <a:gd name="connsiteY7" fmla="*/ 136332 h 255639"/>
                <a:gd name="connsiteX8" fmla="*/ 0 w 729599"/>
                <a:gd name="connsiteY8" fmla="*/ 119307 h 255639"/>
                <a:gd name="connsiteX0" fmla="*/ 0 w 729599"/>
                <a:gd name="connsiteY0" fmla="*/ 119307 h 255639"/>
                <a:gd name="connsiteX1" fmla="*/ 119307 w 729599"/>
                <a:gd name="connsiteY1" fmla="*/ 0 h 255639"/>
                <a:gd name="connsiteX2" fmla="*/ 624284 w 729599"/>
                <a:gd name="connsiteY2" fmla="*/ 0 h 255639"/>
                <a:gd name="connsiteX3" fmla="*/ 729599 w 729599"/>
                <a:gd name="connsiteY3" fmla="*/ 84605 h 255639"/>
                <a:gd name="connsiteX4" fmla="*/ 632210 w 729599"/>
                <a:gd name="connsiteY4" fmla="*/ 148565 h 255639"/>
                <a:gd name="connsiteX5" fmla="*/ 534917 w 729599"/>
                <a:gd name="connsiteY5" fmla="*/ 169615 h 255639"/>
                <a:gd name="connsiteX6" fmla="*/ 119307 w 729599"/>
                <a:gd name="connsiteY6" fmla="*/ 255639 h 255639"/>
                <a:gd name="connsiteX7" fmla="*/ 0 w 729599"/>
                <a:gd name="connsiteY7" fmla="*/ 136332 h 255639"/>
                <a:gd name="connsiteX8" fmla="*/ 0 w 729599"/>
                <a:gd name="connsiteY8" fmla="*/ 119307 h 255639"/>
                <a:gd name="connsiteX0" fmla="*/ 0 w 729599"/>
                <a:gd name="connsiteY0" fmla="*/ 119307 h 255639"/>
                <a:gd name="connsiteX1" fmla="*/ 119307 w 729599"/>
                <a:gd name="connsiteY1" fmla="*/ 0 h 255639"/>
                <a:gd name="connsiteX2" fmla="*/ 624284 w 729599"/>
                <a:gd name="connsiteY2" fmla="*/ 0 h 255639"/>
                <a:gd name="connsiteX3" fmla="*/ 729599 w 729599"/>
                <a:gd name="connsiteY3" fmla="*/ 84605 h 255639"/>
                <a:gd name="connsiteX4" fmla="*/ 632210 w 729599"/>
                <a:gd name="connsiteY4" fmla="*/ 148565 h 255639"/>
                <a:gd name="connsiteX5" fmla="*/ 534917 w 729599"/>
                <a:gd name="connsiteY5" fmla="*/ 169615 h 255639"/>
                <a:gd name="connsiteX6" fmla="*/ 119307 w 729599"/>
                <a:gd name="connsiteY6" fmla="*/ 255639 h 255639"/>
                <a:gd name="connsiteX7" fmla="*/ 0 w 729599"/>
                <a:gd name="connsiteY7" fmla="*/ 136332 h 255639"/>
                <a:gd name="connsiteX8" fmla="*/ 0 w 729599"/>
                <a:gd name="connsiteY8" fmla="*/ 119307 h 255639"/>
                <a:gd name="connsiteX0" fmla="*/ 0 w 729599"/>
                <a:gd name="connsiteY0" fmla="*/ 119307 h 255639"/>
                <a:gd name="connsiteX1" fmla="*/ 119307 w 729599"/>
                <a:gd name="connsiteY1" fmla="*/ 0 h 255639"/>
                <a:gd name="connsiteX2" fmla="*/ 624284 w 729599"/>
                <a:gd name="connsiteY2" fmla="*/ 0 h 255639"/>
                <a:gd name="connsiteX3" fmla="*/ 729599 w 729599"/>
                <a:gd name="connsiteY3" fmla="*/ 84605 h 255639"/>
                <a:gd name="connsiteX4" fmla="*/ 619773 w 729599"/>
                <a:gd name="connsiteY4" fmla="*/ 127366 h 255639"/>
                <a:gd name="connsiteX5" fmla="*/ 534917 w 729599"/>
                <a:gd name="connsiteY5" fmla="*/ 169615 h 255639"/>
                <a:gd name="connsiteX6" fmla="*/ 119307 w 729599"/>
                <a:gd name="connsiteY6" fmla="*/ 255639 h 255639"/>
                <a:gd name="connsiteX7" fmla="*/ 0 w 729599"/>
                <a:gd name="connsiteY7" fmla="*/ 136332 h 255639"/>
                <a:gd name="connsiteX8" fmla="*/ 0 w 729599"/>
                <a:gd name="connsiteY8" fmla="*/ 119307 h 255639"/>
                <a:gd name="connsiteX0" fmla="*/ 0 w 729599"/>
                <a:gd name="connsiteY0" fmla="*/ 119307 h 255639"/>
                <a:gd name="connsiteX1" fmla="*/ 119307 w 729599"/>
                <a:gd name="connsiteY1" fmla="*/ 0 h 255639"/>
                <a:gd name="connsiteX2" fmla="*/ 624284 w 729599"/>
                <a:gd name="connsiteY2" fmla="*/ 0 h 255639"/>
                <a:gd name="connsiteX3" fmla="*/ 729599 w 729599"/>
                <a:gd name="connsiteY3" fmla="*/ 84605 h 255639"/>
                <a:gd name="connsiteX4" fmla="*/ 619773 w 729599"/>
                <a:gd name="connsiteY4" fmla="*/ 127366 h 255639"/>
                <a:gd name="connsiteX5" fmla="*/ 534917 w 729599"/>
                <a:gd name="connsiteY5" fmla="*/ 169615 h 255639"/>
                <a:gd name="connsiteX6" fmla="*/ 119307 w 729599"/>
                <a:gd name="connsiteY6" fmla="*/ 255639 h 255639"/>
                <a:gd name="connsiteX7" fmla="*/ 0 w 729599"/>
                <a:gd name="connsiteY7" fmla="*/ 136332 h 255639"/>
                <a:gd name="connsiteX8" fmla="*/ 0 w 729599"/>
                <a:gd name="connsiteY8" fmla="*/ 11930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599" h="255639">
                  <a:moveTo>
                    <a:pt x="0" y="119307"/>
                  </a:moveTo>
                  <a:cubicBezTo>
                    <a:pt x="0" y="53416"/>
                    <a:pt x="53416" y="0"/>
                    <a:pt x="119307" y="0"/>
                  </a:cubicBezTo>
                  <a:lnTo>
                    <a:pt x="624284" y="0"/>
                  </a:lnTo>
                  <a:cubicBezTo>
                    <a:pt x="690175" y="0"/>
                    <a:pt x="729599" y="18714"/>
                    <a:pt x="729599" y="84605"/>
                  </a:cubicBezTo>
                  <a:lnTo>
                    <a:pt x="619773" y="127366"/>
                  </a:lnTo>
                  <a:cubicBezTo>
                    <a:pt x="590423" y="138165"/>
                    <a:pt x="617989" y="125469"/>
                    <a:pt x="534917" y="169615"/>
                  </a:cubicBezTo>
                  <a:cubicBezTo>
                    <a:pt x="393105" y="217086"/>
                    <a:pt x="287633" y="255639"/>
                    <a:pt x="119307" y="255639"/>
                  </a:cubicBezTo>
                  <a:cubicBezTo>
                    <a:pt x="53416" y="255639"/>
                    <a:pt x="0" y="202223"/>
                    <a:pt x="0" y="136332"/>
                  </a:cubicBezTo>
                  <a:lnTo>
                    <a:pt x="0" y="119307"/>
                  </a:lnTo>
                  <a:close/>
                </a:path>
              </a:pathLst>
            </a:cu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T</a:t>
              </a:r>
              <a:endParaRPr lang="en-US" sz="1000" dirty="0">
                <a:solidFill>
                  <a:schemeClr val="tx1"/>
                </a:solidFill>
              </a:endParaRPr>
            </a:p>
          </p:txBody>
        </p:sp>
        <p:sp>
          <p:nvSpPr>
            <p:cNvPr id="205" name="Rounded Rectangle 204"/>
            <p:cNvSpPr/>
            <p:nvPr/>
          </p:nvSpPr>
          <p:spPr>
            <a:xfrm rot="16213321">
              <a:off x="4340783" y="2642855"/>
              <a:ext cx="304717"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06" name="Rounded Rectangle 205"/>
            <p:cNvSpPr/>
            <p:nvPr/>
          </p:nvSpPr>
          <p:spPr>
            <a:xfrm rot="16213321">
              <a:off x="4347796" y="2340629"/>
              <a:ext cx="298075"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07" name="Rounded Rectangle 21"/>
            <p:cNvSpPr/>
            <p:nvPr/>
          </p:nvSpPr>
          <p:spPr>
            <a:xfrm rot="16108355">
              <a:off x="4227663" y="2620186"/>
              <a:ext cx="320930" cy="74524"/>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 name="connsiteX0" fmla="*/ 16173 w 1078669"/>
                <a:gd name="connsiteY0" fmla="*/ 105537 h 255639"/>
                <a:gd name="connsiteX1" fmla="*/ 139375 w 1078669"/>
                <a:gd name="connsiteY1" fmla="*/ 781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 name="connsiteX0" fmla="*/ 44117 w 1078669"/>
                <a:gd name="connsiteY0" fmla="*/ 117568 h 255639"/>
                <a:gd name="connsiteX1" fmla="*/ 139375 w 1078669"/>
                <a:gd name="connsiteY1" fmla="*/ 781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44117 w 1078669"/>
                <a:gd name="connsiteY8" fmla="*/ 117568 h 255639"/>
                <a:gd name="connsiteX0" fmla="*/ 22135 w 1056687"/>
                <a:gd name="connsiteY0" fmla="*/ 117568 h 255639"/>
                <a:gd name="connsiteX1" fmla="*/ 117393 w 1056687"/>
                <a:gd name="connsiteY1" fmla="*/ 781 h 255639"/>
                <a:gd name="connsiteX2" fmla="*/ 937380 w 1056687"/>
                <a:gd name="connsiteY2" fmla="*/ 0 h 255639"/>
                <a:gd name="connsiteX3" fmla="*/ 1056687 w 1056687"/>
                <a:gd name="connsiteY3" fmla="*/ 119307 h 255639"/>
                <a:gd name="connsiteX4" fmla="*/ 1056687 w 1056687"/>
                <a:gd name="connsiteY4" fmla="*/ 136332 h 255639"/>
                <a:gd name="connsiteX5" fmla="*/ 937380 w 1056687"/>
                <a:gd name="connsiteY5" fmla="*/ 255639 h 255639"/>
                <a:gd name="connsiteX6" fmla="*/ 85350 w 1056687"/>
                <a:gd name="connsiteY6" fmla="*/ 255639 h 255639"/>
                <a:gd name="connsiteX7" fmla="*/ 0 w 1056687"/>
                <a:gd name="connsiteY7" fmla="*/ 173666 h 255639"/>
                <a:gd name="connsiteX8" fmla="*/ 22135 w 1056687"/>
                <a:gd name="connsiteY8" fmla="*/ 117568 h 255639"/>
                <a:gd name="connsiteX0" fmla="*/ 22810 w 1057362"/>
                <a:gd name="connsiteY0" fmla="*/ 117568 h 255639"/>
                <a:gd name="connsiteX1" fmla="*/ 118068 w 1057362"/>
                <a:gd name="connsiteY1" fmla="*/ 781 h 255639"/>
                <a:gd name="connsiteX2" fmla="*/ 938055 w 1057362"/>
                <a:gd name="connsiteY2" fmla="*/ 0 h 255639"/>
                <a:gd name="connsiteX3" fmla="*/ 1057362 w 1057362"/>
                <a:gd name="connsiteY3" fmla="*/ 119307 h 255639"/>
                <a:gd name="connsiteX4" fmla="*/ 1057362 w 1057362"/>
                <a:gd name="connsiteY4" fmla="*/ 136332 h 255639"/>
                <a:gd name="connsiteX5" fmla="*/ 938055 w 1057362"/>
                <a:gd name="connsiteY5" fmla="*/ 255639 h 255639"/>
                <a:gd name="connsiteX6" fmla="*/ 86025 w 1057362"/>
                <a:gd name="connsiteY6" fmla="*/ 255639 h 255639"/>
                <a:gd name="connsiteX7" fmla="*/ 675 w 1057362"/>
                <a:gd name="connsiteY7" fmla="*/ 173666 h 255639"/>
                <a:gd name="connsiteX8" fmla="*/ 22810 w 1057362"/>
                <a:gd name="connsiteY8" fmla="*/ 117568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362" h="255639">
                  <a:moveTo>
                    <a:pt x="22810" y="117568"/>
                  </a:moveTo>
                  <a:cubicBezTo>
                    <a:pt x="67424" y="60967"/>
                    <a:pt x="61452" y="44798"/>
                    <a:pt x="118068" y="781"/>
                  </a:cubicBezTo>
                  <a:lnTo>
                    <a:pt x="938055" y="0"/>
                  </a:lnTo>
                  <a:cubicBezTo>
                    <a:pt x="1003946" y="0"/>
                    <a:pt x="1057362" y="53416"/>
                    <a:pt x="1057362" y="119307"/>
                  </a:cubicBezTo>
                  <a:lnTo>
                    <a:pt x="1057362" y="136332"/>
                  </a:lnTo>
                  <a:cubicBezTo>
                    <a:pt x="1057362" y="202223"/>
                    <a:pt x="1003946" y="255639"/>
                    <a:pt x="938055" y="255639"/>
                  </a:cubicBezTo>
                  <a:lnTo>
                    <a:pt x="86025" y="255639"/>
                  </a:lnTo>
                  <a:cubicBezTo>
                    <a:pt x="20134" y="255639"/>
                    <a:pt x="-4542" y="243435"/>
                    <a:pt x="675" y="173666"/>
                  </a:cubicBezTo>
                  <a:lnTo>
                    <a:pt x="22810" y="117568"/>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08" name="Rounded Rectangle 207"/>
            <p:cNvSpPr/>
            <p:nvPr/>
          </p:nvSpPr>
          <p:spPr>
            <a:xfrm rot="16132750">
              <a:off x="4238324" y="2319405"/>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T</a:t>
              </a:r>
              <a:endParaRPr lang="en-US" sz="1000" dirty="0">
                <a:solidFill>
                  <a:schemeClr val="tx1"/>
                </a:solidFill>
              </a:endParaRPr>
            </a:p>
          </p:txBody>
        </p:sp>
        <p:sp>
          <p:nvSpPr>
            <p:cNvPr id="209" name="Rounded Rectangle 208"/>
            <p:cNvSpPr/>
            <p:nvPr/>
          </p:nvSpPr>
          <p:spPr>
            <a:xfrm rot="16136858">
              <a:off x="4162596" y="2360052"/>
              <a:ext cx="223827"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10" name="Rounded Rectangle 24"/>
            <p:cNvSpPr/>
            <p:nvPr/>
          </p:nvSpPr>
          <p:spPr>
            <a:xfrm rot="16087593">
              <a:off x="4160936" y="2588280"/>
              <a:ext cx="237727" cy="74524"/>
            </a:xfrm>
            <a:custGeom>
              <a:avLst/>
              <a:gdLst>
                <a:gd name="connsiteX0" fmla="*/ 0 w 827823"/>
                <a:gd name="connsiteY0" fmla="*/ 119307 h 255639"/>
                <a:gd name="connsiteX1" fmla="*/ 119307 w 827823"/>
                <a:gd name="connsiteY1" fmla="*/ 0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0 w 827823"/>
                <a:gd name="connsiteY8" fmla="*/ 119307 h 255639"/>
                <a:gd name="connsiteX0" fmla="*/ 0 w 827823"/>
                <a:gd name="connsiteY0" fmla="*/ 119307 h 255639"/>
                <a:gd name="connsiteX1" fmla="*/ 119307 w 827823"/>
                <a:gd name="connsiteY1" fmla="*/ 0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0 w 827823"/>
                <a:gd name="connsiteY8" fmla="*/ 119307 h 255639"/>
                <a:gd name="connsiteX0" fmla="*/ 0 w 827823"/>
                <a:gd name="connsiteY0" fmla="*/ 119307 h 255639"/>
                <a:gd name="connsiteX1" fmla="*/ 119307 w 827823"/>
                <a:gd name="connsiteY1" fmla="*/ 0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0 w 827823"/>
                <a:gd name="connsiteY8" fmla="*/ 119307 h 255639"/>
                <a:gd name="connsiteX0" fmla="*/ 0 w 827823"/>
                <a:gd name="connsiteY0" fmla="*/ 119307 h 255639"/>
                <a:gd name="connsiteX1" fmla="*/ 119307 w 827823"/>
                <a:gd name="connsiteY1" fmla="*/ 0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0 w 827823"/>
                <a:gd name="connsiteY8" fmla="*/ 119307 h 255639"/>
                <a:gd name="connsiteX0" fmla="*/ 0 w 827823"/>
                <a:gd name="connsiteY0" fmla="*/ 119307 h 255639"/>
                <a:gd name="connsiteX1" fmla="*/ 139441 w 827823"/>
                <a:gd name="connsiteY1" fmla="*/ 12028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0 w 827823"/>
                <a:gd name="connsiteY8" fmla="*/ 119307 h 255639"/>
                <a:gd name="connsiteX0" fmla="*/ 18537 w 827823"/>
                <a:gd name="connsiteY0" fmla="*/ 120806 h 255639"/>
                <a:gd name="connsiteX1" fmla="*/ 139441 w 827823"/>
                <a:gd name="connsiteY1" fmla="*/ 12028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18537 w 827823"/>
                <a:gd name="connsiteY8" fmla="*/ 120806 h 255639"/>
                <a:gd name="connsiteX0" fmla="*/ 6189 w 815475"/>
                <a:gd name="connsiteY0" fmla="*/ 120806 h 255639"/>
                <a:gd name="connsiteX1" fmla="*/ 127093 w 815475"/>
                <a:gd name="connsiteY1" fmla="*/ 12028 h 255639"/>
                <a:gd name="connsiteX2" fmla="*/ 696168 w 815475"/>
                <a:gd name="connsiteY2" fmla="*/ 0 h 255639"/>
                <a:gd name="connsiteX3" fmla="*/ 815475 w 815475"/>
                <a:gd name="connsiteY3" fmla="*/ 119307 h 255639"/>
                <a:gd name="connsiteX4" fmla="*/ 815475 w 815475"/>
                <a:gd name="connsiteY4" fmla="*/ 136332 h 255639"/>
                <a:gd name="connsiteX5" fmla="*/ 696168 w 815475"/>
                <a:gd name="connsiteY5" fmla="*/ 255639 h 255639"/>
                <a:gd name="connsiteX6" fmla="*/ 106959 w 815475"/>
                <a:gd name="connsiteY6" fmla="*/ 255639 h 255639"/>
                <a:gd name="connsiteX7" fmla="*/ 0 w 815475"/>
                <a:gd name="connsiteY7" fmla="*/ 153848 h 255639"/>
                <a:gd name="connsiteX8" fmla="*/ 6189 w 815475"/>
                <a:gd name="connsiteY8" fmla="*/ 120806 h 255639"/>
                <a:gd name="connsiteX0" fmla="*/ 21983 w 815475"/>
                <a:gd name="connsiteY0" fmla="*/ 118412 h 255639"/>
                <a:gd name="connsiteX1" fmla="*/ 127093 w 815475"/>
                <a:gd name="connsiteY1" fmla="*/ 12028 h 255639"/>
                <a:gd name="connsiteX2" fmla="*/ 696168 w 815475"/>
                <a:gd name="connsiteY2" fmla="*/ 0 h 255639"/>
                <a:gd name="connsiteX3" fmla="*/ 815475 w 815475"/>
                <a:gd name="connsiteY3" fmla="*/ 119307 h 255639"/>
                <a:gd name="connsiteX4" fmla="*/ 815475 w 815475"/>
                <a:gd name="connsiteY4" fmla="*/ 136332 h 255639"/>
                <a:gd name="connsiteX5" fmla="*/ 696168 w 815475"/>
                <a:gd name="connsiteY5" fmla="*/ 255639 h 255639"/>
                <a:gd name="connsiteX6" fmla="*/ 106959 w 815475"/>
                <a:gd name="connsiteY6" fmla="*/ 255639 h 255639"/>
                <a:gd name="connsiteX7" fmla="*/ 0 w 815475"/>
                <a:gd name="connsiteY7" fmla="*/ 153848 h 255639"/>
                <a:gd name="connsiteX8" fmla="*/ 21983 w 815475"/>
                <a:gd name="connsiteY8" fmla="*/ 118412 h 255639"/>
                <a:gd name="connsiteX0" fmla="*/ 21983 w 815475"/>
                <a:gd name="connsiteY0" fmla="*/ 118412 h 255639"/>
                <a:gd name="connsiteX1" fmla="*/ 127093 w 815475"/>
                <a:gd name="connsiteY1" fmla="*/ 12028 h 255639"/>
                <a:gd name="connsiteX2" fmla="*/ 696168 w 815475"/>
                <a:gd name="connsiteY2" fmla="*/ 0 h 255639"/>
                <a:gd name="connsiteX3" fmla="*/ 815475 w 815475"/>
                <a:gd name="connsiteY3" fmla="*/ 119307 h 255639"/>
                <a:gd name="connsiteX4" fmla="*/ 815475 w 815475"/>
                <a:gd name="connsiteY4" fmla="*/ 136332 h 255639"/>
                <a:gd name="connsiteX5" fmla="*/ 696168 w 815475"/>
                <a:gd name="connsiteY5" fmla="*/ 255639 h 255639"/>
                <a:gd name="connsiteX6" fmla="*/ 106959 w 815475"/>
                <a:gd name="connsiteY6" fmla="*/ 255639 h 255639"/>
                <a:gd name="connsiteX7" fmla="*/ 0 w 815475"/>
                <a:gd name="connsiteY7" fmla="*/ 153848 h 255639"/>
                <a:gd name="connsiteX8" fmla="*/ 21983 w 815475"/>
                <a:gd name="connsiteY8" fmla="*/ 118412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475" h="255639">
                  <a:moveTo>
                    <a:pt x="21983" y="118412"/>
                  </a:moveTo>
                  <a:cubicBezTo>
                    <a:pt x="80340" y="60912"/>
                    <a:pt x="71477" y="51400"/>
                    <a:pt x="127093" y="12028"/>
                  </a:cubicBezTo>
                  <a:lnTo>
                    <a:pt x="696168" y="0"/>
                  </a:lnTo>
                  <a:cubicBezTo>
                    <a:pt x="762059" y="0"/>
                    <a:pt x="815475" y="53416"/>
                    <a:pt x="815475" y="119307"/>
                  </a:cubicBezTo>
                  <a:lnTo>
                    <a:pt x="815475" y="136332"/>
                  </a:lnTo>
                  <a:cubicBezTo>
                    <a:pt x="815475" y="202223"/>
                    <a:pt x="762059" y="255639"/>
                    <a:pt x="696168" y="255639"/>
                  </a:cubicBezTo>
                  <a:lnTo>
                    <a:pt x="106959" y="255639"/>
                  </a:lnTo>
                  <a:cubicBezTo>
                    <a:pt x="41068" y="255639"/>
                    <a:pt x="0" y="219739"/>
                    <a:pt x="0" y="153848"/>
                  </a:cubicBezTo>
                  <a:lnTo>
                    <a:pt x="21983" y="118412"/>
                  </a:lnTo>
                  <a:close/>
                </a:path>
              </a:pathLst>
            </a:cu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T</a:t>
              </a:r>
              <a:endParaRPr lang="en-US" sz="1000" dirty="0">
                <a:solidFill>
                  <a:schemeClr val="tx1"/>
                </a:solidFill>
              </a:endParaRPr>
            </a:p>
          </p:txBody>
        </p:sp>
        <p:sp>
          <p:nvSpPr>
            <p:cNvPr id="211" name="Rounded Rectangle 210"/>
            <p:cNvSpPr/>
            <p:nvPr/>
          </p:nvSpPr>
          <p:spPr>
            <a:xfrm rot="16241349">
              <a:off x="4101492" y="2415081"/>
              <a:ext cx="130358"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12" name="Rounded Rectangle 26"/>
            <p:cNvSpPr/>
            <p:nvPr/>
          </p:nvSpPr>
          <p:spPr>
            <a:xfrm rot="16361217">
              <a:off x="4103094" y="2536714"/>
              <a:ext cx="116985" cy="74524"/>
            </a:xfrm>
            <a:custGeom>
              <a:avLst/>
              <a:gdLst>
                <a:gd name="connsiteX0" fmla="*/ 0 w 403414"/>
                <a:gd name="connsiteY0" fmla="*/ 119307 h 255639"/>
                <a:gd name="connsiteX1" fmla="*/ 119307 w 403414"/>
                <a:gd name="connsiteY1" fmla="*/ 0 h 255639"/>
                <a:gd name="connsiteX2" fmla="*/ 284107 w 403414"/>
                <a:gd name="connsiteY2" fmla="*/ 0 h 255639"/>
                <a:gd name="connsiteX3" fmla="*/ 403414 w 403414"/>
                <a:gd name="connsiteY3" fmla="*/ 119307 h 255639"/>
                <a:gd name="connsiteX4" fmla="*/ 403414 w 403414"/>
                <a:gd name="connsiteY4" fmla="*/ 136332 h 255639"/>
                <a:gd name="connsiteX5" fmla="*/ 284107 w 403414"/>
                <a:gd name="connsiteY5" fmla="*/ 255639 h 255639"/>
                <a:gd name="connsiteX6" fmla="*/ 119307 w 403414"/>
                <a:gd name="connsiteY6" fmla="*/ 255639 h 255639"/>
                <a:gd name="connsiteX7" fmla="*/ 0 w 403414"/>
                <a:gd name="connsiteY7" fmla="*/ 136332 h 255639"/>
                <a:gd name="connsiteX8" fmla="*/ 0 w 403414"/>
                <a:gd name="connsiteY8" fmla="*/ 119307 h 255639"/>
                <a:gd name="connsiteX0" fmla="*/ 0 w 403414"/>
                <a:gd name="connsiteY0" fmla="*/ 119307 h 255639"/>
                <a:gd name="connsiteX1" fmla="*/ 119307 w 403414"/>
                <a:gd name="connsiteY1" fmla="*/ 0 h 255639"/>
                <a:gd name="connsiteX2" fmla="*/ 284107 w 403414"/>
                <a:gd name="connsiteY2" fmla="*/ 0 h 255639"/>
                <a:gd name="connsiteX3" fmla="*/ 403414 w 403414"/>
                <a:gd name="connsiteY3" fmla="*/ 119307 h 255639"/>
                <a:gd name="connsiteX4" fmla="*/ 403414 w 403414"/>
                <a:gd name="connsiteY4" fmla="*/ 136332 h 255639"/>
                <a:gd name="connsiteX5" fmla="*/ 284107 w 403414"/>
                <a:gd name="connsiteY5" fmla="*/ 255639 h 255639"/>
                <a:gd name="connsiteX6" fmla="*/ 119307 w 403414"/>
                <a:gd name="connsiteY6" fmla="*/ 255639 h 255639"/>
                <a:gd name="connsiteX7" fmla="*/ 0 w 403414"/>
                <a:gd name="connsiteY7" fmla="*/ 136332 h 255639"/>
                <a:gd name="connsiteX8" fmla="*/ 0 w 403414"/>
                <a:gd name="connsiteY8" fmla="*/ 119307 h 255639"/>
                <a:gd name="connsiteX0" fmla="*/ 0 w 403414"/>
                <a:gd name="connsiteY0" fmla="*/ 119307 h 255639"/>
                <a:gd name="connsiteX1" fmla="*/ 119307 w 403414"/>
                <a:gd name="connsiteY1" fmla="*/ 0 h 255639"/>
                <a:gd name="connsiteX2" fmla="*/ 284107 w 403414"/>
                <a:gd name="connsiteY2" fmla="*/ 0 h 255639"/>
                <a:gd name="connsiteX3" fmla="*/ 403414 w 403414"/>
                <a:gd name="connsiteY3" fmla="*/ 119307 h 255639"/>
                <a:gd name="connsiteX4" fmla="*/ 403414 w 403414"/>
                <a:gd name="connsiteY4" fmla="*/ 136332 h 255639"/>
                <a:gd name="connsiteX5" fmla="*/ 284107 w 403414"/>
                <a:gd name="connsiteY5" fmla="*/ 255639 h 255639"/>
                <a:gd name="connsiteX6" fmla="*/ 119307 w 403414"/>
                <a:gd name="connsiteY6" fmla="*/ 255639 h 255639"/>
                <a:gd name="connsiteX7" fmla="*/ 0 w 403414"/>
                <a:gd name="connsiteY7" fmla="*/ 136332 h 255639"/>
                <a:gd name="connsiteX8" fmla="*/ 0 w 403414"/>
                <a:gd name="connsiteY8" fmla="*/ 119307 h 255639"/>
                <a:gd name="connsiteX0" fmla="*/ 21355 w 403414"/>
                <a:gd name="connsiteY0" fmla="*/ 107745 h 255639"/>
                <a:gd name="connsiteX1" fmla="*/ 119307 w 403414"/>
                <a:gd name="connsiteY1" fmla="*/ 0 h 255639"/>
                <a:gd name="connsiteX2" fmla="*/ 284107 w 403414"/>
                <a:gd name="connsiteY2" fmla="*/ 0 h 255639"/>
                <a:gd name="connsiteX3" fmla="*/ 403414 w 403414"/>
                <a:gd name="connsiteY3" fmla="*/ 119307 h 255639"/>
                <a:gd name="connsiteX4" fmla="*/ 403414 w 403414"/>
                <a:gd name="connsiteY4" fmla="*/ 136332 h 255639"/>
                <a:gd name="connsiteX5" fmla="*/ 284107 w 403414"/>
                <a:gd name="connsiteY5" fmla="*/ 255639 h 255639"/>
                <a:gd name="connsiteX6" fmla="*/ 119307 w 403414"/>
                <a:gd name="connsiteY6" fmla="*/ 255639 h 255639"/>
                <a:gd name="connsiteX7" fmla="*/ 0 w 403414"/>
                <a:gd name="connsiteY7" fmla="*/ 136332 h 255639"/>
                <a:gd name="connsiteX8" fmla="*/ 21355 w 403414"/>
                <a:gd name="connsiteY8" fmla="*/ 107745 h 255639"/>
                <a:gd name="connsiteX0" fmla="*/ 28679 w 410738"/>
                <a:gd name="connsiteY0" fmla="*/ 107745 h 255639"/>
                <a:gd name="connsiteX1" fmla="*/ 126631 w 410738"/>
                <a:gd name="connsiteY1" fmla="*/ 0 h 255639"/>
                <a:gd name="connsiteX2" fmla="*/ 291431 w 410738"/>
                <a:gd name="connsiteY2" fmla="*/ 0 h 255639"/>
                <a:gd name="connsiteX3" fmla="*/ 410738 w 410738"/>
                <a:gd name="connsiteY3" fmla="*/ 119307 h 255639"/>
                <a:gd name="connsiteX4" fmla="*/ 410738 w 410738"/>
                <a:gd name="connsiteY4" fmla="*/ 136332 h 255639"/>
                <a:gd name="connsiteX5" fmla="*/ 291431 w 410738"/>
                <a:gd name="connsiteY5" fmla="*/ 255639 h 255639"/>
                <a:gd name="connsiteX6" fmla="*/ 126631 w 410738"/>
                <a:gd name="connsiteY6" fmla="*/ 255639 h 255639"/>
                <a:gd name="connsiteX7" fmla="*/ 0 w 410738"/>
                <a:gd name="connsiteY7" fmla="*/ 142422 h 255639"/>
                <a:gd name="connsiteX8" fmla="*/ 28679 w 410738"/>
                <a:gd name="connsiteY8" fmla="*/ 107745 h 255639"/>
                <a:gd name="connsiteX0" fmla="*/ 28679 w 410738"/>
                <a:gd name="connsiteY0" fmla="*/ 107745 h 255639"/>
                <a:gd name="connsiteX1" fmla="*/ 138811 w 410738"/>
                <a:gd name="connsiteY1" fmla="*/ 14648 h 255639"/>
                <a:gd name="connsiteX2" fmla="*/ 291431 w 410738"/>
                <a:gd name="connsiteY2" fmla="*/ 0 h 255639"/>
                <a:gd name="connsiteX3" fmla="*/ 410738 w 410738"/>
                <a:gd name="connsiteY3" fmla="*/ 119307 h 255639"/>
                <a:gd name="connsiteX4" fmla="*/ 410738 w 410738"/>
                <a:gd name="connsiteY4" fmla="*/ 136332 h 255639"/>
                <a:gd name="connsiteX5" fmla="*/ 291431 w 410738"/>
                <a:gd name="connsiteY5" fmla="*/ 255639 h 255639"/>
                <a:gd name="connsiteX6" fmla="*/ 126631 w 410738"/>
                <a:gd name="connsiteY6" fmla="*/ 255639 h 255639"/>
                <a:gd name="connsiteX7" fmla="*/ 0 w 410738"/>
                <a:gd name="connsiteY7" fmla="*/ 142422 h 255639"/>
                <a:gd name="connsiteX8" fmla="*/ 28679 w 410738"/>
                <a:gd name="connsiteY8" fmla="*/ 107745 h 255639"/>
                <a:gd name="connsiteX0" fmla="*/ 48800 w 410738"/>
                <a:gd name="connsiteY0" fmla="*/ 109597 h 255639"/>
                <a:gd name="connsiteX1" fmla="*/ 138811 w 410738"/>
                <a:gd name="connsiteY1" fmla="*/ 14648 h 255639"/>
                <a:gd name="connsiteX2" fmla="*/ 291431 w 410738"/>
                <a:gd name="connsiteY2" fmla="*/ 0 h 255639"/>
                <a:gd name="connsiteX3" fmla="*/ 410738 w 410738"/>
                <a:gd name="connsiteY3" fmla="*/ 119307 h 255639"/>
                <a:gd name="connsiteX4" fmla="*/ 410738 w 410738"/>
                <a:gd name="connsiteY4" fmla="*/ 136332 h 255639"/>
                <a:gd name="connsiteX5" fmla="*/ 291431 w 410738"/>
                <a:gd name="connsiteY5" fmla="*/ 255639 h 255639"/>
                <a:gd name="connsiteX6" fmla="*/ 126631 w 410738"/>
                <a:gd name="connsiteY6" fmla="*/ 255639 h 255639"/>
                <a:gd name="connsiteX7" fmla="*/ 0 w 410738"/>
                <a:gd name="connsiteY7" fmla="*/ 142422 h 255639"/>
                <a:gd name="connsiteX8" fmla="*/ 48800 w 410738"/>
                <a:gd name="connsiteY8" fmla="*/ 109597 h 255639"/>
                <a:gd name="connsiteX0" fmla="*/ 39357 w 401295"/>
                <a:gd name="connsiteY0" fmla="*/ 109597 h 255639"/>
                <a:gd name="connsiteX1" fmla="*/ 129368 w 401295"/>
                <a:gd name="connsiteY1" fmla="*/ 14648 h 255639"/>
                <a:gd name="connsiteX2" fmla="*/ 281988 w 401295"/>
                <a:gd name="connsiteY2" fmla="*/ 0 h 255639"/>
                <a:gd name="connsiteX3" fmla="*/ 401295 w 401295"/>
                <a:gd name="connsiteY3" fmla="*/ 119307 h 255639"/>
                <a:gd name="connsiteX4" fmla="*/ 401295 w 401295"/>
                <a:gd name="connsiteY4" fmla="*/ 136332 h 255639"/>
                <a:gd name="connsiteX5" fmla="*/ 281988 w 401295"/>
                <a:gd name="connsiteY5" fmla="*/ 255639 h 255639"/>
                <a:gd name="connsiteX6" fmla="*/ 117188 w 401295"/>
                <a:gd name="connsiteY6" fmla="*/ 255639 h 255639"/>
                <a:gd name="connsiteX7" fmla="*/ 0 w 401295"/>
                <a:gd name="connsiteY7" fmla="*/ 150054 h 255639"/>
                <a:gd name="connsiteX8" fmla="*/ 39357 w 401295"/>
                <a:gd name="connsiteY8" fmla="*/ 10959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295" h="255639">
                  <a:moveTo>
                    <a:pt x="39357" y="109597"/>
                  </a:moveTo>
                  <a:cubicBezTo>
                    <a:pt x="89350" y="51688"/>
                    <a:pt x="93308" y="57975"/>
                    <a:pt x="129368" y="14648"/>
                  </a:cubicBezTo>
                  <a:lnTo>
                    <a:pt x="281988" y="0"/>
                  </a:lnTo>
                  <a:cubicBezTo>
                    <a:pt x="347879" y="0"/>
                    <a:pt x="401295" y="53416"/>
                    <a:pt x="401295" y="119307"/>
                  </a:cubicBezTo>
                  <a:lnTo>
                    <a:pt x="401295" y="136332"/>
                  </a:lnTo>
                  <a:cubicBezTo>
                    <a:pt x="401295" y="202223"/>
                    <a:pt x="347879" y="255639"/>
                    <a:pt x="281988" y="255639"/>
                  </a:cubicBezTo>
                  <a:lnTo>
                    <a:pt x="117188" y="255639"/>
                  </a:lnTo>
                  <a:cubicBezTo>
                    <a:pt x="51297" y="255639"/>
                    <a:pt x="0" y="215945"/>
                    <a:pt x="0" y="150054"/>
                  </a:cubicBezTo>
                  <a:lnTo>
                    <a:pt x="39357" y="109597"/>
                  </a:lnTo>
                  <a:close/>
                </a:path>
              </a:pathLst>
            </a:cu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13" name="Rounded Rectangle 212"/>
            <p:cNvSpPr/>
            <p:nvPr/>
          </p:nvSpPr>
          <p:spPr>
            <a:xfrm rot="16490018">
              <a:off x="4458562" y="2615640"/>
              <a:ext cx="260348"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T</a:t>
              </a:r>
              <a:endParaRPr lang="en-US" sz="1000" dirty="0">
                <a:solidFill>
                  <a:schemeClr val="tx1"/>
                </a:solidFill>
              </a:endParaRPr>
            </a:p>
          </p:txBody>
        </p:sp>
        <p:sp>
          <p:nvSpPr>
            <p:cNvPr id="214" name="Rounded Rectangle 29"/>
            <p:cNvSpPr/>
            <p:nvPr/>
          </p:nvSpPr>
          <p:spPr>
            <a:xfrm rot="16395487">
              <a:off x="4481059" y="2364994"/>
              <a:ext cx="253783" cy="74524"/>
            </a:xfrm>
            <a:custGeom>
              <a:avLst/>
              <a:gdLst>
                <a:gd name="connsiteX0" fmla="*/ 0 w 876918"/>
                <a:gd name="connsiteY0" fmla="*/ 119307 h 255639"/>
                <a:gd name="connsiteX1" fmla="*/ 119307 w 876918"/>
                <a:gd name="connsiteY1" fmla="*/ 0 h 255639"/>
                <a:gd name="connsiteX2" fmla="*/ 757611 w 876918"/>
                <a:gd name="connsiteY2" fmla="*/ 0 h 255639"/>
                <a:gd name="connsiteX3" fmla="*/ 876918 w 876918"/>
                <a:gd name="connsiteY3" fmla="*/ 119307 h 255639"/>
                <a:gd name="connsiteX4" fmla="*/ 876918 w 876918"/>
                <a:gd name="connsiteY4" fmla="*/ 136332 h 255639"/>
                <a:gd name="connsiteX5" fmla="*/ 757611 w 876918"/>
                <a:gd name="connsiteY5" fmla="*/ 255639 h 255639"/>
                <a:gd name="connsiteX6" fmla="*/ 119307 w 876918"/>
                <a:gd name="connsiteY6" fmla="*/ 255639 h 255639"/>
                <a:gd name="connsiteX7" fmla="*/ 0 w 876918"/>
                <a:gd name="connsiteY7" fmla="*/ 136332 h 255639"/>
                <a:gd name="connsiteX8" fmla="*/ 0 w 876918"/>
                <a:gd name="connsiteY8" fmla="*/ 119307 h 255639"/>
                <a:gd name="connsiteX0" fmla="*/ 0 w 876918"/>
                <a:gd name="connsiteY0" fmla="*/ 119307 h 255639"/>
                <a:gd name="connsiteX1" fmla="*/ 119307 w 876918"/>
                <a:gd name="connsiteY1" fmla="*/ 0 h 255639"/>
                <a:gd name="connsiteX2" fmla="*/ 757611 w 876918"/>
                <a:gd name="connsiteY2" fmla="*/ 0 h 255639"/>
                <a:gd name="connsiteX3" fmla="*/ 876918 w 876918"/>
                <a:gd name="connsiteY3" fmla="*/ 119307 h 255639"/>
                <a:gd name="connsiteX4" fmla="*/ 876918 w 876918"/>
                <a:gd name="connsiteY4" fmla="*/ 136332 h 255639"/>
                <a:gd name="connsiteX5" fmla="*/ 757611 w 876918"/>
                <a:gd name="connsiteY5" fmla="*/ 255639 h 255639"/>
                <a:gd name="connsiteX6" fmla="*/ 119307 w 876918"/>
                <a:gd name="connsiteY6" fmla="*/ 255639 h 255639"/>
                <a:gd name="connsiteX7" fmla="*/ 0 w 876918"/>
                <a:gd name="connsiteY7" fmla="*/ 136332 h 255639"/>
                <a:gd name="connsiteX8" fmla="*/ 0 w 876918"/>
                <a:gd name="connsiteY8" fmla="*/ 119307 h 255639"/>
                <a:gd name="connsiteX0" fmla="*/ 0 w 876918"/>
                <a:gd name="connsiteY0" fmla="*/ 119307 h 255639"/>
                <a:gd name="connsiteX1" fmla="*/ 119307 w 876918"/>
                <a:gd name="connsiteY1" fmla="*/ 0 h 255639"/>
                <a:gd name="connsiteX2" fmla="*/ 757611 w 876918"/>
                <a:gd name="connsiteY2" fmla="*/ 0 h 255639"/>
                <a:gd name="connsiteX3" fmla="*/ 876918 w 876918"/>
                <a:gd name="connsiteY3" fmla="*/ 119307 h 255639"/>
                <a:gd name="connsiteX4" fmla="*/ 876918 w 876918"/>
                <a:gd name="connsiteY4" fmla="*/ 136332 h 255639"/>
                <a:gd name="connsiteX5" fmla="*/ 757611 w 876918"/>
                <a:gd name="connsiteY5" fmla="*/ 255639 h 255639"/>
                <a:gd name="connsiteX6" fmla="*/ 119307 w 876918"/>
                <a:gd name="connsiteY6" fmla="*/ 255639 h 255639"/>
                <a:gd name="connsiteX7" fmla="*/ 0 w 876918"/>
                <a:gd name="connsiteY7" fmla="*/ 136332 h 255639"/>
                <a:gd name="connsiteX8" fmla="*/ 0 w 876918"/>
                <a:gd name="connsiteY8" fmla="*/ 119307 h 255639"/>
                <a:gd name="connsiteX0" fmla="*/ 0 w 876918"/>
                <a:gd name="connsiteY0" fmla="*/ 119307 h 255639"/>
                <a:gd name="connsiteX1" fmla="*/ 119307 w 876918"/>
                <a:gd name="connsiteY1" fmla="*/ 0 h 255639"/>
                <a:gd name="connsiteX2" fmla="*/ 757611 w 876918"/>
                <a:gd name="connsiteY2" fmla="*/ 0 h 255639"/>
                <a:gd name="connsiteX3" fmla="*/ 876918 w 876918"/>
                <a:gd name="connsiteY3" fmla="*/ 119307 h 255639"/>
                <a:gd name="connsiteX4" fmla="*/ 876918 w 876918"/>
                <a:gd name="connsiteY4" fmla="*/ 136332 h 255639"/>
                <a:gd name="connsiteX5" fmla="*/ 757611 w 876918"/>
                <a:gd name="connsiteY5" fmla="*/ 255639 h 255639"/>
                <a:gd name="connsiteX6" fmla="*/ 119307 w 876918"/>
                <a:gd name="connsiteY6" fmla="*/ 255639 h 255639"/>
                <a:gd name="connsiteX7" fmla="*/ 0 w 876918"/>
                <a:gd name="connsiteY7" fmla="*/ 136332 h 255639"/>
                <a:gd name="connsiteX8" fmla="*/ 0 w 876918"/>
                <a:gd name="connsiteY8" fmla="*/ 119307 h 255639"/>
                <a:gd name="connsiteX0" fmla="*/ 0 w 876918"/>
                <a:gd name="connsiteY0" fmla="*/ 119307 h 255639"/>
                <a:gd name="connsiteX1" fmla="*/ 119307 w 876918"/>
                <a:gd name="connsiteY1" fmla="*/ 0 h 255639"/>
                <a:gd name="connsiteX2" fmla="*/ 757611 w 876918"/>
                <a:gd name="connsiteY2" fmla="*/ 0 h 255639"/>
                <a:gd name="connsiteX3" fmla="*/ 876918 w 876918"/>
                <a:gd name="connsiteY3" fmla="*/ 119307 h 255639"/>
                <a:gd name="connsiteX4" fmla="*/ 871026 w 876918"/>
                <a:gd name="connsiteY4" fmla="*/ 141332 h 255639"/>
                <a:gd name="connsiteX5" fmla="*/ 757611 w 876918"/>
                <a:gd name="connsiteY5" fmla="*/ 255639 h 255639"/>
                <a:gd name="connsiteX6" fmla="*/ 119307 w 876918"/>
                <a:gd name="connsiteY6" fmla="*/ 255639 h 255639"/>
                <a:gd name="connsiteX7" fmla="*/ 0 w 876918"/>
                <a:gd name="connsiteY7" fmla="*/ 136332 h 255639"/>
                <a:gd name="connsiteX8" fmla="*/ 0 w 876918"/>
                <a:gd name="connsiteY8" fmla="*/ 119307 h 255639"/>
                <a:gd name="connsiteX0" fmla="*/ 0 w 871026"/>
                <a:gd name="connsiteY0" fmla="*/ 119307 h 255639"/>
                <a:gd name="connsiteX1" fmla="*/ 119307 w 871026"/>
                <a:gd name="connsiteY1" fmla="*/ 0 h 255639"/>
                <a:gd name="connsiteX2" fmla="*/ 757611 w 871026"/>
                <a:gd name="connsiteY2" fmla="*/ 0 h 255639"/>
                <a:gd name="connsiteX3" fmla="*/ 870550 w 871026"/>
                <a:gd name="connsiteY3" fmla="*/ 107820 h 255639"/>
                <a:gd name="connsiteX4" fmla="*/ 871026 w 871026"/>
                <a:gd name="connsiteY4" fmla="*/ 141332 h 255639"/>
                <a:gd name="connsiteX5" fmla="*/ 757611 w 871026"/>
                <a:gd name="connsiteY5" fmla="*/ 255639 h 255639"/>
                <a:gd name="connsiteX6" fmla="*/ 119307 w 871026"/>
                <a:gd name="connsiteY6" fmla="*/ 255639 h 255639"/>
                <a:gd name="connsiteX7" fmla="*/ 0 w 871026"/>
                <a:gd name="connsiteY7" fmla="*/ 136332 h 255639"/>
                <a:gd name="connsiteX8" fmla="*/ 0 w 871026"/>
                <a:gd name="connsiteY8" fmla="*/ 119307 h 255639"/>
                <a:gd name="connsiteX0" fmla="*/ 0 w 870551"/>
                <a:gd name="connsiteY0" fmla="*/ 119307 h 255639"/>
                <a:gd name="connsiteX1" fmla="*/ 119307 w 870551"/>
                <a:gd name="connsiteY1" fmla="*/ 0 h 255639"/>
                <a:gd name="connsiteX2" fmla="*/ 757611 w 870551"/>
                <a:gd name="connsiteY2" fmla="*/ 0 h 255639"/>
                <a:gd name="connsiteX3" fmla="*/ 870550 w 870551"/>
                <a:gd name="connsiteY3" fmla="*/ 107820 h 255639"/>
                <a:gd name="connsiteX4" fmla="*/ 859242 w 870551"/>
                <a:gd name="connsiteY4" fmla="*/ 151329 h 255639"/>
                <a:gd name="connsiteX5" fmla="*/ 757611 w 870551"/>
                <a:gd name="connsiteY5" fmla="*/ 255639 h 255639"/>
                <a:gd name="connsiteX6" fmla="*/ 119307 w 870551"/>
                <a:gd name="connsiteY6" fmla="*/ 255639 h 255639"/>
                <a:gd name="connsiteX7" fmla="*/ 0 w 870551"/>
                <a:gd name="connsiteY7" fmla="*/ 136332 h 255639"/>
                <a:gd name="connsiteX8" fmla="*/ 0 w 870551"/>
                <a:gd name="connsiteY8" fmla="*/ 11930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551" h="255639">
                  <a:moveTo>
                    <a:pt x="0" y="119307"/>
                  </a:moveTo>
                  <a:cubicBezTo>
                    <a:pt x="0" y="53416"/>
                    <a:pt x="53416" y="0"/>
                    <a:pt x="119307" y="0"/>
                  </a:cubicBezTo>
                  <a:lnTo>
                    <a:pt x="757611" y="0"/>
                  </a:lnTo>
                  <a:cubicBezTo>
                    <a:pt x="823502" y="0"/>
                    <a:pt x="870550" y="41929"/>
                    <a:pt x="870550" y="107820"/>
                  </a:cubicBezTo>
                  <a:cubicBezTo>
                    <a:pt x="870709" y="118991"/>
                    <a:pt x="859083" y="140158"/>
                    <a:pt x="859242" y="151329"/>
                  </a:cubicBezTo>
                  <a:cubicBezTo>
                    <a:pt x="815974" y="210018"/>
                    <a:pt x="823918" y="228261"/>
                    <a:pt x="757611" y="255639"/>
                  </a:cubicBezTo>
                  <a:lnTo>
                    <a:pt x="119307" y="255639"/>
                  </a:lnTo>
                  <a:cubicBezTo>
                    <a:pt x="53416" y="255639"/>
                    <a:pt x="0" y="202223"/>
                    <a:pt x="0" y="136332"/>
                  </a:cubicBezTo>
                  <a:lnTo>
                    <a:pt x="0" y="11930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15" name="Rounded Rectangle 27"/>
            <p:cNvSpPr/>
            <p:nvPr/>
          </p:nvSpPr>
          <p:spPr>
            <a:xfrm rot="16972557">
              <a:off x="4642307" y="2408161"/>
              <a:ext cx="171007" cy="74524"/>
            </a:xfrm>
            <a:custGeom>
              <a:avLst/>
              <a:gdLst>
                <a:gd name="connsiteX0" fmla="*/ 0 w 689903"/>
                <a:gd name="connsiteY0" fmla="*/ 119307 h 255639"/>
                <a:gd name="connsiteX1" fmla="*/ 119307 w 689903"/>
                <a:gd name="connsiteY1" fmla="*/ 0 h 255639"/>
                <a:gd name="connsiteX2" fmla="*/ 570596 w 689903"/>
                <a:gd name="connsiteY2" fmla="*/ 0 h 255639"/>
                <a:gd name="connsiteX3" fmla="*/ 689903 w 689903"/>
                <a:gd name="connsiteY3" fmla="*/ 119307 h 255639"/>
                <a:gd name="connsiteX4" fmla="*/ 689903 w 689903"/>
                <a:gd name="connsiteY4" fmla="*/ 136332 h 255639"/>
                <a:gd name="connsiteX5" fmla="*/ 570596 w 689903"/>
                <a:gd name="connsiteY5" fmla="*/ 255639 h 255639"/>
                <a:gd name="connsiteX6" fmla="*/ 119307 w 689903"/>
                <a:gd name="connsiteY6" fmla="*/ 255639 h 255639"/>
                <a:gd name="connsiteX7" fmla="*/ 0 w 689903"/>
                <a:gd name="connsiteY7" fmla="*/ 136332 h 255639"/>
                <a:gd name="connsiteX8" fmla="*/ 0 w 689903"/>
                <a:gd name="connsiteY8" fmla="*/ 119307 h 255639"/>
                <a:gd name="connsiteX0" fmla="*/ 0 w 689903"/>
                <a:gd name="connsiteY0" fmla="*/ 119307 h 255639"/>
                <a:gd name="connsiteX1" fmla="*/ 119307 w 689903"/>
                <a:gd name="connsiteY1" fmla="*/ 0 h 255639"/>
                <a:gd name="connsiteX2" fmla="*/ 570596 w 689903"/>
                <a:gd name="connsiteY2" fmla="*/ 0 h 255639"/>
                <a:gd name="connsiteX3" fmla="*/ 689903 w 689903"/>
                <a:gd name="connsiteY3" fmla="*/ 119307 h 255639"/>
                <a:gd name="connsiteX4" fmla="*/ 570596 w 689903"/>
                <a:gd name="connsiteY4" fmla="*/ 255639 h 255639"/>
                <a:gd name="connsiteX5" fmla="*/ 119307 w 689903"/>
                <a:gd name="connsiteY5" fmla="*/ 255639 h 255639"/>
                <a:gd name="connsiteX6" fmla="*/ 0 w 689903"/>
                <a:gd name="connsiteY6" fmla="*/ 136332 h 255639"/>
                <a:gd name="connsiteX7" fmla="*/ 0 w 689903"/>
                <a:gd name="connsiteY7" fmla="*/ 119307 h 255639"/>
                <a:gd name="connsiteX0" fmla="*/ 0 w 627007"/>
                <a:gd name="connsiteY0" fmla="*/ 119307 h 255639"/>
                <a:gd name="connsiteX1" fmla="*/ 119307 w 627007"/>
                <a:gd name="connsiteY1" fmla="*/ 0 h 255639"/>
                <a:gd name="connsiteX2" fmla="*/ 570596 w 627007"/>
                <a:gd name="connsiteY2" fmla="*/ 0 h 255639"/>
                <a:gd name="connsiteX3" fmla="*/ 570596 w 627007"/>
                <a:gd name="connsiteY3" fmla="*/ 255639 h 255639"/>
                <a:gd name="connsiteX4" fmla="*/ 119307 w 627007"/>
                <a:gd name="connsiteY4" fmla="*/ 255639 h 255639"/>
                <a:gd name="connsiteX5" fmla="*/ 0 w 627007"/>
                <a:gd name="connsiteY5" fmla="*/ 136332 h 255639"/>
                <a:gd name="connsiteX6" fmla="*/ 0 w 627007"/>
                <a:gd name="connsiteY6" fmla="*/ 119307 h 255639"/>
                <a:gd name="connsiteX0" fmla="*/ 0 w 596404"/>
                <a:gd name="connsiteY0" fmla="*/ 119307 h 262595"/>
                <a:gd name="connsiteX1" fmla="*/ 119307 w 596404"/>
                <a:gd name="connsiteY1" fmla="*/ 0 h 262595"/>
                <a:gd name="connsiteX2" fmla="*/ 570596 w 596404"/>
                <a:gd name="connsiteY2" fmla="*/ 0 h 262595"/>
                <a:gd name="connsiteX3" fmla="*/ 464842 w 596404"/>
                <a:gd name="connsiteY3" fmla="*/ 262595 h 262595"/>
                <a:gd name="connsiteX4" fmla="*/ 119307 w 596404"/>
                <a:gd name="connsiteY4" fmla="*/ 255639 h 262595"/>
                <a:gd name="connsiteX5" fmla="*/ 0 w 596404"/>
                <a:gd name="connsiteY5" fmla="*/ 136332 h 262595"/>
                <a:gd name="connsiteX6" fmla="*/ 0 w 596404"/>
                <a:gd name="connsiteY6" fmla="*/ 119307 h 262595"/>
                <a:gd name="connsiteX0" fmla="*/ 0 w 591222"/>
                <a:gd name="connsiteY0" fmla="*/ 119307 h 262595"/>
                <a:gd name="connsiteX1" fmla="*/ 119307 w 591222"/>
                <a:gd name="connsiteY1" fmla="*/ 0 h 262595"/>
                <a:gd name="connsiteX2" fmla="*/ 570596 w 591222"/>
                <a:gd name="connsiteY2" fmla="*/ 0 h 262595"/>
                <a:gd name="connsiteX3" fmla="*/ 464842 w 591222"/>
                <a:gd name="connsiteY3" fmla="*/ 262595 h 262595"/>
                <a:gd name="connsiteX4" fmla="*/ 119307 w 591222"/>
                <a:gd name="connsiteY4" fmla="*/ 255639 h 262595"/>
                <a:gd name="connsiteX5" fmla="*/ 0 w 591222"/>
                <a:gd name="connsiteY5" fmla="*/ 136332 h 262595"/>
                <a:gd name="connsiteX6" fmla="*/ 0 w 591222"/>
                <a:gd name="connsiteY6" fmla="*/ 119307 h 262595"/>
                <a:gd name="connsiteX0" fmla="*/ 0 w 574587"/>
                <a:gd name="connsiteY0" fmla="*/ 119307 h 262595"/>
                <a:gd name="connsiteX1" fmla="*/ 119307 w 574587"/>
                <a:gd name="connsiteY1" fmla="*/ 0 h 262595"/>
                <a:gd name="connsiteX2" fmla="*/ 570596 w 574587"/>
                <a:gd name="connsiteY2" fmla="*/ 0 h 262595"/>
                <a:gd name="connsiteX3" fmla="*/ 464842 w 574587"/>
                <a:gd name="connsiteY3" fmla="*/ 262595 h 262595"/>
                <a:gd name="connsiteX4" fmla="*/ 119307 w 574587"/>
                <a:gd name="connsiteY4" fmla="*/ 255639 h 262595"/>
                <a:gd name="connsiteX5" fmla="*/ 0 w 574587"/>
                <a:gd name="connsiteY5" fmla="*/ 136332 h 262595"/>
                <a:gd name="connsiteX6" fmla="*/ 0 w 574587"/>
                <a:gd name="connsiteY6" fmla="*/ 119307 h 262595"/>
                <a:gd name="connsiteX0" fmla="*/ 0 w 590135"/>
                <a:gd name="connsiteY0" fmla="*/ 119307 h 262595"/>
                <a:gd name="connsiteX1" fmla="*/ 119307 w 590135"/>
                <a:gd name="connsiteY1" fmla="*/ 0 h 262595"/>
                <a:gd name="connsiteX2" fmla="*/ 586606 w 590135"/>
                <a:gd name="connsiteY2" fmla="*/ 9470 h 262595"/>
                <a:gd name="connsiteX3" fmla="*/ 464842 w 590135"/>
                <a:gd name="connsiteY3" fmla="*/ 262595 h 262595"/>
                <a:gd name="connsiteX4" fmla="*/ 119307 w 590135"/>
                <a:gd name="connsiteY4" fmla="*/ 255639 h 262595"/>
                <a:gd name="connsiteX5" fmla="*/ 0 w 590135"/>
                <a:gd name="connsiteY5" fmla="*/ 136332 h 262595"/>
                <a:gd name="connsiteX6" fmla="*/ 0 w 590135"/>
                <a:gd name="connsiteY6" fmla="*/ 119307 h 262595"/>
                <a:gd name="connsiteX0" fmla="*/ 0 w 586606"/>
                <a:gd name="connsiteY0" fmla="*/ 119307 h 262595"/>
                <a:gd name="connsiteX1" fmla="*/ 119307 w 586606"/>
                <a:gd name="connsiteY1" fmla="*/ 0 h 262595"/>
                <a:gd name="connsiteX2" fmla="*/ 586606 w 586606"/>
                <a:gd name="connsiteY2" fmla="*/ 9470 h 262595"/>
                <a:gd name="connsiteX3" fmla="*/ 464842 w 586606"/>
                <a:gd name="connsiteY3" fmla="*/ 262595 h 262595"/>
                <a:gd name="connsiteX4" fmla="*/ 119307 w 586606"/>
                <a:gd name="connsiteY4" fmla="*/ 255639 h 262595"/>
                <a:gd name="connsiteX5" fmla="*/ 0 w 586606"/>
                <a:gd name="connsiteY5" fmla="*/ 136332 h 262595"/>
                <a:gd name="connsiteX6" fmla="*/ 0 w 586606"/>
                <a:gd name="connsiteY6" fmla="*/ 119307 h 262595"/>
                <a:gd name="connsiteX0" fmla="*/ 0 w 586606"/>
                <a:gd name="connsiteY0" fmla="*/ 119307 h 262595"/>
                <a:gd name="connsiteX1" fmla="*/ 119307 w 586606"/>
                <a:gd name="connsiteY1" fmla="*/ 0 h 262595"/>
                <a:gd name="connsiteX2" fmla="*/ 586606 w 586606"/>
                <a:gd name="connsiteY2" fmla="*/ 9470 h 262595"/>
                <a:gd name="connsiteX3" fmla="*/ 464842 w 586606"/>
                <a:gd name="connsiteY3" fmla="*/ 262595 h 262595"/>
                <a:gd name="connsiteX4" fmla="*/ 119307 w 586606"/>
                <a:gd name="connsiteY4" fmla="*/ 255639 h 262595"/>
                <a:gd name="connsiteX5" fmla="*/ 0 w 586606"/>
                <a:gd name="connsiteY5" fmla="*/ 136332 h 262595"/>
                <a:gd name="connsiteX6" fmla="*/ 0 w 586606"/>
                <a:gd name="connsiteY6" fmla="*/ 119307 h 262595"/>
                <a:gd name="connsiteX0" fmla="*/ 0 w 586606"/>
                <a:gd name="connsiteY0" fmla="*/ 119307 h 258658"/>
                <a:gd name="connsiteX1" fmla="*/ 119307 w 586606"/>
                <a:gd name="connsiteY1" fmla="*/ 0 h 258658"/>
                <a:gd name="connsiteX2" fmla="*/ 586606 w 586606"/>
                <a:gd name="connsiteY2" fmla="*/ 9470 h 258658"/>
                <a:gd name="connsiteX3" fmla="*/ 460161 w 586606"/>
                <a:gd name="connsiteY3" fmla="*/ 258658 h 258658"/>
                <a:gd name="connsiteX4" fmla="*/ 119307 w 586606"/>
                <a:gd name="connsiteY4" fmla="*/ 255639 h 258658"/>
                <a:gd name="connsiteX5" fmla="*/ 0 w 586606"/>
                <a:gd name="connsiteY5" fmla="*/ 136332 h 258658"/>
                <a:gd name="connsiteX6" fmla="*/ 0 w 586606"/>
                <a:gd name="connsiteY6" fmla="*/ 119307 h 258658"/>
                <a:gd name="connsiteX0" fmla="*/ 0 w 586606"/>
                <a:gd name="connsiteY0" fmla="*/ 119307 h 258658"/>
                <a:gd name="connsiteX1" fmla="*/ 119307 w 586606"/>
                <a:gd name="connsiteY1" fmla="*/ 0 h 258658"/>
                <a:gd name="connsiteX2" fmla="*/ 586606 w 586606"/>
                <a:gd name="connsiteY2" fmla="*/ 9470 h 258658"/>
                <a:gd name="connsiteX3" fmla="*/ 460161 w 586606"/>
                <a:gd name="connsiteY3" fmla="*/ 258658 h 258658"/>
                <a:gd name="connsiteX4" fmla="*/ 119307 w 586606"/>
                <a:gd name="connsiteY4" fmla="*/ 255639 h 258658"/>
                <a:gd name="connsiteX5" fmla="*/ 0 w 586606"/>
                <a:gd name="connsiteY5" fmla="*/ 136332 h 258658"/>
                <a:gd name="connsiteX6" fmla="*/ 0 w 586606"/>
                <a:gd name="connsiteY6" fmla="*/ 119307 h 258658"/>
                <a:gd name="connsiteX0" fmla="*/ 0 w 586606"/>
                <a:gd name="connsiteY0" fmla="*/ 119307 h 255639"/>
                <a:gd name="connsiteX1" fmla="*/ 119307 w 586606"/>
                <a:gd name="connsiteY1" fmla="*/ 0 h 255639"/>
                <a:gd name="connsiteX2" fmla="*/ 586606 w 586606"/>
                <a:gd name="connsiteY2" fmla="*/ 9470 h 255639"/>
                <a:gd name="connsiteX3" fmla="*/ 453140 w 586606"/>
                <a:gd name="connsiteY3" fmla="*/ 252752 h 255639"/>
                <a:gd name="connsiteX4" fmla="*/ 119307 w 586606"/>
                <a:gd name="connsiteY4" fmla="*/ 255639 h 255639"/>
                <a:gd name="connsiteX5" fmla="*/ 0 w 586606"/>
                <a:gd name="connsiteY5" fmla="*/ 136332 h 255639"/>
                <a:gd name="connsiteX6" fmla="*/ 0 w 586606"/>
                <a:gd name="connsiteY6" fmla="*/ 11930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606" h="255639">
                  <a:moveTo>
                    <a:pt x="0" y="119307"/>
                  </a:moveTo>
                  <a:cubicBezTo>
                    <a:pt x="0" y="53416"/>
                    <a:pt x="53416" y="0"/>
                    <a:pt x="119307" y="0"/>
                  </a:cubicBezTo>
                  <a:lnTo>
                    <a:pt x="586606" y="9470"/>
                  </a:lnTo>
                  <a:cubicBezTo>
                    <a:pt x="558297" y="84884"/>
                    <a:pt x="488569" y="176682"/>
                    <a:pt x="453140" y="252752"/>
                  </a:cubicBezTo>
                  <a:lnTo>
                    <a:pt x="119307" y="255639"/>
                  </a:lnTo>
                  <a:cubicBezTo>
                    <a:pt x="53416" y="255639"/>
                    <a:pt x="0" y="202223"/>
                    <a:pt x="0" y="136332"/>
                  </a:cubicBezTo>
                  <a:lnTo>
                    <a:pt x="0" y="119307"/>
                  </a:lnTo>
                  <a:close/>
                </a:path>
              </a:pathLst>
            </a:cu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16" name="Rounded Rectangle 215"/>
            <p:cNvSpPr/>
            <p:nvPr/>
          </p:nvSpPr>
          <p:spPr>
            <a:xfrm rot="16915257">
              <a:off x="4603957" y="2574313"/>
              <a:ext cx="172606"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17" name="Rounded Rectangle 216"/>
            <p:cNvSpPr/>
            <p:nvPr/>
          </p:nvSpPr>
          <p:spPr>
            <a:xfrm rot="17931708">
              <a:off x="4717103" y="2537755"/>
              <a:ext cx="102245"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perspectiveContrastingLeftFacing"/>
              <a:lightRig rig="threePt" dir="t"/>
            </a:scene3d>
            <a:sp3d extrusionH="12700" prstMaterial="matte">
              <a:bevelT w="127000" h="31750"/>
              <a:bevelB w="1270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18" name="Rounded Rectangle 32"/>
            <p:cNvSpPr/>
            <p:nvPr/>
          </p:nvSpPr>
          <p:spPr>
            <a:xfrm rot="17893826">
              <a:off x="4760796" y="2477506"/>
              <a:ext cx="99855" cy="74524"/>
            </a:xfrm>
            <a:custGeom>
              <a:avLst/>
              <a:gdLst>
                <a:gd name="connsiteX0" fmla="*/ 0 w 319411"/>
                <a:gd name="connsiteY0" fmla="*/ 119307 h 255639"/>
                <a:gd name="connsiteX1" fmla="*/ 119307 w 319411"/>
                <a:gd name="connsiteY1" fmla="*/ 0 h 255639"/>
                <a:gd name="connsiteX2" fmla="*/ 200104 w 319411"/>
                <a:gd name="connsiteY2" fmla="*/ 0 h 255639"/>
                <a:gd name="connsiteX3" fmla="*/ 319411 w 319411"/>
                <a:gd name="connsiteY3" fmla="*/ 119307 h 255639"/>
                <a:gd name="connsiteX4" fmla="*/ 319411 w 319411"/>
                <a:gd name="connsiteY4" fmla="*/ 136332 h 255639"/>
                <a:gd name="connsiteX5" fmla="*/ 200104 w 319411"/>
                <a:gd name="connsiteY5" fmla="*/ 255639 h 255639"/>
                <a:gd name="connsiteX6" fmla="*/ 119307 w 319411"/>
                <a:gd name="connsiteY6" fmla="*/ 255639 h 255639"/>
                <a:gd name="connsiteX7" fmla="*/ 0 w 319411"/>
                <a:gd name="connsiteY7" fmla="*/ 136332 h 255639"/>
                <a:gd name="connsiteX8" fmla="*/ 0 w 319411"/>
                <a:gd name="connsiteY8" fmla="*/ 119307 h 255639"/>
                <a:gd name="connsiteX0" fmla="*/ 0 w 329942"/>
                <a:gd name="connsiteY0" fmla="*/ 119307 h 255639"/>
                <a:gd name="connsiteX1" fmla="*/ 119307 w 329942"/>
                <a:gd name="connsiteY1" fmla="*/ 0 h 255639"/>
                <a:gd name="connsiteX2" fmla="*/ 200104 w 329942"/>
                <a:gd name="connsiteY2" fmla="*/ 0 h 255639"/>
                <a:gd name="connsiteX3" fmla="*/ 319411 w 329942"/>
                <a:gd name="connsiteY3" fmla="*/ 119307 h 255639"/>
                <a:gd name="connsiteX4" fmla="*/ 319411 w 329942"/>
                <a:gd name="connsiteY4" fmla="*/ 136332 h 255639"/>
                <a:gd name="connsiteX5" fmla="*/ 200104 w 329942"/>
                <a:gd name="connsiteY5" fmla="*/ 255639 h 255639"/>
                <a:gd name="connsiteX6" fmla="*/ 119307 w 329942"/>
                <a:gd name="connsiteY6" fmla="*/ 255639 h 255639"/>
                <a:gd name="connsiteX7" fmla="*/ 0 w 329942"/>
                <a:gd name="connsiteY7" fmla="*/ 136332 h 255639"/>
                <a:gd name="connsiteX8" fmla="*/ 0 w 329942"/>
                <a:gd name="connsiteY8" fmla="*/ 119307 h 255639"/>
                <a:gd name="connsiteX0" fmla="*/ 0 w 329942"/>
                <a:gd name="connsiteY0" fmla="*/ 119307 h 255639"/>
                <a:gd name="connsiteX1" fmla="*/ 119307 w 329942"/>
                <a:gd name="connsiteY1" fmla="*/ 0 h 255639"/>
                <a:gd name="connsiteX2" fmla="*/ 200104 w 329942"/>
                <a:gd name="connsiteY2" fmla="*/ 0 h 255639"/>
                <a:gd name="connsiteX3" fmla="*/ 319411 w 329942"/>
                <a:gd name="connsiteY3" fmla="*/ 119307 h 255639"/>
                <a:gd name="connsiteX4" fmla="*/ 319411 w 329942"/>
                <a:gd name="connsiteY4" fmla="*/ 136332 h 255639"/>
                <a:gd name="connsiteX5" fmla="*/ 200104 w 329942"/>
                <a:gd name="connsiteY5" fmla="*/ 255639 h 255639"/>
                <a:gd name="connsiteX6" fmla="*/ 119307 w 329942"/>
                <a:gd name="connsiteY6" fmla="*/ 255639 h 255639"/>
                <a:gd name="connsiteX7" fmla="*/ 0 w 329942"/>
                <a:gd name="connsiteY7" fmla="*/ 136332 h 255639"/>
                <a:gd name="connsiteX8" fmla="*/ 0 w 329942"/>
                <a:gd name="connsiteY8" fmla="*/ 119307 h 255639"/>
                <a:gd name="connsiteX0" fmla="*/ 0 w 355128"/>
                <a:gd name="connsiteY0" fmla="*/ 119307 h 255639"/>
                <a:gd name="connsiteX1" fmla="*/ 119307 w 355128"/>
                <a:gd name="connsiteY1" fmla="*/ 0 h 255639"/>
                <a:gd name="connsiteX2" fmla="*/ 200104 w 355128"/>
                <a:gd name="connsiteY2" fmla="*/ 0 h 255639"/>
                <a:gd name="connsiteX3" fmla="*/ 346365 w 355128"/>
                <a:gd name="connsiteY3" fmla="*/ 109343 h 255639"/>
                <a:gd name="connsiteX4" fmla="*/ 319411 w 355128"/>
                <a:gd name="connsiteY4" fmla="*/ 136332 h 255639"/>
                <a:gd name="connsiteX5" fmla="*/ 200104 w 355128"/>
                <a:gd name="connsiteY5" fmla="*/ 255639 h 255639"/>
                <a:gd name="connsiteX6" fmla="*/ 119307 w 355128"/>
                <a:gd name="connsiteY6" fmla="*/ 255639 h 255639"/>
                <a:gd name="connsiteX7" fmla="*/ 0 w 355128"/>
                <a:gd name="connsiteY7" fmla="*/ 136332 h 255639"/>
                <a:gd name="connsiteX8" fmla="*/ 0 w 355128"/>
                <a:gd name="connsiteY8" fmla="*/ 119307 h 255639"/>
                <a:gd name="connsiteX0" fmla="*/ 0 w 355128"/>
                <a:gd name="connsiteY0" fmla="*/ 119307 h 255813"/>
                <a:gd name="connsiteX1" fmla="*/ 119307 w 355128"/>
                <a:gd name="connsiteY1" fmla="*/ 0 h 255813"/>
                <a:gd name="connsiteX2" fmla="*/ 200104 w 355128"/>
                <a:gd name="connsiteY2" fmla="*/ 0 h 255813"/>
                <a:gd name="connsiteX3" fmla="*/ 346365 w 355128"/>
                <a:gd name="connsiteY3" fmla="*/ 109343 h 255813"/>
                <a:gd name="connsiteX4" fmla="*/ 332206 w 355128"/>
                <a:gd name="connsiteY4" fmla="*/ 157134 h 255813"/>
                <a:gd name="connsiteX5" fmla="*/ 200104 w 355128"/>
                <a:gd name="connsiteY5" fmla="*/ 255639 h 255813"/>
                <a:gd name="connsiteX6" fmla="*/ 119307 w 355128"/>
                <a:gd name="connsiteY6" fmla="*/ 255639 h 255813"/>
                <a:gd name="connsiteX7" fmla="*/ 0 w 355128"/>
                <a:gd name="connsiteY7" fmla="*/ 136332 h 255813"/>
                <a:gd name="connsiteX8" fmla="*/ 0 w 355128"/>
                <a:gd name="connsiteY8" fmla="*/ 119307 h 255813"/>
                <a:gd name="connsiteX0" fmla="*/ 0 w 355128"/>
                <a:gd name="connsiteY0" fmla="*/ 119307 h 255639"/>
                <a:gd name="connsiteX1" fmla="*/ 119307 w 355128"/>
                <a:gd name="connsiteY1" fmla="*/ 0 h 255639"/>
                <a:gd name="connsiteX2" fmla="*/ 200104 w 355128"/>
                <a:gd name="connsiteY2" fmla="*/ 0 h 255639"/>
                <a:gd name="connsiteX3" fmla="*/ 346365 w 355128"/>
                <a:gd name="connsiteY3" fmla="*/ 109343 h 255639"/>
                <a:gd name="connsiteX4" fmla="*/ 332206 w 355128"/>
                <a:gd name="connsiteY4" fmla="*/ 157134 h 255639"/>
                <a:gd name="connsiteX5" fmla="*/ 200104 w 355128"/>
                <a:gd name="connsiteY5" fmla="*/ 255639 h 255639"/>
                <a:gd name="connsiteX6" fmla="*/ 119307 w 355128"/>
                <a:gd name="connsiteY6" fmla="*/ 255639 h 255639"/>
                <a:gd name="connsiteX7" fmla="*/ 0 w 355128"/>
                <a:gd name="connsiteY7" fmla="*/ 136332 h 255639"/>
                <a:gd name="connsiteX8" fmla="*/ 0 w 355128"/>
                <a:gd name="connsiteY8" fmla="*/ 119307 h 255639"/>
                <a:gd name="connsiteX0" fmla="*/ 0 w 347397"/>
                <a:gd name="connsiteY0" fmla="*/ 119307 h 255639"/>
                <a:gd name="connsiteX1" fmla="*/ 119307 w 347397"/>
                <a:gd name="connsiteY1" fmla="*/ 0 h 255639"/>
                <a:gd name="connsiteX2" fmla="*/ 200104 w 347397"/>
                <a:gd name="connsiteY2" fmla="*/ 0 h 255639"/>
                <a:gd name="connsiteX3" fmla="*/ 346365 w 347397"/>
                <a:gd name="connsiteY3" fmla="*/ 109343 h 255639"/>
                <a:gd name="connsiteX4" fmla="*/ 332206 w 347397"/>
                <a:gd name="connsiteY4" fmla="*/ 157134 h 255639"/>
                <a:gd name="connsiteX5" fmla="*/ 200104 w 347397"/>
                <a:gd name="connsiteY5" fmla="*/ 255639 h 255639"/>
                <a:gd name="connsiteX6" fmla="*/ 119307 w 347397"/>
                <a:gd name="connsiteY6" fmla="*/ 255639 h 255639"/>
                <a:gd name="connsiteX7" fmla="*/ 0 w 347397"/>
                <a:gd name="connsiteY7" fmla="*/ 136332 h 255639"/>
                <a:gd name="connsiteX8" fmla="*/ 0 w 347397"/>
                <a:gd name="connsiteY8" fmla="*/ 11930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397" h="255639">
                  <a:moveTo>
                    <a:pt x="0" y="119307"/>
                  </a:moveTo>
                  <a:cubicBezTo>
                    <a:pt x="0" y="53416"/>
                    <a:pt x="53416" y="0"/>
                    <a:pt x="119307" y="0"/>
                  </a:cubicBezTo>
                  <a:lnTo>
                    <a:pt x="200104" y="0"/>
                  </a:lnTo>
                  <a:cubicBezTo>
                    <a:pt x="265995" y="0"/>
                    <a:pt x="358181" y="33976"/>
                    <a:pt x="346365" y="109343"/>
                  </a:cubicBezTo>
                  <a:lnTo>
                    <a:pt x="332206" y="157134"/>
                  </a:lnTo>
                  <a:cubicBezTo>
                    <a:pt x="298416" y="255939"/>
                    <a:pt x="265995" y="255639"/>
                    <a:pt x="200104" y="255639"/>
                  </a:cubicBezTo>
                  <a:lnTo>
                    <a:pt x="119307" y="255639"/>
                  </a:lnTo>
                  <a:cubicBezTo>
                    <a:pt x="53416" y="255639"/>
                    <a:pt x="0" y="202223"/>
                    <a:pt x="0" y="136332"/>
                  </a:cubicBezTo>
                  <a:lnTo>
                    <a:pt x="0" y="119307"/>
                  </a:lnTo>
                  <a:close/>
                </a:path>
              </a:pathLst>
            </a:cu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perspectiveContrastingLeftFacing"/>
              <a:lightRig rig="threePt" dir="t"/>
            </a:scene3d>
            <a:sp3d prstMaterial="matte">
              <a:bevelT w="127000" h="31750"/>
              <a:bevelB w="1270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T</a:t>
              </a:r>
              <a:endParaRPr lang="en-US" sz="1000" dirty="0">
                <a:solidFill>
                  <a:schemeClr val="tx1"/>
                </a:solidFill>
              </a:endParaRPr>
            </a:p>
          </p:txBody>
        </p:sp>
        <p:sp>
          <p:nvSpPr>
            <p:cNvPr id="219" name="Rounded Rectangle 218"/>
            <p:cNvSpPr/>
            <p:nvPr/>
          </p:nvSpPr>
          <p:spPr>
            <a:xfrm rot="19162385">
              <a:off x="5383382" y="2530250"/>
              <a:ext cx="172606"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20" name="Rounded Rectangle 219"/>
            <p:cNvSpPr/>
            <p:nvPr/>
          </p:nvSpPr>
          <p:spPr>
            <a:xfrm rot="17546720">
              <a:off x="5276334" y="2580717"/>
              <a:ext cx="223807"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T</a:t>
              </a:r>
              <a:endParaRPr lang="en-US" sz="1000" dirty="0">
                <a:solidFill>
                  <a:schemeClr val="tx1"/>
                </a:solidFill>
              </a:endParaRPr>
            </a:p>
          </p:txBody>
        </p:sp>
        <p:sp>
          <p:nvSpPr>
            <p:cNvPr id="221" name="Rounded Rectangle 29"/>
            <p:cNvSpPr/>
            <p:nvPr/>
          </p:nvSpPr>
          <p:spPr>
            <a:xfrm rot="17452189">
              <a:off x="5356268" y="2371020"/>
              <a:ext cx="226320" cy="74524"/>
            </a:xfrm>
            <a:custGeom>
              <a:avLst/>
              <a:gdLst>
                <a:gd name="connsiteX0" fmla="*/ 0 w 876918"/>
                <a:gd name="connsiteY0" fmla="*/ 119307 h 255639"/>
                <a:gd name="connsiteX1" fmla="*/ 119307 w 876918"/>
                <a:gd name="connsiteY1" fmla="*/ 0 h 255639"/>
                <a:gd name="connsiteX2" fmla="*/ 757611 w 876918"/>
                <a:gd name="connsiteY2" fmla="*/ 0 h 255639"/>
                <a:gd name="connsiteX3" fmla="*/ 876918 w 876918"/>
                <a:gd name="connsiteY3" fmla="*/ 119307 h 255639"/>
                <a:gd name="connsiteX4" fmla="*/ 876918 w 876918"/>
                <a:gd name="connsiteY4" fmla="*/ 136332 h 255639"/>
                <a:gd name="connsiteX5" fmla="*/ 757611 w 876918"/>
                <a:gd name="connsiteY5" fmla="*/ 255639 h 255639"/>
                <a:gd name="connsiteX6" fmla="*/ 119307 w 876918"/>
                <a:gd name="connsiteY6" fmla="*/ 255639 h 255639"/>
                <a:gd name="connsiteX7" fmla="*/ 0 w 876918"/>
                <a:gd name="connsiteY7" fmla="*/ 136332 h 255639"/>
                <a:gd name="connsiteX8" fmla="*/ 0 w 876918"/>
                <a:gd name="connsiteY8" fmla="*/ 119307 h 255639"/>
                <a:gd name="connsiteX0" fmla="*/ 0 w 876918"/>
                <a:gd name="connsiteY0" fmla="*/ 119307 h 255639"/>
                <a:gd name="connsiteX1" fmla="*/ 119307 w 876918"/>
                <a:gd name="connsiteY1" fmla="*/ 0 h 255639"/>
                <a:gd name="connsiteX2" fmla="*/ 757611 w 876918"/>
                <a:gd name="connsiteY2" fmla="*/ 0 h 255639"/>
                <a:gd name="connsiteX3" fmla="*/ 876918 w 876918"/>
                <a:gd name="connsiteY3" fmla="*/ 119307 h 255639"/>
                <a:gd name="connsiteX4" fmla="*/ 876918 w 876918"/>
                <a:gd name="connsiteY4" fmla="*/ 136332 h 255639"/>
                <a:gd name="connsiteX5" fmla="*/ 757611 w 876918"/>
                <a:gd name="connsiteY5" fmla="*/ 255639 h 255639"/>
                <a:gd name="connsiteX6" fmla="*/ 119307 w 876918"/>
                <a:gd name="connsiteY6" fmla="*/ 255639 h 255639"/>
                <a:gd name="connsiteX7" fmla="*/ 0 w 876918"/>
                <a:gd name="connsiteY7" fmla="*/ 136332 h 255639"/>
                <a:gd name="connsiteX8" fmla="*/ 0 w 876918"/>
                <a:gd name="connsiteY8" fmla="*/ 119307 h 255639"/>
                <a:gd name="connsiteX0" fmla="*/ 0 w 876918"/>
                <a:gd name="connsiteY0" fmla="*/ 119307 h 255639"/>
                <a:gd name="connsiteX1" fmla="*/ 119307 w 876918"/>
                <a:gd name="connsiteY1" fmla="*/ 0 h 255639"/>
                <a:gd name="connsiteX2" fmla="*/ 757611 w 876918"/>
                <a:gd name="connsiteY2" fmla="*/ 0 h 255639"/>
                <a:gd name="connsiteX3" fmla="*/ 876918 w 876918"/>
                <a:gd name="connsiteY3" fmla="*/ 119307 h 255639"/>
                <a:gd name="connsiteX4" fmla="*/ 876918 w 876918"/>
                <a:gd name="connsiteY4" fmla="*/ 136332 h 255639"/>
                <a:gd name="connsiteX5" fmla="*/ 757611 w 876918"/>
                <a:gd name="connsiteY5" fmla="*/ 255639 h 255639"/>
                <a:gd name="connsiteX6" fmla="*/ 119307 w 876918"/>
                <a:gd name="connsiteY6" fmla="*/ 255639 h 255639"/>
                <a:gd name="connsiteX7" fmla="*/ 0 w 876918"/>
                <a:gd name="connsiteY7" fmla="*/ 136332 h 255639"/>
                <a:gd name="connsiteX8" fmla="*/ 0 w 876918"/>
                <a:gd name="connsiteY8" fmla="*/ 119307 h 255639"/>
                <a:gd name="connsiteX0" fmla="*/ 0 w 876918"/>
                <a:gd name="connsiteY0" fmla="*/ 119307 h 255639"/>
                <a:gd name="connsiteX1" fmla="*/ 119307 w 876918"/>
                <a:gd name="connsiteY1" fmla="*/ 0 h 255639"/>
                <a:gd name="connsiteX2" fmla="*/ 757611 w 876918"/>
                <a:gd name="connsiteY2" fmla="*/ 0 h 255639"/>
                <a:gd name="connsiteX3" fmla="*/ 876918 w 876918"/>
                <a:gd name="connsiteY3" fmla="*/ 119307 h 255639"/>
                <a:gd name="connsiteX4" fmla="*/ 876918 w 876918"/>
                <a:gd name="connsiteY4" fmla="*/ 136332 h 255639"/>
                <a:gd name="connsiteX5" fmla="*/ 757611 w 876918"/>
                <a:gd name="connsiteY5" fmla="*/ 255639 h 255639"/>
                <a:gd name="connsiteX6" fmla="*/ 119307 w 876918"/>
                <a:gd name="connsiteY6" fmla="*/ 255639 h 255639"/>
                <a:gd name="connsiteX7" fmla="*/ 0 w 876918"/>
                <a:gd name="connsiteY7" fmla="*/ 136332 h 255639"/>
                <a:gd name="connsiteX8" fmla="*/ 0 w 876918"/>
                <a:gd name="connsiteY8" fmla="*/ 119307 h 255639"/>
                <a:gd name="connsiteX0" fmla="*/ 0 w 876918"/>
                <a:gd name="connsiteY0" fmla="*/ 119307 h 255639"/>
                <a:gd name="connsiteX1" fmla="*/ 119307 w 876918"/>
                <a:gd name="connsiteY1" fmla="*/ 0 h 255639"/>
                <a:gd name="connsiteX2" fmla="*/ 757611 w 876918"/>
                <a:gd name="connsiteY2" fmla="*/ 0 h 255639"/>
                <a:gd name="connsiteX3" fmla="*/ 876918 w 876918"/>
                <a:gd name="connsiteY3" fmla="*/ 119307 h 255639"/>
                <a:gd name="connsiteX4" fmla="*/ 871026 w 876918"/>
                <a:gd name="connsiteY4" fmla="*/ 141332 h 255639"/>
                <a:gd name="connsiteX5" fmla="*/ 757611 w 876918"/>
                <a:gd name="connsiteY5" fmla="*/ 255639 h 255639"/>
                <a:gd name="connsiteX6" fmla="*/ 119307 w 876918"/>
                <a:gd name="connsiteY6" fmla="*/ 255639 h 255639"/>
                <a:gd name="connsiteX7" fmla="*/ 0 w 876918"/>
                <a:gd name="connsiteY7" fmla="*/ 136332 h 255639"/>
                <a:gd name="connsiteX8" fmla="*/ 0 w 876918"/>
                <a:gd name="connsiteY8" fmla="*/ 119307 h 255639"/>
                <a:gd name="connsiteX0" fmla="*/ 0 w 871026"/>
                <a:gd name="connsiteY0" fmla="*/ 119307 h 255639"/>
                <a:gd name="connsiteX1" fmla="*/ 119307 w 871026"/>
                <a:gd name="connsiteY1" fmla="*/ 0 h 255639"/>
                <a:gd name="connsiteX2" fmla="*/ 757611 w 871026"/>
                <a:gd name="connsiteY2" fmla="*/ 0 h 255639"/>
                <a:gd name="connsiteX3" fmla="*/ 870550 w 871026"/>
                <a:gd name="connsiteY3" fmla="*/ 107820 h 255639"/>
                <a:gd name="connsiteX4" fmla="*/ 871026 w 871026"/>
                <a:gd name="connsiteY4" fmla="*/ 141332 h 255639"/>
                <a:gd name="connsiteX5" fmla="*/ 757611 w 871026"/>
                <a:gd name="connsiteY5" fmla="*/ 255639 h 255639"/>
                <a:gd name="connsiteX6" fmla="*/ 119307 w 871026"/>
                <a:gd name="connsiteY6" fmla="*/ 255639 h 255639"/>
                <a:gd name="connsiteX7" fmla="*/ 0 w 871026"/>
                <a:gd name="connsiteY7" fmla="*/ 136332 h 255639"/>
                <a:gd name="connsiteX8" fmla="*/ 0 w 871026"/>
                <a:gd name="connsiteY8" fmla="*/ 119307 h 255639"/>
                <a:gd name="connsiteX0" fmla="*/ 0 w 870551"/>
                <a:gd name="connsiteY0" fmla="*/ 119307 h 255639"/>
                <a:gd name="connsiteX1" fmla="*/ 119307 w 870551"/>
                <a:gd name="connsiteY1" fmla="*/ 0 h 255639"/>
                <a:gd name="connsiteX2" fmla="*/ 757611 w 870551"/>
                <a:gd name="connsiteY2" fmla="*/ 0 h 255639"/>
                <a:gd name="connsiteX3" fmla="*/ 870550 w 870551"/>
                <a:gd name="connsiteY3" fmla="*/ 107820 h 255639"/>
                <a:gd name="connsiteX4" fmla="*/ 859242 w 870551"/>
                <a:gd name="connsiteY4" fmla="*/ 151329 h 255639"/>
                <a:gd name="connsiteX5" fmla="*/ 757611 w 870551"/>
                <a:gd name="connsiteY5" fmla="*/ 255639 h 255639"/>
                <a:gd name="connsiteX6" fmla="*/ 119307 w 870551"/>
                <a:gd name="connsiteY6" fmla="*/ 255639 h 255639"/>
                <a:gd name="connsiteX7" fmla="*/ 0 w 870551"/>
                <a:gd name="connsiteY7" fmla="*/ 136332 h 255639"/>
                <a:gd name="connsiteX8" fmla="*/ 0 w 870551"/>
                <a:gd name="connsiteY8" fmla="*/ 119307 h 255639"/>
                <a:gd name="connsiteX0" fmla="*/ 0 w 859242"/>
                <a:gd name="connsiteY0" fmla="*/ 119307 h 255639"/>
                <a:gd name="connsiteX1" fmla="*/ 119307 w 859242"/>
                <a:gd name="connsiteY1" fmla="*/ 0 h 255639"/>
                <a:gd name="connsiteX2" fmla="*/ 757611 w 859242"/>
                <a:gd name="connsiteY2" fmla="*/ 0 h 255639"/>
                <a:gd name="connsiteX3" fmla="*/ 848568 w 859242"/>
                <a:gd name="connsiteY3" fmla="*/ 94045 h 255639"/>
                <a:gd name="connsiteX4" fmla="*/ 859242 w 859242"/>
                <a:gd name="connsiteY4" fmla="*/ 151329 h 255639"/>
                <a:gd name="connsiteX5" fmla="*/ 757611 w 859242"/>
                <a:gd name="connsiteY5" fmla="*/ 255639 h 255639"/>
                <a:gd name="connsiteX6" fmla="*/ 119307 w 859242"/>
                <a:gd name="connsiteY6" fmla="*/ 255639 h 255639"/>
                <a:gd name="connsiteX7" fmla="*/ 0 w 859242"/>
                <a:gd name="connsiteY7" fmla="*/ 136332 h 255639"/>
                <a:gd name="connsiteX8" fmla="*/ 0 w 859242"/>
                <a:gd name="connsiteY8" fmla="*/ 119307 h 255639"/>
                <a:gd name="connsiteX0" fmla="*/ 0 w 848570"/>
                <a:gd name="connsiteY0" fmla="*/ 119307 h 255639"/>
                <a:gd name="connsiteX1" fmla="*/ 119307 w 848570"/>
                <a:gd name="connsiteY1" fmla="*/ 0 h 255639"/>
                <a:gd name="connsiteX2" fmla="*/ 757611 w 848570"/>
                <a:gd name="connsiteY2" fmla="*/ 0 h 255639"/>
                <a:gd name="connsiteX3" fmla="*/ 848568 w 848570"/>
                <a:gd name="connsiteY3" fmla="*/ 94045 h 255639"/>
                <a:gd name="connsiteX4" fmla="*/ 841328 w 848570"/>
                <a:gd name="connsiteY4" fmla="*/ 186023 h 255639"/>
                <a:gd name="connsiteX5" fmla="*/ 757611 w 848570"/>
                <a:gd name="connsiteY5" fmla="*/ 255639 h 255639"/>
                <a:gd name="connsiteX6" fmla="*/ 119307 w 848570"/>
                <a:gd name="connsiteY6" fmla="*/ 255639 h 255639"/>
                <a:gd name="connsiteX7" fmla="*/ 0 w 848570"/>
                <a:gd name="connsiteY7" fmla="*/ 136332 h 255639"/>
                <a:gd name="connsiteX8" fmla="*/ 0 w 848570"/>
                <a:gd name="connsiteY8" fmla="*/ 119307 h 255639"/>
                <a:gd name="connsiteX0" fmla="*/ 0 w 848568"/>
                <a:gd name="connsiteY0" fmla="*/ 119307 h 255639"/>
                <a:gd name="connsiteX1" fmla="*/ 119307 w 848568"/>
                <a:gd name="connsiteY1" fmla="*/ 0 h 255639"/>
                <a:gd name="connsiteX2" fmla="*/ 757611 w 848568"/>
                <a:gd name="connsiteY2" fmla="*/ 0 h 255639"/>
                <a:gd name="connsiteX3" fmla="*/ 848568 w 848568"/>
                <a:gd name="connsiteY3" fmla="*/ 94045 h 255639"/>
                <a:gd name="connsiteX4" fmla="*/ 826672 w 848568"/>
                <a:gd name="connsiteY4" fmla="*/ 189100 h 255639"/>
                <a:gd name="connsiteX5" fmla="*/ 757611 w 848568"/>
                <a:gd name="connsiteY5" fmla="*/ 255639 h 255639"/>
                <a:gd name="connsiteX6" fmla="*/ 119307 w 848568"/>
                <a:gd name="connsiteY6" fmla="*/ 255639 h 255639"/>
                <a:gd name="connsiteX7" fmla="*/ 0 w 848568"/>
                <a:gd name="connsiteY7" fmla="*/ 136332 h 255639"/>
                <a:gd name="connsiteX8" fmla="*/ 0 w 848568"/>
                <a:gd name="connsiteY8" fmla="*/ 11930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568" h="255639">
                  <a:moveTo>
                    <a:pt x="0" y="119307"/>
                  </a:moveTo>
                  <a:cubicBezTo>
                    <a:pt x="0" y="53416"/>
                    <a:pt x="53416" y="0"/>
                    <a:pt x="119307" y="0"/>
                  </a:cubicBezTo>
                  <a:lnTo>
                    <a:pt x="757611" y="0"/>
                  </a:lnTo>
                  <a:cubicBezTo>
                    <a:pt x="823502" y="0"/>
                    <a:pt x="848568" y="28154"/>
                    <a:pt x="848568" y="94045"/>
                  </a:cubicBezTo>
                  <a:cubicBezTo>
                    <a:pt x="848727" y="105216"/>
                    <a:pt x="826513" y="177929"/>
                    <a:pt x="826672" y="189100"/>
                  </a:cubicBezTo>
                  <a:cubicBezTo>
                    <a:pt x="783404" y="247789"/>
                    <a:pt x="823918" y="228261"/>
                    <a:pt x="757611" y="255639"/>
                  </a:cubicBezTo>
                  <a:lnTo>
                    <a:pt x="119307" y="255639"/>
                  </a:lnTo>
                  <a:cubicBezTo>
                    <a:pt x="53416" y="255639"/>
                    <a:pt x="0" y="202223"/>
                    <a:pt x="0" y="136332"/>
                  </a:cubicBezTo>
                  <a:lnTo>
                    <a:pt x="0" y="11930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22" name="Rounded Rectangle 221"/>
            <p:cNvSpPr/>
            <p:nvPr/>
          </p:nvSpPr>
          <p:spPr>
            <a:xfrm rot="16699623">
              <a:off x="5169520" y="2608849"/>
              <a:ext cx="304717"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23" name="Rounded Rectangle 222"/>
            <p:cNvSpPr/>
            <p:nvPr/>
          </p:nvSpPr>
          <p:spPr>
            <a:xfrm rot="16577127">
              <a:off x="5218251" y="2329335"/>
              <a:ext cx="268870"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24" name="Rounded Rectangle 21"/>
            <p:cNvSpPr/>
            <p:nvPr/>
          </p:nvSpPr>
          <p:spPr>
            <a:xfrm rot="16076989">
              <a:off x="5090660" y="2611167"/>
              <a:ext cx="303238" cy="74524"/>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25" name="Rounded Rectangle 224"/>
            <p:cNvSpPr/>
            <p:nvPr/>
          </p:nvSpPr>
          <p:spPr>
            <a:xfrm rot="16101384">
              <a:off x="5081484" y="2317288"/>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T</a:t>
              </a:r>
              <a:endParaRPr lang="en-US" sz="1000" dirty="0">
                <a:solidFill>
                  <a:schemeClr val="tx1"/>
                </a:solidFill>
              </a:endParaRPr>
            </a:p>
          </p:txBody>
        </p:sp>
        <p:sp>
          <p:nvSpPr>
            <p:cNvPr id="226" name="Rounded Rectangle 225"/>
            <p:cNvSpPr/>
            <p:nvPr/>
          </p:nvSpPr>
          <p:spPr>
            <a:xfrm rot="15625705">
              <a:off x="4984727" y="2333682"/>
              <a:ext cx="253286"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27" name="Rounded Rectangle 24"/>
            <p:cNvSpPr/>
            <p:nvPr/>
          </p:nvSpPr>
          <p:spPr>
            <a:xfrm rot="15576440">
              <a:off x="5020418" y="2586998"/>
              <a:ext cx="258666" cy="74524"/>
            </a:xfrm>
            <a:custGeom>
              <a:avLst/>
              <a:gdLst>
                <a:gd name="connsiteX0" fmla="*/ 0 w 827823"/>
                <a:gd name="connsiteY0" fmla="*/ 119307 h 255639"/>
                <a:gd name="connsiteX1" fmla="*/ 119307 w 827823"/>
                <a:gd name="connsiteY1" fmla="*/ 0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0 w 827823"/>
                <a:gd name="connsiteY8" fmla="*/ 119307 h 255639"/>
                <a:gd name="connsiteX0" fmla="*/ 0 w 827823"/>
                <a:gd name="connsiteY0" fmla="*/ 119307 h 255639"/>
                <a:gd name="connsiteX1" fmla="*/ 119307 w 827823"/>
                <a:gd name="connsiteY1" fmla="*/ 0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0 w 827823"/>
                <a:gd name="connsiteY8" fmla="*/ 119307 h 255639"/>
                <a:gd name="connsiteX0" fmla="*/ 0 w 827823"/>
                <a:gd name="connsiteY0" fmla="*/ 119307 h 255639"/>
                <a:gd name="connsiteX1" fmla="*/ 119307 w 827823"/>
                <a:gd name="connsiteY1" fmla="*/ 0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0 w 827823"/>
                <a:gd name="connsiteY8" fmla="*/ 119307 h 255639"/>
                <a:gd name="connsiteX0" fmla="*/ 0 w 827823"/>
                <a:gd name="connsiteY0" fmla="*/ 119307 h 255639"/>
                <a:gd name="connsiteX1" fmla="*/ 119307 w 827823"/>
                <a:gd name="connsiteY1" fmla="*/ 0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0 w 827823"/>
                <a:gd name="connsiteY8" fmla="*/ 119307 h 255639"/>
                <a:gd name="connsiteX0" fmla="*/ 0 w 827823"/>
                <a:gd name="connsiteY0" fmla="*/ 119307 h 255639"/>
                <a:gd name="connsiteX1" fmla="*/ 139441 w 827823"/>
                <a:gd name="connsiteY1" fmla="*/ 12028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0 w 827823"/>
                <a:gd name="connsiteY8" fmla="*/ 119307 h 255639"/>
                <a:gd name="connsiteX0" fmla="*/ 18537 w 827823"/>
                <a:gd name="connsiteY0" fmla="*/ 120806 h 255639"/>
                <a:gd name="connsiteX1" fmla="*/ 139441 w 827823"/>
                <a:gd name="connsiteY1" fmla="*/ 12028 h 255639"/>
                <a:gd name="connsiteX2" fmla="*/ 708516 w 827823"/>
                <a:gd name="connsiteY2" fmla="*/ 0 h 255639"/>
                <a:gd name="connsiteX3" fmla="*/ 827823 w 827823"/>
                <a:gd name="connsiteY3" fmla="*/ 119307 h 255639"/>
                <a:gd name="connsiteX4" fmla="*/ 827823 w 827823"/>
                <a:gd name="connsiteY4" fmla="*/ 136332 h 255639"/>
                <a:gd name="connsiteX5" fmla="*/ 708516 w 827823"/>
                <a:gd name="connsiteY5" fmla="*/ 255639 h 255639"/>
                <a:gd name="connsiteX6" fmla="*/ 119307 w 827823"/>
                <a:gd name="connsiteY6" fmla="*/ 255639 h 255639"/>
                <a:gd name="connsiteX7" fmla="*/ 0 w 827823"/>
                <a:gd name="connsiteY7" fmla="*/ 136332 h 255639"/>
                <a:gd name="connsiteX8" fmla="*/ 18537 w 827823"/>
                <a:gd name="connsiteY8" fmla="*/ 120806 h 255639"/>
                <a:gd name="connsiteX0" fmla="*/ 6189 w 815475"/>
                <a:gd name="connsiteY0" fmla="*/ 120806 h 255639"/>
                <a:gd name="connsiteX1" fmla="*/ 127093 w 815475"/>
                <a:gd name="connsiteY1" fmla="*/ 12028 h 255639"/>
                <a:gd name="connsiteX2" fmla="*/ 696168 w 815475"/>
                <a:gd name="connsiteY2" fmla="*/ 0 h 255639"/>
                <a:gd name="connsiteX3" fmla="*/ 815475 w 815475"/>
                <a:gd name="connsiteY3" fmla="*/ 119307 h 255639"/>
                <a:gd name="connsiteX4" fmla="*/ 815475 w 815475"/>
                <a:gd name="connsiteY4" fmla="*/ 136332 h 255639"/>
                <a:gd name="connsiteX5" fmla="*/ 696168 w 815475"/>
                <a:gd name="connsiteY5" fmla="*/ 255639 h 255639"/>
                <a:gd name="connsiteX6" fmla="*/ 106959 w 815475"/>
                <a:gd name="connsiteY6" fmla="*/ 255639 h 255639"/>
                <a:gd name="connsiteX7" fmla="*/ 0 w 815475"/>
                <a:gd name="connsiteY7" fmla="*/ 153848 h 255639"/>
                <a:gd name="connsiteX8" fmla="*/ 6189 w 815475"/>
                <a:gd name="connsiteY8" fmla="*/ 120806 h 255639"/>
                <a:gd name="connsiteX0" fmla="*/ 21983 w 815475"/>
                <a:gd name="connsiteY0" fmla="*/ 118412 h 255639"/>
                <a:gd name="connsiteX1" fmla="*/ 127093 w 815475"/>
                <a:gd name="connsiteY1" fmla="*/ 12028 h 255639"/>
                <a:gd name="connsiteX2" fmla="*/ 696168 w 815475"/>
                <a:gd name="connsiteY2" fmla="*/ 0 h 255639"/>
                <a:gd name="connsiteX3" fmla="*/ 815475 w 815475"/>
                <a:gd name="connsiteY3" fmla="*/ 119307 h 255639"/>
                <a:gd name="connsiteX4" fmla="*/ 815475 w 815475"/>
                <a:gd name="connsiteY4" fmla="*/ 136332 h 255639"/>
                <a:gd name="connsiteX5" fmla="*/ 696168 w 815475"/>
                <a:gd name="connsiteY5" fmla="*/ 255639 h 255639"/>
                <a:gd name="connsiteX6" fmla="*/ 106959 w 815475"/>
                <a:gd name="connsiteY6" fmla="*/ 255639 h 255639"/>
                <a:gd name="connsiteX7" fmla="*/ 0 w 815475"/>
                <a:gd name="connsiteY7" fmla="*/ 153848 h 255639"/>
                <a:gd name="connsiteX8" fmla="*/ 21983 w 815475"/>
                <a:gd name="connsiteY8" fmla="*/ 118412 h 255639"/>
                <a:gd name="connsiteX0" fmla="*/ 21983 w 815475"/>
                <a:gd name="connsiteY0" fmla="*/ 118412 h 255639"/>
                <a:gd name="connsiteX1" fmla="*/ 127093 w 815475"/>
                <a:gd name="connsiteY1" fmla="*/ 12028 h 255639"/>
                <a:gd name="connsiteX2" fmla="*/ 696168 w 815475"/>
                <a:gd name="connsiteY2" fmla="*/ 0 h 255639"/>
                <a:gd name="connsiteX3" fmla="*/ 815475 w 815475"/>
                <a:gd name="connsiteY3" fmla="*/ 119307 h 255639"/>
                <a:gd name="connsiteX4" fmla="*/ 815475 w 815475"/>
                <a:gd name="connsiteY4" fmla="*/ 136332 h 255639"/>
                <a:gd name="connsiteX5" fmla="*/ 696168 w 815475"/>
                <a:gd name="connsiteY5" fmla="*/ 255639 h 255639"/>
                <a:gd name="connsiteX6" fmla="*/ 106959 w 815475"/>
                <a:gd name="connsiteY6" fmla="*/ 255639 h 255639"/>
                <a:gd name="connsiteX7" fmla="*/ 0 w 815475"/>
                <a:gd name="connsiteY7" fmla="*/ 153848 h 255639"/>
                <a:gd name="connsiteX8" fmla="*/ 21983 w 815475"/>
                <a:gd name="connsiteY8" fmla="*/ 118412 h 255639"/>
                <a:gd name="connsiteX0" fmla="*/ 21983 w 815475"/>
                <a:gd name="connsiteY0" fmla="*/ 118412 h 255639"/>
                <a:gd name="connsiteX1" fmla="*/ 186968 w 815475"/>
                <a:gd name="connsiteY1" fmla="*/ 14801 h 255639"/>
                <a:gd name="connsiteX2" fmla="*/ 696168 w 815475"/>
                <a:gd name="connsiteY2" fmla="*/ 0 h 255639"/>
                <a:gd name="connsiteX3" fmla="*/ 815475 w 815475"/>
                <a:gd name="connsiteY3" fmla="*/ 119307 h 255639"/>
                <a:gd name="connsiteX4" fmla="*/ 815475 w 815475"/>
                <a:gd name="connsiteY4" fmla="*/ 136332 h 255639"/>
                <a:gd name="connsiteX5" fmla="*/ 696168 w 815475"/>
                <a:gd name="connsiteY5" fmla="*/ 255639 h 255639"/>
                <a:gd name="connsiteX6" fmla="*/ 106959 w 815475"/>
                <a:gd name="connsiteY6" fmla="*/ 255639 h 255639"/>
                <a:gd name="connsiteX7" fmla="*/ 0 w 815475"/>
                <a:gd name="connsiteY7" fmla="*/ 153848 h 255639"/>
                <a:gd name="connsiteX8" fmla="*/ 21983 w 815475"/>
                <a:gd name="connsiteY8" fmla="*/ 118412 h 255639"/>
                <a:gd name="connsiteX0" fmla="*/ 50175 w 815475"/>
                <a:gd name="connsiteY0" fmla="*/ 129954 h 255639"/>
                <a:gd name="connsiteX1" fmla="*/ 186968 w 815475"/>
                <a:gd name="connsiteY1" fmla="*/ 14801 h 255639"/>
                <a:gd name="connsiteX2" fmla="*/ 696168 w 815475"/>
                <a:gd name="connsiteY2" fmla="*/ 0 h 255639"/>
                <a:gd name="connsiteX3" fmla="*/ 815475 w 815475"/>
                <a:gd name="connsiteY3" fmla="*/ 119307 h 255639"/>
                <a:gd name="connsiteX4" fmla="*/ 815475 w 815475"/>
                <a:gd name="connsiteY4" fmla="*/ 136332 h 255639"/>
                <a:gd name="connsiteX5" fmla="*/ 696168 w 815475"/>
                <a:gd name="connsiteY5" fmla="*/ 255639 h 255639"/>
                <a:gd name="connsiteX6" fmla="*/ 106959 w 815475"/>
                <a:gd name="connsiteY6" fmla="*/ 255639 h 255639"/>
                <a:gd name="connsiteX7" fmla="*/ 0 w 815475"/>
                <a:gd name="connsiteY7" fmla="*/ 153848 h 255639"/>
                <a:gd name="connsiteX8" fmla="*/ 50175 w 815475"/>
                <a:gd name="connsiteY8" fmla="*/ 129954 h 255639"/>
                <a:gd name="connsiteX0" fmla="*/ 50175 w 815475"/>
                <a:gd name="connsiteY0" fmla="*/ 129954 h 255639"/>
                <a:gd name="connsiteX1" fmla="*/ 186968 w 815475"/>
                <a:gd name="connsiteY1" fmla="*/ 14801 h 255639"/>
                <a:gd name="connsiteX2" fmla="*/ 696168 w 815475"/>
                <a:gd name="connsiteY2" fmla="*/ 0 h 255639"/>
                <a:gd name="connsiteX3" fmla="*/ 815475 w 815475"/>
                <a:gd name="connsiteY3" fmla="*/ 119307 h 255639"/>
                <a:gd name="connsiteX4" fmla="*/ 815475 w 815475"/>
                <a:gd name="connsiteY4" fmla="*/ 136332 h 255639"/>
                <a:gd name="connsiteX5" fmla="*/ 696168 w 815475"/>
                <a:gd name="connsiteY5" fmla="*/ 255639 h 255639"/>
                <a:gd name="connsiteX6" fmla="*/ 106959 w 815475"/>
                <a:gd name="connsiteY6" fmla="*/ 255639 h 255639"/>
                <a:gd name="connsiteX7" fmla="*/ 0 w 815475"/>
                <a:gd name="connsiteY7" fmla="*/ 153848 h 255639"/>
                <a:gd name="connsiteX8" fmla="*/ 50175 w 815475"/>
                <a:gd name="connsiteY8" fmla="*/ 129954 h 255639"/>
                <a:gd name="connsiteX0" fmla="*/ 43107 w 808407"/>
                <a:gd name="connsiteY0" fmla="*/ 129954 h 255639"/>
                <a:gd name="connsiteX1" fmla="*/ 179900 w 808407"/>
                <a:gd name="connsiteY1" fmla="*/ 14801 h 255639"/>
                <a:gd name="connsiteX2" fmla="*/ 689100 w 808407"/>
                <a:gd name="connsiteY2" fmla="*/ 0 h 255639"/>
                <a:gd name="connsiteX3" fmla="*/ 808407 w 808407"/>
                <a:gd name="connsiteY3" fmla="*/ 119307 h 255639"/>
                <a:gd name="connsiteX4" fmla="*/ 808407 w 808407"/>
                <a:gd name="connsiteY4" fmla="*/ 136332 h 255639"/>
                <a:gd name="connsiteX5" fmla="*/ 689100 w 808407"/>
                <a:gd name="connsiteY5" fmla="*/ 255639 h 255639"/>
                <a:gd name="connsiteX6" fmla="*/ 99891 w 808407"/>
                <a:gd name="connsiteY6" fmla="*/ 255639 h 255639"/>
                <a:gd name="connsiteX7" fmla="*/ 0 w 808407"/>
                <a:gd name="connsiteY7" fmla="*/ 171234 h 255639"/>
                <a:gd name="connsiteX8" fmla="*/ 43107 w 808407"/>
                <a:gd name="connsiteY8" fmla="*/ 129954 h 255639"/>
                <a:gd name="connsiteX0" fmla="*/ 43107 w 808407"/>
                <a:gd name="connsiteY0" fmla="*/ 129954 h 255639"/>
                <a:gd name="connsiteX1" fmla="*/ 179900 w 808407"/>
                <a:gd name="connsiteY1" fmla="*/ 14801 h 255639"/>
                <a:gd name="connsiteX2" fmla="*/ 689100 w 808407"/>
                <a:gd name="connsiteY2" fmla="*/ 0 h 255639"/>
                <a:gd name="connsiteX3" fmla="*/ 808407 w 808407"/>
                <a:gd name="connsiteY3" fmla="*/ 119307 h 255639"/>
                <a:gd name="connsiteX4" fmla="*/ 808407 w 808407"/>
                <a:gd name="connsiteY4" fmla="*/ 136332 h 255639"/>
                <a:gd name="connsiteX5" fmla="*/ 689100 w 808407"/>
                <a:gd name="connsiteY5" fmla="*/ 255639 h 255639"/>
                <a:gd name="connsiteX6" fmla="*/ 99891 w 808407"/>
                <a:gd name="connsiteY6" fmla="*/ 255639 h 255639"/>
                <a:gd name="connsiteX7" fmla="*/ 0 w 808407"/>
                <a:gd name="connsiteY7" fmla="*/ 171234 h 255639"/>
                <a:gd name="connsiteX8" fmla="*/ 43107 w 808407"/>
                <a:gd name="connsiteY8" fmla="*/ 129954 h 255639"/>
                <a:gd name="connsiteX0" fmla="*/ 43107 w 808407"/>
                <a:gd name="connsiteY0" fmla="*/ 129954 h 255639"/>
                <a:gd name="connsiteX1" fmla="*/ 185790 w 808407"/>
                <a:gd name="connsiteY1" fmla="*/ 29290 h 255639"/>
                <a:gd name="connsiteX2" fmla="*/ 689100 w 808407"/>
                <a:gd name="connsiteY2" fmla="*/ 0 h 255639"/>
                <a:gd name="connsiteX3" fmla="*/ 808407 w 808407"/>
                <a:gd name="connsiteY3" fmla="*/ 119307 h 255639"/>
                <a:gd name="connsiteX4" fmla="*/ 808407 w 808407"/>
                <a:gd name="connsiteY4" fmla="*/ 136332 h 255639"/>
                <a:gd name="connsiteX5" fmla="*/ 689100 w 808407"/>
                <a:gd name="connsiteY5" fmla="*/ 255639 h 255639"/>
                <a:gd name="connsiteX6" fmla="*/ 99891 w 808407"/>
                <a:gd name="connsiteY6" fmla="*/ 255639 h 255639"/>
                <a:gd name="connsiteX7" fmla="*/ 0 w 808407"/>
                <a:gd name="connsiteY7" fmla="*/ 171234 h 255639"/>
                <a:gd name="connsiteX8" fmla="*/ 43107 w 808407"/>
                <a:gd name="connsiteY8" fmla="*/ 129954 h 255639"/>
                <a:gd name="connsiteX0" fmla="*/ 43107 w 808407"/>
                <a:gd name="connsiteY0" fmla="*/ 129954 h 255639"/>
                <a:gd name="connsiteX1" fmla="*/ 185790 w 808407"/>
                <a:gd name="connsiteY1" fmla="*/ 29290 h 255639"/>
                <a:gd name="connsiteX2" fmla="*/ 689100 w 808407"/>
                <a:gd name="connsiteY2" fmla="*/ 0 h 255639"/>
                <a:gd name="connsiteX3" fmla="*/ 808407 w 808407"/>
                <a:gd name="connsiteY3" fmla="*/ 119307 h 255639"/>
                <a:gd name="connsiteX4" fmla="*/ 808407 w 808407"/>
                <a:gd name="connsiteY4" fmla="*/ 136332 h 255639"/>
                <a:gd name="connsiteX5" fmla="*/ 689100 w 808407"/>
                <a:gd name="connsiteY5" fmla="*/ 255639 h 255639"/>
                <a:gd name="connsiteX6" fmla="*/ 99891 w 808407"/>
                <a:gd name="connsiteY6" fmla="*/ 255639 h 255639"/>
                <a:gd name="connsiteX7" fmla="*/ 0 w 808407"/>
                <a:gd name="connsiteY7" fmla="*/ 171234 h 255639"/>
                <a:gd name="connsiteX8" fmla="*/ 43107 w 808407"/>
                <a:gd name="connsiteY8" fmla="*/ 129954 h 255639"/>
                <a:gd name="connsiteX0" fmla="*/ 43107 w 808407"/>
                <a:gd name="connsiteY0" fmla="*/ 129954 h 255639"/>
                <a:gd name="connsiteX1" fmla="*/ 185790 w 808407"/>
                <a:gd name="connsiteY1" fmla="*/ 29290 h 255639"/>
                <a:gd name="connsiteX2" fmla="*/ 689100 w 808407"/>
                <a:gd name="connsiteY2" fmla="*/ 0 h 255639"/>
                <a:gd name="connsiteX3" fmla="*/ 808407 w 808407"/>
                <a:gd name="connsiteY3" fmla="*/ 119307 h 255639"/>
                <a:gd name="connsiteX4" fmla="*/ 808407 w 808407"/>
                <a:gd name="connsiteY4" fmla="*/ 136332 h 255639"/>
                <a:gd name="connsiteX5" fmla="*/ 689100 w 808407"/>
                <a:gd name="connsiteY5" fmla="*/ 255639 h 255639"/>
                <a:gd name="connsiteX6" fmla="*/ 99891 w 808407"/>
                <a:gd name="connsiteY6" fmla="*/ 255639 h 255639"/>
                <a:gd name="connsiteX7" fmla="*/ 0 w 808407"/>
                <a:gd name="connsiteY7" fmla="*/ 171234 h 255639"/>
                <a:gd name="connsiteX8" fmla="*/ 43107 w 808407"/>
                <a:gd name="connsiteY8" fmla="*/ 129954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407" h="255639">
                  <a:moveTo>
                    <a:pt x="43107" y="129954"/>
                  </a:moveTo>
                  <a:cubicBezTo>
                    <a:pt x="101464" y="72454"/>
                    <a:pt x="130174" y="68662"/>
                    <a:pt x="185790" y="29290"/>
                  </a:cubicBezTo>
                  <a:cubicBezTo>
                    <a:pt x="279560" y="-10769"/>
                    <a:pt x="521330" y="9763"/>
                    <a:pt x="689100" y="0"/>
                  </a:cubicBezTo>
                  <a:cubicBezTo>
                    <a:pt x="754991" y="0"/>
                    <a:pt x="808407" y="53416"/>
                    <a:pt x="808407" y="119307"/>
                  </a:cubicBezTo>
                  <a:lnTo>
                    <a:pt x="808407" y="136332"/>
                  </a:lnTo>
                  <a:cubicBezTo>
                    <a:pt x="808407" y="202223"/>
                    <a:pt x="754991" y="255639"/>
                    <a:pt x="689100" y="255639"/>
                  </a:cubicBezTo>
                  <a:lnTo>
                    <a:pt x="99891" y="255639"/>
                  </a:lnTo>
                  <a:cubicBezTo>
                    <a:pt x="34000" y="255639"/>
                    <a:pt x="0" y="237125"/>
                    <a:pt x="0" y="171234"/>
                  </a:cubicBezTo>
                  <a:cubicBezTo>
                    <a:pt x="16695" y="141518"/>
                    <a:pt x="26382" y="137919"/>
                    <a:pt x="43107" y="129954"/>
                  </a:cubicBezTo>
                  <a:close/>
                </a:path>
              </a:pathLst>
            </a:cu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T</a:t>
              </a:r>
              <a:endParaRPr lang="en-US" sz="1000" dirty="0">
                <a:solidFill>
                  <a:schemeClr val="tx1"/>
                </a:solidFill>
              </a:endParaRPr>
            </a:p>
          </p:txBody>
        </p:sp>
        <p:sp>
          <p:nvSpPr>
            <p:cNvPr id="228" name="Rounded Rectangle 227"/>
            <p:cNvSpPr/>
            <p:nvPr/>
          </p:nvSpPr>
          <p:spPr>
            <a:xfrm rot="14943840">
              <a:off x="4923527" y="2357424"/>
              <a:ext cx="130358"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29" name="Rounded Rectangle 26"/>
            <p:cNvSpPr/>
            <p:nvPr/>
          </p:nvSpPr>
          <p:spPr>
            <a:xfrm rot="15063708">
              <a:off x="4943368" y="2508202"/>
              <a:ext cx="188170" cy="74524"/>
            </a:xfrm>
            <a:custGeom>
              <a:avLst/>
              <a:gdLst>
                <a:gd name="connsiteX0" fmla="*/ 0 w 403414"/>
                <a:gd name="connsiteY0" fmla="*/ 119307 h 255639"/>
                <a:gd name="connsiteX1" fmla="*/ 119307 w 403414"/>
                <a:gd name="connsiteY1" fmla="*/ 0 h 255639"/>
                <a:gd name="connsiteX2" fmla="*/ 284107 w 403414"/>
                <a:gd name="connsiteY2" fmla="*/ 0 h 255639"/>
                <a:gd name="connsiteX3" fmla="*/ 403414 w 403414"/>
                <a:gd name="connsiteY3" fmla="*/ 119307 h 255639"/>
                <a:gd name="connsiteX4" fmla="*/ 403414 w 403414"/>
                <a:gd name="connsiteY4" fmla="*/ 136332 h 255639"/>
                <a:gd name="connsiteX5" fmla="*/ 284107 w 403414"/>
                <a:gd name="connsiteY5" fmla="*/ 255639 h 255639"/>
                <a:gd name="connsiteX6" fmla="*/ 119307 w 403414"/>
                <a:gd name="connsiteY6" fmla="*/ 255639 h 255639"/>
                <a:gd name="connsiteX7" fmla="*/ 0 w 403414"/>
                <a:gd name="connsiteY7" fmla="*/ 136332 h 255639"/>
                <a:gd name="connsiteX8" fmla="*/ 0 w 403414"/>
                <a:gd name="connsiteY8" fmla="*/ 119307 h 255639"/>
                <a:gd name="connsiteX0" fmla="*/ 0 w 403414"/>
                <a:gd name="connsiteY0" fmla="*/ 119307 h 255639"/>
                <a:gd name="connsiteX1" fmla="*/ 119307 w 403414"/>
                <a:gd name="connsiteY1" fmla="*/ 0 h 255639"/>
                <a:gd name="connsiteX2" fmla="*/ 284107 w 403414"/>
                <a:gd name="connsiteY2" fmla="*/ 0 h 255639"/>
                <a:gd name="connsiteX3" fmla="*/ 403414 w 403414"/>
                <a:gd name="connsiteY3" fmla="*/ 119307 h 255639"/>
                <a:gd name="connsiteX4" fmla="*/ 403414 w 403414"/>
                <a:gd name="connsiteY4" fmla="*/ 136332 h 255639"/>
                <a:gd name="connsiteX5" fmla="*/ 284107 w 403414"/>
                <a:gd name="connsiteY5" fmla="*/ 255639 h 255639"/>
                <a:gd name="connsiteX6" fmla="*/ 119307 w 403414"/>
                <a:gd name="connsiteY6" fmla="*/ 255639 h 255639"/>
                <a:gd name="connsiteX7" fmla="*/ 0 w 403414"/>
                <a:gd name="connsiteY7" fmla="*/ 136332 h 255639"/>
                <a:gd name="connsiteX8" fmla="*/ 0 w 403414"/>
                <a:gd name="connsiteY8" fmla="*/ 119307 h 255639"/>
                <a:gd name="connsiteX0" fmla="*/ 0 w 403414"/>
                <a:gd name="connsiteY0" fmla="*/ 119307 h 255639"/>
                <a:gd name="connsiteX1" fmla="*/ 119307 w 403414"/>
                <a:gd name="connsiteY1" fmla="*/ 0 h 255639"/>
                <a:gd name="connsiteX2" fmla="*/ 284107 w 403414"/>
                <a:gd name="connsiteY2" fmla="*/ 0 h 255639"/>
                <a:gd name="connsiteX3" fmla="*/ 403414 w 403414"/>
                <a:gd name="connsiteY3" fmla="*/ 119307 h 255639"/>
                <a:gd name="connsiteX4" fmla="*/ 403414 w 403414"/>
                <a:gd name="connsiteY4" fmla="*/ 136332 h 255639"/>
                <a:gd name="connsiteX5" fmla="*/ 284107 w 403414"/>
                <a:gd name="connsiteY5" fmla="*/ 255639 h 255639"/>
                <a:gd name="connsiteX6" fmla="*/ 119307 w 403414"/>
                <a:gd name="connsiteY6" fmla="*/ 255639 h 255639"/>
                <a:gd name="connsiteX7" fmla="*/ 0 w 403414"/>
                <a:gd name="connsiteY7" fmla="*/ 136332 h 255639"/>
                <a:gd name="connsiteX8" fmla="*/ 0 w 403414"/>
                <a:gd name="connsiteY8" fmla="*/ 119307 h 255639"/>
                <a:gd name="connsiteX0" fmla="*/ 21355 w 403414"/>
                <a:gd name="connsiteY0" fmla="*/ 107745 h 255639"/>
                <a:gd name="connsiteX1" fmla="*/ 119307 w 403414"/>
                <a:gd name="connsiteY1" fmla="*/ 0 h 255639"/>
                <a:gd name="connsiteX2" fmla="*/ 284107 w 403414"/>
                <a:gd name="connsiteY2" fmla="*/ 0 h 255639"/>
                <a:gd name="connsiteX3" fmla="*/ 403414 w 403414"/>
                <a:gd name="connsiteY3" fmla="*/ 119307 h 255639"/>
                <a:gd name="connsiteX4" fmla="*/ 403414 w 403414"/>
                <a:gd name="connsiteY4" fmla="*/ 136332 h 255639"/>
                <a:gd name="connsiteX5" fmla="*/ 284107 w 403414"/>
                <a:gd name="connsiteY5" fmla="*/ 255639 h 255639"/>
                <a:gd name="connsiteX6" fmla="*/ 119307 w 403414"/>
                <a:gd name="connsiteY6" fmla="*/ 255639 h 255639"/>
                <a:gd name="connsiteX7" fmla="*/ 0 w 403414"/>
                <a:gd name="connsiteY7" fmla="*/ 136332 h 255639"/>
                <a:gd name="connsiteX8" fmla="*/ 21355 w 403414"/>
                <a:gd name="connsiteY8" fmla="*/ 107745 h 255639"/>
                <a:gd name="connsiteX0" fmla="*/ 28679 w 410738"/>
                <a:gd name="connsiteY0" fmla="*/ 107745 h 255639"/>
                <a:gd name="connsiteX1" fmla="*/ 126631 w 410738"/>
                <a:gd name="connsiteY1" fmla="*/ 0 h 255639"/>
                <a:gd name="connsiteX2" fmla="*/ 291431 w 410738"/>
                <a:gd name="connsiteY2" fmla="*/ 0 h 255639"/>
                <a:gd name="connsiteX3" fmla="*/ 410738 w 410738"/>
                <a:gd name="connsiteY3" fmla="*/ 119307 h 255639"/>
                <a:gd name="connsiteX4" fmla="*/ 410738 w 410738"/>
                <a:gd name="connsiteY4" fmla="*/ 136332 h 255639"/>
                <a:gd name="connsiteX5" fmla="*/ 291431 w 410738"/>
                <a:gd name="connsiteY5" fmla="*/ 255639 h 255639"/>
                <a:gd name="connsiteX6" fmla="*/ 126631 w 410738"/>
                <a:gd name="connsiteY6" fmla="*/ 255639 h 255639"/>
                <a:gd name="connsiteX7" fmla="*/ 0 w 410738"/>
                <a:gd name="connsiteY7" fmla="*/ 142422 h 255639"/>
                <a:gd name="connsiteX8" fmla="*/ 28679 w 410738"/>
                <a:gd name="connsiteY8" fmla="*/ 107745 h 255639"/>
                <a:gd name="connsiteX0" fmla="*/ 28679 w 410738"/>
                <a:gd name="connsiteY0" fmla="*/ 107745 h 255639"/>
                <a:gd name="connsiteX1" fmla="*/ 138811 w 410738"/>
                <a:gd name="connsiteY1" fmla="*/ 14648 h 255639"/>
                <a:gd name="connsiteX2" fmla="*/ 291431 w 410738"/>
                <a:gd name="connsiteY2" fmla="*/ 0 h 255639"/>
                <a:gd name="connsiteX3" fmla="*/ 410738 w 410738"/>
                <a:gd name="connsiteY3" fmla="*/ 119307 h 255639"/>
                <a:gd name="connsiteX4" fmla="*/ 410738 w 410738"/>
                <a:gd name="connsiteY4" fmla="*/ 136332 h 255639"/>
                <a:gd name="connsiteX5" fmla="*/ 291431 w 410738"/>
                <a:gd name="connsiteY5" fmla="*/ 255639 h 255639"/>
                <a:gd name="connsiteX6" fmla="*/ 126631 w 410738"/>
                <a:gd name="connsiteY6" fmla="*/ 255639 h 255639"/>
                <a:gd name="connsiteX7" fmla="*/ 0 w 410738"/>
                <a:gd name="connsiteY7" fmla="*/ 142422 h 255639"/>
                <a:gd name="connsiteX8" fmla="*/ 28679 w 410738"/>
                <a:gd name="connsiteY8" fmla="*/ 107745 h 255639"/>
                <a:gd name="connsiteX0" fmla="*/ 48800 w 410738"/>
                <a:gd name="connsiteY0" fmla="*/ 109597 h 255639"/>
                <a:gd name="connsiteX1" fmla="*/ 138811 w 410738"/>
                <a:gd name="connsiteY1" fmla="*/ 14648 h 255639"/>
                <a:gd name="connsiteX2" fmla="*/ 291431 w 410738"/>
                <a:gd name="connsiteY2" fmla="*/ 0 h 255639"/>
                <a:gd name="connsiteX3" fmla="*/ 410738 w 410738"/>
                <a:gd name="connsiteY3" fmla="*/ 119307 h 255639"/>
                <a:gd name="connsiteX4" fmla="*/ 410738 w 410738"/>
                <a:gd name="connsiteY4" fmla="*/ 136332 h 255639"/>
                <a:gd name="connsiteX5" fmla="*/ 291431 w 410738"/>
                <a:gd name="connsiteY5" fmla="*/ 255639 h 255639"/>
                <a:gd name="connsiteX6" fmla="*/ 126631 w 410738"/>
                <a:gd name="connsiteY6" fmla="*/ 255639 h 255639"/>
                <a:gd name="connsiteX7" fmla="*/ 0 w 410738"/>
                <a:gd name="connsiteY7" fmla="*/ 142422 h 255639"/>
                <a:gd name="connsiteX8" fmla="*/ 48800 w 410738"/>
                <a:gd name="connsiteY8" fmla="*/ 109597 h 255639"/>
                <a:gd name="connsiteX0" fmla="*/ 39357 w 401295"/>
                <a:gd name="connsiteY0" fmla="*/ 109597 h 255639"/>
                <a:gd name="connsiteX1" fmla="*/ 129368 w 401295"/>
                <a:gd name="connsiteY1" fmla="*/ 14648 h 255639"/>
                <a:gd name="connsiteX2" fmla="*/ 281988 w 401295"/>
                <a:gd name="connsiteY2" fmla="*/ 0 h 255639"/>
                <a:gd name="connsiteX3" fmla="*/ 401295 w 401295"/>
                <a:gd name="connsiteY3" fmla="*/ 119307 h 255639"/>
                <a:gd name="connsiteX4" fmla="*/ 401295 w 401295"/>
                <a:gd name="connsiteY4" fmla="*/ 136332 h 255639"/>
                <a:gd name="connsiteX5" fmla="*/ 281988 w 401295"/>
                <a:gd name="connsiteY5" fmla="*/ 255639 h 255639"/>
                <a:gd name="connsiteX6" fmla="*/ 117188 w 401295"/>
                <a:gd name="connsiteY6" fmla="*/ 255639 h 255639"/>
                <a:gd name="connsiteX7" fmla="*/ 0 w 401295"/>
                <a:gd name="connsiteY7" fmla="*/ 150054 h 255639"/>
                <a:gd name="connsiteX8" fmla="*/ 39357 w 401295"/>
                <a:gd name="connsiteY8" fmla="*/ 109597 h 255639"/>
                <a:gd name="connsiteX0" fmla="*/ 262978 w 624916"/>
                <a:gd name="connsiteY0" fmla="*/ 109597 h 255639"/>
                <a:gd name="connsiteX1" fmla="*/ 352989 w 624916"/>
                <a:gd name="connsiteY1" fmla="*/ 14648 h 255639"/>
                <a:gd name="connsiteX2" fmla="*/ 505609 w 624916"/>
                <a:gd name="connsiteY2" fmla="*/ 0 h 255639"/>
                <a:gd name="connsiteX3" fmla="*/ 624916 w 624916"/>
                <a:gd name="connsiteY3" fmla="*/ 119307 h 255639"/>
                <a:gd name="connsiteX4" fmla="*/ 624916 w 624916"/>
                <a:gd name="connsiteY4" fmla="*/ 136332 h 255639"/>
                <a:gd name="connsiteX5" fmla="*/ 505609 w 624916"/>
                <a:gd name="connsiteY5" fmla="*/ 255639 h 255639"/>
                <a:gd name="connsiteX6" fmla="*/ 340809 w 624916"/>
                <a:gd name="connsiteY6" fmla="*/ 255639 h 255639"/>
                <a:gd name="connsiteX7" fmla="*/ 0 w 624916"/>
                <a:gd name="connsiteY7" fmla="*/ 165223 h 255639"/>
                <a:gd name="connsiteX8" fmla="*/ 262978 w 624916"/>
                <a:gd name="connsiteY8" fmla="*/ 109597 h 255639"/>
                <a:gd name="connsiteX0" fmla="*/ 235355 w 624916"/>
                <a:gd name="connsiteY0" fmla="*/ 98165 h 255639"/>
                <a:gd name="connsiteX1" fmla="*/ 352989 w 624916"/>
                <a:gd name="connsiteY1" fmla="*/ 14648 h 255639"/>
                <a:gd name="connsiteX2" fmla="*/ 505609 w 624916"/>
                <a:gd name="connsiteY2" fmla="*/ 0 h 255639"/>
                <a:gd name="connsiteX3" fmla="*/ 624916 w 624916"/>
                <a:gd name="connsiteY3" fmla="*/ 119307 h 255639"/>
                <a:gd name="connsiteX4" fmla="*/ 624916 w 624916"/>
                <a:gd name="connsiteY4" fmla="*/ 136332 h 255639"/>
                <a:gd name="connsiteX5" fmla="*/ 505609 w 624916"/>
                <a:gd name="connsiteY5" fmla="*/ 255639 h 255639"/>
                <a:gd name="connsiteX6" fmla="*/ 340809 w 624916"/>
                <a:gd name="connsiteY6" fmla="*/ 255639 h 255639"/>
                <a:gd name="connsiteX7" fmla="*/ 0 w 624916"/>
                <a:gd name="connsiteY7" fmla="*/ 165223 h 255639"/>
                <a:gd name="connsiteX8" fmla="*/ 235355 w 624916"/>
                <a:gd name="connsiteY8" fmla="*/ 98165 h 255639"/>
                <a:gd name="connsiteX0" fmla="*/ 235355 w 624916"/>
                <a:gd name="connsiteY0" fmla="*/ 98165 h 255639"/>
                <a:gd name="connsiteX1" fmla="*/ 352989 w 624916"/>
                <a:gd name="connsiteY1" fmla="*/ 14648 h 255639"/>
                <a:gd name="connsiteX2" fmla="*/ 505609 w 624916"/>
                <a:gd name="connsiteY2" fmla="*/ 0 h 255639"/>
                <a:gd name="connsiteX3" fmla="*/ 624916 w 624916"/>
                <a:gd name="connsiteY3" fmla="*/ 119307 h 255639"/>
                <a:gd name="connsiteX4" fmla="*/ 624916 w 624916"/>
                <a:gd name="connsiteY4" fmla="*/ 136332 h 255639"/>
                <a:gd name="connsiteX5" fmla="*/ 505609 w 624916"/>
                <a:gd name="connsiteY5" fmla="*/ 255639 h 255639"/>
                <a:gd name="connsiteX6" fmla="*/ 340809 w 624916"/>
                <a:gd name="connsiteY6" fmla="*/ 255639 h 255639"/>
                <a:gd name="connsiteX7" fmla="*/ 0 w 624916"/>
                <a:gd name="connsiteY7" fmla="*/ 165223 h 255639"/>
                <a:gd name="connsiteX8" fmla="*/ 235355 w 624916"/>
                <a:gd name="connsiteY8" fmla="*/ 98165 h 255639"/>
                <a:gd name="connsiteX0" fmla="*/ 235355 w 624916"/>
                <a:gd name="connsiteY0" fmla="*/ 98165 h 255639"/>
                <a:gd name="connsiteX1" fmla="*/ 389800 w 624916"/>
                <a:gd name="connsiteY1" fmla="*/ 33309 h 255639"/>
                <a:gd name="connsiteX2" fmla="*/ 505609 w 624916"/>
                <a:gd name="connsiteY2" fmla="*/ 0 h 255639"/>
                <a:gd name="connsiteX3" fmla="*/ 624916 w 624916"/>
                <a:gd name="connsiteY3" fmla="*/ 119307 h 255639"/>
                <a:gd name="connsiteX4" fmla="*/ 624916 w 624916"/>
                <a:gd name="connsiteY4" fmla="*/ 136332 h 255639"/>
                <a:gd name="connsiteX5" fmla="*/ 505609 w 624916"/>
                <a:gd name="connsiteY5" fmla="*/ 255639 h 255639"/>
                <a:gd name="connsiteX6" fmla="*/ 340809 w 624916"/>
                <a:gd name="connsiteY6" fmla="*/ 255639 h 255639"/>
                <a:gd name="connsiteX7" fmla="*/ 0 w 624916"/>
                <a:gd name="connsiteY7" fmla="*/ 165223 h 255639"/>
                <a:gd name="connsiteX8" fmla="*/ 235355 w 624916"/>
                <a:gd name="connsiteY8" fmla="*/ 98165 h 255639"/>
                <a:gd name="connsiteX0" fmla="*/ 235355 w 624916"/>
                <a:gd name="connsiteY0" fmla="*/ 98165 h 255639"/>
                <a:gd name="connsiteX1" fmla="*/ 389800 w 624916"/>
                <a:gd name="connsiteY1" fmla="*/ 33309 h 255639"/>
                <a:gd name="connsiteX2" fmla="*/ 505609 w 624916"/>
                <a:gd name="connsiteY2" fmla="*/ 0 h 255639"/>
                <a:gd name="connsiteX3" fmla="*/ 624916 w 624916"/>
                <a:gd name="connsiteY3" fmla="*/ 119307 h 255639"/>
                <a:gd name="connsiteX4" fmla="*/ 624916 w 624916"/>
                <a:gd name="connsiteY4" fmla="*/ 136332 h 255639"/>
                <a:gd name="connsiteX5" fmla="*/ 505609 w 624916"/>
                <a:gd name="connsiteY5" fmla="*/ 255639 h 255639"/>
                <a:gd name="connsiteX6" fmla="*/ 340809 w 624916"/>
                <a:gd name="connsiteY6" fmla="*/ 255639 h 255639"/>
                <a:gd name="connsiteX7" fmla="*/ 0 w 624916"/>
                <a:gd name="connsiteY7" fmla="*/ 165223 h 255639"/>
                <a:gd name="connsiteX8" fmla="*/ 235355 w 624916"/>
                <a:gd name="connsiteY8" fmla="*/ 98165 h 255639"/>
                <a:gd name="connsiteX0" fmla="*/ 235355 w 624916"/>
                <a:gd name="connsiteY0" fmla="*/ 98165 h 255639"/>
                <a:gd name="connsiteX1" fmla="*/ 389800 w 624916"/>
                <a:gd name="connsiteY1" fmla="*/ 33309 h 255639"/>
                <a:gd name="connsiteX2" fmla="*/ 505609 w 624916"/>
                <a:gd name="connsiteY2" fmla="*/ 0 h 255639"/>
                <a:gd name="connsiteX3" fmla="*/ 624916 w 624916"/>
                <a:gd name="connsiteY3" fmla="*/ 119307 h 255639"/>
                <a:gd name="connsiteX4" fmla="*/ 624916 w 624916"/>
                <a:gd name="connsiteY4" fmla="*/ 136332 h 255639"/>
                <a:gd name="connsiteX5" fmla="*/ 505609 w 624916"/>
                <a:gd name="connsiteY5" fmla="*/ 255639 h 255639"/>
                <a:gd name="connsiteX6" fmla="*/ 340809 w 624916"/>
                <a:gd name="connsiteY6" fmla="*/ 255639 h 255639"/>
                <a:gd name="connsiteX7" fmla="*/ 0 w 624916"/>
                <a:gd name="connsiteY7" fmla="*/ 165223 h 255639"/>
                <a:gd name="connsiteX8" fmla="*/ 235355 w 624916"/>
                <a:gd name="connsiteY8" fmla="*/ 98165 h 255639"/>
                <a:gd name="connsiteX0" fmla="*/ 235355 w 624916"/>
                <a:gd name="connsiteY0" fmla="*/ 98165 h 255639"/>
                <a:gd name="connsiteX1" fmla="*/ 389800 w 624916"/>
                <a:gd name="connsiteY1" fmla="*/ 33309 h 255639"/>
                <a:gd name="connsiteX2" fmla="*/ 505609 w 624916"/>
                <a:gd name="connsiteY2" fmla="*/ 0 h 255639"/>
                <a:gd name="connsiteX3" fmla="*/ 624916 w 624916"/>
                <a:gd name="connsiteY3" fmla="*/ 119307 h 255639"/>
                <a:gd name="connsiteX4" fmla="*/ 624916 w 624916"/>
                <a:gd name="connsiteY4" fmla="*/ 136332 h 255639"/>
                <a:gd name="connsiteX5" fmla="*/ 505609 w 624916"/>
                <a:gd name="connsiteY5" fmla="*/ 255639 h 255639"/>
                <a:gd name="connsiteX6" fmla="*/ 340809 w 624916"/>
                <a:gd name="connsiteY6" fmla="*/ 255639 h 255639"/>
                <a:gd name="connsiteX7" fmla="*/ 0 w 624916"/>
                <a:gd name="connsiteY7" fmla="*/ 165223 h 255639"/>
                <a:gd name="connsiteX8" fmla="*/ 235355 w 624916"/>
                <a:gd name="connsiteY8" fmla="*/ 98165 h 255639"/>
                <a:gd name="connsiteX0" fmla="*/ 235355 w 624916"/>
                <a:gd name="connsiteY0" fmla="*/ 98165 h 255639"/>
                <a:gd name="connsiteX1" fmla="*/ 389800 w 624916"/>
                <a:gd name="connsiteY1" fmla="*/ 33309 h 255639"/>
                <a:gd name="connsiteX2" fmla="*/ 505609 w 624916"/>
                <a:gd name="connsiteY2" fmla="*/ 0 h 255639"/>
                <a:gd name="connsiteX3" fmla="*/ 624916 w 624916"/>
                <a:gd name="connsiteY3" fmla="*/ 119307 h 255639"/>
                <a:gd name="connsiteX4" fmla="*/ 624916 w 624916"/>
                <a:gd name="connsiteY4" fmla="*/ 136332 h 255639"/>
                <a:gd name="connsiteX5" fmla="*/ 505609 w 624916"/>
                <a:gd name="connsiteY5" fmla="*/ 255639 h 255639"/>
                <a:gd name="connsiteX6" fmla="*/ 340809 w 624916"/>
                <a:gd name="connsiteY6" fmla="*/ 255639 h 255639"/>
                <a:gd name="connsiteX7" fmla="*/ 0 w 624916"/>
                <a:gd name="connsiteY7" fmla="*/ 165223 h 255639"/>
                <a:gd name="connsiteX8" fmla="*/ 235355 w 624916"/>
                <a:gd name="connsiteY8" fmla="*/ 98165 h 255639"/>
                <a:gd name="connsiteX0" fmla="*/ 235355 w 624916"/>
                <a:gd name="connsiteY0" fmla="*/ 98165 h 255639"/>
                <a:gd name="connsiteX1" fmla="*/ 389800 w 624916"/>
                <a:gd name="connsiteY1" fmla="*/ 33309 h 255639"/>
                <a:gd name="connsiteX2" fmla="*/ 505609 w 624916"/>
                <a:gd name="connsiteY2" fmla="*/ 0 h 255639"/>
                <a:gd name="connsiteX3" fmla="*/ 624916 w 624916"/>
                <a:gd name="connsiteY3" fmla="*/ 119307 h 255639"/>
                <a:gd name="connsiteX4" fmla="*/ 624916 w 624916"/>
                <a:gd name="connsiteY4" fmla="*/ 136332 h 255639"/>
                <a:gd name="connsiteX5" fmla="*/ 505609 w 624916"/>
                <a:gd name="connsiteY5" fmla="*/ 255639 h 255639"/>
                <a:gd name="connsiteX6" fmla="*/ 340809 w 624916"/>
                <a:gd name="connsiteY6" fmla="*/ 255639 h 255639"/>
                <a:gd name="connsiteX7" fmla="*/ 0 w 624916"/>
                <a:gd name="connsiteY7" fmla="*/ 165223 h 255639"/>
                <a:gd name="connsiteX8" fmla="*/ 235355 w 624916"/>
                <a:gd name="connsiteY8" fmla="*/ 98165 h 255639"/>
                <a:gd name="connsiteX0" fmla="*/ 255920 w 645481"/>
                <a:gd name="connsiteY0" fmla="*/ 98165 h 255639"/>
                <a:gd name="connsiteX1" fmla="*/ 410365 w 645481"/>
                <a:gd name="connsiteY1" fmla="*/ 33309 h 255639"/>
                <a:gd name="connsiteX2" fmla="*/ 526174 w 645481"/>
                <a:gd name="connsiteY2" fmla="*/ 0 h 255639"/>
                <a:gd name="connsiteX3" fmla="*/ 645481 w 645481"/>
                <a:gd name="connsiteY3" fmla="*/ 119307 h 255639"/>
                <a:gd name="connsiteX4" fmla="*/ 645481 w 645481"/>
                <a:gd name="connsiteY4" fmla="*/ 136332 h 255639"/>
                <a:gd name="connsiteX5" fmla="*/ 526174 w 645481"/>
                <a:gd name="connsiteY5" fmla="*/ 255639 h 255639"/>
                <a:gd name="connsiteX6" fmla="*/ 361374 w 645481"/>
                <a:gd name="connsiteY6" fmla="*/ 255639 h 255639"/>
                <a:gd name="connsiteX7" fmla="*/ 0 w 645481"/>
                <a:gd name="connsiteY7" fmla="*/ 175364 h 255639"/>
                <a:gd name="connsiteX8" fmla="*/ 255920 w 645481"/>
                <a:gd name="connsiteY8" fmla="*/ 98165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481" h="255639">
                  <a:moveTo>
                    <a:pt x="255920" y="98165"/>
                  </a:moveTo>
                  <a:cubicBezTo>
                    <a:pt x="338578" y="67095"/>
                    <a:pt x="363156" y="52989"/>
                    <a:pt x="410365" y="33309"/>
                  </a:cubicBezTo>
                  <a:cubicBezTo>
                    <a:pt x="476704" y="13131"/>
                    <a:pt x="487571" y="11103"/>
                    <a:pt x="526174" y="0"/>
                  </a:cubicBezTo>
                  <a:cubicBezTo>
                    <a:pt x="592065" y="0"/>
                    <a:pt x="645481" y="53416"/>
                    <a:pt x="645481" y="119307"/>
                  </a:cubicBezTo>
                  <a:lnTo>
                    <a:pt x="645481" y="136332"/>
                  </a:lnTo>
                  <a:cubicBezTo>
                    <a:pt x="645481" y="202223"/>
                    <a:pt x="592065" y="255639"/>
                    <a:pt x="526174" y="255639"/>
                  </a:cubicBezTo>
                  <a:lnTo>
                    <a:pt x="361374" y="255639"/>
                  </a:lnTo>
                  <a:cubicBezTo>
                    <a:pt x="295483" y="255639"/>
                    <a:pt x="0" y="241255"/>
                    <a:pt x="0" y="175364"/>
                  </a:cubicBezTo>
                  <a:cubicBezTo>
                    <a:pt x="13119" y="161878"/>
                    <a:pt x="202796" y="114505"/>
                    <a:pt x="255920" y="98165"/>
                  </a:cubicBezTo>
                  <a:close/>
                </a:path>
              </a:pathLst>
            </a:cu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30" name="Rounded Rectangle 229"/>
            <p:cNvSpPr/>
            <p:nvPr/>
          </p:nvSpPr>
          <p:spPr>
            <a:xfrm rot="19145835">
              <a:off x="5510732" y="2424120"/>
              <a:ext cx="148169"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31" name="Rounded Rectangle 47"/>
            <p:cNvSpPr/>
            <p:nvPr/>
          </p:nvSpPr>
          <p:spPr>
            <a:xfrm rot="16431470">
              <a:off x="5862329" y="2571467"/>
              <a:ext cx="304717" cy="74524"/>
            </a:xfrm>
            <a:custGeom>
              <a:avLst/>
              <a:gdLst>
                <a:gd name="connsiteX0" fmla="*/ 0 w 1045273"/>
                <a:gd name="connsiteY0" fmla="*/ 119307 h 255639"/>
                <a:gd name="connsiteX1" fmla="*/ 119307 w 1045273"/>
                <a:gd name="connsiteY1" fmla="*/ 0 h 255639"/>
                <a:gd name="connsiteX2" fmla="*/ 925966 w 1045273"/>
                <a:gd name="connsiteY2" fmla="*/ 0 h 255639"/>
                <a:gd name="connsiteX3" fmla="*/ 1045273 w 1045273"/>
                <a:gd name="connsiteY3" fmla="*/ 119307 h 255639"/>
                <a:gd name="connsiteX4" fmla="*/ 1045273 w 1045273"/>
                <a:gd name="connsiteY4" fmla="*/ 136332 h 255639"/>
                <a:gd name="connsiteX5" fmla="*/ 925966 w 1045273"/>
                <a:gd name="connsiteY5" fmla="*/ 255639 h 255639"/>
                <a:gd name="connsiteX6" fmla="*/ 119307 w 1045273"/>
                <a:gd name="connsiteY6" fmla="*/ 255639 h 255639"/>
                <a:gd name="connsiteX7" fmla="*/ 0 w 1045273"/>
                <a:gd name="connsiteY7" fmla="*/ 136332 h 255639"/>
                <a:gd name="connsiteX8" fmla="*/ 0 w 1045273"/>
                <a:gd name="connsiteY8" fmla="*/ 119307 h 255639"/>
                <a:gd name="connsiteX0" fmla="*/ 0 w 1045273"/>
                <a:gd name="connsiteY0" fmla="*/ 119307 h 255639"/>
                <a:gd name="connsiteX1" fmla="*/ 138645 w 1045273"/>
                <a:gd name="connsiteY1" fmla="*/ 8019 h 255639"/>
                <a:gd name="connsiteX2" fmla="*/ 925966 w 1045273"/>
                <a:gd name="connsiteY2" fmla="*/ 0 h 255639"/>
                <a:gd name="connsiteX3" fmla="*/ 1045273 w 1045273"/>
                <a:gd name="connsiteY3" fmla="*/ 119307 h 255639"/>
                <a:gd name="connsiteX4" fmla="*/ 1045273 w 1045273"/>
                <a:gd name="connsiteY4" fmla="*/ 136332 h 255639"/>
                <a:gd name="connsiteX5" fmla="*/ 925966 w 1045273"/>
                <a:gd name="connsiteY5" fmla="*/ 255639 h 255639"/>
                <a:gd name="connsiteX6" fmla="*/ 119307 w 1045273"/>
                <a:gd name="connsiteY6" fmla="*/ 255639 h 255639"/>
                <a:gd name="connsiteX7" fmla="*/ 0 w 1045273"/>
                <a:gd name="connsiteY7" fmla="*/ 136332 h 255639"/>
                <a:gd name="connsiteX8" fmla="*/ 0 w 1045273"/>
                <a:gd name="connsiteY8" fmla="*/ 119307 h 255639"/>
                <a:gd name="connsiteX0" fmla="*/ 0 w 1045273"/>
                <a:gd name="connsiteY0" fmla="*/ 119307 h 255639"/>
                <a:gd name="connsiteX1" fmla="*/ 138645 w 1045273"/>
                <a:gd name="connsiteY1" fmla="*/ 8019 h 255639"/>
                <a:gd name="connsiteX2" fmla="*/ 925966 w 1045273"/>
                <a:gd name="connsiteY2" fmla="*/ 0 h 255639"/>
                <a:gd name="connsiteX3" fmla="*/ 1045273 w 1045273"/>
                <a:gd name="connsiteY3" fmla="*/ 119307 h 255639"/>
                <a:gd name="connsiteX4" fmla="*/ 1045273 w 1045273"/>
                <a:gd name="connsiteY4" fmla="*/ 136332 h 255639"/>
                <a:gd name="connsiteX5" fmla="*/ 925966 w 1045273"/>
                <a:gd name="connsiteY5" fmla="*/ 255639 h 255639"/>
                <a:gd name="connsiteX6" fmla="*/ 119307 w 1045273"/>
                <a:gd name="connsiteY6" fmla="*/ 255639 h 255639"/>
                <a:gd name="connsiteX7" fmla="*/ 0 w 1045273"/>
                <a:gd name="connsiteY7" fmla="*/ 136332 h 255639"/>
                <a:gd name="connsiteX8" fmla="*/ 0 w 1045273"/>
                <a:gd name="connsiteY8" fmla="*/ 119307 h 255639"/>
                <a:gd name="connsiteX0" fmla="*/ 0 w 1045273"/>
                <a:gd name="connsiteY0" fmla="*/ 119307 h 255639"/>
                <a:gd name="connsiteX1" fmla="*/ 138645 w 1045273"/>
                <a:gd name="connsiteY1" fmla="*/ 8019 h 255639"/>
                <a:gd name="connsiteX2" fmla="*/ 925966 w 1045273"/>
                <a:gd name="connsiteY2" fmla="*/ 0 h 255639"/>
                <a:gd name="connsiteX3" fmla="*/ 1045273 w 1045273"/>
                <a:gd name="connsiteY3" fmla="*/ 119307 h 255639"/>
                <a:gd name="connsiteX4" fmla="*/ 1045273 w 1045273"/>
                <a:gd name="connsiteY4" fmla="*/ 136332 h 255639"/>
                <a:gd name="connsiteX5" fmla="*/ 925966 w 1045273"/>
                <a:gd name="connsiteY5" fmla="*/ 255639 h 255639"/>
                <a:gd name="connsiteX6" fmla="*/ 119307 w 1045273"/>
                <a:gd name="connsiteY6" fmla="*/ 255639 h 255639"/>
                <a:gd name="connsiteX7" fmla="*/ 0 w 1045273"/>
                <a:gd name="connsiteY7" fmla="*/ 136332 h 255639"/>
                <a:gd name="connsiteX8" fmla="*/ 0 w 1045273"/>
                <a:gd name="connsiteY8" fmla="*/ 11930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5273" h="255639">
                  <a:moveTo>
                    <a:pt x="0" y="119307"/>
                  </a:moveTo>
                  <a:cubicBezTo>
                    <a:pt x="29872" y="68825"/>
                    <a:pt x="76684" y="45910"/>
                    <a:pt x="138645" y="8019"/>
                  </a:cubicBezTo>
                  <a:cubicBezTo>
                    <a:pt x="407531" y="8019"/>
                    <a:pt x="657080" y="0"/>
                    <a:pt x="925966" y="0"/>
                  </a:cubicBezTo>
                  <a:cubicBezTo>
                    <a:pt x="991857" y="0"/>
                    <a:pt x="1045273" y="53416"/>
                    <a:pt x="1045273" y="119307"/>
                  </a:cubicBezTo>
                  <a:lnTo>
                    <a:pt x="1045273" y="136332"/>
                  </a:lnTo>
                  <a:cubicBezTo>
                    <a:pt x="1045273" y="202223"/>
                    <a:pt x="991857" y="255639"/>
                    <a:pt x="925966" y="255639"/>
                  </a:cubicBezTo>
                  <a:lnTo>
                    <a:pt x="119307" y="255639"/>
                  </a:lnTo>
                  <a:cubicBezTo>
                    <a:pt x="53416" y="255639"/>
                    <a:pt x="0" y="202223"/>
                    <a:pt x="0" y="136332"/>
                  </a:cubicBezTo>
                  <a:lnTo>
                    <a:pt x="0" y="119307"/>
                  </a:lnTo>
                  <a:close/>
                </a:path>
              </a:pathLst>
            </a:cu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32" name="Rounded Rectangle 48"/>
            <p:cNvSpPr/>
            <p:nvPr/>
          </p:nvSpPr>
          <p:spPr>
            <a:xfrm rot="16457294">
              <a:off x="5933242" y="2320040"/>
              <a:ext cx="204442" cy="75125"/>
            </a:xfrm>
            <a:custGeom>
              <a:avLst/>
              <a:gdLst>
                <a:gd name="connsiteX0" fmla="*/ 0 w 737861"/>
                <a:gd name="connsiteY0" fmla="*/ 119307 h 255639"/>
                <a:gd name="connsiteX1" fmla="*/ 119307 w 737861"/>
                <a:gd name="connsiteY1" fmla="*/ 0 h 255639"/>
                <a:gd name="connsiteX2" fmla="*/ 618554 w 737861"/>
                <a:gd name="connsiteY2" fmla="*/ 0 h 255639"/>
                <a:gd name="connsiteX3" fmla="*/ 737861 w 737861"/>
                <a:gd name="connsiteY3" fmla="*/ 119307 h 255639"/>
                <a:gd name="connsiteX4" fmla="*/ 737861 w 737861"/>
                <a:gd name="connsiteY4" fmla="*/ 136332 h 255639"/>
                <a:gd name="connsiteX5" fmla="*/ 618554 w 737861"/>
                <a:gd name="connsiteY5" fmla="*/ 255639 h 255639"/>
                <a:gd name="connsiteX6" fmla="*/ 119307 w 737861"/>
                <a:gd name="connsiteY6" fmla="*/ 255639 h 255639"/>
                <a:gd name="connsiteX7" fmla="*/ 0 w 737861"/>
                <a:gd name="connsiteY7" fmla="*/ 136332 h 255639"/>
                <a:gd name="connsiteX8" fmla="*/ 0 w 737861"/>
                <a:gd name="connsiteY8" fmla="*/ 119307 h 255639"/>
                <a:gd name="connsiteX0" fmla="*/ 0 w 737861"/>
                <a:gd name="connsiteY0" fmla="*/ 119307 h 255639"/>
                <a:gd name="connsiteX1" fmla="*/ 119307 w 737861"/>
                <a:gd name="connsiteY1" fmla="*/ 0 h 255639"/>
                <a:gd name="connsiteX2" fmla="*/ 618554 w 737861"/>
                <a:gd name="connsiteY2" fmla="*/ 0 h 255639"/>
                <a:gd name="connsiteX3" fmla="*/ 737861 w 737861"/>
                <a:gd name="connsiteY3" fmla="*/ 119307 h 255639"/>
                <a:gd name="connsiteX4" fmla="*/ 737861 w 737861"/>
                <a:gd name="connsiteY4" fmla="*/ 136332 h 255639"/>
                <a:gd name="connsiteX5" fmla="*/ 618554 w 737861"/>
                <a:gd name="connsiteY5" fmla="*/ 255639 h 255639"/>
                <a:gd name="connsiteX6" fmla="*/ 119307 w 737861"/>
                <a:gd name="connsiteY6" fmla="*/ 255639 h 255639"/>
                <a:gd name="connsiteX7" fmla="*/ 0 w 737861"/>
                <a:gd name="connsiteY7" fmla="*/ 136332 h 255639"/>
                <a:gd name="connsiteX8" fmla="*/ 0 w 737861"/>
                <a:gd name="connsiteY8" fmla="*/ 119307 h 255639"/>
                <a:gd name="connsiteX0" fmla="*/ 0 w 737861"/>
                <a:gd name="connsiteY0" fmla="*/ 119307 h 255639"/>
                <a:gd name="connsiteX1" fmla="*/ 119307 w 737861"/>
                <a:gd name="connsiteY1" fmla="*/ 0 h 255639"/>
                <a:gd name="connsiteX2" fmla="*/ 618554 w 737861"/>
                <a:gd name="connsiteY2" fmla="*/ 0 h 255639"/>
                <a:gd name="connsiteX3" fmla="*/ 737861 w 737861"/>
                <a:gd name="connsiteY3" fmla="*/ 119307 h 255639"/>
                <a:gd name="connsiteX4" fmla="*/ 618554 w 737861"/>
                <a:gd name="connsiteY4" fmla="*/ 255639 h 255639"/>
                <a:gd name="connsiteX5" fmla="*/ 119307 w 737861"/>
                <a:gd name="connsiteY5" fmla="*/ 255639 h 255639"/>
                <a:gd name="connsiteX6" fmla="*/ 0 w 737861"/>
                <a:gd name="connsiteY6" fmla="*/ 136332 h 255639"/>
                <a:gd name="connsiteX7" fmla="*/ 0 w 737861"/>
                <a:gd name="connsiteY7" fmla="*/ 119307 h 255639"/>
                <a:gd name="connsiteX0" fmla="*/ 0 w 701298"/>
                <a:gd name="connsiteY0" fmla="*/ 130347 h 266679"/>
                <a:gd name="connsiteX1" fmla="*/ 119307 w 701298"/>
                <a:gd name="connsiteY1" fmla="*/ 11040 h 266679"/>
                <a:gd name="connsiteX2" fmla="*/ 618554 w 701298"/>
                <a:gd name="connsiteY2" fmla="*/ 11040 h 266679"/>
                <a:gd name="connsiteX3" fmla="*/ 701298 w 701298"/>
                <a:gd name="connsiteY3" fmla="*/ 38681 h 266679"/>
                <a:gd name="connsiteX4" fmla="*/ 618554 w 701298"/>
                <a:gd name="connsiteY4" fmla="*/ 266679 h 266679"/>
                <a:gd name="connsiteX5" fmla="*/ 119307 w 701298"/>
                <a:gd name="connsiteY5" fmla="*/ 266679 h 266679"/>
                <a:gd name="connsiteX6" fmla="*/ 0 w 701298"/>
                <a:gd name="connsiteY6" fmla="*/ 147372 h 266679"/>
                <a:gd name="connsiteX7" fmla="*/ 0 w 701298"/>
                <a:gd name="connsiteY7" fmla="*/ 130347 h 266679"/>
                <a:gd name="connsiteX0" fmla="*/ 0 w 701298"/>
                <a:gd name="connsiteY0" fmla="*/ 119352 h 255684"/>
                <a:gd name="connsiteX1" fmla="*/ 119307 w 701298"/>
                <a:gd name="connsiteY1" fmla="*/ 45 h 255684"/>
                <a:gd name="connsiteX2" fmla="*/ 618554 w 701298"/>
                <a:gd name="connsiteY2" fmla="*/ 45 h 255684"/>
                <a:gd name="connsiteX3" fmla="*/ 701298 w 701298"/>
                <a:gd name="connsiteY3" fmla="*/ 27686 h 255684"/>
                <a:gd name="connsiteX4" fmla="*/ 618554 w 701298"/>
                <a:gd name="connsiteY4" fmla="*/ 255684 h 255684"/>
                <a:gd name="connsiteX5" fmla="*/ 119307 w 701298"/>
                <a:gd name="connsiteY5" fmla="*/ 255684 h 255684"/>
                <a:gd name="connsiteX6" fmla="*/ 0 w 701298"/>
                <a:gd name="connsiteY6" fmla="*/ 136377 h 255684"/>
                <a:gd name="connsiteX7" fmla="*/ 0 w 701298"/>
                <a:gd name="connsiteY7" fmla="*/ 119352 h 255684"/>
                <a:gd name="connsiteX0" fmla="*/ 0 w 701298"/>
                <a:gd name="connsiteY0" fmla="*/ 119352 h 257701"/>
                <a:gd name="connsiteX1" fmla="*/ 119307 w 701298"/>
                <a:gd name="connsiteY1" fmla="*/ 45 h 257701"/>
                <a:gd name="connsiteX2" fmla="*/ 618554 w 701298"/>
                <a:gd name="connsiteY2" fmla="*/ 45 h 257701"/>
                <a:gd name="connsiteX3" fmla="*/ 701298 w 701298"/>
                <a:gd name="connsiteY3" fmla="*/ 27686 h 257701"/>
                <a:gd name="connsiteX4" fmla="*/ 432359 w 701298"/>
                <a:gd name="connsiteY4" fmla="*/ 257701 h 257701"/>
                <a:gd name="connsiteX5" fmla="*/ 119307 w 701298"/>
                <a:gd name="connsiteY5" fmla="*/ 255684 h 257701"/>
                <a:gd name="connsiteX6" fmla="*/ 0 w 701298"/>
                <a:gd name="connsiteY6" fmla="*/ 136377 h 257701"/>
                <a:gd name="connsiteX7" fmla="*/ 0 w 701298"/>
                <a:gd name="connsiteY7" fmla="*/ 119352 h 25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1298" h="257701">
                  <a:moveTo>
                    <a:pt x="0" y="119352"/>
                  </a:moveTo>
                  <a:cubicBezTo>
                    <a:pt x="0" y="53461"/>
                    <a:pt x="53416" y="45"/>
                    <a:pt x="119307" y="45"/>
                  </a:cubicBezTo>
                  <a:lnTo>
                    <a:pt x="618554" y="45"/>
                  </a:lnTo>
                  <a:cubicBezTo>
                    <a:pt x="684445" y="45"/>
                    <a:pt x="653983" y="-2331"/>
                    <a:pt x="701298" y="27686"/>
                  </a:cubicBezTo>
                  <a:lnTo>
                    <a:pt x="432359" y="257701"/>
                  </a:lnTo>
                  <a:lnTo>
                    <a:pt x="119307" y="255684"/>
                  </a:lnTo>
                  <a:cubicBezTo>
                    <a:pt x="53416" y="255684"/>
                    <a:pt x="0" y="202268"/>
                    <a:pt x="0" y="136377"/>
                  </a:cubicBezTo>
                  <a:lnTo>
                    <a:pt x="0" y="119352"/>
                  </a:lnTo>
                  <a:close/>
                </a:path>
              </a:pathLst>
            </a:cu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33" name="Rounded Rectangle 21"/>
            <p:cNvSpPr/>
            <p:nvPr/>
          </p:nvSpPr>
          <p:spPr>
            <a:xfrm rot="15519062">
              <a:off x="5808781" y="2575367"/>
              <a:ext cx="260031" cy="77900"/>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 name="connsiteX0" fmla="*/ 0 w 1078669"/>
                <a:gd name="connsiteY0" fmla="*/ 153102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0" fmla="*/ 0 w 1078669"/>
                <a:gd name="connsiteY0" fmla="*/ 153102 h 255639"/>
                <a:gd name="connsiteX1" fmla="*/ 358739 w 1078669"/>
                <a:gd name="connsiteY1" fmla="*/ 68744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0" fmla="*/ 0 w 1078669"/>
                <a:gd name="connsiteY0" fmla="*/ 153102 h 255639"/>
                <a:gd name="connsiteX1" fmla="*/ 378462 w 1078669"/>
                <a:gd name="connsiteY1" fmla="*/ 88531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0" fmla="*/ 0 w 1078669"/>
                <a:gd name="connsiteY0" fmla="*/ 153102 h 255639"/>
                <a:gd name="connsiteX1" fmla="*/ 378462 w 1078669"/>
                <a:gd name="connsiteY1" fmla="*/ 88531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0" fmla="*/ 0 w 1078669"/>
                <a:gd name="connsiteY0" fmla="*/ 153465 h 256002"/>
                <a:gd name="connsiteX1" fmla="*/ 378462 w 1078669"/>
                <a:gd name="connsiteY1" fmla="*/ 88894 h 256002"/>
                <a:gd name="connsiteX2" fmla="*/ 959362 w 1078669"/>
                <a:gd name="connsiteY2" fmla="*/ 363 h 256002"/>
                <a:gd name="connsiteX3" fmla="*/ 1078669 w 1078669"/>
                <a:gd name="connsiteY3" fmla="*/ 119670 h 256002"/>
                <a:gd name="connsiteX4" fmla="*/ 1078669 w 1078669"/>
                <a:gd name="connsiteY4" fmla="*/ 136695 h 256002"/>
                <a:gd name="connsiteX5" fmla="*/ 959362 w 1078669"/>
                <a:gd name="connsiteY5" fmla="*/ 256002 h 256002"/>
                <a:gd name="connsiteX6" fmla="*/ 107332 w 1078669"/>
                <a:gd name="connsiteY6" fmla="*/ 256002 h 256002"/>
                <a:gd name="connsiteX7" fmla="*/ 0 w 1078669"/>
                <a:gd name="connsiteY7" fmla="*/ 153465 h 256002"/>
                <a:gd name="connsiteX0" fmla="*/ 0 w 1078669"/>
                <a:gd name="connsiteY0" fmla="*/ 157614 h 260151"/>
                <a:gd name="connsiteX1" fmla="*/ 378462 w 1078669"/>
                <a:gd name="connsiteY1" fmla="*/ 93043 h 260151"/>
                <a:gd name="connsiteX2" fmla="*/ 959362 w 1078669"/>
                <a:gd name="connsiteY2" fmla="*/ 4512 h 260151"/>
                <a:gd name="connsiteX3" fmla="*/ 1078669 w 1078669"/>
                <a:gd name="connsiteY3" fmla="*/ 123819 h 260151"/>
                <a:gd name="connsiteX4" fmla="*/ 1078669 w 1078669"/>
                <a:gd name="connsiteY4" fmla="*/ 140844 h 260151"/>
                <a:gd name="connsiteX5" fmla="*/ 959362 w 1078669"/>
                <a:gd name="connsiteY5" fmla="*/ 260151 h 260151"/>
                <a:gd name="connsiteX6" fmla="*/ 107332 w 1078669"/>
                <a:gd name="connsiteY6" fmla="*/ 260151 h 260151"/>
                <a:gd name="connsiteX7" fmla="*/ 0 w 1078669"/>
                <a:gd name="connsiteY7" fmla="*/ 157614 h 260151"/>
                <a:gd name="connsiteX0" fmla="*/ 0 w 1078669"/>
                <a:gd name="connsiteY0" fmla="*/ 157614 h 260151"/>
                <a:gd name="connsiteX1" fmla="*/ 378462 w 1078669"/>
                <a:gd name="connsiteY1" fmla="*/ 93043 h 260151"/>
                <a:gd name="connsiteX2" fmla="*/ 959362 w 1078669"/>
                <a:gd name="connsiteY2" fmla="*/ 4512 h 260151"/>
                <a:gd name="connsiteX3" fmla="*/ 1078669 w 1078669"/>
                <a:gd name="connsiteY3" fmla="*/ 123819 h 260151"/>
                <a:gd name="connsiteX4" fmla="*/ 1078669 w 1078669"/>
                <a:gd name="connsiteY4" fmla="*/ 140844 h 260151"/>
                <a:gd name="connsiteX5" fmla="*/ 959362 w 1078669"/>
                <a:gd name="connsiteY5" fmla="*/ 260151 h 260151"/>
                <a:gd name="connsiteX6" fmla="*/ 107332 w 1078669"/>
                <a:gd name="connsiteY6" fmla="*/ 260151 h 260151"/>
                <a:gd name="connsiteX7" fmla="*/ 0 w 1078669"/>
                <a:gd name="connsiteY7" fmla="*/ 157614 h 260151"/>
                <a:gd name="connsiteX0" fmla="*/ 0 w 1078669"/>
                <a:gd name="connsiteY0" fmla="*/ 164683 h 267220"/>
                <a:gd name="connsiteX1" fmla="*/ 378462 w 1078669"/>
                <a:gd name="connsiteY1" fmla="*/ 100112 h 267220"/>
                <a:gd name="connsiteX2" fmla="*/ 959362 w 1078669"/>
                <a:gd name="connsiteY2" fmla="*/ 11581 h 267220"/>
                <a:gd name="connsiteX3" fmla="*/ 1078669 w 1078669"/>
                <a:gd name="connsiteY3" fmla="*/ 130888 h 267220"/>
                <a:gd name="connsiteX4" fmla="*/ 1078669 w 1078669"/>
                <a:gd name="connsiteY4" fmla="*/ 147913 h 267220"/>
                <a:gd name="connsiteX5" fmla="*/ 959362 w 1078669"/>
                <a:gd name="connsiteY5" fmla="*/ 267220 h 267220"/>
                <a:gd name="connsiteX6" fmla="*/ 107332 w 1078669"/>
                <a:gd name="connsiteY6" fmla="*/ 267220 h 267220"/>
                <a:gd name="connsiteX7" fmla="*/ 0 w 1078669"/>
                <a:gd name="connsiteY7" fmla="*/ 164683 h 267220"/>
                <a:gd name="connsiteX0" fmla="*/ 0 w 1080668"/>
                <a:gd name="connsiteY0" fmla="*/ 182804 h 267220"/>
                <a:gd name="connsiteX1" fmla="*/ 380461 w 1080668"/>
                <a:gd name="connsiteY1" fmla="*/ 100112 h 267220"/>
                <a:gd name="connsiteX2" fmla="*/ 961361 w 1080668"/>
                <a:gd name="connsiteY2" fmla="*/ 11581 h 267220"/>
                <a:gd name="connsiteX3" fmla="*/ 1080668 w 1080668"/>
                <a:gd name="connsiteY3" fmla="*/ 130888 h 267220"/>
                <a:gd name="connsiteX4" fmla="*/ 1080668 w 1080668"/>
                <a:gd name="connsiteY4" fmla="*/ 147913 h 267220"/>
                <a:gd name="connsiteX5" fmla="*/ 961361 w 1080668"/>
                <a:gd name="connsiteY5" fmla="*/ 267220 h 267220"/>
                <a:gd name="connsiteX6" fmla="*/ 109331 w 1080668"/>
                <a:gd name="connsiteY6" fmla="*/ 267220 h 267220"/>
                <a:gd name="connsiteX7" fmla="*/ 0 w 1080668"/>
                <a:gd name="connsiteY7" fmla="*/ 182804 h 267220"/>
                <a:gd name="connsiteX0" fmla="*/ 0 w 1080668"/>
                <a:gd name="connsiteY0" fmla="*/ 182804 h 267220"/>
                <a:gd name="connsiteX1" fmla="*/ 380461 w 1080668"/>
                <a:gd name="connsiteY1" fmla="*/ 100112 h 267220"/>
                <a:gd name="connsiteX2" fmla="*/ 961361 w 1080668"/>
                <a:gd name="connsiteY2" fmla="*/ 11581 h 267220"/>
                <a:gd name="connsiteX3" fmla="*/ 1080668 w 1080668"/>
                <a:gd name="connsiteY3" fmla="*/ 130888 h 267220"/>
                <a:gd name="connsiteX4" fmla="*/ 1080668 w 1080668"/>
                <a:gd name="connsiteY4" fmla="*/ 147913 h 267220"/>
                <a:gd name="connsiteX5" fmla="*/ 961361 w 1080668"/>
                <a:gd name="connsiteY5" fmla="*/ 267220 h 267220"/>
                <a:gd name="connsiteX6" fmla="*/ 109331 w 1080668"/>
                <a:gd name="connsiteY6" fmla="*/ 267220 h 267220"/>
                <a:gd name="connsiteX7" fmla="*/ 0 w 1080668"/>
                <a:gd name="connsiteY7" fmla="*/ 182804 h 267220"/>
                <a:gd name="connsiteX0" fmla="*/ 0 w 1069185"/>
                <a:gd name="connsiteY0" fmla="*/ 195510 h 267220"/>
                <a:gd name="connsiteX1" fmla="*/ 368978 w 1069185"/>
                <a:gd name="connsiteY1" fmla="*/ 100112 h 267220"/>
                <a:gd name="connsiteX2" fmla="*/ 949878 w 1069185"/>
                <a:gd name="connsiteY2" fmla="*/ 11581 h 267220"/>
                <a:gd name="connsiteX3" fmla="*/ 1069185 w 1069185"/>
                <a:gd name="connsiteY3" fmla="*/ 130888 h 267220"/>
                <a:gd name="connsiteX4" fmla="*/ 1069185 w 1069185"/>
                <a:gd name="connsiteY4" fmla="*/ 147913 h 267220"/>
                <a:gd name="connsiteX5" fmla="*/ 949878 w 1069185"/>
                <a:gd name="connsiteY5" fmla="*/ 267220 h 267220"/>
                <a:gd name="connsiteX6" fmla="*/ 97848 w 1069185"/>
                <a:gd name="connsiteY6" fmla="*/ 267220 h 267220"/>
                <a:gd name="connsiteX7" fmla="*/ 0 w 1069185"/>
                <a:gd name="connsiteY7" fmla="*/ 195510 h 267220"/>
                <a:gd name="connsiteX0" fmla="*/ 0 w 1069185"/>
                <a:gd name="connsiteY0" fmla="*/ 195510 h 267220"/>
                <a:gd name="connsiteX1" fmla="*/ 368978 w 1069185"/>
                <a:gd name="connsiteY1" fmla="*/ 100112 h 267220"/>
                <a:gd name="connsiteX2" fmla="*/ 949878 w 1069185"/>
                <a:gd name="connsiteY2" fmla="*/ 11581 h 267220"/>
                <a:gd name="connsiteX3" fmla="*/ 1069185 w 1069185"/>
                <a:gd name="connsiteY3" fmla="*/ 130888 h 267220"/>
                <a:gd name="connsiteX4" fmla="*/ 1069185 w 1069185"/>
                <a:gd name="connsiteY4" fmla="*/ 147913 h 267220"/>
                <a:gd name="connsiteX5" fmla="*/ 949878 w 1069185"/>
                <a:gd name="connsiteY5" fmla="*/ 267220 h 267220"/>
                <a:gd name="connsiteX6" fmla="*/ 134797 w 1069185"/>
                <a:gd name="connsiteY6" fmla="*/ 259307 h 267220"/>
                <a:gd name="connsiteX7" fmla="*/ 0 w 1069185"/>
                <a:gd name="connsiteY7" fmla="*/ 195510 h 267220"/>
                <a:gd name="connsiteX0" fmla="*/ 0 w 1069185"/>
                <a:gd name="connsiteY0" fmla="*/ 195510 h 267220"/>
                <a:gd name="connsiteX1" fmla="*/ 368978 w 1069185"/>
                <a:gd name="connsiteY1" fmla="*/ 100112 h 267220"/>
                <a:gd name="connsiteX2" fmla="*/ 949878 w 1069185"/>
                <a:gd name="connsiteY2" fmla="*/ 11581 h 267220"/>
                <a:gd name="connsiteX3" fmla="*/ 1069185 w 1069185"/>
                <a:gd name="connsiteY3" fmla="*/ 130888 h 267220"/>
                <a:gd name="connsiteX4" fmla="*/ 1069185 w 1069185"/>
                <a:gd name="connsiteY4" fmla="*/ 147913 h 267220"/>
                <a:gd name="connsiteX5" fmla="*/ 949878 w 1069185"/>
                <a:gd name="connsiteY5" fmla="*/ 267220 h 267220"/>
                <a:gd name="connsiteX6" fmla="*/ 134797 w 1069185"/>
                <a:gd name="connsiteY6" fmla="*/ 259307 h 267220"/>
                <a:gd name="connsiteX7" fmla="*/ 0 w 1069185"/>
                <a:gd name="connsiteY7" fmla="*/ 195510 h 26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9185" h="267220">
                  <a:moveTo>
                    <a:pt x="0" y="195510"/>
                  </a:moveTo>
                  <a:lnTo>
                    <a:pt x="368978" y="100112"/>
                  </a:lnTo>
                  <a:cubicBezTo>
                    <a:pt x="564484" y="59458"/>
                    <a:pt x="809431" y="-32223"/>
                    <a:pt x="949878" y="11581"/>
                  </a:cubicBezTo>
                  <a:cubicBezTo>
                    <a:pt x="1002411" y="10018"/>
                    <a:pt x="1069185" y="64997"/>
                    <a:pt x="1069185" y="130888"/>
                  </a:cubicBezTo>
                  <a:lnTo>
                    <a:pt x="1069185" y="147913"/>
                  </a:lnTo>
                  <a:cubicBezTo>
                    <a:pt x="1069185" y="213804"/>
                    <a:pt x="1015769" y="267220"/>
                    <a:pt x="949878" y="267220"/>
                  </a:cubicBezTo>
                  <a:lnTo>
                    <a:pt x="134797" y="259307"/>
                  </a:lnTo>
                  <a:cubicBezTo>
                    <a:pt x="65660" y="253682"/>
                    <a:pt x="58796" y="248178"/>
                    <a:pt x="0" y="195510"/>
                  </a:cubicBez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34" name="Rounded Rectangle 233"/>
            <p:cNvSpPr/>
            <p:nvPr/>
          </p:nvSpPr>
          <p:spPr>
            <a:xfrm rot="15543457">
              <a:off x="5764603" y="2320772"/>
              <a:ext cx="2609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T</a:t>
              </a:r>
              <a:endParaRPr lang="en-US" sz="1000" dirty="0">
                <a:solidFill>
                  <a:schemeClr val="tx1"/>
                </a:solidFill>
              </a:endParaRPr>
            </a:p>
          </p:txBody>
        </p:sp>
        <p:sp>
          <p:nvSpPr>
            <p:cNvPr id="235" name="Rounded Rectangle 51"/>
            <p:cNvSpPr/>
            <p:nvPr/>
          </p:nvSpPr>
          <p:spPr>
            <a:xfrm rot="14598894">
              <a:off x="5647749" y="2357790"/>
              <a:ext cx="243196" cy="74690"/>
            </a:xfrm>
            <a:custGeom>
              <a:avLst/>
              <a:gdLst>
                <a:gd name="connsiteX0" fmla="*/ 0 w 807770"/>
                <a:gd name="connsiteY0" fmla="*/ 119307 h 255639"/>
                <a:gd name="connsiteX1" fmla="*/ 119307 w 807770"/>
                <a:gd name="connsiteY1" fmla="*/ 0 h 255639"/>
                <a:gd name="connsiteX2" fmla="*/ 688463 w 807770"/>
                <a:gd name="connsiteY2" fmla="*/ 0 h 255639"/>
                <a:gd name="connsiteX3" fmla="*/ 807770 w 807770"/>
                <a:gd name="connsiteY3" fmla="*/ 119307 h 255639"/>
                <a:gd name="connsiteX4" fmla="*/ 807770 w 807770"/>
                <a:gd name="connsiteY4" fmla="*/ 136332 h 255639"/>
                <a:gd name="connsiteX5" fmla="*/ 688463 w 807770"/>
                <a:gd name="connsiteY5" fmla="*/ 255639 h 255639"/>
                <a:gd name="connsiteX6" fmla="*/ 119307 w 807770"/>
                <a:gd name="connsiteY6" fmla="*/ 255639 h 255639"/>
                <a:gd name="connsiteX7" fmla="*/ 0 w 807770"/>
                <a:gd name="connsiteY7" fmla="*/ 136332 h 255639"/>
                <a:gd name="connsiteX8" fmla="*/ 0 w 807770"/>
                <a:gd name="connsiteY8" fmla="*/ 119307 h 255639"/>
                <a:gd name="connsiteX0" fmla="*/ 0 w 807770"/>
                <a:gd name="connsiteY0" fmla="*/ 136332 h 255639"/>
                <a:gd name="connsiteX1" fmla="*/ 119307 w 807770"/>
                <a:gd name="connsiteY1" fmla="*/ 0 h 255639"/>
                <a:gd name="connsiteX2" fmla="*/ 688463 w 807770"/>
                <a:gd name="connsiteY2" fmla="*/ 0 h 255639"/>
                <a:gd name="connsiteX3" fmla="*/ 807770 w 807770"/>
                <a:gd name="connsiteY3" fmla="*/ 119307 h 255639"/>
                <a:gd name="connsiteX4" fmla="*/ 807770 w 807770"/>
                <a:gd name="connsiteY4" fmla="*/ 136332 h 255639"/>
                <a:gd name="connsiteX5" fmla="*/ 688463 w 807770"/>
                <a:gd name="connsiteY5" fmla="*/ 255639 h 255639"/>
                <a:gd name="connsiteX6" fmla="*/ 119307 w 807770"/>
                <a:gd name="connsiteY6" fmla="*/ 255639 h 255639"/>
                <a:gd name="connsiteX7" fmla="*/ 0 w 807770"/>
                <a:gd name="connsiteY7" fmla="*/ 136332 h 255639"/>
                <a:gd name="connsiteX0" fmla="*/ 0 w 807770"/>
                <a:gd name="connsiteY0" fmla="*/ 136332 h 255639"/>
                <a:gd name="connsiteX1" fmla="*/ 443407 w 807770"/>
                <a:gd name="connsiteY1" fmla="*/ 20002 h 255639"/>
                <a:gd name="connsiteX2" fmla="*/ 688463 w 807770"/>
                <a:gd name="connsiteY2" fmla="*/ 0 h 255639"/>
                <a:gd name="connsiteX3" fmla="*/ 807770 w 807770"/>
                <a:gd name="connsiteY3" fmla="*/ 119307 h 255639"/>
                <a:gd name="connsiteX4" fmla="*/ 807770 w 807770"/>
                <a:gd name="connsiteY4" fmla="*/ 136332 h 255639"/>
                <a:gd name="connsiteX5" fmla="*/ 688463 w 807770"/>
                <a:gd name="connsiteY5" fmla="*/ 255639 h 255639"/>
                <a:gd name="connsiteX6" fmla="*/ 119307 w 807770"/>
                <a:gd name="connsiteY6" fmla="*/ 255639 h 255639"/>
                <a:gd name="connsiteX7" fmla="*/ 0 w 807770"/>
                <a:gd name="connsiteY7" fmla="*/ 136332 h 255639"/>
                <a:gd name="connsiteX0" fmla="*/ 0 w 807770"/>
                <a:gd name="connsiteY0" fmla="*/ 136332 h 255639"/>
                <a:gd name="connsiteX1" fmla="*/ 438691 w 807770"/>
                <a:gd name="connsiteY1" fmla="*/ 46245 h 255639"/>
                <a:gd name="connsiteX2" fmla="*/ 688463 w 807770"/>
                <a:gd name="connsiteY2" fmla="*/ 0 h 255639"/>
                <a:gd name="connsiteX3" fmla="*/ 807770 w 807770"/>
                <a:gd name="connsiteY3" fmla="*/ 119307 h 255639"/>
                <a:gd name="connsiteX4" fmla="*/ 807770 w 807770"/>
                <a:gd name="connsiteY4" fmla="*/ 136332 h 255639"/>
                <a:gd name="connsiteX5" fmla="*/ 688463 w 807770"/>
                <a:gd name="connsiteY5" fmla="*/ 255639 h 255639"/>
                <a:gd name="connsiteX6" fmla="*/ 119307 w 807770"/>
                <a:gd name="connsiteY6" fmla="*/ 255639 h 255639"/>
                <a:gd name="connsiteX7" fmla="*/ 0 w 807770"/>
                <a:gd name="connsiteY7" fmla="*/ 136332 h 255639"/>
                <a:gd name="connsiteX0" fmla="*/ 0 w 807770"/>
                <a:gd name="connsiteY0" fmla="*/ 136332 h 255639"/>
                <a:gd name="connsiteX1" fmla="*/ 438691 w 807770"/>
                <a:gd name="connsiteY1" fmla="*/ 46245 h 255639"/>
                <a:gd name="connsiteX2" fmla="*/ 688463 w 807770"/>
                <a:gd name="connsiteY2" fmla="*/ 0 h 255639"/>
                <a:gd name="connsiteX3" fmla="*/ 807770 w 807770"/>
                <a:gd name="connsiteY3" fmla="*/ 119307 h 255639"/>
                <a:gd name="connsiteX4" fmla="*/ 807770 w 807770"/>
                <a:gd name="connsiteY4" fmla="*/ 136332 h 255639"/>
                <a:gd name="connsiteX5" fmla="*/ 688463 w 807770"/>
                <a:gd name="connsiteY5" fmla="*/ 255639 h 255639"/>
                <a:gd name="connsiteX6" fmla="*/ 119307 w 807770"/>
                <a:gd name="connsiteY6" fmla="*/ 255639 h 255639"/>
                <a:gd name="connsiteX7" fmla="*/ 0 w 807770"/>
                <a:gd name="connsiteY7" fmla="*/ 136332 h 255639"/>
                <a:gd name="connsiteX0" fmla="*/ 0 w 807770"/>
                <a:gd name="connsiteY0" fmla="*/ 136332 h 255639"/>
                <a:gd name="connsiteX1" fmla="*/ 438691 w 807770"/>
                <a:gd name="connsiteY1" fmla="*/ 46245 h 255639"/>
                <a:gd name="connsiteX2" fmla="*/ 688463 w 807770"/>
                <a:gd name="connsiteY2" fmla="*/ 0 h 255639"/>
                <a:gd name="connsiteX3" fmla="*/ 807770 w 807770"/>
                <a:gd name="connsiteY3" fmla="*/ 119307 h 255639"/>
                <a:gd name="connsiteX4" fmla="*/ 807770 w 807770"/>
                <a:gd name="connsiteY4" fmla="*/ 136332 h 255639"/>
                <a:gd name="connsiteX5" fmla="*/ 688463 w 807770"/>
                <a:gd name="connsiteY5" fmla="*/ 255639 h 255639"/>
                <a:gd name="connsiteX6" fmla="*/ 119307 w 807770"/>
                <a:gd name="connsiteY6" fmla="*/ 255639 h 255639"/>
                <a:gd name="connsiteX7" fmla="*/ 0 w 807770"/>
                <a:gd name="connsiteY7" fmla="*/ 136332 h 255639"/>
                <a:gd name="connsiteX0" fmla="*/ 0 w 811923"/>
                <a:gd name="connsiteY0" fmla="*/ 165645 h 255639"/>
                <a:gd name="connsiteX1" fmla="*/ 442844 w 811923"/>
                <a:gd name="connsiteY1" fmla="*/ 46245 h 255639"/>
                <a:gd name="connsiteX2" fmla="*/ 692616 w 811923"/>
                <a:gd name="connsiteY2" fmla="*/ 0 h 255639"/>
                <a:gd name="connsiteX3" fmla="*/ 811923 w 811923"/>
                <a:gd name="connsiteY3" fmla="*/ 119307 h 255639"/>
                <a:gd name="connsiteX4" fmla="*/ 811923 w 811923"/>
                <a:gd name="connsiteY4" fmla="*/ 136332 h 255639"/>
                <a:gd name="connsiteX5" fmla="*/ 692616 w 811923"/>
                <a:gd name="connsiteY5" fmla="*/ 255639 h 255639"/>
                <a:gd name="connsiteX6" fmla="*/ 123460 w 811923"/>
                <a:gd name="connsiteY6" fmla="*/ 255639 h 255639"/>
                <a:gd name="connsiteX7" fmla="*/ 0 w 811923"/>
                <a:gd name="connsiteY7" fmla="*/ 165645 h 255639"/>
                <a:gd name="connsiteX0" fmla="*/ 0 w 811923"/>
                <a:gd name="connsiteY0" fmla="*/ 165645 h 255639"/>
                <a:gd name="connsiteX1" fmla="*/ 442844 w 811923"/>
                <a:gd name="connsiteY1" fmla="*/ 46245 h 255639"/>
                <a:gd name="connsiteX2" fmla="*/ 692616 w 811923"/>
                <a:gd name="connsiteY2" fmla="*/ 0 h 255639"/>
                <a:gd name="connsiteX3" fmla="*/ 811923 w 811923"/>
                <a:gd name="connsiteY3" fmla="*/ 119307 h 255639"/>
                <a:gd name="connsiteX4" fmla="*/ 811923 w 811923"/>
                <a:gd name="connsiteY4" fmla="*/ 136332 h 255639"/>
                <a:gd name="connsiteX5" fmla="*/ 692616 w 811923"/>
                <a:gd name="connsiteY5" fmla="*/ 255639 h 255639"/>
                <a:gd name="connsiteX6" fmla="*/ 123460 w 811923"/>
                <a:gd name="connsiteY6" fmla="*/ 255639 h 255639"/>
                <a:gd name="connsiteX7" fmla="*/ 0 w 811923"/>
                <a:gd name="connsiteY7" fmla="*/ 165645 h 255639"/>
                <a:gd name="connsiteX0" fmla="*/ 0 w 811923"/>
                <a:gd name="connsiteY0" fmla="*/ 165645 h 255639"/>
                <a:gd name="connsiteX1" fmla="*/ 442844 w 811923"/>
                <a:gd name="connsiteY1" fmla="*/ 46245 h 255639"/>
                <a:gd name="connsiteX2" fmla="*/ 692616 w 811923"/>
                <a:gd name="connsiteY2" fmla="*/ 0 h 255639"/>
                <a:gd name="connsiteX3" fmla="*/ 811923 w 811923"/>
                <a:gd name="connsiteY3" fmla="*/ 119307 h 255639"/>
                <a:gd name="connsiteX4" fmla="*/ 811923 w 811923"/>
                <a:gd name="connsiteY4" fmla="*/ 136332 h 255639"/>
                <a:gd name="connsiteX5" fmla="*/ 692616 w 811923"/>
                <a:gd name="connsiteY5" fmla="*/ 255639 h 255639"/>
                <a:gd name="connsiteX6" fmla="*/ 123460 w 811923"/>
                <a:gd name="connsiteY6" fmla="*/ 255639 h 255639"/>
                <a:gd name="connsiteX7" fmla="*/ 0 w 811923"/>
                <a:gd name="connsiteY7" fmla="*/ 165645 h 255639"/>
                <a:gd name="connsiteX0" fmla="*/ 0 w 822517"/>
                <a:gd name="connsiteY0" fmla="*/ 177101 h 255639"/>
                <a:gd name="connsiteX1" fmla="*/ 453438 w 822517"/>
                <a:gd name="connsiteY1" fmla="*/ 46245 h 255639"/>
                <a:gd name="connsiteX2" fmla="*/ 703210 w 822517"/>
                <a:gd name="connsiteY2" fmla="*/ 0 h 255639"/>
                <a:gd name="connsiteX3" fmla="*/ 822517 w 822517"/>
                <a:gd name="connsiteY3" fmla="*/ 119307 h 255639"/>
                <a:gd name="connsiteX4" fmla="*/ 822517 w 822517"/>
                <a:gd name="connsiteY4" fmla="*/ 136332 h 255639"/>
                <a:gd name="connsiteX5" fmla="*/ 703210 w 822517"/>
                <a:gd name="connsiteY5" fmla="*/ 255639 h 255639"/>
                <a:gd name="connsiteX6" fmla="*/ 134054 w 822517"/>
                <a:gd name="connsiteY6" fmla="*/ 255639 h 255639"/>
                <a:gd name="connsiteX7" fmla="*/ 0 w 822517"/>
                <a:gd name="connsiteY7" fmla="*/ 177101 h 255639"/>
                <a:gd name="connsiteX0" fmla="*/ 0 w 822517"/>
                <a:gd name="connsiteY0" fmla="*/ 177101 h 255639"/>
                <a:gd name="connsiteX1" fmla="*/ 453438 w 822517"/>
                <a:gd name="connsiteY1" fmla="*/ 46245 h 255639"/>
                <a:gd name="connsiteX2" fmla="*/ 703210 w 822517"/>
                <a:gd name="connsiteY2" fmla="*/ 0 h 255639"/>
                <a:gd name="connsiteX3" fmla="*/ 822517 w 822517"/>
                <a:gd name="connsiteY3" fmla="*/ 119307 h 255639"/>
                <a:gd name="connsiteX4" fmla="*/ 822517 w 822517"/>
                <a:gd name="connsiteY4" fmla="*/ 136332 h 255639"/>
                <a:gd name="connsiteX5" fmla="*/ 703210 w 822517"/>
                <a:gd name="connsiteY5" fmla="*/ 255639 h 255639"/>
                <a:gd name="connsiteX6" fmla="*/ 134054 w 822517"/>
                <a:gd name="connsiteY6" fmla="*/ 255639 h 255639"/>
                <a:gd name="connsiteX7" fmla="*/ 0 w 822517"/>
                <a:gd name="connsiteY7" fmla="*/ 177101 h 255639"/>
                <a:gd name="connsiteX0" fmla="*/ 0 w 834235"/>
                <a:gd name="connsiteY0" fmla="*/ 182418 h 255639"/>
                <a:gd name="connsiteX1" fmla="*/ 465156 w 834235"/>
                <a:gd name="connsiteY1" fmla="*/ 46245 h 255639"/>
                <a:gd name="connsiteX2" fmla="*/ 714928 w 834235"/>
                <a:gd name="connsiteY2" fmla="*/ 0 h 255639"/>
                <a:gd name="connsiteX3" fmla="*/ 834235 w 834235"/>
                <a:gd name="connsiteY3" fmla="*/ 119307 h 255639"/>
                <a:gd name="connsiteX4" fmla="*/ 834235 w 834235"/>
                <a:gd name="connsiteY4" fmla="*/ 136332 h 255639"/>
                <a:gd name="connsiteX5" fmla="*/ 714928 w 834235"/>
                <a:gd name="connsiteY5" fmla="*/ 255639 h 255639"/>
                <a:gd name="connsiteX6" fmla="*/ 145772 w 834235"/>
                <a:gd name="connsiteY6" fmla="*/ 255639 h 255639"/>
                <a:gd name="connsiteX7" fmla="*/ 0 w 834235"/>
                <a:gd name="connsiteY7" fmla="*/ 182418 h 255639"/>
                <a:gd name="connsiteX0" fmla="*/ 0 w 834235"/>
                <a:gd name="connsiteY0" fmla="*/ 182418 h 255639"/>
                <a:gd name="connsiteX1" fmla="*/ 465156 w 834235"/>
                <a:gd name="connsiteY1" fmla="*/ 46245 h 255639"/>
                <a:gd name="connsiteX2" fmla="*/ 714928 w 834235"/>
                <a:gd name="connsiteY2" fmla="*/ 0 h 255639"/>
                <a:gd name="connsiteX3" fmla="*/ 834235 w 834235"/>
                <a:gd name="connsiteY3" fmla="*/ 119307 h 255639"/>
                <a:gd name="connsiteX4" fmla="*/ 834235 w 834235"/>
                <a:gd name="connsiteY4" fmla="*/ 136332 h 255639"/>
                <a:gd name="connsiteX5" fmla="*/ 714928 w 834235"/>
                <a:gd name="connsiteY5" fmla="*/ 255639 h 255639"/>
                <a:gd name="connsiteX6" fmla="*/ 145772 w 834235"/>
                <a:gd name="connsiteY6" fmla="*/ 255639 h 255639"/>
                <a:gd name="connsiteX7" fmla="*/ 0 w 834235"/>
                <a:gd name="connsiteY7" fmla="*/ 182418 h 255639"/>
                <a:gd name="connsiteX0" fmla="*/ 0 w 834235"/>
                <a:gd name="connsiteY0" fmla="*/ 182418 h 255639"/>
                <a:gd name="connsiteX1" fmla="*/ 465156 w 834235"/>
                <a:gd name="connsiteY1" fmla="*/ 46245 h 255639"/>
                <a:gd name="connsiteX2" fmla="*/ 714928 w 834235"/>
                <a:gd name="connsiteY2" fmla="*/ 0 h 255639"/>
                <a:gd name="connsiteX3" fmla="*/ 834235 w 834235"/>
                <a:gd name="connsiteY3" fmla="*/ 119307 h 255639"/>
                <a:gd name="connsiteX4" fmla="*/ 834235 w 834235"/>
                <a:gd name="connsiteY4" fmla="*/ 136332 h 255639"/>
                <a:gd name="connsiteX5" fmla="*/ 714928 w 834235"/>
                <a:gd name="connsiteY5" fmla="*/ 255639 h 255639"/>
                <a:gd name="connsiteX6" fmla="*/ 145772 w 834235"/>
                <a:gd name="connsiteY6" fmla="*/ 255639 h 255639"/>
                <a:gd name="connsiteX7" fmla="*/ 0 w 834235"/>
                <a:gd name="connsiteY7" fmla="*/ 182418 h 255639"/>
                <a:gd name="connsiteX0" fmla="*/ 0 w 834235"/>
                <a:gd name="connsiteY0" fmla="*/ 182988 h 256209"/>
                <a:gd name="connsiteX1" fmla="*/ 465156 w 834235"/>
                <a:gd name="connsiteY1" fmla="*/ 46815 h 256209"/>
                <a:gd name="connsiteX2" fmla="*/ 714928 w 834235"/>
                <a:gd name="connsiteY2" fmla="*/ 570 h 256209"/>
                <a:gd name="connsiteX3" fmla="*/ 834235 w 834235"/>
                <a:gd name="connsiteY3" fmla="*/ 119877 h 256209"/>
                <a:gd name="connsiteX4" fmla="*/ 834235 w 834235"/>
                <a:gd name="connsiteY4" fmla="*/ 136902 h 256209"/>
                <a:gd name="connsiteX5" fmla="*/ 714928 w 834235"/>
                <a:gd name="connsiteY5" fmla="*/ 256209 h 256209"/>
                <a:gd name="connsiteX6" fmla="*/ 145772 w 834235"/>
                <a:gd name="connsiteY6" fmla="*/ 256209 h 256209"/>
                <a:gd name="connsiteX7" fmla="*/ 0 w 834235"/>
                <a:gd name="connsiteY7" fmla="*/ 182988 h 25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4235" h="256209">
                  <a:moveTo>
                    <a:pt x="0" y="182988"/>
                  </a:moveTo>
                  <a:cubicBezTo>
                    <a:pt x="237937" y="122428"/>
                    <a:pt x="310104" y="92206"/>
                    <a:pt x="465156" y="46815"/>
                  </a:cubicBezTo>
                  <a:cubicBezTo>
                    <a:pt x="579374" y="9871"/>
                    <a:pt x="631369" y="-2996"/>
                    <a:pt x="714928" y="570"/>
                  </a:cubicBezTo>
                  <a:cubicBezTo>
                    <a:pt x="780819" y="570"/>
                    <a:pt x="834235" y="53986"/>
                    <a:pt x="834235" y="119877"/>
                  </a:cubicBezTo>
                  <a:lnTo>
                    <a:pt x="834235" y="136902"/>
                  </a:lnTo>
                  <a:cubicBezTo>
                    <a:pt x="834235" y="202793"/>
                    <a:pt x="780819" y="256209"/>
                    <a:pt x="714928" y="256209"/>
                  </a:cubicBezTo>
                  <a:lnTo>
                    <a:pt x="145772" y="256209"/>
                  </a:lnTo>
                  <a:cubicBezTo>
                    <a:pt x="61984" y="227758"/>
                    <a:pt x="49941" y="227049"/>
                    <a:pt x="0" y="182988"/>
                  </a:cubicBez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grpSp>
      <p:grpSp>
        <p:nvGrpSpPr>
          <p:cNvPr id="18" name="Group 17"/>
          <p:cNvGrpSpPr/>
          <p:nvPr/>
        </p:nvGrpSpPr>
        <p:grpSpPr>
          <a:xfrm>
            <a:off x="6452732" y="2112057"/>
            <a:ext cx="2162139" cy="3592449"/>
            <a:chOff x="6452732" y="1857633"/>
            <a:chExt cx="2162139" cy="3592449"/>
          </a:xfrm>
        </p:grpSpPr>
        <p:sp>
          <p:nvSpPr>
            <p:cNvPr id="15" name="Freeform 14"/>
            <p:cNvSpPr/>
            <p:nvPr/>
          </p:nvSpPr>
          <p:spPr>
            <a:xfrm>
              <a:off x="6452732" y="1857633"/>
              <a:ext cx="2162139" cy="3592449"/>
            </a:xfrm>
            <a:custGeom>
              <a:avLst/>
              <a:gdLst>
                <a:gd name="connsiteX0" fmla="*/ 1489789 w 2162139"/>
                <a:gd name="connsiteY0" fmla="*/ 205083 h 3592449"/>
                <a:gd name="connsiteX1" fmla="*/ 1798133 w 2162139"/>
                <a:gd name="connsiteY1" fmla="*/ 492162 h 3592449"/>
                <a:gd name="connsiteX2" fmla="*/ 2042682 w 2162139"/>
                <a:gd name="connsiteY2" fmla="*/ 975944 h 3592449"/>
                <a:gd name="connsiteX3" fmla="*/ 2159640 w 2162139"/>
                <a:gd name="connsiteY3" fmla="*/ 1619214 h 3592449"/>
                <a:gd name="connsiteX4" fmla="*/ 2101161 w 2162139"/>
                <a:gd name="connsiteY4" fmla="*/ 2246534 h 3592449"/>
                <a:gd name="connsiteX5" fmla="*/ 1861928 w 2162139"/>
                <a:gd name="connsiteY5" fmla="*/ 2730316 h 3592449"/>
                <a:gd name="connsiteX6" fmla="*/ 1521687 w 2162139"/>
                <a:gd name="connsiteY6" fmla="*/ 3155618 h 3592449"/>
                <a:gd name="connsiteX7" fmla="*/ 1144231 w 2162139"/>
                <a:gd name="connsiteY7" fmla="*/ 3437381 h 3592449"/>
                <a:gd name="connsiteX8" fmla="*/ 697663 w 2162139"/>
                <a:gd name="connsiteY8" fmla="*/ 3591553 h 3592449"/>
                <a:gd name="connsiteX9" fmla="*/ 346789 w 2162139"/>
                <a:gd name="connsiteY9" fmla="*/ 3490544 h 3592449"/>
                <a:gd name="connsiteX10" fmla="*/ 118189 w 2162139"/>
                <a:gd name="connsiteY10" fmla="*/ 3283209 h 3592449"/>
                <a:gd name="connsiteX11" fmla="*/ 1231 w 2162139"/>
                <a:gd name="connsiteY11" fmla="*/ 2884488 h 3592449"/>
                <a:gd name="connsiteX12" fmla="*/ 65026 w 2162139"/>
                <a:gd name="connsiteY12" fmla="*/ 2432604 h 3592449"/>
                <a:gd name="connsiteX13" fmla="*/ 192617 w 2162139"/>
                <a:gd name="connsiteY13" fmla="*/ 1980720 h 3592449"/>
                <a:gd name="connsiteX14" fmla="*/ 229831 w 2162139"/>
                <a:gd name="connsiteY14" fmla="*/ 1640479 h 3592449"/>
                <a:gd name="connsiteX15" fmla="*/ 213882 w 2162139"/>
                <a:gd name="connsiteY15" fmla="*/ 1247074 h 3592449"/>
                <a:gd name="connsiteX16" fmla="*/ 155403 w 2162139"/>
                <a:gd name="connsiteY16" fmla="*/ 789874 h 3592449"/>
                <a:gd name="connsiteX17" fmla="*/ 272361 w 2162139"/>
                <a:gd name="connsiteY17" fmla="*/ 380520 h 3592449"/>
                <a:gd name="connsiteX18" fmla="*/ 453115 w 2162139"/>
                <a:gd name="connsiteY18" fmla="*/ 151920 h 3592449"/>
                <a:gd name="connsiteX19" fmla="*/ 793356 w 2162139"/>
                <a:gd name="connsiteY19" fmla="*/ 8381 h 3592449"/>
                <a:gd name="connsiteX20" fmla="*/ 1133598 w 2162139"/>
                <a:gd name="connsiteY20" fmla="*/ 34962 h 3592449"/>
                <a:gd name="connsiteX21" fmla="*/ 1489789 w 2162139"/>
                <a:gd name="connsiteY21" fmla="*/ 205083 h 3592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62139" h="3592449">
                  <a:moveTo>
                    <a:pt x="1489789" y="205083"/>
                  </a:moveTo>
                  <a:cubicBezTo>
                    <a:pt x="1600545" y="281283"/>
                    <a:pt x="1705984" y="363685"/>
                    <a:pt x="1798133" y="492162"/>
                  </a:cubicBezTo>
                  <a:cubicBezTo>
                    <a:pt x="1890282" y="620639"/>
                    <a:pt x="1982431" y="788102"/>
                    <a:pt x="2042682" y="975944"/>
                  </a:cubicBezTo>
                  <a:cubicBezTo>
                    <a:pt x="2102933" y="1163786"/>
                    <a:pt x="2149894" y="1407449"/>
                    <a:pt x="2159640" y="1619214"/>
                  </a:cubicBezTo>
                  <a:cubicBezTo>
                    <a:pt x="2169386" y="1830979"/>
                    <a:pt x="2150780" y="2061350"/>
                    <a:pt x="2101161" y="2246534"/>
                  </a:cubicBezTo>
                  <a:cubicBezTo>
                    <a:pt x="2051542" y="2431718"/>
                    <a:pt x="1958507" y="2578802"/>
                    <a:pt x="1861928" y="2730316"/>
                  </a:cubicBezTo>
                  <a:cubicBezTo>
                    <a:pt x="1765349" y="2881830"/>
                    <a:pt x="1641303" y="3037774"/>
                    <a:pt x="1521687" y="3155618"/>
                  </a:cubicBezTo>
                  <a:cubicBezTo>
                    <a:pt x="1402071" y="3273462"/>
                    <a:pt x="1281568" y="3364725"/>
                    <a:pt x="1144231" y="3437381"/>
                  </a:cubicBezTo>
                  <a:cubicBezTo>
                    <a:pt x="1006894" y="3510037"/>
                    <a:pt x="830570" y="3582693"/>
                    <a:pt x="697663" y="3591553"/>
                  </a:cubicBezTo>
                  <a:cubicBezTo>
                    <a:pt x="564756" y="3600414"/>
                    <a:pt x="443368" y="3541935"/>
                    <a:pt x="346789" y="3490544"/>
                  </a:cubicBezTo>
                  <a:cubicBezTo>
                    <a:pt x="250210" y="3439153"/>
                    <a:pt x="175782" y="3384218"/>
                    <a:pt x="118189" y="3283209"/>
                  </a:cubicBezTo>
                  <a:cubicBezTo>
                    <a:pt x="60596" y="3182200"/>
                    <a:pt x="10091" y="3026255"/>
                    <a:pt x="1231" y="2884488"/>
                  </a:cubicBezTo>
                  <a:cubicBezTo>
                    <a:pt x="-7629" y="2742721"/>
                    <a:pt x="33128" y="2583232"/>
                    <a:pt x="65026" y="2432604"/>
                  </a:cubicBezTo>
                  <a:cubicBezTo>
                    <a:pt x="96924" y="2281976"/>
                    <a:pt x="165150" y="2112741"/>
                    <a:pt x="192617" y="1980720"/>
                  </a:cubicBezTo>
                  <a:cubicBezTo>
                    <a:pt x="220084" y="1848699"/>
                    <a:pt x="226287" y="1762753"/>
                    <a:pt x="229831" y="1640479"/>
                  </a:cubicBezTo>
                  <a:cubicBezTo>
                    <a:pt x="233375" y="1518205"/>
                    <a:pt x="226287" y="1388842"/>
                    <a:pt x="213882" y="1247074"/>
                  </a:cubicBezTo>
                  <a:cubicBezTo>
                    <a:pt x="201477" y="1105306"/>
                    <a:pt x="145657" y="934299"/>
                    <a:pt x="155403" y="789874"/>
                  </a:cubicBezTo>
                  <a:cubicBezTo>
                    <a:pt x="165149" y="645449"/>
                    <a:pt x="222742" y="486846"/>
                    <a:pt x="272361" y="380520"/>
                  </a:cubicBezTo>
                  <a:cubicBezTo>
                    <a:pt x="321980" y="274194"/>
                    <a:pt x="366283" y="213943"/>
                    <a:pt x="453115" y="151920"/>
                  </a:cubicBezTo>
                  <a:cubicBezTo>
                    <a:pt x="539947" y="89897"/>
                    <a:pt x="679942" y="27874"/>
                    <a:pt x="793356" y="8381"/>
                  </a:cubicBezTo>
                  <a:cubicBezTo>
                    <a:pt x="906770" y="-11112"/>
                    <a:pt x="1023728" y="5722"/>
                    <a:pt x="1133598" y="34962"/>
                  </a:cubicBezTo>
                  <a:cubicBezTo>
                    <a:pt x="1243468" y="64201"/>
                    <a:pt x="1379033" y="128883"/>
                    <a:pt x="1489789" y="205083"/>
                  </a:cubicBezTo>
                  <a:close/>
                </a:path>
              </a:pathLst>
            </a:custGeom>
            <a:solidFill>
              <a:schemeClr val="accent3">
                <a:lumMod val="75000"/>
              </a:schemeClr>
            </a:solidFill>
            <a:ln w="19050" cmpd="sng">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Freeform 74"/>
            <p:cNvSpPr/>
            <p:nvPr/>
          </p:nvSpPr>
          <p:spPr>
            <a:xfrm>
              <a:off x="6505048" y="1914280"/>
              <a:ext cx="2035266" cy="3479155"/>
            </a:xfrm>
            <a:custGeom>
              <a:avLst/>
              <a:gdLst>
                <a:gd name="connsiteX0" fmla="*/ 1489789 w 2162139"/>
                <a:gd name="connsiteY0" fmla="*/ 205083 h 3592449"/>
                <a:gd name="connsiteX1" fmla="*/ 1798133 w 2162139"/>
                <a:gd name="connsiteY1" fmla="*/ 492162 h 3592449"/>
                <a:gd name="connsiteX2" fmla="*/ 2042682 w 2162139"/>
                <a:gd name="connsiteY2" fmla="*/ 975944 h 3592449"/>
                <a:gd name="connsiteX3" fmla="*/ 2159640 w 2162139"/>
                <a:gd name="connsiteY3" fmla="*/ 1619214 h 3592449"/>
                <a:gd name="connsiteX4" fmla="*/ 2101161 w 2162139"/>
                <a:gd name="connsiteY4" fmla="*/ 2246534 h 3592449"/>
                <a:gd name="connsiteX5" fmla="*/ 1861928 w 2162139"/>
                <a:gd name="connsiteY5" fmla="*/ 2730316 h 3592449"/>
                <a:gd name="connsiteX6" fmla="*/ 1521687 w 2162139"/>
                <a:gd name="connsiteY6" fmla="*/ 3155618 h 3592449"/>
                <a:gd name="connsiteX7" fmla="*/ 1144231 w 2162139"/>
                <a:gd name="connsiteY7" fmla="*/ 3437381 h 3592449"/>
                <a:gd name="connsiteX8" fmla="*/ 697663 w 2162139"/>
                <a:gd name="connsiteY8" fmla="*/ 3591553 h 3592449"/>
                <a:gd name="connsiteX9" fmla="*/ 346789 w 2162139"/>
                <a:gd name="connsiteY9" fmla="*/ 3490544 h 3592449"/>
                <a:gd name="connsiteX10" fmla="*/ 118189 w 2162139"/>
                <a:gd name="connsiteY10" fmla="*/ 3283209 h 3592449"/>
                <a:gd name="connsiteX11" fmla="*/ 1231 w 2162139"/>
                <a:gd name="connsiteY11" fmla="*/ 2884488 h 3592449"/>
                <a:gd name="connsiteX12" fmla="*/ 65026 w 2162139"/>
                <a:gd name="connsiteY12" fmla="*/ 2432604 h 3592449"/>
                <a:gd name="connsiteX13" fmla="*/ 192617 w 2162139"/>
                <a:gd name="connsiteY13" fmla="*/ 1980720 h 3592449"/>
                <a:gd name="connsiteX14" fmla="*/ 229831 w 2162139"/>
                <a:gd name="connsiteY14" fmla="*/ 1640479 h 3592449"/>
                <a:gd name="connsiteX15" fmla="*/ 213882 w 2162139"/>
                <a:gd name="connsiteY15" fmla="*/ 1247074 h 3592449"/>
                <a:gd name="connsiteX16" fmla="*/ 155403 w 2162139"/>
                <a:gd name="connsiteY16" fmla="*/ 789874 h 3592449"/>
                <a:gd name="connsiteX17" fmla="*/ 272361 w 2162139"/>
                <a:gd name="connsiteY17" fmla="*/ 380520 h 3592449"/>
                <a:gd name="connsiteX18" fmla="*/ 453115 w 2162139"/>
                <a:gd name="connsiteY18" fmla="*/ 151920 h 3592449"/>
                <a:gd name="connsiteX19" fmla="*/ 793356 w 2162139"/>
                <a:gd name="connsiteY19" fmla="*/ 8381 h 3592449"/>
                <a:gd name="connsiteX20" fmla="*/ 1133598 w 2162139"/>
                <a:gd name="connsiteY20" fmla="*/ 34962 h 3592449"/>
                <a:gd name="connsiteX21" fmla="*/ 1489789 w 2162139"/>
                <a:gd name="connsiteY21" fmla="*/ 205083 h 3592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62139" h="3592449">
                  <a:moveTo>
                    <a:pt x="1489789" y="205083"/>
                  </a:moveTo>
                  <a:cubicBezTo>
                    <a:pt x="1600545" y="281283"/>
                    <a:pt x="1705984" y="363685"/>
                    <a:pt x="1798133" y="492162"/>
                  </a:cubicBezTo>
                  <a:cubicBezTo>
                    <a:pt x="1890282" y="620639"/>
                    <a:pt x="1982431" y="788102"/>
                    <a:pt x="2042682" y="975944"/>
                  </a:cubicBezTo>
                  <a:cubicBezTo>
                    <a:pt x="2102933" y="1163786"/>
                    <a:pt x="2149894" y="1407449"/>
                    <a:pt x="2159640" y="1619214"/>
                  </a:cubicBezTo>
                  <a:cubicBezTo>
                    <a:pt x="2169386" y="1830979"/>
                    <a:pt x="2150780" y="2061350"/>
                    <a:pt x="2101161" y="2246534"/>
                  </a:cubicBezTo>
                  <a:cubicBezTo>
                    <a:pt x="2051542" y="2431718"/>
                    <a:pt x="1958507" y="2578802"/>
                    <a:pt x="1861928" y="2730316"/>
                  </a:cubicBezTo>
                  <a:cubicBezTo>
                    <a:pt x="1765349" y="2881830"/>
                    <a:pt x="1641303" y="3037774"/>
                    <a:pt x="1521687" y="3155618"/>
                  </a:cubicBezTo>
                  <a:cubicBezTo>
                    <a:pt x="1402071" y="3273462"/>
                    <a:pt x="1281568" y="3364725"/>
                    <a:pt x="1144231" y="3437381"/>
                  </a:cubicBezTo>
                  <a:cubicBezTo>
                    <a:pt x="1006894" y="3510037"/>
                    <a:pt x="830570" y="3582693"/>
                    <a:pt x="697663" y="3591553"/>
                  </a:cubicBezTo>
                  <a:cubicBezTo>
                    <a:pt x="564756" y="3600414"/>
                    <a:pt x="443368" y="3541935"/>
                    <a:pt x="346789" y="3490544"/>
                  </a:cubicBezTo>
                  <a:cubicBezTo>
                    <a:pt x="250210" y="3439153"/>
                    <a:pt x="175782" y="3384218"/>
                    <a:pt x="118189" y="3283209"/>
                  </a:cubicBezTo>
                  <a:cubicBezTo>
                    <a:pt x="60596" y="3182200"/>
                    <a:pt x="10091" y="3026255"/>
                    <a:pt x="1231" y="2884488"/>
                  </a:cubicBezTo>
                  <a:cubicBezTo>
                    <a:pt x="-7629" y="2742721"/>
                    <a:pt x="33128" y="2583232"/>
                    <a:pt x="65026" y="2432604"/>
                  </a:cubicBezTo>
                  <a:cubicBezTo>
                    <a:pt x="96924" y="2281976"/>
                    <a:pt x="165150" y="2112741"/>
                    <a:pt x="192617" y="1980720"/>
                  </a:cubicBezTo>
                  <a:cubicBezTo>
                    <a:pt x="220084" y="1848699"/>
                    <a:pt x="226287" y="1762753"/>
                    <a:pt x="229831" y="1640479"/>
                  </a:cubicBezTo>
                  <a:cubicBezTo>
                    <a:pt x="233375" y="1518205"/>
                    <a:pt x="226287" y="1388842"/>
                    <a:pt x="213882" y="1247074"/>
                  </a:cubicBezTo>
                  <a:cubicBezTo>
                    <a:pt x="201477" y="1105306"/>
                    <a:pt x="145657" y="934299"/>
                    <a:pt x="155403" y="789874"/>
                  </a:cubicBezTo>
                  <a:cubicBezTo>
                    <a:pt x="165149" y="645449"/>
                    <a:pt x="222742" y="486846"/>
                    <a:pt x="272361" y="380520"/>
                  </a:cubicBezTo>
                  <a:cubicBezTo>
                    <a:pt x="321980" y="274194"/>
                    <a:pt x="366283" y="213943"/>
                    <a:pt x="453115" y="151920"/>
                  </a:cubicBezTo>
                  <a:cubicBezTo>
                    <a:pt x="539947" y="89897"/>
                    <a:pt x="679942" y="27874"/>
                    <a:pt x="793356" y="8381"/>
                  </a:cubicBezTo>
                  <a:cubicBezTo>
                    <a:pt x="906770" y="-11112"/>
                    <a:pt x="1023728" y="5722"/>
                    <a:pt x="1133598" y="34962"/>
                  </a:cubicBezTo>
                  <a:cubicBezTo>
                    <a:pt x="1243468" y="64201"/>
                    <a:pt x="1379033" y="128883"/>
                    <a:pt x="1489789" y="205083"/>
                  </a:cubicBezTo>
                  <a:close/>
                </a:path>
              </a:pathLst>
            </a:custGeom>
            <a:gradFill flip="none" rotWithShape="1">
              <a:gsLst>
                <a:gs pos="27000">
                  <a:srgbClr val="DAE6C2"/>
                </a:gs>
                <a:gs pos="3000">
                  <a:schemeClr val="accent3">
                    <a:lumMod val="20000"/>
                    <a:lumOff val="80000"/>
                  </a:schemeClr>
                </a:gs>
                <a:gs pos="61000">
                  <a:schemeClr val="accent3">
                    <a:lumMod val="100000"/>
                  </a:schemeClr>
                </a:gs>
              </a:gsLst>
              <a:path path="circle">
                <a:fillToRect l="50000" t="50000" r="50000" b="50000"/>
              </a:path>
              <a:tileRect/>
            </a:gradFill>
            <a:ln w="57150" cmpd="tri">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Rounded Rectangle 124"/>
            <p:cNvSpPr/>
            <p:nvPr/>
          </p:nvSpPr>
          <p:spPr>
            <a:xfrm rot="19959121">
              <a:off x="7446996" y="2481221"/>
              <a:ext cx="57634" cy="352051"/>
            </a:xfrm>
            <a:prstGeom prst="roundRect">
              <a:avLst/>
            </a:prstGeom>
            <a:pattFill prst="pct50">
              <a:fgClr>
                <a:schemeClr val="accent3">
                  <a:lumMod val="75000"/>
                </a:schemeClr>
              </a:fgClr>
              <a:bgClr>
                <a:schemeClr val="accent3">
                  <a:lumMod val="50000"/>
                </a:schemeClr>
              </a:bgClr>
            </a:patt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Rounded Rectangle 125"/>
            <p:cNvSpPr/>
            <p:nvPr/>
          </p:nvSpPr>
          <p:spPr>
            <a:xfrm>
              <a:off x="7150473" y="2551671"/>
              <a:ext cx="57634" cy="352051"/>
            </a:xfrm>
            <a:prstGeom prst="roundRect">
              <a:avLst/>
            </a:prstGeom>
            <a:pattFill prst="pct50">
              <a:fgClr>
                <a:schemeClr val="accent3">
                  <a:lumMod val="75000"/>
                </a:schemeClr>
              </a:fgClr>
              <a:bgClr>
                <a:schemeClr val="accent3">
                  <a:lumMod val="50000"/>
                </a:schemeClr>
              </a:bgClr>
            </a:patt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Rounded Rectangle 126"/>
            <p:cNvSpPr/>
            <p:nvPr/>
          </p:nvSpPr>
          <p:spPr>
            <a:xfrm rot="20928121">
              <a:off x="7666585" y="2452548"/>
              <a:ext cx="57634" cy="352051"/>
            </a:xfrm>
            <a:prstGeom prst="roundRect">
              <a:avLst/>
            </a:prstGeom>
            <a:pattFill prst="pct50">
              <a:fgClr>
                <a:schemeClr val="accent3">
                  <a:lumMod val="75000"/>
                </a:schemeClr>
              </a:fgClr>
              <a:bgClr>
                <a:schemeClr val="accent3">
                  <a:lumMod val="50000"/>
                </a:schemeClr>
              </a:bgClr>
            </a:patt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Rounded Rectangle 127"/>
            <p:cNvSpPr/>
            <p:nvPr/>
          </p:nvSpPr>
          <p:spPr>
            <a:xfrm rot="18503834">
              <a:off x="7781751" y="2360575"/>
              <a:ext cx="57634" cy="352051"/>
            </a:xfrm>
            <a:prstGeom prst="roundRect">
              <a:avLst/>
            </a:prstGeom>
            <a:pattFill prst="pct50">
              <a:fgClr>
                <a:schemeClr val="accent3">
                  <a:lumMod val="75000"/>
                </a:schemeClr>
              </a:fgClr>
              <a:bgClr>
                <a:schemeClr val="accent3">
                  <a:lumMod val="50000"/>
                </a:schemeClr>
              </a:bgClr>
            </a:patt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Rounded Rectangle 128"/>
            <p:cNvSpPr/>
            <p:nvPr/>
          </p:nvSpPr>
          <p:spPr>
            <a:xfrm rot="997568">
              <a:off x="8022009" y="2986960"/>
              <a:ext cx="57634" cy="352051"/>
            </a:xfrm>
            <a:prstGeom prst="roundRect">
              <a:avLst/>
            </a:prstGeom>
            <a:pattFill prst="pct50">
              <a:fgClr>
                <a:schemeClr val="accent3">
                  <a:lumMod val="75000"/>
                </a:schemeClr>
              </a:fgClr>
              <a:bgClr>
                <a:schemeClr val="accent3">
                  <a:lumMod val="50000"/>
                </a:schemeClr>
              </a:bgClr>
            </a:patt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p:cNvGrpSpPr/>
            <p:nvPr/>
          </p:nvGrpSpPr>
          <p:grpSpPr>
            <a:xfrm>
              <a:off x="7023480" y="2122481"/>
              <a:ext cx="352145" cy="519411"/>
              <a:chOff x="7012188" y="2102506"/>
              <a:chExt cx="411899" cy="519411"/>
            </a:xfrm>
            <a:pattFill prst="pct50">
              <a:fgClr>
                <a:schemeClr val="accent3">
                  <a:lumMod val="75000"/>
                </a:schemeClr>
              </a:fgClr>
              <a:bgClr>
                <a:schemeClr val="accent3">
                  <a:lumMod val="50000"/>
                </a:schemeClr>
              </a:bgClr>
            </a:pattFill>
          </p:grpSpPr>
          <p:sp>
            <p:nvSpPr>
              <p:cNvPr id="16" name="Rounded Rectangle 15"/>
              <p:cNvSpPr/>
              <p:nvPr/>
            </p:nvSpPr>
            <p:spPr>
              <a:xfrm rot="20538247">
                <a:off x="7012188" y="2177862"/>
                <a:ext cx="67414" cy="44405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ounded Rectangle 76"/>
              <p:cNvSpPr/>
              <p:nvPr/>
            </p:nvSpPr>
            <p:spPr>
              <a:xfrm rot="20538247">
                <a:off x="7081085" y="2171132"/>
                <a:ext cx="67414" cy="44405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ounded Rectangle 77"/>
              <p:cNvSpPr/>
              <p:nvPr/>
            </p:nvSpPr>
            <p:spPr>
              <a:xfrm rot="20538247">
                <a:off x="7149982" y="2158444"/>
                <a:ext cx="67414" cy="44405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ounded Rectangle 78"/>
              <p:cNvSpPr/>
              <p:nvPr/>
            </p:nvSpPr>
            <p:spPr>
              <a:xfrm rot="20538247">
                <a:off x="7218879" y="2139798"/>
                <a:ext cx="67414" cy="44405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ounded Rectangle 79"/>
              <p:cNvSpPr/>
              <p:nvPr/>
            </p:nvSpPr>
            <p:spPr>
              <a:xfrm rot="20538247">
                <a:off x="7287776" y="2136047"/>
                <a:ext cx="67414" cy="44405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ounded Rectangle 80"/>
              <p:cNvSpPr/>
              <p:nvPr/>
            </p:nvSpPr>
            <p:spPr>
              <a:xfrm rot="20538247">
                <a:off x="7356673" y="2102506"/>
                <a:ext cx="67414" cy="44405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3" name="Group 82"/>
            <p:cNvGrpSpPr/>
            <p:nvPr/>
          </p:nvGrpSpPr>
          <p:grpSpPr>
            <a:xfrm rot="1427973">
              <a:off x="6932977" y="2751667"/>
              <a:ext cx="335213" cy="726852"/>
              <a:chOff x="7030868" y="2099217"/>
              <a:chExt cx="417934" cy="726852"/>
            </a:xfrm>
            <a:pattFill prst="pct50">
              <a:fgClr>
                <a:schemeClr val="accent3">
                  <a:lumMod val="75000"/>
                </a:schemeClr>
              </a:fgClr>
              <a:bgClr>
                <a:schemeClr val="accent3">
                  <a:lumMod val="50000"/>
                </a:schemeClr>
              </a:bgClr>
            </a:pattFill>
          </p:grpSpPr>
          <p:sp>
            <p:nvSpPr>
              <p:cNvPr id="84" name="Rounded Rectangle 83"/>
              <p:cNvSpPr/>
              <p:nvPr/>
            </p:nvSpPr>
            <p:spPr>
              <a:xfrm rot="20538247">
                <a:off x="7030868" y="2175377"/>
                <a:ext cx="67414" cy="549128"/>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ounded Rectangle 84"/>
              <p:cNvSpPr/>
              <p:nvPr/>
            </p:nvSpPr>
            <p:spPr>
              <a:xfrm rot="20538247">
                <a:off x="7096608" y="2169065"/>
                <a:ext cx="67414" cy="531373"/>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ounded Rectangle 85"/>
              <p:cNvSpPr/>
              <p:nvPr/>
            </p:nvSpPr>
            <p:spPr>
              <a:xfrm rot="20538247">
                <a:off x="7165669" y="2142939"/>
                <a:ext cx="67414" cy="559130"/>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ounded Rectangle 86"/>
              <p:cNvSpPr/>
              <p:nvPr/>
            </p:nvSpPr>
            <p:spPr>
              <a:xfrm rot="20538247">
                <a:off x="7251347" y="2135477"/>
                <a:ext cx="67414" cy="626690"/>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ounded Rectangle 87"/>
              <p:cNvSpPr/>
              <p:nvPr/>
            </p:nvSpPr>
            <p:spPr>
              <a:xfrm rot="20538247">
                <a:off x="7332562" y="2130087"/>
                <a:ext cx="67414" cy="695982"/>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ounded Rectangle 88"/>
              <p:cNvSpPr/>
              <p:nvPr/>
            </p:nvSpPr>
            <p:spPr>
              <a:xfrm rot="20538247">
                <a:off x="7381388" y="2099217"/>
                <a:ext cx="67414" cy="583080"/>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0" name="Group 89"/>
            <p:cNvGrpSpPr/>
            <p:nvPr/>
          </p:nvGrpSpPr>
          <p:grpSpPr>
            <a:xfrm rot="20540879">
              <a:off x="7468199" y="1984128"/>
              <a:ext cx="352145" cy="519411"/>
              <a:chOff x="7012188" y="2102506"/>
              <a:chExt cx="411899" cy="519411"/>
            </a:xfrm>
            <a:pattFill prst="pct50">
              <a:fgClr>
                <a:schemeClr val="accent3">
                  <a:lumMod val="75000"/>
                </a:schemeClr>
              </a:fgClr>
              <a:bgClr>
                <a:schemeClr val="accent3">
                  <a:lumMod val="50000"/>
                </a:schemeClr>
              </a:bgClr>
            </a:pattFill>
          </p:grpSpPr>
          <p:sp>
            <p:nvSpPr>
              <p:cNvPr id="91" name="Rounded Rectangle 90"/>
              <p:cNvSpPr/>
              <p:nvPr/>
            </p:nvSpPr>
            <p:spPr>
              <a:xfrm rot="20538247">
                <a:off x="7012188" y="2177862"/>
                <a:ext cx="67414" cy="44405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Rounded Rectangle 91"/>
              <p:cNvSpPr/>
              <p:nvPr/>
            </p:nvSpPr>
            <p:spPr>
              <a:xfrm rot="20538247">
                <a:off x="7081085" y="2171132"/>
                <a:ext cx="67414" cy="44405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ounded Rectangle 92"/>
              <p:cNvSpPr/>
              <p:nvPr/>
            </p:nvSpPr>
            <p:spPr>
              <a:xfrm rot="20538247">
                <a:off x="7149982" y="2158444"/>
                <a:ext cx="67414" cy="44405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ounded Rectangle 93"/>
              <p:cNvSpPr/>
              <p:nvPr/>
            </p:nvSpPr>
            <p:spPr>
              <a:xfrm rot="20538247">
                <a:off x="7218879" y="2139798"/>
                <a:ext cx="67414" cy="44405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ounded Rectangle 94"/>
              <p:cNvSpPr/>
              <p:nvPr/>
            </p:nvSpPr>
            <p:spPr>
              <a:xfrm rot="20538247">
                <a:off x="7287776" y="2136047"/>
                <a:ext cx="67414" cy="44405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ounded Rectangle 95"/>
              <p:cNvSpPr/>
              <p:nvPr/>
            </p:nvSpPr>
            <p:spPr>
              <a:xfrm rot="20538247">
                <a:off x="7356673" y="2102506"/>
                <a:ext cx="67414" cy="44405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7" name="Group 96"/>
            <p:cNvGrpSpPr/>
            <p:nvPr/>
          </p:nvGrpSpPr>
          <p:grpSpPr>
            <a:xfrm rot="21385722">
              <a:off x="7959841" y="2568616"/>
              <a:ext cx="366412" cy="596992"/>
              <a:chOff x="7029155" y="2131956"/>
              <a:chExt cx="428588" cy="596992"/>
            </a:xfrm>
            <a:pattFill prst="pct50">
              <a:fgClr>
                <a:schemeClr val="accent3">
                  <a:lumMod val="75000"/>
                </a:schemeClr>
              </a:fgClr>
              <a:bgClr>
                <a:schemeClr val="accent3">
                  <a:lumMod val="50000"/>
                </a:schemeClr>
              </a:bgClr>
            </a:pattFill>
          </p:grpSpPr>
          <p:sp>
            <p:nvSpPr>
              <p:cNvPr id="98" name="Rounded Rectangle 97"/>
              <p:cNvSpPr/>
              <p:nvPr/>
            </p:nvSpPr>
            <p:spPr>
              <a:xfrm rot="20538247">
                <a:off x="7029155" y="2175604"/>
                <a:ext cx="67414" cy="53950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Rounded Rectangle 98"/>
              <p:cNvSpPr/>
              <p:nvPr/>
            </p:nvSpPr>
            <p:spPr>
              <a:xfrm rot="20538247">
                <a:off x="7101798" y="2168375"/>
                <a:ext cx="67414" cy="560573"/>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ounded Rectangle 99"/>
              <p:cNvSpPr/>
              <p:nvPr/>
            </p:nvSpPr>
            <p:spPr>
              <a:xfrm rot="20538247">
                <a:off x="7171703" y="2155554"/>
                <a:ext cx="67414" cy="566246"/>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ounded Rectangle 100"/>
              <p:cNvSpPr/>
              <p:nvPr/>
            </p:nvSpPr>
            <p:spPr>
              <a:xfrm rot="20538247">
                <a:off x="7242503" y="2151825"/>
                <a:ext cx="67414" cy="546606"/>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ounded Rectangle 101"/>
              <p:cNvSpPr/>
              <p:nvPr/>
            </p:nvSpPr>
            <p:spPr>
              <a:xfrm rot="20538247">
                <a:off x="7311170" y="2146168"/>
                <a:ext cx="67414" cy="549187"/>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Rounded Rectangle 102"/>
              <p:cNvSpPr/>
              <p:nvPr/>
            </p:nvSpPr>
            <p:spPr>
              <a:xfrm rot="20538247">
                <a:off x="7390329" y="2131956"/>
                <a:ext cx="67414" cy="565517"/>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4" name="Group 103"/>
            <p:cNvGrpSpPr/>
            <p:nvPr/>
          </p:nvGrpSpPr>
          <p:grpSpPr>
            <a:xfrm rot="605569">
              <a:off x="7428195" y="2727316"/>
              <a:ext cx="352056" cy="637241"/>
              <a:chOff x="7027541" y="2068996"/>
              <a:chExt cx="411795" cy="637241"/>
            </a:xfrm>
            <a:pattFill prst="pct50">
              <a:fgClr>
                <a:schemeClr val="accent3">
                  <a:lumMod val="75000"/>
                </a:schemeClr>
              </a:fgClr>
              <a:bgClr>
                <a:schemeClr val="accent3">
                  <a:lumMod val="50000"/>
                </a:schemeClr>
              </a:bgClr>
            </a:pattFill>
          </p:grpSpPr>
          <p:sp>
            <p:nvSpPr>
              <p:cNvPr id="105" name="Rounded Rectangle 104"/>
              <p:cNvSpPr/>
              <p:nvPr/>
            </p:nvSpPr>
            <p:spPr>
              <a:xfrm rot="20538247">
                <a:off x="7027541" y="2175818"/>
                <a:ext cx="67414" cy="530419"/>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ounded Rectangle 105"/>
              <p:cNvSpPr/>
              <p:nvPr/>
            </p:nvSpPr>
            <p:spPr>
              <a:xfrm rot="20538247">
                <a:off x="7090555" y="2155418"/>
                <a:ext cx="67414" cy="526231"/>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Rounded Rectangle 106"/>
              <p:cNvSpPr/>
              <p:nvPr/>
            </p:nvSpPr>
            <p:spPr>
              <a:xfrm rot="20538247">
                <a:off x="7156147" y="2122831"/>
                <a:ext cx="67414" cy="54831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ounded Rectangle 107"/>
              <p:cNvSpPr/>
              <p:nvPr/>
            </p:nvSpPr>
            <p:spPr>
              <a:xfrm rot="20538247">
                <a:off x="7225635" y="2100649"/>
                <a:ext cx="67414" cy="558564"/>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ounded Rectangle 108"/>
              <p:cNvSpPr/>
              <p:nvPr/>
            </p:nvSpPr>
            <p:spPr>
              <a:xfrm rot="20538247">
                <a:off x="7299028" y="2091041"/>
                <a:ext cx="67414" cy="594364"/>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Rounded Rectangle 109"/>
              <p:cNvSpPr/>
              <p:nvPr/>
            </p:nvSpPr>
            <p:spPr>
              <a:xfrm rot="20538247">
                <a:off x="7371922" y="2068996"/>
                <a:ext cx="67414" cy="592794"/>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1" name="Group 110"/>
            <p:cNvGrpSpPr/>
            <p:nvPr/>
          </p:nvGrpSpPr>
          <p:grpSpPr>
            <a:xfrm rot="1169307">
              <a:off x="8058859" y="3229068"/>
              <a:ext cx="345651" cy="726961"/>
              <a:chOff x="7033039" y="2048105"/>
              <a:chExt cx="404304" cy="726961"/>
            </a:xfrm>
            <a:pattFill prst="pct50">
              <a:fgClr>
                <a:schemeClr val="accent3">
                  <a:lumMod val="75000"/>
                </a:schemeClr>
              </a:fgClr>
              <a:bgClr>
                <a:schemeClr val="accent3">
                  <a:lumMod val="50000"/>
                </a:schemeClr>
              </a:bgClr>
            </a:pattFill>
          </p:grpSpPr>
          <p:sp>
            <p:nvSpPr>
              <p:cNvPr id="112" name="Rounded Rectangle 111"/>
              <p:cNvSpPr/>
              <p:nvPr/>
            </p:nvSpPr>
            <p:spPr>
              <a:xfrm rot="20538247">
                <a:off x="7033039" y="2136460"/>
                <a:ext cx="67414" cy="638606"/>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Rounded Rectangle 112"/>
              <p:cNvSpPr/>
              <p:nvPr/>
            </p:nvSpPr>
            <p:spPr>
              <a:xfrm rot="20538247">
                <a:off x="7093467" y="2106582"/>
                <a:ext cx="67414" cy="639507"/>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ounded Rectangle 113"/>
              <p:cNvSpPr/>
              <p:nvPr/>
            </p:nvSpPr>
            <p:spPr>
              <a:xfrm rot="20538247">
                <a:off x="7157886" y="2077115"/>
                <a:ext cx="67414" cy="64906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ounded Rectangle 114"/>
              <p:cNvSpPr/>
              <p:nvPr/>
            </p:nvSpPr>
            <p:spPr>
              <a:xfrm rot="20538247">
                <a:off x="7234196" y="2069322"/>
                <a:ext cx="67414" cy="667094"/>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ounded Rectangle 115"/>
              <p:cNvSpPr/>
              <p:nvPr/>
            </p:nvSpPr>
            <p:spPr>
              <a:xfrm rot="20538247">
                <a:off x="7291211" y="2048105"/>
                <a:ext cx="67414" cy="638340"/>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Rounded Rectangle 116"/>
              <p:cNvSpPr/>
              <p:nvPr/>
            </p:nvSpPr>
            <p:spPr>
              <a:xfrm rot="20538247">
                <a:off x="7369929" y="2058051"/>
                <a:ext cx="67414" cy="604004"/>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8" name="Group 117"/>
            <p:cNvGrpSpPr/>
            <p:nvPr/>
          </p:nvGrpSpPr>
          <p:grpSpPr>
            <a:xfrm rot="1169307">
              <a:off x="7729726" y="3170723"/>
              <a:ext cx="314625" cy="849342"/>
              <a:chOff x="7088371" y="2055516"/>
              <a:chExt cx="368013" cy="849342"/>
            </a:xfrm>
            <a:pattFill prst="pct50">
              <a:fgClr>
                <a:schemeClr val="accent3">
                  <a:lumMod val="75000"/>
                </a:schemeClr>
              </a:fgClr>
              <a:bgClr>
                <a:schemeClr val="accent3">
                  <a:lumMod val="50000"/>
                </a:schemeClr>
              </a:bgClr>
            </a:pattFill>
          </p:grpSpPr>
          <p:sp>
            <p:nvSpPr>
              <p:cNvPr id="119" name="Rounded Rectangle 118"/>
              <p:cNvSpPr/>
              <p:nvPr/>
            </p:nvSpPr>
            <p:spPr>
              <a:xfrm rot="20538247">
                <a:off x="7088371" y="2303193"/>
                <a:ext cx="67414" cy="60166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Rounded Rectangle 119"/>
              <p:cNvSpPr/>
              <p:nvPr/>
            </p:nvSpPr>
            <p:spPr>
              <a:xfrm rot="20538247">
                <a:off x="7148675" y="2262425"/>
                <a:ext cx="67414" cy="623679"/>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Rounded Rectangle 120"/>
              <p:cNvSpPr/>
              <p:nvPr/>
            </p:nvSpPr>
            <p:spPr>
              <a:xfrm rot="20538247">
                <a:off x="7220994" y="2251199"/>
                <a:ext cx="67414" cy="63909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Rounded Rectangle 121"/>
              <p:cNvSpPr/>
              <p:nvPr/>
            </p:nvSpPr>
            <p:spPr>
              <a:xfrm rot="20538247">
                <a:off x="7266037" y="2132231"/>
                <a:ext cx="67414" cy="711909"/>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Rounded Rectangle 122"/>
              <p:cNvSpPr/>
              <p:nvPr/>
            </p:nvSpPr>
            <p:spPr>
              <a:xfrm rot="20538247">
                <a:off x="7327668" y="2074997"/>
                <a:ext cx="67414" cy="779914"/>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Rounded Rectangle 123"/>
              <p:cNvSpPr/>
              <p:nvPr/>
            </p:nvSpPr>
            <p:spPr>
              <a:xfrm rot="20538247">
                <a:off x="7388970" y="2055516"/>
                <a:ext cx="67414" cy="711112"/>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0" name="Group 129"/>
            <p:cNvGrpSpPr/>
            <p:nvPr/>
          </p:nvGrpSpPr>
          <p:grpSpPr>
            <a:xfrm rot="2256322">
              <a:off x="7596089" y="4049285"/>
              <a:ext cx="440995" cy="885563"/>
              <a:chOff x="6989386" y="2126213"/>
              <a:chExt cx="515826" cy="885563"/>
            </a:xfrm>
            <a:pattFill prst="pct50">
              <a:fgClr>
                <a:schemeClr val="accent3">
                  <a:lumMod val="75000"/>
                </a:schemeClr>
              </a:fgClr>
              <a:bgClr>
                <a:schemeClr val="accent3">
                  <a:lumMod val="50000"/>
                </a:schemeClr>
              </a:bgClr>
            </a:pattFill>
          </p:grpSpPr>
          <p:sp>
            <p:nvSpPr>
              <p:cNvPr id="131" name="Rounded Rectangle 130"/>
              <p:cNvSpPr/>
              <p:nvPr/>
            </p:nvSpPr>
            <p:spPr>
              <a:xfrm rot="20538247">
                <a:off x="7091251" y="2286705"/>
                <a:ext cx="67414" cy="65007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Rounded Rectangle 131"/>
              <p:cNvSpPr/>
              <p:nvPr/>
            </p:nvSpPr>
            <p:spPr>
              <a:xfrm rot="20538247">
                <a:off x="7171871" y="2261052"/>
                <a:ext cx="67414" cy="750724"/>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Rounded Rectangle 132"/>
              <p:cNvSpPr/>
              <p:nvPr/>
            </p:nvSpPr>
            <p:spPr>
              <a:xfrm rot="20538247">
                <a:off x="7227844" y="2237413"/>
                <a:ext cx="67414" cy="703373"/>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Rounded Rectangle 133"/>
              <p:cNvSpPr/>
              <p:nvPr/>
            </p:nvSpPr>
            <p:spPr>
              <a:xfrm rot="20538247">
                <a:off x="7291947" y="2228538"/>
                <a:ext cx="67414" cy="658143"/>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Rounded Rectangle 134"/>
              <p:cNvSpPr/>
              <p:nvPr/>
            </p:nvSpPr>
            <p:spPr>
              <a:xfrm rot="20538247">
                <a:off x="7356016" y="2230692"/>
                <a:ext cx="67414" cy="620447"/>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Rounded Rectangle 135"/>
              <p:cNvSpPr/>
              <p:nvPr/>
            </p:nvSpPr>
            <p:spPr>
              <a:xfrm rot="20538247">
                <a:off x="7437798" y="2256870"/>
                <a:ext cx="67414" cy="570073"/>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Rounded Rectangle 136"/>
              <p:cNvSpPr/>
              <p:nvPr/>
            </p:nvSpPr>
            <p:spPr>
              <a:xfrm rot="20538247">
                <a:off x="6989386" y="2126213"/>
                <a:ext cx="67414" cy="840740"/>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8" name="Group 137"/>
            <p:cNvGrpSpPr/>
            <p:nvPr/>
          </p:nvGrpSpPr>
          <p:grpSpPr>
            <a:xfrm rot="1586036">
              <a:off x="7043824" y="3263252"/>
              <a:ext cx="560198" cy="1178314"/>
              <a:chOff x="6921938" y="1817304"/>
              <a:chExt cx="655256" cy="1178314"/>
            </a:xfrm>
            <a:pattFill prst="pct50">
              <a:fgClr>
                <a:schemeClr val="accent3">
                  <a:lumMod val="75000"/>
                </a:schemeClr>
              </a:fgClr>
              <a:bgClr>
                <a:schemeClr val="accent3">
                  <a:lumMod val="50000"/>
                </a:schemeClr>
              </a:bgClr>
            </a:pattFill>
          </p:grpSpPr>
          <p:sp>
            <p:nvSpPr>
              <p:cNvPr id="139" name="Rounded Rectangle 138"/>
              <p:cNvSpPr/>
              <p:nvPr/>
            </p:nvSpPr>
            <p:spPr>
              <a:xfrm rot="20538247">
                <a:off x="7091251" y="2286705"/>
                <a:ext cx="67414" cy="65007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Rounded Rectangle 139"/>
              <p:cNvSpPr/>
              <p:nvPr/>
            </p:nvSpPr>
            <p:spPr>
              <a:xfrm rot="20538247">
                <a:off x="7158529" y="2262828"/>
                <a:ext cx="67414" cy="675677"/>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Rounded Rectangle 140"/>
              <p:cNvSpPr/>
              <p:nvPr/>
            </p:nvSpPr>
            <p:spPr>
              <a:xfrm rot="20538247">
                <a:off x="7227844" y="2237413"/>
                <a:ext cx="67414" cy="703373"/>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Rounded Rectangle 141"/>
              <p:cNvSpPr/>
              <p:nvPr/>
            </p:nvSpPr>
            <p:spPr>
              <a:xfrm rot="20538247">
                <a:off x="7291947" y="2228538"/>
                <a:ext cx="67414" cy="658143"/>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Rounded Rectangle 142"/>
              <p:cNvSpPr/>
              <p:nvPr/>
            </p:nvSpPr>
            <p:spPr>
              <a:xfrm rot="20538247">
                <a:off x="7361880" y="2229911"/>
                <a:ext cx="67414" cy="65343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Rounded Rectangle 143"/>
              <p:cNvSpPr/>
              <p:nvPr/>
            </p:nvSpPr>
            <p:spPr>
              <a:xfrm rot="20538247">
                <a:off x="7367459" y="1817304"/>
                <a:ext cx="67414" cy="1072259"/>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Rounded Rectangle 144"/>
              <p:cNvSpPr/>
              <p:nvPr/>
            </p:nvSpPr>
            <p:spPr>
              <a:xfrm rot="20538247">
                <a:off x="6989386" y="2126213"/>
                <a:ext cx="67414" cy="840740"/>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Rounded Rectangle 145"/>
              <p:cNvSpPr/>
              <p:nvPr/>
            </p:nvSpPr>
            <p:spPr>
              <a:xfrm rot="20538247">
                <a:off x="6921938" y="2154878"/>
                <a:ext cx="67414" cy="840740"/>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Rounded Rectangle 146"/>
              <p:cNvSpPr/>
              <p:nvPr/>
            </p:nvSpPr>
            <p:spPr>
              <a:xfrm rot="20538247">
                <a:off x="7509780" y="2242839"/>
                <a:ext cx="67414" cy="600641"/>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8" name="Group 147"/>
            <p:cNvGrpSpPr/>
            <p:nvPr/>
          </p:nvGrpSpPr>
          <p:grpSpPr>
            <a:xfrm rot="1771137">
              <a:off x="6728912" y="4212828"/>
              <a:ext cx="485953" cy="960567"/>
              <a:chOff x="6964576" y="2043985"/>
              <a:chExt cx="568409" cy="960567"/>
            </a:xfrm>
            <a:pattFill prst="pct50">
              <a:fgClr>
                <a:schemeClr val="accent3">
                  <a:lumMod val="75000"/>
                </a:schemeClr>
              </a:fgClr>
              <a:bgClr>
                <a:schemeClr val="accent3">
                  <a:lumMod val="50000"/>
                </a:schemeClr>
              </a:bgClr>
            </a:pattFill>
          </p:grpSpPr>
          <p:sp>
            <p:nvSpPr>
              <p:cNvPr id="158" name="Rounded Rectangle 157"/>
              <p:cNvSpPr/>
              <p:nvPr/>
            </p:nvSpPr>
            <p:spPr>
              <a:xfrm rot="553137">
                <a:off x="7415008" y="2043985"/>
                <a:ext cx="67414" cy="341893"/>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Rounded Rectangle 148"/>
              <p:cNvSpPr/>
              <p:nvPr/>
            </p:nvSpPr>
            <p:spPr>
              <a:xfrm rot="20538247">
                <a:off x="7137124" y="2491373"/>
                <a:ext cx="67415" cy="486576"/>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Rounded Rectangle 149"/>
              <p:cNvSpPr/>
              <p:nvPr/>
            </p:nvSpPr>
            <p:spPr>
              <a:xfrm rot="20538247">
                <a:off x="7202734" y="2485158"/>
                <a:ext cx="67415" cy="467913"/>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Rounded Rectangle 150"/>
              <p:cNvSpPr/>
              <p:nvPr/>
            </p:nvSpPr>
            <p:spPr>
              <a:xfrm rot="20538247">
                <a:off x="7267470" y="2455049"/>
                <a:ext cx="67414" cy="480463"/>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Rounded Rectangle 151"/>
              <p:cNvSpPr/>
              <p:nvPr/>
            </p:nvSpPr>
            <p:spPr>
              <a:xfrm rot="20538247">
                <a:off x="7332176" y="2430035"/>
                <a:ext cx="67415" cy="47073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Rounded Rectangle 152"/>
              <p:cNvSpPr/>
              <p:nvPr/>
            </p:nvSpPr>
            <p:spPr>
              <a:xfrm rot="20538247">
                <a:off x="7391293" y="2391447"/>
                <a:ext cx="67414" cy="48798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Rounded Rectangle 153"/>
              <p:cNvSpPr/>
              <p:nvPr/>
            </p:nvSpPr>
            <p:spPr>
              <a:xfrm rot="20538247">
                <a:off x="7465570" y="2356138"/>
                <a:ext cx="67415" cy="520367"/>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Rounded Rectangle 154"/>
              <p:cNvSpPr/>
              <p:nvPr/>
            </p:nvSpPr>
            <p:spPr>
              <a:xfrm rot="20706214">
                <a:off x="7018453" y="2144633"/>
                <a:ext cx="67415" cy="859919"/>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Rounded Rectangle 155"/>
              <p:cNvSpPr/>
              <p:nvPr/>
            </p:nvSpPr>
            <p:spPr>
              <a:xfrm rot="20701550">
                <a:off x="6964576" y="2371552"/>
                <a:ext cx="67413" cy="570997"/>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9" name="Group 158"/>
            <p:cNvGrpSpPr/>
            <p:nvPr/>
          </p:nvGrpSpPr>
          <p:grpSpPr>
            <a:xfrm rot="4105471">
              <a:off x="7331367" y="4628886"/>
              <a:ext cx="212767" cy="722765"/>
              <a:chOff x="7240587" y="2195300"/>
              <a:chExt cx="248870" cy="722765"/>
            </a:xfrm>
            <a:pattFill prst="pct50">
              <a:fgClr>
                <a:schemeClr val="accent3">
                  <a:lumMod val="75000"/>
                </a:schemeClr>
              </a:fgClr>
              <a:bgClr>
                <a:schemeClr val="accent3">
                  <a:lumMod val="50000"/>
                </a:schemeClr>
              </a:bgClr>
            </a:pattFill>
          </p:grpSpPr>
          <p:sp>
            <p:nvSpPr>
              <p:cNvPr id="162" name="Rounded Rectangle 161"/>
              <p:cNvSpPr/>
              <p:nvPr/>
            </p:nvSpPr>
            <p:spPr>
              <a:xfrm rot="20538247">
                <a:off x="7240587" y="2328411"/>
                <a:ext cx="67414" cy="589654"/>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Rounded Rectangle 162"/>
              <p:cNvSpPr/>
              <p:nvPr/>
            </p:nvSpPr>
            <p:spPr>
              <a:xfrm rot="20538247">
                <a:off x="7303218" y="2290446"/>
                <a:ext cx="67414" cy="594735"/>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Rounded Rectangle 163"/>
              <p:cNvSpPr/>
              <p:nvPr/>
            </p:nvSpPr>
            <p:spPr>
              <a:xfrm rot="20538247">
                <a:off x="7364234" y="2275825"/>
                <a:ext cx="67414" cy="574220"/>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Rounded Rectangle 164"/>
              <p:cNvSpPr/>
              <p:nvPr/>
            </p:nvSpPr>
            <p:spPr>
              <a:xfrm rot="20538247">
                <a:off x="7422043" y="2195300"/>
                <a:ext cx="67414" cy="608786"/>
              </a:xfrm>
              <a:prstGeom prst="roundRect">
                <a:avLst/>
              </a:prstGeom>
              <a:grpFill/>
              <a:ln w="12700">
                <a:solidFill>
                  <a:srgbClr val="323E1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3" name="Group 22"/>
          <p:cNvGrpSpPr/>
          <p:nvPr/>
        </p:nvGrpSpPr>
        <p:grpSpPr>
          <a:xfrm>
            <a:off x="3137238" y="4533893"/>
            <a:ext cx="2838101" cy="1323320"/>
            <a:chOff x="3358442" y="3731570"/>
            <a:chExt cx="2238969" cy="1323320"/>
          </a:xfrm>
        </p:grpSpPr>
        <p:sp>
          <p:nvSpPr>
            <p:cNvPr id="187" name="Freeform 186"/>
            <p:cNvSpPr/>
            <p:nvPr/>
          </p:nvSpPr>
          <p:spPr>
            <a:xfrm rot="8677221">
              <a:off x="4622300" y="4326995"/>
              <a:ext cx="227240" cy="183356"/>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 name="connsiteX0" fmla="*/ 69039 w 555056"/>
                <a:gd name="connsiteY0" fmla="*/ 1347 h 362943"/>
                <a:gd name="connsiteX1" fmla="*/ 282788 w 555056"/>
                <a:gd name="connsiteY1" fmla="*/ 70942 h 362943"/>
                <a:gd name="connsiteX2" fmla="*/ 530917 w 555056"/>
                <a:gd name="connsiteY2" fmla="*/ 242835 h 362943"/>
                <a:gd name="connsiteX3" fmla="*/ 542823 w 555056"/>
                <a:gd name="connsiteY3" fmla="*/ 325545 h 362943"/>
                <a:gd name="connsiteX4" fmla="*/ 488716 w 555056"/>
                <a:gd name="connsiteY4" fmla="*/ 360802 h 362943"/>
                <a:gd name="connsiteX5" fmla="*/ 310358 w 555056"/>
                <a:gd name="connsiteY5" fmla="*/ 224455 h 362943"/>
                <a:gd name="connsiteX6" fmla="*/ 177104 w 555056"/>
                <a:gd name="connsiteY6" fmla="*/ 156033 h 362943"/>
                <a:gd name="connsiteX7" fmla="*/ 30065 w 555056"/>
                <a:gd name="connsiteY7" fmla="*/ 104986 h 362943"/>
                <a:gd name="connsiteX8" fmla="*/ 2662 w 555056"/>
                <a:gd name="connsiteY8" fmla="*/ 31131 h 362943"/>
                <a:gd name="connsiteX9" fmla="*/ 69039 w 555056"/>
                <a:gd name="connsiteY9" fmla="*/ 1347 h 362943"/>
                <a:gd name="connsiteX0" fmla="*/ 69039 w 559957"/>
                <a:gd name="connsiteY0" fmla="*/ 1347 h 367300"/>
                <a:gd name="connsiteX1" fmla="*/ 282788 w 559957"/>
                <a:gd name="connsiteY1" fmla="*/ 70942 h 367300"/>
                <a:gd name="connsiteX2" fmla="*/ 530917 w 559957"/>
                <a:gd name="connsiteY2" fmla="*/ 242835 h 367300"/>
                <a:gd name="connsiteX3" fmla="*/ 550280 w 559957"/>
                <a:gd name="connsiteY3" fmla="*/ 334966 h 367300"/>
                <a:gd name="connsiteX4" fmla="*/ 488716 w 559957"/>
                <a:gd name="connsiteY4" fmla="*/ 360802 h 367300"/>
                <a:gd name="connsiteX5" fmla="*/ 310358 w 559957"/>
                <a:gd name="connsiteY5" fmla="*/ 224455 h 367300"/>
                <a:gd name="connsiteX6" fmla="*/ 177104 w 559957"/>
                <a:gd name="connsiteY6" fmla="*/ 156033 h 367300"/>
                <a:gd name="connsiteX7" fmla="*/ 30065 w 559957"/>
                <a:gd name="connsiteY7" fmla="*/ 104986 h 367300"/>
                <a:gd name="connsiteX8" fmla="*/ 2662 w 559957"/>
                <a:gd name="connsiteY8" fmla="*/ 31131 h 367300"/>
                <a:gd name="connsiteX9" fmla="*/ 69039 w 559957"/>
                <a:gd name="connsiteY9" fmla="*/ 1347 h 367300"/>
                <a:gd name="connsiteX0" fmla="*/ 69039 w 559832"/>
                <a:gd name="connsiteY0" fmla="*/ 1347 h 373093"/>
                <a:gd name="connsiteX1" fmla="*/ 282788 w 559832"/>
                <a:gd name="connsiteY1" fmla="*/ 70942 h 373093"/>
                <a:gd name="connsiteX2" fmla="*/ 530917 w 559832"/>
                <a:gd name="connsiteY2" fmla="*/ 242835 h 373093"/>
                <a:gd name="connsiteX3" fmla="*/ 550280 w 559832"/>
                <a:gd name="connsiteY3" fmla="*/ 334966 h 373093"/>
                <a:gd name="connsiteX4" fmla="*/ 490693 w 559832"/>
                <a:gd name="connsiteY4" fmla="*/ 367360 h 373093"/>
                <a:gd name="connsiteX5" fmla="*/ 310358 w 559832"/>
                <a:gd name="connsiteY5" fmla="*/ 224455 h 373093"/>
                <a:gd name="connsiteX6" fmla="*/ 177104 w 559832"/>
                <a:gd name="connsiteY6" fmla="*/ 156033 h 373093"/>
                <a:gd name="connsiteX7" fmla="*/ 30065 w 559832"/>
                <a:gd name="connsiteY7" fmla="*/ 104986 h 373093"/>
                <a:gd name="connsiteX8" fmla="*/ 2662 w 559832"/>
                <a:gd name="connsiteY8" fmla="*/ 31131 h 373093"/>
                <a:gd name="connsiteX9" fmla="*/ 69039 w 559832"/>
                <a:gd name="connsiteY9" fmla="*/ 1347 h 373093"/>
                <a:gd name="connsiteX0" fmla="*/ 69039 w 559832"/>
                <a:gd name="connsiteY0" fmla="*/ 1347 h 373092"/>
                <a:gd name="connsiteX1" fmla="*/ 282788 w 559832"/>
                <a:gd name="connsiteY1" fmla="*/ 70942 h 373092"/>
                <a:gd name="connsiteX2" fmla="*/ 530917 w 559832"/>
                <a:gd name="connsiteY2" fmla="*/ 242835 h 373092"/>
                <a:gd name="connsiteX3" fmla="*/ 550280 w 559832"/>
                <a:gd name="connsiteY3" fmla="*/ 334966 h 373092"/>
                <a:gd name="connsiteX4" fmla="*/ 490693 w 559832"/>
                <a:gd name="connsiteY4" fmla="*/ 367360 h 373092"/>
                <a:gd name="connsiteX5" fmla="*/ 310358 w 559832"/>
                <a:gd name="connsiteY5" fmla="*/ 224455 h 373092"/>
                <a:gd name="connsiteX6" fmla="*/ 159308 w 559832"/>
                <a:gd name="connsiteY6" fmla="*/ 164425 h 373092"/>
                <a:gd name="connsiteX7" fmla="*/ 30065 w 559832"/>
                <a:gd name="connsiteY7" fmla="*/ 104986 h 373092"/>
                <a:gd name="connsiteX8" fmla="*/ 2662 w 559832"/>
                <a:gd name="connsiteY8" fmla="*/ 31131 h 373092"/>
                <a:gd name="connsiteX9" fmla="*/ 69039 w 559832"/>
                <a:gd name="connsiteY9" fmla="*/ 1347 h 373092"/>
                <a:gd name="connsiteX0" fmla="*/ 72489 w 563282"/>
                <a:gd name="connsiteY0" fmla="*/ 1545 h 373290"/>
                <a:gd name="connsiteX1" fmla="*/ 286238 w 563282"/>
                <a:gd name="connsiteY1" fmla="*/ 71140 h 373290"/>
                <a:gd name="connsiteX2" fmla="*/ 534367 w 563282"/>
                <a:gd name="connsiteY2" fmla="*/ 243033 h 373290"/>
                <a:gd name="connsiteX3" fmla="*/ 553730 w 563282"/>
                <a:gd name="connsiteY3" fmla="*/ 335164 h 373290"/>
                <a:gd name="connsiteX4" fmla="*/ 494143 w 563282"/>
                <a:gd name="connsiteY4" fmla="*/ 367558 h 373290"/>
                <a:gd name="connsiteX5" fmla="*/ 313808 w 563282"/>
                <a:gd name="connsiteY5" fmla="*/ 224653 h 373290"/>
                <a:gd name="connsiteX6" fmla="*/ 162758 w 563282"/>
                <a:gd name="connsiteY6" fmla="*/ 164623 h 373290"/>
                <a:gd name="connsiteX7" fmla="*/ 23266 w 563282"/>
                <a:gd name="connsiteY7" fmla="*/ 126360 h 373290"/>
                <a:gd name="connsiteX8" fmla="*/ 6112 w 563282"/>
                <a:gd name="connsiteY8" fmla="*/ 31329 h 373290"/>
                <a:gd name="connsiteX9" fmla="*/ 72489 w 563282"/>
                <a:gd name="connsiteY9" fmla="*/ 1545 h 373290"/>
                <a:gd name="connsiteX0" fmla="*/ 72489 w 563304"/>
                <a:gd name="connsiteY0" fmla="*/ 837 h 372582"/>
                <a:gd name="connsiteX1" fmla="*/ 285880 w 563304"/>
                <a:gd name="connsiteY1" fmla="*/ 56982 h 372582"/>
                <a:gd name="connsiteX2" fmla="*/ 534367 w 563304"/>
                <a:gd name="connsiteY2" fmla="*/ 242325 h 372582"/>
                <a:gd name="connsiteX3" fmla="*/ 553730 w 563304"/>
                <a:gd name="connsiteY3" fmla="*/ 334456 h 372582"/>
                <a:gd name="connsiteX4" fmla="*/ 494143 w 563304"/>
                <a:gd name="connsiteY4" fmla="*/ 366850 h 372582"/>
                <a:gd name="connsiteX5" fmla="*/ 313808 w 563304"/>
                <a:gd name="connsiteY5" fmla="*/ 223945 h 372582"/>
                <a:gd name="connsiteX6" fmla="*/ 162758 w 563304"/>
                <a:gd name="connsiteY6" fmla="*/ 163915 h 372582"/>
                <a:gd name="connsiteX7" fmla="*/ 23266 w 563304"/>
                <a:gd name="connsiteY7" fmla="*/ 125652 h 372582"/>
                <a:gd name="connsiteX8" fmla="*/ 6112 w 563304"/>
                <a:gd name="connsiteY8" fmla="*/ 30621 h 372582"/>
                <a:gd name="connsiteX9" fmla="*/ 72489 w 563304"/>
                <a:gd name="connsiteY9" fmla="*/ 837 h 372582"/>
                <a:gd name="connsiteX0" fmla="*/ 72489 w 563304"/>
                <a:gd name="connsiteY0" fmla="*/ 836 h 372581"/>
                <a:gd name="connsiteX1" fmla="*/ 285880 w 563304"/>
                <a:gd name="connsiteY1" fmla="*/ 56981 h 372581"/>
                <a:gd name="connsiteX2" fmla="*/ 534367 w 563304"/>
                <a:gd name="connsiteY2" fmla="*/ 242324 h 372581"/>
                <a:gd name="connsiteX3" fmla="*/ 553730 w 563304"/>
                <a:gd name="connsiteY3" fmla="*/ 334455 h 372581"/>
                <a:gd name="connsiteX4" fmla="*/ 494143 w 563304"/>
                <a:gd name="connsiteY4" fmla="*/ 366849 h 372581"/>
                <a:gd name="connsiteX5" fmla="*/ 313808 w 563304"/>
                <a:gd name="connsiteY5" fmla="*/ 223944 h 372581"/>
                <a:gd name="connsiteX6" fmla="*/ 162758 w 563304"/>
                <a:gd name="connsiteY6" fmla="*/ 163914 h 372581"/>
                <a:gd name="connsiteX7" fmla="*/ 23266 w 563304"/>
                <a:gd name="connsiteY7" fmla="*/ 125651 h 372581"/>
                <a:gd name="connsiteX8" fmla="*/ 6112 w 563304"/>
                <a:gd name="connsiteY8" fmla="*/ 30620 h 372581"/>
                <a:gd name="connsiteX9" fmla="*/ 72489 w 563304"/>
                <a:gd name="connsiteY9" fmla="*/ 836 h 372581"/>
                <a:gd name="connsiteX0" fmla="*/ 72489 w 560837"/>
                <a:gd name="connsiteY0" fmla="*/ 836 h 372581"/>
                <a:gd name="connsiteX1" fmla="*/ 285880 w 560837"/>
                <a:gd name="connsiteY1" fmla="*/ 56981 h 372581"/>
                <a:gd name="connsiteX2" fmla="*/ 534367 w 560837"/>
                <a:gd name="connsiteY2" fmla="*/ 242324 h 372581"/>
                <a:gd name="connsiteX3" fmla="*/ 553730 w 560837"/>
                <a:gd name="connsiteY3" fmla="*/ 334455 h 372581"/>
                <a:gd name="connsiteX4" fmla="*/ 494143 w 560837"/>
                <a:gd name="connsiteY4" fmla="*/ 366849 h 372581"/>
                <a:gd name="connsiteX5" fmla="*/ 313808 w 560837"/>
                <a:gd name="connsiteY5" fmla="*/ 223944 h 372581"/>
                <a:gd name="connsiteX6" fmla="*/ 162758 w 560837"/>
                <a:gd name="connsiteY6" fmla="*/ 163914 h 372581"/>
                <a:gd name="connsiteX7" fmla="*/ 23266 w 560837"/>
                <a:gd name="connsiteY7" fmla="*/ 125651 h 372581"/>
                <a:gd name="connsiteX8" fmla="*/ 6112 w 560837"/>
                <a:gd name="connsiteY8" fmla="*/ 30620 h 372581"/>
                <a:gd name="connsiteX9" fmla="*/ 72489 w 560837"/>
                <a:gd name="connsiteY9" fmla="*/ 836 h 372581"/>
                <a:gd name="connsiteX0" fmla="*/ 72489 w 560801"/>
                <a:gd name="connsiteY0" fmla="*/ 836 h 372978"/>
                <a:gd name="connsiteX1" fmla="*/ 285880 w 560801"/>
                <a:gd name="connsiteY1" fmla="*/ 56981 h 372978"/>
                <a:gd name="connsiteX2" fmla="*/ 534367 w 560801"/>
                <a:gd name="connsiteY2" fmla="*/ 242324 h 372978"/>
                <a:gd name="connsiteX3" fmla="*/ 553730 w 560801"/>
                <a:gd name="connsiteY3" fmla="*/ 334455 h 372978"/>
                <a:gd name="connsiteX4" fmla="*/ 494143 w 560801"/>
                <a:gd name="connsiteY4" fmla="*/ 366849 h 372978"/>
                <a:gd name="connsiteX5" fmla="*/ 313808 w 560801"/>
                <a:gd name="connsiteY5" fmla="*/ 223944 h 372978"/>
                <a:gd name="connsiteX6" fmla="*/ 162758 w 560801"/>
                <a:gd name="connsiteY6" fmla="*/ 163914 h 372978"/>
                <a:gd name="connsiteX7" fmla="*/ 23266 w 560801"/>
                <a:gd name="connsiteY7" fmla="*/ 125651 h 372978"/>
                <a:gd name="connsiteX8" fmla="*/ 6112 w 560801"/>
                <a:gd name="connsiteY8" fmla="*/ 30620 h 372978"/>
                <a:gd name="connsiteX9" fmla="*/ 72489 w 560801"/>
                <a:gd name="connsiteY9" fmla="*/ 836 h 372978"/>
                <a:gd name="connsiteX0" fmla="*/ 73151 w 561463"/>
                <a:gd name="connsiteY0" fmla="*/ 836 h 372978"/>
                <a:gd name="connsiteX1" fmla="*/ 286542 w 561463"/>
                <a:gd name="connsiteY1" fmla="*/ 56981 h 372978"/>
                <a:gd name="connsiteX2" fmla="*/ 535029 w 561463"/>
                <a:gd name="connsiteY2" fmla="*/ 242324 h 372978"/>
                <a:gd name="connsiteX3" fmla="*/ 554392 w 561463"/>
                <a:gd name="connsiteY3" fmla="*/ 334455 h 372978"/>
                <a:gd name="connsiteX4" fmla="*/ 494805 w 561463"/>
                <a:gd name="connsiteY4" fmla="*/ 366849 h 372978"/>
                <a:gd name="connsiteX5" fmla="*/ 314470 w 561463"/>
                <a:gd name="connsiteY5" fmla="*/ 223944 h 372978"/>
                <a:gd name="connsiteX6" fmla="*/ 163420 w 561463"/>
                <a:gd name="connsiteY6" fmla="*/ 163914 h 372978"/>
                <a:gd name="connsiteX7" fmla="*/ 23928 w 561463"/>
                <a:gd name="connsiteY7" fmla="*/ 125651 h 372978"/>
                <a:gd name="connsiteX8" fmla="*/ 6774 w 561463"/>
                <a:gd name="connsiteY8" fmla="*/ 30620 h 372978"/>
                <a:gd name="connsiteX9" fmla="*/ 73151 w 561463"/>
                <a:gd name="connsiteY9" fmla="*/ 836 h 372978"/>
                <a:gd name="connsiteX0" fmla="*/ 73151 w 561463"/>
                <a:gd name="connsiteY0" fmla="*/ 836 h 370162"/>
                <a:gd name="connsiteX1" fmla="*/ 286542 w 561463"/>
                <a:gd name="connsiteY1" fmla="*/ 56981 h 370162"/>
                <a:gd name="connsiteX2" fmla="*/ 535029 w 561463"/>
                <a:gd name="connsiteY2" fmla="*/ 242324 h 370162"/>
                <a:gd name="connsiteX3" fmla="*/ 554392 w 561463"/>
                <a:gd name="connsiteY3" fmla="*/ 334455 h 370162"/>
                <a:gd name="connsiteX4" fmla="*/ 494805 w 561463"/>
                <a:gd name="connsiteY4" fmla="*/ 366849 h 370162"/>
                <a:gd name="connsiteX5" fmla="*/ 279514 w 561463"/>
                <a:gd name="connsiteY5" fmla="*/ 266192 h 370162"/>
                <a:gd name="connsiteX6" fmla="*/ 163420 w 561463"/>
                <a:gd name="connsiteY6" fmla="*/ 163914 h 370162"/>
                <a:gd name="connsiteX7" fmla="*/ 23928 w 561463"/>
                <a:gd name="connsiteY7" fmla="*/ 125651 h 370162"/>
                <a:gd name="connsiteX8" fmla="*/ 6774 w 561463"/>
                <a:gd name="connsiteY8" fmla="*/ 30620 h 370162"/>
                <a:gd name="connsiteX9" fmla="*/ 73151 w 561463"/>
                <a:gd name="connsiteY9" fmla="*/ 836 h 370162"/>
                <a:gd name="connsiteX0" fmla="*/ 73151 w 561463"/>
                <a:gd name="connsiteY0" fmla="*/ 836 h 370162"/>
                <a:gd name="connsiteX1" fmla="*/ 286542 w 561463"/>
                <a:gd name="connsiteY1" fmla="*/ 56981 h 370162"/>
                <a:gd name="connsiteX2" fmla="*/ 535029 w 561463"/>
                <a:gd name="connsiteY2" fmla="*/ 242324 h 370162"/>
                <a:gd name="connsiteX3" fmla="*/ 554392 w 561463"/>
                <a:gd name="connsiteY3" fmla="*/ 334455 h 370162"/>
                <a:gd name="connsiteX4" fmla="*/ 494805 w 561463"/>
                <a:gd name="connsiteY4" fmla="*/ 366849 h 370162"/>
                <a:gd name="connsiteX5" fmla="*/ 279514 w 561463"/>
                <a:gd name="connsiteY5" fmla="*/ 266192 h 370162"/>
                <a:gd name="connsiteX6" fmla="*/ 127038 w 561463"/>
                <a:gd name="connsiteY6" fmla="*/ 198936 h 370162"/>
                <a:gd name="connsiteX7" fmla="*/ 23928 w 561463"/>
                <a:gd name="connsiteY7" fmla="*/ 125651 h 370162"/>
                <a:gd name="connsiteX8" fmla="*/ 6774 w 561463"/>
                <a:gd name="connsiteY8" fmla="*/ 30620 h 370162"/>
                <a:gd name="connsiteX9" fmla="*/ 73151 w 561463"/>
                <a:gd name="connsiteY9" fmla="*/ 836 h 370162"/>
                <a:gd name="connsiteX0" fmla="*/ 73151 w 561463"/>
                <a:gd name="connsiteY0" fmla="*/ 836 h 367942"/>
                <a:gd name="connsiteX1" fmla="*/ 286542 w 561463"/>
                <a:gd name="connsiteY1" fmla="*/ 56981 h 367942"/>
                <a:gd name="connsiteX2" fmla="*/ 535029 w 561463"/>
                <a:gd name="connsiteY2" fmla="*/ 242324 h 367942"/>
                <a:gd name="connsiteX3" fmla="*/ 554392 w 561463"/>
                <a:gd name="connsiteY3" fmla="*/ 334455 h 367942"/>
                <a:gd name="connsiteX4" fmla="*/ 494805 w 561463"/>
                <a:gd name="connsiteY4" fmla="*/ 366849 h 367942"/>
                <a:gd name="connsiteX5" fmla="*/ 278231 w 561463"/>
                <a:gd name="connsiteY5" fmla="*/ 303543 h 367942"/>
                <a:gd name="connsiteX6" fmla="*/ 127038 w 561463"/>
                <a:gd name="connsiteY6" fmla="*/ 198936 h 367942"/>
                <a:gd name="connsiteX7" fmla="*/ 23928 w 561463"/>
                <a:gd name="connsiteY7" fmla="*/ 125651 h 367942"/>
                <a:gd name="connsiteX8" fmla="*/ 6774 w 561463"/>
                <a:gd name="connsiteY8" fmla="*/ 30620 h 367942"/>
                <a:gd name="connsiteX9" fmla="*/ 73151 w 561463"/>
                <a:gd name="connsiteY9" fmla="*/ 836 h 367942"/>
                <a:gd name="connsiteX0" fmla="*/ 73151 w 564110"/>
                <a:gd name="connsiteY0" fmla="*/ 231 h 367337"/>
                <a:gd name="connsiteX1" fmla="*/ 283691 w 564110"/>
                <a:gd name="connsiteY1" fmla="*/ 41927 h 367337"/>
                <a:gd name="connsiteX2" fmla="*/ 535029 w 564110"/>
                <a:gd name="connsiteY2" fmla="*/ 241719 h 367337"/>
                <a:gd name="connsiteX3" fmla="*/ 554392 w 564110"/>
                <a:gd name="connsiteY3" fmla="*/ 333850 h 367337"/>
                <a:gd name="connsiteX4" fmla="*/ 494805 w 564110"/>
                <a:gd name="connsiteY4" fmla="*/ 366244 h 367337"/>
                <a:gd name="connsiteX5" fmla="*/ 278231 w 564110"/>
                <a:gd name="connsiteY5" fmla="*/ 302938 h 367337"/>
                <a:gd name="connsiteX6" fmla="*/ 127038 w 564110"/>
                <a:gd name="connsiteY6" fmla="*/ 198331 h 367337"/>
                <a:gd name="connsiteX7" fmla="*/ 23928 w 564110"/>
                <a:gd name="connsiteY7" fmla="*/ 125046 h 367337"/>
                <a:gd name="connsiteX8" fmla="*/ 6774 w 564110"/>
                <a:gd name="connsiteY8" fmla="*/ 30015 h 367337"/>
                <a:gd name="connsiteX9" fmla="*/ 73151 w 564110"/>
                <a:gd name="connsiteY9" fmla="*/ 231 h 367337"/>
                <a:gd name="connsiteX0" fmla="*/ 73151 w 566564"/>
                <a:gd name="connsiteY0" fmla="*/ 231 h 367361"/>
                <a:gd name="connsiteX1" fmla="*/ 283691 w 566564"/>
                <a:gd name="connsiteY1" fmla="*/ 41927 h 367361"/>
                <a:gd name="connsiteX2" fmla="*/ 539169 w 566564"/>
                <a:gd name="connsiteY2" fmla="*/ 218821 h 367361"/>
                <a:gd name="connsiteX3" fmla="*/ 554392 w 566564"/>
                <a:gd name="connsiteY3" fmla="*/ 333850 h 367361"/>
                <a:gd name="connsiteX4" fmla="*/ 494805 w 566564"/>
                <a:gd name="connsiteY4" fmla="*/ 366244 h 367361"/>
                <a:gd name="connsiteX5" fmla="*/ 278231 w 566564"/>
                <a:gd name="connsiteY5" fmla="*/ 302938 h 367361"/>
                <a:gd name="connsiteX6" fmla="*/ 127038 w 566564"/>
                <a:gd name="connsiteY6" fmla="*/ 198331 h 367361"/>
                <a:gd name="connsiteX7" fmla="*/ 23928 w 566564"/>
                <a:gd name="connsiteY7" fmla="*/ 125046 h 367361"/>
                <a:gd name="connsiteX8" fmla="*/ 6774 w 566564"/>
                <a:gd name="connsiteY8" fmla="*/ 30015 h 367361"/>
                <a:gd name="connsiteX9" fmla="*/ 73151 w 566564"/>
                <a:gd name="connsiteY9" fmla="*/ 231 h 367361"/>
                <a:gd name="connsiteX0" fmla="*/ 88115 w 567545"/>
                <a:gd name="connsiteY0" fmla="*/ 111 h 384141"/>
                <a:gd name="connsiteX1" fmla="*/ 284672 w 567545"/>
                <a:gd name="connsiteY1" fmla="*/ 58707 h 384141"/>
                <a:gd name="connsiteX2" fmla="*/ 540150 w 567545"/>
                <a:gd name="connsiteY2" fmla="*/ 235601 h 384141"/>
                <a:gd name="connsiteX3" fmla="*/ 555373 w 567545"/>
                <a:gd name="connsiteY3" fmla="*/ 350630 h 384141"/>
                <a:gd name="connsiteX4" fmla="*/ 495786 w 567545"/>
                <a:gd name="connsiteY4" fmla="*/ 383024 h 384141"/>
                <a:gd name="connsiteX5" fmla="*/ 279212 w 567545"/>
                <a:gd name="connsiteY5" fmla="*/ 319718 h 384141"/>
                <a:gd name="connsiteX6" fmla="*/ 128019 w 567545"/>
                <a:gd name="connsiteY6" fmla="*/ 215111 h 384141"/>
                <a:gd name="connsiteX7" fmla="*/ 24909 w 567545"/>
                <a:gd name="connsiteY7" fmla="*/ 141826 h 384141"/>
                <a:gd name="connsiteX8" fmla="*/ 7755 w 567545"/>
                <a:gd name="connsiteY8" fmla="*/ 46795 h 384141"/>
                <a:gd name="connsiteX9" fmla="*/ 88115 w 567545"/>
                <a:gd name="connsiteY9" fmla="*/ 111 h 384141"/>
                <a:gd name="connsiteX0" fmla="*/ 95069 w 574499"/>
                <a:gd name="connsiteY0" fmla="*/ 296 h 384326"/>
                <a:gd name="connsiteX1" fmla="*/ 291626 w 574499"/>
                <a:gd name="connsiteY1" fmla="*/ 58892 h 384326"/>
                <a:gd name="connsiteX2" fmla="*/ 547104 w 574499"/>
                <a:gd name="connsiteY2" fmla="*/ 235786 h 384326"/>
                <a:gd name="connsiteX3" fmla="*/ 562327 w 574499"/>
                <a:gd name="connsiteY3" fmla="*/ 350815 h 384326"/>
                <a:gd name="connsiteX4" fmla="*/ 502740 w 574499"/>
                <a:gd name="connsiteY4" fmla="*/ 383209 h 384326"/>
                <a:gd name="connsiteX5" fmla="*/ 286166 w 574499"/>
                <a:gd name="connsiteY5" fmla="*/ 319903 h 384326"/>
                <a:gd name="connsiteX6" fmla="*/ 134973 w 574499"/>
                <a:gd name="connsiteY6" fmla="*/ 215296 h 384326"/>
                <a:gd name="connsiteX7" fmla="*/ 31863 w 574499"/>
                <a:gd name="connsiteY7" fmla="*/ 142011 h 384326"/>
                <a:gd name="connsiteX8" fmla="*/ 4864 w 574499"/>
                <a:gd name="connsiteY8" fmla="*/ 40978 h 384326"/>
                <a:gd name="connsiteX9" fmla="*/ 95069 w 574499"/>
                <a:gd name="connsiteY9" fmla="*/ 296 h 384326"/>
                <a:gd name="connsiteX0" fmla="*/ 95069 w 576127"/>
                <a:gd name="connsiteY0" fmla="*/ 296 h 398999"/>
                <a:gd name="connsiteX1" fmla="*/ 291626 w 576127"/>
                <a:gd name="connsiteY1" fmla="*/ 58892 h 398999"/>
                <a:gd name="connsiteX2" fmla="*/ 547104 w 576127"/>
                <a:gd name="connsiteY2" fmla="*/ 235786 h 398999"/>
                <a:gd name="connsiteX3" fmla="*/ 562327 w 576127"/>
                <a:gd name="connsiteY3" fmla="*/ 350815 h 398999"/>
                <a:gd name="connsiteX4" fmla="*/ 475416 w 576127"/>
                <a:gd name="connsiteY4" fmla="*/ 398333 h 398999"/>
                <a:gd name="connsiteX5" fmla="*/ 286166 w 576127"/>
                <a:gd name="connsiteY5" fmla="*/ 319903 h 398999"/>
                <a:gd name="connsiteX6" fmla="*/ 134973 w 576127"/>
                <a:gd name="connsiteY6" fmla="*/ 215296 h 398999"/>
                <a:gd name="connsiteX7" fmla="*/ 31863 w 576127"/>
                <a:gd name="connsiteY7" fmla="*/ 142011 h 398999"/>
                <a:gd name="connsiteX8" fmla="*/ 4864 w 576127"/>
                <a:gd name="connsiteY8" fmla="*/ 40978 h 398999"/>
                <a:gd name="connsiteX9" fmla="*/ 95069 w 576127"/>
                <a:gd name="connsiteY9" fmla="*/ 296 h 39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6127" h="398999">
                  <a:moveTo>
                    <a:pt x="95069" y="296"/>
                  </a:moveTo>
                  <a:cubicBezTo>
                    <a:pt x="142863" y="3282"/>
                    <a:pt x="216287" y="19644"/>
                    <a:pt x="291626" y="58892"/>
                  </a:cubicBezTo>
                  <a:cubicBezTo>
                    <a:pt x="366965" y="98140"/>
                    <a:pt x="501987" y="187132"/>
                    <a:pt x="547104" y="235786"/>
                  </a:cubicBezTo>
                  <a:cubicBezTo>
                    <a:pt x="592221" y="284440"/>
                    <a:pt x="574275" y="323724"/>
                    <a:pt x="562327" y="350815"/>
                  </a:cubicBezTo>
                  <a:cubicBezTo>
                    <a:pt x="550379" y="377906"/>
                    <a:pt x="521443" y="403485"/>
                    <a:pt x="475416" y="398333"/>
                  </a:cubicBezTo>
                  <a:cubicBezTo>
                    <a:pt x="429389" y="393181"/>
                    <a:pt x="342906" y="350409"/>
                    <a:pt x="286166" y="319903"/>
                  </a:cubicBezTo>
                  <a:cubicBezTo>
                    <a:pt x="229426" y="289397"/>
                    <a:pt x="177357" y="244945"/>
                    <a:pt x="134973" y="215296"/>
                  </a:cubicBezTo>
                  <a:cubicBezTo>
                    <a:pt x="92589" y="185647"/>
                    <a:pt x="61730" y="158859"/>
                    <a:pt x="31863" y="142011"/>
                  </a:cubicBezTo>
                  <a:cubicBezTo>
                    <a:pt x="-157" y="111878"/>
                    <a:pt x="-5670" y="64597"/>
                    <a:pt x="4864" y="40978"/>
                  </a:cubicBezTo>
                  <a:cubicBezTo>
                    <a:pt x="15398" y="17359"/>
                    <a:pt x="47275" y="-2690"/>
                    <a:pt x="95069" y="296"/>
                  </a:cubicBezTo>
                  <a:close/>
                </a:path>
              </a:pathLst>
            </a:custGeom>
            <a:solidFill>
              <a:schemeClr val="accent4">
                <a:lumMod val="60000"/>
                <a:lumOff val="40000"/>
              </a:schemeClr>
            </a:solidFill>
            <a:ln w="50800" cmpd="tri">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Freeform 179"/>
            <p:cNvSpPr/>
            <p:nvPr/>
          </p:nvSpPr>
          <p:spPr>
            <a:xfrm rot="10970522">
              <a:off x="3841384" y="4042068"/>
              <a:ext cx="742926" cy="263803"/>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 name="connsiteX0" fmla="*/ 69039 w 555056"/>
                <a:gd name="connsiteY0" fmla="*/ 1347 h 362943"/>
                <a:gd name="connsiteX1" fmla="*/ 282788 w 555056"/>
                <a:gd name="connsiteY1" fmla="*/ 70942 h 362943"/>
                <a:gd name="connsiteX2" fmla="*/ 530917 w 555056"/>
                <a:gd name="connsiteY2" fmla="*/ 242835 h 362943"/>
                <a:gd name="connsiteX3" fmla="*/ 542823 w 555056"/>
                <a:gd name="connsiteY3" fmla="*/ 325545 h 362943"/>
                <a:gd name="connsiteX4" fmla="*/ 488716 w 555056"/>
                <a:gd name="connsiteY4" fmla="*/ 360802 h 362943"/>
                <a:gd name="connsiteX5" fmla="*/ 310358 w 555056"/>
                <a:gd name="connsiteY5" fmla="*/ 224455 h 362943"/>
                <a:gd name="connsiteX6" fmla="*/ 177104 w 555056"/>
                <a:gd name="connsiteY6" fmla="*/ 156033 h 362943"/>
                <a:gd name="connsiteX7" fmla="*/ 30065 w 555056"/>
                <a:gd name="connsiteY7" fmla="*/ 104986 h 362943"/>
                <a:gd name="connsiteX8" fmla="*/ 2662 w 555056"/>
                <a:gd name="connsiteY8" fmla="*/ 31131 h 362943"/>
                <a:gd name="connsiteX9" fmla="*/ 69039 w 555056"/>
                <a:gd name="connsiteY9" fmla="*/ 1347 h 362943"/>
                <a:gd name="connsiteX0" fmla="*/ 69039 w 559957"/>
                <a:gd name="connsiteY0" fmla="*/ 1347 h 367300"/>
                <a:gd name="connsiteX1" fmla="*/ 282788 w 559957"/>
                <a:gd name="connsiteY1" fmla="*/ 70942 h 367300"/>
                <a:gd name="connsiteX2" fmla="*/ 530917 w 559957"/>
                <a:gd name="connsiteY2" fmla="*/ 242835 h 367300"/>
                <a:gd name="connsiteX3" fmla="*/ 550280 w 559957"/>
                <a:gd name="connsiteY3" fmla="*/ 334966 h 367300"/>
                <a:gd name="connsiteX4" fmla="*/ 488716 w 559957"/>
                <a:gd name="connsiteY4" fmla="*/ 360802 h 367300"/>
                <a:gd name="connsiteX5" fmla="*/ 310358 w 559957"/>
                <a:gd name="connsiteY5" fmla="*/ 224455 h 367300"/>
                <a:gd name="connsiteX6" fmla="*/ 177104 w 559957"/>
                <a:gd name="connsiteY6" fmla="*/ 156033 h 367300"/>
                <a:gd name="connsiteX7" fmla="*/ 30065 w 559957"/>
                <a:gd name="connsiteY7" fmla="*/ 104986 h 367300"/>
                <a:gd name="connsiteX8" fmla="*/ 2662 w 559957"/>
                <a:gd name="connsiteY8" fmla="*/ 31131 h 367300"/>
                <a:gd name="connsiteX9" fmla="*/ 69039 w 559957"/>
                <a:gd name="connsiteY9" fmla="*/ 1347 h 367300"/>
                <a:gd name="connsiteX0" fmla="*/ 69039 w 559832"/>
                <a:gd name="connsiteY0" fmla="*/ 1347 h 373093"/>
                <a:gd name="connsiteX1" fmla="*/ 282788 w 559832"/>
                <a:gd name="connsiteY1" fmla="*/ 70942 h 373093"/>
                <a:gd name="connsiteX2" fmla="*/ 530917 w 559832"/>
                <a:gd name="connsiteY2" fmla="*/ 242835 h 373093"/>
                <a:gd name="connsiteX3" fmla="*/ 550280 w 559832"/>
                <a:gd name="connsiteY3" fmla="*/ 334966 h 373093"/>
                <a:gd name="connsiteX4" fmla="*/ 490693 w 559832"/>
                <a:gd name="connsiteY4" fmla="*/ 367360 h 373093"/>
                <a:gd name="connsiteX5" fmla="*/ 310358 w 559832"/>
                <a:gd name="connsiteY5" fmla="*/ 224455 h 373093"/>
                <a:gd name="connsiteX6" fmla="*/ 177104 w 559832"/>
                <a:gd name="connsiteY6" fmla="*/ 156033 h 373093"/>
                <a:gd name="connsiteX7" fmla="*/ 30065 w 559832"/>
                <a:gd name="connsiteY7" fmla="*/ 104986 h 373093"/>
                <a:gd name="connsiteX8" fmla="*/ 2662 w 559832"/>
                <a:gd name="connsiteY8" fmla="*/ 31131 h 373093"/>
                <a:gd name="connsiteX9" fmla="*/ 69039 w 559832"/>
                <a:gd name="connsiteY9" fmla="*/ 1347 h 373093"/>
                <a:gd name="connsiteX0" fmla="*/ 69039 w 559832"/>
                <a:gd name="connsiteY0" fmla="*/ 1347 h 373092"/>
                <a:gd name="connsiteX1" fmla="*/ 282788 w 559832"/>
                <a:gd name="connsiteY1" fmla="*/ 70942 h 373092"/>
                <a:gd name="connsiteX2" fmla="*/ 530917 w 559832"/>
                <a:gd name="connsiteY2" fmla="*/ 242835 h 373092"/>
                <a:gd name="connsiteX3" fmla="*/ 550280 w 559832"/>
                <a:gd name="connsiteY3" fmla="*/ 334966 h 373092"/>
                <a:gd name="connsiteX4" fmla="*/ 490693 w 559832"/>
                <a:gd name="connsiteY4" fmla="*/ 367360 h 373092"/>
                <a:gd name="connsiteX5" fmla="*/ 310358 w 559832"/>
                <a:gd name="connsiteY5" fmla="*/ 224455 h 373092"/>
                <a:gd name="connsiteX6" fmla="*/ 159308 w 559832"/>
                <a:gd name="connsiteY6" fmla="*/ 164425 h 373092"/>
                <a:gd name="connsiteX7" fmla="*/ 30065 w 559832"/>
                <a:gd name="connsiteY7" fmla="*/ 104986 h 373092"/>
                <a:gd name="connsiteX8" fmla="*/ 2662 w 559832"/>
                <a:gd name="connsiteY8" fmla="*/ 31131 h 373092"/>
                <a:gd name="connsiteX9" fmla="*/ 69039 w 559832"/>
                <a:gd name="connsiteY9" fmla="*/ 1347 h 373092"/>
                <a:gd name="connsiteX0" fmla="*/ 72489 w 563282"/>
                <a:gd name="connsiteY0" fmla="*/ 1545 h 373290"/>
                <a:gd name="connsiteX1" fmla="*/ 286238 w 563282"/>
                <a:gd name="connsiteY1" fmla="*/ 71140 h 373290"/>
                <a:gd name="connsiteX2" fmla="*/ 534367 w 563282"/>
                <a:gd name="connsiteY2" fmla="*/ 243033 h 373290"/>
                <a:gd name="connsiteX3" fmla="*/ 553730 w 563282"/>
                <a:gd name="connsiteY3" fmla="*/ 335164 h 373290"/>
                <a:gd name="connsiteX4" fmla="*/ 494143 w 563282"/>
                <a:gd name="connsiteY4" fmla="*/ 367558 h 373290"/>
                <a:gd name="connsiteX5" fmla="*/ 313808 w 563282"/>
                <a:gd name="connsiteY5" fmla="*/ 224653 h 373290"/>
                <a:gd name="connsiteX6" fmla="*/ 162758 w 563282"/>
                <a:gd name="connsiteY6" fmla="*/ 164623 h 373290"/>
                <a:gd name="connsiteX7" fmla="*/ 23266 w 563282"/>
                <a:gd name="connsiteY7" fmla="*/ 126360 h 373290"/>
                <a:gd name="connsiteX8" fmla="*/ 6112 w 563282"/>
                <a:gd name="connsiteY8" fmla="*/ 31329 h 373290"/>
                <a:gd name="connsiteX9" fmla="*/ 72489 w 563282"/>
                <a:gd name="connsiteY9" fmla="*/ 1545 h 373290"/>
                <a:gd name="connsiteX0" fmla="*/ 72489 w 563304"/>
                <a:gd name="connsiteY0" fmla="*/ 837 h 372582"/>
                <a:gd name="connsiteX1" fmla="*/ 285880 w 563304"/>
                <a:gd name="connsiteY1" fmla="*/ 56982 h 372582"/>
                <a:gd name="connsiteX2" fmla="*/ 534367 w 563304"/>
                <a:gd name="connsiteY2" fmla="*/ 242325 h 372582"/>
                <a:gd name="connsiteX3" fmla="*/ 553730 w 563304"/>
                <a:gd name="connsiteY3" fmla="*/ 334456 h 372582"/>
                <a:gd name="connsiteX4" fmla="*/ 494143 w 563304"/>
                <a:gd name="connsiteY4" fmla="*/ 366850 h 372582"/>
                <a:gd name="connsiteX5" fmla="*/ 313808 w 563304"/>
                <a:gd name="connsiteY5" fmla="*/ 223945 h 372582"/>
                <a:gd name="connsiteX6" fmla="*/ 162758 w 563304"/>
                <a:gd name="connsiteY6" fmla="*/ 163915 h 372582"/>
                <a:gd name="connsiteX7" fmla="*/ 23266 w 563304"/>
                <a:gd name="connsiteY7" fmla="*/ 125652 h 372582"/>
                <a:gd name="connsiteX8" fmla="*/ 6112 w 563304"/>
                <a:gd name="connsiteY8" fmla="*/ 30621 h 372582"/>
                <a:gd name="connsiteX9" fmla="*/ 72489 w 563304"/>
                <a:gd name="connsiteY9" fmla="*/ 837 h 372582"/>
                <a:gd name="connsiteX0" fmla="*/ 72489 w 563304"/>
                <a:gd name="connsiteY0" fmla="*/ 836 h 372581"/>
                <a:gd name="connsiteX1" fmla="*/ 285880 w 563304"/>
                <a:gd name="connsiteY1" fmla="*/ 56981 h 372581"/>
                <a:gd name="connsiteX2" fmla="*/ 534367 w 563304"/>
                <a:gd name="connsiteY2" fmla="*/ 242324 h 372581"/>
                <a:gd name="connsiteX3" fmla="*/ 553730 w 563304"/>
                <a:gd name="connsiteY3" fmla="*/ 334455 h 372581"/>
                <a:gd name="connsiteX4" fmla="*/ 494143 w 563304"/>
                <a:gd name="connsiteY4" fmla="*/ 366849 h 372581"/>
                <a:gd name="connsiteX5" fmla="*/ 313808 w 563304"/>
                <a:gd name="connsiteY5" fmla="*/ 223944 h 372581"/>
                <a:gd name="connsiteX6" fmla="*/ 162758 w 563304"/>
                <a:gd name="connsiteY6" fmla="*/ 163914 h 372581"/>
                <a:gd name="connsiteX7" fmla="*/ 23266 w 563304"/>
                <a:gd name="connsiteY7" fmla="*/ 125651 h 372581"/>
                <a:gd name="connsiteX8" fmla="*/ 6112 w 563304"/>
                <a:gd name="connsiteY8" fmla="*/ 30620 h 372581"/>
                <a:gd name="connsiteX9" fmla="*/ 72489 w 563304"/>
                <a:gd name="connsiteY9" fmla="*/ 836 h 372581"/>
                <a:gd name="connsiteX0" fmla="*/ 72489 w 560837"/>
                <a:gd name="connsiteY0" fmla="*/ 836 h 372581"/>
                <a:gd name="connsiteX1" fmla="*/ 285880 w 560837"/>
                <a:gd name="connsiteY1" fmla="*/ 56981 h 372581"/>
                <a:gd name="connsiteX2" fmla="*/ 534367 w 560837"/>
                <a:gd name="connsiteY2" fmla="*/ 242324 h 372581"/>
                <a:gd name="connsiteX3" fmla="*/ 553730 w 560837"/>
                <a:gd name="connsiteY3" fmla="*/ 334455 h 372581"/>
                <a:gd name="connsiteX4" fmla="*/ 494143 w 560837"/>
                <a:gd name="connsiteY4" fmla="*/ 366849 h 372581"/>
                <a:gd name="connsiteX5" fmla="*/ 313808 w 560837"/>
                <a:gd name="connsiteY5" fmla="*/ 223944 h 372581"/>
                <a:gd name="connsiteX6" fmla="*/ 162758 w 560837"/>
                <a:gd name="connsiteY6" fmla="*/ 163914 h 372581"/>
                <a:gd name="connsiteX7" fmla="*/ 23266 w 560837"/>
                <a:gd name="connsiteY7" fmla="*/ 125651 h 372581"/>
                <a:gd name="connsiteX8" fmla="*/ 6112 w 560837"/>
                <a:gd name="connsiteY8" fmla="*/ 30620 h 372581"/>
                <a:gd name="connsiteX9" fmla="*/ 72489 w 560837"/>
                <a:gd name="connsiteY9" fmla="*/ 836 h 372581"/>
                <a:gd name="connsiteX0" fmla="*/ 72489 w 560801"/>
                <a:gd name="connsiteY0" fmla="*/ 836 h 372978"/>
                <a:gd name="connsiteX1" fmla="*/ 285880 w 560801"/>
                <a:gd name="connsiteY1" fmla="*/ 56981 h 372978"/>
                <a:gd name="connsiteX2" fmla="*/ 534367 w 560801"/>
                <a:gd name="connsiteY2" fmla="*/ 242324 h 372978"/>
                <a:gd name="connsiteX3" fmla="*/ 553730 w 560801"/>
                <a:gd name="connsiteY3" fmla="*/ 334455 h 372978"/>
                <a:gd name="connsiteX4" fmla="*/ 494143 w 560801"/>
                <a:gd name="connsiteY4" fmla="*/ 366849 h 372978"/>
                <a:gd name="connsiteX5" fmla="*/ 313808 w 560801"/>
                <a:gd name="connsiteY5" fmla="*/ 223944 h 372978"/>
                <a:gd name="connsiteX6" fmla="*/ 162758 w 560801"/>
                <a:gd name="connsiteY6" fmla="*/ 163914 h 372978"/>
                <a:gd name="connsiteX7" fmla="*/ 23266 w 560801"/>
                <a:gd name="connsiteY7" fmla="*/ 125651 h 372978"/>
                <a:gd name="connsiteX8" fmla="*/ 6112 w 560801"/>
                <a:gd name="connsiteY8" fmla="*/ 30620 h 372978"/>
                <a:gd name="connsiteX9" fmla="*/ 72489 w 560801"/>
                <a:gd name="connsiteY9" fmla="*/ 836 h 372978"/>
                <a:gd name="connsiteX0" fmla="*/ 73151 w 561463"/>
                <a:gd name="connsiteY0" fmla="*/ 836 h 372978"/>
                <a:gd name="connsiteX1" fmla="*/ 286542 w 561463"/>
                <a:gd name="connsiteY1" fmla="*/ 56981 h 372978"/>
                <a:gd name="connsiteX2" fmla="*/ 535029 w 561463"/>
                <a:gd name="connsiteY2" fmla="*/ 242324 h 372978"/>
                <a:gd name="connsiteX3" fmla="*/ 554392 w 561463"/>
                <a:gd name="connsiteY3" fmla="*/ 334455 h 372978"/>
                <a:gd name="connsiteX4" fmla="*/ 494805 w 561463"/>
                <a:gd name="connsiteY4" fmla="*/ 366849 h 372978"/>
                <a:gd name="connsiteX5" fmla="*/ 314470 w 561463"/>
                <a:gd name="connsiteY5" fmla="*/ 223944 h 372978"/>
                <a:gd name="connsiteX6" fmla="*/ 163420 w 561463"/>
                <a:gd name="connsiteY6" fmla="*/ 163914 h 372978"/>
                <a:gd name="connsiteX7" fmla="*/ 23928 w 561463"/>
                <a:gd name="connsiteY7" fmla="*/ 125651 h 372978"/>
                <a:gd name="connsiteX8" fmla="*/ 6774 w 561463"/>
                <a:gd name="connsiteY8" fmla="*/ 30620 h 372978"/>
                <a:gd name="connsiteX9" fmla="*/ 73151 w 561463"/>
                <a:gd name="connsiteY9" fmla="*/ 836 h 37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63" h="372978">
                  <a:moveTo>
                    <a:pt x="73151" y="836"/>
                  </a:moveTo>
                  <a:cubicBezTo>
                    <a:pt x="119779" y="5229"/>
                    <a:pt x="209562" y="16733"/>
                    <a:pt x="286542" y="56981"/>
                  </a:cubicBezTo>
                  <a:cubicBezTo>
                    <a:pt x="363522" y="97229"/>
                    <a:pt x="497309" y="185323"/>
                    <a:pt x="535029" y="242324"/>
                  </a:cubicBezTo>
                  <a:cubicBezTo>
                    <a:pt x="572749" y="299325"/>
                    <a:pt x="561007" y="310339"/>
                    <a:pt x="554392" y="334455"/>
                  </a:cubicBezTo>
                  <a:cubicBezTo>
                    <a:pt x="547777" y="358571"/>
                    <a:pt x="534792" y="385267"/>
                    <a:pt x="494805" y="366849"/>
                  </a:cubicBezTo>
                  <a:cubicBezTo>
                    <a:pt x="454818" y="348431"/>
                    <a:pt x="369701" y="257767"/>
                    <a:pt x="314470" y="223944"/>
                  </a:cubicBezTo>
                  <a:cubicBezTo>
                    <a:pt x="259239" y="190122"/>
                    <a:pt x="211844" y="180296"/>
                    <a:pt x="163420" y="163914"/>
                  </a:cubicBezTo>
                  <a:cubicBezTo>
                    <a:pt x="114996" y="147532"/>
                    <a:pt x="53795" y="142499"/>
                    <a:pt x="23928" y="125651"/>
                  </a:cubicBezTo>
                  <a:cubicBezTo>
                    <a:pt x="-8092" y="95518"/>
                    <a:pt x="-1430" y="51422"/>
                    <a:pt x="6774" y="30620"/>
                  </a:cubicBezTo>
                  <a:cubicBezTo>
                    <a:pt x="14978" y="9818"/>
                    <a:pt x="26523" y="-3557"/>
                    <a:pt x="73151" y="836"/>
                  </a:cubicBezTo>
                  <a:close/>
                </a:path>
              </a:pathLst>
            </a:custGeom>
            <a:solidFill>
              <a:schemeClr val="accent4">
                <a:lumMod val="60000"/>
                <a:lumOff val="40000"/>
              </a:schemeClr>
            </a:solidFill>
            <a:ln w="50800" cmpd="tri">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 name="Freeform 180"/>
            <p:cNvSpPr/>
            <p:nvPr/>
          </p:nvSpPr>
          <p:spPr>
            <a:xfrm rot="8613698">
              <a:off x="4671191" y="4007415"/>
              <a:ext cx="742926" cy="263803"/>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 name="connsiteX0" fmla="*/ 69039 w 555056"/>
                <a:gd name="connsiteY0" fmla="*/ 1347 h 362943"/>
                <a:gd name="connsiteX1" fmla="*/ 282788 w 555056"/>
                <a:gd name="connsiteY1" fmla="*/ 70942 h 362943"/>
                <a:gd name="connsiteX2" fmla="*/ 530917 w 555056"/>
                <a:gd name="connsiteY2" fmla="*/ 242835 h 362943"/>
                <a:gd name="connsiteX3" fmla="*/ 542823 w 555056"/>
                <a:gd name="connsiteY3" fmla="*/ 325545 h 362943"/>
                <a:gd name="connsiteX4" fmla="*/ 488716 w 555056"/>
                <a:gd name="connsiteY4" fmla="*/ 360802 h 362943"/>
                <a:gd name="connsiteX5" fmla="*/ 310358 w 555056"/>
                <a:gd name="connsiteY5" fmla="*/ 224455 h 362943"/>
                <a:gd name="connsiteX6" fmla="*/ 177104 w 555056"/>
                <a:gd name="connsiteY6" fmla="*/ 156033 h 362943"/>
                <a:gd name="connsiteX7" fmla="*/ 30065 w 555056"/>
                <a:gd name="connsiteY7" fmla="*/ 104986 h 362943"/>
                <a:gd name="connsiteX8" fmla="*/ 2662 w 555056"/>
                <a:gd name="connsiteY8" fmla="*/ 31131 h 362943"/>
                <a:gd name="connsiteX9" fmla="*/ 69039 w 555056"/>
                <a:gd name="connsiteY9" fmla="*/ 1347 h 362943"/>
                <a:gd name="connsiteX0" fmla="*/ 69039 w 559957"/>
                <a:gd name="connsiteY0" fmla="*/ 1347 h 367300"/>
                <a:gd name="connsiteX1" fmla="*/ 282788 w 559957"/>
                <a:gd name="connsiteY1" fmla="*/ 70942 h 367300"/>
                <a:gd name="connsiteX2" fmla="*/ 530917 w 559957"/>
                <a:gd name="connsiteY2" fmla="*/ 242835 h 367300"/>
                <a:gd name="connsiteX3" fmla="*/ 550280 w 559957"/>
                <a:gd name="connsiteY3" fmla="*/ 334966 h 367300"/>
                <a:gd name="connsiteX4" fmla="*/ 488716 w 559957"/>
                <a:gd name="connsiteY4" fmla="*/ 360802 h 367300"/>
                <a:gd name="connsiteX5" fmla="*/ 310358 w 559957"/>
                <a:gd name="connsiteY5" fmla="*/ 224455 h 367300"/>
                <a:gd name="connsiteX6" fmla="*/ 177104 w 559957"/>
                <a:gd name="connsiteY6" fmla="*/ 156033 h 367300"/>
                <a:gd name="connsiteX7" fmla="*/ 30065 w 559957"/>
                <a:gd name="connsiteY7" fmla="*/ 104986 h 367300"/>
                <a:gd name="connsiteX8" fmla="*/ 2662 w 559957"/>
                <a:gd name="connsiteY8" fmla="*/ 31131 h 367300"/>
                <a:gd name="connsiteX9" fmla="*/ 69039 w 559957"/>
                <a:gd name="connsiteY9" fmla="*/ 1347 h 367300"/>
                <a:gd name="connsiteX0" fmla="*/ 69039 w 559832"/>
                <a:gd name="connsiteY0" fmla="*/ 1347 h 373093"/>
                <a:gd name="connsiteX1" fmla="*/ 282788 w 559832"/>
                <a:gd name="connsiteY1" fmla="*/ 70942 h 373093"/>
                <a:gd name="connsiteX2" fmla="*/ 530917 w 559832"/>
                <a:gd name="connsiteY2" fmla="*/ 242835 h 373093"/>
                <a:gd name="connsiteX3" fmla="*/ 550280 w 559832"/>
                <a:gd name="connsiteY3" fmla="*/ 334966 h 373093"/>
                <a:gd name="connsiteX4" fmla="*/ 490693 w 559832"/>
                <a:gd name="connsiteY4" fmla="*/ 367360 h 373093"/>
                <a:gd name="connsiteX5" fmla="*/ 310358 w 559832"/>
                <a:gd name="connsiteY5" fmla="*/ 224455 h 373093"/>
                <a:gd name="connsiteX6" fmla="*/ 177104 w 559832"/>
                <a:gd name="connsiteY6" fmla="*/ 156033 h 373093"/>
                <a:gd name="connsiteX7" fmla="*/ 30065 w 559832"/>
                <a:gd name="connsiteY7" fmla="*/ 104986 h 373093"/>
                <a:gd name="connsiteX8" fmla="*/ 2662 w 559832"/>
                <a:gd name="connsiteY8" fmla="*/ 31131 h 373093"/>
                <a:gd name="connsiteX9" fmla="*/ 69039 w 559832"/>
                <a:gd name="connsiteY9" fmla="*/ 1347 h 373093"/>
                <a:gd name="connsiteX0" fmla="*/ 69039 w 559832"/>
                <a:gd name="connsiteY0" fmla="*/ 1347 h 373092"/>
                <a:gd name="connsiteX1" fmla="*/ 282788 w 559832"/>
                <a:gd name="connsiteY1" fmla="*/ 70942 h 373092"/>
                <a:gd name="connsiteX2" fmla="*/ 530917 w 559832"/>
                <a:gd name="connsiteY2" fmla="*/ 242835 h 373092"/>
                <a:gd name="connsiteX3" fmla="*/ 550280 w 559832"/>
                <a:gd name="connsiteY3" fmla="*/ 334966 h 373092"/>
                <a:gd name="connsiteX4" fmla="*/ 490693 w 559832"/>
                <a:gd name="connsiteY4" fmla="*/ 367360 h 373092"/>
                <a:gd name="connsiteX5" fmla="*/ 310358 w 559832"/>
                <a:gd name="connsiteY5" fmla="*/ 224455 h 373092"/>
                <a:gd name="connsiteX6" fmla="*/ 159308 w 559832"/>
                <a:gd name="connsiteY6" fmla="*/ 164425 h 373092"/>
                <a:gd name="connsiteX7" fmla="*/ 30065 w 559832"/>
                <a:gd name="connsiteY7" fmla="*/ 104986 h 373092"/>
                <a:gd name="connsiteX8" fmla="*/ 2662 w 559832"/>
                <a:gd name="connsiteY8" fmla="*/ 31131 h 373092"/>
                <a:gd name="connsiteX9" fmla="*/ 69039 w 559832"/>
                <a:gd name="connsiteY9" fmla="*/ 1347 h 373092"/>
                <a:gd name="connsiteX0" fmla="*/ 72489 w 563282"/>
                <a:gd name="connsiteY0" fmla="*/ 1545 h 373290"/>
                <a:gd name="connsiteX1" fmla="*/ 286238 w 563282"/>
                <a:gd name="connsiteY1" fmla="*/ 71140 h 373290"/>
                <a:gd name="connsiteX2" fmla="*/ 534367 w 563282"/>
                <a:gd name="connsiteY2" fmla="*/ 243033 h 373290"/>
                <a:gd name="connsiteX3" fmla="*/ 553730 w 563282"/>
                <a:gd name="connsiteY3" fmla="*/ 335164 h 373290"/>
                <a:gd name="connsiteX4" fmla="*/ 494143 w 563282"/>
                <a:gd name="connsiteY4" fmla="*/ 367558 h 373290"/>
                <a:gd name="connsiteX5" fmla="*/ 313808 w 563282"/>
                <a:gd name="connsiteY5" fmla="*/ 224653 h 373290"/>
                <a:gd name="connsiteX6" fmla="*/ 162758 w 563282"/>
                <a:gd name="connsiteY6" fmla="*/ 164623 h 373290"/>
                <a:gd name="connsiteX7" fmla="*/ 23266 w 563282"/>
                <a:gd name="connsiteY7" fmla="*/ 126360 h 373290"/>
                <a:gd name="connsiteX8" fmla="*/ 6112 w 563282"/>
                <a:gd name="connsiteY8" fmla="*/ 31329 h 373290"/>
                <a:gd name="connsiteX9" fmla="*/ 72489 w 563282"/>
                <a:gd name="connsiteY9" fmla="*/ 1545 h 373290"/>
                <a:gd name="connsiteX0" fmla="*/ 72489 w 563304"/>
                <a:gd name="connsiteY0" fmla="*/ 837 h 372582"/>
                <a:gd name="connsiteX1" fmla="*/ 285880 w 563304"/>
                <a:gd name="connsiteY1" fmla="*/ 56982 h 372582"/>
                <a:gd name="connsiteX2" fmla="*/ 534367 w 563304"/>
                <a:gd name="connsiteY2" fmla="*/ 242325 h 372582"/>
                <a:gd name="connsiteX3" fmla="*/ 553730 w 563304"/>
                <a:gd name="connsiteY3" fmla="*/ 334456 h 372582"/>
                <a:gd name="connsiteX4" fmla="*/ 494143 w 563304"/>
                <a:gd name="connsiteY4" fmla="*/ 366850 h 372582"/>
                <a:gd name="connsiteX5" fmla="*/ 313808 w 563304"/>
                <a:gd name="connsiteY5" fmla="*/ 223945 h 372582"/>
                <a:gd name="connsiteX6" fmla="*/ 162758 w 563304"/>
                <a:gd name="connsiteY6" fmla="*/ 163915 h 372582"/>
                <a:gd name="connsiteX7" fmla="*/ 23266 w 563304"/>
                <a:gd name="connsiteY7" fmla="*/ 125652 h 372582"/>
                <a:gd name="connsiteX8" fmla="*/ 6112 w 563304"/>
                <a:gd name="connsiteY8" fmla="*/ 30621 h 372582"/>
                <a:gd name="connsiteX9" fmla="*/ 72489 w 563304"/>
                <a:gd name="connsiteY9" fmla="*/ 837 h 372582"/>
                <a:gd name="connsiteX0" fmla="*/ 72489 w 563304"/>
                <a:gd name="connsiteY0" fmla="*/ 836 h 372581"/>
                <a:gd name="connsiteX1" fmla="*/ 285880 w 563304"/>
                <a:gd name="connsiteY1" fmla="*/ 56981 h 372581"/>
                <a:gd name="connsiteX2" fmla="*/ 534367 w 563304"/>
                <a:gd name="connsiteY2" fmla="*/ 242324 h 372581"/>
                <a:gd name="connsiteX3" fmla="*/ 553730 w 563304"/>
                <a:gd name="connsiteY3" fmla="*/ 334455 h 372581"/>
                <a:gd name="connsiteX4" fmla="*/ 494143 w 563304"/>
                <a:gd name="connsiteY4" fmla="*/ 366849 h 372581"/>
                <a:gd name="connsiteX5" fmla="*/ 313808 w 563304"/>
                <a:gd name="connsiteY5" fmla="*/ 223944 h 372581"/>
                <a:gd name="connsiteX6" fmla="*/ 162758 w 563304"/>
                <a:gd name="connsiteY6" fmla="*/ 163914 h 372581"/>
                <a:gd name="connsiteX7" fmla="*/ 23266 w 563304"/>
                <a:gd name="connsiteY7" fmla="*/ 125651 h 372581"/>
                <a:gd name="connsiteX8" fmla="*/ 6112 w 563304"/>
                <a:gd name="connsiteY8" fmla="*/ 30620 h 372581"/>
                <a:gd name="connsiteX9" fmla="*/ 72489 w 563304"/>
                <a:gd name="connsiteY9" fmla="*/ 836 h 372581"/>
                <a:gd name="connsiteX0" fmla="*/ 72489 w 560837"/>
                <a:gd name="connsiteY0" fmla="*/ 836 h 372581"/>
                <a:gd name="connsiteX1" fmla="*/ 285880 w 560837"/>
                <a:gd name="connsiteY1" fmla="*/ 56981 h 372581"/>
                <a:gd name="connsiteX2" fmla="*/ 534367 w 560837"/>
                <a:gd name="connsiteY2" fmla="*/ 242324 h 372581"/>
                <a:gd name="connsiteX3" fmla="*/ 553730 w 560837"/>
                <a:gd name="connsiteY3" fmla="*/ 334455 h 372581"/>
                <a:gd name="connsiteX4" fmla="*/ 494143 w 560837"/>
                <a:gd name="connsiteY4" fmla="*/ 366849 h 372581"/>
                <a:gd name="connsiteX5" fmla="*/ 313808 w 560837"/>
                <a:gd name="connsiteY5" fmla="*/ 223944 h 372581"/>
                <a:gd name="connsiteX6" fmla="*/ 162758 w 560837"/>
                <a:gd name="connsiteY6" fmla="*/ 163914 h 372581"/>
                <a:gd name="connsiteX7" fmla="*/ 23266 w 560837"/>
                <a:gd name="connsiteY7" fmla="*/ 125651 h 372581"/>
                <a:gd name="connsiteX8" fmla="*/ 6112 w 560837"/>
                <a:gd name="connsiteY8" fmla="*/ 30620 h 372581"/>
                <a:gd name="connsiteX9" fmla="*/ 72489 w 560837"/>
                <a:gd name="connsiteY9" fmla="*/ 836 h 372581"/>
                <a:gd name="connsiteX0" fmla="*/ 72489 w 560801"/>
                <a:gd name="connsiteY0" fmla="*/ 836 h 372978"/>
                <a:gd name="connsiteX1" fmla="*/ 285880 w 560801"/>
                <a:gd name="connsiteY1" fmla="*/ 56981 h 372978"/>
                <a:gd name="connsiteX2" fmla="*/ 534367 w 560801"/>
                <a:gd name="connsiteY2" fmla="*/ 242324 h 372978"/>
                <a:gd name="connsiteX3" fmla="*/ 553730 w 560801"/>
                <a:gd name="connsiteY3" fmla="*/ 334455 h 372978"/>
                <a:gd name="connsiteX4" fmla="*/ 494143 w 560801"/>
                <a:gd name="connsiteY4" fmla="*/ 366849 h 372978"/>
                <a:gd name="connsiteX5" fmla="*/ 313808 w 560801"/>
                <a:gd name="connsiteY5" fmla="*/ 223944 h 372978"/>
                <a:gd name="connsiteX6" fmla="*/ 162758 w 560801"/>
                <a:gd name="connsiteY6" fmla="*/ 163914 h 372978"/>
                <a:gd name="connsiteX7" fmla="*/ 23266 w 560801"/>
                <a:gd name="connsiteY7" fmla="*/ 125651 h 372978"/>
                <a:gd name="connsiteX8" fmla="*/ 6112 w 560801"/>
                <a:gd name="connsiteY8" fmla="*/ 30620 h 372978"/>
                <a:gd name="connsiteX9" fmla="*/ 72489 w 560801"/>
                <a:gd name="connsiteY9" fmla="*/ 836 h 372978"/>
                <a:gd name="connsiteX0" fmla="*/ 73151 w 561463"/>
                <a:gd name="connsiteY0" fmla="*/ 836 h 372978"/>
                <a:gd name="connsiteX1" fmla="*/ 286542 w 561463"/>
                <a:gd name="connsiteY1" fmla="*/ 56981 h 372978"/>
                <a:gd name="connsiteX2" fmla="*/ 535029 w 561463"/>
                <a:gd name="connsiteY2" fmla="*/ 242324 h 372978"/>
                <a:gd name="connsiteX3" fmla="*/ 554392 w 561463"/>
                <a:gd name="connsiteY3" fmla="*/ 334455 h 372978"/>
                <a:gd name="connsiteX4" fmla="*/ 494805 w 561463"/>
                <a:gd name="connsiteY4" fmla="*/ 366849 h 372978"/>
                <a:gd name="connsiteX5" fmla="*/ 314470 w 561463"/>
                <a:gd name="connsiteY5" fmla="*/ 223944 h 372978"/>
                <a:gd name="connsiteX6" fmla="*/ 163420 w 561463"/>
                <a:gd name="connsiteY6" fmla="*/ 163914 h 372978"/>
                <a:gd name="connsiteX7" fmla="*/ 23928 w 561463"/>
                <a:gd name="connsiteY7" fmla="*/ 125651 h 372978"/>
                <a:gd name="connsiteX8" fmla="*/ 6774 w 561463"/>
                <a:gd name="connsiteY8" fmla="*/ 30620 h 372978"/>
                <a:gd name="connsiteX9" fmla="*/ 73151 w 561463"/>
                <a:gd name="connsiteY9" fmla="*/ 836 h 37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63" h="372978">
                  <a:moveTo>
                    <a:pt x="73151" y="836"/>
                  </a:moveTo>
                  <a:cubicBezTo>
                    <a:pt x="119779" y="5229"/>
                    <a:pt x="209562" y="16733"/>
                    <a:pt x="286542" y="56981"/>
                  </a:cubicBezTo>
                  <a:cubicBezTo>
                    <a:pt x="363522" y="97229"/>
                    <a:pt x="497309" y="185323"/>
                    <a:pt x="535029" y="242324"/>
                  </a:cubicBezTo>
                  <a:cubicBezTo>
                    <a:pt x="572749" y="299325"/>
                    <a:pt x="561007" y="310339"/>
                    <a:pt x="554392" y="334455"/>
                  </a:cubicBezTo>
                  <a:cubicBezTo>
                    <a:pt x="547777" y="358571"/>
                    <a:pt x="534792" y="385267"/>
                    <a:pt x="494805" y="366849"/>
                  </a:cubicBezTo>
                  <a:cubicBezTo>
                    <a:pt x="454818" y="348431"/>
                    <a:pt x="369701" y="257767"/>
                    <a:pt x="314470" y="223944"/>
                  </a:cubicBezTo>
                  <a:cubicBezTo>
                    <a:pt x="259239" y="190122"/>
                    <a:pt x="211844" y="180296"/>
                    <a:pt x="163420" y="163914"/>
                  </a:cubicBezTo>
                  <a:cubicBezTo>
                    <a:pt x="114996" y="147532"/>
                    <a:pt x="53795" y="142499"/>
                    <a:pt x="23928" y="125651"/>
                  </a:cubicBezTo>
                  <a:cubicBezTo>
                    <a:pt x="-8092" y="95518"/>
                    <a:pt x="-1430" y="51422"/>
                    <a:pt x="6774" y="30620"/>
                  </a:cubicBezTo>
                  <a:cubicBezTo>
                    <a:pt x="14978" y="9818"/>
                    <a:pt x="26523" y="-3557"/>
                    <a:pt x="73151" y="836"/>
                  </a:cubicBezTo>
                  <a:close/>
                </a:path>
              </a:pathLst>
            </a:custGeom>
            <a:solidFill>
              <a:schemeClr val="accent4">
                <a:lumMod val="60000"/>
                <a:lumOff val="40000"/>
              </a:schemeClr>
            </a:solidFill>
            <a:ln w="50800" cmpd="tri">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Freeform 181"/>
            <p:cNvSpPr/>
            <p:nvPr/>
          </p:nvSpPr>
          <p:spPr>
            <a:xfrm rot="9741681">
              <a:off x="4244313" y="4439871"/>
              <a:ext cx="742926" cy="263803"/>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 name="connsiteX0" fmla="*/ 69039 w 555056"/>
                <a:gd name="connsiteY0" fmla="*/ 1347 h 362943"/>
                <a:gd name="connsiteX1" fmla="*/ 282788 w 555056"/>
                <a:gd name="connsiteY1" fmla="*/ 70942 h 362943"/>
                <a:gd name="connsiteX2" fmla="*/ 530917 w 555056"/>
                <a:gd name="connsiteY2" fmla="*/ 242835 h 362943"/>
                <a:gd name="connsiteX3" fmla="*/ 542823 w 555056"/>
                <a:gd name="connsiteY3" fmla="*/ 325545 h 362943"/>
                <a:gd name="connsiteX4" fmla="*/ 488716 w 555056"/>
                <a:gd name="connsiteY4" fmla="*/ 360802 h 362943"/>
                <a:gd name="connsiteX5" fmla="*/ 310358 w 555056"/>
                <a:gd name="connsiteY5" fmla="*/ 224455 h 362943"/>
                <a:gd name="connsiteX6" fmla="*/ 177104 w 555056"/>
                <a:gd name="connsiteY6" fmla="*/ 156033 h 362943"/>
                <a:gd name="connsiteX7" fmla="*/ 30065 w 555056"/>
                <a:gd name="connsiteY7" fmla="*/ 104986 h 362943"/>
                <a:gd name="connsiteX8" fmla="*/ 2662 w 555056"/>
                <a:gd name="connsiteY8" fmla="*/ 31131 h 362943"/>
                <a:gd name="connsiteX9" fmla="*/ 69039 w 555056"/>
                <a:gd name="connsiteY9" fmla="*/ 1347 h 362943"/>
                <a:gd name="connsiteX0" fmla="*/ 69039 w 559957"/>
                <a:gd name="connsiteY0" fmla="*/ 1347 h 367300"/>
                <a:gd name="connsiteX1" fmla="*/ 282788 w 559957"/>
                <a:gd name="connsiteY1" fmla="*/ 70942 h 367300"/>
                <a:gd name="connsiteX2" fmla="*/ 530917 w 559957"/>
                <a:gd name="connsiteY2" fmla="*/ 242835 h 367300"/>
                <a:gd name="connsiteX3" fmla="*/ 550280 w 559957"/>
                <a:gd name="connsiteY3" fmla="*/ 334966 h 367300"/>
                <a:gd name="connsiteX4" fmla="*/ 488716 w 559957"/>
                <a:gd name="connsiteY4" fmla="*/ 360802 h 367300"/>
                <a:gd name="connsiteX5" fmla="*/ 310358 w 559957"/>
                <a:gd name="connsiteY5" fmla="*/ 224455 h 367300"/>
                <a:gd name="connsiteX6" fmla="*/ 177104 w 559957"/>
                <a:gd name="connsiteY6" fmla="*/ 156033 h 367300"/>
                <a:gd name="connsiteX7" fmla="*/ 30065 w 559957"/>
                <a:gd name="connsiteY7" fmla="*/ 104986 h 367300"/>
                <a:gd name="connsiteX8" fmla="*/ 2662 w 559957"/>
                <a:gd name="connsiteY8" fmla="*/ 31131 h 367300"/>
                <a:gd name="connsiteX9" fmla="*/ 69039 w 559957"/>
                <a:gd name="connsiteY9" fmla="*/ 1347 h 367300"/>
                <a:gd name="connsiteX0" fmla="*/ 69039 w 559832"/>
                <a:gd name="connsiteY0" fmla="*/ 1347 h 373093"/>
                <a:gd name="connsiteX1" fmla="*/ 282788 w 559832"/>
                <a:gd name="connsiteY1" fmla="*/ 70942 h 373093"/>
                <a:gd name="connsiteX2" fmla="*/ 530917 w 559832"/>
                <a:gd name="connsiteY2" fmla="*/ 242835 h 373093"/>
                <a:gd name="connsiteX3" fmla="*/ 550280 w 559832"/>
                <a:gd name="connsiteY3" fmla="*/ 334966 h 373093"/>
                <a:gd name="connsiteX4" fmla="*/ 490693 w 559832"/>
                <a:gd name="connsiteY4" fmla="*/ 367360 h 373093"/>
                <a:gd name="connsiteX5" fmla="*/ 310358 w 559832"/>
                <a:gd name="connsiteY5" fmla="*/ 224455 h 373093"/>
                <a:gd name="connsiteX6" fmla="*/ 177104 w 559832"/>
                <a:gd name="connsiteY6" fmla="*/ 156033 h 373093"/>
                <a:gd name="connsiteX7" fmla="*/ 30065 w 559832"/>
                <a:gd name="connsiteY7" fmla="*/ 104986 h 373093"/>
                <a:gd name="connsiteX8" fmla="*/ 2662 w 559832"/>
                <a:gd name="connsiteY8" fmla="*/ 31131 h 373093"/>
                <a:gd name="connsiteX9" fmla="*/ 69039 w 559832"/>
                <a:gd name="connsiteY9" fmla="*/ 1347 h 373093"/>
                <a:gd name="connsiteX0" fmla="*/ 69039 w 559832"/>
                <a:gd name="connsiteY0" fmla="*/ 1347 h 373092"/>
                <a:gd name="connsiteX1" fmla="*/ 282788 w 559832"/>
                <a:gd name="connsiteY1" fmla="*/ 70942 h 373092"/>
                <a:gd name="connsiteX2" fmla="*/ 530917 w 559832"/>
                <a:gd name="connsiteY2" fmla="*/ 242835 h 373092"/>
                <a:gd name="connsiteX3" fmla="*/ 550280 w 559832"/>
                <a:gd name="connsiteY3" fmla="*/ 334966 h 373092"/>
                <a:gd name="connsiteX4" fmla="*/ 490693 w 559832"/>
                <a:gd name="connsiteY4" fmla="*/ 367360 h 373092"/>
                <a:gd name="connsiteX5" fmla="*/ 310358 w 559832"/>
                <a:gd name="connsiteY5" fmla="*/ 224455 h 373092"/>
                <a:gd name="connsiteX6" fmla="*/ 159308 w 559832"/>
                <a:gd name="connsiteY6" fmla="*/ 164425 h 373092"/>
                <a:gd name="connsiteX7" fmla="*/ 30065 w 559832"/>
                <a:gd name="connsiteY7" fmla="*/ 104986 h 373092"/>
                <a:gd name="connsiteX8" fmla="*/ 2662 w 559832"/>
                <a:gd name="connsiteY8" fmla="*/ 31131 h 373092"/>
                <a:gd name="connsiteX9" fmla="*/ 69039 w 559832"/>
                <a:gd name="connsiteY9" fmla="*/ 1347 h 373092"/>
                <a:gd name="connsiteX0" fmla="*/ 72489 w 563282"/>
                <a:gd name="connsiteY0" fmla="*/ 1545 h 373290"/>
                <a:gd name="connsiteX1" fmla="*/ 286238 w 563282"/>
                <a:gd name="connsiteY1" fmla="*/ 71140 h 373290"/>
                <a:gd name="connsiteX2" fmla="*/ 534367 w 563282"/>
                <a:gd name="connsiteY2" fmla="*/ 243033 h 373290"/>
                <a:gd name="connsiteX3" fmla="*/ 553730 w 563282"/>
                <a:gd name="connsiteY3" fmla="*/ 335164 h 373290"/>
                <a:gd name="connsiteX4" fmla="*/ 494143 w 563282"/>
                <a:gd name="connsiteY4" fmla="*/ 367558 h 373290"/>
                <a:gd name="connsiteX5" fmla="*/ 313808 w 563282"/>
                <a:gd name="connsiteY5" fmla="*/ 224653 h 373290"/>
                <a:gd name="connsiteX6" fmla="*/ 162758 w 563282"/>
                <a:gd name="connsiteY6" fmla="*/ 164623 h 373290"/>
                <a:gd name="connsiteX7" fmla="*/ 23266 w 563282"/>
                <a:gd name="connsiteY7" fmla="*/ 126360 h 373290"/>
                <a:gd name="connsiteX8" fmla="*/ 6112 w 563282"/>
                <a:gd name="connsiteY8" fmla="*/ 31329 h 373290"/>
                <a:gd name="connsiteX9" fmla="*/ 72489 w 563282"/>
                <a:gd name="connsiteY9" fmla="*/ 1545 h 373290"/>
                <a:gd name="connsiteX0" fmla="*/ 72489 w 563304"/>
                <a:gd name="connsiteY0" fmla="*/ 837 h 372582"/>
                <a:gd name="connsiteX1" fmla="*/ 285880 w 563304"/>
                <a:gd name="connsiteY1" fmla="*/ 56982 h 372582"/>
                <a:gd name="connsiteX2" fmla="*/ 534367 w 563304"/>
                <a:gd name="connsiteY2" fmla="*/ 242325 h 372582"/>
                <a:gd name="connsiteX3" fmla="*/ 553730 w 563304"/>
                <a:gd name="connsiteY3" fmla="*/ 334456 h 372582"/>
                <a:gd name="connsiteX4" fmla="*/ 494143 w 563304"/>
                <a:gd name="connsiteY4" fmla="*/ 366850 h 372582"/>
                <a:gd name="connsiteX5" fmla="*/ 313808 w 563304"/>
                <a:gd name="connsiteY5" fmla="*/ 223945 h 372582"/>
                <a:gd name="connsiteX6" fmla="*/ 162758 w 563304"/>
                <a:gd name="connsiteY6" fmla="*/ 163915 h 372582"/>
                <a:gd name="connsiteX7" fmla="*/ 23266 w 563304"/>
                <a:gd name="connsiteY7" fmla="*/ 125652 h 372582"/>
                <a:gd name="connsiteX8" fmla="*/ 6112 w 563304"/>
                <a:gd name="connsiteY8" fmla="*/ 30621 h 372582"/>
                <a:gd name="connsiteX9" fmla="*/ 72489 w 563304"/>
                <a:gd name="connsiteY9" fmla="*/ 837 h 372582"/>
                <a:gd name="connsiteX0" fmla="*/ 72489 w 563304"/>
                <a:gd name="connsiteY0" fmla="*/ 836 h 372581"/>
                <a:gd name="connsiteX1" fmla="*/ 285880 w 563304"/>
                <a:gd name="connsiteY1" fmla="*/ 56981 h 372581"/>
                <a:gd name="connsiteX2" fmla="*/ 534367 w 563304"/>
                <a:gd name="connsiteY2" fmla="*/ 242324 h 372581"/>
                <a:gd name="connsiteX3" fmla="*/ 553730 w 563304"/>
                <a:gd name="connsiteY3" fmla="*/ 334455 h 372581"/>
                <a:gd name="connsiteX4" fmla="*/ 494143 w 563304"/>
                <a:gd name="connsiteY4" fmla="*/ 366849 h 372581"/>
                <a:gd name="connsiteX5" fmla="*/ 313808 w 563304"/>
                <a:gd name="connsiteY5" fmla="*/ 223944 h 372581"/>
                <a:gd name="connsiteX6" fmla="*/ 162758 w 563304"/>
                <a:gd name="connsiteY6" fmla="*/ 163914 h 372581"/>
                <a:gd name="connsiteX7" fmla="*/ 23266 w 563304"/>
                <a:gd name="connsiteY7" fmla="*/ 125651 h 372581"/>
                <a:gd name="connsiteX8" fmla="*/ 6112 w 563304"/>
                <a:gd name="connsiteY8" fmla="*/ 30620 h 372581"/>
                <a:gd name="connsiteX9" fmla="*/ 72489 w 563304"/>
                <a:gd name="connsiteY9" fmla="*/ 836 h 372581"/>
                <a:gd name="connsiteX0" fmla="*/ 72489 w 560837"/>
                <a:gd name="connsiteY0" fmla="*/ 836 h 372581"/>
                <a:gd name="connsiteX1" fmla="*/ 285880 w 560837"/>
                <a:gd name="connsiteY1" fmla="*/ 56981 h 372581"/>
                <a:gd name="connsiteX2" fmla="*/ 534367 w 560837"/>
                <a:gd name="connsiteY2" fmla="*/ 242324 h 372581"/>
                <a:gd name="connsiteX3" fmla="*/ 553730 w 560837"/>
                <a:gd name="connsiteY3" fmla="*/ 334455 h 372581"/>
                <a:gd name="connsiteX4" fmla="*/ 494143 w 560837"/>
                <a:gd name="connsiteY4" fmla="*/ 366849 h 372581"/>
                <a:gd name="connsiteX5" fmla="*/ 313808 w 560837"/>
                <a:gd name="connsiteY5" fmla="*/ 223944 h 372581"/>
                <a:gd name="connsiteX6" fmla="*/ 162758 w 560837"/>
                <a:gd name="connsiteY6" fmla="*/ 163914 h 372581"/>
                <a:gd name="connsiteX7" fmla="*/ 23266 w 560837"/>
                <a:gd name="connsiteY7" fmla="*/ 125651 h 372581"/>
                <a:gd name="connsiteX8" fmla="*/ 6112 w 560837"/>
                <a:gd name="connsiteY8" fmla="*/ 30620 h 372581"/>
                <a:gd name="connsiteX9" fmla="*/ 72489 w 560837"/>
                <a:gd name="connsiteY9" fmla="*/ 836 h 372581"/>
                <a:gd name="connsiteX0" fmla="*/ 72489 w 560801"/>
                <a:gd name="connsiteY0" fmla="*/ 836 h 372978"/>
                <a:gd name="connsiteX1" fmla="*/ 285880 w 560801"/>
                <a:gd name="connsiteY1" fmla="*/ 56981 h 372978"/>
                <a:gd name="connsiteX2" fmla="*/ 534367 w 560801"/>
                <a:gd name="connsiteY2" fmla="*/ 242324 h 372978"/>
                <a:gd name="connsiteX3" fmla="*/ 553730 w 560801"/>
                <a:gd name="connsiteY3" fmla="*/ 334455 h 372978"/>
                <a:gd name="connsiteX4" fmla="*/ 494143 w 560801"/>
                <a:gd name="connsiteY4" fmla="*/ 366849 h 372978"/>
                <a:gd name="connsiteX5" fmla="*/ 313808 w 560801"/>
                <a:gd name="connsiteY5" fmla="*/ 223944 h 372978"/>
                <a:gd name="connsiteX6" fmla="*/ 162758 w 560801"/>
                <a:gd name="connsiteY6" fmla="*/ 163914 h 372978"/>
                <a:gd name="connsiteX7" fmla="*/ 23266 w 560801"/>
                <a:gd name="connsiteY7" fmla="*/ 125651 h 372978"/>
                <a:gd name="connsiteX8" fmla="*/ 6112 w 560801"/>
                <a:gd name="connsiteY8" fmla="*/ 30620 h 372978"/>
                <a:gd name="connsiteX9" fmla="*/ 72489 w 560801"/>
                <a:gd name="connsiteY9" fmla="*/ 836 h 372978"/>
                <a:gd name="connsiteX0" fmla="*/ 73151 w 561463"/>
                <a:gd name="connsiteY0" fmla="*/ 836 h 372978"/>
                <a:gd name="connsiteX1" fmla="*/ 286542 w 561463"/>
                <a:gd name="connsiteY1" fmla="*/ 56981 h 372978"/>
                <a:gd name="connsiteX2" fmla="*/ 535029 w 561463"/>
                <a:gd name="connsiteY2" fmla="*/ 242324 h 372978"/>
                <a:gd name="connsiteX3" fmla="*/ 554392 w 561463"/>
                <a:gd name="connsiteY3" fmla="*/ 334455 h 372978"/>
                <a:gd name="connsiteX4" fmla="*/ 494805 w 561463"/>
                <a:gd name="connsiteY4" fmla="*/ 366849 h 372978"/>
                <a:gd name="connsiteX5" fmla="*/ 314470 w 561463"/>
                <a:gd name="connsiteY5" fmla="*/ 223944 h 372978"/>
                <a:gd name="connsiteX6" fmla="*/ 163420 w 561463"/>
                <a:gd name="connsiteY6" fmla="*/ 163914 h 372978"/>
                <a:gd name="connsiteX7" fmla="*/ 23928 w 561463"/>
                <a:gd name="connsiteY7" fmla="*/ 125651 h 372978"/>
                <a:gd name="connsiteX8" fmla="*/ 6774 w 561463"/>
                <a:gd name="connsiteY8" fmla="*/ 30620 h 372978"/>
                <a:gd name="connsiteX9" fmla="*/ 73151 w 561463"/>
                <a:gd name="connsiteY9" fmla="*/ 836 h 37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63" h="372978">
                  <a:moveTo>
                    <a:pt x="73151" y="836"/>
                  </a:moveTo>
                  <a:cubicBezTo>
                    <a:pt x="119779" y="5229"/>
                    <a:pt x="209562" y="16733"/>
                    <a:pt x="286542" y="56981"/>
                  </a:cubicBezTo>
                  <a:cubicBezTo>
                    <a:pt x="363522" y="97229"/>
                    <a:pt x="497309" y="185323"/>
                    <a:pt x="535029" y="242324"/>
                  </a:cubicBezTo>
                  <a:cubicBezTo>
                    <a:pt x="572749" y="299325"/>
                    <a:pt x="561007" y="310339"/>
                    <a:pt x="554392" y="334455"/>
                  </a:cubicBezTo>
                  <a:cubicBezTo>
                    <a:pt x="547777" y="358571"/>
                    <a:pt x="534792" y="385267"/>
                    <a:pt x="494805" y="366849"/>
                  </a:cubicBezTo>
                  <a:cubicBezTo>
                    <a:pt x="454818" y="348431"/>
                    <a:pt x="369701" y="257767"/>
                    <a:pt x="314470" y="223944"/>
                  </a:cubicBezTo>
                  <a:cubicBezTo>
                    <a:pt x="259239" y="190122"/>
                    <a:pt x="211844" y="180296"/>
                    <a:pt x="163420" y="163914"/>
                  </a:cubicBezTo>
                  <a:cubicBezTo>
                    <a:pt x="114996" y="147532"/>
                    <a:pt x="53795" y="142499"/>
                    <a:pt x="23928" y="125651"/>
                  </a:cubicBezTo>
                  <a:cubicBezTo>
                    <a:pt x="-8092" y="95518"/>
                    <a:pt x="-1430" y="51422"/>
                    <a:pt x="6774" y="30620"/>
                  </a:cubicBezTo>
                  <a:cubicBezTo>
                    <a:pt x="14978" y="9818"/>
                    <a:pt x="26523" y="-3557"/>
                    <a:pt x="73151" y="836"/>
                  </a:cubicBezTo>
                  <a:close/>
                </a:path>
              </a:pathLst>
            </a:custGeom>
            <a:solidFill>
              <a:schemeClr val="accent4">
                <a:lumMod val="60000"/>
                <a:lumOff val="40000"/>
              </a:schemeClr>
            </a:solidFill>
            <a:ln w="50800" cmpd="tri">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 name="Freeform 182"/>
            <p:cNvSpPr/>
            <p:nvPr/>
          </p:nvSpPr>
          <p:spPr>
            <a:xfrm rot="11012316">
              <a:off x="3774881" y="4208553"/>
              <a:ext cx="742926" cy="263803"/>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 name="connsiteX0" fmla="*/ 69039 w 555056"/>
                <a:gd name="connsiteY0" fmla="*/ 1347 h 362943"/>
                <a:gd name="connsiteX1" fmla="*/ 282788 w 555056"/>
                <a:gd name="connsiteY1" fmla="*/ 70942 h 362943"/>
                <a:gd name="connsiteX2" fmla="*/ 530917 w 555056"/>
                <a:gd name="connsiteY2" fmla="*/ 242835 h 362943"/>
                <a:gd name="connsiteX3" fmla="*/ 542823 w 555056"/>
                <a:gd name="connsiteY3" fmla="*/ 325545 h 362943"/>
                <a:gd name="connsiteX4" fmla="*/ 488716 w 555056"/>
                <a:gd name="connsiteY4" fmla="*/ 360802 h 362943"/>
                <a:gd name="connsiteX5" fmla="*/ 310358 w 555056"/>
                <a:gd name="connsiteY5" fmla="*/ 224455 h 362943"/>
                <a:gd name="connsiteX6" fmla="*/ 177104 w 555056"/>
                <a:gd name="connsiteY6" fmla="*/ 156033 h 362943"/>
                <a:gd name="connsiteX7" fmla="*/ 30065 w 555056"/>
                <a:gd name="connsiteY7" fmla="*/ 104986 h 362943"/>
                <a:gd name="connsiteX8" fmla="*/ 2662 w 555056"/>
                <a:gd name="connsiteY8" fmla="*/ 31131 h 362943"/>
                <a:gd name="connsiteX9" fmla="*/ 69039 w 555056"/>
                <a:gd name="connsiteY9" fmla="*/ 1347 h 362943"/>
                <a:gd name="connsiteX0" fmla="*/ 69039 w 559957"/>
                <a:gd name="connsiteY0" fmla="*/ 1347 h 367300"/>
                <a:gd name="connsiteX1" fmla="*/ 282788 w 559957"/>
                <a:gd name="connsiteY1" fmla="*/ 70942 h 367300"/>
                <a:gd name="connsiteX2" fmla="*/ 530917 w 559957"/>
                <a:gd name="connsiteY2" fmla="*/ 242835 h 367300"/>
                <a:gd name="connsiteX3" fmla="*/ 550280 w 559957"/>
                <a:gd name="connsiteY3" fmla="*/ 334966 h 367300"/>
                <a:gd name="connsiteX4" fmla="*/ 488716 w 559957"/>
                <a:gd name="connsiteY4" fmla="*/ 360802 h 367300"/>
                <a:gd name="connsiteX5" fmla="*/ 310358 w 559957"/>
                <a:gd name="connsiteY5" fmla="*/ 224455 h 367300"/>
                <a:gd name="connsiteX6" fmla="*/ 177104 w 559957"/>
                <a:gd name="connsiteY6" fmla="*/ 156033 h 367300"/>
                <a:gd name="connsiteX7" fmla="*/ 30065 w 559957"/>
                <a:gd name="connsiteY7" fmla="*/ 104986 h 367300"/>
                <a:gd name="connsiteX8" fmla="*/ 2662 w 559957"/>
                <a:gd name="connsiteY8" fmla="*/ 31131 h 367300"/>
                <a:gd name="connsiteX9" fmla="*/ 69039 w 559957"/>
                <a:gd name="connsiteY9" fmla="*/ 1347 h 367300"/>
                <a:gd name="connsiteX0" fmla="*/ 69039 w 559832"/>
                <a:gd name="connsiteY0" fmla="*/ 1347 h 373093"/>
                <a:gd name="connsiteX1" fmla="*/ 282788 w 559832"/>
                <a:gd name="connsiteY1" fmla="*/ 70942 h 373093"/>
                <a:gd name="connsiteX2" fmla="*/ 530917 w 559832"/>
                <a:gd name="connsiteY2" fmla="*/ 242835 h 373093"/>
                <a:gd name="connsiteX3" fmla="*/ 550280 w 559832"/>
                <a:gd name="connsiteY3" fmla="*/ 334966 h 373093"/>
                <a:gd name="connsiteX4" fmla="*/ 490693 w 559832"/>
                <a:gd name="connsiteY4" fmla="*/ 367360 h 373093"/>
                <a:gd name="connsiteX5" fmla="*/ 310358 w 559832"/>
                <a:gd name="connsiteY5" fmla="*/ 224455 h 373093"/>
                <a:gd name="connsiteX6" fmla="*/ 177104 w 559832"/>
                <a:gd name="connsiteY6" fmla="*/ 156033 h 373093"/>
                <a:gd name="connsiteX7" fmla="*/ 30065 w 559832"/>
                <a:gd name="connsiteY7" fmla="*/ 104986 h 373093"/>
                <a:gd name="connsiteX8" fmla="*/ 2662 w 559832"/>
                <a:gd name="connsiteY8" fmla="*/ 31131 h 373093"/>
                <a:gd name="connsiteX9" fmla="*/ 69039 w 559832"/>
                <a:gd name="connsiteY9" fmla="*/ 1347 h 373093"/>
                <a:gd name="connsiteX0" fmla="*/ 69039 w 559832"/>
                <a:gd name="connsiteY0" fmla="*/ 1347 h 373092"/>
                <a:gd name="connsiteX1" fmla="*/ 282788 w 559832"/>
                <a:gd name="connsiteY1" fmla="*/ 70942 h 373092"/>
                <a:gd name="connsiteX2" fmla="*/ 530917 w 559832"/>
                <a:gd name="connsiteY2" fmla="*/ 242835 h 373092"/>
                <a:gd name="connsiteX3" fmla="*/ 550280 w 559832"/>
                <a:gd name="connsiteY3" fmla="*/ 334966 h 373092"/>
                <a:gd name="connsiteX4" fmla="*/ 490693 w 559832"/>
                <a:gd name="connsiteY4" fmla="*/ 367360 h 373092"/>
                <a:gd name="connsiteX5" fmla="*/ 310358 w 559832"/>
                <a:gd name="connsiteY5" fmla="*/ 224455 h 373092"/>
                <a:gd name="connsiteX6" fmla="*/ 159308 w 559832"/>
                <a:gd name="connsiteY6" fmla="*/ 164425 h 373092"/>
                <a:gd name="connsiteX7" fmla="*/ 30065 w 559832"/>
                <a:gd name="connsiteY7" fmla="*/ 104986 h 373092"/>
                <a:gd name="connsiteX8" fmla="*/ 2662 w 559832"/>
                <a:gd name="connsiteY8" fmla="*/ 31131 h 373092"/>
                <a:gd name="connsiteX9" fmla="*/ 69039 w 559832"/>
                <a:gd name="connsiteY9" fmla="*/ 1347 h 373092"/>
                <a:gd name="connsiteX0" fmla="*/ 72489 w 563282"/>
                <a:gd name="connsiteY0" fmla="*/ 1545 h 373290"/>
                <a:gd name="connsiteX1" fmla="*/ 286238 w 563282"/>
                <a:gd name="connsiteY1" fmla="*/ 71140 h 373290"/>
                <a:gd name="connsiteX2" fmla="*/ 534367 w 563282"/>
                <a:gd name="connsiteY2" fmla="*/ 243033 h 373290"/>
                <a:gd name="connsiteX3" fmla="*/ 553730 w 563282"/>
                <a:gd name="connsiteY3" fmla="*/ 335164 h 373290"/>
                <a:gd name="connsiteX4" fmla="*/ 494143 w 563282"/>
                <a:gd name="connsiteY4" fmla="*/ 367558 h 373290"/>
                <a:gd name="connsiteX5" fmla="*/ 313808 w 563282"/>
                <a:gd name="connsiteY5" fmla="*/ 224653 h 373290"/>
                <a:gd name="connsiteX6" fmla="*/ 162758 w 563282"/>
                <a:gd name="connsiteY6" fmla="*/ 164623 h 373290"/>
                <a:gd name="connsiteX7" fmla="*/ 23266 w 563282"/>
                <a:gd name="connsiteY7" fmla="*/ 126360 h 373290"/>
                <a:gd name="connsiteX8" fmla="*/ 6112 w 563282"/>
                <a:gd name="connsiteY8" fmla="*/ 31329 h 373290"/>
                <a:gd name="connsiteX9" fmla="*/ 72489 w 563282"/>
                <a:gd name="connsiteY9" fmla="*/ 1545 h 373290"/>
                <a:gd name="connsiteX0" fmla="*/ 72489 w 563304"/>
                <a:gd name="connsiteY0" fmla="*/ 837 h 372582"/>
                <a:gd name="connsiteX1" fmla="*/ 285880 w 563304"/>
                <a:gd name="connsiteY1" fmla="*/ 56982 h 372582"/>
                <a:gd name="connsiteX2" fmla="*/ 534367 w 563304"/>
                <a:gd name="connsiteY2" fmla="*/ 242325 h 372582"/>
                <a:gd name="connsiteX3" fmla="*/ 553730 w 563304"/>
                <a:gd name="connsiteY3" fmla="*/ 334456 h 372582"/>
                <a:gd name="connsiteX4" fmla="*/ 494143 w 563304"/>
                <a:gd name="connsiteY4" fmla="*/ 366850 h 372582"/>
                <a:gd name="connsiteX5" fmla="*/ 313808 w 563304"/>
                <a:gd name="connsiteY5" fmla="*/ 223945 h 372582"/>
                <a:gd name="connsiteX6" fmla="*/ 162758 w 563304"/>
                <a:gd name="connsiteY6" fmla="*/ 163915 h 372582"/>
                <a:gd name="connsiteX7" fmla="*/ 23266 w 563304"/>
                <a:gd name="connsiteY7" fmla="*/ 125652 h 372582"/>
                <a:gd name="connsiteX8" fmla="*/ 6112 w 563304"/>
                <a:gd name="connsiteY8" fmla="*/ 30621 h 372582"/>
                <a:gd name="connsiteX9" fmla="*/ 72489 w 563304"/>
                <a:gd name="connsiteY9" fmla="*/ 837 h 372582"/>
                <a:gd name="connsiteX0" fmla="*/ 72489 w 563304"/>
                <a:gd name="connsiteY0" fmla="*/ 836 h 372581"/>
                <a:gd name="connsiteX1" fmla="*/ 285880 w 563304"/>
                <a:gd name="connsiteY1" fmla="*/ 56981 h 372581"/>
                <a:gd name="connsiteX2" fmla="*/ 534367 w 563304"/>
                <a:gd name="connsiteY2" fmla="*/ 242324 h 372581"/>
                <a:gd name="connsiteX3" fmla="*/ 553730 w 563304"/>
                <a:gd name="connsiteY3" fmla="*/ 334455 h 372581"/>
                <a:gd name="connsiteX4" fmla="*/ 494143 w 563304"/>
                <a:gd name="connsiteY4" fmla="*/ 366849 h 372581"/>
                <a:gd name="connsiteX5" fmla="*/ 313808 w 563304"/>
                <a:gd name="connsiteY5" fmla="*/ 223944 h 372581"/>
                <a:gd name="connsiteX6" fmla="*/ 162758 w 563304"/>
                <a:gd name="connsiteY6" fmla="*/ 163914 h 372581"/>
                <a:gd name="connsiteX7" fmla="*/ 23266 w 563304"/>
                <a:gd name="connsiteY7" fmla="*/ 125651 h 372581"/>
                <a:gd name="connsiteX8" fmla="*/ 6112 w 563304"/>
                <a:gd name="connsiteY8" fmla="*/ 30620 h 372581"/>
                <a:gd name="connsiteX9" fmla="*/ 72489 w 563304"/>
                <a:gd name="connsiteY9" fmla="*/ 836 h 372581"/>
                <a:gd name="connsiteX0" fmla="*/ 72489 w 560837"/>
                <a:gd name="connsiteY0" fmla="*/ 836 h 372581"/>
                <a:gd name="connsiteX1" fmla="*/ 285880 w 560837"/>
                <a:gd name="connsiteY1" fmla="*/ 56981 h 372581"/>
                <a:gd name="connsiteX2" fmla="*/ 534367 w 560837"/>
                <a:gd name="connsiteY2" fmla="*/ 242324 h 372581"/>
                <a:gd name="connsiteX3" fmla="*/ 553730 w 560837"/>
                <a:gd name="connsiteY3" fmla="*/ 334455 h 372581"/>
                <a:gd name="connsiteX4" fmla="*/ 494143 w 560837"/>
                <a:gd name="connsiteY4" fmla="*/ 366849 h 372581"/>
                <a:gd name="connsiteX5" fmla="*/ 313808 w 560837"/>
                <a:gd name="connsiteY5" fmla="*/ 223944 h 372581"/>
                <a:gd name="connsiteX6" fmla="*/ 162758 w 560837"/>
                <a:gd name="connsiteY6" fmla="*/ 163914 h 372581"/>
                <a:gd name="connsiteX7" fmla="*/ 23266 w 560837"/>
                <a:gd name="connsiteY7" fmla="*/ 125651 h 372581"/>
                <a:gd name="connsiteX8" fmla="*/ 6112 w 560837"/>
                <a:gd name="connsiteY8" fmla="*/ 30620 h 372581"/>
                <a:gd name="connsiteX9" fmla="*/ 72489 w 560837"/>
                <a:gd name="connsiteY9" fmla="*/ 836 h 372581"/>
                <a:gd name="connsiteX0" fmla="*/ 72489 w 560801"/>
                <a:gd name="connsiteY0" fmla="*/ 836 h 372978"/>
                <a:gd name="connsiteX1" fmla="*/ 285880 w 560801"/>
                <a:gd name="connsiteY1" fmla="*/ 56981 h 372978"/>
                <a:gd name="connsiteX2" fmla="*/ 534367 w 560801"/>
                <a:gd name="connsiteY2" fmla="*/ 242324 h 372978"/>
                <a:gd name="connsiteX3" fmla="*/ 553730 w 560801"/>
                <a:gd name="connsiteY3" fmla="*/ 334455 h 372978"/>
                <a:gd name="connsiteX4" fmla="*/ 494143 w 560801"/>
                <a:gd name="connsiteY4" fmla="*/ 366849 h 372978"/>
                <a:gd name="connsiteX5" fmla="*/ 313808 w 560801"/>
                <a:gd name="connsiteY5" fmla="*/ 223944 h 372978"/>
                <a:gd name="connsiteX6" fmla="*/ 162758 w 560801"/>
                <a:gd name="connsiteY6" fmla="*/ 163914 h 372978"/>
                <a:gd name="connsiteX7" fmla="*/ 23266 w 560801"/>
                <a:gd name="connsiteY7" fmla="*/ 125651 h 372978"/>
                <a:gd name="connsiteX8" fmla="*/ 6112 w 560801"/>
                <a:gd name="connsiteY8" fmla="*/ 30620 h 372978"/>
                <a:gd name="connsiteX9" fmla="*/ 72489 w 560801"/>
                <a:gd name="connsiteY9" fmla="*/ 836 h 372978"/>
                <a:gd name="connsiteX0" fmla="*/ 73151 w 561463"/>
                <a:gd name="connsiteY0" fmla="*/ 836 h 372978"/>
                <a:gd name="connsiteX1" fmla="*/ 286542 w 561463"/>
                <a:gd name="connsiteY1" fmla="*/ 56981 h 372978"/>
                <a:gd name="connsiteX2" fmla="*/ 535029 w 561463"/>
                <a:gd name="connsiteY2" fmla="*/ 242324 h 372978"/>
                <a:gd name="connsiteX3" fmla="*/ 554392 w 561463"/>
                <a:gd name="connsiteY3" fmla="*/ 334455 h 372978"/>
                <a:gd name="connsiteX4" fmla="*/ 494805 w 561463"/>
                <a:gd name="connsiteY4" fmla="*/ 366849 h 372978"/>
                <a:gd name="connsiteX5" fmla="*/ 314470 w 561463"/>
                <a:gd name="connsiteY5" fmla="*/ 223944 h 372978"/>
                <a:gd name="connsiteX6" fmla="*/ 163420 w 561463"/>
                <a:gd name="connsiteY6" fmla="*/ 163914 h 372978"/>
                <a:gd name="connsiteX7" fmla="*/ 23928 w 561463"/>
                <a:gd name="connsiteY7" fmla="*/ 125651 h 372978"/>
                <a:gd name="connsiteX8" fmla="*/ 6774 w 561463"/>
                <a:gd name="connsiteY8" fmla="*/ 30620 h 372978"/>
                <a:gd name="connsiteX9" fmla="*/ 73151 w 561463"/>
                <a:gd name="connsiteY9" fmla="*/ 836 h 372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63" h="372978">
                  <a:moveTo>
                    <a:pt x="73151" y="836"/>
                  </a:moveTo>
                  <a:cubicBezTo>
                    <a:pt x="119779" y="5229"/>
                    <a:pt x="209562" y="16733"/>
                    <a:pt x="286542" y="56981"/>
                  </a:cubicBezTo>
                  <a:cubicBezTo>
                    <a:pt x="363522" y="97229"/>
                    <a:pt x="497309" y="185323"/>
                    <a:pt x="535029" y="242324"/>
                  </a:cubicBezTo>
                  <a:cubicBezTo>
                    <a:pt x="572749" y="299325"/>
                    <a:pt x="561007" y="310339"/>
                    <a:pt x="554392" y="334455"/>
                  </a:cubicBezTo>
                  <a:cubicBezTo>
                    <a:pt x="547777" y="358571"/>
                    <a:pt x="534792" y="385267"/>
                    <a:pt x="494805" y="366849"/>
                  </a:cubicBezTo>
                  <a:cubicBezTo>
                    <a:pt x="454818" y="348431"/>
                    <a:pt x="369701" y="257767"/>
                    <a:pt x="314470" y="223944"/>
                  </a:cubicBezTo>
                  <a:cubicBezTo>
                    <a:pt x="259239" y="190122"/>
                    <a:pt x="211844" y="180296"/>
                    <a:pt x="163420" y="163914"/>
                  </a:cubicBezTo>
                  <a:cubicBezTo>
                    <a:pt x="114996" y="147532"/>
                    <a:pt x="53795" y="142499"/>
                    <a:pt x="23928" y="125651"/>
                  </a:cubicBezTo>
                  <a:cubicBezTo>
                    <a:pt x="-8092" y="95518"/>
                    <a:pt x="-1430" y="51422"/>
                    <a:pt x="6774" y="30620"/>
                  </a:cubicBezTo>
                  <a:cubicBezTo>
                    <a:pt x="14978" y="9818"/>
                    <a:pt x="26523" y="-3557"/>
                    <a:pt x="73151" y="836"/>
                  </a:cubicBezTo>
                  <a:close/>
                </a:path>
              </a:pathLst>
            </a:custGeom>
            <a:solidFill>
              <a:schemeClr val="accent4">
                <a:lumMod val="60000"/>
                <a:lumOff val="40000"/>
              </a:schemeClr>
            </a:solidFill>
            <a:ln w="50800" cmpd="tri">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Freeform 183"/>
            <p:cNvSpPr/>
            <p:nvPr/>
          </p:nvSpPr>
          <p:spPr>
            <a:xfrm rot="10469188">
              <a:off x="3761280" y="4581665"/>
              <a:ext cx="744337" cy="282960"/>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 name="connsiteX0" fmla="*/ 69039 w 555056"/>
                <a:gd name="connsiteY0" fmla="*/ 1347 h 362943"/>
                <a:gd name="connsiteX1" fmla="*/ 282788 w 555056"/>
                <a:gd name="connsiteY1" fmla="*/ 70942 h 362943"/>
                <a:gd name="connsiteX2" fmla="*/ 530917 w 555056"/>
                <a:gd name="connsiteY2" fmla="*/ 242835 h 362943"/>
                <a:gd name="connsiteX3" fmla="*/ 542823 w 555056"/>
                <a:gd name="connsiteY3" fmla="*/ 325545 h 362943"/>
                <a:gd name="connsiteX4" fmla="*/ 488716 w 555056"/>
                <a:gd name="connsiteY4" fmla="*/ 360802 h 362943"/>
                <a:gd name="connsiteX5" fmla="*/ 310358 w 555056"/>
                <a:gd name="connsiteY5" fmla="*/ 224455 h 362943"/>
                <a:gd name="connsiteX6" fmla="*/ 177104 w 555056"/>
                <a:gd name="connsiteY6" fmla="*/ 156033 h 362943"/>
                <a:gd name="connsiteX7" fmla="*/ 30065 w 555056"/>
                <a:gd name="connsiteY7" fmla="*/ 104986 h 362943"/>
                <a:gd name="connsiteX8" fmla="*/ 2662 w 555056"/>
                <a:gd name="connsiteY8" fmla="*/ 31131 h 362943"/>
                <a:gd name="connsiteX9" fmla="*/ 69039 w 555056"/>
                <a:gd name="connsiteY9" fmla="*/ 1347 h 362943"/>
                <a:gd name="connsiteX0" fmla="*/ 69039 w 559957"/>
                <a:gd name="connsiteY0" fmla="*/ 1347 h 367300"/>
                <a:gd name="connsiteX1" fmla="*/ 282788 w 559957"/>
                <a:gd name="connsiteY1" fmla="*/ 70942 h 367300"/>
                <a:gd name="connsiteX2" fmla="*/ 530917 w 559957"/>
                <a:gd name="connsiteY2" fmla="*/ 242835 h 367300"/>
                <a:gd name="connsiteX3" fmla="*/ 550280 w 559957"/>
                <a:gd name="connsiteY3" fmla="*/ 334966 h 367300"/>
                <a:gd name="connsiteX4" fmla="*/ 488716 w 559957"/>
                <a:gd name="connsiteY4" fmla="*/ 360802 h 367300"/>
                <a:gd name="connsiteX5" fmla="*/ 310358 w 559957"/>
                <a:gd name="connsiteY5" fmla="*/ 224455 h 367300"/>
                <a:gd name="connsiteX6" fmla="*/ 177104 w 559957"/>
                <a:gd name="connsiteY6" fmla="*/ 156033 h 367300"/>
                <a:gd name="connsiteX7" fmla="*/ 30065 w 559957"/>
                <a:gd name="connsiteY7" fmla="*/ 104986 h 367300"/>
                <a:gd name="connsiteX8" fmla="*/ 2662 w 559957"/>
                <a:gd name="connsiteY8" fmla="*/ 31131 h 367300"/>
                <a:gd name="connsiteX9" fmla="*/ 69039 w 559957"/>
                <a:gd name="connsiteY9" fmla="*/ 1347 h 367300"/>
                <a:gd name="connsiteX0" fmla="*/ 69039 w 559832"/>
                <a:gd name="connsiteY0" fmla="*/ 1347 h 373093"/>
                <a:gd name="connsiteX1" fmla="*/ 282788 w 559832"/>
                <a:gd name="connsiteY1" fmla="*/ 70942 h 373093"/>
                <a:gd name="connsiteX2" fmla="*/ 530917 w 559832"/>
                <a:gd name="connsiteY2" fmla="*/ 242835 h 373093"/>
                <a:gd name="connsiteX3" fmla="*/ 550280 w 559832"/>
                <a:gd name="connsiteY3" fmla="*/ 334966 h 373093"/>
                <a:gd name="connsiteX4" fmla="*/ 490693 w 559832"/>
                <a:gd name="connsiteY4" fmla="*/ 367360 h 373093"/>
                <a:gd name="connsiteX5" fmla="*/ 310358 w 559832"/>
                <a:gd name="connsiteY5" fmla="*/ 224455 h 373093"/>
                <a:gd name="connsiteX6" fmla="*/ 177104 w 559832"/>
                <a:gd name="connsiteY6" fmla="*/ 156033 h 373093"/>
                <a:gd name="connsiteX7" fmla="*/ 30065 w 559832"/>
                <a:gd name="connsiteY7" fmla="*/ 104986 h 373093"/>
                <a:gd name="connsiteX8" fmla="*/ 2662 w 559832"/>
                <a:gd name="connsiteY8" fmla="*/ 31131 h 373093"/>
                <a:gd name="connsiteX9" fmla="*/ 69039 w 559832"/>
                <a:gd name="connsiteY9" fmla="*/ 1347 h 373093"/>
                <a:gd name="connsiteX0" fmla="*/ 69039 w 559832"/>
                <a:gd name="connsiteY0" fmla="*/ 1347 h 373092"/>
                <a:gd name="connsiteX1" fmla="*/ 282788 w 559832"/>
                <a:gd name="connsiteY1" fmla="*/ 70942 h 373092"/>
                <a:gd name="connsiteX2" fmla="*/ 530917 w 559832"/>
                <a:gd name="connsiteY2" fmla="*/ 242835 h 373092"/>
                <a:gd name="connsiteX3" fmla="*/ 550280 w 559832"/>
                <a:gd name="connsiteY3" fmla="*/ 334966 h 373092"/>
                <a:gd name="connsiteX4" fmla="*/ 490693 w 559832"/>
                <a:gd name="connsiteY4" fmla="*/ 367360 h 373092"/>
                <a:gd name="connsiteX5" fmla="*/ 310358 w 559832"/>
                <a:gd name="connsiteY5" fmla="*/ 224455 h 373092"/>
                <a:gd name="connsiteX6" fmla="*/ 159308 w 559832"/>
                <a:gd name="connsiteY6" fmla="*/ 164425 h 373092"/>
                <a:gd name="connsiteX7" fmla="*/ 30065 w 559832"/>
                <a:gd name="connsiteY7" fmla="*/ 104986 h 373092"/>
                <a:gd name="connsiteX8" fmla="*/ 2662 w 559832"/>
                <a:gd name="connsiteY8" fmla="*/ 31131 h 373092"/>
                <a:gd name="connsiteX9" fmla="*/ 69039 w 559832"/>
                <a:gd name="connsiteY9" fmla="*/ 1347 h 373092"/>
                <a:gd name="connsiteX0" fmla="*/ 72489 w 563282"/>
                <a:gd name="connsiteY0" fmla="*/ 1545 h 373290"/>
                <a:gd name="connsiteX1" fmla="*/ 286238 w 563282"/>
                <a:gd name="connsiteY1" fmla="*/ 71140 h 373290"/>
                <a:gd name="connsiteX2" fmla="*/ 534367 w 563282"/>
                <a:gd name="connsiteY2" fmla="*/ 243033 h 373290"/>
                <a:gd name="connsiteX3" fmla="*/ 553730 w 563282"/>
                <a:gd name="connsiteY3" fmla="*/ 335164 h 373290"/>
                <a:gd name="connsiteX4" fmla="*/ 494143 w 563282"/>
                <a:gd name="connsiteY4" fmla="*/ 367558 h 373290"/>
                <a:gd name="connsiteX5" fmla="*/ 313808 w 563282"/>
                <a:gd name="connsiteY5" fmla="*/ 224653 h 373290"/>
                <a:gd name="connsiteX6" fmla="*/ 162758 w 563282"/>
                <a:gd name="connsiteY6" fmla="*/ 164623 h 373290"/>
                <a:gd name="connsiteX7" fmla="*/ 23266 w 563282"/>
                <a:gd name="connsiteY7" fmla="*/ 126360 h 373290"/>
                <a:gd name="connsiteX8" fmla="*/ 6112 w 563282"/>
                <a:gd name="connsiteY8" fmla="*/ 31329 h 373290"/>
                <a:gd name="connsiteX9" fmla="*/ 72489 w 563282"/>
                <a:gd name="connsiteY9" fmla="*/ 1545 h 373290"/>
                <a:gd name="connsiteX0" fmla="*/ 72489 w 563304"/>
                <a:gd name="connsiteY0" fmla="*/ 837 h 372582"/>
                <a:gd name="connsiteX1" fmla="*/ 285880 w 563304"/>
                <a:gd name="connsiteY1" fmla="*/ 56982 h 372582"/>
                <a:gd name="connsiteX2" fmla="*/ 534367 w 563304"/>
                <a:gd name="connsiteY2" fmla="*/ 242325 h 372582"/>
                <a:gd name="connsiteX3" fmla="*/ 553730 w 563304"/>
                <a:gd name="connsiteY3" fmla="*/ 334456 h 372582"/>
                <a:gd name="connsiteX4" fmla="*/ 494143 w 563304"/>
                <a:gd name="connsiteY4" fmla="*/ 366850 h 372582"/>
                <a:gd name="connsiteX5" fmla="*/ 313808 w 563304"/>
                <a:gd name="connsiteY5" fmla="*/ 223945 h 372582"/>
                <a:gd name="connsiteX6" fmla="*/ 162758 w 563304"/>
                <a:gd name="connsiteY6" fmla="*/ 163915 h 372582"/>
                <a:gd name="connsiteX7" fmla="*/ 23266 w 563304"/>
                <a:gd name="connsiteY7" fmla="*/ 125652 h 372582"/>
                <a:gd name="connsiteX8" fmla="*/ 6112 w 563304"/>
                <a:gd name="connsiteY8" fmla="*/ 30621 h 372582"/>
                <a:gd name="connsiteX9" fmla="*/ 72489 w 563304"/>
                <a:gd name="connsiteY9" fmla="*/ 837 h 372582"/>
                <a:gd name="connsiteX0" fmla="*/ 72489 w 563304"/>
                <a:gd name="connsiteY0" fmla="*/ 836 h 372581"/>
                <a:gd name="connsiteX1" fmla="*/ 285880 w 563304"/>
                <a:gd name="connsiteY1" fmla="*/ 56981 h 372581"/>
                <a:gd name="connsiteX2" fmla="*/ 534367 w 563304"/>
                <a:gd name="connsiteY2" fmla="*/ 242324 h 372581"/>
                <a:gd name="connsiteX3" fmla="*/ 553730 w 563304"/>
                <a:gd name="connsiteY3" fmla="*/ 334455 h 372581"/>
                <a:gd name="connsiteX4" fmla="*/ 494143 w 563304"/>
                <a:gd name="connsiteY4" fmla="*/ 366849 h 372581"/>
                <a:gd name="connsiteX5" fmla="*/ 313808 w 563304"/>
                <a:gd name="connsiteY5" fmla="*/ 223944 h 372581"/>
                <a:gd name="connsiteX6" fmla="*/ 162758 w 563304"/>
                <a:gd name="connsiteY6" fmla="*/ 163914 h 372581"/>
                <a:gd name="connsiteX7" fmla="*/ 23266 w 563304"/>
                <a:gd name="connsiteY7" fmla="*/ 125651 h 372581"/>
                <a:gd name="connsiteX8" fmla="*/ 6112 w 563304"/>
                <a:gd name="connsiteY8" fmla="*/ 30620 h 372581"/>
                <a:gd name="connsiteX9" fmla="*/ 72489 w 563304"/>
                <a:gd name="connsiteY9" fmla="*/ 836 h 372581"/>
                <a:gd name="connsiteX0" fmla="*/ 72489 w 560837"/>
                <a:gd name="connsiteY0" fmla="*/ 836 h 372581"/>
                <a:gd name="connsiteX1" fmla="*/ 285880 w 560837"/>
                <a:gd name="connsiteY1" fmla="*/ 56981 h 372581"/>
                <a:gd name="connsiteX2" fmla="*/ 534367 w 560837"/>
                <a:gd name="connsiteY2" fmla="*/ 242324 h 372581"/>
                <a:gd name="connsiteX3" fmla="*/ 553730 w 560837"/>
                <a:gd name="connsiteY3" fmla="*/ 334455 h 372581"/>
                <a:gd name="connsiteX4" fmla="*/ 494143 w 560837"/>
                <a:gd name="connsiteY4" fmla="*/ 366849 h 372581"/>
                <a:gd name="connsiteX5" fmla="*/ 313808 w 560837"/>
                <a:gd name="connsiteY5" fmla="*/ 223944 h 372581"/>
                <a:gd name="connsiteX6" fmla="*/ 162758 w 560837"/>
                <a:gd name="connsiteY6" fmla="*/ 163914 h 372581"/>
                <a:gd name="connsiteX7" fmla="*/ 23266 w 560837"/>
                <a:gd name="connsiteY7" fmla="*/ 125651 h 372581"/>
                <a:gd name="connsiteX8" fmla="*/ 6112 w 560837"/>
                <a:gd name="connsiteY8" fmla="*/ 30620 h 372581"/>
                <a:gd name="connsiteX9" fmla="*/ 72489 w 560837"/>
                <a:gd name="connsiteY9" fmla="*/ 836 h 372581"/>
                <a:gd name="connsiteX0" fmla="*/ 72489 w 560801"/>
                <a:gd name="connsiteY0" fmla="*/ 836 h 372978"/>
                <a:gd name="connsiteX1" fmla="*/ 285880 w 560801"/>
                <a:gd name="connsiteY1" fmla="*/ 56981 h 372978"/>
                <a:gd name="connsiteX2" fmla="*/ 534367 w 560801"/>
                <a:gd name="connsiteY2" fmla="*/ 242324 h 372978"/>
                <a:gd name="connsiteX3" fmla="*/ 553730 w 560801"/>
                <a:gd name="connsiteY3" fmla="*/ 334455 h 372978"/>
                <a:gd name="connsiteX4" fmla="*/ 494143 w 560801"/>
                <a:gd name="connsiteY4" fmla="*/ 366849 h 372978"/>
                <a:gd name="connsiteX5" fmla="*/ 313808 w 560801"/>
                <a:gd name="connsiteY5" fmla="*/ 223944 h 372978"/>
                <a:gd name="connsiteX6" fmla="*/ 162758 w 560801"/>
                <a:gd name="connsiteY6" fmla="*/ 163914 h 372978"/>
                <a:gd name="connsiteX7" fmla="*/ 23266 w 560801"/>
                <a:gd name="connsiteY7" fmla="*/ 125651 h 372978"/>
                <a:gd name="connsiteX8" fmla="*/ 6112 w 560801"/>
                <a:gd name="connsiteY8" fmla="*/ 30620 h 372978"/>
                <a:gd name="connsiteX9" fmla="*/ 72489 w 560801"/>
                <a:gd name="connsiteY9" fmla="*/ 836 h 372978"/>
                <a:gd name="connsiteX0" fmla="*/ 73151 w 561463"/>
                <a:gd name="connsiteY0" fmla="*/ 836 h 372978"/>
                <a:gd name="connsiteX1" fmla="*/ 286542 w 561463"/>
                <a:gd name="connsiteY1" fmla="*/ 56981 h 372978"/>
                <a:gd name="connsiteX2" fmla="*/ 535029 w 561463"/>
                <a:gd name="connsiteY2" fmla="*/ 242324 h 372978"/>
                <a:gd name="connsiteX3" fmla="*/ 554392 w 561463"/>
                <a:gd name="connsiteY3" fmla="*/ 334455 h 372978"/>
                <a:gd name="connsiteX4" fmla="*/ 494805 w 561463"/>
                <a:gd name="connsiteY4" fmla="*/ 366849 h 372978"/>
                <a:gd name="connsiteX5" fmla="*/ 314470 w 561463"/>
                <a:gd name="connsiteY5" fmla="*/ 223944 h 372978"/>
                <a:gd name="connsiteX6" fmla="*/ 163420 w 561463"/>
                <a:gd name="connsiteY6" fmla="*/ 163914 h 372978"/>
                <a:gd name="connsiteX7" fmla="*/ 23928 w 561463"/>
                <a:gd name="connsiteY7" fmla="*/ 125651 h 372978"/>
                <a:gd name="connsiteX8" fmla="*/ 6774 w 561463"/>
                <a:gd name="connsiteY8" fmla="*/ 30620 h 372978"/>
                <a:gd name="connsiteX9" fmla="*/ 73151 w 561463"/>
                <a:gd name="connsiteY9" fmla="*/ 836 h 372978"/>
                <a:gd name="connsiteX0" fmla="*/ 73151 w 561256"/>
                <a:gd name="connsiteY0" fmla="*/ 836 h 372581"/>
                <a:gd name="connsiteX1" fmla="*/ 286542 w 561256"/>
                <a:gd name="connsiteY1" fmla="*/ 56981 h 372581"/>
                <a:gd name="connsiteX2" fmla="*/ 535029 w 561256"/>
                <a:gd name="connsiteY2" fmla="*/ 242324 h 372581"/>
                <a:gd name="connsiteX3" fmla="*/ 554392 w 561256"/>
                <a:gd name="connsiteY3" fmla="*/ 334455 h 372581"/>
                <a:gd name="connsiteX4" fmla="*/ 498404 w 561256"/>
                <a:gd name="connsiteY4" fmla="*/ 366849 h 372581"/>
                <a:gd name="connsiteX5" fmla="*/ 314470 w 561256"/>
                <a:gd name="connsiteY5" fmla="*/ 223944 h 372581"/>
                <a:gd name="connsiteX6" fmla="*/ 163420 w 561256"/>
                <a:gd name="connsiteY6" fmla="*/ 163914 h 372581"/>
                <a:gd name="connsiteX7" fmla="*/ 23928 w 561256"/>
                <a:gd name="connsiteY7" fmla="*/ 125651 h 372581"/>
                <a:gd name="connsiteX8" fmla="*/ 6774 w 561256"/>
                <a:gd name="connsiteY8" fmla="*/ 30620 h 372581"/>
                <a:gd name="connsiteX9" fmla="*/ 73151 w 561256"/>
                <a:gd name="connsiteY9" fmla="*/ 836 h 372581"/>
                <a:gd name="connsiteX0" fmla="*/ 73151 w 561256"/>
                <a:gd name="connsiteY0" fmla="*/ 836 h 372581"/>
                <a:gd name="connsiteX1" fmla="*/ 286542 w 561256"/>
                <a:gd name="connsiteY1" fmla="*/ 56981 h 372581"/>
                <a:gd name="connsiteX2" fmla="*/ 535029 w 561256"/>
                <a:gd name="connsiteY2" fmla="*/ 242324 h 372581"/>
                <a:gd name="connsiteX3" fmla="*/ 554392 w 561256"/>
                <a:gd name="connsiteY3" fmla="*/ 334455 h 372581"/>
                <a:gd name="connsiteX4" fmla="*/ 498404 w 561256"/>
                <a:gd name="connsiteY4" fmla="*/ 366849 h 372581"/>
                <a:gd name="connsiteX5" fmla="*/ 314470 w 561256"/>
                <a:gd name="connsiteY5" fmla="*/ 223944 h 372581"/>
                <a:gd name="connsiteX6" fmla="*/ 163420 w 561256"/>
                <a:gd name="connsiteY6" fmla="*/ 163914 h 372581"/>
                <a:gd name="connsiteX7" fmla="*/ 23928 w 561256"/>
                <a:gd name="connsiteY7" fmla="*/ 125651 h 372581"/>
                <a:gd name="connsiteX8" fmla="*/ 6774 w 561256"/>
                <a:gd name="connsiteY8" fmla="*/ 30620 h 372581"/>
                <a:gd name="connsiteX9" fmla="*/ 73151 w 561256"/>
                <a:gd name="connsiteY9" fmla="*/ 836 h 372581"/>
                <a:gd name="connsiteX0" fmla="*/ 73151 w 561256"/>
                <a:gd name="connsiteY0" fmla="*/ 836 h 397620"/>
                <a:gd name="connsiteX1" fmla="*/ 286542 w 561256"/>
                <a:gd name="connsiteY1" fmla="*/ 56981 h 397620"/>
                <a:gd name="connsiteX2" fmla="*/ 535029 w 561256"/>
                <a:gd name="connsiteY2" fmla="*/ 242324 h 397620"/>
                <a:gd name="connsiteX3" fmla="*/ 554392 w 561256"/>
                <a:gd name="connsiteY3" fmla="*/ 334455 h 397620"/>
                <a:gd name="connsiteX4" fmla="*/ 498404 w 561256"/>
                <a:gd name="connsiteY4" fmla="*/ 393783 h 397620"/>
                <a:gd name="connsiteX5" fmla="*/ 314470 w 561256"/>
                <a:gd name="connsiteY5" fmla="*/ 223944 h 397620"/>
                <a:gd name="connsiteX6" fmla="*/ 163420 w 561256"/>
                <a:gd name="connsiteY6" fmla="*/ 163914 h 397620"/>
                <a:gd name="connsiteX7" fmla="*/ 23928 w 561256"/>
                <a:gd name="connsiteY7" fmla="*/ 125651 h 397620"/>
                <a:gd name="connsiteX8" fmla="*/ 6774 w 561256"/>
                <a:gd name="connsiteY8" fmla="*/ 30620 h 397620"/>
                <a:gd name="connsiteX9" fmla="*/ 73151 w 561256"/>
                <a:gd name="connsiteY9" fmla="*/ 836 h 397620"/>
                <a:gd name="connsiteX0" fmla="*/ 73151 w 561790"/>
                <a:gd name="connsiteY0" fmla="*/ 836 h 404593"/>
                <a:gd name="connsiteX1" fmla="*/ 286542 w 561790"/>
                <a:gd name="connsiteY1" fmla="*/ 56981 h 404593"/>
                <a:gd name="connsiteX2" fmla="*/ 535029 w 561790"/>
                <a:gd name="connsiteY2" fmla="*/ 242324 h 404593"/>
                <a:gd name="connsiteX3" fmla="*/ 550793 w 561790"/>
                <a:gd name="connsiteY3" fmla="*/ 371488 h 404593"/>
                <a:gd name="connsiteX4" fmla="*/ 498404 w 561790"/>
                <a:gd name="connsiteY4" fmla="*/ 393783 h 404593"/>
                <a:gd name="connsiteX5" fmla="*/ 314470 w 561790"/>
                <a:gd name="connsiteY5" fmla="*/ 223944 h 404593"/>
                <a:gd name="connsiteX6" fmla="*/ 163420 w 561790"/>
                <a:gd name="connsiteY6" fmla="*/ 163914 h 404593"/>
                <a:gd name="connsiteX7" fmla="*/ 23928 w 561790"/>
                <a:gd name="connsiteY7" fmla="*/ 125651 h 404593"/>
                <a:gd name="connsiteX8" fmla="*/ 6774 w 561790"/>
                <a:gd name="connsiteY8" fmla="*/ 30620 h 404593"/>
                <a:gd name="connsiteX9" fmla="*/ 73151 w 561790"/>
                <a:gd name="connsiteY9" fmla="*/ 836 h 404593"/>
                <a:gd name="connsiteX0" fmla="*/ 73151 w 557758"/>
                <a:gd name="connsiteY0" fmla="*/ 836 h 403848"/>
                <a:gd name="connsiteX1" fmla="*/ 286542 w 557758"/>
                <a:gd name="connsiteY1" fmla="*/ 56981 h 403848"/>
                <a:gd name="connsiteX2" fmla="*/ 527831 w 557758"/>
                <a:gd name="connsiteY2" fmla="*/ 265891 h 403848"/>
                <a:gd name="connsiteX3" fmla="*/ 550793 w 557758"/>
                <a:gd name="connsiteY3" fmla="*/ 371488 h 403848"/>
                <a:gd name="connsiteX4" fmla="*/ 498404 w 557758"/>
                <a:gd name="connsiteY4" fmla="*/ 393783 h 403848"/>
                <a:gd name="connsiteX5" fmla="*/ 314470 w 557758"/>
                <a:gd name="connsiteY5" fmla="*/ 223944 h 403848"/>
                <a:gd name="connsiteX6" fmla="*/ 163420 w 557758"/>
                <a:gd name="connsiteY6" fmla="*/ 163914 h 403848"/>
                <a:gd name="connsiteX7" fmla="*/ 23928 w 557758"/>
                <a:gd name="connsiteY7" fmla="*/ 125651 h 403848"/>
                <a:gd name="connsiteX8" fmla="*/ 6774 w 557758"/>
                <a:gd name="connsiteY8" fmla="*/ 30620 h 403848"/>
                <a:gd name="connsiteX9" fmla="*/ 73151 w 557758"/>
                <a:gd name="connsiteY9" fmla="*/ 836 h 403848"/>
                <a:gd name="connsiteX0" fmla="*/ 73151 w 559692"/>
                <a:gd name="connsiteY0" fmla="*/ 836 h 404373"/>
                <a:gd name="connsiteX1" fmla="*/ 286542 w 559692"/>
                <a:gd name="connsiteY1" fmla="*/ 56981 h 404373"/>
                <a:gd name="connsiteX2" fmla="*/ 531431 w 559692"/>
                <a:gd name="connsiteY2" fmla="*/ 249058 h 404373"/>
                <a:gd name="connsiteX3" fmla="*/ 550793 w 559692"/>
                <a:gd name="connsiteY3" fmla="*/ 371488 h 404373"/>
                <a:gd name="connsiteX4" fmla="*/ 498404 w 559692"/>
                <a:gd name="connsiteY4" fmla="*/ 393783 h 404373"/>
                <a:gd name="connsiteX5" fmla="*/ 314470 w 559692"/>
                <a:gd name="connsiteY5" fmla="*/ 223944 h 404373"/>
                <a:gd name="connsiteX6" fmla="*/ 163420 w 559692"/>
                <a:gd name="connsiteY6" fmla="*/ 163914 h 404373"/>
                <a:gd name="connsiteX7" fmla="*/ 23928 w 559692"/>
                <a:gd name="connsiteY7" fmla="*/ 125651 h 404373"/>
                <a:gd name="connsiteX8" fmla="*/ 6774 w 559692"/>
                <a:gd name="connsiteY8" fmla="*/ 30620 h 404373"/>
                <a:gd name="connsiteX9" fmla="*/ 73151 w 559692"/>
                <a:gd name="connsiteY9" fmla="*/ 836 h 404373"/>
                <a:gd name="connsiteX0" fmla="*/ 73151 w 561806"/>
                <a:gd name="connsiteY0" fmla="*/ 836 h 405416"/>
                <a:gd name="connsiteX1" fmla="*/ 286542 w 561806"/>
                <a:gd name="connsiteY1" fmla="*/ 56981 h 405416"/>
                <a:gd name="connsiteX2" fmla="*/ 531431 w 561806"/>
                <a:gd name="connsiteY2" fmla="*/ 249058 h 405416"/>
                <a:gd name="connsiteX3" fmla="*/ 554393 w 561806"/>
                <a:gd name="connsiteY3" fmla="*/ 374855 h 405416"/>
                <a:gd name="connsiteX4" fmla="*/ 498404 w 561806"/>
                <a:gd name="connsiteY4" fmla="*/ 393783 h 405416"/>
                <a:gd name="connsiteX5" fmla="*/ 314470 w 561806"/>
                <a:gd name="connsiteY5" fmla="*/ 223944 h 405416"/>
                <a:gd name="connsiteX6" fmla="*/ 163420 w 561806"/>
                <a:gd name="connsiteY6" fmla="*/ 163914 h 405416"/>
                <a:gd name="connsiteX7" fmla="*/ 23928 w 561806"/>
                <a:gd name="connsiteY7" fmla="*/ 125651 h 405416"/>
                <a:gd name="connsiteX8" fmla="*/ 6774 w 561806"/>
                <a:gd name="connsiteY8" fmla="*/ 30620 h 405416"/>
                <a:gd name="connsiteX9" fmla="*/ 73151 w 561806"/>
                <a:gd name="connsiteY9" fmla="*/ 836 h 405416"/>
                <a:gd name="connsiteX0" fmla="*/ 73151 w 562529"/>
                <a:gd name="connsiteY0" fmla="*/ 836 h 405417"/>
                <a:gd name="connsiteX1" fmla="*/ 286542 w 562529"/>
                <a:gd name="connsiteY1" fmla="*/ 56981 h 405417"/>
                <a:gd name="connsiteX2" fmla="*/ 531431 w 562529"/>
                <a:gd name="connsiteY2" fmla="*/ 249058 h 405417"/>
                <a:gd name="connsiteX3" fmla="*/ 554393 w 562529"/>
                <a:gd name="connsiteY3" fmla="*/ 374855 h 405417"/>
                <a:gd name="connsiteX4" fmla="*/ 487606 w 562529"/>
                <a:gd name="connsiteY4" fmla="*/ 393783 h 405417"/>
                <a:gd name="connsiteX5" fmla="*/ 314470 w 562529"/>
                <a:gd name="connsiteY5" fmla="*/ 223944 h 405417"/>
                <a:gd name="connsiteX6" fmla="*/ 163420 w 562529"/>
                <a:gd name="connsiteY6" fmla="*/ 163914 h 405417"/>
                <a:gd name="connsiteX7" fmla="*/ 23928 w 562529"/>
                <a:gd name="connsiteY7" fmla="*/ 125651 h 405417"/>
                <a:gd name="connsiteX8" fmla="*/ 6774 w 562529"/>
                <a:gd name="connsiteY8" fmla="*/ 30620 h 405417"/>
                <a:gd name="connsiteX9" fmla="*/ 73151 w 562529"/>
                <a:gd name="connsiteY9" fmla="*/ 836 h 405417"/>
                <a:gd name="connsiteX0" fmla="*/ 73151 w 562529"/>
                <a:gd name="connsiteY0" fmla="*/ 836 h 405168"/>
                <a:gd name="connsiteX1" fmla="*/ 286542 w 562529"/>
                <a:gd name="connsiteY1" fmla="*/ 56981 h 405168"/>
                <a:gd name="connsiteX2" fmla="*/ 531431 w 562529"/>
                <a:gd name="connsiteY2" fmla="*/ 249058 h 405168"/>
                <a:gd name="connsiteX3" fmla="*/ 554393 w 562529"/>
                <a:gd name="connsiteY3" fmla="*/ 374855 h 405168"/>
                <a:gd name="connsiteX4" fmla="*/ 487606 w 562529"/>
                <a:gd name="connsiteY4" fmla="*/ 393783 h 405168"/>
                <a:gd name="connsiteX5" fmla="*/ 309071 w 562529"/>
                <a:gd name="connsiteY5" fmla="*/ 227310 h 405168"/>
                <a:gd name="connsiteX6" fmla="*/ 163420 w 562529"/>
                <a:gd name="connsiteY6" fmla="*/ 163914 h 405168"/>
                <a:gd name="connsiteX7" fmla="*/ 23928 w 562529"/>
                <a:gd name="connsiteY7" fmla="*/ 125651 h 405168"/>
                <a:gd name="connsiteX8" fmla="*/ 6774 w 562529"/>
                <a:gd name="connsiteY8" fmla="*/ 30620 h 405168"/>
                <a:gd name="connsiteX9" fmla="*/ 73151 w 562529"/>
                <a:gd name="connsiteY9" fmla="*/ 836 h 405168"/>
                <a:gd name="connsiteX0" fmla="*/ 73151 w 562529"/>
                <a:gd name="connsiteY0" fmla="*/ 836 h 400063"/>
                <a:gd name="connsiteX1" fmla="*/ 286542 w 562529"/>
                <a:gd name="connsiteY1" fmla="*/ 56981 h 400063"/>
                <a:gd name="connsiteX2" fmla="*/ 531431 w 562529"/>
                <a:gd name="connsiteY2" fmla="*/ 249058 h 400063"/>
                <a:gd name="connsiteX3" fmla="*/ 554393 w 562529"/>
                <a:gd name="connsiteY3" fmla="*/ 374855 h 400063"/>
                <a:gd name="connsiteX4" fmla="*/ 487606 w 562529"/>
                <a:gd name="connsiteY4" fmla="*/ 387050 h 400063"/>
                <a:gd name="connsiteX5" fmla="*/ 309071 w 562529"/>
                <a:gd name="connsiteY5" fmla="*/ 227310 h 400063"/>
                <a:gd name="connsiteX6" fmla="*/ 163420 w 562529"/>
                <a:gd name="connsiteY6" fmla="*/ 163914 h 400063"/>
                <a:gd name="connsiteX7" fmla="*/ 23928 w 562529"/>
                <a:gd name="connsiteY7" fmla="*/ 125651 h 400063"/>
                <a:gd name="connsiteX8" fmla="*/ 6774 w 562529"/>
                <a:gd name="connsiteY8" fmla="*/ 30620 h 400063"/>
                <a:gd name="connsiteX9" fmla="*/ 73151 w 562529"/>
                <a:gd name="connsiteY9" fmla="*/ 836 h 40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2529" h="400063">
                  <a:moveTo>
                    <a:pt x="73151" y="836"/>
                  </a:moveTo>
                  <a:cubicBezTo>
                    <a:pt x="119779" y="5229"/>
                    <a:pt x="210162" y="15611"/>
                    <a:pt x="286542" y="56981"/>
                  </a:cubicBezTo>
                  <a:cubicBezTo>
                    <a:pt x="362922" y="98351"/>
                    <a:pt x="486789" y="196079"/>
                    <a:pt x="531431" y="249058"/>
                  </a:cubicBezTo>
                  <a:cubicBezTo>
                    <a:pt x="576073" y="302037"/>
                    <a:pt x="561697" y="351856"/>
                    <a:pt x="554393" y="374855"/>
                  </a:cubicBezTo>
                  <a:cubicBezTo>
                    <a:pt x="547089" y="397854"/>
                    <a:pt x="528493" y="411641"/>
                    <a:pt x="487606" y="387050"/>
                  </a:cubicBezTo>
                  <a:cubicBezTo>
                    <a:pt x="446719" y="362459"/>
                    <a:pt x="363102" y="264499"/>
                    <a:pt x="309071" y="227310"/>
                  </a:cubicBezTo>
                  <a:cubicBezTo>
                    <a:pt x="255040" y="190121"/>
                    <a:pt x="210944" y="180857"/>
                    <a:pt x="163420" y="163914"/>
                  </a:cubicBezTo>
                  <a:cubicBezTo>
                    <a:pt x="115896" y="146971"/>
                    <a:pt x="53795" y="142499"/>
                    <a:pt x="23928" y="125651"/>
                  </a:cubicBezTo>
                  <a:cubicBezTo>
                    <a:pt x="-8092" y="95518"/>
                    <a:pt x="-1430" y="51422"/>
                    <a:pt x="6774" y="30620"/>
                  </a:cubicBezTo>
                  <a:cubicBezTo>
                    <a:pt x="14978" y="9818"/>
                    <a:pt x="26523" y="-3557"/>
                    <a:pt x="73151" y="836"/>
                  </a:cubicBezTo>
                  <a:close/>
                </a:path>
              </a:pathLst>
            </a:custGeom>
            <a:solidFill>
              <a:schemeClr val="accent4">
                <a:lumMod val="60000"/>
                <a:lumOff val="40000"/>
              </a:schemeClr>
            </a:solidFill>
            <a:ln w="50800" cmpd="tri">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 name="Freeform 184"/>
            <p:cNvSpPr/>
            <p:nvPr/>
          </p:nvSpPr>
          <p:spPr>
            <a:xfrm rot="10800000">
              <a:off x="3358442" y="4667531"/>
              <a:ext cx="1726312" cy="387359"/>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 name="connsiteX0" fmla="*/ 69039 w 555056"/>
                <a:gd name="connsiteY0" fmla="*/ 1347 h 362943"/>
                <a:gd name="connsiteX1" fmla="*/ 282788 w 555056"/>
                <a:gd name="connsiteY1" fmla="*/ 70942 h 362943"/>
                <a:gd name="connsiteX2" fmla="*/ 530917 w 555056"/>
                <a:gd name="connsiteY2" fmla="*/ 242835 h 362943"/>
                <a:gd name="connsiteX3" fmla="*/ 542823 w 555056"/>
                <a:gd name="connsiteY3" fmla="*/ 325545 h 362943"/>
                <a:gd name="connsiteX4" fmla="*/ 488716 w 555056"/>
                <a:gd name="connsiteY4" fmla="*/ 360802 h 362943"/>
                <a:gd name="connsiteX5" fmla="*/ 310358 w 555056"/>
                <a:gd name="connsiteY5" fmla="*/ 224455 h 362943"/>
                <a:gd name="connsiteX6" fmla="*/ 177104 w 555056"/>
                <a:gd name="connsiteY6" fmla="*/ 156033 h 362943"/>
                <a:gd name="connsiteX7" fmla="*/ 30065 w 555056"/>
                <a:gd name="connsiteY7" fmla="*/ 104986 h 362943"/>
                <a:gd name="connsiteX8" fmla="*/ 2662 w 555056"/>
                <a:gd name="connsiteY8" fmla="*/ 31131 h 362943"/>
                <a:gd name="connsiteX9" fmla="*/ 69039 w 555056"/>
                <a:gd name="connsiteY9" fmla="*/ 1347 h 362943"/>
                <a:gd name="connsiteX0" fmla="*/ 69039 w 559957"/>
                <a:gd name="connsiteY0" fmla="*/ 1347 h 367300"/>
                <a:gd name="connsiteX1" fmla="*/ 282788 w 559957"/>
                <a:gd name="connsiteY1" fmla="*/ 70942 h 367300"/>
                <a:gd name="connsiteX2" fmla="*/ 530917 w 559957"/>
                <a:gd name="connsiteY2" fmla="*/ 242835 h 367300"/>
                <a:gd name="connsiteX3" fmla="*/ 550280 w 559957"/>
                <a:gd name="connsiteY3" fmla="*/ 334966 h 367300"/>
                <a:gd name="connsiteX4" fmla="*/ 488716 w 559957"/>
                <a:gd name="connsiteY4" fmla="*/ 360802 h 367300"/>
                <a:gd name="connsiteX5" fmla="*/ 310358 w 559957"/>
                <a:gd name="connsiteY5" fmla="*/ 224455 h 367300"/>
                <a:gd name="connsiteX6" fmla="*/ 177104 w 559957"/>
                <a:gd name="connsiteY6" fmla="*/ 156033 h 367300"/>
                <a:gd name="connsiteX7" fmla="*/ 30065 w 559957"/>
                <a:gd name="connsiteY7" fmla="*/ 104986 h 367300"/>
                <a:gd name="connsiteX8" fmla="*/ 2662 w 559957"/>
                <a:gd name="connsiteY8" fmla="*/ 31131 h 367300"/>
                <a:gd name="connsiteX9" fmla="*/ 69039 w 559957"/>
                <a:gd name="connsiteY9" fmla="*/ 1347 h 367300"/>
                <a:gd name="connsiteX0" fmla="*/ 69039 w 559832"/>
                <a:gd name="connsiteY0" fmla="*/ 1347 h 373093"/>
                <a:gd name="connsiteX1" fmla="*/ 282788 w 559832"/>
                <a:gd name="connsiteY1" fmla="*/ 70942 h 373093"/>
                <a:gd name="connsiteX2" fmla="*/ 530917 w 559832"/>
                <a:gd name="connsiteY2" fmla="*/ 242835 h 373093"/>
                <a:gd name="connsiteX3" fmla="*/ 550280 w 559832"/>
                <a:gd name="connsiteY3" fmla="*/ 334966 h 373093"/>
                <a:gd name="connsiteX4" fmla="*/ 490693 w 559832"/>
                <a:gd name="connsiteY4" fmla="*/ 367360 h 373093"/>
                <a:gd name="connsiteX5" fmla="*/ 310358 w 559832"/>
                <a:gd name="connsiteY5" fmla="*/ 224455 h 373093"/>
                <a:gd name="connsiteX6" fmla="*/ 177104 w 559832"/>
                <a:gd name="connsiteY6" fmla="*/ 156033 h 373093"/>
                <a:gd name="connsiteX7" fmla="*/ 30065 w 559832"/>
                <a:gd name="connsiteY7" fmla="*/ 104986 h 373093"/>
                <a:gd name="connsiteX8" fmla="*/ 2662 w 559832"/>
                <a:gd name="connsiteY8" fmla="*/ 31131 h 373093"/>
                <a:gd name="connsiteX9" fmla="*/ 69039 w 559832"/>
                <a:gd name="connsiteY9" fmla="*/ 1347 h 373093"/>
                <a:gd name="connsiteX0" fmla="*/ 69039 w 559832"/>
                <a:gd name="connsiteY0" fmla="*/ 1347 h 373092"/>
                <a:gd name="connsiteX1" fmla="*/ 282788 w 559832"/>
                <a:gd name="connsiteY1" fmla="*/ 70942 h 373092"/>
                <a:gd name="connsiteX2" fmla="*/ 530917 w 559832"/>
                <a:gd name="connsiteY2" fmla="*/ 242835 h 373092"/>
                <a:gd name="connsiteX3" fmla="*/ 550280 w 559832"/>
                <a:gd name="connsiteY3" fmla="*/ 334966 h 373092"/>
                <a:gd name="connsiteX4" fmla="*/ 490693 w 559832"/>
                <a:gd name="connsiteY4" fmla="*/ 367360 h 373092"/>
                <a:gd name="connsiteX5" fmla="*/ 310358 w 559832"/>
                <a:gd name="connsiteY5" fmla="*/ 224455 h 373092"/>
                <a:gd name="connsiteX6" fmla="*/ 159308 w 559832"/>
                <a:gd name="connsiteY6" fmla="*/ 164425 h 373092"/>
                <a:gd name="connsiteX7" fmla="*/ 30065 w 559832"/>
                <a:gd name="connsiteY7" fmla="*/ 104986 h 373092"/>
                <a:gd name="connsiteX8" fmla="*/ 2662 w 559832"/>
                <a:gd name="connsiteY8" fmla="*/ 31131 h 373092"/>
                <a:gd name="connsiteX9" fmla="*/ 69039 w 559832"/>
                <a:gd name="connsiteY9" fmla="*/ 1347 h 373092"/>
                <a:gd name="connsiteX0" fmla="*/ 72489 w 563282"/>
                <a:gd name="connsiteY0" fmla="*/ 1545 h 373290"/>
                <a:gd name="connsiteX1" fmla="*/ 286238 w 563282"/>
                <a:gd name="connsiteY1" fmla="*/ 71140 h 373290"/>
                <a:gd name="connsiteX2" fmla="*/ 534367 w 563282"/>
                <a:gd name="connsiteY2" fmla="*/ 243033 h 373290"/>
                <a:gd name="connsiteX3" fmla="*/ 553730 w 563282"/>
                <a:gd name="connsiteY3" fmla="*/ 335164 h 373290"/>
                <a:gd name="connsiteX4" fmla="*/ 494143 w 563282"/>
                <a:gd name="connsiteY4" fmla="*/ 367558 h 373290"/>
                <a:gd name="connsiteX5" fmla="*/ 313808 w 563282"/>
                <a:gd name="connsiteY5" fmla="*/ 224653 h 373290"/>
                <a:gd name="connsiteX6" fmla="*/ 162758 w 563282"/>
                <a:gd name="connsiteY6" fmla="*/ 164623 h 373290"/>
                <a:gd name="connsiteX7" fmla="*/ 23266 w 563282"/>
                <a:gd name="connsiteY7" fmla="*/ 126360 h 373290"/>
                <a:gd name="connsiteX8" fmla="*/ 6112 w 563282"/>
                <a:gd name="connsiteY8" fmla="*/ 31329 h 373290"/>
                <a:gd name="connsiteX9" fmla="*/ 72489 w 563282"/>
                <a:gd name="connsiteY9" fmla="*/ 1545 h 373290"/>
                <a:gd name="connsiteX0" fmla="*/ 72489 w 563304"/>
                <a:gd name="connsiteY0" fmla="*/ 837 h 372582"/>
                <a:gd name="connsiteX1" fmla="*/ 285880 w 563304"/>
                <a:gd name="connsiteY1" fmla="*/ 56982 h 372582"/>
                <a:gd name="connsiteX2" fmla="*/ 534367 w 563304"/>
                <a:gd name="connsiteY2" fmla="*/ 242325 h 372582"/>
                <a:gd name="connsiteX3" fmla="*/ 553730 w 563304"/>
                <a:gd name="connsiteY3" fmla="*/ 334456 h 372582"/>
                <a:gd name="connsiteX4" fmla="*/ 494143 w 563304"/>
                <a:gd name="connsiteY4" fmla="*/ 366850 h 372582"/>
                <a:gd name="connsiteX5" fmla="*/ 313808 w 563304"/>
                <a:gd name="connsiteY5" fmla="*/ 223945 h 372582"/>
                <a:gd name="connsiteX6" fmla="*/ 162758 w 563304"/>
                <a:gd name="connsiteY6" fmla="*/ 163915 h 372582"/>
                <a:gd name="connsiteX7" fmla="*/ 23266 w 563304"/>
                <a:gd name="connsiteY7" fmla="*/ 125652 h 372582"/>
                <a:gd name="connsiteX8" fmla="*/ 6112 w 563304"/>
                <a:gd name="connsiteY8" fmla="*/ 30621 h 372582"/>
                <a:gd name="connsiteX9" fmla="*/ 72489 w 563304"/>
                <a:gd name="connsiteY9" fmla="*/ 837 h 372582"/>
                <a:gd name="connsiteX0" fmla="*/ 72489 w 563304"/>
                <a:gd name="connsiteY0" fmla="*/ 836 h 372581"/>
                <a:gd name="connsiteX1" fmla="*/ 285880 w 563304"/>
                <a:gd name="connsiteY1" fmla="*/ 56981 h 372581"/>
                <a:gd name="connsiteX2" fmla="*/ 534367 w 563304"/>
                <a:gd name="connsiteY2" fmla="*/ 242324 h 372581"/>
                <a:gd name="connsiteX3" fmla="*/ 553730 w 563304"/>
                <a:gd name="connsiteY3" fmla="*/ 334455 h 372581"/>
                <a:gd name="connsiteX4" fmla="*/ 494143 w 563304"/>
                <a:gd name="connsiteY4" fmla="*/ 366849 h 372581"/>
                <a:gd name="connsiteX5" fmla="*/ 313808 w 563304"/>
                <a:gd name="connsiteY5" fmla="*/ 223944 h 372581"/>
                <a:gd name="connsiteX6" fmla="*/ 162758 w 563304"/>
                <a:gd name="connsiteY6" fmla="*/ 163914 h 372581"/>
                <a:gd name="connsiteX7" fmla="*/ 23266 w 563304"/>
                <a:gd name="connsiteY7" fmla="*/ 125651 h 372581"/>
                <a:gd name="connsiteX8" fmla="*/ 6112 w 563304"/>
                <a:gd name="connsiteY8" fmla="*/ 30620 h 372581"/>
                <a:gd name="connsiteX9" fmla="*/ 72489 w 563304"/>
                <a:gd name="connsiteY9" fmla="*/ 836 h 372581"/>
                <a:gd name="connsiteX0" fmla="*/ 72489 w 560837"/>
                <a:gd name="connsiteY0" fmla="*/ 836 h 372581"/>
                <a:gd name="connsiteX1" fmla="*/ 285880 w 560837"/>
                <a:gd name="connsiteY1" fmla="*/ 56981 h 372581"/>
                <a:gd name="connsiteX2" fmla="*/ 534367 w 560837"/>
                <a:gd name="connsiteY2" fmla="*/ 242324 h 372581"/>
                <a:gd name="connsiteX3" fmla="*/ 553730 w 560837"/>
                <a:gd name="connsiteY3" fmla="*/ 334455 h 372581"/>
                <a:gd name="connsiteX4" fmla="*/ 494143 w 560837"/>
                <a:gd name="connsiteY4" fmla="*/ 366849 h 372581"/>
                <a:gd name="connsiteX5" fmla="*/ 313808 w 560837"/>
                <a:gd name="connsiteY5" fmla="*/ 223944 h 372581"/>
                <a:gd name="connsiteX6" fmla="*/ 162758 w 560837"/>
                <a:gd name="connsiteY6" fmla="*/ 163914 h 372581"/>
                <a:gd name="connsiteX7" fmla="*/ 23266 w 560837"/>
                <a:gd name="connsiteY7" fmla="*/ 125651 h 372581"/>
                <a:gd name="connsiteX8" fmla="*/ 6112 w 560837"/>
                <a:gd name="connsiteY8" fmla="*/ 30620 h 372581"/>
                <a:gd name="connsiteX9" fmla="*/ 72489 w 560837"/>
                <a:gd name="connsiteY9" fmla="*/ 836 h 372581"/>
                <a:gd name="connsiteX0" fmla="*/ 72489 w 560801"/>
                <a:gd name="connsiteY0" fmla="*/ 836 h 372978"/>
                <a:gd name="connsiteX1" fmla="*/ 285880 w 560801"/>
                <a:gd name="connsiteY1" fmla="*/ 56981 h 372978"/>
                <a:gd name="connsiteX2" fmla="*/ 534367 w 560801"/>
                <a:gd name="connsiteY2" fmla="*/ 242324 h 372978"/>
                <a:gd name="connsiteX3" fmla="*/ 553730 w 560801"/>
                <a:gd name="connsiteY3" fmla="*/ 334455 h 372978"/>
                <a:gd name="connsiteX4" fmla="*/ 494143 w 560801"/>
                <a:gd name="connsiteY4" fmla="*/ 366849 h 372978"/>
                <a:gd name="connsiteX5" fmla="*/ 313808 w 560801"/>
                <a:gd name="connsiteY5" fmla="*/ 223944 h 372978"/>
                <a:gd name="connsiteX6" fmla="*/ 162758 w 560801"/>
                <a:gd name="connsiteY6" fmla="*/ 163914 h 372978"/>
                <a:gd name="connsiteX7" fmla="*/ 23266 w 560801"/>
                <a:gd name="connsiteY7" fmla="*/ 125651 h 372978"/>
                <a:gd name="connsiteX8" fmla="*/ 6112 w 560801"/>
                <a:gd name="connsiteY8" fmla="*/ 30620 h 372978"/>
                <a:gd name="connsiteX9" fmla="*/ 72489 w 560801"/>
                <a:gd name="connsiteY9" fmla="*/ 836 h 372978"/>
                <a:gd name="connsiteX0" fmla="*/ 73151 w 561463"/>
                <a:gd name="connsiteY0" fmla="*/ 836 h 372978"/>
                <a:gd name="connsiteX1" fmla="*/ 286542 w 561463"/>
                <a:gd name="connsiteY1" fmla="*/ 56981 h 372978"/>
                <a:gd name="connsiteX2" fmla="*/ 535029 w 561463"/>
                <a:gd name="connsiteY2" fmla="*/ 242324 h 372978"/>
                <a:gd name="connsiteX3" fmla="*/ 554392 w 561463"/>
                <a:gd name="connsiteY3" fmla="*/ 334455 h 372978"/>
                <a:gd name="connsiteX4" fmla="*/ 494805 w 561463"/>
                <a:gd name="connsiteY4" fmla="*/ 366849 h 372978"/>
                <a:gd name="connsiteX5" fmla="*/ 314470 w 561463"/>
                <a:gd name="connsiteY5" fmla="*/ 223944 h 372978"/>
                <a:gd name="connsiteX6" fmla="*/ 163420 w 561463"/>
                <a:gd name="connsiteY6" fmla="*/ 163914 h 372978"/>
                <a:gd name="connsiteX7" fmla="*/ 23928 w 561463"/>
                <a:gd name="connsiteY7" fmla="*/ 125651 h 372978"/>
                <a:gd name="connsiteX8" fmla="*/ 6774 w 561463"/>
                <a:gd name="connsiteY8" fmla="*/ 30620 h 372978"/>
                <a:gd name="connsiteX9" fmla="*/ 73151 w 561463"/>
                <a:gd name="connsiteY9" fmla="*/ 836 h 372978"/>
                <a:gd name="connsiteX0" fmla="*/ 73151 w 561710"/>
                <a:gd name="connsiteY0" fmla="*/ 836 h 440034"/>
                <a:gd name="connsiteX1" fmla="*/ 286542 w 561710"/>
                <a:gd name="connsiteY1" fmla="*/ 56981 h 440034"/>
                <a:gd name="connsiteX2" fmla="*/ 535029 w 561710"/>
                <a:gd name="connsiteY2" fmla="*/ 242324 h 440034"/>
                <a:gd name="connsiteX3" fmla="*/ 554392 w 561710"/>
                <a:gd name="connsiteY3" fmla="*/ 334455 h 440034"/>
                <a:gd name="connsiteX4" fmla="*/ 491699 w 561710"/>
                <a:gd name="connsiteY4" fmla="*/ 437550 h 440034"/>
                <a:gd name="connsiteX5" fmla="*/ 314470 w 561710"/>
                <a:gd name="connsiteY5" fmla="*/ 223944 h 440034"/>
                <a:gd name="connsiteX6" fmla="*/ 163420 w 561710"/>
                <a:gd name="connsiteY6" fmla="*/ 163914 h 440034"/>
                <a:gd name="connsiteX7" fmla="*/ 23928 w 561710"/>
                <a:gd name="connsiteY7" fmla="*/ 125651 h 440034"/>
                <a:gd name="connsiteX8" fmla="*/ 6774 w 561710"/>
                <a:gd name="connsiteY8" fmla="*/ 30620 h 440034"/>
                <a:gd name="connsiteX9" fmla="*/ 73151 w 561710"/>
                <a:gd name="connsiteY9" fmla="*/ 836 h 440034"/>
                <a:gd name="connsiteX0" fmla="*/ 73151 w 564162"/>
                <a:gd name="connsiteY0" fmla="*/ 836 h 443024"/>
                <a:gd name="connsiteX1" fmla="*/ 286542 w 564162"/>
                <a:gd name="connsiteY1" fmla="*/ 56981 h 443024"/>
                <a:gd name="connsiteX2" fmla="*/ 535029 w 564162"/>
                <a:gd name="connsiteY2" fmla="*/ 242324 h 443024"/>
                <a:gd name="connsiteX3" fmla="*/ 554392 w 564162"/>
                <a:gd name="connsiteY3" fmla="*/ 368121 h 443024"/>
                <a:gd name="connsiteX4" fmla="*/ 491699 w 564162"/>
                <a:gd name="connsiteY4" fmla="*/ 437550 h 443024"/>
                <a:gd name="connsiteX5" fmla="*/ 314470 w 564162"/>
                <a:gd name="connsiteY5" fmla="*/ 223944 h 443024"/>
                <a:gd name="connsiteX6" fmla="*/ 163420 w 564162"/>
                <a:gd name="connsiteY6" fmla="*/ 163914 h 443024"/>
                <a:gd name="connsiteX7" fmla="*/ 23928 w 564162"/>
                <a:gd name="connsiteY7" fmla="*/ 125651 h 443024"/>
                <a:gd name="connsiteX8" fmla="*/ 6774 w 564162"/>
                <a:gd name="connsiteY8" fmla="*/ 30620 h 443024"/>
                <a:gd name="connsiteX9" fmla="*/ 73151 w 564162"/>
                <a:gd name="connsiteY9" fmla="*/ 836 h 443024"/>
                <a:gd name="connsiteX0" fmla="*/ 73151 w 563722"/>
                <a:gd name="connsiteY0" fmla="*/ 836 h 519107"/>
                <a:gd name="connsiteX1" fmla="*/ 286542 w 563722"/>
                <a:gd name="connsiteY1" fmla="*/ 56981 h 519107"/>
                <a:gd name="connsiteX2" fmla="*/ 535029 w 563722"/>
                <a:gd name="connsiteY2" fmla="*/ 242324 h 519107"/>
                <a:gd name="connsiteX3" fmla="*/ 553616 w 563722"/>
                <a:gd name="connsiteY3" fmla="*/ 509523 h 519107"/>
                <a:gd name="connsiteX4" fmla="*/ 491699 w 563722"/>
                <a:gd name="connsiteY4" fmla="*/ 437550 h 519107"/>
                <a:gd name="connsiteX5" fmla="*/ 314470 w 563722"/>
                <a:gd name="connsiteY5" fmla="*/ 223944 h 519107"/>
                <a:gd name="connsiteX6" fmla="*/ 163420 w 563722"/>
                <a:gd name="connsiteY6" fmla="*/ 163914 h 519107"/>
                <a:gd name="connsiteX7" fmla="*/ 23928 w 563722"/>
                <a:gd name="connsiteY7" fmla="*/ 125651 h 519107"/>
                <a:gd name="connsiteX8" fmla="*/ 6774 w 563722"/>
                <a:gd name="connsiteY8" fmla="*/ 30620 h 519107"/>
                <a:gd name="connsiteX9" fmla="*/ 73151 w 563722"/>
                <a:gd name="connsiteY9" fmla="*/ 836 h 519107"/>
                <a:gd name="connsiteX0" fmla="*/ 73151 w 563722"/>
                <a:gd name="connsiteY0" fmla="*/ 836 h 513172"/>
                <a:gd name="connsiteX1" fmla="*/ 286542 w 563722"/>
                <a:gd name="connsiteY1" fmla="*/ 56981 h 513172"/>
                <a:gd name="connsiteX2" fmla="*/ 535029 w 563722"/>
                <a:gd name="connsiteY2" fmla="*/ 339958 h 513172"/>
                <a:gd name="connsiteX3" fmla="*/ 553616 w 563722"/>
                <a:gd name="connsiteY3" fmla="*/ 509523 h 513172"/>
                <a:gd name="connsiteX4" fmla="*/ 491699 w 563722"/>
                <a:gd name="connsiteY4" fmla="*/ 437550 h 513172"/>
                <a:gd name="connsiteX5" fmla="*/ 314470 w 563722"/>
                <a:gd name="connsiteY5" fmla="*/ 223944 h 513172"/>
                <a:gd name="connsiteX6" fmla="*/ 163420 w 563722"/>
                <a:gd name="connsiteY6" fmla="*/ 163914 h 513172"/>
                <a:gd name="connsiteX7" fmla="*/ 23928 w 563722"/>
                <a:gd name="connsiteY7" fmla="*/ 125651 h 513172"/>
                <a:gd name="connsiteX8" fmla="*/ 6774 w 563722"/>
                <a:gd name="connsiteY8" fmla="*/ 30620 h 513172"/>
                <a:gd name="connsiteX9" fmla="*/ 73151 w 563722"/>
                <a:gd name="connsiteY9" fmla="*/ 836 h 513172"/>
                <a:gd name="connsiteX0" fmla="*/ 73151 w 562862"/>
                <a:gd name="connsiteY0" fmla="*/ 836 h 512804"/>
                <a:gd name="connsiteX1" fmla="*/ 286542 w 562862"/>
                <a:gd name="connsiteY1" fmla="*/ 56981 h 512804"/>
                <a:gd name="connsiteX2" fmla="*/ 533476 w 562862"/>
                <a:gd name="connsiteY2" fmla="*/ 346691 h 512804"/>
                <a:gd name="connsiteX3" fmla="*/ 553616 w 562862"/>
                <a:gd name="connsiteY3" fmla="*/ 509523 h 512804"/>
                <a:gd name="connsiteX4" fmla="*/ 491699 w 562862"/>
                <a:gd name="connsiteY4" fmla="*/ 437550 h 512804"/>
                <a:gd name="connsiteX5" fmla="*/ 314470 w 562862"/>
                <a:gd name="connsiteY5" fmla="*/ 223944 h 512804"/>
                <a:gd name="connsiteX6" fmla="*/ 163420 w 562862"/>
                <a:gd name="connsiteY6" fmla="*/ 163914 h 512804"/>
                <a:gd name="connsiteX7" fmla="*/ 23928 w 562862"/>
                <a:gd name="connsiteY7" fmla="*/ 125651 h 512804"/>
                <a:gd name="connsiteX8" fmla="*/ 6774 w 562862"/>
                <a:gd name="connsiteY8" fmla="*/ 30620 h 512804"/>
                <a:gd name="connsiteX9" fmla="*/ 73151 w 562862"/>
                <a:gd name="connsiteY9" fmla="*/ 836 h 512804"/>
                <a:gd name="connsiteX0" fmla="*/ 73151 w 562862"/>
                <a:gd name="connsiteY0" fmla="*/ 836 h 513648"/>
                <a:gd name="connsiteX1" fmla="*/ 286542 w 562862"/>
                <a:gd name="connsiteY1" fmla="*/ 56981 h 513648"/>
                <a:gd name="connsiteX2" fmla="*/ 533476 w 562862"/>
                <a:gd name="connsiteY2" fmla="*/ 346691 h 513648"/>
                <a:gd name="connsiteX3" fmla="*/ 553616 w 562862"/>
                <a:gd name="connsiteY3" fmla="*/ 509523 h 513648"/>
                <a:gd name="connsiteX4" fmla="*/ 491699 w 562862"/>
                <a:gd name="connsiteY4" fmla="*/ 444283 h 513648"/>
                <a:gd name="connsiteX5" fmla="*/ 314470 w 562862"/>
                <a:gd name="connsiteY5" fmla="*/ 223944 h 513648"/>
                <a:gd name="connsiteX6" fmla="*/ 163420 w 562862"/>
                <a:gd name="connsiteY6" fmla="*/ 163914 h 513648"/>
                <a:gd name="connsiteX7" fmla="*/ 23928 w 562862"/>
                <a:gd name="connsiteY7" fmla="*/ 125651 h 513648"/>
                <a:gd name="connsiteX8" fmla="*/ 6774 w 562862"/>
                <a:gd name="connsiteY8" fmla="*/ 30620 h 513648"/>
                <a:gd name="connsiteX9" fmla="*/ 73151 w 562862"/>
                <a:gd name="connsiteY9" fmla="*/ 836 h 513648"/>
                <a:gd name="connsiteX0" fmla="*/ 73151 w 562862"/>
                <a:gd name="connsiteY0" fmla="*/ 836 h 513648"/>
                <a:gd name="connsiteX1" fmla="*/ 286542 w 562862"/>
                <a:gd name="connsiteY1" fmla="*/ 56981 h 513648"/>
                <a:gd name="connsiteX2" fmla="*/ 533476 w 562862"/>
                <a:gd name="connsiteY2" fmla="*/ 346691 h 513648"/>
                <a:gd name="connsiteX3" fmla="*/ 553616 w 562862"/>
                <a:gd name="connsiteY3" fmla="*/ 509523 h 513648"/>
                <a:gd name="connsiteX4" fmla="*/ 491699 w 562862"/>
                <a:gd name="connsiteY4" fmla="*/ 444283 h 513648"/>
                <a:gd name="connsiteX5" fmla="*/ 314470 w 562862"/>
                <a:gd name="connsiteY5" fmla="*/ 223944 h 513648"/>
                <a:gd name="connsiteX6" fmla="*/ 163420 w 562862"/>
                <a:gd name="connsiteY6" fmla="*/ 163914 h 513648"/>
                <a:gd name="connsiteX7" fmla="*/ 23928 w 562862"/>
                <a:gd name="connsiteY7" fmla="*/ 125651 h 513648"/>
                <a:gd name="connsiteX8" fmla="*/ 6774 w 562862"/>
                <a:gd name="connsiteY8" fmla="*/ 30620 h 513648"/>
                <a:gd name="connsiteX9" fmla="*/ 73151 w 562862"/>
                <a:gd name="connsiteY9" fmla="*/ 836 h 513648"/>
                <a:gd name="connsiteX0" fmla="*/ 73151 w 562815"/>
                <a:gd name="connsiteY0" fmla="*/ 791 h 513603"/>
                <a:gd name="connsiteX1" fmla="*/ 287318 w 562815"/>
                <a:gd name="connsiteY1" fmla="*/ 36735 h 513603"/>
                <a:gd name="connsiteX2" fmla="*/ 533476 w 562815"/>
                <a:gd name="connsiteY2" fmla="*/ 346646 h 513603"/>
                <a:gd name="connsiteX3" fmla="*/ 553616 w 562815"/>
                <a:gd name="connsiteY3" fmla="*/ 509478 h 513603"/>
                <a:gd name="connsiteX4" fmla="*/ 491699 w 562815"/>
                <a:gd name="connsiteY4" fmla="*/ 444238 h 513603"/>
                <a:gd name="connsiteX5" fmla="*/ 314470 w 562815"/>
                <a:gd name="connsiteY5" fmla="*/ 223899 h 513603"/>
                <a:gd name="connsiteX6" fmla="*/ 163420 w 562815"/>
                <a:gd name="connsiteY6" fmla="*/ 163869 h 513603"/>
                <a:gd name="connsiteX7" fmla="*/ 23928 w 562815"/>
                <a:gd name="connsiteY7" fmla="*/ 125606 h 513603"/>
                <a:gd name="connsiteX8" fmla="*/ 6774 w 562815"/>
                <a:gd name="connsiteY8" fmla="*/ 30575 h 513603"/>
                <a:gd name="connsiteX9" fmla="*/ 73151 w 562815"/>
                <a:gd name="connsiteY9" fmla="*/ 791 h 513603"/>
                <a:gd name="connsiteX0" fmla="*/ 73151 w 563735"/>
                <a:gd name="connsiteY0" fmla="*/ 791 h 519929"/>
                <a:gd name="connsiteX1" fmla="*/ 287318 w 563735"/>
                <a:gd name="connsiteY1" fmla="*/ 36735 h 519929"/>
                <a:gd name="connsiteX2" fmla="*/ 533476 w 563735"/>
                <a:gd name="connsiteY2" fmla="*/ 346646 h 519929"/>
                <a:gd name="connsiteX3" fmla="*/ 555169 w 563735"/>
                <a:gd name="connsiteY3" fmla="*/ 516212 h 519929"/>
                <a:gd name="connsiteX4" fmla="*/ 491699 w 563735"/>
                <a:gd name="connsiteY4" fmla="*/ 444238 h 519929"/>
                <a:gd name="connsiteX5" fmla="*/ 314470 w 563735"/>
                <a:gd name="connsiteY5" fmla="*/ 223899 h 519929"/>
                <a:gd name="connsiteX6" fmla="*/ 163420 w 563735"/>
                <a:gd name="connsiteY6" fmla="*/ 163869 h 519929"/>
                <a:gd name="connsiteX7" fmla="*/ 23928 w 563735"/>
                <a:gd name="connsiteY7" fmla="*/ 125606 h 519929"/>
                <a:gd name="connsiteX8" fmla="*/ 6774 w 563735"/>
                <a:gd name="connsiteY8" fmla="*/ 30575 h 519929"/>
                <a:gd name="connsiteX9" fmla="*/ 73151 w 563735"/>
                <a:gd name="connsiteY9" fmla="*/ 791 h 519929"/>
                <a:gd name="connsiteX0" fmla="*/ 73151 w 563735"/>
                <a:gd name="connsiteY0" fmla="*/ 791 h 518582"/>
                <a:gd name="connsiteX1" fmla="*/ 287318 w 563735"/>
                <a:gd name="connsiteY1" fmla="*/ 36735 h 518582"/>
                <a:gd name="connsiteX2" fmla="*/ 533476 w 563735"/>
                <a:gd name="connsiteY2" fmla="*/ 346646 h 518582"/>
                <a:gd name="connsiteX3" fmla="*/ 555169 w 563735"/>
                <a:gd name="connsiteY3" fmla="*/ 516212 h 518582"/>
                <a:gd name="connsiteX4" fmla="*/ 491699 w 563735"/>
                <a:gd name="connsiteY4" fmla="*/ 430772 h 518582"/>
                <a:gd name="connsiteX5" fmla="*/ 314470 w 563735"/>
                <a:gd name="connsiteY5" fmla="*/ 223899 h 518582"/>
                <a:gd name="connsiteX6" fmla="*/ 163420 w 563735"/>
                <a:gd name="connsiteY6" fmla="*/ 163869 h 518582"/>
                <a:gd name="connsiteX7" fmla="*/ 23928 w 563735"/>
                <a:gd name="connsiteY7" fmla="*/ 125606 h 518582"/>
                <a:gd name="connsiteX8" fmla="*/ 6774 w 563735"/>
                <a:gd name="connsiteY8" fmla="*/ 30575 h 518582"/>
                <a:gd name="connsiteX9" fmla="*/ 73151 w 563735"/>
                <a:gd name="connsiteY9" fmla="*/ 791 h 518582"/>
                <a:gd name="connsiteX0" fmla="*/ 73151 w 563735"/>
                <a:gd name="connsiteY0" fmla="*/ 791 h 518581"/>
                <a:gd name="connsiteX1" fmla="*/ 287318 w 563735"/>
                <a:gd name="connsiteY1" fmla="*/ 36735 h 518581"/>
                <a:gd name="connsiteX2" fmla="*/ 533476 w 563735"/>
                <a:gd name="connsiteY2" fmla="*/ 346646 h 518581"/>
                <a:gd name="connsiteX3" fmla="*/ 555169 w 563735"/>
                <a:gd name="connsiteY3" fmla="*/ 516212 h 518581"/>
                <a:gd name="connsiteX4" fmla="*/ 491699 w 563735"/>
                <a:gd name="connsiteY4" fmla="*/ 430772 h 518581"/>
                <a:gd name="connsiteX5" fmla="*/ 314470 w 563735"/>
                <a:gd name="connsiteY5" fmla="*/ 223899 h 518581"/>
                <a:gd name="connsiteX6" fmla="*/ 168855 w 563735"/>
                <a:gd name="connsiteY6" fmla="*/ 160503 h 518581"/>
                <a:gd name="connsiteX7" fmla="*/ 23928 w 563735"/>
                <a:gd name="connsiteY7" fmla="*/ 125606 h 518581"/>
                <a:gd name="connsiteX8" fmla="*/ 6774 w 563735"/>
                <a:gd name="connsiteY8" fmla="*/ 30575 h 518581"/>
                <a:gd name="connsiteX9" fmla="*/ 73151 w 563735"/>
                <a:gd name="connsiteY9" fmla="*/ 791 h 518581"/>
                <a:gd name="connsiteX0" fmla="*/ 73151 w 563735"/>
                <a:gd name="connsiteY0" fmla="*/ 791 h 518581"/>
                <a:gd name="connsiteX1" fmla="*/ 287318 w 563735"/>
                <a:gd name="connsiteY1" fmla="*/ 36735 h 518581"/>
                <a:gd name="connsiteX2" fmla="*/ 533476 w 563735"/>
                <a:gd name="connsiteY2" fmla="*/ 346646 h 518581"/>
                <a:gd name="connsiteX3" fmla="*/ 555169 w 563735"/>
                <a:gd name="connsiteY3" fmla="*/ 516212 h 518581"/>
                <a:gd name="connsiteX4" fmla="*/ 491699 w 563735"/>
                <a:gd name="connsiteY4" fmla="*/ 430772 h 518581"/>
                <a:gd name="connsiteX5" fmla="*/ 314470 w 563735"/>
                <a:gd name="connsiteY5" fmla="*/ 223899 h 518581"/>
                <a:gd name="connsiteX6" fmla="*/ 168855 w 563735"/>
                <a:gd name="connsiteY6" fmla="*/ 160503 h 518581"/>
                <a:gd name="connsiteX7" fmla="*/ 23928 w 563735"/>
                <a:gd name="connsiteY7" fmla="*/ 125606 h 518581"/>
                <a:gd name="connsiteX8" fmla="*/ 6774 w 563735"/>
                <a:gd name="connsiteY8" fmla="*/ 30575 h 518581"/>
                <a:gd name="connsiteX9" fmla="*/ 73151 w 563735"/>
                <a:gd name="connsiteY9" fmla="*/ 791 h 518581"/>
                <a:gd name="connsiteX0" fmla="*/ 75513 w 566097"/>
                <a:gd name="connsiteY0" fmla="*/ 791 h 518581"/>
                <a:gd name="connsiteX1" fmla="*/ 289680 w 566097"/>
                <a:gd name="connsiteY1" fmla="*/ 36735 h 518581"/>
                <a:gd name="connsiteX2" fmla="*/ 535838 w 566097"/>
                <a:gd name="connsiteY2" fmla="*/ 346646 h 518581"/>
                <a:gd name="connsiteX3" fmla="*/ 557531 w 566097"/>
                <a:gd name="connsiteY3" fmla="*/ 516212 h 518581"/>
                <a:gd name="connsiteX4" fmla="*/ 494061 w 566097"/>
                <a:gd name="connsiteY4" fmla="*/ 430772 h 518581"/>
                <a:gd name="connsiteX5" fmla="*/ 316832 w 566097"/>
                <a:gd name="connsiteY5" fmla="*/ 223899 h 518581"/>
                <a:gd name="connsiteX6" fmla="*/ 171217 w 566097"/>
                <a:gd name="connsiteY6" fmla="*/ 160503 h 518581"/>
                <a:gd name="connsiteX7" fmla="*/ 21631 w 566097"/>
                <a:gd name="connsiteY7" fmla="*/ 128974 h 518581"/>
                <a:gd name="connsiteX8" fmla="*/ 9136 w 566097"/>
                <a:gd name="connsiteY8" fmla="*/ 30575 h 518581"/>
                <a:gd name="connsiteX9" fmla="*/ 75513 w 566097"/>
                <a:gd name="connsiteY9" fmla="*/ 791 h 518581"/>
                <a:gd name="connsiteX0" fmla="*/ 75513 w 566097"/>
                <a:gd name="connsiteY0" fmla="*/ 1972 h 519762"/>
                <a:gd name="connsiteX1" fmla="*/ 289680 w 566097"/>
                <a:gd name="connsiteY1" fmla="*/ 37916 h 519762"/>
                <a:gd name="connsiteX2" fmla="*/ 535838 w 566097"/>
                <a:gd name="connsiteY2" fmla="*/ 347827 h 519762"/>
                <a:gd name="connsiteX3" fmla="*/ 557531 w 566097"/>
                <a:gd name="connsiteY3" fmla="*/ 517393 h 519762"/>
                <a:gd name="connsiteX4" fmla="*/ 494061 w 566097"/>
                <a:gd name="connsiteY4" fmla="*/ 431953 h 519762"/>
                <a:gd name="connsiteX5" fmla="*/ 316832 w 566097"/>
                <a:gd name="connsiteY5" fmla="*/ 225080 h 519762"/>
                <a:gd name="connsiteX6" fmla="*/ 171217 w 566097"/>
                <a:gd name="connsiteY6" fmla="*/ 161684 h 519762"/>
                <a:gd name="connsiteX7" fmla="*/ 21631 w 566097"/>
                <a:gd name="connsiteY7" fmla="*/ 130155 h 519762"/>
                <a:gd name="connsiteX8" fmla="*/ 9136 w 566097"/>
                <a:gd name="connsiteY8" fmla="*/ 18289 h 519762"/>
                <a:gd name="connsiteX9" fmla="*/ 75513 w 566097"/>
                <a:gd name="connsiteY9" fmla="*/ 1972 h 519762"/>
                <a:gd name="connsiteX0" fmla="*/ 75513 w 566097"/>
                <a:gd name="connsiteY0" fmla="*/ 444 h 538433"/>
                <a:gd name="connsiteX1" fmla="*/ 289680 w 566097"/>
                <a:gd name="connsiteY1" fmla="*/ 56587 h 538433"/>
                <a:gd name="connsiteX2" fmla="*/ 535838 w 566097"/>
                <a:gd name="connsiteY2" fmla="*/ 366498 h 538433"/>
                <a:gd name="connsiteX3" fmla="*/ 557531 w 566097"/>
                <a:gd name="connsiteY3" fmla="*/ 536064 h 538433"/>
                <a:gd name="connsiteX4" fmla="*/ 494061 w 566097"/>
                <a:gd name="connsiteY4" fmla="*/ 450624 h 538433"/>
                <a:gd name="connsiteX5" fmla="*/ 316832 w 566097"/>
                <a:gd name="connsiteY5" fmla="*/ 243751 h 538433"/>
                <a:gd name="connsiteX6" fmla="*/ 171217 w 566097"/>
                <a:gd name="connsiteY6" fmla="*/ 180355 h 538433"/>
                <a:gd name="connsiteX7" fmla="*/ 21631 w 566097"/>
                <a:gd name="connsiteY7" fmla="*/ 148826 h 538433"/>
                <a:gd name="connsiteX8" fmla="*/ 9136 w 566097"/>
                <a:gd name="connsiteY8" fmla="*/ 36960 h 538433"/>
                <a:gd name="connsiteX9" fmla="*/ 75513 w 566097"/>
                <a:gd name="connsiteY9" fmla="*/ 444 h 538433"/>
                <a:gd name="connsiteX0" fmla="*/ 75513 w 566199"/>
                <a:gd name="connsiteY0" fmla="*/ 444 h 538721"/>
                <a:gd name="connsiteX1" fmla="*/ 289680 w 566199"/>
                <a:gd name="connsiteY1" fmla="*/ 56587 h 538721"/>
                <a:gd name="connsiteX2" fmla="*/ 535838 w 566199"/>
                <a:gd name="connsiteY2" fmla="*/ 366498 h 538721"/>
                <a:gd name="connsiteX3" fmla="*/ 557531 w 566199"/>
                <a:gd name="connsiteY3" fmla="*/ 536064 h 538721"/>
                <a:gd name="connsiteX4" fmla="*/ 492508 w 566199"/>
                <a:gd name="connsiteY4" fmla="*/ 453991 h 538721"/>
                <a:gd name="connsiteX5" fmla="*/ 316832 w 566199"/>
                <a:gd name="connsiteY5" fmla="*/ 243751 h 538721"/>
                <a:gd name="connsiteX6" fmla="*/ 171217 w 566199"/>
                <a:gd name="connsiteY6" fmla="*/ 180355 h 538721"/>
                <a:gd name="connsiteX7" fmla="*/ 21631 w 566199"/>
                <a:gd name="connsiteY7" fmla="*/ 148826 h 538721"/>
                <a:gd name="connsiteX8" fmla="*/ 9136 w 566199"/>
                <a:gd name="connsiteY8" fmla="*/ 36960 h 538721"/>
                <a:gd name="connsiteX9" fmla="*/ 75513 w 566199"/>
                <a:gd name="connsiteY9" fmla="*/ 444 h 538721"/>
                <a:gd name="connsiteX0" fmla="*/ 75513 w 563952"/>
                <a:gd name="connsiteY0" fmla="*/ 444 h 548503"/>
                <a:gd name="connsiteX1" fmla="*/ 289680 w 563952"/>
                <a:gd name="connsiteY1" fmla="*/ 56587 h 548503"/>
                <a:gd name="connsiteX2" fmla="*/ 535838 w 563952"/>
                <a:gd name="connsiteY2" fmla="*/ 366498 h 548503"/>
                <a:gd name="connsiteX3" fmla="*/ 553649 w 563952"/>
                <a:gd name="connsiteY3" fmla="*/ 546165 h 548503"/>
                <a:gd name="connsiteX4" fmla="*/ 492508 w 563952"/>
                <a:gd name="connsiteY4" fmla="*/ 453991 h 548503"/>
                <a:gd name="connsiteX5" fmla="*/ 316832 w 563952"/>
                <a:gd name="connsiteY5" fmla="*/ 243751 h 548503"/>
                <a:gd name="connsiteX6" fmla="*/ 171217 w 563952"/>
                <a:gd name="connsiteY6" fmla="*/ 180355 h 548503"/>
                <a:gd name="connsiteX7" fmla="*/ 21631 w 563952"/>
                <a:gd name="connsiteY7" fmla="*/ 148826 h 548503"/>
                <a:gd name="connsiteX8" fmla="*/ 9136 w 563952"/>
                <a:gd name="connsiteY8" fmla="*/ 36960 h 548503"/>
                <a:gd name="connsiteX9" fmla="*/ 75513 w 563952"/>
                <a:gd name="connsiteY9" fmla="*/ 444 h 548503"/>
                <a:gd name="connsiteX0" fmla="*/ 75513 w 562509"/>
                <a:gd name="connsiteY0" fmla="*/ 444 h 548504"/>
                <a:gd name="connsiteX1" fmla="*/ 289680 w 562509"/>
                <a:gd name="connsiteY1" fmla="*/ 56587 h 548504"/>
                <a:gd name="connsiteX2" fmla="*/ 535838 w 562509"/>
                <a:gd name="connsiteY2" fmla="*/ 366498 h 548504"/>
                <a:gd name="connsiteX3" fmla="*/ 553649 w 562509"/>
                <a:gd name="connsiteY3" fmla="*/ 546165 h 548504"/>
                <a:gd name="connsiteX4" fmla="*/ 492508 w 562509"/>
                <a:gd name="connsiteY4" fmla="*/ 453991 h 548504"/>
                <a:gd name="connsiteX5" fmla="*/ 316832 w 562509"/>
                <a:gd name="connsiteY5" fmla="*/ 243751 h 548504"/>
                <a:gd name="connsiteX6" fmla="*/ 171217 w 562509"/>
                <a:gd name="connsiteY6" fmla="*/ 180355 h 548504"/>
                <a:gd name="connsiteX7" fmla="*/ 21631 w 562509"/>
                <a:gd name="connsiteY7" fmla="*/ 148826 h 548504"/>
                <a:gd name="connsiteX8" fmla="*/ 9136 w 562509"/>
                <a:gd name="connsiteY8" fmla="*/ 36960 h 548504"/>
                <a:gd name="connsiteX9" fmla="*/ 75513 w 562509"/>
                <a:gd name="connsiteY9" fmla="*/ 444 h 548504"/>
                <a:gd name="connsiteX0" fmla="*/ 75513 w 562910"/>
                <a:gd name="connsiteY0" fmla="*/ 444 h 547175"/>
                <a:gd name="connsiteX1" fmla="*/ 289680 w 562910"/>
                <a:gd name="connsiteY1" fmla="*/ 56587 h 547175"/>
                <a:gd name="connsiteX2" fmla="*/ 535838 w 562910"/>
                <a:gd name="connsiteY2" fmla="*/ 366498 h 547175"/>
                <a:gd name="connsiteX3" fmla="*/ 553649 w 562910"/>
                <a:gd name="connsiteY3" fmla="*/ 546165 h 547175"/>
                <a:gd name="connsiteX4" fmla="*/ 486296 w 562910"/>
                <a:gd name="connsiteY4" fmla="*/ 430424 h 547175"/>
                <a:gd name="connsiteX5" fmla="*/ 316832 w 562910"/>
                <a:gd name="connsiteY5" fmla="*/ 243751 h 547175"/>
                <a:gd name="connsiteX6" fmla="*/ 171217 w 562910"/>
                <a:gd name="connsiteY6" fmla="*/ 180355 h 547175"/>
                <a:gd name="connsiteX7" fmla="*/ 21631 w 562910"/>
                <a:gd name="connsiteY7" fmla="*/ 148826 h 547175"/>
                <a:gd name="connsiteX8" fmla="*/ 9136 w 562910"/>
                <a:gd name="connsiteY8" fmla="*/ 36960 h 547175"/>
                <a:gd name="connsiteX9" fmla="*/ 75513 w 562910"/>
                <a:gd name="connsiteY9" fmla="*/ 444 h 547175"/>
                <a:gd name="connsiteX0" fmla="*/ 75513 w 562910"/>
                <a:gd name="connsiteY0" fmla="*/ 444 h 547473"/>
                <a:gd name="connsiteX1" fmla="*/ 289680 w 562910"/>
                <a:gd name="connsiteY1" fmla="*/ 56587 h 547473"/>
                <a:gd name="connsiteX2" fmla="*/ 535838 w 562910"/>
                <a:gd name="connsiteY2" fmla="*/ 366498 h 547473"/>
                <a:gd name="connsiteX3" fmla="*/ 553649 w 562910"/>
                <a:gd name="connsiteY3" fmla="*/ 546165 h 547473"/>
                <a:gd name="connsiteX4" fmla="*/ 486296 w 562910"/>
                <a:gd name="connsiteY4" fmla="*/ 430424 h 547473"/>
                <a:gd name="connsiteX5" fmla="*/ 316832 w 562910"/>
                <a:gd name="connsiteY5" fmla="*/ 243751 h 547473"/>
                <a:gd name="connsiteX6" fmla="*/ 171217 w 562910"/>
                <a:gd name="connsiteY6" fmla="*/ 180355 h 547473"/>
                <a:gd name="connsiteX7" fmla="*/ 21631 w 562910"/>
                <a:gd name="connsiteY7" fmla="*/ 148826 h 547473"/>
                <a:gd name="connsiteX8" fmla="*/ 9136 w 562910"/>
                <a:gd name="connsiteY8" fmla="*/ 36960 h 547473"/>
                <a:gd name="connsiteX9" fmla="*/ 75513 w 562910"/>
                <a:gd name="connsiteY9" fmla="*/ 444 h 547473"/>
                <a:gd name="connsiteX0" fmla="*/ 75513 w 562910"/>
                <a:gd name="connsiteY0" fmla="*/ 444 h 547667"/>
                <a:gd name="connsiteX1" fmla="*/ 289680 w 562910"/>
                <a:gd name="connsiteY1" fmla="*/ 56587 h 547667"/>
                <a:gd name="connsiteX2" fmla="*/ 535838 w 562910"/>
                <a:gd name="connsiteY2" fmla="*/ 366498 h 547667"/>
                <a:gd name="connsiteX3" fmla="*/ 553649 w 562910"/>
                <a:gd name="connsiteY3" fmla="*/ 546165 h 547667"/>
                <a:gd name="connsiteX4" fmla="*/ 486296 w 562910"/>
                <a:gd name="connsiteY4" fmla="*/ 433790 h 547667"/>
                <a:gd name="connsiteX5" fmla="*/ 316832 w 562910"/>
                <a:gd name="connsiteY5" fmla="*/ 243751 h 547667"/>
                <a:gd name="connsiteX6" fmla="*/ 171217 w 562910"/>
                <a:gd name="connsiteY6" fmla="*/ 180355 h 547667"/>
                <a:gd name="connsiteX7" fmla="*/ 21631 w 562910"/>
                <a:gd name="connsiteY7" fmla="*/ 148826 h 547667"/>
                <a:gd name="connsiteX8" fmla="*/ 9136 w 562910"/>
                <a:gd name="connsiteY8" fmla="*/ 36960 h 547667"/>
                <a:gd name="connsiteX9" fmla="*/ 75513 w 562910"/>
                <a:gd name="connsiteY9" fmla="*/ 444 h 54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2910" h="547667">
                  <a:moveTo>
                    <a:pt x="75513" y="444"/>
                  </a:moveTo>
                  <a:cubicBezTo>
                    <a:pt x="122270" y="3715"/>
                    <a:pt x="212959" y="-4422"/>
                    <a:pt x="289680" y="56587"/>
                  </a:cubicBezTo>
                  <a:cubicBezTo>
                    <a:pt x="366401" y="117596"/>
                    <a:pt x="495725" y="254600"/>
                    <a:pt x="535838" y="366498"/>
                  </a:cubicBezTo>
                  <a:cubicBezTo>
                    <a:pt x="575951" y="478396"/>
                    <a:pt x="561906" y="534950"/>
                    <a:pt x="553649" y="546165"/>
                  </a:cubicBezTo>
                  <a:cubicBezTo>
                    <a:pt x="545392" y="557380"/>
                    <a:pt x="525765" y="504393"/>
                    <a:pt x="486296" y="433790"/>
                  </a:cubicBezTo>
                  <a:cubicBezTo>
                    <a:pt x="446827" y="363187"/>
                    <a:pt x="369345" y="285990"/>
                    <a:pt x="316832" y="243751"/>
                  </a:cubicBezTo>
                  <a:cubicBezTo>
                    <a:pt x="264319" y="201512"/>
                    <a:pt x="220417" y="196176"/>
                    <a:pt x="171217" y="180355"/>
                  </a:cubicBezTo>
                  <a:cubicBezTo>
                    <a:pt x="122017" y="164534"/>
                    <a:pt x="51498" y="165674"/>
                    <a:pt x="21631" y="148826"/>
                  </a:cubicBezTo>
                  <a:cubicBezTo>
                    <a:pt x="-10389" y="118693"/>
                    <a:pt x="156" y="61690"/>
                    <a:pt x="9136" y="36960"/>
                  </a:cubicBezTo>
                  <a:cubicBezTo>
                    <a:pt x="18116" y="12230"/>
                    <a:pt x="28756" y="-2827"/>
                    <a:pt x="75513" y="444"/>
                  </a:cubicBezTo>
                  <a:close/>
                </a:path>
              </a:pathLst>
            </a:custGeom>
            <a:solidFill>
              <a:schemeClr val="accent4">
                <a:lumMod val="60000"/>
                <a:lumOff val="40000"/>
              </a:schemeClr>
            </a:solidFill>
            <a:ln w="50800" cmpd="tri">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 name="Freeform 185"/>
            <p:cNvSpPr/>
            <p:nvPr/>
          </p:nvSpPr>
          <p:spPr>
            <a:xfrm rot="10417793">
              <a:off x="3778430" y="4387779"/>
              <a:ext cx="321530" cy="225302"/>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 name="connsiteX0" fmla="*/ 69039 w 555056"/>
                <a:gd name="connsiteY0" fmla="*/ 1347 h 362943"/>
                <a:gd name="connsiteX1" fmla="*/ 282788 w 555056"/>
                <a:gd name="connsiteY1" fmla="*/ 70942 h 362943"/>
                <a:gd name="connsiteX2" fmla="*/ 530917 w 555056"/>
                <a:gd name="connsiteY2" fmla="*/ 242835 h 362943"/>
                <a:gd name="connsiteX3" fmla="*/ 542823 w 555056"/>
                <a:gd name="connsiteY3" fmla="*/ 325545 h 362943"/>
                <a:gd name="connsiteX4" fmla="*/ 488716 w 555056"/>
                <a:gd name="connsiteY4" fmla="*/ 360802 h 362943"/>
                <a:gd name="connsiteX5" fmla="*/ 310358 w 555056"/>
                <a:gd name="connsiteY5" fmla="*/ 224455 h 362943"/>
                <a:gd name="connsiteX6" fmla="*/ 177104 w 555056"/>
                <a:gd name="connsiteY6" fmla="*/ 156033 h 362943"/>
                <a:gd name="connsiteX7" fmla="*/ 30065 w 555056"/>
                <a:gd name="connsiteY7" fmla="*/ 104986 h 362943"/>
                <a:gd name="connsiteX8" fmla="*/ 2662 w 555056"/>
                <a:gd name="connsiteY8" fmla="*/ 31131 h 362943"/>
                <a:gd name="connsiteX9" fmla="*/ 69039 w 555056"/>
                <a:gd name="connsiteY9" fmla="*/ 1347 h 362943"/>
                <a:gd name="connsiteX0" fmla="*/ 69039 w 559957"/>
                <a:gd name="connsiteY0" fmla="*/ 1347 h 367300"/>
                <a:gd name="connsiteX1" fmla="*/ 282788 w 559957"/>
                <a:gd name="connsiteY1" fmla="*/ 70942 h 367300"/>
                <a:gd name="connsiteX2" fmla="*/ 530917 w 559957"/>
                <a:gd name="connsiteY2" fmla="*/ 242835 h 367300"/>
                <a:gd name="connsiteX3" fmla="*/ 550280 w 559957"/>
                <a:gd name="connsiteY3" fmla="*/ 334966 h 367300"/>
                <a:gd name="connsiteX4" fmla="*/ 488716 w 559957"/>
                <a:gd name="connsiteY4" fmla="*/ 360802 h 367300"/>
                <a:gd name="connsiteX5" fmla="*/ 310358 w 559957"/>
                <a:gd name="connsiteY5" fmla="*/ 224455 h 367300"/>
                <a:gd name="connsiteX6" fmla="*/ 177104 w 559957"/>
                <a:gd name="connsiteY6" fmla="*/ 156033 h 367300"/>
                <a:gd name="connsiteX7" fmla="*/ 30065 w 559957"/>
                <a:gd name="connsiteY7" fmla="*/ 104986 h 367300"/>
                <a:gd name="connsiteX8" fmla="*/ 2662 w 559957"/>
                <a:gd name="connsiteY8" fmla="*/ 31131 h 367300"/>
                <a:gd name="connsiteX9" fmla="*/ 69039 w 559957"/>
                <a:gd name="connsiteY9" fmla="*/ 1347 h 367300"/>
                <a:gd name="connsiteX0" fmla="*/ 69039 w 559832"/>
                <a:gd name="connsiteY0" fmla="*/ 1347 h 373093"/>
                <a:gd name="connsiteX1" fmla="*/ 282788 w 559832"/>
                <a:gd name="connsiteY1" fmla="*/ 70942 h 373093"/>
                <a:gd name="connsiteX2" fmla="*/ 530917 w 559832"/>
                <a:gd name="connsiteY2" fmla="*/ 242835 h 373093"/>
                <a:gd name="connsiteX3" fmla="*/ 550280 w 559832"/>
                <a:gd name="connsiteY3" fmla="*/ 334966 h 373093"/>
                <a:gd name="connsiteX4" fmla="*/ 490693 w 559832"/>
                <a:gd name="connsiteY4" fmla="*/ 367360 h 373093"/>
                <a:gd name="connsiteX5" fmla="*/ 310358 w 559832"/>
                <a:gd name="connsiteY5" fmla="*/ 224455 h 373093"/>
                <a:gd name="connsiteX6" fmla="*/ 177104 w 559832"/>
                <a:gd name="connsiteY6" fmla="*/ 156033 h 373093"/>
                <a:gd name="connsiteX7" fmla="*/ 30065 w 559832"/>
                <a:gd name="connsiteY7" fmla="*/ 104986 h 373093"/>
                <a:gd name="connsiteX8" fmla="*/ 2662 w 559832"/>
                <a:gd name="connsiteY8" fmla="*/ 31131 h 373093"/>
                <a:gd name="connsiteX9" fmla="*/ 69039 w 559832"/>
                <a:gd name="connsiteY9" fmla="*/ 1347 h 373093"/>
                <a:gd name="connsiteX0" fmla="*/ 69039 w 559832"/>
                <a:gd name="connsiteY0" fmla="*/ 1347 h 373092"/>
                <a:gd name="connsiteX1" fmla="*/ 282788 w 559832"/>
                <a:gd name="connsiteY1" fmla="*/ 70942 h 373092"/>
                <a:gd name="connsiteX2" fmla="*/ 530917 w 559832"/>
                <a:gd name="connsiteY2" fmla="*/ 242835 h 373092"/>
                <a:gd name="connsiteX3" fmla="*/ 550280 w 559832"/>
                <a:gd name="connsiteY3" fmla="*/ 334966 h 373092"/>
                <a:gd name="connsiteX4" fmla="*/ 490693 w 559832"/>
                <a:gd name="connsiteY4" fmla="*/ 367360 h 373092"/>
                <a:gd name="connsiteX5" fmla="*/ 310358 w 559832"/>
                <a:gd name="connsiteY5" fmla="*/ 224455 h 373092"/>
                <a:gd name="connsiteX6" fmla="*/ 159308 w 559832"/>
                <a:gd name="connsiteY6" fmla="*/ 164425 h 373092"/>
                <a:gd name="connsiteX7" fmla="*/ 30065 w 559832"/>
                <a:gd name="connsiteY7" fmla="*/ 104986 h 373092"/>
                <a:gd name="connsiteX8" fmla="*/ 2662 w 559832"/>
                <a:gd name="connsiteY8" fmla="*/ 31131 h 373092"/>
                <a:gd name="connsiteX9" fmla="*/ 69039 w 559832"/>
                <a:gd name="connsiteY9" fmla="*/ 1347 h 373092"/>
                <a:gd name="connsiteX0" fmla="*/ 72489 w 563282"/>
                <a:gd name="connsiteY0" fmla="*/ 1545 h 373290"/>
                <a:gd name="connsiteX1" fmla="*/ 286238 w 563282"/>
                <a:gd name="connsiteY1" fmla="*/ 71140 h 373290"/>
                <a:gd name="connsiteX2" fmla="*/ 534367 w 563282"/>
                <a:gd name="connsiteY2" fmla="*/ 243033 h 373290"/>
                <a:gd name="connsiteX3" fmla="*/ 553730 w 563282"/>
                <a:gd name="connsiteY3" fmla="*/ 335164 h 373290"/>
                <a:gd name="connsiteX4" fmla="*/ 494143 w 563282"/>
                <a:gd name="connsiteY4" fmla="*/ 367558 h 373290"/>
                <a:gd name="connsiteX5" fmla="*/ 313808 w 563282"/>
                <a:gd name="connsiteY5" fmla="*/ 224653 h 373290"/>
                <a:gd name="connsiteX6" fmla="*/ 162758 w 563282"/>
                <a:gd name="connsiteY6" fmla="*/ 164623 h 373290"/>
                <a:gd name="connsiteX7" fmla="*/ 23266 w 563282"/>
                <a:gd name="connsiteY7" fmla="*/ 126360 h 373290"/>
                <a:gd name="connsiteX8" fmla="*/ 6112 w 563282"/>
                <a:gd name="connsiteY8" fmla="*/ 31329 h 373290"/>
                <a:gd name="connsiteX9" fmla="*/ 72489 w 563282"/>
                <a:gd name="connsiteY9" fmla="*/ 1545 h 373290"/>
                <a:gd name="connsiteX0" fmla="*/ 72489 w 563304"/>
                <a:gd name="connsiteY0" fmla="*/ 837 h 372582"/>
                <a:gd name="connsiteX1" fmla="*/ 285880 w 563304"/>
                <a:gd name="connsiteY1" fmla="*/ 56982 h 372582"/>
                <a:gd name="connsiteX2" fmla="*/ 534367 w 563304"/>
                <a:gd name="connsiteY2" fmla="*/ 242325 h 372582"/>
                <a:gd name="connsiteX3" fmla="*/ 553730 w 563304"/>
                <a:gd name="connsiteY3" fmla="*/ 334456 h 372582"/>
                <a:gd name="connsiteX4" fmla="*/ 494143 w 563304"/>
                <a:gd name="connsiteY4" fmla="*/ 366850 h 372582"/>
                <a:gd name="connsiteX5" fmla="*/ 313808 w 563304"/>
                <a:gd name="connsiteY5" fmla="*/ 223945 h 372582"/>
                <a:gd name="connsiteX6" fmla="*/ 162758 w 563304"/>
                <a:gd name="connsiteY6" fmla="*/ 163915 h 372582"/>
                <a:gd name="connsiteX7" fmla="*/ 23266 w 563304"/>
                <a:gd name="connsiteY7" fmla="*/ 125652 h 372582"/>
                <a:gd name="connsiteX8" fmla="*/ 6112 w 563304"/>
                <a:gd name="connsiteY8" fmla="*/ 30621 h 372582"/>
                <a:gd name="connsiteX9" fmla="*/ 72489 w 563304"/>
                <a:gd name="connsiteY9" fmla="*/ 837 h 372582"/>
                <a:gd name="connsiteX0" fmla="*/ 72489 w 563304"/>
                <a:gd name="connsiteY0" fmla="*/ 836 h 372581"/>
                <a:gd name="connsiteX1" fmla="*/ 285880 w 563304"/>
                <a:gd name="connsiteY1" fmla="*/ 56981 h 372581"/>
                <a:gd name="connsiteX2" fmla="*/ 534367 w 563304"/>
                <a:gd name="connsiteY2" fmla="*/ 242324 h 372581"/>
                <a:gd name="connsiteX3" fmla="*/ 553730 w 563304"/>
                <a:gd name="connsiteY3" fmla="*/ 334455 h 372581"/>
                <a:gd name="connsiteX4" fmla="*/ 494143 w 563304"/>
                <a:gd name="connsiteY4" fmla="*/ 366849 h 372581"/>
                <a:gd name="connsiteX5" fmla="*/ 313808 w 563304"/>
                <a:gd name="connsiteY5" fmla="*/ 223944 h 372581"/>
                <a:gd name="connsiteX6" fmla="*/ 162758 w 563304"/>
                <a:gd name="connsiteY6" fmla="*/ 163914 h 372581"/>
                <a:gd name="connsiteX7" fmla="*/ 23266 w 563304"/>
                <a:gd name="connsiteY7" fmla="*/ 125651 h 372581"/>
                <a:gd name="connsiteX8" fmla="*/ 6112 w 563304"/>
                <a:gd name="connsiteY8" fmla="*/ 30620 h 372581"/>
                <a:gd name="connsiteX9" fmla="*/ 72489 w 563304"/>
                <a:gd name="connsiteY9" fmla="*/ 836 h 372581"/>
                <a:gd name="connsiteX0" fmla="*/ 72489 w 560837"/>
                <a:gd name="connsiteY0" fmla="*/ 836 h 372581"/>
                <a:gd name="connsiteX1" fmla="*/ 285880 w 560837"/>
                <a:gd name="connsiteY1" fmla="*/ 56981 h 372581"/>
                <a:gd name="connsiteX2" fmla="*/ 534367 w 560837"/>
                <a:gd name="connsiteY2" fmla="*/ 242324 h 372581"/>
                <a:gd name="connsiteX3" fmla="*/ 553730 w 560837"/>
                <a:gd name="connsiteY3" fmla="*/ 334455 h 372581"/>
                <a:gd name="connsiteX4" fmla="*/ 494143 w 560837"/>
                <a:gd name="connsiteY4" fmla="*/ 366849 h 372581"/>
                <a:gd name="connsiteX5" fmla="*/ 313808 w 560837"/>
                <a:gd name="connsiteY5" fmla="*/ 223944 h 372581"/>
                <a:gd name="connsiteX6" fmla="*/ 162758 w 560837"/>
                <a:gd name="connsiteY6" fmla="*/ 163914 h 372581"/>
                <a:gd name="connsiteX7" fmla="*/ 23266 w 560837"/>
                <a:gd name="connsiteY7" fmla="*/ 125651 h 372581"/>
                <a:gd name="connsiteX8" fmla="*/ 6112 w 560837"/>
                <a:gd name="connsiteY8" fmla="*/ 30620 h 372581"/>
                <a:gd name="connsiteX9" fmla="*/ 72489 w 560837"/>
                <a:gd name="connsiteY9" fmla="*/ 836 h 372581"/>
                <a:gd name="connsiteX0" fmla="*/ 72489 w 560801"/>
                <a:gd name="connsiteY0" fmla="*/ 836 h 372978"/>
                <a:gd name="connsiteX1" fmla="*/ 285880 w 560801"/>
                <a:gd name="connsiteY1" fmla="*/ 56981 h 372978"/>
                <a:gd name="connsiteX2" fmla="*/ 534367 w 560801"/>
                <a:gd name="connsiteY2" fmla="*/ 242324 h 372978"/>
                <a:gd name="connsiteX3" fmla="*/ 553730 w 560801"/>
                <a:gd name="connsiteY3" fmla="*/ 334455 h 372978"/>
                <a:gd name="connsiteX4" fmla="*/ 494143 w 560801"/>
                <a:gd name="connsiteY4" fmla="*/ 366849 h 372978"/>
                <a:gd name="connsiteX5" fmla="*/ 313808 w 560801"/>
                <a:gd name="connsiteY5" fmla="*/ 223944 h 372978"/>
                <a:gd name="connsiteX6" fmla="*/ 162758 w 560801"/>
                <a:gd name="connsiteY6" fmla="*/ 163914 h 372978"/>
                <a:gd name="connsiteX7" fmla="*/ 23266 w 560801"/>
                <a:gd name="connsiteY7" fmla="*/ 125651 h 372978"/>
                <a:gd name="connsiteX8" fmla="*/ 6112 w 560801"/>
                <a:gd name="connsiteY8" fmla="*/ 30620 h 372978"/>
                <a:gd name="connsiteX9" fmla="*/ 72489 w 560801"/>
                <a:gd name="connsiteY9" fmla="*/ 836 h 372978"/>
                <a:gd name="connsiteX0" fmla="*/ 73151 w 561463"/>
                <a:gd name="connsiteY0" fmla="*/ 836 h 372978"/>
                <a:gd name="connsiteX1" fmla="*/ 286542 w 561463"/>
                <a:gd name="connsiteY1" fmla="*/ 56981 h 372978"/>
                <a:gd name="connsiteX2" fmla="*/ 535029 w 561463"/>
                <a:gd name="connsiteY2" fmla="*/ 242324 h 372978"/>
                <a:gd name="connsiteX3" fmla="*/ 554392 w 561463"/>
                <a:gd name="connsiteY3" fmla="*/ 334455 h 372978"/>
                <a:gd name="connsiteX4" fmla="*/ 494805 w 561463"/>
                <a:gd name="connsiteY4" fmla="*/ 366849 h 372978"/>
                <a:gd name="connsiteX5" fmla="*/ 314470 w 561463"/>
                <a:gd name="connsiteY5" fmla="*/ 223944 h 372978"/>
                <a:gd name="connsiteX6" fmla="*/ 163420 w 561463"/>
                <a:gd name="connsiteY6" fmla="*/ 163914 h 372978"/>
                <a:gd name="connsiteX7" fmla="*/ 23928 w 561463"/>
                <a:gd name="connsiteY7" fmla="*/ 125651 h 372978"/>
                <a:gd name="connsiteX8" fmla="*/ 6774 w 561463"/>
                <a:gd name="connsiteY8" fmla="*/ 30620 h 372978"/>
                <a:gd name="connsiteX9" fmla="*/ 73151 w 561463"/>
                <a:gd name="connsiteY9" fmla="*/ 836 h 372978"/>
                <a:gd name="connsiteX0" fmla="*/ 73151 w 561463"/>
                <a:gd name="connsiteY0" fmla="*/ 836 h 371011"/>
                <a:gd name="connsiteX1" fmla="*/ 286542 w 561463"/>
                <a:gd name="connsiteY1" fmla="*/ 56981 h 371011"/>
                <a:gd name="connsiteX2" fmla="*/ 535029 w 561463"/>
                <a:gd name="connsiteY2" fmla="*/ 242324 h 371011"/>
                <a:gd name="connsiteX3" fmla="*/ 554392 w 561463"/>
                <a:gd name="connsiteY3" fmla="*/ 334455 h 371011"/>
                <a:gd name="connsiteX4" fmla="*/ 494805 w 561463"/>
                <a:gd name="connsiteY4" fmla="*/ 366849 h 371011"/>
                <a:gd name="connsiteX5" fmla="*/ 284637 w 561463"/>
                <a:gd name="connsiteY5" fmla="*/ 253186 h 371011"/>
                <a:gd name="connsiteX6" fmla="*/ 163420 w 561463"/>
                <a:gd name="connsiteY6" fmla="*/ 163914 h 371011"/>
                <a:gd name="connsiteX7" fmla="*/ 23928 w 561463"/>
                <a:gd name="connsiteY7" fmla="*/ 125651 h 371011"/>
                <a:gd name="connsiteX8" fmla="*/ 6774 w 561463"/>
                <a:gd name="connsiteY8" fmla="*/ 30620 h 371011"/>
                <a:gd name="connsiteX9" fmla="*/ 73151 w 561463"/>
                <a:gd name="connsiteY9" fmla="*/ 836 h 371011"/>
                <a:gd name="connsiteX0" fmla="*/ 73151 w 561463"/>
                <a:gd name="connsiteY0" fmla="*/ 836 h 371009"/>
                <a:gd name="connsiteX1" fmla="*/ 286542 w 561463"/>
                <a:gd name="connsiteY1" fmla="*/ 56981 h 371009"/>
                <a:gd name="connsiteX2" fmla="*/ 535029 w 561463"/>
                <a:gd name="connsiteY2" fmla="*/ 242324 h 371009"/>
                <a:gd name="connsiteX3" fmla="*/ 554392 w 561463"/>
                <a:gd name="connsiteY3" fmla="*/ 334455 h 371009"/>
                <a:gd name="connsiteX4" fmla="*/ 494805 w 561463"/>
                <a:gd name="connsiteY4" fmla="*/ 366849 h 371009"/>
                <a:gd name="connsiteX5" fmla="*/ 284637 w 561463"/>
                <a:gd name="connsiteY5" fmla="*/ 253186 h 371009"/>
                <a:gd name="connsiteX6" fmla="*/ 122533 w 561463"/>
                <a:gd name="connsiteY6" fmla="*/ 175862 h 371009"/>
                <a:gd name="connsiteX7" fmla="*/ 23928 w 561463"/>
                <a:gd name="connsiteY7" fmla="*/ 125651 h 371009"/>
                <a:gd name="connsiteX8" fmla="*/ 6774 w 561463"/>
                <a:gd name="connsiteY8" fmla="*/ 30620 h 371009"/>
                <a:gd name="connsiteX9" fmla="*/ 73151 w 561463"/>
                <a:gd name="connsiteY9" fmla="*/ 836 h 371009"/>
                <a:gd name="connsiteX0" fmla="*/ 85575 w 573887"/>
                <a:gd name="connsiteY0" fmla="*/ 743 h 370918"/>
                <a:gd name="connsiteX1" fmla="*/ 298966 w 573887"/>
                <a:gd name="connsiteY1" fmla="*/ 56888 h 370918"/>
                <a:gd name="connsiteX2" fmla="*/ 547453 w 573887"/>
                <a:gd name="connsiteY2" fmla="*/ 242231 h 370918"/>
                <a:gd name="connsiteX3" fmla="*/ 566816 w 573887"/>
                <a:gd name="connsiteY3" fmla="*/ 334362 h 370918"/>
                <a:gd name="connsiteX4" fmla="*/ 507229 w 573887"/>
                <a:gd name="connsiteY4" fmla="*/ 366756 h 370918"/>
                <a:gd name="connsiteX5" fmla="*/ 297061 w 573887"/>
                <a:gd name="connsiteY5" fmla="*/ 253093 h 370918"/>
                <a:gd name="connsiteX6" fmla="*/ 134957 w 573887"/>
                <a:gd name="connsiteY6" fmla="*/ 175769 h 370918"/>
                <a:gd name="connsiteX7" fmla="*/ 16162 w 573887"/>
                <a:gd name="connsiteY7" fmla="*/ 111363 h 370918"/>
                <a:gd name="connsiteX8" fmla="*/ 19198 w 573887"/>
                <a:gd name="connsiteY8" fmla="*/ 30527 h 370918"/>
                <a:gd name="connsiteX9" fmla="*/ 85575 w 573887"/>
                <a:gd name="connsiteY9" fmla="*/ 743 h 370918"/>
                <a:gd name="connsiteX0" fmla="*/ 88744 w 577056"/>
                <a:gd name="connsiteY0" fmla="*/ 819 h 370992"/>
                <a:gd name="connsiteX1" fmla="*/ 302135 w 577056"/>
                <a:gd name="connsiteY1" fmla="*/ 56964 h 370992"/>
                <a:gd name="connsiteX2" fmla="*/ 550622 w 577056"/>
                <a:gd name="connsiteY2" fmla="*/ 242307 h 370992"/>
                <a:gd name="connsiteX3" fmla="*/ 569985 w 577056"/>
                <a:gd name="connsiteY3" fmla="*/ 334438 h 370992"/>
                <a:gd name="connsiteX4" fmla="*/ 510398 w 577056"/>
                <a:gd name="connsiteY4" fmla="*/ 366832 h 370992"/>
                <a:gd name="connsiteX5" fmla="*/ 300230 w 577056"/>
                <a:gd name="connsiteY5" fmla="*/ 253169 h 370992"/>
                <a:gd name="connsiteX6" fmla="*/ 138126 w 577056"/>
                <a:gd name="connsiteY6" fmla="*/ 175845 h 370992"/>
                <a:gd name="connsiteX7" fmla="*/ 19331 w 577056"/>
                <a:gd name="connsiteY7" fmla="*/ 111439 h 370992"/>
                <a:gd name="connsiteX8" fmla="*/ 13709 w 577056"/>
                <a:gd name="connsiteY8" fmla="*/ 29711 h 370992"/>
                <a:gd name="connsiteX9" fmla="*/ 88744 w 577056"/>
                <a:gd name="connsiteY9" fmla="*/ 819 h 370992"/>
                <a:gd name="connsiteX0" fmla="*/ 89766 w 577111"/>
                <a:gd name="connsiteY0" fmla="*/ 610 h 378765"/>
                <a:gd name="connsiteX1" fmla="*/ 302190 w 577111"/>
                <a:gd name="connsiteY1" fmla="*/ 64735 h 378765"/>
                <a:gd name="connsiteX2" fmla="*/ 550677 w 577111"/>
                <a:gd name="connsiteY2" fmla="*/ 250078 h 378765"/>
                <a:gd name="connsiteX3" fmla="*/ 570040 w 577111"/>
                <a:gd name="connsiteY3" fmla="*/ 342209 h 378765"/>
                <a:gd name="connsiteX4" fmla="*/ 510453 w 577111"/>
                <a:gd name="connsiteY4" fmla="*/ 374603 h 378765"/>
                <a:gd name="connsiteX5" fmla="*/ 300285 w 577111"/>
                <a:gd name="connsiteY5" fmla="*/ 260940 h 378765"/>
                <a:gd name="connsiteX6" fmla="*/ 138181 w 577111"/>
                <a:gd name="connsiteY6" fmla="*/ 183616 h 378765"/>
                <a:gd name="connsiteX7" fmla="*/ 19386 w 577111"/>
                <a:gd name="connsiteY7" fmla="*/ 119210 h 378765"/>
                <a:gd name="connsiteX8" fmla="*/ 13764 w 577111"/>
                <a:gd name="connsiteY8" fmla="*/ 37482 h 378765"/>
                <a:gd name="connsiteX9" fmla="*/ 89766 w 577111"/>
                <a:gd name="connsiteY9" fmla="*/ 610 h 378765"/>
                <a:gd name="connsiteX0" fmla="*/ 89766 w 588044"/>
                <a:gd name="connsiteY0" fmla="*/ 610 h 379014"/>
                <a:gd name="connsiteX1" fmla="*/ 302190 w 588044"/>
                <a:gd name="connsiteY1" fmla="*/ 64735 h 379014"/>
                <a:gd name="connsiteX2" fmla="*/ 550677 w 588044"/>
                <a:gd name="connsiteY2" fmla="*/ 250078 h 379014"/>
                <a:gd name="connsiteX3" fmla="*/ 583028 w 588044"/>
                <a:gd name="connsiteY3" fmla="*/ 343544 h 379014"/>
                <a:gd name="connsiteX4" fmla="*/ 510453 w 588044"/>
                <a:gd name="connsiteY4" fmla="*/ 374603 h 379014"/>
                <a:gd name="connsiteX5" fmla="*/ 300285 w 588044"/>
                <a:gd name="connsiteY5" fmla="*/ 260940 h 379014"/>
                <a:gd name="connsiteX6" fmla="*/ 138181 w 588044"/>
                <a:gd name="connsiteY6" fmla="*/ 183616 h 379014"/>
                <a:gd name="connsiteX7" fmla="*/ 19386 w 588044"/>
                <a:gd name="connsiteY7" fmla="*/ 119210 h 379014"/>
                <a:gd name="connsiteX8" fmla="*/ 13764 w 588044"/>
                <a:gd name="connsiteY8" fmla="*/ 37482 h 379014"/>
                <a:gd name="connsiteX9" fmla="*/ 89766 w 588044"/>
                <a:gd name="connsiteY9" fmla="*/ 610 h 379014"/>
                <a:gd name="connsiteX0" fmla="*/ 89766 w 588044"/>
                <a:gd name="connsiteY0" fmla="*/ 610 h 379014"/>
                <a:gd name="connsiteX1" fmla="*/ 302190 w 588044"/>
                <a:gd name="connsiteY1" fmla="*/ 64735 h 379014"/>
                <a:gd name="connsiteX2" fmla="*/ 550677 w 588044"/>
                <a:gd name="connsiteY2" fmla="*/ 250078 h 379014"/>
                <a:gd name="connsiteX3" fmla="*/ 583028 w 588044"/>
                <a:gd name="connsiteY3" fmla="*/ 343544 h 379014"/>
                <a:gd name="connsiteX4" fmla="*/ 510453 w 588044"/>
                <a:gd name="connsiteY4" fmla="*/ 374603 h 379014"/>
                <a:gd name="connsiteX5" fmla="*/ 300285 w 588044"/>
                <a:gd name="connsiteY5" fmla="*/ 260940 h 379014"/>
                <a:gd name="connsiteX6" fmla="*/ 161753 w 588044"/>
                <a:gd name="connsiteY6" fmla="*/ 169884 h 379014"/>
                <a:gd name="connsiteX7" fmla="*/ 19386 w 588044"/>
                <a:gd name="connsiteY7" fmla="*/ 119210 h 379014"/>
                <a:gd name="connsiteX8" fmla="*/ 13764 w 588044"/>
                <a:gd name="connsiteY8" fmla="*/ 37482 h 379014"/>
                <a:gd name="connsiteX9" fmla="*/ 89766 w 588044"/>
                <a:gd name="connsiteY9" fmla="*/ 610 h 379014"/>
                <a:gd name="connsiteX0" fmla="*/ 89766 w 588044"/>
                <a:gd name="connsiteY0" fmla="*/ 610 h 379794"/>
                <a:gd name="connsiteX1" fmla="*/ 302190 w 588044"/>
                <a:gd name="connsiteY1" fmla="*/ 64735 h 379794"/>
                <a:gd name="connsiteX2" fmla="*/ 550677 w 588044"/>
                <a:gd name="connsiteY2" fmla="*/ 250078 h 379794"/>
                <a:gd name="connsiteX3" fmla="*/ 583028 w 588044"/>
                <a:gd name="connsiteY3" fmla="*/ 343544 h 379794"/>
                <a:gd name="connsiteX4" fmla="*/ 510453 w 588044"/>
                <a:gd name="connsiteY4" fmla="*/ 374603 h 379794"/>
                <a:gd name="connsiteX5" fmla="*/ 306064 w 588044"/>
                <a:gd name="connsiteY5" fmla="*/ 249418 h 379794"/>
                <a:gd name="connsiteX6" fmla="*/ 161753 w 588044"/>
                <a:gd name="connsiteY6" fmla="*/ 169884 h 379794"/>
                <a:gd name="connsiteX7" fmla="*/ 19386 w 588044"/>
                <a:gd name="connsiteY7" fmla="*/ 119210 h 379794"/>
                <a:gd name="connsiteX8" fmla="*/ 13764 w 588044"/>
                <a:gd name="connsiteY8" fmla="*/ 37482 h 379794"/>
                <a:gd name="connsiteX9" fmla="*/ 89766 w 588044"/>
                <a:gd name="connsiteY9" fmla="*/ 610 h 37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8044" h="379794">
                  <a:moveTo>
                    <a:pt x="89766" y="610"/>
                  </a:moveTo>
                  <a:cubicBezTo>
                    <a:pt x="137837" y="5152"/>
                    <a:pt x="225372" y="23157"/>
                    <a:pt x="302190" y="64735"/>
                  </a:cubicBezTo>
                  <a:cubicBezTo>
                    <a:pt x="379009" y="106313"/>
                    <a:pt x="503871" y="203610"/>
                    <a:pt x="550677" y="250078"/>
                  </a:cubicBezTo>
                  <a:cubicBezTo>
                    <a:pt x="597483" y="296546"/>
                    <a:pt x="589643" y="319428"/>
                    <a:pt x="583028" y="343544"/>
                  </a:cubicBezTo>
                  <a:cubicBezTo>
                    <a:pt x="576413" y="367660"/>
                    <a:pt x="556614" y="390291"/>
                    <a:pt x="510453" y="374603"/>
                  </a:cubicBezTo>
                  <a:cubicBezTo>
                    <a:pt x="464292" y="358915"/>
                    <a:pt x="364181" y="283538"/>
                    <a:pt x="306064" y="249418"/>
                  </a:cubicBezTo>
                  <a:cubicBezTo>
                    <a:pt x="247947" y="215298"/>
                    <a:pt x="209533" y="191585"/>
                    <a:pt x="161753" y="169884"/>
                  </a:cubicBezTo>
                  <a:cubicBezTo>
                    <a:pt x="113973" y="148183"/>
                    <a:pt x="49253" y="136058"/>
                    <a:pt x="19386" y="119210"/>
                  </a:cubicBezTo>
                  <a:cubicBezTo>
                    <a:pt x="-12634" y="89077"/>
                    <a:pt x="2034" y="57249"/>
                    <a:pt x="13764" y="37482"/>
                  </a:cubicBezTo>
                  <a:cubicBezTo>
                    <a:pt x="25494" y="17715"/>
                    <a:pt x="41695" y="-3932"/>
                    <a:pt x="89766" y="610"/>
                  </a:cubicBezTo>
                  <a:close/>
                </a:path>
              </a:pathLst>
            </a:custGeom>
            <a:solidFill>
              <a:schemeClr val="accent4">
                <a:lumMod val="60000"/>
                <a:lumOff val="40000"/>
              </a:schemeClr>
            </a:solidFill>
            <a:ln w="50800" cmpd="tri">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Freeform 187"/>
            <p:cNvSpPr/>
            <p:nvPr/>
          </p:nvSpPr>
          <p:spPr>
            <a:xfrm rot="5745674">
              <a:off x="5392113" y="3753512"/>
              <a:ext cx="227240" cy="183356"/>
            </a:xfrm>
            <a:custGeom>
              <a:avLst/>
              <a:gdLst>
                <a:gd name="connsiteX0" fmla="*/ 74542 w 554636"/>
                <a:gd name="connsiteY0" fmla="*/ 376 h 346399"/>
                <a:gd name="connsiteX1" fmla="*/ 285910 w 554636"/>
                <a:gd name="connsiteY1" fmla="*/ 50921 h 346399"/>
                <a:gd name="connsiteX2" fmla="*/ 534039 w 554636"/>
                <a:gd name="connsiteY2" fmla="*/ 234720 h 346399"/>
                <a:gd name="connsiteX3" fmla="*/ 534039 w 554636"/>
                <a:gd name="connsiteY3" fmla="*/ 317430 h 346399"/>
                <a:gd name="connsiteX4" fmla="*/ 478899 w 554636"/>
                <a:gd name="connsiteY4" fmla="*/ 340405 h 346399"/>
                <a:gd name="connsiteX5" fmla="*/ 313480 w 554636"/>
                <a:gd name="connsiteY5" fmla="*/ 216340 h 346399"/>
                <a:gd name="connsiteX6" fmla="*/ 180226 w 554636"/>
                <a:gd name="connsiteY6" fmla="*/ 133631 h 346399"/>
                <a:gd name="connsiteX7" fmla="*/ 33187 w 554636"/>
                <a:gd name="connsiteY7" fmla="*/ 96871 h 346399"/>
                <a:gd name="connsiteX8" fmla="*/ 1022 w 554636"/>
                <a:gd name="connsiteY8" fmla="*/ 32541 h 346399"/>
                <a:gd name="connsiteX9" fmla="*/ 74542 w 554636"/>
                <a:gd name="connsiteY9" fmla="*/ 376 h 346399"/>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40654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255 h 353422"/>
                <a:gd name="connsiteX1" fmla="*/ 286905 w 555631"/>
                <a:gd name="connsiteY1" fmla="*/ 57944 h 353422"/>
                <a:gd name="connsiteX2" fmla="*/ 535034 w 555631"/>
                <a:gd name="connsiteY2" fmla="*/ 241743 h 353422"/>
                <a:gd name="connsiteX3" fmla="*/ 535034 w 555631"/>
                <a:gd name="connsiteY3" fmla="*/ 324453 h 353422"/>
                <a:gd name="connsiteX4" fmla="*/ 479894 w 555631"/>
                <a:gd name="connsiteY4" fmla="*/ 347428 h 353422"/>
                <a:gd name="connsiteX5" fmla="*/ 314475 w 555631"/>
                <a:gd name="connsiteY5" fmla="*/ 223363 h 353422"/>
                <a:gd name="connsiteX6" fmla="*/ 181221 w 555631"/>
                <a:gd name="connsiteY6" fmla="*/ 154941 h 353422"/>
                <a:gd name="connsiteX7" fmla="*/ 34182 w 555631"/>
                <a:gd name="connsiteY7" fmla="*/ 103894 h 353422"/>
                <a:gd name="connsiteX8" fmla="*/ 2017 w 555631"/>
                <a:gd name="connsiteY8" fmla="*/ 39564 h 353422"/>
                <a:gd name="connsiteX9" fmla="*/ 73156 w 555631"/>
                <a:gd name="connsiteY9" fmla="*/ 255 h 353422"/>
                <a:gd name="connsiteX0" fmla="*/ 73156 w 555631"/>
                <a:gd name="connsiteY0" fmla="*/ 616 h 353783"/>
                <a:gd name="connsiteX1" fmla="*/ 286905 w 555631"/>
                <a:gd name="connsiteY1" fmla="*/ 70211 h 353783"/>
                <a:gd name="connsiteX2" fmla="*/ 535034 w 555631"/>
                <a:gd name="connsiteY2" fmla="*/ 242104 h 353783"/>
                <a:gd name="connsiteX3" fmla="*/ 535034 w 555631"/>
                <a:gd name="connsiteY3" fmla="*/ 324814 h 353783"/>
                <a:gd name="connsiteX4" fmla="*/ 479894 w 555631"/>
                <a:gd name="connsiteY4" fmla="*/ 347789 h 353783"/>
                <a:gd name="connsiteX5" fmla="*/ 314475 w 555631"/>
                <a:gd name="connsiteY5" fmla="*/ 223724 h 353783"/>
                <a:gd name="connsiteX6" fmla="*/ 181221 w 555631"/>
                <a:gd name="connsiteY6" fmla="*/ 155302 h 353783"/>
                <a:gd name="connsiteX7" fmla="*/ 34182 w 555631"/>
                <a:gd name="connsiteY7" fmla="*/ 104255 h 353783"/>
                <a:gd name="connsiteX8" fmla="*/ 2017 w 555631"/>
                <a:gd name="connsiteY8" fmla="*/ 39925 h 353783"/>
                <a:gd name="connsiteX9" fmla="*/ 73156 w 555631"/>
                <a:gd name="connsiteY9" fmla="*/ 616 h 353783"/>
                <a:gd name="connsiteX0" fmla="*/ 73156 w 560867"/>
                <a:gd name="connsiteY0" fmla="*/ 616 h 353783"/>
                <a:gd name="connsiteX1" fmla="*/ 286905 w 560867"/>
                <a:gd name="connsiteY1" fmla="*/ 70211 h 353783"/>
                <a:gd name="connsiteX2" fmla="*/ 535034 w 560867"/>
                <a:gd name="connsiteY2" fmla="*/ 242104 h 353783"/>
                <a:gd name="connsiteX3" fmla="*/ 546940 w 560867"/>
                <a:gd name="connsiteY3" fmla="*/ 324814 h 353783"/>
                <a:gd name="connsiteX4" fmla="*/ 479894 w 560867"/>
                <a:gd name="connsiteY4" fmla="*/ 347789 h 353783"/>
                <a:gd name="connsiteX5" fmla="*/ 314475 w 560867"/>
                <a:gd name="connsiteY5" fmla="*/ 223724 h 353783"/>
                <a:gd name="connsiteX6" fmla="*/ 181221 w 560867"/>
                <a:gd name="connsiteY6" fmla="*/ 155302 h 353783"/>
                <a:gd name="connsiteX7" fmla="*/ 34182 w 560867"/>
                <a:gd name="connsiteY7" fmla="*/ 104255 h 353783"/>
                <a:gd name="connsiteX8" fmla="*/ 2017 w 560867"/>
                <a:gd name="connsiteY8" fmla="*/ 39925 h 353783"/>
                <a:gd name="connsiteX9" fmla="*/ 73156 w 560867"/>
                <a:gd name="connsiteY9" fmla="*/ 616 h 353783"/>
                <a:gd name="connsiteX0" fmla="*/ 67103 w 554814"/>
                <a:gd name="connsiteY0" fmla="*/ 1934 h 355101"/>
                <a:gd name="connsiteX1" fmla="*/ 280852 w 554814"/>
                <a:gd name="connsiteY1" fmla="*/ 71529 h 355101"/>
                <a:gd name="connsiteX2" fmla="*/ 528981 w 554814"/>
                <a:gd name="connsiteY2" fmla="*/ 243422 h 355101"/>
                <a:gd name="connsiteX3" fmla="*/ 540887 w 554814"/>
                <a:gd name="connsiteY3" fmla="*/ 326132 h 355101"/>
                <a:gd name="connsiteX4" fmla="*/ 473841 w 554814"/>
                <a:gd name="connsiteY4" fmla="*/ 349107 h 355101"/>
                <a:gd name="connsiteX5" fmla="*/ 308422 w 554814"/>
                <a:gd name="connsiteY5" fmla="*/ 225042 h 355101"/>
                <a:gd name="connsiteX6" fmla="*/ 175168 w 554814"/>
                <a:gd name="connsiteY6" fmla="*/ 156620 h 355101"/>
                <a:gd name="connsiteX7" fmla="*/ 28129 w 554814"/>
                <a:gd name="connsiteY7" fmla="*/ 105573 h 355101"/>
                <a:gd name="connsiteX8" fmla="*/ 3108 w 554814"/>
                <a:gd name="connsiteY8" fmla="*/ 26955 h 355101"/>
                <a:gd name="connsiteX9" fmla="*/ 67103 w 554814"/>
                <a:gd name="connsiteY9" fmla="*/ 1934 h 355101"/>
                <a:gd name="connsiteX0" fmla="*/ 69039 w 556750"/>
                <a:gd name="connsiteY0" fmla="*/ 1347 h 354514"/>
                <a:gd name="connsiteX1" fmla="*/ 282788 w 556750"/>
                <a:gd name="connsiteY1" fmla="*/ 70942 h 354514"/>
                <a:gd name="connsiteX2" fmla="*/ 530917 w 556750"/>
                <a:gd name="connsiteY2" fmla="*/ 242835 h 354514"/>
                <a:gd name="connsiteX3" fmla="*/ 542823 w 556750"/>
                <a:gd name="connsiteY3" fmla="*/ 325545 h 354514"/>
                <a:gd name="connsiteX4" fmla="*/ 475777 w 556750"/>
                <a:gd name="connsiteY4" fmla="*/ 348520 h 354514"/>
                <a:gd name="connsiteX5" fmla="*/ 310358 w 556750"/>
                <a:gd name="connsiteY5" fmla="*/ 224455 h 354514"/>
                <a:gd name="connsiteX6" fmla="*/ 177104 w 556750"/>
                <a:gd name="connsiteY6" fmla="*/ 156033 h 354514"/>
                <a:gd name="connsiteX7" fmla="*/ 30065 w 556750"/>
                <a:gd name="connsiteY7" fmla="*/ 104986 h 354514"/>
                <a:gd name="connsiteX8" fmla="*/ 2662 w 556750"/>
                <a:gd name="connsiteY8" fmla="*/ 31131 h 354514"/>
                <a:gd name="connsiteX9" fmla="*/ 69039 w 556750"/>
                <a:gd name="connsiteY9" fmla="*/ 1347 h 354514"/>
                <a:gd name="connsiteX0" fmla="*/ 69039 w 556750"/>
                <a:gd name="connsiteY0" fmla="*/ 1347 h 351565"/>
                <a:gd name="connsiteX1" fmla="*/ 282788 w 556750"/>
                <a:gd name="connsiteY1" fmla="*/ 70942 h 351565"/>
                <a:gd name="connsiteX2" fmla="*/ 530917 w 556750"/>
                <a:gd name="connsiteY2" fmla="*/ 242835 h 351565"/>
                <a:gd name="connsiteX3" fmla="*/ 542823 w 556750"/>
                <a:gd name="connsiteY3" fmla="*/ 325545 h 351565"/>
                <a:gd name="connsiteX4" fmla="*/ 475777 w 556750"/>
                <a:gd name="connsiteY4" fmla="*/ 348520 h 351565"/>
                <a:gd name="connsiteX5" fmla="*/ 310358 w 556750"/>
                <a:gd name="connsiteY5" fmla="*/ 224455 h 351565"/>
                <a:gd name="connsiteX6" fmla="*/ 177104 w 556750"/>
                <a:gd name="connsiteY6" fmla="*/ 156033 h 351565"/>
                <a:gd name="connsiteX7" fmla="*/ 30065 w 556750"/>
                <a:gd name="connsiteY7" fmla="*/ 104986 h 351565"/>
                <a:gd name="connsiteX8" fmla="*/ 2662 w 556750"/>
                <a:gd name="connsiteY8" fmla="*/ 31131 h 351565"/>
                <a:gd name="connsiteX9" fmla="*/ 69039 w 556750"/>
                <a:gd name="connsiteY9" fmla="*/ 1347 h 351565"/>
                <a:gd name="connsiteX0" fmla="*/ 69039 w 555789"/>
                <a:gd name="connsiteY0" fmla="*/ 1347 h 351565"/>
                <a:gd name="connsiteX1" fmla="*/ 282788 w 555789"/>
                <a:gd name="connsiteY1" fmla="*/ 70942 h 351565"/>
                <a:gd name="connsiteX2" fmla="*/ 530917 w 555789"/>
                <a:gd name="connsiteY2" fmla="*/ 242835 h 351565"/>
                <a:gd name="connsiteX3" fmla="*/ 542823 w 555789"/>
                <a:gd name="connsiteY3" fmla="*/ 325545 h 351565"/>
                <a:gd name="connsiteX4" fmla="*/ 475777 w 555789"/>
                <a:gd name="connsiteY4" fmla="*/ 348520 h 351565"/>
                <a:gd name="connsiteX5" fmla="*/ 310358 w 555789"/>
                <a:gd name="connsiteY5" fmla="*/ 224455 h 351565"/>
                <a:gd name="connsiteX6" fmla="*/ 177104 w 555789"/>
                <a:gd name="connsiteY6" fmla="*/ 156033 h 351565"/>
                <a:gd name="connsiteX7" fmla="*/ 30065 w 555789"/>
                <a:gd name="connsiteY7" fmla="*/ 104986 h 351565"/>
                <a:gd name="connsiteX8" fmla="*/ 2662 w 555789"/>
                <a:gd name="connsiteY8" fmla="*/ 31131 h 351565"/>
                <a:gd name="connsiteX9" fmla="*/ 69039 w 555789"/>
                <a:gd name="connsiteY9" fmla="*/ 1347 h 351565"/>
                <a:gd name="connsiteX0" fmla="*/ 69039 w 562033"/>
                <a:gd name="connsiteY0" fmla="*/ 1347 h 354557"/>
                <a:gd name="connsiteX1" fmla="*/ 282788 w 562033"/>
                <a:gd name="connsiteY1" fmla="*/ 70942 h 354557"/>
                <a:gd name="connsiteX2" fmla="*/ 530917 w 562033"/>
                <a:gd name="connsiteY2" fmla="*/ 242835 h 354557"/>
                <a:gd name="connsiteX3" fmla="*/ 542823 w 562033"/>
                <a:gd name="connsiteY3" fmla="*/ 325545 h 354557"/>
                <a:gd name="connsiteX4" fmla="*/ 475777 w 562033"/>
                <a:gd name="connsiteY4" fmla="*/ 348520 h 354557"/>
                <a:gd name="connsiteX5" fmla="*/ 310358 w 562033"/>
                <a:gd name="connsiteY5" fmla="*/ 224455 h 354557"/>
                <a:gd name="connsiteX6" fmla="*/ 177104 w 562033"/>
                <a:gd name="connsiteY6" fmla="*/ 156033 h 354557"/>
                <a:gd name="connsiteX7" fmla="*/ 30065 w 562033"/>
                <a:gd name="connsiteY7" fmla="*/ 104986 h 354557"/>
                <a:gd name="connsiteX8" fmla="*/ 2662 w 562033"/>
                <a:gd name="connsiteY8" fmla="*/ 31131 h 354557"/>
                <a:gd name="connsiteX9" fmla="*/ 69039 w 562033"/>
                <a:gd name="connsiteY9" fmla="*/ 1347 h 354557"/>
                <a:gd name="connsiteX0" fmla="*/ 69039 w 558355"/>
                <a:gd name="connsiteY0" fmla="*/ 1347 h 352543"/>
                <a:gd name="connsiteX1" fmla="*/ 282788 w 558355"/>
                <a:gd name="connsiteY1" fmla="*/ 70942 h 352543"/>
                <a:gd name="connsiteX2" fmla="*/ 530917 w 558355"/>
                <a:gd name="connsiteY2" fmla="*/ 242835 h 352543"/>
                <a:gd name="connsiteX3" fmla="*/ 542823 w 558355"/>
                <a:gd name="connsiteY3" fmla="*/ 325545 h 352543"/>
                <a:gd name="connsiteX4" fmla="*/ 475777 w 558355"/>
                <a:gd name="connsiteY4" fmla="*/ 348520 h 352543"/>
                <a:gd name="connsiteX5" fmla="*/ 310358 w 558355"/>
                <a:gd name="connsiteY5" fmla="*/ 224455 h 352543"/>
                <a:gd name="connsiteX6" fmla="*/ 177104 w 558355"/>
                <a:gd name="connsiteY6" fmla="*/ 156033 h 352543"/>
                <a:gd name="connsiteX7" fmla="*/ 30065 w 558355"/>
                <a:gd name="connsiteY7" fmla="*/ 104986 h 352543"/>
                <a:gd name="connsiteX8" fmla="*/ 2662 w 558355"/>
                <a:gd name="connsiteY8" fmla="*/ 31131 h 352543"/>
                <a:gd name="connsiteX9" fmla="*/ 69039 w 558355"/>
                <a:gd name="connsiteY9" fmla="*/ 1347 h 352543"/>
                <a:gd name="connsiteX0" fmla="*/ 69039 w 555056"/>
                <a:gd name="connsiteY0" fmla="*/ 1347 h 362943"/>
                <a:gd name="connsiteX1" fmla="*/ 282788 w 555056"/>
                <a:gd name="connsiteY1" fmla="*/ 70942 h 362943"/>
                <a:gd name="connsiteX2" fmla="*/ 530917 w 555056"/>
                <a:gd name="connsiteY2" fmla="*/ 242835 h 362943"/>
                <a:gd name="connsiteX3" fmla="*/ 542823 w 555056"/>
                <a:gd name="connsiteY3" fmla="*/ 325545 h 362943"/>
                <a:gd name="connsiteX4" fmla="*/ 488716 w 555056"/>
                <a:gd name="connsiteY4" fmla="*/ 360802 h 362943"/>
                <a:gd name="connsiteX5" fmla="*/ 310358 w 555056"/>
                <a:gd name="connsiteY5" fmla="*/ 224455 h 362943"/>
                <a:gd name="connsiteX6" fmla="*/ 177104 w 555056"/>
                <a:gd name="connsiteY6" fmla="*/ 156033 h 362943"/>
                <a:gd name="connsiteX7" fmla="*/ 30065 w 555056"/>
                <a:gd name="connsiteY7" fmla="*/ 104986 h 362943"/>
                <a:gd name="connsiteX8" fmla="*/ 2662 w 555056"/>
                <a:gd name="connsiteY8" fmla="*/ 31131 h 362943"/>
                <a:gd name="connsiteX9" fmla="*/ 69039 w 555056"/>
                <a:gd name="connsiteY9" fmla="*/ 1347 h 362943"/>
                <a:gd name="connsiteX0" fmla="*/ 69039 w 559957"/>
                <a:gd name="connsiteY0" fmla="*/ 1347 h 367300"/>
                <a:gd name="connsiteX1" fmla="*/ 282788 w 559957"/>
                <a:gd name="connsiteY1" fmla="*/ 70942 h 367300"/>
                <a:gd name="connsiteX2" fmla="*/ 530917 w 559957"/>
                <a:gd name="connsiteY2" fmla="*/ 242835 h 367300"/>
                <a:gd name="connsiteX3" fmla="*/ 550280 w 559957"/>
                <a:gd name="connsiteY3" fmla="*/ 334966 h 367300"/>
                <a:gd name="connsiteX4" fmla="*/ 488716 w 559957"/>
                <a:gd name="connsiteY4" fmla="*/ 360802 h 367300"/>
                <a:gd name="connsiteX5" fmla="*/ 310358 w 559957"/>
                <a:gd name="connsiteY5" fmla="*/ 224455 h 367300"/>
                <a:gd name="connsiteX6" fmla="*/ 177104 w 559957"/>
                <a:gd name="connsiteY6" fmla="*/ 156033 h 367300"/>
                <a:gd name="connsiteX7" fmla="*/ 30065 w 559957"/>
                <a:gd name="connsiteY7" fmla="*/ 104986 h 367300"/>
                <a:gd name="connsiteX8" fmla="*/ 2662 w 559957"/>
                <a:gd name="connsiteY8" fmla="*/ 31131 h 367300"/>
                <a:gd name="connsiteX9" fmla="*/ 69039 w 559957"/>
                <a:gd name="connsiteY9" fmla="*/ 1347 h 367300"/>
                <a:gd name="connsiteX0" fmla="*/ 69039 w 559832"/>
                <a:gd name="connsiteY0" fmla="*/ 1347 h 373093"/>
                <a:gd name="connsiteX1" fmla="*/ 282788 w 559832"/>
                <a:gd name="connsiteY1" fmla="*/ 70942 h 373093"/>
                <a:gd name="connsiteX2" fmla="*/ 530917 w 559832"/>
                <a:gd name="connsiteY2" fmla="*/ 242835 h 373093"/>
                <a:gd name="connsiteX3" fmla="*/ 550280 w 559832"/>
                <a:gd name="connsiteY3" fmla="*/ 334966 h 373093"/>
                <a:gd name="connsiteX4" fmla="*/ 490693 w 559832"/>
                <a:gd name="connsiteY4" fmla="*/ 367360 h 373093"/>
                <a:gd name="connsiteX5" fmla="*/ 310358 w 559832"/>
                <a:gd name="connsiteY5" fmla="*/ 224455 h 373093"/>
                <a:gd name="connsiteX6" fmla="*/ 177104 w 559832"/>
                <a:gd name="connsiteY6" fmla="*/ 156033 h 373093"/>
                <a:gd name="connsiteX7" fmla="*/ 30065 w 559832"/>
                <a:gd name="connsiteY7" fmla="*/ 104986 h 373093"/>
                <a:gd name="connsiteX8" fmla="*/ 2662 w 559832"/>
                <a:gd name="connsiteY8" fmla="*/ 31131 h 373093"/>
                <a:gd name="connsiteX9" fmla="*/ 69039 w 559832"/>
                <a:gd name="connsiteY9" fmla="*/ 1347 h 373093"/>
                <a:gd name="connsiteX0" fmla="*/ 69039 w 559832"/>
                <a:gd name="connsiteY0" fmla="*/ 1347 h 373092"/>
                <a:gd name="connsiteX1" fmla="*/ 282788 w 559832"/>
                <a:gd name="connsiteY1" fmla="*/ 70942 h 373092"/>
                <a:gd name="connsiteX2" fmla="*/ 530917 w 559832"/>
                <a:gd name="connsiteY2" fmla="*/ 242835 h 373092"/>
                <a:gd name="connsiteX3" fmla="*/ 550280 w 559832"/>
                <a:gd name="connsiteY3" fmla="*/ 334966 h 373092"/>
                <a:gd name="connsiteX4" fmla="*/ 490693 w 559832"/>
                <a:gd name="connsiteY4" fmla="*/ 367360 h 373092"/>
                <a:gd name="connsiteX5" fmla="*/ 310358 w 559832"/>
                <a:gd name="connsiteY5" fmla="*/ 224455 h 373092"/>
                <a:gd name="connsiteX6" fmla="*/ 159308 w 559832"/>
                <a:gd name="connsiteY6" fmla="*/ 164425 h 373092"/>
                <a:gd name="connsiteX7" fmla="*/ 30065 w 559832"/>
                <a:gd name="connsiteY7" fmla="*/ 104986 h 373092"/>
                <a:gd name="connsiteX8" fmla="*/ 2662 w 559832"/>
                <a:gd name="connsiteY8" fmla="*/ 31131 h 373092"/>
                <a:gd name="connsiteX9" fmla="*/ 69039 w 559832"/>
                <a:gd name="connsiteY9" fmla="*/ 1347 h 373092"/>
                <a:gd name="connsiteX0" fmla="*/ 72489 w 563282"/>
                <a:gd name="connsiteY0" fmla="*/ 1545 h 373290"/>
                <a:gd name="connsiteX1" fmla="*/ 286238 w 563282"/>
                <a:gd name="connsiteY1" fmla="*/ 71140 h 373290"/>
                <a:gd name="connsiteX2" fmla="*/ 534367 w 563282"/>
                <a:gd name="connsiteY2" fmla="*/ 243033 h 373290"/>
                <a:gd name="connsiteX3" fmla="*/ 553730 w 563282"/>
                <a:gd name="connsiteY3" fmla="*/ 335164 h 373290"/>
                <a:gd name="connsiteX4" fmla="*/ 494143 w 563282"/>
                <a:gd name="connsiteY4" fmla="*/ 367558 h 373290"/>
                <a:gd name="connsiteX5" fmla="*/ 313808 w 563282"/>
                <a:gd name="connsiteY5" fmla="*/ 224653 h 373290"/>
                <a:gd name="connsiteX6" fmla="*/ 162758 w 563282"/>
                <a:gd name="connsiteY6" fmla="*/ 164623 h 373290"/>
                <a:gd name="connsiteX7" fmla="*/ 23266 w 563282"/>
                <a:gd name="connsiteY7" fmla="*/ 126360 h 373290"/>
                <a:gd name="connsiteX8" fmla="*/ 6112 w 563282"/>
                <a:gd name="connsiteY8" fmla="*/ 31329 h 373290"/>
                <a:gd name="connsiteX9" fmla="*/ 72489 w 563282"/>
                <a:gd name="connsiteY9" fmla="*/ 1545 h 373290"/>
                <a:gd name="connsiteX0" fmla="*/ 72489 w 563304"/>
                <a:gd name="connsiteY0" fmla="*/ 837 h 372582"/>
                <a:gd name="connsiteX1" fmla="*/ 285880 w 563304"/>
                <a:gd name="connsiteY1" fmla="*/ 56982 h 372582"/>
                <a:gd name="connsiteX2" fmla="*/ 534367 w 563304"/>
                <a:gd name="connsiteY2" fmla="*/ 242325 h 372582"/>
                <a:gd name="connsiteX3" fmla="*/ 553730 w 563304"/>
                <a:gd name="connsiteY3" fmla="*/ 334456 h 372582"/>
                <a:gd name="connsiteX4" fmla="*/ 494143 w 563304"/>
                <a:gd name="connsiteY4" fmla="*/ 366850 h 372582"/>
                <a:gd name="connsiteX5" fmla="*/ 313808 w 563304"/>
                <a:gd name="connsiteY5" fmla="*/ 223945 h 372582"/>
                <a:gd name="connsiteX6" fmla="*/ 162758 w 563304"/>
                <a:gd name="connsiteY6" fmla="*/ 163915 h 372582"/>
                <a:gd name="connsiteX7" fmla="*/ 23266 w 563304"/>
                <a:gd name="connsiteY7" fmla="*/ 125652 h 372582"/>
                <a:gd name="connsiteX8" fmla="*/ 6112 w 563304"/>
                <a:gd name="connsiteY8" fmla="*/ 30621 h 372582"/>
                <a:gd name="connsiteX9" fmla="*/ 72489 w 563304"/>
                <a:gd name="connsiteY9" fmla="*/ 837 h 372582"/>
                <a:gd name="connsiteX0" fmla="*/ 72489 w 563304"/>
                <a:gd name="connsiteY0" fmla="*/ 836 h 372581"/>
                <a:gd name="connsiteX1" fmla="*/ 285880 w 563304"/>
                <a:gd name="connsiteY1" fmla="*/ 56981 h 372581"/>
                <a:gd name="connsiteX2" fmla="*/ 534367 w 563304"/>
                <a:gd name="connsiteY2" fmla="*/ 242324 h 372581"/>
                <a:gd name="connsiteX3" fmla="*/ 553730 w 563304"/>
                <a:gd name="connsiteY3" fmla="*/ 334455 h 372581"/>
                <a:gd name="connsiteX4" fmla="*/ 494143 w 563304"/>
                <a:gd name="connsiteY4" fmla="*/ 366849 h 372581"/>
                <a:gd name="connsiteX5" fmla="*/ 313808 w 563304"/>
                <a:gd name="connsiteY5" fmla="*/ 223944 h 372581"/>
                <a:gd name="connsiteX6" fmla="*/ 162758 w 563304"/>
                <a:gd name="connsiteY6" fmla="*/ 163914 h 372581"/>
                <a:gd name="connsiteX7" fmla="*/ 23266 w 563304"/>
                <a:gd name="connsiteY7" fmla="*/ 125651 h 372581"/>
                <a:gd name="connsiteX8" fmla="*/ 6112 w 563304"/>
                <a:gd name="connsiteY8" fmla="*/ 30620 h 372581"/>
                <a:gd name="connsiteX9" fmla="*/ 72489 w 563304"/>
                <a:gd name="connsiteY9" fmla="*/ 836 h 372581"/>
                <a:gd name="connsiteX0" fmla="*/ 72489 w 560837"/>
                <a:gd name="connsiteY0" fmla="*/ 836 h 372581"/>
                <a:gd name="connsiteX1" fmla="*/ 285880 w 560837"/>
                <a:gd name="connsiteY1" fmla="*/ 56981 h 372581"/>
                <a:gd name="connsiteX2" fmla="*/ 534367 w 560837"/>
                <a:gd name="connsiteY2" fmla="*/ 242324 h 372581"/>
                <a:gd name="connsiteX3" fmla="*/ 553730 w 560837"/>
                <a:gd name="connsiteY3" fmla="*/ 334455 h 372581"/>
                <a:gd name="connsiteX4" fmla="*/ 494143 w 560837"/>
                <a:gd name="connsiteY4" fmla="*/ 366849 h 372581"/>
                <a:gd name="connsiteX5" fmla="*/ 313808 w 560837"/>
                <a:gd name="connsiteY5" fmla="*/ 223944 h 372581"/>
                <a:gd name="connsiteX6" fmla="*/ 162758 w 560837"/>
                <a:gd name="connsiteY6" fmla="*/ 163914 h 372581"/>
                <a:gd name="connsiteX7" fmla="*/ 23266 w 560837"/>
                <a:gd name="connsiteY7" fmla="*/ 125651 h 372581"/>
                <a:gd name="connsiteX8" fmla="*/ 6112 w 560837"/>
                <a:gd name="connsiteY8" fmla="*/ 30620 h 372581"/>
                <a:gd name="connsiteX9" fmla="*/ 72489 w 560837"/>
                <a:gd name="connsiteY9" fmla="*/ 836 h 372581"/>
                <a:gd name="connsiteX0" fmla="*/ 72489 w 560801"/>
                <a:gd name="connsiteY0" fmla="*/ 836 h 372978"/>
                <a:gd name="connsiteX1" fmla="*/ 285880 w 560801"/>
                <a:gd name="connsiteY1" fmla="*/ 56981 h 372978"/>
                <a:gd name="connsiteX2" fmla="*/ 534367 w 560801"/>
                <a:gd name="connsiteY2" fmla="*/ 242324 h 372978"/>
                <a:gd name="connsiteX3" fmla="*/ 553730 w 560801"/>
                <a:gd name="connsiteY3" fmla="*/ 334455 h 372978"/>
                <a:gd name="connsiteX4" fmla="*/ 494143 w 560801"/>
                <a:gd name="connsiteY4" fmla="*/ 366849 h 372978"/>
                <a:gd name="connsiteX5" fmla="*/ 313808 w 560801"/>
                <a:gd name="connsiteY5" fmla="*/ 223944 h 372978"/>
                <a:gd name="connsiteX6" fmla="*/ 162758 w 560801"/>
                <a:gd name="connsiteY6" fmla="*/ 163914 h 372978"/>
                <a:gd name="connsiteX7" fmla="*/ 23266 w 560801"/>
                <a:gd name="connsiteY7" fmla="*/ 125651 h 372978"/>
                <a:gd name="connsiteX8" fmla="*/ 6112 w 560801"/>
                <a:gd name="connsiteY8" fmla="*/ 30620 h 372978"/>
                <a:gd name="connsiteX9" fmla="*/ 72489 w 560801"/>
                <a:gd name="connsiteY9" fmla="*/ 836 h 372978"/>
                <a:gd name="connsiteX0" fmla="*/ 73151 w 561463"/>
                <a:gd name="connsiteY0" fmla="*/ 836 h 372978"/>
                <a:gd name="connsiteX1" fmla="*/ 286542 w 561463"/>
                <a:gd name="connsiteY1" fmla="*/ 56981 h 372978"/>
                <a:gd name="connsiteX2" fmla="*/ 535029 w 561463"/>
                <a:gd name="connsiteY2" fmla="*/ 242324 h 372978"/>
                <a:gd name="connsiteX3" fmla="*/ 554392 w 561463"/>
                <a:gd name="connsiteY3" fmla="*/ 334455 h 372978"/>
                <a:gd name="connsiteX4" fmla="*/ 494805 w 561463"/>
                <a:gd name="connsiteY4" fmla="*/ 366849 h 372978"/>
                <a:gd name="connsiteX5" fmla="*/ 314470 w 561463"/>
                <a:gd name="connsiteY5" fmla="*/ 223944 h 372978"/>
                <a:gd name="connsiteX6" fmla="*/ 163420 w 561463"/>
                <a:gd name="connsiteY6" fmla="*/ 163914 h 372978"/>
                <a:gd name="connsiteX7" fmla="*/ 23928 w 561463"/>
                <a:gd name="connsiteY7" fmla="*/ 125651 h 372978"/>
                <a:gd name="connsiteX8" fmla="*/ 6774 w 561463"/>
                <a:gd name="connsiteY8" fmla="*/ 30620 h 372978"/>
                <a:gd name="connsiteX9" fmla="*/ 73151 w 561463"/>
                <a:gd name="connsiteY9" fmla="*/ 836 h 372978"/>
                <a:gd name="connsiteX0" fmla="*/ 73151 w 561463"/>
                <a:gd name="connsiteY0" fmla="*/ 836 h 370162"/>
                <a:gd name="connsiteX1" fmla="*/ 286542 w 561463"/>
                <a:gd name="connsiteY1" fmla="*/ 56981 h 370162"/>
                <a:gd name="connsiteX2" fmla="*/ 535029 w 561463"/>
                <a:gd name="connsiteY2" fmla="*/ 242324 h 370162"/>
                <a:gd name="connsiteX3" fmla="*/ 554392 w 561463"/>
                <a:gd name="connsiteY3" fmla="*/ 334455 h 370162"/>
                <a:gd name="connsiteX4" fmla="*/ 494805 w 561463"/>
                <a:gd name="connsiteY4" fmla="*/ 366849 h 370162"/>
                <a:gd name="connsiteX5" fmla="*/ 279514 w 561463"/>
                <a:gd name="connsiteY5" fmla="*/ 266192 h 370162"/>
                <a:gd name="connsiteX6" fmla="*/ 163420 w 561463"/>
                <a:gd name="connsiteY6" fmla="*/ 163914 h 370162"/>
                <a:gd name="connsiteX7" fmla="*/ 23928 w 561463"/>
                <a:gd name="connsiteY7" fmla="*/ 125651 h 370162"/>
                <a:gd name="connsiteX8" fmla="*/ 6774 w 561463"/>
                <a:gd name="connsiteY8" fmla="*/ 30620 h 370162"/>
                <a:gd name="connsiteX9" fmla="*/ 73151 w 561463"/>
                <a:gd name="connsiteY9" fmla="*/ 836 h 370162"/>
                <a:gd name="connsiteX0" fmla="*/ 73151 w 561463"/>
                <a:gd name="connsiteY0" fmla="*/ 836 h 370162"/>
                <a:gd name="connsiteX1" fmla="*/ 286542 w 561463"/>
                <a:gd name="connsiteY1" fmla="*/ 56981 h 370162"/>
                <a:gd name="connsiteX2" fmla="*/ 535029 w 561463"/>
                <a:gd name="connsiteY2" fmla="*/ 242324 h 370162"/>
                <a:gd name="connsiteX3" fmla="*/ 554392 w 561463"/>
                <a:gd name="connsiteY3" fmla="*/ 334455 h 370162"/>
                <a:gd name="connsiteX4" fmla="*/ 494805 w 561463"/>
                <a:gd name="connsiteY4" fmla="*/ 366849 h 370162"/>
                <a:gd name="connsiteX5" fmla="*/ 279514 w 561463"/>
                <a:gd name="connsiteY5" fmla="*/ 266192 h 370162"/>
                <a:gd name="connsiteX6" fmla="*/ 127038 w 561463"/>
                <a:gd name="connsiteY6" fmla="*/ 198936 h 370162"/>
                <a:gd name="connsiteX7" fmla="*/ 23928 w 561463"/>
                <a:gd name="connsiteY7" fmla="*/ 125651 h 370162"/>
                <a:gd name="connsiteX8" fmla="*/ 6774 w 561463"/>
                <a:gd name="connsiteY8" fmla="*/ 30620 h 370162"/>
                <a:gd name="connsiteX9" fmla="*/ 73151 w 561463"/>
                <a:gd name="connsiteY9" fmla="*/ 836 h 370162"/>
                <a:gd name="connsiteX0" fmla="*/ 73151 w 561463"/>
                <a:gd name="connsiteY0" fmla="*/ 836 h 367942"/>
                <a:gd name="connsiteX1" fmla="*/ 286542 w 561463"/>
                <a:gd name="connsiteY1" fmla="*/ 56981 h 367942"/>
                <a:gd name="connsiteX2" fmla="*/ 535029 w 561463"/>
                <a:gd name="connsiteY2" fmla="*/ 242324 h 367942"/>
                <a:gd name="connsiteX3" fmla="*/ 554392 w 561463"/>
                <a:gd name="connsiteY3" fmla="*/ 334455 h 367942"/>
                <a:gd name="connsiteX4" fmla="*/ 494805 w 561463"/>
                <a:gd name="connsiteY4" fmla="*/ 366849 h 367942"/>
                <a:gd name="connsiteX5" fmla="*/ 278231 w 561463"/>
                <a:gd name="connsiteY5" fmla="*/ 303543 h 367942"/>
                <a:gd name="connsiteX6" fmla="*/ 127038 w 561463"/>
                <a:gd name="connsiteY6" fmla="*/ 198936 h 367942"/>
                <a:gd name="connsiteX7" fmla="*/ 23928 w 561463"/>
                <a:gd name="connsiteY7" fmla="*/ 125651 h 367942"/>
                <a:gd name="connsiteX8" fmla="*/ 6774 w 561463"/>
                <a:gd name="connsiteY8" fmla="*/ 30620 h 367942"/>
                <a:gd name="connsiteX9" fmla="*/ 73151 w 561463"/>
                <a:gd name="connsiteY9" fmla="*/ 836 h 367942"/>
                <a:gd name="connsiteX0" fmla="*/ 73151 w 564110"/>
                <a:gd name="connsiteY0" fmla="*/ 231 h 367337"/>
                <a:gd name="connsiteX1" fmla="*/ 283691 w 564110"/>
                <a:gd name="connsiteY1" fmla="*/ 41927 h 367337"/>
                <a:gd name="connsiteX2" fmla="*/ 535029 w 564110"/>
                <a:gd name="connsiteY2" fmla="*/ 241719 h 367337"/>
                <a:gd name="connsiteX3" fmla="*/ 554392 w 564110"/>
                <a:gd name="connsiteY3" fmla="*/ 333850 h 367337"/>
                <a:gd name="connsiteX4" fmla="*/ 494805 w 564110"/>
                <a:gd name="connsiteY4" fmla="*/ 366244 h 367337"/>
                <a:gd name="connsiteX5" fmla="*/ 278231 w 564110"/>
                <a:gd name="connsiteY5" fmla="*/ 302938 h 367337"/>
                <a:gd name="connsiteX6" fmla="*/ 127038 w 564110"/>
                <a:gd name="connsiteY6" fmla="*/ 198331 h 367337"/>
                <a:gd name="connsiteX7" fmla="*/ 23928 w 564110"/>
                <a:gd name="connsiteY7" fmla="*/ 125046 h 367337"/>
                <a:gd name="connsiteX8" fmla="*/ 6774 w 564110"/>
                <a:gd name="connsiteY8" fmla="*/ 30015 h 367337"/>
                <a:gd name="connsiteX9" fmla="*/ 73151 w 564110"/>
                <a:gd name="connsiteY9" fmla="*/ 231 h 367337"/>
                <a:gd name="connsiteX0" fmla="*/ 73151 w 566564"/>
                <a:gd name="connsiteY0" fmla="*/ 231 h 367361"/>
                <a:gd name="connsiteX1" fmla="*/ 283691 w 566564"/>
                <a:gd name="connsiteY1" fmla="*/ 41927 h 367361"/>
                <a:gd name="connsiteX2" fmla="*/ 539169 w 566564"/>
                <a:gd name="connsiteY2" fmla="*/ 218821 h 367361"/>
                <a:gd name="connsiteX3" fmla="*/ 554392 w 566564"/>
                <a:gd name="connsiteY3" fmla="*/ 333850 h 367361"/>
                <a:gd name="connsiteX4" fmla="*/ 494805 w 566564"/>
                <a:gd name="connsiteY4" fmla="*/ 366244 h 367361"/>
                <a:gd name="connsiteX5" fmla="*/ 278231 w 566564"/>
                <a:gd name="connsiteY5" fmla="*/ 302938 h 367361"/>
                <a:gd name="connsiteX6" fmla="*/ 127038 w 566564"/>
                <a:gd name="connsiteY6" fmla="*/ 198331 h 367361"/>
                <a:gd name="connsiteX7" fmla="*/ 23928 w 566564"/>
                <a:gd name="connsiteY7" fmla="*/ 125046 h 367361"/>
                <a:gd name="connsiteX8" fmla="*/ 6774 w 566564"/>
                <a:gd name="connsiteY8" fmla="*/ 30015 h 367361"/>
                <a:gd name="connsiteX9" fmla="*/ 73151 w 566564"/>
                <a:gd name="connsiteY9" fmla="*/ 231 h 367361"/>
                <a:gd name="connsiteX0" fmla="*/ 88115 w 567545"/>
                <a:gd name="connsiteY0" fmla="*/ 111 h 384141"/>
                <a:gd name="connsiteX1" fmla="*/ 284672 w 567545"/>
                <a:gd name="connsiteY1" fmla="*/ 58707 h 384141"/>
                <a:gd name="connsiteX2" fmla="*/ 540150 w 567545"/>
                <a:gd name="connsiteY2" fmla="*/ 235601 h 384141"/>
                <a:gd name="connsiteX3" fmla="*/ 555373 w 567545"/>
                <a:gd name="connsiteY3" fmla="*/ 350630 h 384141"/>
                <a:gd name="connsiteX4" fmla="*/ 495786 w 567545"/>
                <a:gd name="connsiteY4" fmla="*/ 383024 h 384141"/>
                <a:gd name="connsiteX5" fmla="*/ 279212 w 567545"/>
                <a:gd name="connsiteY5" fmla="*/ 319718 h 384141"/>
                <a:gd name="connsiteX6" fmla="*/ 128019 w 567545"/>
                <a:gd name="connsiteY6" fmla="*/ 215111 h 384141"/>
                <a:gd name="connsiteX7" fmla="*/ 24909 w 567545"/>
                <a:gd name="connsiteY7" fmla="*/ 141826 h 384141"/>
                <a:gd name="connsiteX8" fmla="*/ 7755 w 567545"/>
                <a:gd name="connsiteY8" fmla="*/ 46795 h 384141"/>
                <a:gd name="connsiteX9" fmla="*/ 88115 w 567545"/>
                <a:gd name="connsiteY9" fmla="*/ 111 h 384141"/>
                <a:gd name="connsiteX0" fmla="*/ 95069 w 574499"/>
                <a:gd name="connsiteY0" fmla="*/ 296 h 384326"/>
                <a:gd name="connsiteX1" fmla="*/ 291626 w 574499"/>
                <a:gd name="connsiteY1" fmla="*/ 58892 h 384326"/>
                <a:gd name="connsiteX2" fmla="*/ 547104 w 574499"/>
                <a:gd name="connsiteY2" fmla="*/ 235786 h 384326"/>
                <a:gd name="connsiteX3" fmla="*/ 562327 w 574499"/>
                <a:gd name="connsiteY3" fmla="*/ 350815 h 384326"/>
                <a:gd name="connsiteX4" fmla="*/ 502740 w 574499"/>
                <a:gd name="connsiteY4" fmla="*/ 383209 h 384326"/>
                <a:gd name="connsiteX5" fmla="*/ 286166 w 574499"/>
                <a:gd name="connsiteY5" fmla="*/ 319903 h 384326"/>
                <a:gd name="connsiteX6" fmla="*/ 134973 w 574499"/>
                <a:gd name="connsiteY6" fmla="*/ 215296 h 384326"/>
                <a:gd name="connsiteX7" fmla="*/ 31863 w 574499"/>
                <a:gd name="connsiteY7" fmla="*/ 142011 h 384326"/>
                <a:gd name="connsiteX8" fmla="*/ 4864 w 574499"/>
                <a:gd name="connsiteY8" fmla="*/ 40978 h 384326"/>
                <a:gd name="connsiteX9" fmla="*/ 95069 w 574499"/>
                <a:gd name="connsiteY9" fmla="*/ 296 h 384326"/>
                <a:gd name="connsiteX0" fmla="*/ 95069 w 576127"/>
                <a:gd name="connsiteY0" fmla="*/ 296 h 398999"/>
                <a:gd name="connsiteX1" fmla="*/ 291626 w 576127"/>
                <a:gd name="connsiteY1" fmla="*/ 58892 h 398999"/>
                <a:gd name="connsiteX2" fmla="*/ 547104 w 576127"/>
                <a:gd name="connsiteY2" fmla="*/ 235786 h 398999"/>
                <a:gd name="connsiteX3" fmla="*/ 562327 w 576127"/>
                <a:gd name="connsiteY3" fmla="*/ 350815 h 398999"/>
                <a:gd name="connsiteX4" fmla="*/ 475416 w 576127"/>
                <a:gd name="connsiteY4" fmla="*/ 398333 h 398999"/>
                <a:gd name="connsiteX5" fmla="*/ 286166 w 576127"/>
                <a:gd name="connsiteY5" fmla="*/ 319903 h 398999"/>
                <a:gd name="connsiteX6" fmla="*/ 134973 w 576127"/>
                <a:gd name="connsiteY6" fmla="*/ 215296 h 398999"/>
                <a:gd name="connsiteX7" fmla="*/ 31863 w 576127"/>
                <a:gd name="connsiteY7" fmla="*/ 142011 h 398999"/>
                <a:gd name="connsiteX8" fmla="*/ 4864 w 576127"/>
                <a:gd name="connsiteY8" fmla="*/ 40978 h 398999"/>
                <a:gd name="connsiteX9" fmla="*/ 95069 w 576127"/>
                <a:gd name="connsiteY9" fmla="*/ 296 h 39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6127" h="398999">
                  <a:moveTo>
                    <a:pt x="95069" y="296"/>
                  </a:moveTo>
                  <a:cubicBezTo>
                    <a:pt x="142863" y="3282"/>
                    <a:pt x="216287" y="19644"/>
                    <a:pt x="291626" y="58892"/>
                  </a:cubicBezTo>
                  <a:cubicBezTo>
                    <a:pt x="366965" y="98140"/>
                    <a:pt x="501987" y="187132"/>
                    <a:pt x="547104" y="235786"/>
                  </a:cubicBezTo>
                  <a:cubicBezTo>
                    <a:pt x="592221" y="284440"/>
                    <a:pt x="574275" y="323724"/>
                    <a:pt x="562327" y="350815"/>
                  </a:cubicBezTo>
                  <a:cubicBezTo>
                    <a:pt x="550379" y="377906"/>
                    <a:pt x="521443" y="403485"/>
                    <a:pt x="475416" y="398333"/>
                  </a:cubicBezTo>
                  <a:cubicBezTo>
                    <a:pt x="429389" y="393181"/>
                    <a:pt x="342906" y="350409"/>
                    <a:pt x="286166" y="319903"/>
                  </a:cubicBezTo>
                  <a:cubicBezTo>
                    <a:pt x="229426" y="289397"/>
                    <a:pt x="177357" y="244945"/>
                    <a:pt x="134973" y="215296"/>
                  </a:cubicBezTo>
                  <a:cubicBezTo>
                    <a:pt x="92589" y="185647"/>
                    <a:pt x="61730" y="158859"/>
                    <a:pt x="31863" y="142011"/>
                  </a:cubicBezTo>
                  <a:cubicBezTo>
                    <a:pt x="-157" y="111878"/>
                    <a:pt x="-5670" y="64597"/>
                    <a:pt x="4864" y="40978"/>
                  </a:cubicBezTo>
                  <a:cubicBezTo>
                    <a:pt x="15398" y="17359"/>
                    <a:pt x="47275" y="-2690"/>
                    <a:pt x="95069" y="296"/>
                  </a:cubicBezTo>
                  <a:close/>
                </a:path>
              </a:pathLst>
            </a:custGeom>
            <a:solidFill>
              <a:schemeClr val="accent4">
                <a:lumMod val="60000"/>
                <a:lumOff val="40000"/>
              </a:schemeClr>
            </a:solidFill>
            <a:ln w="50800" cmpd="tri">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530" name="Text Box 25"/>
          <p:cNvSpPr txBox="1">
            <a:spLocks noChangeArrowheads="1"/>
          </p:cNvSpPr>
          <p:nvPr/>
        </p:nvSpPr>
        <p:spPr bwMode="auto">
          <a:xfrm>
            <a:off x="2198664" y="2149786"/>
            <a:ext cx="661987"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b="1" dirty="0"/>
              <a:t>DNA</a:t>
            </a:r>
          </a:p>
        </p:txBody>
      </p:sp>
      <p:sp>
        <p:nvSpPr>
          <p:cNvPr id="20528" name="Text Box 26"/>
          <p:cNvSpPr txBox="1">
            <a:spLocks noChangeArrowheads="1"/>
          </p:cNvSpPr>
          <p:nvPr/>
        </p:nvSpPr>
        <p:spPr bwMode="auto">
          <a:xfrm>
            <a:off x="2169706" y="3294981"/>
            <a:ext cx="9334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b="1" dirty="0"/>
              <a:t>mRNA</a:t>
            </a:r>
          </a:p>
        </p:txBody>
      </p:sp>
      <p:grpSp>
        <p:nvGrpSpPr>
          <p:cNvPr id="280636" name="Group 60"/>
          <p:cNvGrpSpPr>
            <a:grpSpLocks/>
          </p:cNvGrpSpPr>
          <p:nvPr/>
        </p:nvGrpSpPr>
        <p:grpSpPr bwMode="auto">
          <a:xfrm>
            <a:off x="4452083" y="2733143"/>
            <a:ext cx="2063749" cy="417514"/>
            <a:chOff x="2875" y="1734"/>
            <a:chExt cx="1300" cy="263"/>
          </a:xfrm>
        </p:grpSpPr>
        <p:sp>
          <p:nvSpPr>
            <p:cNvPr id="20523" name="Line 27"/>
            <p:cNvSpPr>
              <a:spLocks noChangeShapeType="1"/>
            </p:cNvSpPr>
            <p:nvPr/>
          </p:nvSpPr>
          <p:spPr bwMode="auto">
            <a:xfrm>
              <a:off x="2875" y="1734"/>
              <a:ext cx="0" cy="263"/>
            </a:xfrm>
            <a:prstGeom prst="line">
              <a:avLst/>
            </a:prstGeom>
            <a:noFill/>
            <a:ln w="76200">
              <a:solidFill>
                <a:schemeClr val="bg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0524" name="Text Box 33"/>
            <p:cNvSpPr txBox="1">
              <a:spLocks noChangeArrowheads="1"/>
            </p:cNvSpPr>
            <p:nvPr/>
          </p:nvSpPr>
          <p:spPr bwMode="auto">
            <a:xfrm>
              <a:off x="2948" y="1741"/>
              <a:ext cx="122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b="1" dirty="0">
                  <a:solidFill>
                    <a:schemeClr val="bg1"/>
                  </a:solidFill>
                </a:rPr>
                <a:t>Transcription</a:t>
              </a:r>
            </a:p>
          </p:txBody>
        </p:sp>
      </p:grpSp>
      <p:sp>
        <p:nvSpPr>
          <p:cNvPr id="20522" name="Text Box 34"/>
          <p:cNvSpPr txBox="1">
            <a:spLocks noChangeArrowheads="1"/>
          </p:cNvSpPr>
          <p:nvPr/>
        </p:nvSpPr>
        <p:spPr bwMode="auto">
          <a:xfrm>
            <a:off x="4038773" y="5871533"/>
            <a:ext cx="164147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b="1" dirty="0"/>
              <a:t>Translation</a:t>
            </a:r>
          </a:p>
        </p:txBody>
      </p:sp>
      <p:grpSp>
        <p:nvGrpSpPr>
          <p:cNvPr id="28" name="Group 27"/>
          <p:cNvGrpSpPr/>
          <p:nvPr/>
        </p:nvGrpSpPr>
        <p:grpSpPr>
          <a:xfrm>
            <a:off x="3102442" y="3163894"/>
            <a:ext cx="3041315" cy="710806"/>
            <a:chOff x="2943522" y="3099004"/>
            <a:chExt cx="3041315" cy="710806"/>
          </a:xfrm>
        </p:grpSpPr>
        <p:sp>
          <p:nvSpPr>
            <p:cNvPr id="272" name="Rounded Rectangle 271"/>
            <p:cNvSpPr/>
            <p:nvPr/>
          </p:nvSpPr>
          <p:spPr>
            <a:xfrm rot="14909681">
              <a:off x="4871625" y="3373051"/>
              <a:ext cx="304717"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73" name="Rounded Rectangle 21"/>
            <p:cNvSpPr/>
            <p:nvPr/>
          </p:nvSpPr>
          <p:spPr>
            <a:xfrm rot="15523015">
              <a:off x="4993398" y="3477854"/>
              <a:ext cx="303238" cy="74524"/>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grpSp>
          <p:nvGrpSpPr>
            <p:cNvPr id="27" name="Group 26"/>
            <p:cNvGrpSpPr/>
            <p:nvPr/>
          </p:nvGrpSpPr>
          <p:grpSpPr>
            <a:xfrm>
              <a:off x="2943522" y="3099004"/>
              <a:ext cx="3041315" cy="710806"/>
              <a:chOff x="2943522" y="3099004"/>
              <a:chExt cx="3041315" cy="710806"/>
            </a:xfrm>
          </p:grpSpPr>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3522" y="3099004"/>
                <a:ext cx="3041315" cy="710806"/>
              </a:xfrm>
              <a:prstGeom prst="rect">
                <a:avLst/>
              </a:prstGeom>
            </p:spPr>
          </p:pic>
          <p:sp>
            <p:nvSpPr>
              <p:cNvPr id="260" name="Rounded Rectangle 259"/>
              <p:cNvSpPr/>
              <p:nvPr/>
            </p:nvSpPr>
            <p:spPr>
              <a:xfrm rot="18912412">
                <a:off x="3078345" y="3381037"/>
                <a:ext cx="295130"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61" name="Rounded Rectangle 260"/>
              <p:cNvSpPr/>
              <p:nvPr/>
            </p:nvSpPr>
            <p:spPr>
              <a:xfrm rot="18045619">
                <a:off x="3177065" y="3468606"/>
                <a:ext cx="295130"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62" name="Rounded Rectangle 261"/>
              <p:cNvSpPr/>
              <p:nvPr/>
            </p:nvSpPr>
            <p:spPr>
              <a:xfrm rot="16951187">
                <a:off x="3283666" y="3527599"/>
                <a:ext cx="325298"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63" name="Rounded Rectangle 262"/>
              <p:cNvSpPr/>
              <p:nvPr/>
            </p:nvSpPr>
            <p:spPr>
              <a:xfrm rot="16200000">
                <a:off x="3415570" y="3562190"/>
                <a:ext cx="323117"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sp>
            <p:nvSpPr>
              <p:cNvPr id="264" name="Rounded Rectangle 263"/>
              <p:cNvSpPr/>
              <p:nvPr/>
            </p:nvSpPr>
            <p:spPr>
              <a:xfrm rot="15802150">
                <a:off x="3563296" y="3559650"/>
                <a:ext cx="298075"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65" name="Rounded Rectangle 264"/>
              <p:cNvSpPr/>
              <p:nvPr/>
            </p:nvSpPr>
            <p:spPr>
              <a:xfrm rot="15644850">
                <a:off x="3659291" y="3483530"/>
                <a:ext cx="325298"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66" name="Rounded Rectangle 265"/>
              <p:cNvSpPr/>
              <p:nvPr/>
            </p:nvSpPr>
            <p:spPr>
              <a:xfrm rot="16200000">
                <a:off x="4013153" y="3402128"/>
                <a:ext cx="298075"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67" name="Rounded Rectangle 266"/>
              <p:cNvSpPr/>
              <p:nvPr/>
            </p:nvSpPr>
            <p:spPr>
              <a:xfrm rot="15129259">
                <a:off x="3756867" y="3378749"/>
                <a:ext cx="325298"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78" name="Rounded Rectangle 277"/>
              <p:cNvSpPr/>
              <p:nvPr/>
            </p:nvSpPr>
            <p:spPr>
              <a:xfrm rot="11130176">
                <a:off x="5473829" y="3393860"/>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sp>
            <p:nvSpPr>
              <p:cNvPr id="246" name="Rounded Rectangle 245"/>
              <p:cNvSpPr/>
              <p:nvPr/>
            </p:nvSpPr>
            <p:spPr>
              <a:xfrm rot="16132750">
                <a:off x="4126925" y="3308562"/>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sp>
            <p:nvSpPr>
              <p:cNvPr id="268" name="Rounded Rectangle 267"/>
              <p:cNvSpPr/>
              <p:nvPr/>
            </p:nvSpPr>
            <p:spPr>
              <a:xfrm rot="16200000">
                <a:off x="4216168" y="3260410"/>
                <a:ext cx="325298"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69" name="Rounded Rectangle 268"/>
              <p:cNvSpPr/>
              <p:nvPr/>
            </p:nvSpPr>
            <p:spPr>
              <a:xfrm rot="16200000">
                <a:off x="4342697" y="3251811"/>
                <a:ext cx="295130"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77" name="Rounded Rectangle 276"/>
              <p:cNvSpPr/>
              <p:nvPr/>
            </p:nvSpPr>
            <p:spPr>
              <a:xfrm rot="18883792">
                <a:off x="5367125" y="3431800"/>
                <a:ext cx="217944"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70" name="Rounded Rectangle 269"/>
              <p:cNvSpPr/>
              <p:nvPr/>
            </p:nvSpPr>
            <p:spPr>
              <a:xfrm rot="16471763">
                <a:off x="4455934" y="3289213"/>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sp>
            <p:nvSpPr>
              <p:cNvPr id="271" name="Rounded Rectangle 270"/>
              <p:cNvSpPr/>
              <p:nvPr/>
            </p:nvSpPr>
            <p:spPr>
              <a:xfrm rot="17160691">
                <a:off x="4581951" y="3359515"/>
                <a:ext cx="243999"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76" name="Rounded Rectangle 21"/>
              <p:cNvSpPr/>
              <p:nvPr/>
            </p:nvSpPr>
            <p:spPr>
              <a:xfrm rot="17367622">
                <a:off x="5244153" y="3483530"/>
                <a:ext cx="303238" cy="74524"/>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74" name="Rounded Rectangle 273"/>
              <p:cNvSpPr/>
              <p:nvPr/>
            </p:nvSpPr>
            <p:spPr>
              <a:xfrm rot="16022806">
                <a:off x="5094970" y="3528080"/>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sp>
            <p:nvSpPr>
              <p:cNvPr id="281" name="Rounded Rectangle 21"/>
              <p:cNvSpPr/>
              <p:nvPr/>
            </p:nvSpPr>
            <p:spPr>
              <a:xfrm rot="15491870">
                <a:off x="5748481" y="3245995"/>
                <a:ext cx="303238" cy="74524"/>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75" name="Rounded Rectangle 274"/>
              <p:cNvSpPr/>
              <p:nvPr/>
            </p:nvSpPr>
            <p:spPr>
              <a:xfrm rot="16708277">
                <a:off x="5167365" y="3523723"/>
                <a:ext cx="298075"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79" name="Rounded Rectangle 21"/>
              <p:cNvSpPr/>
              <p:nvPr/>
            </p:nvSpPr>
            <p:spPr>
              <a:xfrm rot="13420740">
                <a:off x="5554924" y="3344589"/>
                <a:ext cx="303238" cy="74524"/>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80" name="Rounded Rectangle 279"/>
              <p:cNvSpPr/>
              <p:nvPr/>
            </p:nvSpPr>
            <p:spPr>
              <a:xfrm rot="13957596">
                <a:off x="5646495" y="3276637"/>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grpSp>
      </p:grpSp>
      <p:sp>
        <p:nvSpPr>
          <p:cNvPr id="4" name="TextBox 3"/>
          <p:cNvSpPr txBox="1"/>
          <p:nvPr/>
        </p:nvSpPr>
        <p:spPr>
          <a:xfrm>
            <a:off x="5772068" y="4615129"/>
            <a:ext cx="612668" cy="461665"/>
          </a:xfrm>
          <a:prstGeom prst="rect">
            <a:avLst/>
          </a:prstGeom>
          <a:noFill/>
        </p:spPr>
        <p:txBody>
          <a:bodyPr wrap="none" rtlCol="0">
            <a:spAutoFit/>
          </a:bodyPr>
          <a:lstStyle/>
          <a:p>
            <a:r>
              <a:rPr lang="en-US" b="1" dirty="0" smtClean="0"/>
              <a:t>ER</a:t>
            </a:r>
            <a:endParaRPr lang="en-US" b="1" dirty="0"/>
          </a:p>
        </p:txBody>
      </p:sp>
      <p:grpSp>
        <p:nvGrpSpPr>
          <p:cNvPr id="24" name="Group 23"/>
          <p:cNvGrpSpPr/>
          <p:nvPr/>
        </p:nvGrpSpPr>
        <p:grpSpPr>
          <a:xfrm rot="1295802">
            <a:off x="247512" y="2166081"/>
            <a:ext cx="2531692" cy="3061827"/>
            <a:chOff x="455764" y="1841710"/>
            <a:chExt cx="2531692" cy="3061827"/>
          </a:xfrm>
        </p:grpSpPr>
        <p:sp>
          <p:nvSpPr>
            <p:cNvPr id="13" name="Freeform 12"/>
            <p:cNvSpPr/>
            <p:nvPr/>
          </p:nvSpPr>
          <p:spPr>
            <a:xfrm>
              <a:off x="455764" y="1841710"/>
              <a:ext cx="2531692" cy="3061827"/>
            </a:xfrm>
            <a:custGeom>
              <a:avLst/>
              <a:gdLst>
                <a:gd name="connsiteX0" fmla="*/ 982463 w 2531692"/>
                <a:gd name="connsiteY0" fmla="*/ 42230 h 3061827"/>
                <a:gd name="connsiteX1" fmla="*/ 1198427 w 2531692"/>
                <a:gd name="connsiteY1" fmla="*/ 193864 h 3061827"/>
                <a:gd name="connsiteX2" fmla="*/ 1363846 w 2531692"/>
                <a:gd name="connsiteY2" fmla="*/ 386853 h 3061827"/>
                <a:gd name="connsiteX3" fmla="*/ 1520075 w 2531692"/>
                <a:gd name="connsiteY3" fmla="*/ 680931 h 3061827"/>
                <a:gd name="connsiteX4" fmla="*/ 1680899 w 2531692"/>
                <a:gd name="connsiteY4" fmla="*/ 1039339 h 3061827"/>
                <a:gd name="connsiteX5" fmla="*/ 1846318 w 2531692"/>
                <a:gd name="connsiteY5" fmla="*/ 1324228 h 3061827"/>
                <a:gd name="connsiteX6" fmla="*/ 2103637 w 2531692"/>
                <a:gd name="connsiteY6" fmla="*/ 1595331 h 3061827"/>
                <a:gd name="connsiteX7" fmla="*/ 2282841 w 2531692"/>
                <a:gd name="connsiteY7" fmla="*/ 1760750 h 3061827"/>
                <a:gd name="connsiteX8" fmla="*/ 2452855 w 2531692"/>
                <a:gd name="connsiteY8" fmla="*/ 1990499 h 3061827"/>
                <a:gd name="connsiteX9" fmla="*/ 2530970 w 2531692"/>
                <a:gd name="connsiteY9" fmla="*/ 2316742 h 3061827"/>
                <a:gd name="connsiteX10" fmla="*/ 2411500 w 2531692"/>
                <a:gd name="connsiteY10" fmla="*/ 2670555 h 3061827"/>
                <a:gd name="connsiteX11" fmla="*/ 2126612 w 2531692"/>
                <a:gd name="connsiteY11" fmla="*/ 2946254 h 3061827"/>
                <a:gd name="connsiteX12" fmla="*/ 1786584 w 2531692"/>
                <a:gd name="connsiteY12" fmla="*/ 3061128 h 3061827"/>
                <a:gd name="connsiteX13" fmla="*/ 1441961 w 2531692"/>
                <a:gd name="connsiteY13" fmla="*/ 2978419 h 3061827"/>
                <a:gd name="connsiteX14" fmla="*/ 1033008 w 2531692"/>
                <a:gd name="connsiteY14" fmla="*/ 2684340 h 3061827"/>
                <a:gd name="connsiteX15" fmla="*/ 605675 w 2531692"/>
                <a:gd name="connsiteY15" fmla="*/ 2192678 h 3061827"/>
                <a:gd name="connsiteX16" fmla="*/ 192127 w 2531692"/>
                <a:gd name="connsiteY16" fmla="*/ 1521812 h 3061827"/>
                <a:gd name="connsiteX17" fmla="*/ 8328 w 2531692"/>
                <a:gd name="connsiteY17" fmla="*/ 919870 h 3061827"/>
                <a:gd name="connsiteX18" fmla="*/ 54278 w 2531692"/>
                <a:gd name="connsiteY18" fmla="*/ 501727 h 3061827"/>
                <a:gd name="connsiteX19" fmla="*/ 256457 w 2531692"/>
                <a:gd name="connsiteY19" fmla="*/ 175484 h 3061827"/>
                <a:gd name="connsiteX20" fmla="*/ 550535 w 2531692"/>
                <a:gd name="connsiteY20" fmla="*/ 23850 h 3061827"/>
                <a:gd name="connsiteX21" fmla="*/ 803259 w 2531692"/>
                <a:gd name="connsiteY21" fmla="*/ 875 h 3061827"/>
                <a:gd name="connsiteX22" fmla="*/ 982463 w 2531692"/>
                <a:gd name="connsiteY22" fmla="*/ 42230 h 3061827"/>
                <a:gd name="connsiteX0" fmla="*/ 982463 w 2531692"/>
                <a:gd name="connsiteY0" fmla="*/ 42230 h 3061827"/>
                <a:gd name="connsiteX1" fmla="*/ 1198427 w 2531692"/>
                <a:gd name="connsiteY1" fmla="*/ 193864 h 3061827"/>
                <a:gd name="connsiteX2" fmla="*/ 1363846 w 2531692"/>
                <a:gd name="connsiteY2" fmla="*/ 386853 h 3061827"/>
                <a:gd name="connsiteX3" fmla="*/ 1520075 w 2531692"/>
                <a:gd name="connsiteY3" fmla="*/ 680931 h 3061827"/>
                <a:gd name="connsiteX4" fmla="*/ 1680899 w 2531692"/>
                <a:gd name="connsiteY4" fmla="*/ 1039339 h 3061827"/>
                <a:gd name="connsiteX5" fmla="*/ 1846318 w 2531692"/>
                <a:gd name="connsiteY5" fmla="*/ 1324228 h 3061827"/>
                <a:gd name="connsiteX6" fmla="*/ 2103637 w 2531692"/>
                <a:gd name="connsiteY6" fmla="*/ 1595331 h 3061827"/>
                <a:gd name="connsiteX7" fmla="*/ 2282841 w 2531692"/>
                <a:gd name="connsiteY7" fmla="*/ 1760750 h 3061827"/>
                <a:gd name="connsiteX8" fmla="*/ 2452855 w 2531692"/>
                <a:gd name="connsiteY8" fmla="*/ 1990499 h 3061827"/>
                <a:gd name="connsiteX9" fmla="*/ 2530970 w 2531692"/>
                <a:gd name="connsiteY9" fmla="*/ 2316742 h 3061827"/>
                <a:gd name="connsiteX10" fmla="*/ 2411500 w 2531692"/>
                <a:gd name="connsiteY10" fmla="*/ 2670555 h 3061827"/>
                <a:gd name="connsiteX11" fmla="*/ 2126612 w 2531692"/>
                <a:gd name="connsiteY11" fmla="*/ 2946254 h 3061827"/>
                <a:gd name="connsiteX12" fmla="*/ 1786584 w 2531692"/>
                <a:gd name="connsiteY12" fmla="*/ 3061128 h 3061827"/>
                <a:gd name="connsiteX13" fmla="*/ 1441961 w 2531692"/>
                <a:gd name="connsiteY13" fmla="*/ 2978419 h 3061827"/>
                <a:gd name="connsiteX14" fmla="*/ 1033008 w 2531692"/>
                <a:gd name="connsiteY14" fmla="*/ 2684340 h 3061827"/>
                <a:gd name="connsiteX15" fmla="*/ 605675 w 2531692"/>
                <a:gd name="connsiteY15" fmla="*/ 2192678 h 3061827"/>
                <a:gd name="connsiteX16" fmla="*/ 192127 w 2531692"/>
                <a:gd name="connsiteY16" fmla="*/ 1521812 h 3061827"/>
                <a:gd name="connsiteX17" fmla="*/ 8328 w 2531692"/>
                <a:gd name="connsiteY17" fmla="*/ 919870 h 3061827"/>
                <a:gd name="connsiteX18" fmla="*/ 54278 w 2531692"/>
                <a:gd name="connsiteY18" fmla="*/ 501727 h 3061827"/>
                <a:gd name="connsiteX19" fmla="*/ 256457 w 2531692"/>
                <a:gd name="connsiteY19" fmla="*/ 175484 h 3061827"/>
                <a:gd name="connsiteX20" fmla="*/ 550535 w 2531692"/>
                <a:gd name="connsiteY20" fmla="*/ 23850 h 3061827"/>
                <a:gd name="connsiteX21" fmla="*/ 803259 w 2531692"/>
                <a:gd name="connsiteY21" fmla="*/ 875 h 3061827"/>
                <a:gd name="connsiteX22" fmla="*/ 982463 w 2531692"/>
                <a:gd name="connsiteY22" fmla="*/ 42230 h 30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31692" h="3061827">
                  <a:moveTo>
                    <a:pt x="982463" y="42230"/>
                  </a:moveTo>
                  <a:cubicBezTo>
                    <a:pt x="1066704" y="69800"/>
                    <a:pt x="1134863" y="136427"/>
                    <a:pt x="1198427" y="193864"/>
                  </a:cubicBezTo>
                  <a:cubicBezTo>
                    <a:pt x="1261991" y="251301"/>
                    <a:pt x="1310238" y="305675"/>
                    <a:pt x="1363846" y="386853"/>
                  </a:cubicBezTo>
                  <a:cubicBezTo>
                    <a:pt x="1417454" y="468031"/>
                    <a:pt x="1467233" y="572183"/>
                    <a:pt x="1520075" y="680931"/>
                  </a:cubicBezTo>
                  <a:cubicBezTo>
                    <a:pt x="1572917" y="789679"/>
                    <a:pt x="1626525" y="932123"/>
                    <a:pt x="1680899" y="1039339"/>
                  </a:cubicBezTo>
                  <a:cubicBezTo>
                    <a:pt x="1735273" y="1146555"/>
                    <a:pt x="1775862" y="1231563"/>
                    <a:pt x="1846318" y="1324228"/>
                  </a:cubicBezTo>
                  <a:cubicBezTo>
                    <a:pt x="1916774" y="1416893"/>
                    <a:pt x="2030883" y="1522577"/>
                    <a:pt x="2103637" y="1595331"/>
                  </a:cubicBezTo>
                  <a:cubicBezTo>
                    <a:pt x="2176391" y="1668085"/>
                    <a:pt x="2224638" y="1694889"/>
                    <a:pt x="2282841" y="1760750"/>
                  </a:cubicBezTo>
                  <a:cubicBezTo>
                    <a:pt x="2341044" y="1826611"/>
                    <a:pt x="2411500" y="1897834"/>
                    <a:pt x="2452855" y="1990499"/>
                  </a:cubicBezTo>
                  <a:cubicBezTo>
                    <a:pt x="2494210" y="2083164"/>
                    <a:pt x="2537862" y="2203399"/>
                    <a:pt x="2530970" y="2316742"/>
                  </a:cubicBezTo>
                  <a:cubicBezTo>
                    <a:pt x="2524078" y="2430085"/>
                    <a:pt x="2478893" y="2565636"/>
                    <a:pt x="2411500" y="2670555"/>
                  </a:cubicBezTo>
                  <a:cubicBezTo>
                    <a:pt x="2344107" y="2775474"/>
                    <a:pt x="2230765" y="2881159"/>
                    <a:pt x="2126612" y="2946254"/>
                  </a:cubicBezTo>
                  <a:cubicBezTo>
                    <a:pt x="2022459" y="3011349"/>
                    <a:pt x="1900692" y="3055767"/>
                    <a:pt x="1786584" y="3061128"/>
                  </a:cubicBezTo>
                  <a:cubicBezTo>
                    <a:pt x="1672476" y="3066489"/>
                    <a:pt x="1567557" y="3041217"/>
                    <a:pt x="1441961" y="2978419"/>
                  </a:cubicBezTo>
                  <a:cubicBezTo>
                    <a:pt x="1316365" y="2915621"/>
                    <a:pt x="1172389" y="2815297"/>
                    <a:pt x="1033008" y="2684340"/>
                  </a:cubicBezTo>
                  <a:cubicBezTo>
                    <a:pt x="893627" y="2553383"/>
                    <a:pt x="745822" y="2386433"/>
                    <a:pt x="605675" y="2192678"/>
                  </a:cubicBezTo>
                  <a:cubicBezTo>
                    <a:pt x="465528" y="1998923"/>
                    <a:pt x="291685" y="1733947"/>
                    <a:pt x="192127" y="1521812"/>
                  </a:cubicBezTo>
                  <a:cubicBezTo>
                    <a:pt x="92569" y="1309677"/>
                    <a:pt x="31303" y="1089884"/>
                    <a:pt x="8328" y="919870"/>
                  </a:cubicBezTo>
                  <a:cubicBezTo>
                    <a:pt x="-14647" y="749856"/>
                    <a:pt x="12923" y="625791"/>
                    <a:pt x="54278" y="501727"/>
                  </a:cubicBezTo>
                  <a:cubicBezTo>
                    <a:pt x="95633" y="377663"/>
                    <a:pt x="173748" y="255130"/>
                    <a:pt x="256457" y="175484"/>
                  </a:cubicBezTo>
                  <a:cubicBezTo>
                    <a:pt x="339166" y="95838"/>
                    <a:pt x="459401" y="52952"/>
                    <a:pt x="550535" y="23850"/>
                  </a:cubicBezTo>
                  <a:cubicBezTo>
                    <a:pt x="641669" y="-5252"/>
                    <a:pt x="735100" y="109"/>
                    <a:pt x="803259" y="875"/>
                  </a:cubicBezTo>
                  <a:cubicBezTo>
                    <a:pt x="871418" y="1641"/>
                    <a:pt x="898222" y="14660"/>
                    <a:pt x="982463" y="42230"/>
                  </a:cubicBezTo>
                  <a:close/>
                </a:path>
              </a:pathLst>
            </a:custGeom>
            <a:solidFill>
              <a:srgbClr val="8C3B0E"/>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p:cNvSpPr/>
            <p:nvPr/>
          </p:nvSpPr>
          <p:spPr>
            <a:xfrm>
              <a:off x="611107" y="1952772"/>
              <a:ext cx="2259923" cy="2799502"/>
            </a:xfrm>
            <a:custGeom>
              <a:avLst/>
              <a:gdLst>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1333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95570 w 2259923"/>
                <a:gd name="connsiteY31" fmla="*/ 1920792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60820 h 2799502"/>
                <a:gd name="connsiteX55" fmla="*/ 1773685 w 2259923"/>
                <a:gd name="connsiteY55" fmla="*/ 2247035 h 2799502"/>
                <a:gd name="connsiteX56" fmla="*/ 1736925 w 2259923"/>
                <a:gd name="connsiteY56" fmla="*/ 226082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26646 w 2259923"/>
                <a:gd name="connsiteY65" fmla="*/ 2421644 h 2799502"/>
                <a:gd name="connsiteX66" fmla="*/ 1594481 w 2259923"/>
                <a:gd name="connsiteY66" fmla="*/ 2325150 h 2799502"/>
                <a:gd name="connsiteX67" fmla="*/ 1516366 w 2259923"/>
                <a:gd name="connsiteY67" fmla="*/ 2361909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20346 w 2259923"/>
                <a:gd name="connsiteY82" fmla="*/ 1116671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487092 w 2259923"/>
                <a:gd name="connsiteY92" fmla="*/ 886922 h 2799502"/>
                <a:gd name="connsiteX93" fmla="*/ 523852 w 2259923"/>
                <a:gd name="connsiteY93" fmla="*/ 83637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0120 h 2799502"/>
                <a:gd name="connsiteX105" fmla="*/ 441142 w 2259923"/>
                <a:gd name="connsiteY105" fmla="*/ 229841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1333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95570 w 2259923"/>
                <a:gd name="connsiteY31" fmla="*/ 1920792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60820 h 2799502"/>
                <a:gd name="connsiteX55" fmla="*/ 1773685 w 2259923"/>
                <a:gd name="connsiteY55" fmla="*/ 2247035 h 2799502"/>
                <a:gd name="connsiteX56" fmla="*/ 1736925 w 2259923"/>
                <a:gd name="connsiteY56" fmla="*/ 226082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26646 w 2259923"/>
                <a:gd name="connsiteY65" fmla="*/ 2421644 h 2799502"/>
                <a:gd name="connsiteX66" fmla="*/ 1594481 w 2259923"/>
                <a:gd name="connsiteY66" fmla="*/ 2325150 h 2799502"/>
                <a:gd name="connsiteX67" fmla="*/ 1516366 w 2259923"/>
                <a:gd name="connsiteY67" fmla="*/ 2361909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487092 w 2259923"/>
                <a:gd name="connsiteY92" fmla="*/ 886922 h 2799502"/>
                <a:gd name="connsiteX93" fmla="*/ 523852 w 2259923"/>
                <a:gd name="connsiteY93" fmla="*/ 83637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0120 h 2799502"/>
                <a:gd name="connsiteX105" fmla="*/ 441142 w 2259923"/>
                <a:gd name="connsiteY105" fmla="*/ 229841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1333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95570 w 2259923"/>
                <a:gd name="connsiteY31" fmla="*/ 1920792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60820 h 2799502"/>
                <a:gd name="connsiteX55" fmla="*/ 1773685 w 2259923"/>
                <a:gd name="connsiteY55" fmla="*/ 2247035 h 2799502"/>
                <a:gd name="connsiteX56" fmla="*/ 1736925 w 2259923"/>
                <a:gd name="connsiteY56" fmla="*/ 226082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26646 w 2259923"/>
                <a:gd name="connsiteY65" fmla="*/ 2421644 h 2799502"/>
                <a:gd name="connsiteX66" fmla="*/ 1594481 w 2259923"/>
                <a:gd name="connsiteY66" fmla="*/ 2325150 h 2799502"/>
                <a:gd name="connsiteX67" fmla="*/ 1516366 w 2259923"/>
                <a:gd name="connsiteY67" fmla="*/ 2361909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487092 w 2259923"/>
                <a:gd name="connsiteY92" fmla="*/ 886922 h 2799502"/>
                <a:gd name="connsiteX93" fmla="*/ 523852 w 2259923"/>
                <a:gd name="connsiteY93" fmla="*/ 83637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0120 h 2799502"/>
                <a:gd name="connsiteX105" fmla="*/ 441142 w 2259923"/>
                <a:gd name="connsiteY105" fmla="*/ 229841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1333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95570 w 2259923"/>
                <a:gd name="connsiteY31" fmla="*/ 1920792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60820 h 2799502"/>
                <a:gd name="connsiteX55" fmla="*/ 1773685 w 2259923"/>
                <a:gd name="connsiteY55" fmla="*/ 2247035 h 2799502"/>
                <a:gd name="connsiteX56" fmla="*/ 1736925 w 2259923"/>
                <a:gd name="connsiteY56" fmla="*/ 226082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26646 w 2259923"/>
                <a:gd name="connsiteY65" fmla="*/ 2421644 h 2799502"/>
                <a:gd name="connsiteX66" fmla="*/ 1594481 w 2259923"/>
                <a:gd name="connsiteY66" fmla="*/ 2325150 h 2799502"/>
                <a:gd name="connsiteX67" fmla="*/ 1516366 w 2259923"/>
                <a:gd name="connsiteY67" fmla="*/ 2361909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487092 w 2259923"/>
                <a:gd name="connsiteY92" fmla="*/ 886922 h 2799502"/>
                <a:gd name="connsiteX93" fmla="*/ 523852 w 2259923"/>
                <a:gd name="connsiteY93" fmla="*/ 83637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0120 h 2799502"/>
                <a:gd name="connsiteX105" fmla="*/ 441142 w 2259923"/>
                <a:gd name="connsiteY105" fmla="*/ 229841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1333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95570 w 2259923"/>
                <a:gd name="connsiteY31" fmla="*/ 1920792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60820 h 2799502"/>
                <a:gd name="connsiteX55" fmla="*/ 1773685 w 2259923"/>
                <a:gd name="connsiteY55" fmla="*/ 2247035 h 2799502"/>
                <a:gd name="connsiteX56" fmla="*/ 1736925 w 2259923"/>
                <a:gd name="connsiteY56" fmla="*/ 226082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26646 w 2259923"/>
                <a:gd name="connsiteY65" fmla="*/ 2421644 h 2799502"/>
                <a:gd name="connsiteX66" fmla="*/ 1594481 w 2259923"/>
                <a:gd name="connsiteY66" fmla="*/ 2325150 h 2799502"/>
                <a:gd name="connsiteX67" fmla="*/ 1516366 w 2259923"/>
                <a:gd name="connsiteY67" fmla="*/ 2361909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487092 w 2259923"/>
                <a:gd name="connsiteY92" fmla="*/ 886922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0120 h 2799502"/>
                <a:gd name="connsiteX105" fmla="*/ 441142 w 2259923"/>
                <a:gd name="connsiteY105" fmla="*/ 229841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1333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95570 w 2259923"/>
                <a:gd name="connsiteY31" fmla="*/ 1920792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60820 h 2799502"/>
                <a:gd name="connsiteX55" fmla="*/ 1773685 w 2259923"/>
                <a:gd name="connsiteY55" fmla="*/ 2247035 h 2799502"/>
                <a:gd name="connsiteX56" fmla="*/ 1736925 w 2259923"/>
                <a:gd name="connsiteY56" fmla="*/ 226082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26646 w 2259923"/>
                <a:gd name="connsiteY65" fmla="*/ 2421644 h 2799502"/>
                <a:gd name="connsiteX66" fmla="*/ 1594481 w 2259923"/>
                <a:gd name="connsiteY66" fmla="*/ 2325150 h 2799502"/>
                <a:gd name="connsiteX67" fmla="*/ 1516366 w 2259923"/>
                <a:gd name="connsiteY67" fmla="*/ 2361909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491687 w 2259923"/>
                <a:gd name="connsiteY92" fmla="*/ 886922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0120 h 2799502"/>
                <a:gd name="connsiteX105" fmla="*/ 441142 w 2259923"/>
                <a:gd name="connsiteY105" fmla="*/ 229841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1333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95570 w 2259923"/>
                <a:gd name="connsiteY31" fmla="*/ 1920792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60820 h 2799502"/>
                <a:gd name="connsiteX55" fmla="*/ 1773685 w 2259923"/>
                <a:gd name="connsiteY55" fmla="*/ 2247035 h 2799502"/>
                <a:gd name="connsiteX56" fmla="*/ 1736925 w 2259923"/>
                <a:gd name="connsiteY56" fmla="*/ 226082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26646 w 2259923"/>
                <a:gd name="connsiteY65" fmla="*/ 2421644 h 2799502"/>
                <a:gd name="connsiteX66" fmla="*/ 1594481 w 2259923"/>
                <a:gd name="connsiteY66" fmla="*/ 2325150 h 2799502"/>
                <a:gd name="connsiteX67" fmla="*/ 1516366 w 2259923"/>
                <a:gd name="connsiteY67" fmla="*/ 2361909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505472 w 2259923"/>
                <a:gd name="connsiteY92" fmla="*/ 896111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0120 h 2799502"/>
                <a:gd name="connsiteX105" fmla="*/ 441142 w 2259923"/>
                <a:gd name="connsiteY105" fmla="*/ 229841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0414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95570 w 2259923"/>
                <a:gd name="connsiteY31" fmla="*/ 1920792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60820 h 2799502"/>
                <a:gd name="connsiteX55" fmla="*/ 1773685 w 2259923"/>
                <a:gd name="connsiteY55" fmla="*/ 2247035 h 2799502"/>
                <a:gd name="connsiteX56" fmla="*/ 1736925 w 2259923"/>
                <a:gd name="connsiteY56" fmla="*/ 226082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26646 w 2259923"/>
                <a:gd name="connsiteY65" fmla="*/ 2421644 h 2799502"/>
                <a:gd name="connsiteX66" fmla="*/ 1594481 w 2259923"/>
                <a:gd name="connsiteY66" fmla="*/ 2325150 h 2799502"/>
                <a:gd name="connsiteX67" fmla="*/ 1516366 w 2259923"/>
                <a:gd name="connsiteY67" fmla="*/ 2361909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505472 w 2259923"/>
                <a:gd name="connsiteY92" fmla="*/ 896111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0120 h 2799502"/>
                <a:gd name="connsiteX105" fmla="*/ 441142 w 2259923"/>
                <a:gd name="connsiteY105" fmla="*/ 229841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0414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95570 w 2259923"/>
                <a:gd name="connsiteY31" fmla="*/ 1920792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60820 h 2799502"/>
                <a:gd name="connsiteX55" fmla="*/ 1773685 w 2259923"/>
                <a:gd name="connsiteY55" fmla="*/ 2247035 h 2799502"/>
                <a:gd name="connsiteX56" fmla="*/ 1736925 w 2259923"/>
                <a:gd name="connsiteY56" fmla="*/ 226082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26646 w 2259923"/>
                <a:gd name="connsiteY65" fmla="*/ 2421644 h 2799502"/>
                <a:gd name="connsiteX66" fmla="*/ 1594481 w 2259923"/>
                <a:gd name="connsiteY66" fmla="*/ 2325150 h 2799502"/>
                <a:gd name="connsiteX67" fmla="*/ 1516366 w 2259923"/>
                <a:gd name="connsiteY67" fmla="*/ 2361909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505472 w 2259923"/>
                <a:gd name="connsiteY92" fmla="*/ 896111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0120 h 2799502"/>
                <a:gd name="connsiteX105" fmla="*/ 454927 w 2259923"/>
                <a:gd name="connsiteY105" fmla="*/ 262006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0414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95570 w 2259923"/>
                <a:gd name="connsiteY31" fmla="*/ 1920792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60820 h 2799502"/>
                <a:gd name="connsiteX55" fmla="*/ 1773685 w 2259923"/>
                <a:gd name="connsiteY55" fmla="*/ 2247035 h 2799502"/>
                <a:gd name="connsiteX56" fmla="*/ 1736925 w 2259923"/>
                <a:gd name="connsiteY56" fmla="*/ 226082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26646 w 2259923"/>
                <a:gd name="connsiteY65" fmla="*/ 2421644 h 2799502"/>
                <a:gd name="connsiteX66" fmla="*/ 1594481 w 2259923"/>
                <a:gd name="connsiteY66" fmla="*/ 2325150 h 2799502"/>
                <a:gd name="connsiteX67" fmla="*/ 1516366 w 2259923"/>
                <a:gd name="connsiteY67" fmla="*/ 2361909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505472 w 2259923"/>
                <a:gd name="connsiteY92" fmla="*/ 896111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45737 w 2259923"/>
                <a:gd name="connsiteY104" fmla="*/ 349310 h 2799502"/>
                <a:gd name="connsiteX105" fmla="*/ 454927 w 2259923"/>
                <a:gd name="connsiteY105" fmla="*/ 262006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0414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95570 w 2259923"/>
                <a:gd name="connsiteY31" fmla="*/ 1920792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60820 h 2799502"/>
                <a:gd name="connsiteX55" fmla="*/ 1773685 w 2259923"/>
                <a:gd name="connsiteY55" fmla="*/ 2247035 h 2799502"/>
                <a:gd name="connsiteX56" fmla="*/ 1736925 w 2259923"/>
                <a:gd name="connsiteY56" fmla="*/ 226082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26646 w 2259923"/>
                <a:gd name="connsiteY65" fmla="*/ 2421644 h 2799502"/>
                <a:gd name="connsiteX66" fmla="*/ 1594481 w 2259923"/>
                <a:gd name="connsiteY66" fmla="*/ 2325150 h 2799502"/>
                <a:gd name="connsiteX67" fmla="*/ 1516366 w 2259923"/>
                <a:gd name="connsiteY67" fmla="*/ 2361909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505472 w 2259923"/>
                <a:gd name="connsiteY92" fmla="*/ 896111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4715 h 2799502"/>
                <a:gd name="connsiteX105" fmla="*/ 454927 w 2259923"/>
                <a:gd name="connsiteY105" fmla="*/ 262006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0414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95570 w 2259923"/>
                <a:gd name="connsiteY31" fmla="*/ 1920792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60820 h 2799502"/>
                <a:gd name="connsiteX55" fmla="*/ 1773685 w 2259923"/>
                <a:gd name="connsiteY55" fmla="*/ 2247035 h 2799502"/>
                <a:gd name="connsiteX56" fmla="*/ 1713950 w 2259923"/>
                <a:gd name="connsiteY56" fmla="*/ 228839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26646 w 2259923"/>
                <a:gd name="connsiteY65" fmla="*/ 2421644 h 2799502"/>
                <a:gd name="connsiteX66" fmla="*/ 1594481 w 2259923"/>
                <a:gd name="connsiteY66" fmla="*/ 2325150 h 2799502"/>
                <a:gd name="connsiteX67" fmla="*/ 1516366 w 2259923"/>
                <a:gd name="connsiteY67" fmla="*/ 2361909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505472 w 2259923"/>
                <a:gd name="connsiteY92" fmla="*/ 896111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4715 h 2799502"/>
                <a:gd name="connsiteX105" fmla="*/ 454927 w 2259923"/>
                <a:gd name="connsiteY105" fmla="*/ 262006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0414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95570 w 2259923"/>
                <a:gd name="connsiteY31" fmla="*/ 1920792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83795 h 2799502"/>
                <a:gd name="connsiteX55" fmla="*/ 1773685 w 2259923"/>
                <a:gd name="connsiteY55" fmla="*/ 2247035 h 2799502"/>
                <a:gd name="connsiteX56" fmla="*/ 1713950 w 2259923"/>
                <a:gd name="connsiteY56" fmla="*/ 228839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26646 w 2259923"/>
                <a:gd name="connsiteY65" fmla="*/ 2421644 h 2799502"/>
                <a:gd name="connsiteX66" fmla="*/ 1594481 w 2259923"/>
                <a:gd name="connsiteY66" fmla="*/ 2325150 h 2799502"/>
                <a:gd name="connsiteX67" fmla="*/ 1516366 w 2259923"/>
                <a:gd name="connsiteY67" fmla="*/ 2361909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505472 w 2259923"/>
                <a:gd name="connsiteY92" fmla="*/ 896111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4715 h 2799502"/>
                <a:gd name="connsiteX105" fmla="*/ 454927 w 2259923"/>
                <a:gd name="connsiteY105" fmla="*/ 262006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0414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77191 w 2259923"/>
                <a:gd name="connsiteY31" fmla="*/ 1897817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83795 h 2799502"/>
                <a:gd name="connsiteX55" fmla="*/ 1773685 w 2259923"/>
                <a:gd name="connsiteY55" fmla="*/ 2247035 h 2799502"/>
                <a:gd name="connsiteX56" fmla="*/ 1713950 w 2259923"/>
                <a:gd name="connsiteY56" fmla="*/ 228839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26646 w 2259923"/>
                <a:gd name="connsiteY65" fmla="*/ 2421644 h 2799502"/>
                <a:gd name="connsiteX66" fmla="*/ 1594481 w 2259923"/>
                <a:gd name="connsiteY66" fmla="*/ 2325150 h 2799502"/>
                <a:gd name="connsiteX67" fmla="*/ 1516366 w 2259923"/>
                <a:gd name="connsiteY67" fmla="*/ 2361909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505472 w 2259923"/>
                <a:gd name="connsiteY92" fmla="*/ 896111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4715 h 2799502"/>
                <a:gd name="connsiteX105" fmla="*/ 454927 w 2259923"/>
                <a:gd name="connsiteY105" fmla="*/ 262006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0414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77191 w 2259923"/>
                <a:gd name="connsiteY31" fmla="*/ 1897817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83795 h 2799502"/>
                <a:gd name="connsiteX55" fmla="*/ 1773685 w 2259923"/>
                <a:gd name="connsiteY55" fmla="*/ 2247035 h 2799502"/>
                <a:gd name="connsiteX56" fmla="*/ 1713950 w 2259923"/>
                <a:gd name="connsiteY56" fmla="*/ 228839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40431 w 2259923"/>
                <a:gd name="connsiteY65" fmla="*/ 2398669 h 2799502"/>
                <a:gd name="connsiteX66" fmla="*/ 1594481 w 2259923"/>
                <a:gd name="connsiteY66" fmla="*/ 2325150 h 2799502"/>
                <a:gd name="connsiteX67" fmla="*/ 1516366 w 2259923"/>
                <a:gd name="connsiteY67" fmla="*/ 2361909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505472 w 2259923"/>
                <a:gd name="connsiteY92" fmla="*/ 896111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4715 h 2799502"/>
                <a:gd name="connsiteX105" fmla="*/ 454927 w 2259923"/>
                <a:gd name="connsiteY105" fmla="*/ 262006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0414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77191 w 2259923"/>
                <a:gd name="connsiteY31" fmla="*/ 1897817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83795 h 2799502"/>
                <a:gd name="connsiteX55" fmla="*/ 1773685 w 2259923"/>
                <a:gd name="connsiteY55" fmla="*/ 2247035 h 2799502"/>
                <a:gd name="connsiteX56" fmla="*/ 1713950 w 2259923"/>
                <a:gd name="connsiteY56" fmla="*/ 228839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40431 w 2259923"/>
                <a:gd name="connsiteY65" fmla="*/ 2398669 h 2799502"/>
                <a:gd name="connsiteX66" fmla="*/ 1594481 w 2259923"/>
                <a:gd name="connsiteY66" fmla="*/ 2325150 h 2799502"/>
                <a:gd name="connsiteX67" fmla="*/ 1520961 w 2259923"/>
                <a:gd name="connsiteY67" fmla="*/ 2348125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505472 w 2259923"/>
                <a:gd name="connsiteY92" fmla="*/ 896111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4715 h 2799502"/>
                <a:gd name="connsiteX105" fmla="*/ 454927 w 2259923"/>
                <a:gd name="connsiteY105" fmla="*/ 262006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0414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77191 w 2259923"/>
                <a:gd name="connsiteY31" fmla="*/ 1897817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83795 h 2799502"/>
                <a:gd name="connsiteX55" fmla="*/ 1773685 w 2259923"/>
                <a:gd name="connsiteY55" fmla="*/ 2247035 h 2799502"/>
                <a:gd name="connsiteX56" fmla="*/ 1713950 w 2259923"/>
                <a:gd name="connsiteY56" fmla="*/ 228839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40431 w 2259923"/>
                <a:gd name="connsiteY65" fmla="*/ 2398669 h 2799502"/>
                <a:gd name="connsiteX66" fmla="*/ 1594481 w 2259923"/>
                <a:gd name="connsiteY66" fmla="*/ 2325150 h 2799502"/>
                <a:gd name="connsiteX67" fmla="*/ 1520961 w 2259923"/>
                <a:gd name="connsiteY67" fmla="*/ 2348125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505472 w 2259923"/>
                <a:gd name="connsiteY92" fmla="*/ 896111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98766 h 2799502"/>
                <a:gd name="connsiteX103" fmla="*/ 376813 w 2259923"/>
                <a:gd name="connsiteY103" fmla="*/ 344715 h 2799502"/>
                <a:gd name="connsiteX104" fmla="*/ 450332 w 2259923"/>
                <a:gd name="connsiteY104" fmla="*/ 344715 h 2799502"/>
                <a:gd name="connsiteX105" fmla="*/ 468712 w 2259923"/>
                <a:gd name="connsiteY105" fmla="*/ 271196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0414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77191 w 2259923"/>
                <a:gd name="connsiteY31" fmla="*/ 1897817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83795 h 2799502"/>
                <a:gd name="connsiteX55" fmla="*/ 1773685 w 2259923"/>
                <a:gd name="connsiteY55" fmla="*/ 2247035 h 2799502"/>
                <a:gd name="connsiteX56" fmla="*/ 1713950 w 2259923"/>
                <a:gd name="connsiteY56" fmla="*/ 228839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40431 w 2259923"/>
                <a:gd name="connsiteY65" fmla="*/ 2398669 h 2799502"/>
                <a:gd name="connsiteX66" fmla="*/ 1594481 w 2259923"/>
                <a:gd name="connsiteY66" fmla="*/ 2325150 h 2799502"/>
                <a:gd name="connsiteX67" fmla="*/ 1520961 w 2259923"/>
                <a:gd name="connsiteY67" fmla="*/ 2348125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505472 w 2259923"/>
                <a:gd name="connsiteY92" fmla="*/ 896111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89576 h 2799502"/>
                <a:gd name="connsiteX103" fmla="*/ 376813 w 2259923"/>
                <a:gd name="connsiteY103" fmla="*/ 344715 h 2799502"/>
                <a:gd name="connsiteX104" fmla="*/ 450332 w 2259923"/>
                <a:gd name="connsiteY104" fmla="*/ 344715 h 2799502"/>
                <a:gd name="connsiteX105" fmla="*/ 468712 w 2259923"/>
                <a:gd name="connsiteY105" fmla="*/ 271196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0414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77191 w 2259923"/>
                <a:gd name="connsiteY31" fmla="*/ 1897817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83795 h 2799502"/>
                <a:gd name="connsiteX55" fmla="*/ 1773685 w 2259923"/>
                <a:gd name="connsiteY55" fmla="*/ 2247035 h 2799502"/>
                <a:gd name="connsiteX56" fmla="*/ 1713950 w 2259923"/>
                <a:gd name="connsiteY56" fmla="*/ 228839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40431 w 2259923"/>
                <a:gd name="connsiteY65" fmla="*/ 2398669 h 2799502"/>
                <a:gd name="connsiteX66" fmla="*/ 1594481 w 2259923"/>
                <a:gd name="connsiteY66" fmla="*/ 2325150 h 2799502"/>
                <a:gd name="connsiteX67" fmla="*/ 1520961 w 2259923"/>
                <a:gd name="connsiteY67" fmla="*/ 2348125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34131 w 2259923"/>
                <a:gd name="connsiteY82" fmla="*/ 1139646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505472 w 2259923"/>
                <a:gd name="connsiteY92" fmla="*/ 896111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89576 h 2799502"/>
                <a:gd name="connsiteX103" fmla="*/ 386003 w 2259923"/>
                <a:gd name="connsiteY103" fmla="*/ 344715 h 2799502"/>
                <a:gd name="connsiteX104" fmla="*/ 450332 w 2259923"/>
                <a:gd name="connsiteY104" fmla="*/ 344715 h 2799502"/>
                <a:gd name="connsiteX105" fmla="*/ 468712 w 2259923"/>
                <a:gd name="connsiteY105" fmla="*/ 271196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0414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77191 w 2259923"/>
                <a:gd name="connsiteY31" fmla="*/ 1897817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83795 h 2799502"/>
                <a:gd name="connsiteX55" fmla="*/ 1773685 w 2259923"/>
                <a:gd name="connsiteY55" fmla="*/ 2247035 h 2799502"/>
                <a:gd name="connsiteX56" fmla="*/ 1713950 w 2259923"/>
                <a:gd name="connsiteY56" fmla="*/ 228839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40431 w 2259923"/>
                <a:gd name="connsiteY65" fmla="*/ 2398669 h 2799502"/>
                <a:gd name="connsiteX66" fmla="*/ 1594481 w 2259923"/>
                <a:gd name="connsiteY66" fmla="*/ 2325150 h 2799502"/>
                <a:gd name="connsiteX67" fmla="*/ 1520961 w 2259923"/>
                <a:gd name="connsiteY67" fmla="*/ 2348125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43321 w 2259923"/>
                <a:gd name="connsiteY81" fmla="*/ 1236141 h 2799502"/>
                <a:gd name="connsiteX82" fmla="*/ 620346 w 2259923"/>
                <a:gd name="connsiteY82" fmla="*/ 1153431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505472 w 2259923"/>
                <a:gd name="connsiteY92" fmla="*/ 896111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89576 h 2799502"/>
                <a:gd name="connsiteX103" fmla="*/ 386003 w 2259923"/>
                <a:gd name="connsiteY103" fmla="*/ 344715 h 2799502"/>
                <a:gd name="connsiteX104" fmla="*/ 450332 w 2259923"/>
                <a:gd name="connsiteY104" fmla="*/ 344715 h 2799502"/>
                <a:gd name="connsiteX105" fmla="*/ 468712 w 2259923"/>
                <a:gd name="connsiteY105" fmla="*/ 271196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 name="connsiteX0" fmla="*/ 546827 w 2259923"/>
                <a:gd name="connsiteY0" fmla="*/ 92 h 2799502"/>
                <a:gd name="connsiteX1" fmla="*/ 721436 w 2259923"/>
                <a:gd name="connsiteY1" fmla="*/ 23067 h 2799502"/>
                <a:gd name="connsiteX2" fmla="*/ 767385 w 2259923"/>
                <a:gd name="connsiteY2" fmla="*/ 101182 h 2799502"/>
                <a:gd name="connsiteX3" fmla="*/ 762790 w 2259923"/>
                <a:gd name="connsiteY3" fmla="*/ 252816 h 2799502"/>
                <a:gd name="connsiteX4" fmla="*/ 753601 w 2259923"/>
                <a:gd name="connsiteY4" fmla="*/ 473375 h 2799502"/>
                <a:gd name="connsiteX5" fmla="*/ 781170 w 2259923"/>
                <a:gd name="connsiteY5" fmla="*/ 565274 h 2799502"/>
                <a:gd name="connsiteX6" fmla="*/ 845500 w 2259923"/>
                <a:gd name="connsiteY6" fmla="*/ 565274 h 2799502"/>
                <a:gd name="connsiteX7" fmla="*/ 873070 w 2259923"/>
                <a:gd name="connsiteY7" fmla="*/ 441210 h 2799502"/>
                <a:gd name="connsiteX8" fmla="*/ 877665 w 2259923"/>
                <a:gd name="connsiteY8" fmla="*/ 280386 h 2799502"/>
                <a:gd name="connsiteX9" fmla="*/ 882260 w 2259923"/>
                <a:gd name="connsiteY9" fmla="*/ 193081 h 2799502"/>
                <a:gd name="connsiteX10" fmla="*/ 964969 w 2259923"/>
                <a:gd name="connsiteY10" fmla="*/ 170106 h 2799502"/>
                <a:gd name="connsiteX11" fmla="*/ 1033894 w 2259923"/>
                <a:gd name="connsiteY11" fmla="*/ 275791 h 2799502"/>
                <a:gd name="connsiteX12" fmla="*/ 1102819 w 2259923"/>
                <a:gd name="connsiteY12" fmla="*/ 395260 h 2799502"/>
                <a:gd name="connsiteX13" fmla="*/ 1107414 w 2259923"/>
                <a:gd name="connsiteY13" fmla="*/ 523919 h 2799502"/>
                <a:gd name="connsiteX14" fmla="*/ 992539 w 2259923"/>
                <a:gd name="connsiteY14" fmla="*/ 625009 h 2799502"/>
                <a:gd name="connsiteX15" fmla="*/ 886855 w 2259923"/>
                <a:gd name="connsiteY15" fmla="*/ 716908 h 2799502"/>
                <a:gd name="connsiteX16" fmla="*/ 808740 w 2259923"/>
                <a:gd name="connsiteY16" fmla="*/ 827188 h 2799502"/>
                <a:gd name="connsiteX17" fmla="*/ 804145 w 2259923"/>
                <a:gd name="connsiteY17" fmla="*/ 900707 h 2799502"/>
                <a:gd name="connsiteX18" fmla="*/ 873070 w 2259923"/>
                <a:gd name="connsiteY18" fmla="*/ 932872 h 2799502"/>
                <a:gd name="connsiteX19" fmla="*/ 955779 w 2259923"/>
                <a:gd name="connsiteY19" fmla="*/ 836378 h 2799502"/>
                <a:gd name="connsiteX20" fmla="*/ 1084439 w 2259923"/>
                <a:gd name="connsiteY20" fmla="*/ 721503 h 2799502"/>
                <a:gd name="connsiteX21" fmla="*/ 1190123 w 2259923"/>
                <a:gd name="connsiteY21" fmla="*/ 657174 h 2799502"/>
                <a:gd name="connsiteX22" fmla="*/ 1259048 w 2259923"/>
                <a:gd name="connsiteY22" fmla="*/ 730693 h 2799502"/>
                <a:gd name="connsiteX23" fmla="*/ 1327972 w 2259923"/>
                <a:gd name="connsiteY23" fmla="*/ 923682 h 2799502"/>
                <a:gd name="connsiteX24" fmla="*/ 1475012 w 2259923"/>
                <a:gd name="connsiteY24" fmla="*/ 1167216 h 2799502"/>
                <a:gd name="connsiteX25" fmla="*/ 1608266 w 2259923"/>
                <a:gd name="connsiteY25" fmla="*/ 1318850 h 2799502"/>
                <a:gd name="connsiteX26" fmla="*/ 1759900 w 2259923"/>
                <a:gd name="connsiteY26" fmla="*/ 1470484 h 2799502"/>
                <a:gd name="connsiteX27" fmla="*/ 1870179 w 2259923"/>
                <a:gd name="connsiteY27" fmla="*/ 1580764 h 2799502"/>
                <a:gd name="connsiteX28" fmla="*/ 1906939 w 2259923"/>
                <a:gd name="connsiteY28" fmla="*/ 1668068 h 2799502"/>
                <a:gd name="connsiteX29" fmla="*/ 1833420 w 2259923"/>
                <a:gd name="connsiteY29" fmla="*/ 1764563 h 2799502"/>
                <a:gd name="connsiteX30" fmla="*/ 1727735 w 2259923"/>
                <a:gd name="connsiteY30" fmla="*/ 1838082 h 2799502"/>
                <a:gd name="connsiteX31" fmla="*/ 1677191 w 2259923"/>
                <a:gd name="connsiteY31" fmla="*/ 1897817 h 2799502"/>
                <a:gd name="connsiteX32" fmla="*/ 1695570 w 2259923"/>
                <a:gd name="connsiteY32" fmla="*/ 1966742 h 2799502"/>
                <a:gd name="connsiteX33" fmla="*/ 1759900 w 2259923"/>
                <a:gd name="connsiteY33" fmla="*/ 1971337 h 2799502"/>
                <a:gd name="connsiteX34" fmla="*/ 1838015 w 2259923"/>
                <a:gd name="connsiteY34" fmla="*/ 1911602 h 2799502"/>
                <a:gd name="connsiteX35" fmla="*/ 1971269 w 2259923"/>
                <a:gd name="connsiteY35" fmla="*/ 1815107 h 2799502"/>
                <a:gd name="connsiteX36" fmla="*/ 2072358 w 2259923"/>
                <a:gd name="connsiteY36" fmla="*/ 1773753 h 2799502"/>
                <a:gd name="connsiteX37" fmla="*/ 2164258 w 2259923"/>
                <a:gd name="connsiteY37" fmla="*/ 1870247 h 2799502"/>
                <a:gd name="connsiteX38" fmla="*/ 2242372 w 2259923"/>
                <a:gd name="connsiteY38" fmla="*/ 2054046 h 2799502"/>
                <a:gd name="connsiteX39" fmla="*/ 2251562 w 2259923"/>
                <a:gd name="connsiteY39" fmla="*/ 2168920 h 2799502"/>
                <a:gd name="connsiteX40" fmla="*/ 2141283 w 2259923"/>
                <a:gd name="connsiteY40" fmla="*/ 2201085 h 2799502"/>
                <a:gd name="connsiteX41" fmla="*/ 2026409 w 2259923"/>
                <a:gd name="connsiteY41" fmla="*/ 2155136 h 2799502"/>
                <a:gd name="connsiteX42" fmla="*/ 1929914 w 2259923"/>
                <a:gd name="connsiteY42" fmla="*/ 2072426 h 2799502"/>
                <a:gd name="connsiteX43" fmla="*/ 1842610 w 2259923"/>
                <a:gd name="connsiteY43" fmla="*/ 2054046 h 2799502"/>
                <a:gd name="connsiteX44" fmla="*/ 1792065 w 2259923"/>
                <a:gd name="connsiteY44" fmla="*/ 2090806 h 2799502"/>
                <a:gd name="connsiteX45" fmla="*/ 1819635 w 2259923"/>
                <a:gd name="connsiteY45" fmla="*/ 2173515 h 2799502"/>
                <a:gd name="connsiteX46" fmla="*/ 2003434 w 2259923"/>
                <a:gd name="connsiteY46" fmla="*/ 2283795 h 2799502"/>
                <a:gd name="connsiteX47" fmla="*/ 2150473 w 2259923"/>
                <a:gd name="connsiteY47" fmla="*/ 2320555 h 2799502"/>
                <a:gd name="connsiteX48" fmla="*/ 2201018 w 2259923"/>
                <a:gd name="connsiteY48" fmla="*/ 2394074 h 2799502"/>
                <a:gd name="connsiteX49" fmla="*/ 2150473 w 2259923"/>
                <a:gd name="connsiteY49" fmla="*/ 2490569 h 2799502"/>
                <a:gd name="connsiteX50" fmla="*/ 2090738 w 2259923"/>
                <a:gd name="connsiteY50" fmla="*/ 2573278 h 2799502"/>
                <a:gd name="connsiteX51" fmla="*/ 1998839 w 2259923"/>
                <a:gd name="connsiteY51" fmla="*/ 2554898 h 2799502"/>
                <a:gd name="connsiteX52" fmla="*/ 1865584 w 2259923"/>
                <a:gd name="connsiteY52" fmla="*/ 2375694 h 2799502"/>
                <a:gd name="connsiteX53" fmla="*/ 1865584 w 2259923"/>
                <a:gd name="connsiteY53" fmla="*/ 2375694 h 2799502"/>
                <a:gd name="connsiteX54" fmla="*/ 1833420 w 2259923"/>
                <a:gd name="connsiteY54" fmla="*/ 2283795 h 2799502"/>
                <a:gd name="connsiteX55" fmla="*/ 1773685 w 2259923"/>
                <a:gd name="connsiteY55" fmla="*/ 2247035 h 2799502"/>
                <a:gd name="connsiteX56" fmla="*/ 1713950 w 2259923"/>
                <a:gd name="connsiteY56" fmla="*/ 2288390 h 2799502"/>
                <a:gd name="connsiteX57" fmla="*/ 1718545 w 2259923"/>
                <a:gd name="connsiteY57" fmla="*/ 2361909 h 2799502"/>
                <a:gd name="connsiteX58" fmla="*/ 1824230 w 2259923"/>
                <a:gd name="connsiteY58" fmla="*/ 2559493 h 2799502"/>
                <a:gd name="connsiteX59" fmla="*/ 1888559 w 2259923"/>
                <a:gd name="connsiteY59" fmla="*/ 2655988 h 2799502"/>
                <a:gd name="connsiteX60" fmla="*/ 1916129 w 2259923"/>
                <a:gd name="connsiteY60" fmla="*/ 2729507 h 2799502"/>
                <a:gd name="connsiteX61" fmla="*/ 1769090 w 2259923"/>
                <a:gd name="connsiteY61" fmla="*/ 2798432 h 2799502"/>
                <a:gd name="connsiteX62" fmla="*/ 1594481 w 2259923"/>
                <a:gd name="connsiteY62" fmla="*/ 2766267 h 2799502"/>
                <a:gd name="connsiteX63" fmla="*/ 1520961 w 2259923"/>
                <a:gd name="connsiteY63" fmla="*/ 2697343 h 2799502"/>
                <a:gd name="connsiteX64" fmla="*/ 1553126 w 2259923"/>
                <a:gd name="connsiteY64" fmla="*/ 2596253 h 2799502"/>
                <a:gd name="connsiteX65" fmla="*/ 1640431 w 2259923"/>
                <a:gd name="connsiteY65" fmla="*/ 2398669 h 2799502"/>
                <a:gd name="connsiteX66" fmla="*/ 1594481 w 2259923"/>
                <a:gd name="connsiteY66" fmla="*/ 2325150 h 2799502"/>
                <a:gd name="connsiteX67" fmla="*/ 1520961 w 2259923"/>
                <a:gd name="connsiteY67" fmla="*/ 2348125 h 2799502"/>
                <a:gd name="connsiteX68" fmla="*/ 1452037 w 2259923"/>
                <a:gd name="connsiteY68" fmla="*/ 2481379 h 2799502"/>
                <a:gd name="connsiteX69" fmla="*/ 1392302 w 2259923"/>
                <a:gd name="connsiteY69" fmla="*/ 2610038 h 2799502"/>
                <a:gd name="connsiteX70" fmla="*/ 1350947 w 2259923"/>
                <a:gd name="connsiteY70" fmla="*/ 2711127 h 2799502"/>
                <a:gd name="connsiteX71" fmla="*/ 1249858 w 2259923"/>
                <a:gd name="connsiteY71" fmla="*/ 2738697 h 2799502"/>
                <a:gd name="connsiteX72" fmla="*/ 1089034 w 2259923"/>
                <a:gd name="connsiteY72" fmla="*/ 2623823 h 2799502"/>
                <a:gd name="connsiteX73" fmla="*/ 776575 w 2259923"/>
                <a:gd name="connsiteY73" fmla="*/ 2329745 h 2799502"/>
                <a:gd name="connsiteX74" fmla="*/ 523852 w 2259923"/>
                <a:gd name="connsiteY74" fmla="*/ 1998906 h 2799502"/>
                <a:gd name="connsiteX75" fmla="*/ 312483 w 2259923"/>
                <a:gd name="connsiteY75" fmla="*/ 1645093 h 2799502"/>
                <a:gd name="connsiteX76" fmla="*/ 206799 w 2259923"/>
                <a:gd name="connsiteY76" fmla="*/ 1484269 h 2799502"/>
                <a:gd name="connsiteX77" fmla="*/ 193014 w 2259923"/>
                <a:gd name="connsiteY77" fmla="*/ 1392370 h 2799502"/>
                <a:gd name="connsiteX78" fmla="*/ 271128 w 2259923"/>
                <a:gd name="connsiteY78" fmla="*/ 1337230 h 2799502"/>
                <a:gd name="connsiteX79" fmla="*/ 404382 w 2259923"/>
                <a:gd name="connsiteY79" fmla="*/ 1332635 h 2799502"/>
                <a:gd name="connsiteX80" fmla="*/ 533042 w 2259923"/>
                <a:gd name="connsiteY80" fmla="*/ 1291280 h 2799502"/>
                <a:gd name="connsiteX81" fmla="*/ 652511 w 2259923"/>
                <a:gd name="connsiteY81" fmla="*/ 1236141 h 2799502"/>
                <a:gd name="connsiteX82" fmla="*/ 620346 w 2259923"/>
                <a:gd name="connsiteY82" fmla="*/ 1153431 h 2799502"/>
                <a:gd name="connsiteX83" fmla="*/ 454927 w 2259923"/>
                <a:gd name="connsiteY83" fmla="*/ 1185596 h 2799502"/>
                <a:gd name="connsiteX84" fmla="*/ 261938 w 2259923"/>
                <a:gd name="connsiteY84" fmla="*/ 1222356 h 2799502"/>
                <a:gd name="connsiteX85" fmla="*/ 133279 w 2259923"/>
                <a:gd name="connsiteY85" fmla="*/ 1226951 h 2799502"/>
                <a:gd name="connsiteX86" fmla="*/ 45974 w 2259923"/>
                <a:gd name="connsiteY86" fmla="*/ 1139646 h 2799502"/>
                <a:gd name="connsiteX87" fmla="*/ 25 w 2259923"/>
                <a:gd name="connsiteY87" fmla="*/ 960442 h 2799502"/>
                <a:gd name="connsiteX88" fmla="*/ 41379 w 2259923"/>
                <a:gd name="connsiteY88" fmla="*/ 863948 h 2799502"/>
                <a:gd name="connsiteX89" fmla="*/ 151659 w 2259923"/>
                <a:gd name="connsiteY89" fmla="*/ 845568 h 2799502"/>
                <a:gd name="connsiteX90" fmla="*/ 298698 w 2259923"/>
                <a:gd name="connsiteY90" fmla="*/ 886922 h 2799502"/>
                <a:gd name="connsiteX91" fmla="*/ 427357 w 2259923"/>
                <a:gd name="connsiteY91" fmla="*/ 909897 h 2799502"/>
                <a:gd name="connsiteX92" fmla="*/ 505472 w 2259923"/>
                <a:gd name="connsiteY92" fmla="*/ 896111 h 2799502"/>
                <a:gd name="connsiteX93" fmla="*/ 510067 w 2259923"/>
                <a:gd name="connsiteY93" fmla="*/ 817998 h 2799502"/>
                <a:gd name="connsiteX94" fmla="*/ 418167 w 2259923"/>
                <a:gd name="connsiteY94" fmla="*/ 781238 h 2799502"/>
                <a:gd name="connsiteX95" fmla="*/ 257343 w 2259923"/>
                <a:gd name="connsiteY95" fmla="*/ 753668 h 2799502"/>
                <a:gd name="connsiteX96" fmla="*/ 114899 w 2259923"/>
                <a:gd name="connsiteY96" fmla="*/ 735288 h 2799502"/>
                <a:gd name="connsiteX97" fmla="*/ 27595 w 2259923"/>
                <a:gd name="connsiteY97" fmla="*/ 670959 h 2799502"/>
                <a:gd name="connsiteX98" fmla="*/ 23000 w 2259923"/>
                <a:gd name="connsiteY98" fmla="*/ 500945 h 2799502"/>
                <a:gd name="connsiteX99" fmla="*/ 114899 w 2259923"/>
                <a:gd name="connsiteY99" fmla="*/ 271196 h 2799502"/>
                <a:gd name="connsiteX100" fmla="*/ 202204 w 2259923"/>
                <a:gd name="connsiteY100" fmla="*/ 197676 h 2799502"/>
                <a:gd name="connsiteX101" fmla="*/ 257343 w 2259923"/>
                <a:gd name="connsiteY101" fmla="*/ 197676 h 2799502"/>
                <a:gd name="connsiteX102" fmla="*/ 326268 w 2259923"/>
                <a:gd name="connsiteY102" fmla="*/ 289576 h 2799502"/>
                <a:gd name="connsiteX103" fmla="*/ 386003 w 2259923"/>
                <a:gd name="connsiteY103" fmla="*/ 344715 h 2799502"/>
                <a:gd name="connsiteX104" fmla="*/ 450332 w 2259923"/>
                <a:gd name="connsiteY104" fmla="*/ 344715 h 2799502"/>
                <a:gd name="connsiteX105" fmla="*/ 468712 w 2259923"/>
                <a:gd name="connsiteY105" fmla="*/ 271196 h 2799502"/>
                <a:gd name="connsiteX106" fmla="*/ 376813 w 2259923"/>
                <a:gd name="connsiteY106" fmla="*/ 156321 h 2799502"/>
                <a:gd name="connsiteX107" fmla="*/ 326268 w 2259923"/>
                <a:gd name="connsiteY107" fmla="*/ 82802 h 2799502"/>
                <a:gd name="connsiteX108" fmla="*/ 408977 w 2259923"/>
                <a:gd name="connsiteY108" fmla="*/ 18472 h 2799502"/>
                <a:gd name="connsiteX109" fmla="*/ 546827 w 2259923"/>
                <a:gd name="connsiteY109" fmla="*/ 92 h 279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2259923" h="2799502">
                  <a:moveTo>
                    <a:pt x="546827" y="92"/>
                  </a:moveTo>
                  <a:cubicBezTo>
                    <a:pt x="598904" y="858"/>
                    <a:pt x="684676" y="6219"/>
                    <a:pt x="721436" y="23067"/>
                  </a:cubicBezTo>
                  <a:cubicBezTo>
                    <a:pt x="758196" y="39915"/>
                    <a:pt x="760493" y="62891"/>
                    <a:pt x="767385" y="101182"/>
                  </a:cubicBezTo>
                  <a:cubicBezTo>
                    <a:pt x="774277" y="139473"/>
                    <a:pt x="765087" y="190784"/>
                    <a:pt x="762790" y="252816"/>
                  </a:cubicBezTo>
                  <a:cubicBezTo>
                    <a:pt x="760493" y="314848"/>
                    <a:pt x="750538" y="421299"/>
                    <a:pt x="753601" y="473375"/>
                  </a:cubicBezTo>
                  <a:cubicBezTo>
                    <a:pt x="756664" y="525451"/>
                    <a:pt x="765854" y="549958"/>
                    <a:pt x="781170" y="565274"/>
                  </a:cubicBezTo>
                  <a:cubicBezTo>
                    <a:pt x="796486" y="580590"/>
                    <a:pt x="830183" y="585951"/>
                    <a:pt x="845500" y="565274"/>
                  </a:cubicBezTo>
                  <a:cubicBezTo>
                    <a:pt x="860817" y="544597"/>
                    <a:pt x="867709" y="488691"/>
                    <a:pt x="873070" y="441210"/>
                  </a:cubicBezTo>
                  <a:cubicBezTo>
                    <a:pt x="878431" y="393729"/>
                    <a:pt x="876133" y="321741"/>
                    <a:pt x="877665" y="280386"/>
                  </a:cubicBezTo>
                  <a:cubicBezTo>
                    <a:pt x="879197" y="239031"/>
                    <a:pt x="867709" y="211461"/>
                    <a:pt x="882260" y="193081"/>
                  </a:cubicBezTo>
                  <a:cubicBezTo>
                    <a:pt x="896811" y="174701"/>
                    <a:pt x="939697" y="156321"/>
                    <a:pt x="964969" y="170106"/>
                  </a:cubicBezTo>
                  <a:cubicBezTo>
                    <a:pt x="990241" y="183891"/>
                    <a:pt x="1010919" y="238265"/>
                    <a:pt x="1033894" y="275791"/>
                  </a:cubicBezTo>
                  <a:cubicBezTo>
                    <a:pt x="1056869" y="313317"/>
                    <a:pt x="1090566" y="353905"/>
                    <a:pt x="1102819" y="395260"/>
                  </a:cubicBezTo>
                  <a:cubicBezTo>
                    <a:pt x="1115072" y="436615"/>
                    <a:pt x="1125794" y="485628"/>
                    <a:pt x="1107414" y="523919"/>
                  </a:cubicBezTo>
                  <a:cubicBezTo>
                    <a:pt x="1089034" y="562210"/>
                    <a:pt x="992539" y="625009"/>
                    <a:pt x="992539" y="625009"/>
                  </a:cubicBezTo>
                  <a:cubicBezTo>
                    <a:pt x="955779" y="657174"/>
                    <a:pt x="917488" y="683212"/>
                    <a:pt x="886855" y="716908"/>
                  </a:cubicBezTo>
                  <a:cubicBezTo>
                    <a:pt x="856222" y="750604"/>
                    <a:pt x="822525" y="796555"/>
                    <a:pt x="808740" y="827188"/>
                  </a:cubicBezTo>
                  <a:cubicBezTo>
                    <a:pt x="794955" y="857821"/>
                    <a:pt x="793423" y="883093"/>
                    <a:pt x="804145" y="900707"/>
                  </a:cubicBezTo>
                  <a:cubicBezTo>
                    <a:pt x="814867" y="918321"/>
                    <a:pt x="847798" y="943593"/>
                    <a:pt x="873070" y="932872"/>
                  </a:cubicBezTo>
                  <a:cubicBezTo>
                    <a:pt x="898342" y="922151"/>
                    <a:pt x="920551" y="871606"/>
                    <a:pt x="955779" y="836378"/>
                  </a:cubicBezTo>
                  <a:cubicBezTo>
                    <a:pt x="991007" y="801150"/>
                    <a:pt x="1045382" y="751370"/>
                    <a:pt x="1084439" y="721503"/>
                  </a:cubicBezTo>
                  <a:cubicBezTo>
                    <a:pt x="1123496" y="691636"/>
                    <a:pt x="1161022" y="655642"/>
                    <a:pt x="1190123" y="657174"/>
                  </a:cubicBezTo>
                  <a:cubicBezTo>
                    <a:pt x="1219224" y="658706"/>
                    <a:pt x="1236073" y="686275"/>
                    <a:pt x="1259048" y="730693"/>
                  </a:cubicBezTo>
                  <a:cubicBezTo>
                    <a:pt x="1282023" y="775111"/>
                    <a:pt x="1291978" y="850928"/>
                    <a:pt x="1327972" y="923682"/>
                  </a:cubicBezTo>
                  <a:cubicBezTo>
                    <a:pt x="1363966" y="996436"/>
                    <a:pt x="1428296" y="1101355"/>
                    <a:pt x="1475012" y="1167216"/>
                  </a:cubicBezTo>
                  <a:cubicBezTo>
                    <a:pt x="1521728" y="1233077"/>
                    <a:pt x="1560785" y="1268305"/>
                    <a:pt x="1608266" y="1318850"/>
                  </a:cubicBezTo>
                  <a:cubicBezTo>
                    <a:pt x="1655747" y="1369395"/>
                    <a:pt x="1759900" y="1470484"/>
                    <a:pt x="1759900" y="1470484"/>
                  </a:cubicBezTo>
                  <a:cubicBezTo>
                    <a:pt x="1803552" y="1514136"/>
                    <a:pt x="1845673" y="1547833"/>
                    <a:pt x="1870179" y="1580764"/>
                  </a:cubicBezTo>
                  <a:cubicBezTo>
                    <a:pt x="1894685" y="1613695"/>
                    <a:pt x="1913066" y="1637435"/>
                    <a:pt x="1906939" y="1668068"/>
                  </a:cubicBezTo>
                  <a:cubicBezTo>
                    <a:pt x="1900812" y="1698701"/>
                    <a:pt x="1863287" y="1736227"/>
                    <a:pt x="1833420" y="1764563"/>
                  </a:cubicBezTo>
                  <a:cubicBezTo>
                    <a:pt x="1803553" y="1792899"/>
                    <a:pt x="1753773" y="1815873"/>
                    <a:pt x="1727735" y="1838082"/>
                  </a:cubicBezTo>
                  <a:cubicBezTo>
                    <a:pt x="1701697" y="1860291"/>
                    <a:pt x="1682552" y="1876374"/>
                    <a:pt x="1677191" y="1897817"/>
                  </a:cubicBezTo>
                  <a:cubicBezTo>
                    <a:pt x="1671830" y="1919260"/>
                    <a:pt x="1681785" y="1954489"/>
                    <a:pt x="1695570" y="1966742"/>
                  </a:cubicBezTo>
                  <a:cubicBezTo>
                    <a:pt x="1709355" y="1978995"/>
                    <a:pt x="1736159" y="1980527"/>
                    <a:pt x="1759900" y="1971337"/>
                  </a:cubicBezTo>
                  <a:cubicBezTo>
                    <a:pt x="1783641" y="1962147"/>
                    <a:pt x="1802787" y="1937640"/>
                    <a:pt x="1838015" y="1911602"/>
                  </a:cubicBezTo>
                  <a:cubicBezTo>
                    <a:pt x="1873243" y="1885564"/>
                    <a:pt x="1932212" y="1838082"/>
                    <a:pt x="1971269" y="1815107"/>
                  </a:cubicBezTo>
                  <a:cubicBezTo>
                    <a:pt x="2010326" y="1792132"/>
                    <a:pt x="2040193" y="1764563"/>
                    <a:pt x="2072358" y="1773753"/>
                  </a:cubicBezTo>
                  <a:cubicBezTo>
                    <a:pt x="2104523" y="1782943"/>
                    <a:pt x="2135922" y="1823532"/>
                    <a:pt x="2164258" y="1870247"/>
                  </a:cubicBezTo>
                  <a:cubicBezTo>
                    <a:pt x="2192594" y="1916962"/>
                    <a:pt x="2227821" y="2004267"/>
                    <a:pt x="2242372" y="2054046"/>
                  </a:cubicBezTo>
                  <a:cubicBezTo>
                    <a:pt x="2256923" y="2103825"/>
                    <a:pt x="2268410" y="2144414"/>
                    <a:pt x="2251562" y="2168920"/>
                  </a:cubicBezTo>
                  <a:cubicBezTo>
                    <a:pt x="2234714" y="2193426"/>
                    <a:pt x="2178808" y="2203382"/>
                    <a:pt x="2141283" y="2201085"/>
                  </a:cubicBezTo>
                  <a:cubicBezTo>
                    <a:pt x="2103758" y="2198788"/>
                    <a:pt x="2061637" y="2176579"/>
                    <a:pt x="2026409" y="2155136"/>
                  </a:cubicBezTo>
                  <a:cubicBezTo>
                    <a:pt x="1991181" y="2133693"/>
                    <a:pt x="1960547" y="2089274"/>
                    <a:pt x="1929914" y="2072426"/>
                  </a:cubicBezTo>
                  <a:cubicBezTo>
                    <a:pt x="1899281" y="2055578"/>
                    <a:pt x="1865585" y="2050983"/>
                    <a:pt x="1842610" y="2054046"/>
                  </a:cubicBezTo>
                  <a:cubicBezTo>
                    <a:pt x="1819635" y="2057109"/>
                    <a:pt x="1795894" y="2070895"/>
                    <a:pt x="1792065" y="2090806"/>
                  </a:cubicBezTo>
                  <a:cubicBezTo>
                    <a:pt x="1788236" y="2110717"/>
                    <a:pt x="1784407" y="2141350"/>
                    <a:pt x="1819635" y="2173515"/>
                  </a:cubicBezTo>
                  <a:cubicBezTo>
                    <a:pt x="1854863" y="2205680"/>
                    <a:pt x="1948294" y="2259288"/>
                    <a:pt x="2003434" y="2283795"/>
                  </a:cubicBezTo>
                  <a:cubicBezTo>
                    <a:pt x="2058574" y="2308302"/>
                    <a:pt x="2117542" y="2302175"/>
                    <a:pt x="2150473" y="2320555"/>
                  </a:cubicBezTo>
                  <a:cubicBezTo>
                    <a:pt x="2183404" y="2338935"/>
                    <a:pt x="2201018" y="2365738"/>
                    <a:pt x="2201018" y="2394074"/>
                  </a:cubicBezTo>
                  <a:cubicBezTo>
                    <a:pt x="2201018" y="2422410"/>
                    <a:pt x="2168853" y="2460702"/>
                    <a:pt x="2150473" y="2490569"/>
                  </a:cubicBezTo>
                  <a:cubicBezTo>
                    <a:pt x="2132093" y="2520436"/>
                    <a:pt x="2116010" y="2562557"/>
                    <a:pt x="2090738" y="2573278"/>
                  </a:cubicBezTo>
                  <a:cubicBezTo>
                    <a:pt x="2065466" y="2583999"/>
                    <a:pt x="2036365" y="2587829"/>
                    <a:pt x="1998839" y="2554898"/>
                  </a:cubicBezTo>
                  <a:cubicBezTo>
                    <a:pt x="1961313" y="2521967"/>
                    <a:pt x="1865584" y="2375694"/>
                    <a:pt x="1865584" y="2375694"/>
                  </a:cubicBezTo>
                  <a:lnTo>
                    <a:pt x="1865584" y="2375694"/>
                  </a:lnTo>
                  <a:cubicBezTo>
                    <a:pt x="1860223" y="2360377"/>
                    <a:pt x="1848736" y="2305238"/>
                    <a:pt x="1833420" y="2283795"/>
                  </a:cubicBezTo>
                  <a:cubicBezTo>
                    <a:pt x="1818104" y="2262352"/>
                    <a:pt x="1793597" y="2246269"/>
                    <a:pt x="1773685" y="2247035"/>
                  </a:cubicBezTo>
                  <a:cubicBezTo>
                    <a:pt x="1753773" y="2247801"/>
                    <a:pt x="1723140" y="2269244"/>
                    <a:pt x="1713950" y="2288390"/>
                  </a:cubicBezTo>
                  <a:cubicBezTo>
                    <a:pt x="1704760" y="2307536"/>
                    <a:pt x="1700165" y="2316725"/>
                    <a:pt x="1718545" y="2361909"/>
                  </a:cubicBezTo>
                  <a:cubicBezTo>
                    <a:pt x="1736925" y="2407093"/>
                    <a:pt x="1795894" y="2510480"/>
                    <a:pt x="1824230" y="2559493"/>
                  </a:cubicBezTo>
                  <a:cubicBezTo>
                    <a:pt x="1852566" y="2608506"/>
                    <a:pt x="1873243" y="2627652"/>
                    <a:pt x="1888559" y="2655988"/>
                  </a:cubicBezTo>
                  <a:cubicBezTo>
                    <a:pt x="1903875" y="2684324"/>
                    <a:pt x="1936041" y="2705766"/>
                    <a:pt x="1916129" y="2729507"/>
                  </a:cubicBezTo>
                  <a:cubicBezTo>
                    <a:pt x="1896217" y="2753248"/>
                    <a:pt x="1822698" y="2792305"/>
                    <a:pt x="1769090" y="2798432"/>
                  </a:cubicBezTo>
                  <a:cubicBezTo>
                    <a:pt x="1715482" y="2804559"/>
                    <a:pt x="1635836" y="2783115"/>
                    <a:pt x="1594481" y="2766267"/>
                  </a:cubicBezTo>
                  <a:cubicBezTo>
                    <a:pt x="1553126" y="2749419"/>
                    <a:pt x="1527853" y="2725679"/>
                    <a:pt x="1520961" y="2697343"/>
                  </a:cubicBezTo>
                  <a:cubicBezTo>
                    <a:pt x="1514069" y="2669007"/>
                    <a:pt x="1533214" y="2646032"/>
                    <a:pt x="1553126" y="2596253"/>
                  </a:cubicBezTo>
                  <a:cubicBezTo>
                    <a:pt x="1573038" y="2546474"/>
                    <a:pt x="1633539" y="2443853"/>
                    <a:pt x="1640431" y="2398669"/>
                  </a:cubicBezTo>
                  <a:cubicBezTo>
                    <a:pt x="1647324" y="2353485"/>
                    <a:pt x="1614393" y="2333574"/>
                    <a:pt x="1594481" y="2325150"/>
                  </a:cubicBezTo>
                  <a:cubicBezTo>
                    <a:pt x="1574569" y="2316726"/>
                    <a:pt x="1544702" y="2322087"/>
                    <a:pt x="1520961" y="2348125"/>
                  </a:cubicBezTo>
                  <a:cubicBezTo>
                    <a:pt x="1497220" y="2374163"/>
                    <a:pt x="1473480" y="2437727"/>
                    <a:pt x="1452037" y="2481379"/>
                  </a:cubicBezTo>
                  <a:cubicBezTo>
                    <a:pt x="1430594" y="2525031"/>
                    <a:pt x="1409150" y="2571747"/>
                    <a:pt x="1392302" y="2610038"/>
                  </a:cubicBezTo>
                  <a:cubicBezTo>
                    <a:pt x="1375454" y="2648329"/>
                    <a:pt x="1374688" y="2689684"/>
                    <a:pt x="1350947" y="2711127"/>
                  </a:cubicBezTo>
                  <a:cubicBezTo>
                    <a:pt x="1327206" y="2732570"/>
                    <a:pt x="1293510" y="2753248"/>
                    <a:pt x="1249858" y="2738697"/>
                  </a:cubicBezTo>
                  <a:cubicBezTo>
                    <a:pt x="1206206" y="2724146"/>
                    <a:pt x="1167915" y="2691982"/>
                    <a:pt x="1089034" y="2623823"/>
                  </a:cubicBezTo>
                  <a:cubicBezTo>
                    <a:pt x="1010154" y="2555664"/>
                    <a:pt x="870772" y="2433898"/>
                    <a:pt x="776575" y="2329745"/>
                  </a:cubicBezTo>
                  <a:cubicBezTo>
                    <a:pt x="682378" y="2225592"/>
                    <a:pt x="601201" y="2113015"/>
                    <a:pt x="523852" y="1998906"/>
                  </a:cubicBezTo>
                  <a:cubicBezTo>
                    <a:pt x="446503" y="1884797"/>
                    <a:pt x="365325" y="1730866"/>
                    <a:pt x="312483" y="1645093"/>
                  </a:cubicBezTo>
                  <a:cubicBezTo>
                    <a:pt x="259641" y="1559320"/>
                    <a:pt x="226710" y="1526390"/>
                    <a:pt x="206799" y="1484269"/>
                  </a:cubicBezTo>
                  <a:cubicBezTo>
                    <a:pt x="186887" y="1442149"/>
                    <a:pt x="182292" y="1416877"/>
                    <a:pt x="193014" y="1392370"/>
                  </a:cubicBezTo>
                  <a:cubicBezTo>
                    <a:pt x="203736" y="1367863"/>
                    <a:pt x="235900" y="1347186"/>
                    <a:pt x="271128" y="1337230"/>
                  </a:cubicBezTo>
                  <a:cubicBezTo>
                    <a:pt x="306356" y="1327274"/>
                    <a:pt x="360730" y="1340293"/>
                    <a:pt x="404382" y="1332635"/>
                  </a:cubicBezTo>
                  <a:cubicBezTo>
                    <a:pt x="448034" y="1324977"/>
                    <a:pt x="491687" y="1307362"/>
                    <a:pt x="533042" y="1291280"/>
                  </a:cubicBezTo>
                  <a:cubicBezTo>
                    <a:pt x="574397" y="1275198"/>
                    <a:pt x="637960" y="1259116"/>
                    <a:pt x="652511" y="1236141"/>
                  </a:cubicBezTo>
                  <a:cubicBezTo>
                    <a:pt x="667062" y="1213166"/>
                    <a:pt x="653277" y="1161855"/>
                    <a:pt x="620346" y="1153431"/>
                  </a:cubicBezTo>
                  <a:cubicBezTo>
                    <a:pt x="587415" y="1145007"/>
                    <a:pt x="514662" y="1174109"/>
                    <a:pt x="454927" y="1185596"/>
                  </a:cubicBezTo>
                  <a:cubicBezTo>
                    <a:pt x="395192" y="1197083"/>
                    <a:pt x="315546" y="1215463"/>
                    <a:pt x="261938" y="1222356"/>
                  </a:cubicBezTo>
                  <a:cubicBezTo>
                    <a:pt x="208330" y="1229249"/>
                    <a:pt x="169273" y="1240736"/>
                    <a:pt x="133279" y="1226951"/>
                  </a:cubicBezTo>
                  <a:cubicBezTo>
                    <a:pt x="97285" y="1213166"/>
                    <a:pt x="68183" y="1184064"/>
                    <a:pt x="45974" y="1139646"/>
                  </a:cubicBezTo>
                  <a:cubicBezTo>
                    <a:pt x="23765" y="1095228"/>
                    <a:pt x="791" y="1006392"/>
                    <a:pt x="25" y="960442"/>
                  </a:cubicBezTo>
                  <a:cubicBezTo>
                    <a:pt x="-741" y="914492"/>
                    <a:pt x="16107" y="883094"/>
                    <a:pt x="41379" y="863948"/>
                  </a:cubicBezTo>
                  <a:cubicBezTo>
                    <a:pt x="66651" y="844802"/>
                    <a:pt x="108773" y="841739"/>
                    <a:pt x="151659" y="845568"/>
                  </a:cubicBezTo>
                  <a:cubicBezTo>
                    <a:pt x="194545" y="849397"/>
                    <a:pt x="252748" y="876201"/>
                    <a:pt x="298698" y="886922"/>
                  </a:cubicBezTo>
                  <a:cubicBezTo>
                    <a:pt x="344648" y="897643"/>
                    <a:pt x="392895" y="908366"/>
                    <a:pt x="427357" y="909897"/>
                  </a:cubicBezTo>
                  <a:cubicBezTo>
                    <a:pt x="461819" y="911429"/>
                    <a:pt x="491687" y="911428"/>
                    <a:pt x="505472" y="896111"/>
                  </a:cubicBezTo>
                  <a:cubicBezTo>
                    <a:pt x="519257" y="880795"/>
                    <a:pt x="524618" y="837144"/>
                    <a:pt x="510067" y="817998"/>
                  </a:cubicBezTo>
                  <a:cubicBezTo>
                    <a:pt x="495516" y="798853"/>
                    <a:pt x="460288" y="791960"/>
                    <a:pt x="418167" y="781238"/>
                  </a:cubicBezTo>
                  <a:cubicBezTo>
                    <a:pt x="376046" y="770516"/>
                    <a:pt x="307888" y="761326"/>
                    <a:pt x="257343" y="753668"/>
                  </a:cubicBezTo>
                  <a:cubicBezTo>
                    <a:pt x="206798" y="746010"/>
                    <a:pt x="153190" y="749073"/>
                    <a:pt x="114899" y="735288"/>
                  </a:cubicBezTo>
                  <a:cubicBezTo>
                    <a:pt x="76608" y="721503"/>
                    <a:pt x="42911" y="710016"/>
                    <a:pt x="27595" y="670959"/>
                  </a:cubicBezTo>
                  <a:cubicBezTo>
                    <a:pt x="12279" y="631902"/>
                    <a:pt x="8449" y="567572"/>
                    <a:pt x="23000" y="500945"/>
                  </a:cubicBezTo>
                  <a:cubicBezTo>
                    <a:pt x="37551" y="434318"/>
                    <a:pt x="85032" y="321741"/>
                    <a:pt x="114899" y="271196"/>
                  </a:cubicBezTo>
                  <a:cubicBezTo>
                    <a:pt x="144766" y="220651"/>
                    <a:pt x="178463" y="209929"/>
                    <a:pt x="202204" y="197676"/>
                  </a:cubicBezTo>
                  <a:cubicBezTo>
                    <a:pt x="225945" y="185423"/>
                    <a:pt x="236666" y="182359"/>
                    <a:pt x="257343" y="197676"/>
                  </a:cubicBezTo>
                  <a:cubicBezTo>
                    <a:pt x="278020" y="212993"/>
                    <a:pt x="304825" y="265070"/>
                    <a:pt x="326268" y="289576"/>
                  </a:cubicBezTo>
                  <a:cubicBezTo>
                    <a:pt x="347711" y="314082"/>
                    <a:pt x="365326" y="335525"/>
                    <a:pt x="386003" y="344715"/>
                  </a:cubicBezTo>
                  <a:cubicBezTo>
                    <a:pt x="406680" y="353905"/>
                    <a:pt x="436547" y="356968"/>
                    <a:pt x="450332" y="344715"/>
                  </a:cubicBezTo>
                  <a:cubicBezTo>
                    <a:pt x="464117" y="332462"/>
                    <a:pt x="480965" y="302595"/>
                    <a:pt x="468712" y="271196"/>
                  </a:cubicBezTo>
                  <a:cubicBezTo>
                    <a:pt x="456459" y="239797"/>
                    <a:pt x="400554" y="187720"/>
                    <a:pt x="376813" y="156321"/>
                  </a:cubicBezTo>
                  <a:cubicBezTo>
                    <a:pt x="353072" y="124922"/>
                    <a:pt x="320907" y="105777"/>
                    <a:pt x="326268" y="82802"/>
                  </a:cubicBezTo>
                  <a:cubicBezTo>
                    <a:pt x="331629" y="59827"/>
                    <a:pt x="372983" y="33789"/>
                    <a:pt x="408977" y="18472"/>
                  </a:cubicBezTo>
                  <a:cubicBezTo>
                    <a:pt x="444971" y="3155"/>
                    <a:pt x="494750" y="-674"/>
                    <a:pt x="546827" y="92"/>
                  </a:cubicBezTo>
                  <a:close/>
                </a:path>
              </a:pathLst>
            </a:custGeom>
            <a:gradFill>
              <a:gsLst>
                <a:gs pos="60000">
                  <a:srgbClr val="C65414"/>
                </a:gs>
                <a:gs pos="0">
                  <a:srgbClr val="FFCC66"/>
                </a:gs>
                <a:gs pos="100000">
                  <a:srgbClr val="663300"/>
                </a:gs>
              </a:gsLst>
              <a:path path="circle">
                <a:fillToRect l="50000" t="50000" r="50000" b="50000"/>
              </a:path>
            </a:gradFill>
            <a:ln cmpd="tri">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8" name="Group 247"/>
          <p:cNvGrpSpPr/>
          <p:nvPr/>
        </p:nvGrpSpPr>
        <p:grpSpPr>
          <a:xfrm rot="20502644">
            <a:off x="3254842" y="3316294"/>
            <a:ext cx="3041315" cy="710806"/>
            <a:chOff x="2943522" y="3099004"/>
            <a:chExt cx="3041315" cy="710806"/>
          </a:xfrm>
        </p:grpSpPr>
        <p:sp>
          <p:nvSpPr>
            <p:cNvPr id="250" name="Rounded Rectangle 249"/>
            <p:cNvSpPr/>
            <p:nvPr/>
          </p:nvSpPr>
          <p:spPr>
            <a:xfrm rot="14909681">
              <a:off x="4871625" y="3373051"/>
              <a:ext cx="304717"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51" name="Rounded Rectangle 21"/>
            <p:cNvSpPr/>
            <p:nvPr/>
          </p:nvSpPr>
          <p:spPr>
            <a:xfrm rot="15523015">
              <a:off x="4993398" y="3477854"/>
              <a:ext cx="303238" cy="74524"/>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grpSp>
          <p:nvGrpSpPr>
            <p:cNvPr id="252" name="Group 251"/>
            <p:cNvGrpSpPr/>
            <p:nvPr/>
          </p:nvGrpSpPr>
          <p:grpSpPr>
            <a:xfrm>
              <a:off x="2943522" y="3099004"/>
              <a:ext cx="3041315" cy="710806"/>
              <a:chOff x="2943522" y="3099004"/>
              <a:chExt cx="3041315" cy="710806"/>
            </a:xfrm>
          </p:grpSpPr>
          <p:pic>
            <p:nvPicPr>
              <p:cNvPr id="253" name="Picture 25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3522" y="3099004"/>
                <a:ext cx="3041315" cy="710806"/>
              </a:xfrm>
              <a:prstGeom prst="rect">
                <a:avLst/>
              </a:prstGeom>
            </p:spPr>
          </p:pic>
          <p:sp>
            <p:nvSpPr>
              <p:cNvPr id="254" name="Rounded Rectangle 253"/>
              <p:cNvSpPr/>
              <p:nvPr/>
            </p:nvSpPr>
            <p:spPr>
              <a:xfrm rot="18912412">
                <a:off x="3078345" y="3381037"/>
                <a:ext cx="295130"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55" name="Rounded Rectangle 254"/>
              <p:cNvSpPr/>
              <p:nvPr/>
            </p:nvSpPr>
            <p:spPr>
              <a:xfrm rot="18045619">
                <a:off x="3177065" y="3468606"/>
                <a:ext cx="295130"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56" name="Rounded Rectangle 255"/>
              <p:cNvSpPr/>
              <p:nvPr/>
            </p:nvSpPr>
            <p:spPr>
              <a:xfrm rot="16951187">
                <a:off x="3283666" y="3527599"/>
                <a:ext cx="325298"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57" name="Rounded Rectangle 256"/>
              <p:cNvSpPr/>
              <p:nvPr/>
            </p:nvSpPr>
            <p:spPr>
              <a:xfrm rot="16200000">
                <a:off x="3415570" y="3562190"/>
                <a:ext cx="323117"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sp>
            <p:nvSpPr>
              <p:cNvPr id="258" name="Rounded Rectangle 257"/>
              <p:cNvSpPr/>
              <p:nvPr/>
            </p:nvSpPr>
            <p:spPr>
              <a:xfrm rot="15802150">
                <a:off x="3563296" y="3559650"/>
                <a:ext cx="298075"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59" name="Rounded Rectangle 258"/>
              <p:cNvSpPr/>
              <p:nvPr/>
            </p:nvSpPr>
            <p:spPr>
              <a:xfrm rot="15644850">
                <a:off x="3659291" y="3483530"/>
                <a:ext cx="325298"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82" name="Rounded Rectangle 281"/>
              <p:cNvSpPr/>
              <p:nvPr/>
            </p:nvSpPr>
            <p:spPr>
              <a:xfrm rot="16200000">
                <a:off x="4013153" y="3402128"/>
                <a:ext cx="298075"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83" name="Rounded Rectangle 282"/>
              <p:cNvSpPr/>
              <p:nvPr/>
            </p:nvSpPr>
            <p:spPr>
              <a:xfrm rot="15129259">
                <a:off x="3756867" y="3378749"/>
                <a:ext cx="325298"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84" name="Rounded Rectangle 283"/>
              <p:cNvSpPr/>
              <p:nvPr/>
            </p:nvSpPr>
            <p:spPr>
              <a:xfrm rot="11130176">
                <a:off x="5473829" y="3393860"/>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sp>
            <p:nvSpPr>
              <p:cNvPr id="285" name="Rounded Rectangle 284"/>
              <p:cNvSpPr/>
              <p:nvPr/>
            </p:nvSpPr>
            <p:spPr>
              <a:xfrm rot="16132750">
                <a:off x="4126925" y="3308562"/>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sp>
            <p:nvSpPr>
              <p:cNvPr id="286" name="Rounded Rectangle 285"/>
              <p:cNvSpPr/>
              <p:nvPr/>
            </p:nvSpPr>
            <p:spPr>
              <a:xfrm rot="16200000">
                <a:off x="4216168" y="3260410"/>
                <a:ext cx="325298"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87" name="Rounded Rectangle 286"/>
              <p:cNvSpPr/>
              <p:nvPr/>
            </p:nvSpPr>
            <p:spPr>
              <a:xfrm rot="16200000">
                <a:off x="4342697" y="3251811"/>
                <a:ext cx="295130"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88" name="Rounded Rectangle 287"/>
              <p:cNvSpPr/>
              <p:nvPr/>
            </p:nvSpPr>
            <p:spPr>
              <a:xfrm rot="18883792">
                <a:off x="5367125" y="3431800"/>
                <a:ext cx="217944"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89" name="Rounded Rectangle 288"/>
              <p:cNvSpPr/>
              <p:nvPr/>
            </p:nvSpPr>
            <p:spPr>
              <a:xfrm rot="16471763">
                <a:off x="4455934" y="3289213"/>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sp>
            <p:nvSpPr>
              <p:cNvPr id="290" name="Rounded Rectangle 289"/>
              <p:cNvSpPr/>
              <p:nvPr/>
            </p:nvSpPr>
            <p:spPr>
              <a:xfrm rot="17160691">
                <a:off x="4581951" y="3359515"/>
                <a:ext cx="243999"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91" name="Rounded Rectangle 21"/>
              <p:cNvSpPr/>
              <p:nvPr/>
            </p:nvSpPr>
            <p:spPr>
              <a:xfrm rot="17367622">
                <a:off x="5244153" y="3483530"/>
                <a:ext cx="303238" cy="74524"/>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92" name="Rounded Rectangle 291"/>
              <p:cNvSpPr/>
              <p:nvPr/>
            </p:nvSpPr>
            <p:spPr>
              <a:xfrm rot="16022806">
                <a:off x="5094970" y="3528080"/>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sp>
            <p:nvSpPr>
              <p:cNvPr id="293" name="Rounded Rectangle 21"/>
              <p:cNvSpPr/>
              <p:nvPr/>
            </p:nvSpPr>
            <p:spPr>
              <a:xfrm rot="15491870">
                <a:off x="5748481" y="3245995"/>
                <a:ext cx="303238" cy="74524"/>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94" name="Rounded Rectangle 293"/>
              <p:cNvSpPr/>
              <p:nvPr/>
            </p:nvSpPr>
            <p:spPr>
              <a:xfrm rot="16708277">
                <a:off x="5167365" y="3523723"/>
                <a:ext cx="298075"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295" name="Rounded Rectangle 21"/>
              <p:cNvSpPr/>
              <p:nvPr/>
            </p:nvSpPr>
            <p:spPr>
              <a:xfrm rot="13420740">
                <a:off x="5554924" y="3344589"/>
                <a:ext cx="303238" cy="74524"/>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296" name="Rounded Rectangle 295"/>
              <p:cNvSpPr/>
              <p:nvPr/>
            </p:nvSpPr>
            <p:spPr>
              <a:xfrm rot="13957596">
                <a:off x="5646495" y="3276637"/>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grpSp>
      </p:grpSp>
      <p:grpSp>
        <p:nvGrpSpPr>
          <p:cNvPr id="297" name="Group 296"/>
          <p:cNvGrpSpPr/>
          <p:nvPr/>
        </p:nvGrpSpPr>
        <p:grpSpPr>
          <a:xfrm>
            <a:off x="728663" y="4695463"/>
            <a:ext cx="3041315" cy="710806"/>
            <a:chOff x="2943522" y="3099004"/>
            <a:chExt cx="3041315" cy="710806"/>
          </a:xfrm>
        </p:grpSpPr>
        <p:sp>
          <p:nvSpPr>
            <p:cNvPr id="298" name="Rounded Rectangle 297"/>
            <p:cNvSpPr/>
            <p:nvPr/>
          </p:nvSpPr>
          <p:spPr>
            <a:xfrm rot="14909681">
              <a:off x="4871625" y="3373051"/>
              <a:ext cx="304717"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299" name="Rounded Rectangle 21"/>
            <p:cNvSpPr/>
            <p:nvPr/>
          </p:nvSpPr>
          <p:spPr>
            <a:xfrm rot="15523015">
              <a:off x="4993398" y="3477854"/>
              <a:ext cx="303238" cy="74524"/>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grpSp>
          <p:nvGrpSpPr>
            <p:cNvPr id="300" name="Group 299"/>
            <p:cNvGrpSpPr/>
            <p:nvPr/>
          </p:nvGrpSpPr>
          <p:grpSpPr>
            <a:xfrm>
              <a:off x="2943522" y="3099004"/>
              <a:ext cx="3041315" cy="710806"/>
              <a:chOff x="2943522" y="3099004"/>
              <a:chExt cx="3041315" cy="710806"/>
            </a:xfrm>
          </p:grpSpPr>
          <p:pic>
            <p:nvPicPr>
              <p:cNvPr id="301" name="Picture 30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3522" y="3099004"/>
                <a:ext cx="3041315" cy="710806"/>
              </a:xfrm>
              <a:prstGeom prst="rect">
                <a:avLst/>
              </a:prstGeom>
            </p:spPr>
          </p:pic>
          <p:sp>
            <p:nvSpPr>
              <p:cNvPr id="302" name="Rounded Rectangle 301"/>
              <p:cNvSpPr/>
              <p:nvPr/>
            </p:nvSpPr>
            <p:spPr>
              <a:xfrm rot="18912412">
                <a:off x="3078345" y="3381037"/>
                <a:ext cx="295130"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303" name="Rounded Rectangle 302"/>
              <p:cNvSpPr/>
              <p:nvPr/>
            </p:nvSpPr>
            <p:spPr>
              <a:xfrm rot="18045619">
                <a:off x="3177065" y="3468606"/>
                <a:ext cx="295130"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304" name="Rounded Rectangle 303"/>
              <p:cNvSpPr/>
              <p:nvPr/>
            </p:nvSpPr>
            <p:spPr>
              <a:xfrm rot="16951187">
                <a:off x="3283666" y="3527599"/>
                <a:ext cx="325298"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305" name="Rounded Rectangle 304"/>
              <p:cNvSpPr/>
              <p:nvPr/>
            </p:nvSpPr>
            <p:spPr>
              <a:xfrm rot="16200000">
                <a:off x="3415570" y="3562190"/>
                <a:ext cx="323117"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sp>
            <p:nvSpPr>
              <p:cNvPr id="306" name="Rounded Rectangle 305"/>
              <p:cNvSpPr/>
              <p:nvPr/>
            </p:nvSpPr>
            <p:spPr>
              <a:xfrm rot="15802150">
                <a:off x="3563296" y="3559650"/>
                <a:ext cx="298075"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307" name="Rounded Rectangle 306"/>
              <p:cNvSpPr/>
              <p:nvPr/>
            </p:nvSpPr>
            <p:spPr>
              <a:xfrm rot="15644850">
                <a:off x="3659291" y="3483530"/>
                <a:ext cx="325298"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308" name="Rounded Rectangle 307"/>
              <p:cNvSpPr/>
              <p:nvPr/>
            </p:nvSpPr>
            <p:spPr>
              <a:xfrm rot="16200000">
                <a:off x="4013153" y="3402128"/>
                <a:ext cx="298075"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309" name="Rounded Rectangle 308"/>
              <p:cNvSpPr/>
              <p:nvPr/>
            </p:nvSpPr>
            <p:spPr>
              <a:xfrm rot="15129259">
                <a:off x="3756867" y="3378749"/>
                <a:ext cx="325298"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310" name="Rounded Rectangle 309"/>
              <p:cNvSpPr/>
              <p:nvPr/>
            </p:nvSpPr>
            <p:spPr>
              <a:xfrm rot="11130176">
                <a:off x="5473829" y="3393860"/>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sp>
            <p:nvSpPr>
              <p:cNvPr id="311" name="Rounded Rectangle 310"/>
              <p:cNvSpPr/>
              <p:nvPr/>
            </p:nvSpPr>
            <p:spPr>
              <a:xfrm rot="16132750">
                <a:off x="4126925" y="3308562"/>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sp>
            <p:nvSpPr>
              <p:cNvPr id="312" name="Rounded Rectangle 311"/>
              <p:cNvSpPr/>
              <p:nvPr/>
            </p:nvSpPr>
            <p:spPr>
              <a:xfrm rot="16200000">
                <a:off x="4216168" y="3260410"/>
                <a:ext cx="325298" cy="74524"/>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313" name="Rounded Rectangle 312"/>
              <p:cNvSpPr/>
              <p:nvPr/>
            </p:nvSpPr>
            <p:spPr>
              <a:xfrm rot="16200000">
                <a:off x="4342697" y="3251811"/>
                <a:ext cx="295130"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314" name="Rounded Rectangle 313"/>
              <p:cNvSpPr/>
              <p:nvPr/>
            </p:nvSpPr>
            <p:spPr>
              <a:xfrm rot="18883792">
                <a:off x="5367125" y="3431800"/>
                <a:ext cx="217944" cy="74524"/>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G</a:t>
                </a:r>
                <a:endParaRPr lang="en-US" sz="1000" dirty="0">
                  <a:solidFill>
                    <a:schemeClr val="tx1"/>
                  </a:solidFill>
                </a:endParaRPr>
              </a:p>
            </p:txBody>
          </p:sp>
          <p:sp>
            <p:nvSpPr>
              <p:cNvPr id="315" name="Rounded Rectangle 314"/>
              <p:cNvSpPr/>
              <p:nvPr/>
            </p:nvSpPr>
            <p:spPr>
              <a:xfrm rot="16471763">
                <a:off x="4455934" y="3289213"/>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sp>
            <p:nvSpPr>
              <p:cNvPr id="316" name="Rounded Rectangle 315"/>
              <p:cNvSpPr/>
              <p:nvPr/>
            </p:nvSpPr>
            <p:spPr>
              <a:xfrm rot="17160691">
                <a:off x="4581951" y="3359515"/>
                <a:ext cx="243999"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317" name="Rounded Rectangle 21"/>
              <p:cNvSpPr/>
              <p:nvPr/>
            </p:nvSpPr>
            <p:spPr>
              <a:xfrm rot="17367622">
                <a:off x="5244153" y="3483530"/>
                <a:ext cx="303238" cy="74524"/>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318" name="Rounded Rectangle 317"/>
              <p:cNvSpPr/>
              <p:nvPr/>
            </p:nvSpPr>
            <p:spPr>
              <a:xfrm rot="16022806">
                <a:off x="5094970" y="3528080"/>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sp>
            <p:nvSpPr>
              <p:cNvPr id="319" name="Rounded Rectangle 21"/>
              <p:cNvSpPr/>
              <p:nvPr/>
            </p:nvSpPr>
            <p:spPr>
              <a:xfrm rot="15491870">
                <a:off x="5748481" y="3245995"/>
                <a:ext cx="303238" cy="74524"/>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320" name="Rounded Rectangle 319"/>
              <p:cNvSpPr/>
              <p:nvPr/>
            </p:nvSpPr>
            <p:spPr>
              <a:xfrm rot="16708277">
                <a:off x="5167365" y="3523723"/>
                <a:ext cx="298075" cy="74524"/>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a:t>
                </a:r>
                <a:endParaRPr lang="en-US" sz="1000" dirty="0">
                  <a:solidFill>
                    <a:schemeClr val="tx1"/>
                  </a:solidFill>
                </a:endParaRPr>
              </a:p>
            </p:txBody>
          </p:sp>
          <p:sp>
            <p:nvSpPr>
              <p:cNvPr id="321" name="Rounded Rectangle 21"/>
              <p:cNvSpPr/>
              <p:nvPr/>
            </p:nvSpPr>
            <p:spPr>
              <a:xfrm rot="13420740">
                <a:off x="5554924" y="3344589"/>
                <a:ext cx="303238" cy="74524"/>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a:t>
                </a:r>
                <a:endParaRPr lang="en-US" sz="1000" dirty="0">
                  <a:solidFill>
                    <a:schemeClr val="tx1"/>
                  </a:solidFill>
                </a:endParaRPr>
              </a:p>
            </p:txBody>
          </p:sp>
          <p:sp>
            <p:nvSpPr>
              <p:cNvPr id="322" name="Rounded Rectangle 321"/>
              <p:cNvSpPr/>
              <p:nvPr/>
            </p:nvSpPr>
            <p:spPr>
              <a:xfrm rot="13957596">
                <a:off x="5646495" y="3276637"/>
                <a:ext cx="289432" cy="74524"/>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U</a:t>
                </a:r>
                <a:endParaRPr lang="en-US" sz="1000" dirty="0">
                  <a:solidFill>
                    <a:schemeClr val="tx1"/>
                  </a:solidFill>
                </a:endParaRPr>
              </a:p>
            </p:txBody>
          </p:sp>
        </p:grpSp>
      </p:grpSp>
      <p:sp>
        <p:nvSpPr>
          <p:cNvPr id="323" name="Line 21"/>
          <p:cNvSpPr>
            <a:spLocks noChangeShapeType="1"/>
          </p:cNvSpPr>
          <p:nvPr/>
        </p:nvSpPr>
        <p:spPr bwMode="auto">
          <a:xfrm>
            <a:off x="5208670" y="5462670"/>
            <a:ext cx="709362" cy="354507"/>
          </a:xfrm>
          <a:prstGeom prst="line">
            <a:avLst/>
          </a:prstGeom>
          <a:noFill/>
          <a:ln w="38100">
            <a:solidFill>
              <a:schemeClr val="tx1"/>
            </a:solidFill>
            <a:round/>
            <a:headEnd type="none"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nvGrpSpPr>
          <p:cNvPr id="22" name="Group 21"/>
          <p:cNvGrpSpPr/>
          <p:nvPr/>
        </p:nvGrpSpPr>
        <p:grpSpPr>
          <a:xfrm>
            <a:off x="5870533" y="5581215"/>
            <a:ext cx="1807875" cy="838095"/>
            <a:chOff x="5870533" y="5581215"/>
            <a:chExt cx="1807875" cy="838095"/>
          </a:xfrm>
        </p:grpSpPr>
        <p:sp>
          <p:nvSpPr>
            <p:cNvPr id="20526" name="Text Box 31"/>
            <p:cNvSpPr txBox="1">
              <a:spLocks noChangeArrowheads="1"/>
            </p:cNvSpPr>
            <p:nvPr/>
          </p:nvSpPr>
          <p:spPr bwMode="auto">
            <a:xfrm>
              <a:off x="6629070" y="5763921"/>
              <a:ext cx="104933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b="1" dirty="0"/>
                <a:t>Protein</a:t>
              </a:r>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0533" y="5581215"/>
              <a:ext cx="812698" cy="838095"/>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30"/>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left)">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80636"/>
                                        </p:tgtEl>
                                        <p:attrNameLst>
                                          <p:attrName>style.visibility</p:attrName>
                                        </p:attrNameLst>
                                      </p:cBhvr>
                                      <p:to>
                                        <p:strVal val="visible"/>
                                      </p:to>
                                    </p:set>
                                    <p:animEffect transition="in" filter="wipe(up)">
                                      <p:cBhvr>
                                        <p:cTn id="14" dur="500"/>
                                        <p:tgtEl>
                                          <p:spTgt spid="28063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528"/>
                                        </p:tgtEl>
                                        <p:attrNameLst>
                                          <p:attrName>style.visibility</p:attrName>
                                        </p:attrNameLst>
                                      </p:cBhvr>
                                      <p:to>
                                        <p:strVal val="visible"/>
                                      </p:to>
                                    </p:set>
                                  </p:childTnLst>
                                </p:cTn>
                              </p:par>
                              <p:par>
                                <p:cTn id="19" presetID="22" presetClass="entr" presetSubtype="8"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48"/>
                                        </p:tgtEl>
                                        <p:attrNameLst>
                                          <p:attrName>style.visibility</p:attrName>
                                        </p:attrNameLst>
                                      </p:cBhvr>
                                      <p:to>
                                        <p:strVal val="visible"/>
                                      </p:to>
                                    </p:set>
                                  </p:childTnLst>
                                </p:cTn>
                              </p:par>
                              <p:par>
                                <p:cTn id="26" presetID="1" presetClass="exit" presetSubtype="0" fill="hold" nodeType="withEffect">
                                  <p:stCondLst>
                                    <p:cond delay="0"/>
                                  </p:stCondLst>
                                  <p:childTnLst>
                                    <p:set>
                                      <p:cBhvr>
                                        <p:cTn id="27" dur="1" fill="hold">
                                          <p:stCondLst>
                                            <p:cond delay="0"/>
                                          </p:stCondLst>
                                        </p:cTn>
                                        <p:tgtEl>
                                          <p:spTgt spid="280636"/>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28"/>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20528"/>
                                        </p:tgtEl>
                                        <p:attrNameLst>
                                          <p:attrName>style.visibility</p:attrName>
                                        </p:attrNameLst>
                                      </p:cBhvr>
                                      <p:to>
                                        <p:strVal val="hidden"/>
                                      </p:to>
                                    </p:set>
                                  </p:childTnLst>
                                </p:cTn>
                              </p:par>
                              <p:par>
                                <p:cTn id="32" presetID="0" presetClass="path" presetSubtype="0" accel="50000" decel="50000" fill="hold" nodeType="withEffect">
                                  <p:stCondLst>
                                    <p:cond delay="0"/>
                                  </p:stCondLst>
                                  <p:childTnLst>
                                    <p:animMotion origin="layout" path="M -2.22222E-6 3.33333E-6 L -0.28403 0.15486 L -0.28403 0.15509 " pathEditMode="relative" rAng="0" ptsTypes="AAA">
                                      <p:cBhvr>
                                        <p:cTn id="33" dur="1000" fill="hold"/>
                                        <p:tgtEl>
                                          <p:spTgt spid="248"/>
                                        </p:tgtEl>
                                        <p:attrNameLst>
                                          <p:attrName>ppt_x</p:attrName>
                                          <p:attrName>ppt_y</p:attrName>
                                        </p:attrNameLst>
                                      </p:cBhvr>
                                      <p:rCtr x="-14201" y="7755"/>
                                    </p:animMotion>
                                  </p:childTnLst>
                                </p:cTn>
                              </p:par>
                            </p:childTnLst>
                          </p:cTn>
                        </p:par>
                        <p:par>
                          <p:cTn id="34" fill="hold">
                            <p:stCondLst>
                              <p:cond delay="1000"/>
                            </p:stCondLst>
                            <p:childTnLst>
                              <p:par>
                                <p:cTn id="35" presetID="1" presetClass="exit" presetSubtype="0" fill="hold" nodeType="afterEffect">
                                  <p:stCondLst>
                                    <p:cond delay="0"/>
                                  </p:stCondLst>
                                  <p:childTnLst>
                                    <p:set>
                                      <p:cBhvr>
                                        <p:cTn id="36" dur="1" fill="hold">
                                          <p:stCondLst>
                                            <p:cond delay="0"/>
                                          </p:stCondLst>
                                        </p:cTn>
                                        <p:tgtEl>
                                          <p:spTgt spid="248"/>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97"/>
                                        </p:tgtEl>
                                        <p:attrNameLst>
                                          <p:attrName>style.visibility</p:attrName>
                                        </p:attrNameLst>
                                      </p:cBhvr>
                                      <p:to>
                                        <p:strVal val="visible"/>
                                      </p:to>
                                    </p:set>
                                  </p:childTnLst>
                                </p:cTn>
                              </p:par>
                              <p:par>
                                <p:cTn id="39" presetID="10"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par>
                          <p:cTn id="42" fill="hold">
                            <p:stCondLst>
                              <p:cond delay="1500"/>
                            </p:stCondLst>
                            <p:childTnLst>
                              <p:par>
                                <p:cTn id="43" presetID="0" presetClass="path" presetSubtype="0" accel="50000" decel="50000" fill="hold" nodeType="afterEffect">
                                  <p:stCondLst>
                                    <p:cond delay="0"/>
                                  </p:stCondLst>
                                  <p:childTnLst>
                                    <p:animMotion origin="layout" path="M -0.00434 -0.00879 L 0.27031 0.02732 " pathEditMode="relative" rAng="0" ptsTypes="AA">
                                      <p:cBhvr>
                                        <p:cTn id="44" dur="1000" fill="hold"/>
                                        <p:tgtEl>
                                          <p:spTgt spid="297"/>
                                        </p:tgtEl>
                                        <p:attrNameLst>
                                          <p:attrName>ppt_x</p:attrName>
                                          <p:attrName>ppt_y</p:attrName>
                                        </p:attrNameLst>
                                      </p:cBhvr>
                                      <p:rCtr x="13733" y="1806"/>
                                    </p:animMotion>
                                  </p:childTnLst>
                                </p:cTn>
                              </p:par>
                            </p:childTnLst>
                          </p:cTn>
                        </p:par>
                        <p:par>
                          <p:cTn id="45" fill="hold">
                            <p:stCondLst>
                              <p:cond delay="2500"/>
                            </p:stCondLst>
                            <p:childTnLst>
                              <p:par>
                                <p:cTn id="46" presetID="22" presetClass="entr" presetSubtype="8" fill="hold" grpId="0" nodeType="afterEffect">
                                  <p:stCondLst>
                                    <p:cond delay="0"/>
                                  </p:stCondLst>
                                  <p:childTnLst>
                                    <p:set>
                                      <p:cBhvr>
                                        <p:cTn id="47" dur="1" fill="hold">
                                          <p:stCondLst>
                                            <p:cond delay="0"/>
                                          </p:stCondLst>
                                        </p:cTn>
                                        <p:tgtEl>
                                          <p:spTgt spid="323"/>
                                        </p:tgtEl>
                                        <p:attrNameLst>
                                          <p:attrName>style.visibility</p:attrName>
                                        </p:attrNameLst>
                                      </p:cBhvr>
                                      <p:to>
                                        <p:strVal val="visible"/>
                                      </p:to>
                                    </p:set>
                                    <p:animEffect transition="in" filter="wipe(left)">
                                      <p:cBhvr>
                                        <p:cTn id="48" dur="500"/>
                                        <p:tgtEl>
                                          <p:spTgt spid="323"/>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20522"/>
                                        </p:tgtEl>
                                        <p:attrNameLst>
                                          <p:attrName>style.visibility</p:attrName>
                                        </p:attrNameLst>
                                      </p:cBhvr>
                                      <p:to>
                                        <p:strVal val="visible"/>
                                      </p:to>
                                    </p:set>
                                    <p:animEffect transition="in" filter="wipe(left)">
                                      <p:cBhvr>
                                        <p:cTn id="51" dur="500"/>
                                        <p:tgtEl>
                                          <p:spTgt spid="20522"/>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0" grpId="0"/>
      <p:bldP spid="20528" grpId="0"/>
      <p:bldP spid="20528" grpId="1"/>
      <p:bldP spid="20522" grpId="0"/>
      <p:bldP spid="4" grpId="0"/>
      <p:bldP spid="3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2"/>
          <a:stretch/>
        </p:blipFill>
        <p:spPr>
          <a:xfrm>
            <a:off x="0" y="-38303"/>
            <a:ext cx="3909544" cy="3999617"/>
          </a:xfrm>
          <a:prstGeom prst="rect">
            <a:avLst/>
          </a:prstGeom>
        </p:spPr>
      </p:pic>
      <p:sp>
        <p:nvSpPr>
          <p:cNvPr id="3" name="Oval 2"/>
          <p:cNvSpPr/>
          <p:nvPr/>
        </p:nvSpPr>
        <p:spPr>
          <a:xfrm>
            <a:off x="3652422" y="1932826"/>
            <a:ext cx="1550578" cy="1550578"/>
          </a:xfrm>
          <a:prstGeom prst="ellipse">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shap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Oval 80"/>
          <p:cNvSpPr/>
          <p:nvPr/>
        </p:nvSpPr>
        <p:spPr>
          <a:xfrm>
            <a:off x="4249792" y="2178980"/>
            <a:ext cx="1492375" cy="1492375"/>
          </a:xfrm>
          <a:prstGeom prst="ellipse">
            <a:avLst/>
          </a:prstGeom>
          <a:gradFill flip="none" rotWithShape="1">
            <a:gsLst>
              <a:gs pos="0">
                <a:schemeClr val="accent6">
                  <a:lumMod val="0"/>
                  <a:lumOff val="100000"/>
                </a:schemeClr>
              </a:gs>
              <a:gs pos="35000">
                <a:schemeClr val="accent6">
                  <a:lumMod val="0"/>
                  <a:lumOff val="100000"/>
                </a:schemeClr>
              </a:gs>
              <a:gs pos="100000">
                <a:schemeClr val="accent3"/>
              </a:gs>
            </a:gsLst>
            <a:path path="shap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Oval 79"/>
          <p:cNvSpPr/>
          <p:nvPr/>
        </p:nvSpPr>
        <p:spPr>
          <a:xfrm>
            <a:off x="4148351" y="1896601"/>
            <a:ext cx="1125165" cy="1125165"/>
          </a:xfrm>
          <a:prstGeom prst="ellipse">
            <a:avLst/>
          </a:prstGeom>
          <a:gradFill flip="none" rotWithShape="1">
            <a:gsLst>
              <a:gs pos="0">
                <a:schemeClr val="accent6">
                  <a:lumMod val="20000"/>
                  <a:lumOff val="80000"/>
                </a:schemeClr>
              </a:gs>
              <a:gs pos="35000">
                <a:schemeClr val="accent6">
                  <a:lumMod val="40000"/>
                  <a:lumOff val="60000"/>
                </a:schemeClr>
              </a:gs>
              <a:gs pos="100000">
                <a:schemeClr val="accent6">
                  <a:lumMod val="75000"/>
                </a:schemeClr>
              </a:gs>
            </a:gsLst>
            <a:path path="shape">
              <a:fillToRect l="50000" t="50000" r="50000" b="50000"/>
            </a:path>
            <a:tileRect/>
          </a:gradFill>
          <a:ln>
            <a:noFill/>
          </a:ln>
          <a:effectLst>
            <a:outerShdw blurRad="44450" dist="88900" dir="3600000" algn="ctr">
              <a:schemeClr val="accent6">
                <a:lumMod val="50000"/>
                <a:alpha val="32000"/>
              </a:scheme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82" name="Group 81"/>
          <p:cNvGrpSpPr/>
          <p:nvPr/>
        </p:nvGrpSpPr>
        <p:grpSpPr>
          <a:xfrm flipH="1">
            <a:off x="3586373" y="4022290"/>
            <a:ext cx="1458913" cy="1301750"/>
            <a:chOff x="3956051" y="2774951"/>
            <a:chExt cx="1458913" cy="1301750"/>
          </a:xfrm>
          <a:scene3d>
            <a:camera prst="perspectiveHeroicExtremeRightFacing">
              <a:rot lat="19990162" lon="19420204" rev="193627"/>
            </a:camera>
            <a:lightRig rig="threePt" dir="t"/>
          </a:scene3d>
        </p:grpSpPr>
        <p:sp>
          <p:nvSpPr>
            <p:cNvPr id="100" name="Freeform 8"/>
            <p:cNvSpPr>
              <a:spLocks/>
            </p:cNvSpPr>
            <p:nvPr/>
          </p:nvSpPr>
          <p:spPr bwMode="auto">
            <a:xfrm>
              <a:off x="3956051" y="3467101"/>
              <a:ext cx="560388" cy="327025"/>
            </a:xfrm>
            <a:custGeom>
              <a:avLst/>
              <a:gdLst>
                <a:gd name="T0" fmla="*/ 16 w 705"/>
                <a:gd name="T1" fmla="*/ 252 h 412"/>
                <a:gd name="T2" fmla="*/ 28 w 705"/>
                <a:gd name="T3" fmla="*/ 310 h 412"/>
                <a:gd name="T4" fmla="*/ 66 w 705"/>
                <a:gd name="T5" fmla="*/ 345 h 412"/>
                <a:gd name="T6" fmla="*/ 115 w 705"/>
                <a:gd name="T7" fmla="*/ 363 h 412"/>
                <a:gd name="T8" fmla="*/ 161 w 705"/>
                <a:gd name="T9" fmla="*/ 368 h 412"/>
                <a:gd name="T10" fmla="*/ 200 w 705"/>
                <a:gd name="T11" fmla="*/ 361 h 412"/>
                <a:gd name="T12" fmla="*/ 236 w 705"/>
                <a:gd name="T13" fmla="*/ 347 h 412"/>
                <a:gd name="T14" fmla="*/ 271 w 705"/>
                <a:gd name="T15" fmla="*/ 328 h 412"/>
                <a:gd name="T16" fmla="*/ 316 w 705"/>
                <a:gd name="T17" fmla="*/ 296 h 412"/>
                <a:gd name="T18" fmla="*/ 365 w 705"/>
                <a:gd name="T19" fmla="*/ 243 h 412"/>
                <a:gd name="T20" fmla="*/ 401 w 705"/>
                <a:gd name="T21" fmla="*/ 188 h 412"/>
                <a:gd name="T22" fmla="*/ 419 w 705"/>
                <a:gd name="T23" fmla="*/ 146 h 412"/>
                <a:gd name="T24" fmla="*/ 428 w 705"/>
                <a:gd name="T25" fmla="*/ 129 h 412"/>
                <a:gd name="T26" fmla="*/ 460 w 705"/>
                <a:gd name="T27" fmla="*/ 116 h 412"/>
                <a:gd name="T28" fmla="*/ 504 w 705"/>
                <a:gd name="T29" fmla="*/ 96 h 412"/>
                <a:gd name="T30" fmla="*/ 553 w 705"/>
                <a:gd name="T31" fmla="*/ 73 h 412"/>
                <a:gd name="T32" fmla="*/ 603 w 705"/>
                <a:gd name="T33" fmla="*/ 50 h 412"/>
                <a:gd name="T34" fmla="*/ 648 w 705"/>
                <a:gd name="T35" fmla="*/ 28 h 412"/>
                <a:gd name="T36" fmla="*/ 683 w 705"/>
                <a:gd name="T37" fmla="*/ 12 h 412"/>
                <a:gd name="T38" fmla="*/ 703 w 705"/>
                <a:gd name="T39" fmla="*/ 2 h 412"/>
                <a:gd name="T40" fmla="*/ 696 w 705"/>
                <a:gd name="T41" fmla="*/ 12 h 412"/>
                <a:gd name="T42" fmla="*/ 672 w 705"/>
                <a:gd name="T43" fmla="*/ 34 h 412"/>
                <a:gd name="T44" fmla="*/ 641 w 705"/>
                <a:gd name="T45" fmla="*/ 57 h 412"/>
                <a:gd name="T46" fmla="*/ 604 w 705"/>
                <a:gd name="T47" fmla="*/ 79 h 412"/>
                <a:gd name="T48" fmla="*/ 565 w 705"/>
                <a:gd name="T49" fmla="*/ 99 h 412"/>
                <a:gd name="T50" fmla="*/ 526 w 705"/>
                <a:gd name="T51" fmla="*/ 119 h 412"/>
                <a:gd name="T52" fmla="*/ 488 w 705"/>
                <a:gd name="T53" fmla="*/ 137 h 412"/>
                <a:gd name="T54" fmla="*/ 454 w 705"/>
                <a:gd name="T55" fmla="*/ 152 h 412"/>
                <a:gd name="T56" fmla="*/ 433 w 705"/>
                <a:gd name="T57" fmla="*/ 188 h 412"/>
                <a:gd name="T58" fmla="*/ 407 w 705"/>
                <a:gd name="T59" fmla="*/ 241 h 412"/>
                <a:gd name="T60" fmla="*/ 376 w 705"/>
                <a:gd name="T61" fmla="*/ 286 h 412"/>
                <a:gd name="T62" fmla="*/ 347 w 705"/>
                <a:gd name="T63" fmla="*/ 319 h 412"/>
                <a:gd name="T64" fmla="*/ 334 w 705"/>
                <a:gd name="T65" fmla="*/ 336 h 412"/>
                <a:gd name="T66" fmla="*/ 317 w 705"/>
                <a:gd name="T67" fmla="*/ 348 h 412"/>
                <a:gd name="T68" fmla="*/ 296 w 705"/>
                <a:gd name="T69" fmla="*/ 364 h 412"/>
                <a:gd name="T70" fmla="*/ 269 w 705"/>
                <a:gd name="T71" fmla="*/ 379 h 412"/>
                <a:gd name="T72" fmla="*/ 238 w 705"/>
                <a:gd name="T73" fmla="*/ 394 h 412"/>
                <a:gd name="T74" fmla="*/ 203 w 705"/>
                <a:gd name="T75" fmla="*/ 405 h 412"/>
                <a:gd name="T76" fmla="*/ 168 w 705"/>
                <a:gd name="T77" fmla="*/ 412 h 412"/>
                <a:gd name="T78" fmla="*/ 131 w 705"/>
                <a:gd name="T79" fmla="*/ 410 h 412"/>
                <a:gd name="T80" fmla="*/ 96 w 705"/>
                <a:gd name="T81" fmla="*/ 406 h 412"/>
                <a:gd name="T82" fmla="*/ 50 w 705"/>
                <a:gd name="T83" fmla="*/ 377 h 412"/>
                <a:gd name="T84" fmla="*/ 9 w 705"/>
                <a:gd name="T85" fmla="*/ 323 h 412"/>
                <a:gd name="T86" fmla="*/ 3 w 705"/>
                <a:gd name="T87" fmla="*/ 25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5" h="412">
                  <a:moveTo>
                    <a:pt x="23" y="211"/>
                  </a:moveTo>
                  <a:lnTo>
                    <a:pt x="16" y="252"/>
                  </a:lnTo>
                  <a:lnTo>
                    <a:pt x="18" y="285"/>
                  </a:lnTo>
                  <a:lnTo>
                    <a:pt x="28" y="310"/>
                  </a:lnTo>
                  <a:lnTo>
                    <a:pt x="46" y="330"/>
                  </a:lnTo>
                  <a:lnTo>
                    <a:pt x="66" y="345"/>
                  </a:lnTo>
                  <a:lnTo>
                    <a:pt x="91" y="355"/>
                  </a:lnTo>
                  <a:lnTo>
                    <a:pt x="115" y="363"/>
                  </a:lnTo>
                  <a:lnTo>
                    <a:pt x="138" y="368"/>
                  </a:lnTo>
                  <a:lnTo>
                    <a:pt x="161" y="368"/>
                  </a:lnTo>
                  <a:lnTo>
                    <a:pt x="180" y="364"/>
                  </a:lnTo>
                  <a:lnTo>
                    <a:pt x="200" y="361"/>
                  </a:lnTo>
                  <a:lnTo>
                    <a:pt x="218" y="354"/>
                  </a:lnTo>
                  <a:lnTo>
                    <a:pt x="236" y="347"/>
                  </a:lnTo>
                  <a:lnTo>
                    <a:pt x="253" y="338"/>
                  </a:lnTo>
                  <a:lnTo>
                    <a:pt x="271" y="328"/>
                  </a:lnTo>
                  <a:lnTo>
                    <a:pt x="291" y="316"/>
                  </a:lnTo>
                  <a:lnTo>
                    <a:pt x="316" y="296"/>
                  </a:lnTo>
                  <a:lnTo>
                    <a:pt x="342" y="271"/>
                  </a:lnTo>
                  <a:lnTo>
                    <a:pt x="365" y="243"/>
                  </a:lnTo>
                  <a:lnTo>
                    <a:pt x="385" y="215"/>
                  </a:lnTo>
                  <a:lnTo>
                    <a:pt x="401" y="188"/>
                  </a:lnTo>
                  <a:lnTo>
                    <a:pt x="413" y="164"/>
                  </a:lnTo>
                  <a:lnTo>
                    <a:pt x="419" y="146"/>
                  </a:lnTo>
                  <a:lnTo>
                    <a:pt x="418" y="134"/>
                  </a:lnTo>
                  <a:lnTo>
                    <a:pt x="428" y="129"/>
                  </a:lnTo>
                  <a:lnTo>
                    <a:pt x="443" y="124"/>
                  </a:lnTo>
                  <a:lnTo>
                    <a:pt x="460" y="116"/>
                  </a:lnTo>
                  <a:lnTo>
                    <a:pt x="481" y="106"/>
                  </a:lnTo>
                  <a:lnTo>
                    <a:pt x="504" y="96"/>
                  </a:lnTo>
                  <a:lnTo>
                    <a:pt x="528" y="84"/>
                  </a:lnTo>
                  <a:lnTo>
                    <a:pt x="553" y="73"/>
                  </a:lnTo>
                  <a:lnTo>
                    <a:pt x="579" y="61"/>
                  </a:lnTo>
                  <a:lnTo>
                    <a:pt x="603" y="50"/>
                  </a:lnTo>
                  <a:lnTo>
                    <a:pt x="626" y="38"/>
                  </a:lnTo>
                  <a:lnTo>
                    <a:pt x="648" y="28"/>
                  </a:lnTo>
                  <a:lnTo>
                    <a:pt x="667" y="19"/>
                  </a:lnTo>
                  <a:lnTo>
                    <a:pt x="683" y="12"/>
                  </a:lnTo>
                  <a:lnTo>
                    <a:pt x="695" y="6"/>
                  </a:lnTo>
                  <a:lnTo>
                    <a:pt x="703" y="2"/>
                  </a:lnTo>
                  <a:lnTo>
                    <a:pt x="705" y="0"/>
                  </a:lnTo>
                  <a:lnTo>
                    <a:pt x="696" y="12"/>
                  </a:lnTo>
                  <a:lnTo>
                    <a:pt x="686" y="23"/>
                  </a:lnTo>
                  <a:lnTo>
                    <a:pt x="672" y="34"/>
                  </a:lnTo>
                  <a:lnTo>
                    <a:pt x="657" y="45"/>
                  </a:lnTo>
                  <a:lnTo>
                    <a:pt x="641" y="57"/>
                  </a:lnTo>
                  <a:lnTo>
                    <a:pt x="622" y="68"/>
                  </a:lnTo>
                  <a:lnTo>
                    <a:pt x="604" y="79"/>
                  </a:lnTo>
                  <a:lnTo>
                    <a:pt x="584" y="89"/>
                  </a:lnTo>
                  <a:lnTo>
                    <a:pt x="565" y="99"/>
                  </a:lnTo>
                  <a:lnTo>
                    <a:pt x="545" y="110"/>
                  </a:lnTo>
                  <a:lnTo>
                    <a:pt x="526" y="119"/>
                  </a:lnTo>
                  <a:lnTo>
                    <a:pt x="506" y="128"/>
                  </a:lnTo>
                  <a:lnTo>
                    <a:pt x="488" y="137"/>
                  </a:lnTo>
                  <a:lnTo>
                    <a:pt x="471" y="146"/>
                  </a:lnTo>
                  <a:lnTo>
                    <a:pt x="454" y="152"/>
                  </a:lnTo>
                  <a:lnTo>
                    <a:pt x="439" y="159"/>
                  </a:lnTo>
                  <a:lnTo>
                    <a:pt x="433" y="188"/>
                  </a:lnTo>
                  <a:lnTo>
                    <a:pt x="421" y="215"/>
                  </a:lnTo>
                  <a:lnTo>
                    <a:pt x="407" y="241"/>
                  </a:lnTo>
                  <a:lnTo>
                    <a:pt x="392" y="265"/>
                  </a:lnTo>
                  <a:lnTo>
                    <a:pt x="376" y="286"/>
                  </a:lnTo>
                  <a:lnTo>
                    <a:pt x="361" y="304"/>
                  </a:lnTo>
                  <a:lnTo>
                    <a:pt x="347" y="319"/>
                  </a:lnTo>
                  <a:lnTo>
                    <a:pt x="338" y="330"/>
                  </a:lnTo>
                  <a:lnTo>
                    <a:pt x="334" y="336"/>
                  </a:lnTo>
                  <a:lnTo>
                    <a:pt x="327" y="341"/>
                  </a:lnTo>
                  <a:lnTo>
                    <a:pt x="317" y="348"/>
                  </a:lnTo>
                  <a:lnTo>
                    <a:pt x="308" y="356"/>
                  </a:lnTo>
                  <a:lnTo>
                    <a:pt x="296" y="364"/>
                  </a:lnTo>
                  <a:lnTo>
                    <a:pt x="283" y="371"/>
                  </a:lnTo>
                  <a:lnTo>
                    <a:pt x="269" y="379"/>
                  </a:lnTo>
                  <a:lnTo>
                    <a:pt x="254" y="387"/>
                  </a:lnTo>
                  <a:lnTo>
                    <a:pt x="238" y="394"/>
                  </a:lnTo>
                  <a:lnTo>
                    <a:pt x="221" y="400"/>
                  </a:lnTo>
                  <a:lnTo>
                    <a:pt x="203" y="405"/>
                  </a:lnTo>
                  <a:lnTo>
                    <a:pt x="186" y="408"/>
                  </a:lnTo>
                  <a:lnTo>
                    <a:pt x="168" y="412"/>
                  </a:lnTo>
                  <a:lnTo>
                    <a:pt x="149" y="412"/>
                  </a:lnTo>
                  <a:lnTo>
                    <a:pt x="131" y="410"/>
                  </a:lnTo>
                  <a:lnTo>
                    <a:pt x="113" y="407"/>
                  </a:lnTo>
                  <a:lnTo>
                    <a:pt x="96" y="406"/>
                  </a:lnTo>
                  <a:lnTo>
                    <a:pt x="75" y="396"/>
                  </a:lnTo>
                  <a:lnTo>
                    <a:pt x="50" y="377"/>
                  </a:lnTo>
                  <a:lnTo>
                    <a:pt x="26" y="353"/>
                  </a:lnTo>
                  <a:lnTo>
                    <a:pt x="9" y="323"/>
                  </a:lnTo>
                  <a:lnTo>
                    <a:pt x="0" y="290"/>
                  </a:lnTo>
                  <a:lnTo>
                    <a:pt x="3" y="252"/>
                  </a:lnTo>
                  <a:lnTo>
                    <a:pt x="23" y="211"/>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9"/>
            <p:cNvSpPr>
              <a:spLocks/>
            </p:cNvSpPr>
            <p:nvPr/>
          </p:nvSpPr>
          <p:spPr bwMode="auto">
            <a:xfrm>
              <a:off x="4130676" y="3529013"/>
              <a:ext cx="117475" cy="193675"/>
            </a:xfrm>
            <a:custGeom>
              <a:avLst/>
              <a:gdLst>
                <a:gd name="T0" fmla="*/ 147 w 147"/>
                <a:gd name="T1" fmla="*/ 91 h 245"/>
                <a:gd name="T2" fmla="*/ 147 w 147"/>
                <a:gd name="T3" fmla="*/ 84 h 245"/>
                <a:gd name="T4" fmla="*/ 147 w 147"/>
                <a:gd name="T5" fmla="*/ 84 h 245"/>
                <a:gd name="T6" fmla="*/ 147 w 147"/>
                <a:gd name="T7" fmla="*/ 83 h 245"/>
                <a:gd name="T8" fmla="*/ 147 w 147"/>
                <a:gd name="T9" fmla="*/ 83 h 245"/>
                <a:gd name="T10" fmla="*/ 147 w 147"/>
                <a:gd name="T11" fmla="*/ 81 h 245"/>
                <a:gd name="T12" fmla="*/ 143 w 147"/>
                <a:gd name="T13" fmla="*/ 50 h 245"/>
                <a:gd name="T14" fmla="*/ 133 w 147"/>
                <a:gd name="T15" fmla="*/ 28 h 245"/>
                <a:gd name="T16" fmla="*/ 117 w 147"/>
                <a:gd name="T17" fmla="*/ 13 h 245"/>
                <a:gd name="T18" fmla="*/ 97 w 147"/>
                <a:gd name="T19" fmla="*/ 4 h 245"/>
                <a:gd name="T20" fmla="*/ 74 w 147"/>
                <a:gd name="T21" fmla="*/ 0 h 245"/>
                <a:gd name="T22" fmla="*/ 49 w 147"/>
                <a:gd name="T23" fmla="*/ 1 h 245"/>
                <a:gd name="T24" fmla="*/ 24 w 147"/>
                <a:gd name="T25" fmla="*/ 4 h 245"/>
                <a:gd name="T26" fmla="*/ 0 w 147"/>
                <a:gd name="T27" fmla="*/ 11 h 245"/>
                <a:gd name="T28" fmla="*/ 0 w 147"/>
                <a:gd name="T29" fmla="*/ 46 h 245"/>
                <a:gd name="T30" fmla="*/ 2 w 147"/>
                <a:gd name="T31" fmla="*/ 44 h 245"/>
                <a:gd name="T32" fmla="*/ 4 w 147"/>
                <a:gd name="T33" fmla="*/ 43 h 245"/>
                <a:gd name="T34" fmla="*/ 5 w 147"/>
                <a:gd name="T35" fmla="*/ 42 h 245"/>
                <a:gd name="T36" fmla="*/ 8 w 147"/>
                <a:gd name="T37" fmla="*/ 41 h 245"/>
                <a:gd name="T38" fmla="*/ 28 w 147"/>
                <a:gd name="T39" fmla="*/ 34 h 245"/>
                <a:gd name="T40" fmla="*/ 49 w 147"/>
                <a:gd name="T41" fmla="*/ 30 h 245"/>
                <a:gd name="T42" fmla="*/ 70 w 147"/>
                <a:gd name="T43" fmla="*/ 26 h 245"/>
                <a:gd name="T44" fmla="*/ 88 w 147"/>
                <a:gd name="T45" fmla="*/ 27 h 245"/>
                <a:gd name="T46" fmla="*/ 104 w 147"/>
                <a:gd name="T47" fmla="*/ 33 h 245"/>
                <a:gd name="T48" fmla="*/ 117 w 147"/>
                <a:gd name="T49" fmla="*/ 46 h 245"/>
                <a:gd name="T50" fmla="*/ 125 w 147"/>
                <a:gd name="T51" fmla="*/ 65 h 245"/>
                <a:gd name="T52" fmla="*/ 126 w 147"/>
                <a:gd name="T53" fmla="*/ 93 h 245"/>
                <a:gd name="T54" fmla="*/ 115 w 147"/>
                <a:gd name="T55" fmla="*/ 111 h 245"/>
                <a:gd name="T56" fmla="*/ 101 w 147"/>
                <a:gd name="T57" fmla="*/ 127 h 245"/>
                <a:gd name="T58" fmla="*/ 87 w 147"/>
                <a:gd name="T59" fmla="*/ 144 h 245"/>
                <a:gd name="T60" fmla="*/ 71 w 147"/>
                <a:gd name="T61" fmla="*/ 157 h 245"/>
                <a:gd name="T62" fmla="*/ 55 w 147"/>
                <a:gd name="T63" fmla="*/ 171 h 245"/>
                <a:gd name="T64" fmla="*/ 38 w 147"/>
                <a:gd name="T65" fmla="*/ 184 h 245"/>
                <a:gd name="T66" fmla="*/ 19 w 147"/>
                <a:gd name="T67" fmla="*/ 195 h 245"/>
                <a:gd name="T68" fmla="*/ 0 w 147"/>
                <a:gd name="T69" fmla="*/ 206 h 245"/>
                <a:gd name="T70" fmla="*/ 0 w 147"/>
                <a:gd name="T71" fmla="*/ 245 h 245"/>
                <a:gd name="T72" fmla="*/ 4 w 147"/>
                <a:gd name="T73" fmla="*/ 243 h 245"/>
                <a:gd name="T74" fmla="*/ 8 w 147"/>
                <a:gd name="T75" fmla="*/ 241 h 245"/>
                <a:gd name="T76" fmla="*/ 11 w 147"/>
                <a:gd name="T77" fmla="*/ 239 h 245"/>
                <a:gd name="T78" fmla="*/ 15 w 147"/>
                <a:gd name="T79" fmla="*/ 238 h 245"/>
                <a:gd name="T80" fmla="*/ 44 w 147"/>
                <a:gd name="T81" fmla="*/ 217 h 245"/>
                <a:gd name="T82" fmla="*/ 70 w 147"/>
                <a:gd name="T83" fmla="*/ 198 h 245"/>
                <a:gd name="T84" fmla="*/ 93 w 147"/>
                <a:gd name="T85" fmla="*/ 179 h 245"/>
                <a:gd name="T86" fmla="*/ 111 w 147"/>
                <a:gd name="T87" fmla="*/ 161 h 245"/>
                <a:gd name="T88" fmla="*/ 126 w 147"/>
                <a:gd name="T89" fmla="*/ 142 h 245"/>
                <a:gd name="T90" fmla="*/ 137 w 147"/>
                <a:gd name="T91" fmla="*/ 125 h 245"/>
                <a:gd name="T92" fmla="*/ 143 w 147"/>
                <a:gd name="T93" fmla="*/ 108 h 245"/>
                <a:gd name="T94" fmla="*/ 147 w 147"/>
                <a:gd name="T95" fmla="*/ 9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7" h="245">
                  <a:moveTo>
                    <a:pt x="147" y="91"/>
                  </a:moveTo>
                  <a:lnTo>
                    <a:pt x="147" y="84"/>
                  </a:lnTo>
                  <a:lnTo>
                    <a:pt x="147" y="84"/>
                  </a:lnTo>
                  <a:lnTo>
                    <a:pt x="147" y="83"/>
                  </a:lnTo>
                  <a:lnTo>
                    <a:pt x="147" y="83"/>
                  </a:lnTo>
                  <a:lnTo>
                    <a:pt x="147" y="81"/>
                  </a:lnTo>
                  <a:lnTo>
                    <a:pt x="143" y="50"/>
                  </a:lnTo>
                  <a:lnTo>
                    <a:pt x="133" y="28"/>
                  </a:lnTo>
                  <a:lnTo>
                    <a:pt x="117" y="13"/>
                  </a:lnTo>
                  <a:lnTo>
                    <a:pt x="97" y="4"/>
                  </a:lnTo>
                  <a:lnTo>
                    <a:pt x="74" y="0"/>
                  </a:lnTo>
                  <a:lnTo>
                    <a:pt x="49" y="1"/>
                  </a:lnTo>
                  <a:lnTo>
                    <a:pt x="24" y="4"/>
                  </a:lnTo>
                  <a:lnTo>
                    <a:pt x="0" y="11"/>
                  </a:lnTo>
                  <a:lnTo>
                    <a:pt x="0" y="46"/>
                  </a:lnTo>
                  <a:lnTo>
                    <a:pt x="2" y="44"/>
                  </a:lnTo>
                  <a:lnTo>
                    <a:pt x="4" y="43"/>
                  </a:lnTo>
                  <a:lnTo>
                    <a:pt x="5" y="42"/>
                  </a:lnTo>
                  <a:lnTo>
                    <a:pt x="8" y="41"/>
                  </a:lnTo>
                  <a:lnTo>
                    <a:pt x="28" y="34"/>
                  </a:lnTo>
                  <a:lnTo>
                    <a:pt x="49" y="30"/>
                  </a:lnTo>
                  <a:lnTo>
                    <a:pt x="70" y="26"/>
                  </a:lnTo>
                  <a:lnTo>
                    <a:pt x="88" y="27"/>
                  </a:lnTo>
                  <a:lnTo>
                    <a:pt x="104" y="33"/>
                  </a:lnTo>
                  <a:lnTo>
                    <a:pt x="117" y="46"/>
                  </a:lnTo>
                  <a:lnTo>
                    <a:pt x="125" y="65"/>
                  </a:lnTo>
                  <a:lnTo>
                    <a:pt x="126" y="93"/>
                  </a:lnTo>
                  <a:lnTo>
                    <a:pt x="115" y="111"/>
                  </a:lnTo>
                  <a:lnTo>
                    <a:pt x="101" y="127"/>
                  </a:lnTo>
                  <a:lnTo>
                    <a:pt x="87" y="144"/>
                  </a:lnTo>
                  <a:lnTo>
                    <a:pt x="71" y="157"/>
                  </a:lnTo>
                  <a:lnTo>
                    <a:pt x="55" y="171"/>
                  </a:lnTo>
                  <a:lnTo>
                    <a:pt x="38" y="184"/>
                  </a:lnTo>
                  <a:lnTo>
                    <a:pt x="19" y="195"/>
                  </a:lnTo>
                  <a:lnTo>
                    <a:pt x="0" y="206"/>
                  </a:lnTo>
                  <a:lnTo>
                    <a:pt x="0" y="245"/>
                  </a:lnTo>
                  <a:lnTo>
                    <a:pt x="4" y="243"/>
                  </a:lnTo>
                  <a:lnTo>
                    <a:pt x="8" y="241"/>
                  </a:lnTo>
                  <a:lnTo>
                    <a:pt x="11" y="239"/>
                  </a:lnTo>
                  <a:lnTo>
                    <a:pt x="15" y="238"/>
                  </a:lnTo>
                  <a:lnTo>
                    <a:pt x="44" y="217"/>
                  </a:lnTo>
                  <a:lnTo>
                    <a:pt x="70" y="198"/>
                  </a:lnTo>
                  <a:lnTo>
                    <a:pt x="93" y="179"/>
                  </a:lnTo>
                  <a:lnTo>
                    <a:pt x="111" y="161"/>
                  </a:lnTo>
                  <a:lnTo>
                    <a:pt x="126" y="142"/>
                  </a:lnTo>
                  <a:lnTo>
                    <a:pt x="137" y="125"/>
                  </a:lnTo>
                  <a:lnTo>
                    <a:pt x="143" y="108"/>
                  </a:lnTo>
                  <a:lnTo>
                    <a:pt x="147" y="91"/>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10"/>
            <p:cNvSpPr>
              <a:spLocks/>
            </p:cNvSpPr>
            <p:nvPr/>
          </p:nvSpPr>
          <p:spPr bwMode="auto">
            <a:xfrm>
              <a:off x="4008438" y="3538538"/>
              <a:ext cx="122238" cy="195263"/>
            </a:xfrm>
            <a:custGeom>
              <a:avLst/>
              <a:gdLst>
                <a:gd name="T0" fmla="*/ 156 w 156"/>
                <a:gd name="T1" fmla="*/ 35 h 247"/>
                <a:gd name="T2" fmla="*/ 156 w 156"/>
                <a:gd name="T3" fmla="*/ 0 h 247"/>
                <a:gd name="T4" fmla="*/ 149 w 156"/>
                <a:gd name="T5" fmla="*/ 2 h 247"/>
                <a:gd name="T6" fmla="*/ 142 w 156"/>
                <a:gd name="T7" fmla="*/ 5 h 247"/>
                <a:gd name="T8" fmla="*/ 135 w 156"/>
                <a:gd name="T9" fmla="*/ 8 h 247"/>
                <a:gd name="T10" fmla="*/ 129 w 156"/>
                <a:gd name="T11" fmla="*/ 10 h 247"/>
                <a:gd name="T12" fmla="*/ 103 w 156"/>
                <a:gd name="T13" fmla="*/ 29 h 247"/>
                <a:gd name="T14" fmla="*/ 77 w 156"/>
                <a:gd name="T15" fmla="*/ 46 h 247"/>
                <a:gd name="T16" fmla="*/ 55 w 156"/>
                <a:gd name="T17" fmla="*/ 65 h 247"/>
                <a:gd name="T18" fmla="*/ 36 w 156"/>
                <a:gd name="T19" fmla="*/ 83 h 247"/>
                <a:gd name="T20" fmla="*/ 21 w 156"/>
                <a:gd name="T21" fmla="*/ 103 h 247"/>
                <a:gd name="T22" fmla="*/ 9 w 156"/>
                <a:gd name="T23" fmla="*/ 126 h 247"/>
                <a:gd name="T24" fmla="*/ 2 w 156"/>
                <a:gd name="T25" fmla="*/ 152 h 247"/>
                <a:gd name="T26" fmla="*/ 0 w 156"/>
                <a:gd name="T27" fmla="*/ 183 h 247"/>
                <a:gd name="T28" fmla="*/ 4 w 156"/>
                <a:gd name="T29" fmla="*/ 204 h 247"/>
                <a:gd name="T30" fmla="*/ 14 w 156"/>
                <a:gd name="T31" fmla="*/ 220 h 247"/>
                <a:gd name="T32" fmla="*/ 30 w 156"/>
                <a:gd name="T33" fmla="*/ 233 h 247"/>
                <a:gd name="T34" fmla="*/ 50 w 156"/>
                <a:gd name="T35" fmla="*/ 242 h 247"/>
                <a:gd name="T36" fmla="*/ 74 w 156"/>
                <a:gd name="T37" fmla="*/ 247 h 247"/>
                <a:gd name="T38" fmla="*/ 99 w 156"/>
                <a:gd name="T39" fmla="*/ 247 h 247"/>
                <a:gd name="T40" fmla="*/ 128 w 156"/>
                <a:gd name="T41" fmla="*/ 243 h 247"/>
                <a:gd name="T42" fmla="*/ 156 w 156"/>
                <a:gd name="T43" fmla="*/ 234 h 247"/>
                <a:gd name="T44" fmla="*/ 156 w 156"/>
                <a:gd name="T45" fmla="*/ 195 h 247"/>
                <a:gd name="T46" fmla="*/ 150 w 156"/>
                <a:gd name="T47" fmla="*/ 198 h 247"/>
                <a:gd name="T48" fmla="*/ 145 w 156"/>
                <a:gd name="T49" fmla="*/ 201 h 247"/>
                <a:gd name="T50" fmla="*/ 139 w 156"/>
                <a:gd name="T51" fmla="*/ 203 h 247"/>
                <a:gd name="T52" fmla="*/ 134 w 156"/>
                <a:gd name="T53" fmla="*/ 206 h 247"/>
                <a:gd name="T54" fmla="*/ 129 w 156"/>
                <a:gd name="T55" fmla="*/ 209 h 247"/>
                <a:gd name="T56" fmla="*/ 123 w 156"/>
                <a:gd name="T57" fmla="*/ 211 h 247"/>
                <a:gd name="T58" fmla="*/ 118 w 156"/>
                <a:gd name="T59" fmla="*/ 213 h 247"/>
                <a:gd name="T60" fmla="*/ 112 w 156"/>
                <a:gd name="T61" fmla="*/ 215 h 247"/>
                <a:gd name="T62" fmla="*/ 93 w 156"/>
                <a:gd name="T63" fmla="*/ 219 h 247"/>
                <a:gd name="T64" fmla="*/ 76 w 156"/>
                <a:gd name="T65" fmla="*/ 218 h 247"/>
                <a:gd name="T66" fmla="*/ 61 w 156"/>
                <a:gd name="T67" fmla="*/ 212 h 247"/>
                <a:gd name="T68" fmla="*/ 49 w 156"/>
                <a:gd name="T69" fmla="*/ 203 h 247"/>
                <a:gd name="T70" fmla="*/ 38 w 156"/>
                <a:gd name="T71" fmla="*/ 190 h 247"/>
                <a:gd name="T72" fmla="*/ 31 w 156"/>
                <a:gd name="T73" fmla="*/ 176 h 247"/>
                <a:gd name="T74" fmla="*/ 29 w 156"/>
                <a:gd name="T75" fmla="*/ 161 h 247"/>
                <a:gd name="T76" fmla="*/ 32 w 156"/>
                <a:gd name="T77" fmla="*/ 146 h 247"/>
                <a:gd name="T78" fmla="*/ 43 w 156"/>
                <a:gd name="T79" fmla="*/ 124 h 247"/>
                <a:gd name="T80" fmla="*/ 54 w 156"/>
                <a:gd name="T81" fmla="*/ 107 h 247"/>
                <a:gd name="T82" fmla="*/ 67 w 156"/>
                <a:gd name="T83" fmla="*/ 92 h 247"/>
                <a:gd name="T84" fmla="*/ 82 w 156"/>
                <a:gd name="T85" fmla="*/ 80 h 247"/>
                <a:gd name="T86" fmla="*/ 98 w 156"/>
                <a:gd name="T87" fmla="*/ 68 h 247"/>
                <a:gd name="T88" fmla="*/ 115 w 156"/>
                <a:gd name="T89" fmla="*/ 57 h 247"/>
                <a:gd name="T90" fmla="*/ 135 w 156"/>
                <a:gd name="T91" fmla="*/ 46 h 247"/>
                <a:gd name="T92" fmla="*/ 156 w 156"/>
                <a:gd name="T93" fmla="*/ 35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6" h="247">
                  <a:moveTo>
                    <a:pt x="156" y="35"/>
                  </a:moveTo>
                  <a:lnTo>
                    <a:pt x="156" y="0"/>
                  </a:lnTo>
                  <a:lnTo>
                    <a:pt x="149" y="2"/>
                  </a:lnTo>
                  <a:lnTo>
                    <a:pt x="142" y="5"/>
                  </a:lnTo>
                  <a:lnTo>
                    <a:pt x="135" y="8"/>
                  </a:lnTo>
                  <a:lnTo>
                    <a:pt x="129" y="10"/>
                  </a:lnTo>
                  <a:lnTo>
                    <a:pt x="103" y="29"/>
                  </a:lnTo>
                  <a:lnTo>
                    <a:pt x="77" y="46"/>
                  </a:lnTo>
                  <a:lnTo>
                    <a:pt x="55" y="65"/>
                  </a:lnTo>
                  <a:lnTo>
                    <a:pt x="36" y="83"/>
                  </a:lnTo>
                  <a:lnTo>
                    <a:pt x="21" y="103"/>
                  </a:lnTo>
                  <a:lnTo>
                    <a:pt x="9" y="126"/>
                  </a:lnTo>
                  <a:lnTo>
                    <a:pt x="2" y="152"/>
                  </a:lnTo>
                  <a:lnTo>
                    <a:pt x="0" y="183"/>
                  </a:lnTo>
                  <a:lnTo>
                    <a:pt x="4" y="204"/>
                  </a:lnTo>
                  <a:lnTo>
                    <a:pt x="14" y="220"/>
                  </a:lnTo>
                  <a:lnTo>
                    <a:pt x="30" y="233"/>
                  </a:lnTo>
                  <a:lnTo>
                    <a:pt x="50" y="242"/>
                  </a:lnTo>
                  <a:lnTo>
                    <a:pt x="74" y="247"/>
                  </a:lnTo>
                  <a:lnTo>
                    <a:pt x="99" y="247"/>
                  </a:lnTo>
                  <a:lnTo>
                    <a:pt x="128" y="243"/>
                  </a:lnTo>
                  <a:lnTo>
                    <a:pt x="156" y="234"/>
                  </a:lnTo>
                  <a:lnTo>
                    <a:pt x="156" y="195"/>
                  </a:lnTo>
                  <a:lnTo>
                    <a:pt x="150" y="198"/>
                  </a:lnTo>
                  <a:lnTo>
                    <a:pt x="145" y="201"/>
                  </a:lnTo>
                  <a:lnTo>
                    <a:pt x="139" y="203"/>
                  </a:lnTo>
                  <a:lnTo>
                    <a:pt x="134" y="206"/>
                  </a:lnTo>
                  <a:lnTo>
                    <a:pt x="129" y="209"/>
                  </a:lnTo>
                  <a:lnTo>
                    <a:pt x="123" y="211"/>
                  </a:lnTo>
                  <a:lnTo>
                    <a:pt x="118" y="213"/>
                  </a:lnTo>
                  <a:lnTo>
                    <a:pt x="112" y="215"/>
                  </a:lnTo>
                  <a:lnTo>
                    <a:pt x="93" y="219"/>
                  </a:lnTo>
                  <a:lnTo>
                    <a:pt x="76" y="218"/>
                  </a:lnTo>
                  <a:lnTo>
                    <a:pt x="61" y="212"/>
                  </a:lnTo>
                  <a:lnTo>
                    <a:pt x="49" y="203"/>
                  </a:lnTo>
                  <a:lnTo>
                    <a:pt x="38" y="190"/>
                  </a:lnTo>
                  <a:lnTo>
                    <a:pt x="31" y="176"/>
                  </a:lnTo>
                  <a:lnTo>
                    <a:pt x="29" y="161"/>
                  </a:lnTo>
                  <a:lnTo>
                    <a:pt x="32" y="146"/>
                  </a:lnTo>
                  <a:lnTo>
                    <a:pt x="43" y="124"/>
                  </a:lnTo>
                  <a:lnTo>
                    <a:pt x="54" y="107"/>
                  </a:lnTo>
                  <a:lnTo>
                    <a:pt x="67" y="92"/>
                  </a:lnTo>
                  <a:lnTo>
                    <a:pt x="82" y="80"/>
                  </a:lnTo>
                  <a:lnTo>
                    <a:pt x="98" y="68"/>
                  </a:lnTo>
                  <a:lnTo>
                    <a:pt x="115" y="57"/>
                  </a:lnTo>
                  <a:lnTo>
                    <a:pt x="135" y="46"/>
                  </a:lnTo>
                  <a:lnTo>
                    <a:pt x="156" y="35"/>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11"/>
            <p:cNvSpPr>
              <a:spLocks/>
            </p:cNvSpPr>
            <p:nvPr/>
          </p:nvSpPr>
          <p:spPr bwMode="auto">
            <a:xfrm>
              <a:off x="3981451" y="3424238"/>
              <a:ext cx="550863" cy="184150"/>
            </a:xfrm>
            <a:custGeom>
              <a:avLst/>
              <a:gdLst>
                <a:gd name="T0" fmla="*/ 291 w 693"/>
                <a:gd name="T1" fmla="*/ 79 h 232"/>
                <a:gd name="T2" fmla="*/ 318 w 693"/>
                <a:gd name="T3" fmla="*/ 85 h 232"/>
                <a:gd name="T4" fmla="*/ 345 w 693"/>
                <a:gd name="T5" fmla="*/ 97 h 232"/>
                <a:gd name="T6" fmla="*/ 368 w 693"/>
                <a:gd name="T7" fmla="*/ 114 h 232"/>
                <a:gd name="T8" fmla="*/ 386 w 693"/>
                <a:gd name="T9" fmla="*/ 121 h 232"/>
                <a:gd name="T10" fmla="*/ 410 w 693"/>
                <a:gd name="T11" fmla="*/ 110 h 232"/>
                <a:gd name="T12" fmla="*/ 442 w 693"/>
                <a:gd name="T13" fmla="*/ 94 h 232"/>
                <a:gd name="T14" fmla="*/ 479 w 693"/>
                <a:gd name="T15" fmla="*/ 76 h 232"/>
                <a:gd name="T16" fmla="*/ 521 w 693"/>
                <a:gd name="T17" fmla="*/ 58 h 232"/>
                <a:gd name="T18" fmla="*/ 567 w 693"/>
                <a:gd name="T19" fmla="*/ 39 h 232"/>
                <a:gd name="T20" fmla="*/ 616 w 693"/>
                <a:gd name="T21" fmla="*/ 22 h 232"/>
                <a:gd name="T22" fmla="*/ 666 w 693"/>
                <a:gd name="T23" fmla="*/ 6 h 232"/>
                <a:gd name="T24" fmla="*/ 679 w 693"/>
                <a:gd name="T25" fmla="*/ 9 h 232"/>
                <a:gd name="T26" fmla="*/ 646 w 693"/>
                <a:gd name="T27" fmla="*/ 29 h 232"/>
                <a:gd name="T28" fmla="*/ 605 w 693"/>
                <a:gd name="T29" fmla="*/ 50 h 232"/>
                <a:gd name="T30" fmla="*/ 561 w 693"/>
                <a:gd name="T31" fmla="*/ 71 h 232"/>
                <a:gd name="T32" fmla="*/ 515 w 693"/>
                <a:gd name="T33" fmla="*/ 91 h 232"/>
                <a:gd name="T34" fmla="*/ 467 w 693"/>
                <a:gd name="T35" fmla="*/ 112 h 232"/>
                <a:gd name="T36" fmla="*/ 424 w 693"/>
                <a:gd name="T37" fmla="*/ 133 h 232"/>
                <a:gd name="T38" fmla="*/ 386 w 693"/>
                <a:gd name="T39" fmla="*/ 151 h 232"/>
                <a:gd name="T40" fmla="*/ 361 w 693"/>
                <a:gd name="T41" fmla="*/ 155 h 232"/>
                <a:gd name="T42" fmla="*/ 344 w 693"/>
                <a:gd name="T43" fmla="*/ 140 h 232"/>
                <a:gd name="T44" fmla="*/ 325 w 693"/>
                <a:gd name="T45" fmla="*/ 126 h 232"/>
                <a:gd name="T46" fmla="*/ 296 w 693"/>
                <a:gd name="T47" fmla="*/ 112 h 232"/>
                <a:gd name="T48" fmla="*/ 255 w 693"/>
                <a:gd name="T49" fmla="*/ 104 h 232"/>
                <a:gd name="T50" fmla="*/ 211 w 693"/>
                <a:gd name="T51" fmla="*/ 106 h 232"/>
                <a:gd name="T52" fmla="*/ 163 w 693"/>
                <a:gd name="T53" fmla="*/ 120 h 232"/>
                <a:gd name="T54" fmla="*/ 120 w 693"/>
                <a:gd name="T55" fmla="*/ 140 h 232"/>
                <a:gd name="T56" fmla="*/ 78 w 693"/>
                <a:gd name="T57" fmla="*/ 164 h 232"/>
                <a:gd name="T58" fmla="*/ 44 w 693"/>
                <a:gd name="T59" fmla="*/ 189 h 232"/>
                <a:gd name="T60" fmla="*/ 17 w 693"/>
                <a:gd name="T61" fmla="*/ 211 h 232"/>
                <a:gd name="T62" fmla="*/ 2 w 693"/>
                <a:gd name="T63" fmla="*/ 227 h 232"/>
                <a:gd name="T64" fmla="*/ 11 w 693"/>
                <a:gd name="T65" fmla="*/ 210 h 232"/>
                <a:gd name="T66" fmla="*/ 39 w 693"/>
                <a:gd name="T67" fmla="*/ 171 h 232"/>
                <a:gd name="T68" fmla="*/ 71 w 693"/>
                <a:gd name="T69" fmla="*/ 141 h 232"/>
                <a:gd name="T70" fmla="*/ 107 w 693"/>
                <a:gd name="T71" fmla="*/ 118 h 232"/>
                <a:gd name="T72" fmla="*/ 145 w 693"/>
                <a:gd name="T73" fmla="*/ 100 h 232"/>
                <a:gd name="T74" fmla="*/ 184 w 693"/>
                <a:gd name="T75" fmla="*/ 89 h 232"/>
                <a:gd name="T76" fmla="*/ 223 w 693"/>
                <a:gd name="T77" fmla="*/ 81 h 232"/>
                <a:gd name="T78" fmla="*/ 261 w 693"/>
                <a:gd name="T79" fmla="*/ 77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93" h="232">
                  <a:moveTo>
                    <a:pt x="280" y="77"/>
                  </a:moveTo>
                  <a:lnTo>
                    <a:pt x="291" y="79"/>
                  </a:lnTo>
                  <a:lnTo>
                    <a:pt x="304" y="82"/>
                  </a:lnTo>
                  <a:lnTo>
                    <a:pt x="318" y="85"/>
                  </a:lnTo>
                  <a:lnTo>
                    <a:pt x="333" y="90"/>
                  </a:lnTo>
                  <a:lnTo>
                    <a:pt x="345" y="97"/>
                  </a:lnTo>
                  <a:lnTo>
                    <a:pt x="358" y="105"/>
                  </a:lnTo>
                  <a:lnTo>
                    <a:pt x="368" y="114"/>
                  </a:lnTo>
                  <a:lnTo>
                    <a:pt x="375" y="126"/>
                  </a:lnTo>
                  <a:lnTo>
                    <a:pt x="386" y="121"/>
                  </a:lnTo>
                  <a:lnTo>
                    <a:pt x="397" y="115"/>
                  </a:lnTo>
                  <a:lnTo>
                    <a:pt x="410" y="110"/>
                  </a:lnTo>
                  <a:lnTo>
                    <a:pt x="425" y="102"/>
                  </a:lnTo>
                  <a:lnTo>
                    <a:pt x="442" y="94"/>
                  </a:lnTo>
                  <a:lnTo>
                    <a:pt x="459" y="85"/>
                  </a:lnTo>
                  <a:lnTo>
                    <a:pt x="479" y="76"/>
                  </a:lnTo>
                  <a:lnTo>
                    <a:pt x="500" y="67"/>
                  </a:lnTo>
                  <a:lnTo>
                    <a:pt x="521" y="58"/>
                  </a:lnTo>
                  <a:lnTo>
                    <a:pt x="543" y="49"/>
                  </a:lnTo>
                  <a:lnTo>
                    <a:pt x="567" y="39"/>
                  </a:lnTo>
                  <a:lnTo>
                    <a:pt x="592" y="30"/>
                  </a:lnTo>
                  <a:lnTo>
                    <a:pt x="616" y="22"/>
                  </a:lnTo>
                  <a:lnTo>
                    <a:pt x="641" y="14"/>
                  </a:lnTo>
                  <a:lnTo>
                    <a:pt x="666" y="6"/>
                  </a:lnTo>
                  <a:lnTo>
                    <a:pt x="693" y="0"/>
                  </a:lnTo>
                  <a:lnTo>
                    <a:pt x="679" y="9"/>
                  </a:lnTo>
                  <a:lnTo>
                    <a:pt x="664" y="20"/>
                  </a:lnTo>
                  <a:lnTo>
                    <a:pt x="646" y="29"/>
                  </a:lnTo>
                  <a:lnTo>
                    <a:pt x="626" y="39"/>
                  </a:lnTo>
                  <a:lnTo>
                    <a:pt x="605" y="50"/>
                  </a:lnTo>
                  <a:lnTo>
                    <a:pt x="584" y="60"/>
                  </a:lnTo>
                  <a:lnTo>
                    <a:pt x="561" y="71"/>
                  </a:lnTo>
                  <a:lnTo>
                    <a:pt x="538" y="81"/>
                  </a:lnTo>
                  <a:lnTo>
                    <a:pt x="515" y="91"/>
                  </a:lnTo>
                  <a:lnTo>
                    <a:pt x="490" y="102"/>
                  </a:lnTo>
                  <a:lnTo>
                    <a:pt x="467" y="112"/>
                  </a:lnTo>
                  <a:lnTo>
                    <a:pt x="445" y="122"/>
                  </a:lnTo>
                  <a:lnTo>
                    <a:pt x="424" y="133"/>
                  </a:lnTo>
                  <a:lnTo>
                    <a:pt x="404" y="142"/>
                  </a:lnTo>
                  <a:lnTo>
                    <a:pt x="386" y="151"/>
                  </a:lnTo>
                  <a:lnTo>
                    <a:pt x="369" y="160"/>
                  </a:lnTo>
                  <a:lnTo>
                    <a:pt x="361" y="155"/>
                  </a:lnTo>
                  <a:lnTo>
                    <a:pt x="353" y="148"/>
                  </a:lnTo>
                  <a:lnTo>
                    <a:pt x="344" y="140"/>
                  </a:lnTo>
                  <a:lnTo>
                    <a:pt x="335" y="133"/>
                  </a:lnTo>
                  <a:lnTo>
                    <a:pt x="325" y="126"/>
                  </a:lnTo>
                  <a:lnTo>
                    <a:pt x="311" y="119"/>
                  </a:lnTo>
                  <a:lnTo>
                    <a:pt x="296" y="112"/>
                  </a:lnTo>
                  <a:lnTo>
                    <a:pt x="277" y="107"/>
                  </a:lnTo>
                  <a:lnTo>
                    <a:pt x="255" y="104"/>
                  </a:lnTo>
                  <a:lnTo>
                    <a:pt x="234" y="104"/>
                  </a:lnTo>
                  <a:lnTo>
                    <a:pt x="211" y="106"/>
                  </a:lnTo>
                  <a:lnTo>
                    <a:pt x="188" y="112"/>
                  </a:lnTo>
                  <a:lnTo>
                    <a:pt x="163" y="120"/>
                  </a:lnTo>
                  <a:lnTo>
                    <a:pt x="142" y="129"/>
                  </a:lnTo>
                  <a:lnTo>
                    <a:pt x="120" y="140"/>
                  </a:lnTo>
                  <a:lnTo>
                    <a:pt x="98" y="152"/>
                  </a:lnTo>
                  <a:lnTo>
                    <a:pt x="78" y="164"/>
                  </a:lnTo>
                  <a:lnTo>
                    <a:pt x="60" y="176"/>
                  </a:lnTo>
                  <a:lnTo>
                    <a:pt x="44" y="189"/>
                  </a:lnTo>
                  <a:lnTo>
                    <a:pt x="30" y="201"/>
                  </a:lnTo>
                  <a:lnTo>
                    <a:pt x="17" y="211"/>
                  </a:lnTo>
                  <a:lnTo>
                    <a:pt x="8" y="220"/>
                  </a:lnTo>
                  <a:lnTo>
                    <a:pt x="2" y="227"/>
                  </a:lnTo>
                  <a:lnTo>
                    <a:pt x="0" y="232"/>
                  </a:lnTo>
                  <a:lnTo>
                    <a:pt x="11" y="210"/>
                  </a:lnTo>
                  <a:lnTo>
                    <a:pt x="24" y="189"/>
                  </a:lnTo>
                  <a:lnTo>
                    <a:pt x="39" y="171"/>
                  </a:lnTo>
                  <a:lnTo>
                    <a:pt x="54" y="155"/>
                  </a:lnTo>
                  <a:lnTo>
                    <a:pt x="71" y="141"/>
                  </a:lnTo>
                  <a:lnTo>
                    <a:pt x="89" y="128"/>
                  </a:lnTo>
                  <a:lnTo>
                    <a:pt x="107" y="118"/>
                  </a:lnTo>
                  <a:lnTo>
                    <a:pt x="125" y="107"/>
                  </a:lnTo>
                  <a:lnTo>
                    <a:pt x="145" y="100"/>
                  </a:lnTo>
                  <a:lnTo>
                    <a:pt x="165" y="94"/>
                  </a:lnTo>
                  <a:lnTo>
                    <a:pt x="184" y="89"/>
                  </a:lnTo>
                  <a:lnTo>
                    <a:pt x="204" y="84"/>
                  </a:lnTo>
                  <a:lnTo>
                    <a:pt x="223" y="81"/>
                  </a:lnTo>
                  <a:lnTo>
                    <a:pt x="243" y="80"/>
                  </a:lnTo>
                  <a:lnTo>
                    <a:pt x="261" y="77"/>
                  </a:lnTo>
                  <a:lnTo>
                    <a:pt x="280" y="77"/>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12"/>
            <p:cNvSpPr>
              <a:spLocks/>
            </p:cNvSpPr>
            <p:nvPr/>
          </p:nvSpPr>
          <p:spPr bwMode="auto">
            <a:xfrm>
              <a:off x="4159251" y="2774951"/>
              <a:ext cx="1255713" cy="1301750"/>
            </a:xfrm>
            <a:custGeom>
              <a:avLst/>
              <a:gdLst>
                <a:gd name="T0" fmla="*/ 153 w 1582"/>
                <a:gd name="T1" fmla="*/ 1233 h 1642"/>
                <a:gd name="T2" fmla="*/ 302 w 1582"/>
                <a:gd name="T3" fmla="*/ 1075 h 1642"/>
                <a:gd name="T4" fmla="*/ 409 w 1582"/>
                <a:gd name="T5" fmla="*/ 982 h 1642"/>
                <a:gd name="T6" fmla="*/ 465 w 1582"/>
                <a:gd name="T7" fmla="*/ 903 h 1642"/>
                <a:gd name="T8" fmla="*/ 483 w 1582"/>
                <a:gd name="T9" fmla="*/ 815 h 1642"/>
                <a:gd name="T10" fmla="*/ 478 w 1582"/>
                <a:gd name="T11" fmla="*/ 774 h 1642"/>
                <a:gd name="T12" fmla="*/ 562 w 1582"/>
                <a:gd name="T13" fmla="*/ 669 h 1642"/>
                <a:gd name="T14" fmla="*/ 720 w 1582"/>
                <a:gd name="T15" fmla="*/ 492 h 1642"/>
                <a:gd name="T16" fmla="*/ 879 w 1582"/>
                <a:gd name="T17" fmla="*/ 315 h 1642"/>
                <a:gd name="T18" fmla="*/ 1014 w 1582"/>
                <a:gd name="T19" fmla="*/ 160 h 1642"/>
                <a:gd name="T20" fmla="*/ 1109 w 1582"/>
                <a:gd name="T21" fmla="*/ 90 h 1642"/>
                <a:gd name="T22" fmla="*/ 1225 w 1582"/>
                <a:gd name="T23" fmla="*/ 21 h 1642"/>
                <a:gd name="T24" fmla="*/ 1306 w 1582"/>
                <a:gd name="T25" fmla="*/ 4 h 1642"/>
                <a:gd name="T26" fmla="*/ 1168 w 1582"/>
                <a:gd name="T27" fmla="*/ 197 h 1642"/>
                <a:gd name="T28" fmla="*/ 934 w 1582"/>
                <a:gd name="T29" fmla="*/ 473 h 1642"/>
                <a:gd name="T30" fmla="*/ 781 w 1582"/>
                <a:gd name="T31" fmla="*/ 645 h 1642"/>
                <a:gd name="T32" fmla="*/ 1511 w 1582"/>
                <a:gd name="T33" fmla="*/ 413 h 1642"/>
                <a:gd name="T34" fmla="*/ 1265 w 1582"/>
                <a:gd name="T35" fmla="*/ 588 h 1642"/>
                <a:gd name="T36" fmla="*/ 991 w 1582"/>
                <a:gd name="T37" fmla="*/ 735 h 1642"/>
                <a:gd name="T38" fmla="*/ 838 w 1582"/>
                <a:gd name="T39" fmla="*/ 803 h 1642"/>
                <a:gd name="T40" fmla="*/ 743 w 1582"/>
                <a:gd name="T41" fmla="*/ 850 h 1642"/>
                <a:gd name="T42" fmla="*/ 648 w 1582"/>
                <a:gd name="T43" fmla="*/ 896 h 1642"/>
                <a:gd name="T44" fmla="*/ 571 w 1582"/>
                <a:gd name="T45" fmla="*/ 940 h 1642"/>
                <a:gd name="T46" fmla="*/ 529 w 1582"/>
                <a:gd name="T47" fmla="*/ 1009 h 1642"/>
                <a:gd name="T48" fmla="*/ 501 w 1582"/>
                <a:gd name="T49" fmla="*/ 1077 h 1642"/>
                <a:gd name="T50" fmla="*/ 562 w 1582"/>
                <a:gd name="T51" fmla="*/ 1175 h 1642"/>
                <a:gd name="T52" fmla="*/ 542 w 1582"/>
                <a:gd name="T53" fmla="*/ 1305 h 1642"/>
                <a:gd name="T54" fmla="*/ 450 w 1582"/>
                <a:gd name="T55" fmla="*/ 1425 h 1642"/>
                <a:gd name="T56" fmla="*/ 331 w 1582"/>
                <a:gd name="T57" fmla="*/ 1531 h 1642"/>
                <a:gd name="T58" fmla="*/ 212 w 1582"/>
                <a:gd name="T59" fmla="*/ 1618 h 1642"/>
                <a:gd name="T60" fmla="*/ 267 w 1582"/>
                <a:gd name="T61" fmla="*/ 1562 h 1642"/>
                <a:gd name="T62" fmla="*/ 386 w 1582"/>
                <a:gd name="T63" fmla="*/ 1437 h 1642"/>
                <a:gd name="T64" fmla="*/ 488 w 1582"/>
                <a:gd name="T65" fmla="*/ 1304 h 1642"/>
                <a:gd name="T66" fmla="*/ 517 w 1582"/>
                <a:gd name="T67" fmla="*/ 1189 h 1642"/>
                <a:gd name="T68" fmla="*/ 472 w 1582"/>
                <a:gd name="T69" fmla="*/ 1088 h 1642"/>
                <a:gd name="T70" fmla="*/ 491 w 1582"/>
                <a:gd name="T71" fmla="*/ 1009 h 1642"/>
                <a:gd name="T72" fmla="*/ 544 w 1582"/>
                <a:gd name="T73" fmla="*/ 921 h 1642"/>
                <a:gd name="T74" fmla="*/ 603 w 1582"/>
                <a:gd name="T75" fmla="*/ 834 h 1642"/>
                <a:gd name="T76" fmla="*/ 687 w 1582"/>
                <a:gd name="T77" fmla="*/ 720 h 1642"/>
                <a:gd name="T78" fmla="*/ 889 w 1582"/>
                <a:gd name="T79" fmla="*/ 474 h 1642"/>
                <a:gd name="T80" fmla="*/ 1116 w 1582"/>
                <a:gd name="T81" fmla="*/ 196 h 1642"/>
                <a:gd name="T82" fmla="*/ 1223 w 1582"/>
                <a:gd name="T83" fmla="*/ 60 h 1642"/>
                <a:gd name="T84" fmla="*/ 1109 w 1582"/>
                <a:gd name="T85" fmla="*/ 129 h 1642"/>
                <a:gd name="T86" fmla="*/ 984 w 1582"/>
                <a:gd name="T87" fmla="*/ 244 h 1642"/>
                <a:gd name="T88" fmla="*/ 833 w 1582"/>
                <a:gd name="T89" fmla="*/ 409 h 1642"/>
                <a:gd name="T90" fmla="*/ 683 w 1582"/>
                <a:gd name="T91" fmla="*/ 576 h 1642"/>
                <a:gd name="T92" fmla="*/ 554 w 1582"/>
                <a:gd name="T93" fmla="*/ 718 h 1642"/>
                <a:gd name="T94" fmla="*/ 519 w 1582"/>
                <a:gd name="T95" fmla="*/ 765 h 1642"/>
                <a:gd name="T96" fmla="*/ 509 w 1582"/>
                <a:gd name="T97" fmla="*/ 825 h 1642"/>
                <a:gd name="T98" fmla="*/ 477 w 1582"/>
                <a:gd name="T99" fmla="*/ 938 h 1642"/>
                <a:gd name="T100" fmla="*/ 385 w 1582"/>
                <a:gd name="T101" fmla="*/ 1045 h 1642"/>
                <a:gd name="T102" fmla="*/ 267 w 1582"/>
                <a:gd name="T103" fmla="*/ 1163 h 1642"/>
                <a:gd name="T104" fmla="*/ 159 w 1582"/>
                <a:gd name="T105" fmla="*/ 1300 h 1642"/>
                <a:gd name="T106" fmla="*/ 79 w 1582"/>
                <a:gd name="T107" fmla="*/ 1442 h 1642"/>
                <a:gd name="T108" fmla="*/ 56 w 1582"/>
                <a:gd name="T109" fmla="*/ 1528 h 1642"/>
                <a:gd name="T110" fmla="*/ 82 w 1582"/>
                <a:gd name="T111" fmla="*/ 1599 h 1642"/>
                <a:gd name="T112" fmla="*/ 172 w 1582"/>
                <a:gd name="T113" fmla="*/ 1623 h 1642"/>
                <a:gd name="T114" fmla="*/ 127 w 1582"/>
                <a:gd name="T115" fmla="*/ 1642 h 1642"/>
                <a:gd name="T116" fmla="*/ 24 w 1582"/>
                <a:gd name="T117" fmla="*/ 1606 h 1642"/>
                <a:gd name="T118" fmla="*/ 11 w 1582"/>
                <a:gd name="T119" fmla="*/ 1476 h 1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82" h="1642">
                  <a:moveTo>
                    <a:pt x="34" y="1418"/>
                  </a:moveTo>
                  <a:lnTo>
                    <a:pt x="62" y="1366"/>
                  </a:lnTo>
                  <a:lnTo>
                    <a:pt x="92" y="1318"/>
                  </a:lnTo>
                  <a:lnTo>
                    <a:pt x="122" y="1274"/>
                  </a:lnTo>
                  <a:lnTo>
                    <a:pt x="153" y="1233"/>
                  </a:lnTo>
                  <a:lnTo>
                    <a:pt x="184" y="1196"/>
                  </a:lnTo>
                  <a:lnTo>
                    <a:pt x="216" y="1161"/>
                  </a:lnTo>
                  <a:lnTo>
                    <a:pt x="245" y="1129"/>
                  </a:lnTo>
                  <a:lnTo>
                    <a:pt x="274" y="1101"/>
                  </a:lnTo>
                  <a:lnTo>
                    <a:pt x="302" y="1075"/>
                  </a:lnTo>
                  <a:lnTo>
                    <a:pt x="328" y="1052"/>
                  </a:lnTo>
                  <a:lnTo>
                    <a:pt x="353" y="1031"/>
                  </a:lnTo>
                  <a:lnTo>
                    <a:pt x="374" y="1013"/>
                  </a:lnTo>
                  <a:lnTo>
                    <a:pt x="393" y="997"/>
                  </a:lnTo>
                  <a:lnTo>
                    <a:pt x="409" y="982"/>
                  </a:lnTo>
                  <a:lnTo>
                    <a:pt x="422" y="969"/>
                  </a:lnTo>
                  <a:lnTo>
                    <a:pt x="430" y="959"/>
                  </a:lnTo>
                  <a:lnTo>
                    <a:pt x="446" y="937"/>
                  </a:lnTo>
                  <a:lnTo>
                    <a:pt x="457" y="918"/>
                  </a:lnTo>
                  <a:lnTo>
                    <a:pt x="465" y="903"/>
                  </a:lnTo>
                  <a:lnTo>
                    <a:pt x="470" y="888"/>
                  </a:lnTo>
                  <a:lnTo>
                    <a:pt x="472" y="873"/>
                  </a:lnTo>
                  <a:lnTo>
                    <a:pt x="475" y="857"/>
                  </a:lnTo>
                  <a:lnTo>
                    <a:pt x="478" y="838"/>
                  </a:lnTo>
                  <a:lnTo>
                    <a:pt x="483" y="815"/>
                  </a:lnTo>
                  <a:lnTo>
                    <a:pt x="480" y="808"/>
                  </a:lnTo>
                  <a:lnTo>
                    <a:pt x="478" y="801"/>
                  </a:lnTo>
                  <a:lnTo>
                    <a:pt x="475" y="794"/>
                  </a:lnTo>
                  <a:lnTo>
                    <a:pt x="472" y="786"/>
                  </a:lnTo>
                  <a:lnTo>
                    <a:pt x="478" y="774"/>
                  </a:lnTo>
                  <a:lnTo>
                    <a:pt x="487" y="763"/>
                  </a:lnTo>
                  <a:lnTo>
                    <a:pt x="495" y="752"/>
                  </a:lnTo>
                  <a:lnTo>
                    <a:pt x="500" y="741"/>
                  </a:lnTo>
                  <a:lnTo>
                    <a:pt x="531" y="705"/>
                  </a:lnTo>
                  <a:lnTo>
                    <a:pt x="562" y="669"/>
                  </a:lnTo>
                  <a:lnTo>
                    <a:pt x="593" y="634"/>
                  </a:lnTo>
                  <a:lnTo>
                    <a:pt x="624" y="598"/>
                  </a:lnTo>
                  <a:lnTo>
                    <a:pt x="656" y="562"/>
                  </a:lnTo>
                  <a:lnTo>
                    <a:pt x="687" y="528"/>
                  </a:lnTo>
                  <a:lnTo>
                    <a:pt x="720" y="492"/>
                  </a:lnTo>
                  <a:lnTo>
                    <a:pt x="752" y="456"/>
                  </a:lnTo>
                  <a:lnTo>
                    <a:pt x="784" y="422"/>
                  </a:lnTo>
                  <a:lnTo>
                    <a:pt x="815" y="386"/>
                  </a:lnTo>
                  <a:lnTo>
                    <a:pt x="847" y="350"/>
                  </a:lnTo>
                  <a:lnTo>
                    <a:pt x="879" y="315"/>
                  </a:lnTo>
                  <a:lnTo>
                    <a:pt x="911" y="279"/>
                  </a:lnTo>
                  <a:lnTo>
                    <a:pt x="942" y="243"/>
                  </a:lnTo>
                  <a:lnTo>
                    <a:pt x="973" y="206"/>
                  </a:lnTo>
                  <a:lnTo>
                    <a:pt x="1003" y="170"/>
                  </a:lnTo>
                  <a:lnTo>
                    <a:pt x="1014" y="160"/>
                  </a:lnTo>
                  <a:lnTo>
                    <a:pt x="1029" y="149"/>
                  </a:lnTo>
                  <a:lnTo>
                    <a:pt x="1047" y="135"/>
                  </a:lnTo>
                  <a:lnTo>
                    <a:pt x="1066" y="121"/>
                  </a:lnTo>
                  <a:lnTo>
                    <a:pt x="1087" y="106"/>
                  </a:lnTo>
                  <a:lnTo>
                    <a:pt x="1109" y="90"/>
                  </a:lnTo>
                  <a:lnTo>
                    <a:pt x="1133" y="75"/>
                  </a:lnTo>
                  <a:lnTo>
                    <a:pt x="1156" y="59"/>
                  </a:lnTo>
                  <a:lnTo>
                    <a:pt x="1179" y="45"/>
                  </a:lnTo>
                  <a:lnTo>
                    <a:pt x="1202" y="32"/>
                  </a:lnTo>
                  <a:lnTo>
                    <a:pt x="1225" y="21"/>
                  </a:lnTo>
                  <a:lnTo>
                    <a:pt x="1246" y="12"/>
                  </a:lnTo>
                  <a:lnTo>
                    <a:pt x="1264" y="5"/>
                  </a:lnTo>
                  <a:lnTo>
                    <a:pt x="1281" y="0"/>
                  </a:lnTo>
                  <a:lnTo>
                    <a:pt x="1295" y="0"/>
                  </a:lnTo>
                  <a:lnTo>
                    <a:pt x="1306" y="4"/>
                  </a:lnTo>
                  <a:lnTo>
                    <a:pt x="1294" y="27"/>
                  </a:lnTo>
                  <a:lnTo>
                    <a:pt x="1273" y="59"/>
                  </a:lnTo>
                  <a:lnTo>
                    <a:pt x="1243" y="99"/>
                  </a:lnTo>
                  <a:lnTo>
                    <a:pt x="1208" y="145"/>
                  </a:lnTo>
                  <a:lnTo>
                    <a:pt x="1168" y="197"/>
                  </a:lnTo>
                  <a:lnTo>
                    <a:pt x="1123" y="251"/>
                  </a:lnTo>
                  <a:lnTo>
                    <a:pt x="1075" y="308"/>
                  </a:lnTo>
                  <a:lnTo>
                    <a:pt x="1027" y="364"/>
                  </a:lnTo>
                  <a:lnTo>
                    <a:pt x="980" y="420"/>
                  </a:lnTo>
                  <a:lnTo>
                    <a:pt x="934" y="473"/>
                  </a:lnTo>
                  <a:lnTo>
                    <a:pt x="891" y="521"/>
                  </a:lnTo>
                  <a:lnTo>
                    <a:pt x="853" y="564"/>
                  </a:lnTo>
                  <a:lnTo>
                    <a:pt x="821" y="600"/>
                  </a:lnTo>
                  <a:lnTo>
                    <a:pt x="797" y="628"/>
                  </a:lnTo>
                  <a:lnTo>
                    <a:pt x="781" y="645"/>
                  </a:lnTo>
                  <a:lnTo>
                    <a:pt x="775" y="652"/>
                  </a:lnTo>
                  <a:lnTo>
                    <a:pt x="1582" y="314"/>
                  </a:lnTo>
                  <a:lnTo>
                    <a:pt x="1567" y="345"/>
                  </a:lnTo>
                  <a:lnTo>
                    <a:pt x="1543" y="378"/>
                  </a:lnTo>
                  <a:lnTo>
                    <a:pt x="1511" y="413"/>
                  </a:lnTo>
                  <a:lnTo>
                    <a:pt x="1471" y="447"/>
                  </a:lnTo>
                  <a:lnTo>
                    <a:pt x="1425" y="483"/>
                  </a:lnTo>
                  <a:lnTo>
                    <a:pt x="1376" y="519"/>
                  </a:lnTo>
                  <a:lnTo>
                    <a:pt x="1322" y="553"/>
                  </a:lnTo>
                  <a:lnTo>
                    <a:pt x="1265" y="588"/>
                  </a:lnTo>
                  <a:lnTo>
                    <a:pt x="1208" y="621"/>
                  </a:lnTo>
                  <a:lnTo>
                    <a:pt x="1151" y="653"/>
                  </a:lnTo>
                  <a:lnTo>
                    <a:pt x="1095" y="682"/>
                  </a:lnTo>
                  <a:lnTo>
                    <a:pt x="1041" y="710"/>
                  </a:lnTo>
                  <a:lnTo>
                    <a:pt x="991" y="735"/>
                  </a:lnTo>
                  <a:lnTo>
                    <a:pt x="945" y="756"/>
                  </a:lnTo>
                  <a:lnTo>
                    <a:pt x="906" y="774"/>
                  </a:lnTo>
                  <a:lnTo>
                    <a:pt x="874" y="788"/>
                  </a:lnTo>
                  <a:lnTo>
                    <a:pt x="857" y="795"/>
                  </a:lnTo>
                  <a:lnTo>
                    <a:pt x="838" y="803"/>
                  </a:lnTo>
                  <a:lnTo>
                    <a:pt x="820" y="812"/>
                  </a:lnTo>
                  <a:lnTo>
                    <a:pt x="800" y="822"/>
                  </a:lnTo>
                  <a:lnTo>
                    <a:pt x="781" y="831"/>
                  </a:lnTo>
                  <a:lnTo>
                    <a:pt x="762" y="840"/>
                  </a:lnTo>
                  <a:lnTo>
                    <a:pt x="743" y="850"/>
                  </a:lnTo>
                  <a:lnTo>
                    <a:pt x="723" y="860"/>
                  </a:lnTo>
                  <a:lnTo>
                    <a:pt x="704" y="870"/>
                  </a:lnTo>
                  <a:lnTo>
                    <a:pt x="685" y="879"/>
                  </a:lnTo>
                  <a:lnTo>
                    <a:pt x="667" y="888"/>
                  </a:lnTo>
                  <a:lnTo>
                    <a:pt x="648" y="896"/>
                  </a:lnTo>
                  <a:lnTo>
                    <a:pt x="630" y="904"/>
                  </a:lnTo>
                  <a:lnTo>
                    <a:pt x="613" y="913"/>
                  </a:lnTo>
                  <a:lnTo>
                    <a:pt x="597" y="919"/>
                  </a:lnTo>
                  <a:lnTo>
                    <a:pt x="580" y="925"/>
                  </a:lnTo>
                  <a:lnTo>
                    <a:pt x="571" y="940"/>
                  </a:lnTo>
                  <a:lnTo>
                    <a:pt x="563" y="953"/>
                  </a:lnTo>
                  <a:lnTo>
                    <a:pt x="554" y="966"/>
                  </a:lnTo>
                  <a:lnTo>
                    <a:pt x="546" y="977"/>
                  </a:lnTo>
                  <a:lnTo>
                    <a:pt x="538" y="992"/>
                  </a:lnTo>
                  <a:lnTo>
                    <a:pt x="529" y="1009"/>
                  </a:lnTo>
                  <a:lnTo>
                    <a:pt x="518" y="1030"/>
                  </a:lnTo>
                  <a:lnTo>
                    <a:pt x="508" y="1058"/>
                  </a:lnTo>
                  <a:lnTo>
                    <a:pt x="507" y="1063"/>
                  </a:lnTo>
                  <a:lnTo>
                    <a:pt x="504" y="1070"/>
                  </a:lnTo>
                  <a:lnTo>
                    <a:pt x="501" y="1077"/>
                  </a:lnTo>
                  <a:lnTo>
                    <a:pt x="500" y="1084"/>
                  </a:lnTo>
                  <a:lnTo>
                    <a:pt x="526" y="1106"/>
                  </a:lnTo>
                  <a:lnTo>
                    <a:pt x="545" y="1129"/>
                  </a:lnTo>
                  <a:lnTo>
                    <a:pt x="556" y="1152"/>
                  </a:lnTo>
                  <a:lnTo>
                    <a:pt x="562" y="1175"/>
                  </a:lnTo>
                  <a:lnTo>
                    <a:pt x="563" y="1199"/>
                  </a:lnTo>
                  <a:lnTo>
                    <a:pt x="562" y="1225"/>
                  </a:lnTo>
                  <a:lnTo>
                    <a:pt x="559" y="1251"/>
                  </a:lnTo>
                  <a:lnTo>
                    <a:pt x="555" y="1280"/>
                  </a:lnTo>
                  <a:lnTo>
                    <a:pt x="542" y="1305"/>
                  </a:lnTo>
                  <a:lnTo>
                    <a:pt x="527" y="1330"/>
                  </a:lnTo>
                  <a:lnTo>
                    <a:pt x="510" y="1355"/>
                  </a:lnTo>
                  <a:lnTo>
                    <a:pt x="492" y="1379"/>
                  </a:lnTo>
                  <a:lnTo>
                    <a:pt x="471" y="1402"/>
                  </a:lnTo>
                  <a:lnTo>
                    <a:pt x="450" y="1425"/>
                  </a:lnTo>
                  <a:lnTo>
                    <a:pt x="427" y="1448"/>
                  </a:lnTo>
                  <a:lnTo>
                    <a:pt x="404" y="1470"/>
                  </a:lnTo>
                  <a:lnTo>
                    <a:pt x="380" y="1491"/>
                  </a:lnTo>
                  <a:lnTo>
                    <a:pt x="355" y="1512"/>
                  </a:lnTo>
                  <a:lnTo>
                    <a:pt x="331" y="1531"/>
                  </a:lnTo>
                  <a:lnTo>
                    <a:pt x="306" y="1551"/>
                  </a:lnTo>
                  <a:lnTo>
                    <a:pt x="281" y="1569"/>
                  </a:lnTo>
                  <a:lnTo>
                    <a:pt x="258" y="1586"/>
                  </a:lnTo>
                  <a:lnTo>
                    <a:pt x="234" y="1603"/>
                  </a:lnTo>
                  <a:lnTo>
                    <a:pt x="212" y="1618"/>
                  </a:lnTo>
                  <a:lnTo>
                    <a:pt x="214" y="1615"/>
                  </a:lnTo>
                  <a:lnTo>
                    <a:pt x="221" y="1607"/>
                  </a:lnTo>
                  <a:lnTo>
                    <a:pt x="234" y="1596"/>
                  </a:lnTo>
                  <a:lnTo>
                    <a:pt x="249" y="1581"/>
                  </a:lnTo>
                  <a:lnTo>
                    <a:pt x="267" y="1562"/>
                  </a:lnTo>
                  <a:lnTo>
                    <a:pt x="289" y="1540"/>
                  </a:lnTo>
                  <a:lnTo>
                    <a:pt x="312" y="1516"/>
                  </a:lnTo>
                  <a:lnTo>
                    <a:pt x="336" y="1491"/>
                  </a:lnTo>
                  <a:lnTo>
                    <a:pt x="361" y="1464"/>
                  </a:lnTo>
                  <a:lnTo>
                    <a:pt x="386" y="1437"/>
                  </a:lnTo>
                  <a:lnTo>
                    <a:pt x="410" y="1409"/>
                  </a:lnTo>
                  <a:lnTo>
                    <a:pt x="433" y="1381"/>
                  </a:lnTo>
                  <a:lnTo>
                    <a:pt x="454" y="1354"/>
                  </a:lnTo>
                  <a:lnTo>
                    <a:pt x="473" y="1328"/>
                  </a:lnTo>
                  <a:lnTo>
                    <a:pt x="488" y="1304"/>
                  </a:lnTo>
                  <a:lnTo>
                    <a:pt x="500" y="1282"/>
                  </a:lnTo>
                  <a:lnTo>
                    <a:pt x="510" y="1252"/>
                  </a:lnTo>
                  <a:lnTo>
                    <a:pt x="516" y="1227"/>
                  </a:lnTo>
                  <a:lnTo>
                    <a:pt x="518" y="1207"/>
                  </a:lnTo>
                  <a:lnTo>
                    <a:pt x="517" y="1189"/>
                  </a:lnTo>
                  <a:lnTo>
                    <a:pt x="513" y="1171"/>
                  </a:lnTo>
                  <a:lnTo>
                    <a:pt x="503" y="1151"/>
                  </a:lnTo>
                  <a:lnTo>
                    <a:pt x="492" y="1129"/>
                  </a:lnTo>
                  <a:lnTo>
                    <a:pt x="476" y="1100"/>
                  </a:lnTo>
                  <a:lnTo>
                    <a:pt x="472" y="1088"/>
                  </a:lnTo>
                  <a:lnTo>
                    <a:pt x="469" y="1076"/>
                  </a:lnTo>
                  <a:lnTo>
                    <a:pt x="468" y="1063"/>
                  </a:lnTo>
                  <a:lnTo>
                    <a:pt x="469" y="1051"/>
                  </a:lnTo>
                  <a:lnTo>
                    <a:pt x="480" y="1029"/>
                  </a:lnTo>
                  <a:lnTo>
                    <a:pt x="491" y="1009"/>
                  </a:lnTo>
                  <a:lnTo>
                    <a:pt x="501" y="990"/>
                  </a:lnTo>
                  <a:lnTo>
                    <a:pt x="511" y="972"/>
                  </a:lnTo>
                  <a:lnTo>
                    <a:pt x="522" y="954"/>
                  </a:lnTo>
                  <a:lnTo>
                    <a:pt x="532" y="938"/>
                  </a:lnTo>
                  <a:lnTo>
                    <a:pt x="544" y="921"/>
                  </a:lnTo>
                  <a:lnTo>
                    <a:pt x="554" y="903"/>
                  </a:lnTo>
                  <a:lnTo>
                    <a:pt x="565" y="887"/>
                  </a:lnTo>
                  <a:lnTo>
                    <a:pt x="578" y="870"/>
                  </a:lnTo>
                  <a:lnTo>
                    <a:pt x="590" y="853"/>
                  </a:lnTo>
                  <a:lnTo>
                    <a:pt x="603" y="834"/>
                  </a:lnTo>
                  <a:lnTo>
                    <a:pt x="617" y="815"/>
                  </a:lnTo>
                  <a:lnTo>
                    <a:pt x="631" y="795"/>
                  </a:lnTo>
                  <a:lnTo>
                    <a:pt x="647" y="773"/>
                  </a:lnTo>
                  <a:lnTo>
                    <a:pt x="663" y="750"/>
                  </a:lnTo>
                  <a:lnTo>
                    <a:pt x="687" y="720"/>
                  </a:lnTo>
                  <a:lnTo>
                    <a:pt x="719" y="681"/>
                  </a:lnTo>
                  <a:lnTo>
                    <a:pt x="757" y="636"/>
                  </a:lnTo>
                  <a:lnTo>
                    <a:pt x="798" y="585"/>
                  </a:lnTo>
                  <a:lnTo>
                    <a:pt x="842" y="531"/>
                  </a:lnTo>
                  <a:lnTo>
                    <a:pt x="889" y="474"/>
                  </a:lnTo>
                  <a:lnTo>
                    <a:pt x="937" y="415"/>
                  </a:lnTo>
                  <a:lnTo>
                    <a:pt x="984" y="356"/>
                  </a:lnTo>
                  <a:lnTo>
                    <a:pt x="1032" y="300"/>
                  </a:lnTo>
                  <a:lnTo>
                    <a:pt x="1075" y="246"/>
                  </a:lnTo>
                  <a:lnTo>
                    <a:pt x="1116" y="196"/>
                  </a:lnTo>
                  <a:lnTo>
                    <a:pt x="1151" y="152"/>
                  </a:lnTo>
                  <a:lnTo>
                    <a:pt x="1181" y="115"/>
                  </a:lnTo>
                  <a:lnTo>
                    <a:pt x="1203" y="87"/>
                  </a:lnTo>
                  <a:lnTo>
                    <a:pt x="1218" y="68"/>
                  </a:lnTo>
                  <a:lnTo>
                    <a:pt x="1223" y="60"/>
                  </a:lnTo>
                  <a:lnTo>
                    <a:pt x="1200" y="70"/>
                  </a:lnTo>
                  <a:lnTo>
                    <a:pt x="1177" y="83"/>
                  </a:lnTo>
                  <a:lnTo>
                    <a:pt x="1154" y="98"/>
                  </a:lnTo>
                  <a:lnTo>
                    <a:pt x="1131" y="113"/>
                  </a:lnTo>
                  <a:lnTo>
                    <a:pt x="1109" y="129"/>
                  </a:lnTo>
                  <a:lnTo>
                    <a:pt x="1087" y="145"/>
                  </a:lnTo>
                  <a:lnTo>
                    <a:pt x="1066" y="163"/>
                  </a:lnTo>
                  <a:lnTo>
                    <a:pt x="1047" y="179"/>
                  </a:lnTo>
                  <a:lnTo>
                    <a:pt x="1016" y="212"/>
                  </a:lnTo>
                  <a:lnTo>
                    <a:pt x="984" y="244"/>
                  </a:lnTo>
                  <a:lnTo>
                    <a:pt x="953" y="278"/>
                  </a:lnTo>
                  <a:lnTo>
                    <a:pt x="922" y="310"/>
                  </a:lnTo>
                  <a:lnTo>
                    <a:pt x="892" y="343"/>
                  </a:lnTo>
                  <a:lnTo>
                    <a:pt x="862" y="377"/>
                  </a:lnTo>
                  <a:lnTo>
                    <a:pt x="833" y="409"/>
                  </a:lnTo>
                  <a:lnTo>
                    <a:pt x="803" y="443"/>
                  </a:lnTo>
                  <a:lnTo>
                    <a:pt x="773" y="476"/>
                  </a:lnTo>
                  <a:lnTo>
                    <a:pt x="743" y="509"/>
                  </a:lnTo>
                  <a:lnTo>
                    <a:pt x="713" y="543"/>
                  </a:lnTo>
                  <a:lnTo>
                    <a:pt x="683" y="576"/>
                  </a:lnTo>
                  <a:lnTo>
                    <a:pt x="653" y="608"/>
                  </a:lnTo>
                  <a:lnTo>
                    <a:pt x="623" y="642"/>
                  </a:lnTo>
                  <a:lnTo>
                    <a:pt x="593" y="675"/>
                  </a:lnTo>
                  <a:lnTo>
                    <a:pt x="562" y="709"/>
                  </a:lnTo>
                  <a:lnTo>
                    <a:pt x="554" y="718"/>
                  </a:lnTo>
                  <a:lnTo>
                    <a:pt x="546" y="727"/>
                  </a:lnTo>
                  <a:lnTo>
                    <a:pt x="539" y="736"/>
                  </a:lnTo>
                  <a:lnTo>
                    <a:pt x="532" y="746"/>
                  </a:lnTo>
                  <a:lnTo>
                    <a:pt x="525" y="755"/>
                  </a:lnTo>
                  <a:lnTo>
                    <a:pt x="519" y="765"/>
                  </a:lnTo>
                  <a:lnTo>
                    <a:pt x="514" y="775"/>
                  </a:lnTo>
                  <a:lnTo>
                    <a:pt x="508" y="786"/>
                  </a:lnTo>
                  <a:lnTo>
                    <a:pt x="510" y="797"/>
                  </a:lnTo>
                  <a:lnTo>
                    <a:pt x="510" y="811"/>
                  </a:lnTo>
                  <a:lnTo>
                    <a:pt x="509" y="825"/>
                  </a:lnTo>
                  <a:lnTo>
                    <a:pt x="509" y="838"/>
                  </a:lnTo>
                  <a:lnTo>
                    <a:pt x="502" y="870"/>
                  </a:lnTo>
                  <a:lnTo>
                    <a:pt x="495" y="896"/>
                  </a:lnTo>
                  <a:lnTo>
                    <a:pt x="487" y="918"/>
                  </a:lnTo>
                  <a:lnTo>
                    <a:pt x="477" y="938"/>
                  </a:lnTo>
                  <a:lnTo>
                    <a:pt x="464" y="957"/>
                  </a:lnTo>
                  <a:lnTo>
                    <a:pt x="449" y="977"/>
                  </a:lnTo>
                  <a:lnTo>
                    <a:pt x="431" y="999"/>
                  </a:lnTo>
                  <a:lnTo>
                    <a:pt x="409" y="1025"/>
                  </a:lnTo>
                  <a:lnTo>
                    <a:pt x="385" y="1045"/>
                  </a:lnTo>
                  <a:lnTo>
                    <a:pt x="362" y="1067"/>
                  </a:lnTo>
                  <a:lnTo>
                    <a:pt x="338" y="1090"/>
                  </a:lnTo>
                  <a:lnTo>
                    <a:pt x="313" y="1113"/>
                  </a:lnTo>
                  <a:lnTo>
                    <a:pt x="290" y="1137"/>
                  </a:lnTo>
                  <a:lnTo>
                    <a:pt x="267" y="1163"/>
                  </a:lnTo>
                  <a:lnTo>
                    <a:pt x="244" y="1189"/>
                  </a:lnTo>
                  <a:lnTo>
                    <a:pt x="221" y="1216"/>
                  </a:lnTo>
                  <a:lnTo>
                    <a:pt x="201" y="1243"/>
                  </a:lnTo>
                  <a:lnTo>
                    <a:pt x="180" y="1271"/>
                  </a:lnTo>
                  <a:lnTo>
                    <a:pt x="159" y="1300"/>
                  </a:lnTo>
                  <a:lnTo>
                    <a:pt x="141" y="1327"/>
                  </a:lnTo>
                  <a:lnTo>
                    <a:pt x="123" y="1356"/>
                  </a:lnTo>
                  <a:lnTo>
                    <a:pt x="107" y="1385"/>
                  </a:lnTo>
                  <a:lnTo>
                    <a:pt x="92" y="1414"/>
                  </a:lnTo>
                  <a:lnTo>
                    <a:pt x="79" y="1442"/>
                  </a:lnTo>
                  <a:lnTo>
                    <a:pt x="73" y="1463"/>
                  </a:lnTo>
                  <a:lnTo>
                    <a:pt x="67" y="1482"/>
                  </a:lnTo>
                  <a:lnTo>
                    <a:pt x="61" y="1498"/>
                  </a:lnTo>
                  <a:lnTo>
                    <a:pt x="58" y="1513"/>
                  </a:lnTo>
                  <a:lnTo>
                    <a:pt x="56" y="1528"/>
                  </a:lnTo>
                  <a:lnTo>
                    <a:pt x="56" y="1544"/>
                  </a:lnTo>
                  <a:lnTo>
                    <a:pt x="60" y="1562"/>
                  </a:lnTo>
                  <a:lnTo>
                    <a:pt x="67" y="1584"/>
                  </a:lnTo>
                  <a:lnTo>
                    <a:pt x="70" y="1592"/>
                  </a:lnTo>
                  <a:lnTo>
                    <a:pt x="82" y="1599"/>
                  </a:lnTo>
                  <a:lnTo>
                    <a:pt x="99" y="1605"/>
                  </a:lnTo>
                  <a:lnTo>
                    <a:pt x="119" y="1611"/>
                  </a:lnTo>
                  <a:lnTo>
                    <a:pt x="140" y="1616"/>
                  </a:lnTo>
                  <a:lnTo>
                    <a:pt x="158" y="1620"/>
                  </a:lnTo>
                  <a:lnTo>
                    <a:pt x="172" y="1623"/>
                  </a:lnTo>
                  <a:lnTo>
                    <a:pt x="178" y="1626"/>
                  </a:lnTo>
                  <a:lnTo>
                    <a:pt x="169" y="1631"/>
                  </a:lnTo>
                  <a:lnTo>
                    <a:pt x="157" y="1636"/>
                  </a:lnTo>
                  <a:lnTo>
                    <a:pt x="143" y="1639"/>
                  </a:lnTo>
                  <a:lnTo>
                    <a:pt x="127" y="1642"/>
                  </a:lnTo>
                  <a:lnTo>
                    <a:pt x="108" y="1641"/>
                  </a:lnTo>
                  <a:lnTo>
                    <a:pt x="89" y="1637"/>
                  </a:lnTo>
                  <a:lnTo>
                    <a:pt x="68" y="1630"/>
                  </a:lnTo>
                  <a:lnTo>
                    <a:pt x="47" y="1620"/>
                  </a:lnTo>
                  <a:lnTo>
                    <a:pt x="24" y="1606"/>
                  </a:lnTo>
                  <a:lnTo>
                    <a:pt x="9" y="1586"/>
                  </a:lnTo>
                  <a:lnTo>
                    <a:pt x="1" y="1562"/>
                  </a:lnTo>
                  <a:lnTo>
                    <a:pt x="0" y="1535"/>
                  </a:lnTo>
                  <a:lnTo>
                    <a:pt x="4" y="1506"/>
                  </a:lnTo>
                  <a:lnTo>
                    <a:pt x="11" y="1476"/>
                  </a:lnTo>
                  <a:lnTo>
                    <a:pt x="21" y="1446"/>
                  </a:lnTo>
                  <a:lnTo>
                    <a:pt x="34" y="1418"/>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13"/>
            <p:cNvSpPr>
              <a:spLocks/>
            </p:cNvSpPr>
            <p:nvPr/>
          </p:nvSpPr>
          <p:spPr bwMode="auto">
            <a:xfrm>
              <a:off x="4387851" y="3675063"/>
              <a:ext cx="147638" cy="279400"/>
            </a:xfrm>
            <a:custGeom>
              <a:avLst/>
              <a:gdLst>
                <a:gd name="T0" fmla="*/ 187 w 187"/>
                <a:gd name="T1" fmla="*/ 86 h 352"/>
                <a:gd name="T2" fmla="*/ 187 w 187"/>
                <a:gd name="T3" fmla="*/ 67 h 352"/>
                <a:gd name="T4" fmla="*/ 185 w 187"/>
                <a:gd name="T5" fmla="*/ 63 h 352"/>
                <a:gd name="T6" fmla="*/ 185 w 187"/>
                <a:gd name="T7" fmla="*/ 60 h 352"/>
                <a:gd name="T8" fmla="*/ 185 w 187"/>
                <a:gd name="T9" fmla="*/ 56 h 352"/>
                <a:gd name="T10" fmla="*/ 184 w 187"/>
                <a:gd name="T11" fmla="*/ 54 h 352"/>
                <a:gd name="T12" fmla="*/ 174 w 187"/>
                <a:gd name="T13" fmla="*/ 28 h 352"/>
                <a:gd name="T14" fmla="*/ 161 w 187"/>
                <a:gd name="T15" fmla="*/ 10 h 352"/>
                <a:gd name="T16" fmla="*/ 147 w 187"/>
                <a:gd name="T17" fmla="*/ 1 h 352"/>
                <a:gd name="T18" fmla="*/ 130 w 187"/>
                <a:gd name="T19" fmla="*/ 0 h 352"/>
                <a:gd name="T20" fmla="*/ 109 w 187"/>
                <a:gd name="T21" fmla="*/ 4 h 352"/>
                <a:gd name="T22" fmla="*/ 86 w 187"/>
                <a:gd name="T23" fmla="*/ 15 h 352"/>
                <a:gd name="T24" fmla="*/ 59 w 187"/>
                <a:gd name="T25" fmla="*/ 31 h 352"/>
                <a:gd name="T26" fmla="*/ 28 w 187"/>
                <a:gd name="T27" fmla="*/ 49 h 352"/>
                <a:gd name="T28" fmla="*/ 21 w 187"/>
                <a:gd name="T29" fmla="*/ 56 h 352"/>
                <a:gd name="T30" fmla="*/ 14 w 187"/>
                <a:gd name="T31" fmla="*/ 62 h 352"/>
                <a:gd name="T32" fmla="*/ 7 w 187"/>
                <a:gd name="T33" fmla="*/ 69 h 352"/>
                <a:gd name="T34" fmla="*/ 0 w 187"/>
                <a:gd name="T35" fmla="*/ 76 h 352"/>
                <a:gd name="T36" fmla="*/ 0 w 187"/>
                <a:gd name="T37" fmla="*/ 105 h 352"/>
                <a:gd name="T38" fmla="*/ 16 w 187"/>
                <a:gd name="T39" fmla="*/ 89 h 352"/>
                <a:gd name="T40" fmla="*/ 32 w 187"/>
                <a:gd name="T41" fmla="*/ 74 h 352"/>
                <a:gd name="T42" fmla="*/ 50 w 187"/>
                <a:gd name="T43" fmla="*/ 59 h 352"/>
                <a:gd name="T44" fmla="*/ 67 w 187"/>
                <a:gd name="T45" fmla="*/ 46 h 352"/>
                <a:gd name="T46" fmla="*/ 84 w 187"/>
                <a:gd name="T47" fmla="*/ 36 h 352"/>
                <a:gd name="T48" fmla="*/ 102 w 187"/>
                <a:gd name="T49" fmla="*/ 29 h 352"/>
                <a:gd name="T50" fmla="*/ 121 w 187"/>
                <a:gd name="T51" fmla="*/ 26 h 352"/>
                <a:gd name="T52" fmla="*/ 140 w 187"/>
                <a:gd name="T53" fmla="*/ 29 h 352"/>
                <a:gd name="T54" fmla="*/ 154 w 187"/>
                <a:gd name="T55" fmla="*/ 49 h 352"/>
                <a:gd name="T56" fmla="*/ 158 w 187"/>
                <a:gd name="T57" fmla="*/ 72 h 352"/>
                <a:gd name="T58" fmla="*/ 153 w 187"/>
                <a:gd name="T59" fmla="*/ 97 h 352"/>
                <a:gd name="T60" fmla="*/ 142 w 187"/>
                <a:gd name="T61" fmla="*/ 122 h 352"/>
                <a:gd name="T62" fmla="*/ 127 w 187"/>
                <a:gd name="T63" fmla="*/ 147 h 352"/>
                <a:gd name="T64" fmla="*/ 111 w 187"/>
                <a:gd name="T65" fmla="*/ 173 h 352"/>
                <a:gd name="T66" fmla="*/ 96 w 187"/>
                <a:gd name="T67" fmla="*/ 198 h 352"/>
                <a:gd name="T68" fmla="*/ 84 w 187"/>
                <a:gd name="T69" fmla="*/ 221 h 352"/>
                <a:gd name="T70" fmla="*/ 81 w 187"/>
                <a:gd name="T71" fmla="*/ 225 h 352"/>
                <a:gd name="T72" fmla="*/ 75 w 187"/>
                <a:gd name="T73" fmla="*/ 230 h 352"/>
                <a:gd name="T74" fmla="*/ 67 w 187"/>
                <a:gd name="T75" fmla="*/ 238 h 352"/>
                <a:gd name="T76" fmla="*/ 56 w 187"/>
                <a:gd name="T77" fmla="*/ 249 h 352"/>
                <a:gd name="T78" fmla="*/ 44 w 187"/>
                <a:gd name="T79" fmla="*/ 260 h 352"/>
                <a:gd name="T80" fmla="*/ 30 w 187"/>
                <a:gd name="T81" fmla="*/ 274 h 352"/>
                <a:gd name="T82" fmla="*/ 16 w 187"/>
                <a:gd name="T83" fmla="*/ 288 h 352"/>
                <a:gd name="T84" fmla="*/ 0 w 187"/>
                <a:gd name="T85" fmla="*/ 302 h 352"/>
                <a:gd name="T86" fmla="*/ 0 w 187"/>
                <a:gd name="T87" fmla="*/ 352 h 352"/>
                <a:gd name="T88" fmla="*/ 17 w 187"/>
                <a:gd name="T89" fmla="*/ 335 h 352"/>
                <a:gd name="T90" fmla="*/ 35 w 187"/>
                <a:gd name="T91" fmla="*/ 318 h 352"/>
                <a:gd name="T92" fmla="*/ 51 w 187"/>
                <a:gd name="T93" fmla="*/ 301 h 352"/>
                <a:gd name="T94" fmla="*/ 67 w 187"/>
                <a:gd name="T95" fmla="*/ 283 h 352"/>
                <a:gd name="T96" fmla="*/ 83 w 187"/>
                <a:gd name="T97" fmla="*/ 265 h 352"/>
                <a:gd name="T98" fmla="*/ 98 w 187"/>
                <a:gd name="T99" fmla="*/ 248 h 352"/>
                <a:gd name="T100" fmla="*/ 112 w 187"/>
                <a:gd name="T101" fmla="*/ 230 h 352"/>
                <a:gd name="T102" fmla="*/ 124 w 187"/>
                <a:gd name="T103" fmla="*/ 214 h 352"/>
                <a:gd name="T104" fmla="*/ 137 w 187"/>
                <a:gd name="T105" fmla="*/ 197 h 352"/>
                <a:gd name="T106" fmla="*/ 149 w 187"/>
                <a:gd name="T107" fmla="*/ 180 h 352"/>
                <a:gd name="T108" fmla="*/ 158 w 187"/>
                <a:gd name="T109" fmla="*/ 163 h 352"/>
                <a:gd name="T110" fmla="*/ 167 w 187"/>
                <a:gd name="T111" fmla="*/ 147 h 352"/>
                <a:gd name="T112" fmla="*/ 174 w 187"/>
                <a:gd name="T113" fmla="*/ 131 h 352"/>
                <a:gd name="T114" fmla="*/ 180 w 187"/>
                <a:gd name="T115" fmla="*/ 116 h 352"/>
                <a:gd name="T116" fmla="*/ 184 w 187"/>
                <a:gd name="T117" fmla="*/ 101 h 352"/>
                <a:gd name="T118" fmla="*/ 187 w 187"/>
                <a:gd name="T119" fmla="*/ 8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7" h="352">
                  <a:moveTo>
                    <a:pt x="187" y="86"/>
                  </a:moveTo>
                  <a:lnTo>
                    <a:pt x="187" y="67"/>
                  </a:lnTo>
                  <a:lnTo>
                    <a:pt x="185" y="63"/>
                  </a:lnTo>
                  <a:lnTo>
                    <a:pt x="185" y="60"/>
                  </a:lnTo>
                  <a:lnTo>
                    <a:pt x="185" y="56"/>
                  </a:lnTo>
                  <a:lnTo>
                    <a:pt x="184" y="54"/>
                  </a:lnTo>
                  <a:lnTo>
                    <a:pt x="174" y="28"/>
                  </a:lnTo>
                  <a:lnTo>
                    <a:pt x="161" y="10"/>
                  </a:lnTo>
                  <a:lnTo>
                    <a:pt x="147" y="1"/>
                  </a:lnTo>
                  <a:lnTo>
                    <a:pt x="130" y="0"/>
                  </a:lnTo>
                  <a:lnTo>
                    <a:pt x="109" y="4"/>
                  </a:lnTo>
                  <a:lnTo>
                    <a:pt x="86" y="15"/>
                  </a:lnTo>
                  <a:lnTo>
                    <a:pt x="59" y="31"/>
                  </a:lnTo>
                  <a:lnTo>
                    <a:pt x="28" y="49"/>
                  </a:lnTo>
                  <a:lnTo>
                    <a:pt x="21" y="56"/>
                  </a:lnTo>
                  <a:lnTo>
                    <a:pt x="14" y="62"/>
                  </a:lnTo>
                  <a:lnTo>
                    <a:pt x="7" y="69"/>
                  </a:lnTo>
                  <a:lnTo>
                    <a:pt x="0" y="76"/>
                  </a:lnTo>
                  <a:lnTo>
                    <a:pt x="0" y="105"/>
                  </a:lnTo>
                  <a:lnTo>
                    <a:pt x="16" y="89"/>
                  </a:lnTo>
                  <a:lnTo>
                    <a:pt x="32" y="74"/>
                  </a:lnTo>
                  <a:lnTo>
                    <a:pt x="50" y="59"/>
                  </a:lnTo>
                  <a:lnTo>
                    <a:pt x="67" y="46"/>
                  </a:lnTo>
                  <a:lnTo>
                    <a:pt x="84" y="36"/>
                  </a:lnTo>
                  <a:lnTo>
                    <a:pt x="102" y="29"/>
                  </a:lnTo>
                  <a:lnTo>
                    <a:pt x="121" y="26"/>
                  </a:lnTo>
                  <a:lnTo>
                    <a:pt x="140" y="29"/>
                  </a:lnTo>
                  <a:lnTo>
                    <a:pt x="154" y="49"/>
                  </a:lnTo>
                  <a:lnTo>
                    <a:pt x="158" y="72"/>
                  </a:lnTo>
                  <a:lnTo>
                    <a:pt x="153" y="97"/>
                  </a:lnTo>
                  <a:lnTo>
                    <a:pt x="142" y="122"/>
                  </a:lnTo>
                  <a:lnTo>
                    <a:pt x="127" y="147"/>
                  </a:lnTo>
                  <a:lnTo>
                    <a:pt x="111" y="173"/>
                  </a:lnTo>
                  <a:lnTo>
                    <a:pt x="96" y="198"/>
                  </a:lnTo>
                  <a:lnTo>
                    <a:pt x="84" y="221"/>
                  </a:lnTo>
                  <a:lnTo>
                    <a:pt x="81" y="225"/>
                  </a:lnTo>
                  <a:lnTo>
                    <a:pt x="75" y="230"/>
                  </a:lnTo>
                  <a:lnTo>
                    <a:pt x="67" y="238"/>
                  </a:lnTo>
                  <a:lnTo>
                    <a:pt x="56" y="249"/>
                  </a:lnTo>
                  <a:lnTo>
                    <a:pt x="44" y="260"/>
                  </a:lnTo>
                  <a:lnTo>
                    <a:pt x="30" y="274"/>
                  </a:lnTo>
                  <a:lnTo>
                    <a:pt x="16" y="288"/>
                  </a:lnTo>
                  <a:lnTo>
                    <a:pt x="0" y="302"/>
                  </a:lnTo>
                  <a:lnTo>
                    <a:pt x="0" y="352"/>
                  </a:lnTo>
                  <a:lnTo>
                    <a:pt x="17" y="335"/>
                  </a:lnTo>
                  <a:lnTo>
                    <a:pt x="35" y="318"/>
                  </a:lnTo>
                  <a:lnTo>
                    <a:pt x="51" y="301"/>
                  </a:lnTo>
                  <a:lnTo>
                    <a:pt x="67" y="283"/>
                  </a:lnTo>
                  <a:lnTo>
                    <a:pt x="83" y="265"/>
                  </a:lnTo>
                  <a:lnTo>
                    <a:pt x="98" y="248"/>
                  </a:lnTo>
                  <a:lnTo>
                    <a:pt x="112" y="230"/>
                  </a:lnTo>
                  <a:lnTo>
                    <a:pt x="124" y="214"/>
                  </a:lnTo>
                  <a:lnTo>
                    <a:pt x="137" y="197"/>
                  </a:lnTo>
                  <a:lnTo>
                    <a:pt x="149" y="180"/>
                  </a:lnTo>
                  <a:lnTo>
                    <a:pt x="158" y="163"/>
                  </a:lnTo>
                  <a:lnTo>
                    <a:pt x="167" y="147"/>
                  </a:lnTo>
                  <a:lnTo>
                    <a:pt x="174" y="131"/>
                  </a:lnTo>
                  <a:lnTo>
                    <a:pt x="180" y="116"/>
                  </a:lnTo>
                  <a:lnTo>
                    <a:pt x="184" y="101"/>
                  </a:lnTo>
                  <a:lnTo>
                    <a:pt x="187" y="86"/>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14"/>
            <p:cNvSpPr>
              <a:spLocks/>
            </p:cNvSpPr>
            <p:nvPr/>
          </p:nvSpPr>
          <p:spPr bwMode="auto">
            <a:xfrm>
              <a:off x="4240213" y="3735388"/>
              <a:ext cx="147638" cy="287338"/>
            </a:xfrm>
            <a:custGeom>
              <a:avLst/>
              <a:gdLst>
                <a:gd name="T0" fmla="*/ 185 w 185"/>
                <a:gd name="T1" fmla="*/ 29 h 362"/>
                <a:gd name="T2" fmla="*/ 185 w 185"/>
                <a:gd name="T3" fmla="*/ 0 h 362"/>
                <a:gd name="T4" fmla="*/ 163 w 185"/>
                <a:gd name="T5" fmla="*/ 22 h 362"/>
                <a:gd name="T6" fmla="*/ 142 w 185"/>
                <a:gd name="T7" fmla="*/ 44 h 362"/>
                <a:gd name="T8" fmla="*/ 123 w 185"/>
                <a:gd name="T9" fmla="*/ 66 h 362"/>
                <a:gd name="T10" fmla="*/ 104 w 185"/>
                <a:gd name="T11" fmla="*/ 86 h 362"/>
                <a:gd name="T12" fmla="*/ 87 w 185"/>
                <a:gd name="T13" fmla="*/ 106 h 362"/>
                <a:gd name="T14" fmla="*/ 72 w 185"/>
                <a:gd name="T15" fmla="*/ 127 h 362"/>
                <a:gd name="T16" fmla="*/ 58 w 185"/>
                <a:gd name="T17" fmla="*/ 146 h 362"/>
                <a:gd name="T18" fmla="*/ 46 w 185"/>
                <a:gd name="T19" fmla="*/ 165 h 362"/>
                <a:gd name="T20" fmla="*/ 34 w 185"/>
                <a:gd name="T21" fmla="*/ 184 h 362"/>
                <a:gd name="T22" fmla="*/ 25 w 185"/>
                <a:gd name="T23" fmla="*/ 204 h 362"/>
                <a:gd name="T24" fmla="*/ 17 w 185"/>
                <a:gd name="T25" fmla="*/ 222 h 362"/>
                <a:gd name="T26" fmla="*/ 10 w 185"/>
                <a:gd name="T27" fmla="*/ 241 h 362"/>
                <a:gd name="T28" fmla="*/ 5 w 185"/>
                <a:gd name="T29" fmla="*/ 260 h 362"/>
                <a:gd name="T30" fmla="*/ 2 w 185"/>
                <a:gd name="T31" fmla="*/ 279 h 362"/>
                <a:gd name="T32" fmla="*/ 0 w 185"/>
                <a:gd name="T33" fmla="*/ 297 h 362"/>
                <a:gd name="T34" fmla="*/ 0 w 185"/>
                <a:gd name="T35" fmla="*/ 317 h 362"/>
                <a:gd name="T36" fmla="*/ 11 w 185"/>
                <a:gd name="T37" fmla="*/ 343 h 362"/>
                <a:gd name="T38" fmla="*/ 27 w 185"/>
                <a:gd name="T39" fmla="*/ 358 h 362"/>
                <a:gd name="T40" fmla="*/ 48 w 185"/>
                <a:gd name="T41" fmla="*/ 362 h 362"/>
                <a:gd name="T42" fmla="*/ 70 w 185"/>
                <a:gd name="T43" fmla="*/ 358 h 362"/>
                <a:gd name="T44" fmla="*/ 93 w 185"/>
                <a:gd name="T45" fmla="*/ 348 h 362"/>
                <a:gd name="T46" fmla="*/ 116 w 185"/>
                <a:gd name="T47" fmla="*/ 335 h 362"/>
                <a:gd name="T48" fmla="*/ 136 w 185"/>
                <a:gd name="T49" fmla="*/ 320 h 362"/>
                <a:gd name="T50" fmla="*/ 153 w 185"/>
                <a:gd name="T51" fmla="*/ 307 h 362"/>
                <a:gd name="T52" fmla="*/ 161 w 185"/>
                <a:gd name="T53" fmla="*/ 299 h 362"/>
                <a:gd name="T54" fmla="*/ 169 w 185"/>
                <a:gd name="T55" fmla="*/ 291 h 362"/>
                <a:gd name="T56" fmla="*/ 177 w 185"/>
                <a:gd name="T57" fmla="*/ 284 h 362"/>
                <a:gd name="T58" fmla="*/ 185 w 185"/>
                <a:gd name="T59" fmla="*/ 276 h 362"/>
                <a:gd name="T60" fmla="*/ 185 w 185"/>
                <a:gd name="T61" fmla="*/ 226 h 362"/>
                <a:gd name="T62" fmla="*/ 157 w 185"/>
                <a:gd name="T63" fmla="*/ 250 h 362"/>
                <a:gd name="T64" fmla="*/ 130 w 185"/>
                <a:gd name="T65" fmla="*/ 272 h 362"/>
                <a:gd name="T66" fmla="*/ 103 w 185"/>
                <a:gd name="T67" fmla="*/ 291 h 362"/>
                <a:gd name="T68" fmla="*/ 79 w 185"/>
                <a:gd name="T69" fmla="*/ 305 h 362"/>
                <a:gd name="T70" fmla="*/ 57 w 185"/>
                <a:gd name="T71" fmla="*/ 314 h 362"/>
                <a:gd name="T72" fmla="*/ 41 w 185"/>
                <a:gd name="T73" fmla="*/ 314 h 362"/>
                <a:gd name="T74" fmla="*/ 31 w 185"/>
                <a:gd name="T75" fmla="*/ 306 h 362"/>
                <a:gd name="T76" fmla="*/ 27 w 185"/>
                <a:gd name="T77" fmla="*/ 286 h 362"/>
                <a:gd name="T78" fmla="*/ 37 w 185"/>
                <a:gd name="T79" fmla="*/ 259 h 362"/>
                <a:gd name="T80" fmla="*/ 47 w 185"/>
                <a:gd name="T81" fmla="*/ 233 h 362"/>
                <a:gd name="T82" fmla="*/ 60 w 185"/>
                <a:gd name="T83" fmla="*/ 205 h 362"/>
                <a:gd name="T84" fmla="*/ 75 w 185"/>
                <a:gd name="T85" fmla="*/ 177 h 362"/>
                <a:gd name="T86" fmla="*/ 92 w 185"/>
                <a:gd name="T87" fmla="*/ 147 h 362"/>
                <a:gd name="T88" fmla="*/ 111 w 185"/>
                <a:gd name="T89" fmla="*/ 117 h 362"/>
                <a:gd name="T90" fmla="*/ 134 w 185"/>
                <a:gd name="T91" fmla="*/ 85 h 362"/>
                <a:gd name="T92" fmla="*/ 160 w 185"/>
                <a:gd name="T93" fmla="*/ 52 h 362"/>
                <a:gd name="T94" fmla="*/ 165 w 185"/>
                <a:gd name="T95" fmla="*/ 46 h 362"/>
                <a:gd name="T96" fmla="*/ 172 w 185"/>
                <a:gd name="T97" fmla="*/ 40 h 362"/>
                <a:gd name="T98" fmla="*/ 179 w 185"/>
                <a:gd name="T99" fmla="*/ 34 h 362"/>
                <a:gd name="T100" fmla="*/ 185 w 185"/>
                <a:gd name="T101" fmla="*/ 29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5" h="362">
                  <a:moveTo>
                    <a:pt x="185" y="29"/>
                  </a:moveTo>
                  <a:lnTo>
                    <a:pt x="185" y="0"/>
                  </a:lnTo>
                  <a:lnTo>
                    <a:pt x="163" y="22"/>
                  </a:lnTo>
                  <a:lnTo>
                    <a:pt x="142" y="44"/>
                  </a:lnTo>
                  <a:lnTo>
                    <a:pt x="123" y="66"/>
                  </a:lnTo>
                  <a:lnTo>
                    <a:pt x="104" y="86"/>
                  </a:lnTo>
                  <a:lnTo>
                    <a:pt x="87" y="106"/>
                  </a:lnTo>
                  <a:lnTo>
                    <a:pt x="72" y="127"/>
                  </a:lnTo>
                  <a:lnTo>
                    <a:pt x="58" y="146"/>
                  </a:lnTo>
                  <a:lnTo>
                    <a:pt x="46" y="165"/>
                  </a:lnTo>
                  <a:lnTo>
                    <a:pt x="34" y="184"/>
                  </a:lnTo>
                  <a:lnTo>
                    <a:pt x="25" y="204"/>
                  </a:lnTo>
                  <a:lnTo>
                    <a:pt x="17" y="222"/>
                  </a:lnTo>
                  <a:lnTo>
                    <a:pt x="10" y="241"/>
                  </a:lnTo>
                  <a:lnTo>
                    <a:pt x="5" y="260"/>
                  </a:lnTo>
                  <a:lnTo>
                    <a:pt x="2" y="279"/>
                  </a:lnTo>
                  <a:lnTo>
                    <a:pt x="0" y="297"/>
                  </a:lnTo>
                  <a:lnTo>
                    <a:pt x="0" y="317"/>
                  </a:lnTo>
                  <a:lnTo>
                    <a:pt x="11" y="343"/>
                  </a:lnTo>
                  <a:lnTo>
                    <a:pt x="27" y="358"/>
                  </a:lnTo>
                  <a:lnTo>
                    <a:pt x="48" y="362"/>
                  </a:lnTo>
                  <a:lnTo>
                    <a:pt x="70" y="358"/>
                  </a:lnTo>
                  <a:lnTo>
                    <a:pt x="93" y="348"/>
                  </a:lnTo>
                  <a:lnTo>
                    <a:pt x="116" y="335"/>
                  </a:lnTo>
                  <a:lnTo>
                    <a:pt x="136" y="320"/>
                  </a:lnTo>
                  <a:lnTo>
                    <a:pt x="153" y="307"/>
                  </a:lnTo>
                  <a:lnTo>
                    <a:pt x="161" y="299"/>
                  </a:lnTo>
                  <a:lnTo>
                    <a:pt x="169" y="291"/>
                  </a:lnTo>
                  <a:lnTo>
                    <a:pt x="177" y="284"/>
                  </a:lnTo>
                  <a:lnTo>
                    <a:pt x="185" y="276"/>
                  </a:lnTo>
                  <a:lnTo>
                    <a:pt x="185" y="226"/>
                  </a:lnTo>
                  <a:lnTo>
                    <a:pt x="157" y="250"/>
                  </a:lnTo>
                  <a:lnTo>
                    <a:pt x="130" y="272"/>
                  </a:lnTo>
                  <a:lnTo>
                    <a:pt x="103" y="291"/>
                  </a:lnTo>
                  <a:lnTo>
                    <a:pt x="79" y="305"/>
                  </a:lnTo>
                  <a:lnTo>
                    <a:pt x="57" y="314"/>
                  </a:lnTo>
                  <a:lnTo>
                    <a:pt x="41" y="314"/>
                  </a:lnTo>
                  <a:lnTo>
                    <a:pt x="31" y="306"/>
                  </a:lnTo>
                  <a:lnTo>
                    <a:pt x="27" y="286"/>
                  </a:lnTo>
                  <a:lnTo>
                    <a:pt x="37" y="259"/>
                  </a:lnTo>
                  <a:lnTo>
                    <a:pt x="47" y="233"/>
                  </a:lnTo>
                  <a:lnTo>
                    <a:pt x="60" y="205"/>
                  </a:lnTo>
                  <a:lnTo>
                    <a:pt x="75" y="177"/>
                  </a:lnTo>
                  <a:lnTo>
                    <a:pt x="92" y="147"/>
                  </a:lnTo>
                  <a:lnTo>
                    <a:pt x="111" y="117"/>
                  </a:lnTo>
                  <a:lnTo>
                    <a:pt x="134" y="85"/>
                  </a:lnTo>
                  <a:lnTo>
                    <a:pt x="160" y="52"/>
                  </a:lnTo>
                  <a:lnTo>
                    <a:pt x="165" y="46"/>
                  </a:lnTo>
                  <a:lnTo>
                    <a:pt x="172" y="40"/>
                  </a:lnTo>
                  <a:lnTo>
                    <a:pt x="179" y="34"/>
                  </a:lnTo>
                  <a:lnTo>
                    <a:pt x="185" y="29"/>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15"/>
            <p:cNvSpPr>
              <a:spLocks/>
            </p:cNvSpPr>
            <p:nvPr/>
          </p:nvSpPr>
          <p:spPr bwMode="auto">
            <a:xfrm>
              <a:off x="4589463" y="3362326"/>
              <a:ext cx="52388" cy="53975"/>
            </a:xfrm>
            <a:custGeom>
              <a:avLst/>
              <a:gdLst>
                <a:gd name="T0" fmla="*/ 16 w 67"/>
                <a:gd name="T1" fmla="*/ 8 h 68"/>
                <a:gd name="T2" fmla="*/ 28 w 67"/>
                <a:gd name="T3" fmla="*/ 2 h 68"/>
                <a:gd name="T4" fmla="*/ 39 w 67"/>
                <a:gd name="T5" fmla="*/ 0 h 68"/>
                <a:gd name="T6" fmla="*/ 50 w 67"/>
                <a:gd name="T7" fmla="*/ 1 h 68"/>
                <a:gd name="T8" fmla="*/ 58 w 67"/>
                <a:gd name="T9" fmla="*/ 5 h 68"/>
                <a:gd name="T10" fmla="*/ 65 w 67"/>
                <a:gd name="T11" fmla="*/ 10 h 68"/>
                <a:gd name="T12" fmla="*/ 67 w 67"/>
                <a:gd name="T13" fmla="*/ 17 h 68"/>
                <a:gd name="T14" fmla="*/ 67 w 67"/>
                <a:gd name="T15" fmla="*/ 25 h 68"/>
                <a:gd name="T16" fmla="*/ 64 w 67"/>
                <a:gd name="T17" fmla="*/ 34 h 68"/>
                <a:gd name="T18" fmla="*/ 64 w 67"/>
                <a:gd name="T19" fmla="*/ 41 h 68"/>
                <a:gd name="T20" fmla="*/ 62 w 67"/>
                <a:gd name="T21" fmla="*/ 47 h 68"/>
                <a:gd name="T22" fmla="*/ 59 w 67"/>
                <a:gd name="T23" fmla="*/ 53 h 68"/>
                <a:gd name="T24" fmla="*/ 54 w 67"/>
                <a:gd name="T25" fmla="*/ 58 h 68"/>
                <a:gd name="T26" fmla="*/ 49 w 67"/>
                <a:gd name="T27" fmla="*/ 61 h 68"/>
                <a:gd name="T28" fmla="*/ 42 w 67"/>
                <a:gd name="T29" fmla="*/ 64 h 68"/>
                <a:gd name="T30" fmla="*/ 34 w 67"/>
                <a:gd name="T31" fmla="*/ 67 h 68"/>
                <a:gd name="T32" fmla="*/ 24 w 67"/>
                <a:gd name="T33" fmla="*/ 68 h 68"/>
                <a:gd name="T34" fmla="*/ 6 w 67"/>
                <a:gd name="T35" fmla="*/ 58 h 68"/>
                <a:gd name="T36" fmla="*/ 0 w 67"/>
                <a:gd name="T37" fmla="*/ 46 h 68"/>
                <a:gd name="T38" fmla="*/ 4 w 67"/>
                <a:gd name="T39" fmla="*/ 30 h 68"/>
                <a:gd name="T40" fmla="*/ 16 w 67"/>
                <a:gd name="T41" fmla="*/ 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68">
                  <a:moveTo>
                    <a:pt x="16" y="8"/>
                  </a:moveTo>
                  <a:lnTo>
                    <a:pt x="28" y="2"/>
                  </a:lnTo>
                  <a:lnTo>
                    <a:pt x="39" y="0"/>
                  </a:lnTo>
                  <a:lnTo>
                    <a:pt x="50" y="1"/>
                  </a:lnTo>
                  <a:lnTo>
                    <a:pt x="58" y="5"/>
                  </a:lnTo>
                  <a:lnTo>
                    <a:pt x="65" y="10"/>
                  </a:lnTo>
                  <a:lnTo>
                    <a:pt x="67" y="17"/>
                  </a:lnTo>
                  <a:lnTo>
                    <a:pt x="67" y="25"/>
                  </a:lnTo>
                  <a:lnTo>
                    <a:pt x="64" y="34"/>
                  </a:lnTo>
                  <a:lnTo>
                    <a:pt x="64" y="41"/>
                  </a:lnTo>
                  <a:lnTo>
                    <a:pt x="62" y="47"/>
                  </a:lnTo>
                  <a:lnTo>
                    <a:pt x="59" y="53"/>
                  </a:lnTo>
                  <a:lnTo>
                    <a:pt x="54" y="58"/>
                  </a:lnTo>
                  <a:lnTo>
                    <a:pt x="49" y="61"/>
                  </a:lnTo>
                  <a:lnTo>
                    <a:pt x="42" y="64"/>
                  </a:lnTo>
                  <a:lnTo>
                    <a:pt x="34" y="67"/>
                  </a:lnTo>
                  <a:lnTo>
                    <a:pt x="24" y="68"/>
                  </a:lnTo>
                  <a:lnTo>
                    <a:pt x="6" y="58"/>
                  </a:lnTo>
                  <a:lnTo>
                    <a:pt x="0" y="46"/>
                  </a:lnTo>
                  <a:lnTo>
                    <a:pt x="4" y="30"/>
                  </a:lnTo>
                  <a:lnTo>
                    <a:pt x="16" y="8"/>
                  </a:lnTo>
                  <a:close/>
                </a:path>
              </a:pathLst>
            </a:custGeom>
            <a:no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2" name="Freeform 111"/>
          <p:cNvSpPr/>
          <p:nvPr/>
        </p:nvSpPr>
        <p:spPr>
          <a:xfrm rot="11298507">
            <a:off x="-265908" y="4186861"/>
            <a:ext cx="1585153" cy="2065159"/>
          </a:xfrm>
          <a:custGeom>
            <a:avLst/>
            <a:gdLst>
              <a:gd name="connsiteX0" fmla="*/ 185153 w 332940"/>
              <a:gd name="connsiteY0" fmla="*/ 93615 h 433759"/>
              <a:gd name="connsiteX1" fmla="*/ 289553 w 332940"/>
              <a:gd name="connsiteY1" fmla="*/ 97215 h 433759"/>
              <a:gd name="connsiteX2" fmla="*/ 332753 w 332940"/>
              <a:gd name="connsiteY2" fmla="*/ 216015 h 433759"/>
              <a:gd name="connsiteX3" fmla="*/ 275153 w 332940"/>
              <a:gd name="connsiteY3" fmla="*/ 378015 h 433759"/>
              <a:gd name="connsiteX4" fmla="*/ 163553 w 332940"/>
              <a:gd name="connsiteY4" fmla="*/ 432015 h 433759"/>
              <a:gd name="connsiteX5" fmla="*/ 19553 w 332940"/>
              <a:gd name="connsiteY5" fmla="*/ 324015 h 433759"/>
              <a:gd name="connsiteX6" fmla="*/ 12353 w 332940"/>
              <a:gd name="connsiteY6" fmla="*/ 172815 h 433759"/>
              <a:gd name="connsiteX7" fmla="*/ 98753 w 332940"/>
              <a:gd name="connsiteY7" fmla="*/ 104415 h 433759"/>
              <a:gd name="connsiteX8" fmla="*/ 8753 w 332940"/>
              <a:gd name="connsiteY8" fmla="*/ 118815 h 433759"/>
              <a:gd name="connsiteX9" fmla="*/ 8753 w 332940"/>
              <a:gd name="connsiteY9" fmla="*/ 57615 h 433759"/>
              <a:gd name="connsiteX10" fmla="*/ 55553 w 332940"/>
              <a:gd name="connsiteY10" fmla="*/ 28815 h 433759"/>
              <a:gd name="connsiteX11" fmla="*/ 138353 w 332940"/>
              <a:gd name="connsiteY11" fmla="*/ 28815 h 433759"/>
              <a:gd name="connsiteX12" fmla="*/ 199553 w 332940"/>
              <a:gd name="connsiteY12" fmla="*/ 32415 h 433759"/>
              <a:gd name="connsiteX13" fmla="*/ 253553 w 332940"/>
              <a:gd name="connsiteY13" fmla="*/ 15 h 433759"/>
              <a:gd name="connsiteX14" fmla="*/ 296753 w 332940"/>
              <a:gd name="connsiteY14" fmla="*/ 28815 h 433759"/>
              <a:gd name="connsiteX15" fmla="*/ 257153 w 332940"/>
              <a:gd name="connsiteY15" fmla="*/ 72015 h 433759"/>
              <a:gd name="connsiteX16" fmla="*/ 185153 w 332940"/>
              <a:gd name="connsiteY16" fmla="*/ 93615 h 433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2940" h="433759">
                <a:moveTo>
                  <a:pt x="185153" y="93615"/>
                </a:moveTo>
                <a:cubicBezTo>
                  <a:pt x="190553" y="97815"/>
                  <a:pt x="264953" y="76815"/>
                  <a:pt x="289553" y="97215"/>
                </a:cubicBezTo>
                <a:cubicBezTo>
                  <a:pt x="314153" y="117615"/>
                  <a:pt x="335153" y="169215"/>
                  <a:pt x="332753" y="216015"/>
                </a:cubicBezTo>
                <a:cubicBezTo>
                  <a:pt x="330353" y="262815"/>
                  <a:pt x="303353" y="342015"/>
                  <a:pt x="275153" y="378015"/>
                </a:cubicBezTo>
                <a:cubicBezTo>
                  <a:pt x="246953" y="414015"/>
                  <a:pt x="206153" y="441015"/>
                  <a:pt x="163553" y="432015"/>
                </a:cubicBezTo>
                <a:cubicBezTo>
                  <a:pt x="120953" y="423015"/>
                  <a:pt x="44753" y="367215"/>
                  <a:pt x="19553" y="324015"/>
                </a:cubicBezTo>
                <a:cubicBezTo>
                  <a:pt x="-5647" y="280815"/>
                  <a:pt x="-847" y="209415"/>
                  <a:pt x="12353" y="172815"/>
                </a:cubicBezTo>
                <a:cubicBezTo>
                  <a:pt x="25553" y="136215"/>
                  <a:pt x="99353" y="113415"/>
                  <a:pt x="98753" y="104415"/>
                </a:cubicBezTo>
                <a:cubicBezTo>
                  <a:pt x="98153" y="95415"/>
                  <a:pt x="23753" y="126615"/>
                  <a:pt x="8753" y="118815"/>
                </a:cubicBezTo>
                <a:cubicBezTo>
                  <a:pt x="-6247" y="111015"/>
                  <a:pt x="953" y="72615"/>
                  <a:pt x="8753" y="57615"/>
                </a:cubicBezTo>
                <a:cubicBezTo>
                  <a:pt x="16553" y="42615"/>
                  <a:pt x="33953" y="33615"/>
                  <a:pt x="55553" y="28815"/>
                </a:cubicBezTo>
                <a:cubicBezTo>
                  <a:pt x="77153" y="24015"/>
                  <a:pt x="114353" y="28215"/>
                  <a:pt x="138353" y="28815"/>
                </a:cubicBezTo>
                <a:cubicBezTo>
                  <a:pt x="162353" y="29415"/>
                  <a:pt x="180353" y="37215"/>
                  <a:pt x="199553" y="32415"/>
                </a:cubicBezTo>
                <a:cubicBezTo>
                  <a:pt x="218753" y="27615"/>
                  <a:pt x="237353" y="615"/>
                  <a:pt x="253553" y="15"/>
                </a:cubicBezTo>
                <a:cubicBezTo>
                  <a:pt x="269753" y="-585"/>
                  <a:pt x="296153" y="16815"/>
                  <a:pt x="296753" y="28815"/>
                </a:cubicBezTo>
                <a:cubicBezTo>
                  <a:pt x="297353" y="40815"/>
                  <a:pt x="271553" y="63015"/>
                  <a:pt x="257153" y="72015"/>
                </a:cubicBezTo>
                <a:cubicBezTo>
                  <a:pt x="242753" y="81015"/>
                  <a:pt x="179753" y="89415"/>
                  <a:pt x="185153" y="93615"/>
                </a:cubicBezTo>
                <a:close/>
              </a:path>
            </a:pathLst>
          </a:custGeom>
          <a:gradFill flip="none" rotWithShape="1">
            <a:gsLst>
              <a:gs pos="0">
                <a:schemeClr val="accent1">
                  <a:lumMod val="5000"/>
                  <a:lumOff val="95000"/>
                </a:schemeClr>
              </a:gs>
              <a:gs pos="96000">
                <a:schemeClr val="accent1"/>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threePt" dir="t"/>
          </a:scene3d>
          <a:sp3d z="38100" prstMaterial="matte">
            <a:bevelT w="2032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p:cNvGrpSpPr/>
          <p:nvPr/>
        </p:nvGrpSpPr>
        <p:grpSpPr>
          <a:xfrm>
            <a:off x="116732" y="5723803"/>
            <a:ext cx="8980726" cy="270356"/>
            <a:chOff x="4106242" y="5287462"/>
            <a:chExt cx="4036341" cy="121510"/>
          </a:xfrm>
        </p:grpSpPr>
        <p:cxnSp>
          <p:nvCxnSpPr>
            <p:cNvPr id="114" name="Straight Connector 113"/>
            <p:cNvCxnSpPr/>
            <p:nvPr/>
          </p:nvCxnSpPr>
          <p:spPr>
            <a:xfrm>
              <a:off x="4106242" y="5408972"/>
              <a:ext cx="4033343" cy="0"/>
            </a:xfrm>
            <a:prstGeom prst="line">
              <a:avLst/>
            </a:prstGeom>
            <a:noFill/>
            <a:ln w="76200">
              <a:gradFill flip="none" rotWithShape="1">
                <a:gsLst>
                  <a:gs pos="100000">
                    <a:schemeClr val="accent1">
                      <a:lumMod val="50000"/>
                    </a:schemeClr>
                  </a:gs>
                  <a:gs pos="75000">
                    <a:schemeClr val="accent1">
                      <a:lumMod val="75000"/>
                    </a:schemeClr>
                  </a:gs>
                  <a:gs pos="50000">
                    <a:schemeClr val="accent1">
                      <a:lumMod val="40000"/>
                      <a:lumOff val="60000"/>
                    </a:schemeClr>
                  </a:gs>
                  <a:gs pos="25000">
                    <a:schemeClr val="accent1">
                      <a:lumMod val="75000"/>
                    </a:schemeClr>
                  </a:gs>
                  <a:gs pos="0">
                    <a:schemeClr val="accent1">
                      <a:lumMod val="50000"/>
                    </a:schemeClr>
                  </a:gs>
                </a:gsLst>
                <a:lin ang="16200000" scaled="1"/>
                <a:tileRect/>
              </a:gradFill>
            </a:ln>
            <a:effectLst>
              <a:glow rad="12700">
                <a:schemeClr val="accent1">
                  <a:lumMod val="75000"/>
                  <a:alpha val="70000"/>
                </a:schemeClr>
              </a:glow>
              <a:softEdge rad="0"/>
            </a:effectLst>
          </p:spPr>
          <p:style>
            <a:lnRef idx="2">
              <a:schemeClr val="accent1">
                <a:shade val="50000"/>
              </a:schemeClr>
            </a:lnRef>
            <a:fillRef idx="1">
              <a:schemeClr val="accent1"/>
            </a:fillRef>
            <a:effectRef idx="0">
              <a:schemeClr val="accent1"/>
            </a:effectRef>
            <a:fontRef idx="minor">
              <a:schemeClr val="lt1"/>
            </a:fontRef>
          </p:style>
        </p:cxnSp>
        <p:sp>
          <p:nvSpPr>
            <p:cNvPr id="115" name="Rounded Rectangle 114"/>
            <p:cNvSpPr/>
            <p:nvPr/>
          </p:nvSpPr>
          <p:spPr>
            <a:xfrm rot="16200000">
              <a:off x="5159570" y="5312646"/>
              <a:ext cx="109728"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116" name="Rounded Rectangle 115"/>
            <p:cNvSpPr/>
            <p:nvPr/>
          </p:nvSpPr>
          <p:spPr>
            <a:xfrm rot="16200000">
              <a:off x="5092163" y="5312646"/>
              <a:ext cx="109728"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117" name="Rounded Rectangle 116"/>
            <p:cNvSpPr/>
            <p:nvPr/>
          </p:nvSpPr>
          <p:spPr>
            <a:xfrm rot="16200000">
              <a:off x="5024756" y="5312646"/>
              <a:ext cx="109728"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118" name="Rounded Rectangle 117"/>
            <p:cNvSpPr/>
            <p:nvPr/>
          </p:nvSpPr>
          <p:spPr>
            <a:xfrm rot="16200000">
              <a:off x="5226977" y="5312646"/>
              <a:ext cx="109728"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119" name="Rounded Rectangle 118"/>
            <p:cNvSpPr/>
            <p:nvPr/>
          </p:nvSpPr>
          <p:spPr>
            <a:xfrm rot="16200000">
              <a:off x="5294384" y="5312646"/>
              <a:ext cx="109728"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120" name="Rounded Rectangle 119"/>
            <p:cNvSpPr/>
            <p:nvPr/>
          </p:nvSpPr>
          <p:spPr>
            <a:xfrm rot="16200000">
              <a:off x="5496605" y="5312646"/>
              <a:ext cx="109728"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121" name="Rounded Rectangle 120"/>
            <p:cNvSpPr/>
            <p:nvPr/>
          </p:nvSpPr>
          <p:spPr>
            <a:xfrm rot="16200000">
              <a:off x="5429198" y="5312646"/>
              <a:ext cx="109728"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122" name="Rounded Rectangle 121"/>
            <p:cNvSpPr/>
            <p:nvPr/>
          </p:nvSpPr>
          <p:spPr>
            <a:xfrm rot="16200000">
              <a:off x="5361791" y="5312646"/>
              <a:ext cx="109728"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123" name="Rounded Rectangle 122"/>
            <p:cNvSpPr/>
            <p:nvPr/>
          </p:nvSpPr>
          <p:spPr>
            <a:xfrm rot="16200000">
              <a:off x="5564012" y="5312646"/>
              <a:ext cx="109728"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124" name="Rounded Rectangle 123"/>
            <p:cNvSpPr/>
            <p:nvPr/>
          </p:nvSpPr>
          <p:spPr>
            <a:xfrm rot="16200000">
              <a:off x="5631419" y="5312646"/>
              <a:ext cx="109728"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125" name="Rounded Rectangle 124"/>
            <p:cNvSpPr/>
            <p:nvPr/>
          </p:nvSpPr>
          <p:spPr>
            <a:xfrm rot="16200000">
              <a:off x="5698826" y="5312646"/>
              <a:ext cx="109728"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126" name="Rounded Rectangle 125"/>
            <p:cNvSpPr/>
            <p:nvPr/>
          </p:nvSpPr>
          <p:spPr>
            <a:xfrm rot="16200000">
              <a:off x="5766233" y="5312646"/>
              <a:ext cx="109728"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127" name="Rounded Rectangle 126"/>
            <p:cNvSpPr/>
            <p:nvPr/>
          </p:nvSpPr>
          <p:spPr>
            <a:xfrm rot="16200000">
              <a:off x="5833640" y="5312646"/>
              <a:ext cx="109728"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128" name="Rounded Rectangle 127"/>
            <p:cNvSpPr/>
            <p:nvPr/>
          </p:nvSpPr>
          <p:spPr>
            <a:xfrm rot="16200000">
              <a:off x="5901047" y="5312646"/>
              <a:ext cx="109728"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129" name="Rounded Rectangle 128"/>
            <p:cNvSpPr/>
            <p:nvPr/>
          </p:nvSpPr>
          <p:spPr>
            <a:xfrm rot="16200000">
              <a:off x="5968454" y="5312646"/>
              <a:ext cx="109728"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130" name="Rounded Rectangle 129"/>
            <p:cNvSpPr/>
            <p:nvPr/>
          </p:nvSpPr>
          <p:spPr>
            <a:xfrm rot="16200000">
              <a:off x="6035861" y="5312646"/>
              <a:ext cx="109728"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131" name="Rounded Rectangle 130"/>
            <p:cNvSpPr/>
            <p:nvPr/>
          </p:nvSpPr>
          <p:spPr>
            <a:xfrm rot="16200000">
              <a:off x="6103268" y="5312646"/>
              <a:ext cx="109728"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132" name="Rounded Rectangle 131"/>
            <p:cNvSpPr/>
            <p:nvPr/>
          </p:nvSpPr>
          <p:spPr>
            <a:xfrm rot="16200000">
              <a:off x="6170675" y="5312646"/>
              <a:ext cx="109728"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133" name="Rounded Rectangle 132"/>
            <p:cNvSpPr/>
            <p:nvPr/>
          </p:nvSpPr>
          <p:spPr>
            <a:xfrm rot="16200000">
              <a:off x="6238082" y="5312646"/>
              <a:ext cx="109728"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134" name="Rounded Rectangle 133"/>
            <p:cNvSpPr/>
            <p:nvPr/>
          </p:nvSpPr>
          <p:spPr>
            <a:xfrm rot="16200000">
              <a:off x="6305489" y="5312646"/>
              <a:ext cx="109728"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135" name="Rounded Rectangle 134"/>
            <p:cNvSpPr/>
            <p:nvPr/>
          </p:nvSpPr>
          <p:spPr>
            <a:xfrm rot="16200000">
              <a:off x="6372896" y="5312646"/>
              <a:ext cx="109728"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136" name="Rounded Rectangle 135"/>
            <p:cNvSpPr/>
            <p:nvPr/>
          </p:nvSpPr>
          <p:spPr>
            <a:xfrm rot="16200000">
              <a:off x="6440303" y="5312646"/>
              <a:ext cx="109728"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144" name="Rounded Rectangle 143"/>
            <p:cNvSpPr/>
            <p:nvPr/>
          </p:nvSpPr>
          <p:spPr>
            <a:xfrm rot="16200000">
              <a:off x="7451408" y="5312646"/>
              <a:ext cx="109728"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145" name="Rounded Rectangle 144"/>
            <p:cNvSpPr/>
            <p:nvPr/>
          </p:nvSpPr>
          <p:spPr>
            <a:xfrm rot="16200000">
              <a:off x="7518815" y="5312646"/>
              <a:ext cx="109728"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147" name="Rounded Rectangle 146"/>
            <p:cNvSpPr/>
            <p:nvPr/>
          </p:nvSpPr>
          <p:spPr>
            <a:xfrm rot="16200000">
              <a:off x="7384001" y="5312646"/>
              <a:ext cx="109728"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148" name="Rounded Rectangle 147"/>
            <p:cNvSpPr/>
            <p:nvPr/>
          </p:nvSpPr>
          <p:spPr>
            <a:xfrm rot="16200000">
              <a:off x="7316594" y="5312646"/>
              <a:ext cx="109728"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149" name="Rounded Rectangle 148"/>
            <p:cNvSpPr/>
            <p:nvPr/>
          </p:nvSpPr>
          <p:spPr>
            <a:xfrm rot="16200000">
              <a:off x="7249187" y="5312646"/>
              <a:ext cx="109728"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150" name="Rounded Rectangle 149"/>
            <p:cNvSpPr/>
            <p:nvPr/>
          </p:nvSpPr>
          <p:spPr>
            <a:xfrm rot="16200000">
              <a:off x="7181780" y="5312646"/>
              <a:ext cx="109728"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151" name="Rounded Rectangle 150"/>
            <p:cNvSpPr/>
            <p:nvPr/>
          </p:nvSpPr>
          <p:spPr>
            <a:xfrm rot="16200000">
              <a:off x="7114373" y="5312646"/>
              <a:ext cx="109728"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152" name="Rounded Rectangle 151"/>
            <p:cNvSpPr/>
            <p:nvPr/>
          </p:nvSpPr>
          <p:spPr>
            <a:xfrm rot="16200000">
              <a:off x="7046966" y="5312646"/>
              <a:ext cx="109728"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153" name="Rounded Rectangle 152"/>
            <p:cNvSpPr/>
            <p:nvPr/>
          </p:nvSpPr>
          <p:spPr>
            <a:xfrm rot="16200000">
              <a:off x="6979559" y="5312646"/>
              <a:ext cx="109728"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154" name="Rounded Rectangle 153"/>
            <p:cNvSpPr/>
            <p:nvPr/>
          </p:nvSpPr>
          <p:spPr>
            <a:xfrm rot="16200000">
              <a:off x="6912152" y="5312646"/>
              <a:ext cx="109728"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155" name="Rounded Rectangle 154"/>
            <p:cNvSpPr/>
            <p:nvPr/>
          </p:nvSpPr>
          <p:spPr>
            <a:xfrm rot="16200000">
              <a:off x="6844745" y="5312646"/>
              <a:ext cx="109728"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156" name="Rounded Rectangle 155"/>
            <p:cNvSpPr/>
            <p:nvPr/>
          </p:nvSpPr>
          <p:spPr>
            <a:xfrm rot="16200000">
              <a:off x="6777338" y="5312646"/>
              <a:ext cx="109728"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157" name="Rounded Rectangle 156"/>
            <p:cNvSpPr/>
            <p:nvPr/>
          </p:nvSpPr>
          <p:spPr>
            <a:xfrm rot="16200000">
              <a:off x="6709931" y="5312646"/>
              <a:ext cx="109728"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158" name="Rounded Rectangle 157"/>
            <p:cNvSpPr/>
            <p:nvPr/>
          </p:nvSpPr>
          <p:spPr>
            <a:xfrm rot="16200000">
              <a:off x="6642524" y="5312646"/>
              <a:ext cx="109728"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159" name="Rounded Rectangle 158"/>
            <p:cNvSpPr/>
            <p:nvPr/>
          </p:nvSpPr>
          <p:spPr>
            <a:xfrm rot="16200000">
              <a:off x="6575117" y="5312646"/>
              <a:ext cx="109728"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160" name="Rounded Rectangle 159"/>
            <p:cNvSpPr/>
            <p:nvPr/>
          </p:nvSpPr>
          <p:spPr>
            <a:xfrm rot="16200000">
              <a:off x="6507710" y="5312646"/>
              <a:ext cx="109728"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161" name="Rounded Rectangle 160"/>
            <p:cNvSpPr/>
            <p:nvPr/>
          </p:nvSpPr>
          <p:spPr>
            <a:xfrm rot="16200000">
              <a:off x="4822535" y="5312646"/>
              <a:ext cx="109728"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162" name="Rounded Rectangle 161"/>
            <p:cNvSpPr/>
            <p:nvPr/>
          </p:nvSpPr>
          <p:spPr>
            <a:xfrm rot="16200000">
              <a:off x="4889942" y="5312646"/>
              <a:ext cx="109728"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163" name="Rounded Rectangle 162"/>
            <p:cNvSpPr/>
            <p:nvPr/>
          </p:nvSpPr>
          <p:spPr>
            <a:xfrm rot="16200000">
              <a:off x="4957349" y="5312646"/>
              <a:ext cx="109728"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164" name="Rounded Rectangle 163"/>
            <p:cNvSpPr/>
            <p:nvPr/>
          </p:nvSpPr>
          <p:spPr>
            <a:xfrm rot="16200000">
              <a:off x="4755128" y="5312646"/>
              <a:ext cx="109728"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165" name="Rounded Rectangle 164"/>
            <p:cNvSpPr/>
            <p:nvPr/>
          </p:nvSpPr>
          <p:spPr>
            <a:xfrm rot="16200000">
              <a:off x="4687721" y="5312646"/>
              <a:ext cx="109728"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166" name="Rounded Rectangle 165"/>
            <p:cNvSpPr/>
            <p:nvPr/>
          </p:nvSpPr>
          <p:spPr>
            <a:xfrm rot="16200000">
              <a:off x="4485500" y="5312646"/>
              <a:ext cx="109728"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167" name="Rounded Rectangle 166"/>
            <p:cNvSpPr/>
            <p:nvPr/>
          </p:nvSpPr>
          <p:spPr>
            <a:xfrm rot="16200000">
              <a:off x="4552907" y="5312646"/>
              <a:ext cx="109728"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168" name="Rounded Rectangle 167"/>
            <p:cNvSpPr/>
            <p:nvPr/>
          </p:nvSpPr>
          <p:spPr>
            <a:xfrm rot="16200000">
              <a:off x="4620314" y="5312646"/>
              <a:ext cx="109728"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169" name="Rounded Rectangle 168"/>
            <p:cNvSpPr/>
            <p:nvPr/>
          </p:nvSpPr>
          <p:spPr>
            <a:xfrm rot="16200000">
              <a:off x="4418093" y="5312646"/>
              <a:ext cx="109728"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170" name="Rounded Rectangle 169"/>
            <p:cNvSpPr/>
            <p:nvPr/>
          </p:nvSpPr>
          <p:spPr>
            <a:xfrm rot="16200000">
              <a:off x="4350686" y="5312646"/>
              <a:ext cx="109728"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171" name="Rounded Rectangle 170"/>
            <p:cNvSpPr/>
            <p:nvPr/>
          </p:nvSpPr>
          <p:spPr>
            <a:xfrm rot="16200000">
              <a:off x="4283279" y="5312646"/>
              <a:ext cx="109728"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172" name="Rounded Rectangle 171"/>
            <p:cNvSpPr/>
            <p:nvPr/>
          </p:nvSpPr>
          <p:spPr>
            <a:xfrm rot="16200000">
              <a:off x="4215872" y="5312646"/>
              <a:ext cx="109728"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173" name="Rounded Rectangle 172"/>
            <p:cNvSpPr/>
            <p:nvPr/>
          </p:nvSpPr>
          <p:spPr>
            <a:xfrm rot="16200000">
              <a:off x="4148465" y="5312646"/>
              <a:ext cx="109728"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174" name="Rounded Rectangle 173"/>
            <p:cNvSpPr/>
            <p:nvPr/>
          </p:nvSpPr>
          <p:spPr>
            <a:xfrm rot="16200000">
              <a:off x="4081058" y="5312646"/>
              <a:ext cx="109728"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183" name="Rounded Rectangle 182"/>
            <p:cNvSpPr/>
            <p:nvPr/>
          </p:nvSpPr>
          <p:spPr>
            <a:xfrm rot="16200000">
              <a:off x="7586222" y="5312646"/>
              <a:ext cx="109728"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184" name="Rounded Rectangle 183"/>
            <p:cNvSpPr/>
            <p:nvPr/>
          </p:nvSpPr>
          <p:spPr>
            <a:xfrm rot="16200000">
              <a:off x="7653629" y="5312646"/>
              <a:ext cx="109728"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185" name="Rounded Rectangle 184"/>
            <p:cNvSpPr/>
            <p:nvPr/>
          </p:nvSpPr>
          <p:spPr>
            <a:xfrm rot="16200000">
              <a:off x="7721036" y="5312646"/>
              <a:ext cx="109728"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186" name="Rounded Rectangle 185"/>
            <p:cNvSpPr/>
            <p:nvPr/>
          </p:nvSpPr>
          <p:spPr>
            <a:xfrm rot="16200000">
              <a:off x="7788443" y="5312646"/>
              <a:ext cx="109728"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187" name="Rounded Rectangle 186"/>
            <p:cNvSpPr/>
            <p:nvPr/>
          </p:nvSpPr>
          <p:spPr>
            <a:xfrm rot="16200000">
              <a:off x="7855850" y="5312646"/>
              <a:ext cx="109728"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188" name="Rounded Rectangle 187"/>
            <p:cNvSpPr/>
            <p:nvPr/>
          </p:nvSpPr>
          <p:spPr>
            <a:xfrm rot="16200000">
              <a:off x="7923257" y="5312646"/>
              <a:ext cx="109728"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189" name="Rounded Rectangle 188"/>
            <p:cNvSpPr/>
            <p:nvPr/>
          </p:nvSpPr>
          <p:spPr>
            <a:xfrm rot="16200000">
              <a:off x="7990664" y="5312646"/>
              <a:ext cx="109728"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190" name="Rounded Rectangle 189"/>
            <p:cNvSpPr/>
            <p:nvPr/>
          </p:nvSpPr>
          <p:spPr>
            <a:xfrm rot="16200000">
              <a:off x="8058040" y="5312646"/>
              <a:ext cx="109728"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grpSp>
      <p:sp>
        <p:nvSpPr>
          <p:cNvPr id="192" name="Oval 191"/>
          <p:cNvSpPr/>
          <p:nvPr/>
        </p:nvSpPr>
        <p:spPr>
          <a:xfrm>
            <a:off x="1456874" y="632703"/>
            <a:ext cx="974697" cy="974697"/>
          </a:xfrm>
          <a:prstGeom prst="ellipse">
            <a:avLst/>
          </a:prstGeom>
          <a:gradFill flip="none" rotWithShape="1">
            <a:gsLst>
              <a:gs pos="0">
                <a:schemeClr val="accent6">
                  <a:lumMod val="0"/>
                  <a:lumOff val="100000"/>
                </a:schemeClr>
              </a:gs>
              <a:gs pos="35000">
                <a:schemeClr val="accent4">
                  <a:lumMod val="20000"/>
                  <a:lumOff val="80000"/>
                </a:schemeClr>
              </a:gs>
              <a:gs pos="100000">
                <a:schemeClr val="accent4"/>
              </a:gs>
            </a:gsLst>
            <a:path path="shap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TextBox 44"/>
          <p:cNvSpPr txBox="1"/>
          <p:nvPr/>
        </p:nvSpPr>
        <p:spPr>
          <a:xfrm>
            <a:off x="2391318" y="962421"/>
            <a:ext cx="1705916" cy="461665"/>
          </a:xfrm>
          <a:prstGeom prst="rect">
            <a:avLst/>
          </a:prstGeom>
          <a:noFill/>
          <a:ln w="3175">
            <a:noFill/>
          </a:ln>
        </p:spPr>
        <p:txBody>
          <a:bodyPr wrap="none" rtlCol="0">
            <a:spAutoFit/>
          </a:bodyPr>
          <a:lstStyle/>
          <a:p>
            <a:r>
              <a:rPr lang="en-US" b="1" dirty="0" smtClean="0">
                <a:ln>
                  <a:solidFill>
                    <a:schemeClr val="bg1"/>
                  </a:solidFill>
                </a:ln>
                <a:effectLst>
                  <a:outerShdw blurRad="38100" dist="38100" dir="2700000" algn="tl">
                    <a:srgbClr val="000000">
                      <a:alpha val="43137"/>
                    </a:srgbClr>
                  </a:outerShdw>
                </a:effectLst>
              </a:rPr>
              <a:t>Exportin-5</a:t>
            </a:r>
            <a:endParaRPr lang="en-US" b="1" dirty="0">
              <a:ln>
                <a:solidFill>
                  <a:schemeClr val="bg1"/>
                </a:solidFill>
              </a:ln>
              <a:effectLst>
                <a:outerShdw blurRad="38100" dist="38100" dir="2700000" algn="tl">
                  <a:srgbClr val="000000">
                    <a:alpha val="43137"/>
                  </a:srgbClr>
                </a:outerShdw>
              </a:effectLst>
            </a:endParaRPr>
          </a:p>
        </p:txBody>
      </p:sp>
      <p:grpSp>
        <p:nvGrpSpPr>
          <p:cNvPr id="104" name="Group 103"/>
          <p:cNvGrpSpPr/>
          <p:nvPr/>
        </p:nvGrpSpPr>
        <p:grpSpPr>
          <a:xfrm>
            <a:off x="2496479" y="3182554"/>
            <a:ext cx="1286643" cy="1159794"/>
            <a:chOff x="2496479" y="3182554"/>
            <a:chExt cx="582477" cy="525051"/>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494235" y="3184798"/>
              <a:ext cx="525051" cy="520564"/>
            </a:xfrm>
            <a:prstGeom prst="rect">
              <a:avLst/>
            </a:prstGeom>
            <a:effectLst>
              <a:glow rad="12700">
                <a:schemeClr val="accent1">
                  <a:alpha val="40000"/>
                </a:schemeClr>
              </a:glow>
            </a:effectLst>
          </p:spPr>
        </p:pic>
        <p:cxnSp>
          <p:nvCxnSpPr>
            <p:cNvPr id="12" name="Straight Connector 11"/>
            <p:cNvCxnSpPr/>
            <p:nvPr/>
          </p:nvCxnSpPr>
          <p:spPr>
            <a:xfrm>
              <a:off x="3014662" y="3564732"/>
              <a:ext cx="64294" cy="0"/>
            </a:xfrm>
            <a:prstGeom prst="line">
              <a:avLst/>
            </a:prstGeom>
            <a:noFill/>
            <a:ln w="76200">
              <a:gradFill flip="none" rotWithShape="1">
                <a:gsLst>
                  <a:gs pos="100000">
                    <a:schemeClr val="accent1">
                      <a:lumMod val="50000"/>
                    </a:schemeClr>
                  </a:gs>
                  <a:gs pos="75000">
                    <a:schemeClr val="accent1">
                      <a:lumMod val="75000"/>
                    </a:schemeClr>
                  </a:gs>
                  <a:gs pos="50000">
                    <a:schemeClr val="accent1">
                      <a:lumMod val="40000"/>
                      <a:lumOff val="60000"/>
                    </a:schemeClr>
                  </a:gs>
                  <a:gs pos="25000">
                    <a:schemeClr val="accent1">
                      <a:lumMod val="75000"/>
                    </a:schemeClr>
                  </a:gs>
                  <a:gs pos="0">
                    <a:schemeClr val="accent1">
                      <a:lumMod val="50000"/>
                    </a:schemeClr>
                  </a:gs>
                </a:gsLst>
                <a:lin ang="16200000" scaled="1"/>
                <a:tileRect/>
              </a:gradFill>
            </a:ln>
            <a:effectLst>
              <a:glow rad="12700">
                <a:schemeClr val="accent1">
                  <a:lumMod val="75000"/>
                  <a:alpha val="70000"/>
                </a:schemeClr>
              </a:glow>
              <a:softEdge rad="0"/>
            </a:effectLst>
          </p:spPr>
          <p:style>
            <a:lnRef idx="2">
              <a:schemeClr val="accent1">
                <a:shade val="50000"/>
              </a:schemeClr>
            </a:lnRef>
            <a:fillRef idx="1">
              <a:schemeClr val="accent1"/>
            </a:fillRef>
            <a:effectRef idx="0">
              <a:schemeClr val="accent1"/>
            </a:effectRef>
            <a:fontRef idx="minor">
              <a:schemeClr val="lt1"/>
            </a:fontRef>
          </p:style>
        </p:cxnSp>
        <p:sp>
          <p:nvSpPr>
            <p:cNvPr id="24" name="Rounded Rectangle 23"/>
            <p:cNvSpPr/>
            <p:nvPr/>
          </p:nvSpPr>
          <p:spPr>
            <a:xfrm rot="16200000">
              <a:off x="2974259" y="3467348"/>
              <a:ext cx="109728"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26" name="Rounded Rectangle 25"/>
            <p:cNvSpPr/>
            <p:nvPr/>
          </p:nvSpPr>
          <p:spPr>
            <a:xfrm rot="14803979">
              <a:off x="2908860" y="3487308"/>
              <a:ext cx="109728"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27" name="Rounded Rectangle 26"/>
            <p:cNvSpPr/>
            <p:nvPr/>
          </p:nvSpPr>
          <p:spPr>
            <a:xfrm rot="14313354">
              <a:off x="2841045" y="3523779"/>
              <a:ext cx="109728"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28" name="Rounded Rectangle 27"/>
            <p:cNvSpPr/>
            <p:nvPr/>
          </p:nvSpPr>
          <p:spPr>
            <a:xfrm rot="14379113">
              <a:off x="2792143" y="3560594"/>
              <a:ext cx="109728"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29" name="Rounded Rectangle 28"/>
            <p:cNvSpPr/>
            <p:nvPr/>
          </p:nvSpPr>
          <p:spPr>
            <a:xfrm rot="15442983">
              <a:off x="2731942" y="3587728"/>
              <a:ext cx="109728"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30" name="Rounded Rectangle 29"/>
            <p:cNvSpPr/>
            <p:nvPr/>
          </p:nvSpPr>
          <p:spPr>
            <a:xfrm rot="18187074">
              <a:off x="2606796" y="3560593"/>
              <a:ext cx="109728"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31" name="Rounded Rectangle 30"/>
            <p:cNvSpPr/>
            <p:nvPr/>
          </p:nvSpPr>
          <p:spPr>
            <a:xfrm rot="16631293">
              <a:off x="2672874" y="3583286"/>
              <a:ext cx="109728"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32" name="Rounded Rectangle 31"/>
            <p:cNvSpPr/>
            <p:nvPr/>
          </p:nvSpPr>
          <p:spPr>
            <a:xfrm rot="19462988">
              <a:off x="2552688" y="3515226"/>
              <a:ext cx="109728"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33" name="Rounded Rectangle 32"/>
            <p:cNvSpPr/>
            <p:nvPr/>
          </p:nvSpPr>
          <p:spPr>
            <a:xfrm rot="20501722">
              <a:off x="2529727" y="3448339"/>
              <a:ext cx="109728"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34" name="Rounded Rectangle 33"/>
            <p:cNvSpPr/>
            <p:nvPr/>
          </p:nvSpPr>
          <p:spPr>
            <a:xfrm rot="1585236">
              <a:off x="2543416" y="3321907"/>
              <a:ext cx="109728"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35" name="Rounded Rectangle 34"/>
            <p:cNvSpPr/>
            <p:nvPr/>
          </p:nvSpPr>
          <p:spPr>
            <a:xfrm>
              <a:off x="2529091" y="3386140"/>
              <a:ext cx="109728"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36" name="Rounded Rectangle 35"/>
            <p:cNvSpPr/>
            <p:nvPr/>
          </p:nvSpPr>
          <p:spPr>
            <a:xfrm rot="18546342">
              <a:off x="2843952" y="3312994"/>
              <a:ext cx="109728"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37" name="Rounded Rectangle 36"/>
            <p:cNvSpPr/>
            <p:nvPr/>
          </p:nvSpPr>
          <p:spPr>
            <a:xfrm rot="17577831">
              <a:off x="2905868" y="3355216"/>
              <a:ext cx="109728"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38" name="Rounded Rectangle 37"/>
            <p:cNvSpPr/>
            <p:nvPr/>
          </p:nvSpPr>
          <p:spPr>
            <a:xfrm rot="18248821">
              <a:off x="2788417" y="3273990"/>
              <a:ext cx="109728"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39" name="Rounded Rectangle 38"/>
            <p:cNvSpPr/>
            <p:nvPr/>
          </p:nvSpPr>
          <p:spPr>
            <a:xfrm rot="15234811">
              <a:off x="2653469" y="3246732"/>
              <a:ext cx="109728"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40" name="Rounded Rectangle 39"/>
            <p:cNvSpPr/>
            <p:nvPr/>
          </p:nvSpPr>
          <p:spPr>
            <a:xfrm rot="16770658">
              <a:off x="2722527" y="3246732"/>
              <a:ext cx="109728"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42" name="Rounded Rectangle 41"/>
            <p:cNvSpPr/>
            <p:nvPr/>
          </p:nvSpPr>
          <p:spPr>
            <a:xfrm rot="13165728">
              <a:off x="2591508" y="3268454"/>
              <a:ext cx="109728"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grpSp>
      <p:grpSp>
        <p:nvGrpSpPr>
          <p:cNvPr id="102" name="Group 101"/>
          <p:cNvGrpSpPr/>
          <p:nvPr/>
        </p:nvGrpSpPr>
        <p:grpSpPr>
          <a:xfrm>
            <a:off x="3604675" y="3497149"/>
            <a:ext cx="3294863" cy="271626"/>
            <a:chOff x="2999444" y="3322799"/>
            <a:chExt cx="1491620" cy="122968"/>
          </a:xfrm>
        </p:grpSpPr>
        <p:cxnSp>
          <p:nvCxnSpPr>
            <p:cNvPr id="9" name="Straight Connector 8"/>
            <p:cNvCxnSpPr/>
            <p:nvPr/>
          </p:nvCxnSpPr>
          <p:spPr>
            <a:xfrm flipV="1">
              <a:off x="3017044" y="3322799"/>
              <a:ext cx="1466406" cy="7166"/>
            </a:xfrm>
            <a:prstGeom prst="line">
              <a:avLst/>
            </a:prstGeom>
            <a:noFill/>
            <a:ln w="76200">
              <a:gradFill flip="none" rotWithShape="1">
                <a:gsLst>
                  <a:gs pos="100000">
                    <a:schemeClr val="accent1">
                      <a:lumMod val="50000"/>
                    </a:schemeClr>
                  </a:gs>
                  <a:gs pos="75000">
                    <a:schemeClr val="accent1">
                      <a:lumMod val="75000"/>
                    </a:schemeClr>
                  </a:gs>
                  <a:gs pos="50000">
                    <a:schemeClr val="accent1">
                      <a:lumMod val="40000"/>
                      <a:lumOff val="60000"/>
                    </a:schemeClr>
                  </a:gs>
                  <a:gs pos="25000">
                    <a:schemeClr val="accent1">
                      <a:lumMod val="75000"/>
                    </a:schemeClr>
                  </a:gs>
                  <a:gs pos="0">
                    <a:schemeClr val="accent1">
                      <a:lumMod val="50000"/>
                    </a:schemeClr>
                  </a:gs>
                </a:gsLst>
                <a:lin ang="16200000" scaled="1"/>
                <a:tileRect/>
              </a:gradFill>
            </a:ln>
            <a:effectLst>
              <a:glow rad="12700">
                <a:schemeClr val="accent1">
                  <a:lumMod val="75000"/>
                  <a:alpha val="70000"/>
                </a:schemeClr>
              </a:glow>
              <a:softEdge rad="0"/>
            </a:effectLst>
          </p:spPr>
          <p:style>
            <a:lnRef idx="2">
              <a:schemeClr val="accent1">
                <a:shade val="50000"/>
              </a:schemeClr>
            </a:lnRef>
            <a:fillRef idx="1">
              <a:schemeClr val="accent1"/>
            </a:fillRef>
            <a:effectRef idx="0">
              <a:schemeClr val="accent1"/>
            </a:effectRef>
            <a:fontRef idx="minor">
              <a:schemeClr val="lt1"/>
            </a:fontRef>
          </p:style>
        </p:cxnSp>
        <p:sp>
          <p:nvSpPr>
            <p:cNvPr id="14" name="Rounded Rectangle 13"/>
            <p:cNvSpPr/>
            <p:nvPr/>
          </p:nvSpPr>
          <p:spPr>
            <a:xfrm rot="16200000">
              <a:off x="3244904" y="3359820"/>
              <a:ext cx="109728"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17" name="Rounded Rectangle 16"/>
            <p:cNvSpPr/>
            <p:nvPr/>
          </p:nvSpPr>
          <p:spPr>
            <a:xfrm rot="16200000">
              <a:off x="3039659" y="3359820"/>
              <a:ext cx="109728"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18" name="Rounded Rectangle 17"/>
            <p:cNvSpPr/>
            <p:nvPr/>
          </p:nvSpPr>
          <p:spPr>
            <a:xfrm rot="16200000">
              <a:off x="3108074" y="3359820"/>
              <a:ext cx="109728"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20" name="Rounded Rectangle 19"/>
            <p:cNvSpPr/>
            <p:nvPr/>
          </p:nvSpPr>
          <p:spPr>
            <a:xfrm rot="16200000">
              <a:off x="3176489" y="3359820"/>
              <a:ext cx="109728"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22" name="Rounded Rectangle 21"/>
            <p:cNvSpPr/>
            <p:nvPr/>
          </p:nvSpPr>
          <p:spPr>
            <a:xfrm rot="16200000">
              <a:off x="3313319" y="3359820"/>
              <a:ext cx="109728"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25" name="Rounded Rectangle 24"/>
            <p:cNvSpPr/>
            <p:nvPr/>
          </p:nvSpPr>
          <p:spPr>
            <a:xfrm rot="16200000">
              <a:off x="2974260" y="3361223"/>
              <a:ext cx="109728"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66" name="Rounded Rectangle 65"/>
            <p:cNvSpPr/>
            <p:nvPr/>
          </p:nvSpPr>
          <p:spPr>
            <a:xfrm rot="16200000">
              <a:off x="3450149" y="3359820"/>
              <a:ext cx="109728"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67" name="Rounded Rectangle 66"/>
            <p:cNvSpPr/>
            <p:nvPr/>
          </p:nvSpPr>
          <p:spPr>
            <a:xfrm rot="16200000">
              <a:off x="3518564" y="3359820"/>
              <a:ext cx="109728"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69" name="Rounded Rectangle 68"/>
            <p:cNvSpPr/>
            <p:nvPr/>
          </p:nvSpPr>
          <p:spPr>
            <a:xfrm rot="16200000">
              <a:off x="3381734" y="3359820"/>
              <a:ext cx="109728"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70" name="Rounded Rectangle 69"/>
            <p:cNvSpPr/>
            <p:nvPr/>
          </p:nvSpPr>
          <p:spPr>
            <a:xfrm rot="16200000">
              <a:off x="3586979" y="3359820"/>
              <a:ext cx="109728"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72" name="Rounded Rectangle 71"/>
            <p:cNvSpPr/>
            <p:nvPr/>
          </p:nvSpPr>
          <p:spPr>
            <a:xfrm rot="16200000">
              <a:off x="3655394" y="3359820"/>
              <a:ext cx="109728"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76" name="Rounded Rectangle 75"/>
            <p:cNvSpPr/>
            <p:nvPr/>
          </p:nvSpPr>
          <p:spPr>
            <a:xfrm rot="16200000">
              <a:off x="3792224" y="3359820"/>
              <a:ext cx="109728"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79" name="Rounded Rectangle 78"/>
            <p:cNvSpPr/>
            <p:nvPr/>
          </p:nvSpPr>
          <p:spPr>
            <a:xfrm rot="16200000">
              <a:off x="3860639" y="3359820"/>
              <a:ext cx="109728"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84" name="Rounded Rectangle 83"/>
            <p:cNvSpPr/>
            <p:nvPr/>
          </p:nvSpPr>
          <p:spPr>
            <a:xfrm rot="16200000">
              <a:off x="3929054" y="3359820"/>
              <a:ext cx="109728"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85" name="Rounded Rectangle 84"/>
            <p:cNvSpPr/>
            <p:nvPr/>
          </p:nvSpPr>
          <p:spPr>
            <a:xfrm rot="16200000">
              <a:off x="3997469" y="3359820"/>
              <a:ext cx="109728"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88" name="Rounded Rectangle 87"/>
            <p:cNvSpPr/>
            <p:nvPr/>
          </p:nvSpPr>
          <p:spPr>
            <a:xfrm rot="16200000">
              <a:off x="4065884" y="3359820"/>
              <a:ext cx="109728"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89" name="Rounded Rectangle 88"/>
            <p:cNvSpPr/>
            <p:nvPr/>
          </p:nvSpPr>
          <p:spPr>
            <a:xfrm rot="16200000">
              <a:off x="4134299" y="3359820"/>
              <a:ext cx="109728"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92" name="Rounded Rectangle 91"/>
            <p:cNvSpPr/>
            <p:nvPr/>
          </p:nvSpPr>
          <p:spPr>
            <a:xfrm rot="16200000">
              <a:off x="4202714" y="3359820"/>
              <a:ext cx="109728"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94" name="Rounded Rectangle 93"/>
            <p:cNvSpPr/>
            <p:nvPr/>
          </p:nvSpPr>
          <p:spPr>
            <a:xfrm rot="16200000">
              <a:off x="4271129" y="3359820"/>
              <a:ext cx="109728"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95" name="Rounded Rectangle 94"/>
            <p:cNvSpPr/>
            <p:nvPr/>
          </p:nvSpPr>
          <p:spPr>
            <a:xfrm rot="16200000">
              <a:off x="4339546" y="3359820"/>
              <a:ext cx="109728"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97" name="Rounded Rectangle 96"/>
            <p:cNvSpPr/>
            <p:nvPr/>
          </p:nvSpPr>
          <p:spPr>
            <a:xfrm rot="16200000">
              <a:off x="3723809" y="3359820"/>
              <a:ext cx="109728"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99" name="Rounded Rectangle 98"/>
            <p:cNvSpPr/>
            <p:nvPr/>
          </p:nvSpPr>
          <p:spPr>
            <a:xfrm rot="16200000">
              <a:off x="4406521" y="3358278"/>
              <a:ext cx="109728"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grpSp>
      <p:grpSp>
        <p:nvGrpSpPr>
          <p:cNvPr id="103" name="Group 102"/>
          <p:cNvGrpSpPr/>
          <p:nvPr/>
        </p:nvGrpSpPr>
        <p:grpSpPr>
          <a:xfrm>
            <a:off x="3753131" y="3752208"/>
            <a:ext cx="3281292" cy="272313"/>
            <a:chOff x="3064843" y="3441453"/>
            <a:chExt cx="1485476" cy="123279"/>
          </a:xfrm>
        </p:grpSpPr>
        <p:cxnSp>
          <p:nvCxnSpPr>
            <p:cNvPr id="13" name="Straight Connector 12"/>
            <p:cNvCxnSpPr/>
            <p:nvPr/>
          </p:nvCxnSpPr>
          <p:spPr>
            <a:xfrm>
              <a:off x="3076575" y="3564732"/>
              <a:ext cx="1469231" cy="0"/>
            </a:xfrm>
            <a:prstGeom prst="line">
              <a:avLst/>
            </a:prstGeom>
            <a:noFill/>
            <a:ln w="76200">
              <a:gradFill flip="none" rotWithShape="1">
                <a:gsLst>
                  <a:gs pos="100000">
                    <a:schemeClr val="accent1">
                      <a:lumMod val="50000"/>
                    </a:schemeClr>
                  </a:gs>
                  <a:gs pos="75000">
                    <a:schemeClr val="accent1">
                      <a:lumMod val="75000"/>
                    </a:schemeClr>
                  </a:gs>
                  <a:gs pos="50000">
                    <a:schemeClr val="accent1">
                      <a:lumMod val="40000"/>
                      <a:lumOff val="60000"/>
                    </a:schemeClr>
                  </a:gs>
                  <a:gs pos="25000">
                    <a:schemeClr val="accent1">
                      <a:lumMod val="75000"/>
                    </a:schemeClr>
                  </a:gs>
                  <a:gs pos="0">
                    <a:schemeClr val="accent1">
                      <a:lumMod val="50000"/>
                    </a:schemeClr>
                  </a:gs>
                </a:gsLst>
                <a:lin ang="16200000" scaled="1"/>
                <a:tileRect/>
              </a:gradFill>
            </a:ln>
            <a:effectLst>
              <a:glow rad="12700">
                <a:schemeClr val="accent1">
                  <a:lumMod val="75000"/>
                  <a:alpha val="70000"/>
                </a:schemeClr>
              </a:glow>
              <a:softEdge rad="0"/>
            </a:effectLst>
          </p:spPr>
          <p:style>
            <a:lnRef idx="2">
              <a:schemeClr val="accent1">
                <a:shade val="50000"/>
              </a:schemeClr>
            </a:lnRef>
            <a:fillRef idx="1">
              <a:schemeClr val="accent1"/>
            </a:fillRef>
            <a:effectRef idx="0">
              <a:schemeClr val="accent1"/>
            </a:effectRef>
            <a:fontRef idx="minor">
              <a:schemeClr val="lt1"/>
            </a:fontRef>
          </p:style>
        </p:cxnSp>
        <p:sp>
          <p:nvSpPr>
            <p:cNvPr id="15" name="Rounded Rectangle 14"/>
            <p:cNvSpPr/>
            <p:nvPr/>
          </p:nvSpPr>
          <p:spPr>
            <a:xfrm rot="16200000">
              <a:off x="3176489" y="3468279"/>
              <a:ext cx="109728"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16" name="Rounded Rectangle 15"/>
            <p:cNvSpPr/>
            <p:nvPr/>
          </p:nvSpPr>
          <p:spPr>
            <a:xfrm rot="16200000">
              <a:off x="3108074" y="3468279"/>
              <a:ext cx="109728"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19" name="Rounded Rectangle 18"/>
            <p:cNvSpPr/>
            <p:nvPr/>
          </p:nvSpPr>
          <p:spPr>
            <a:xfrm rot="16200000">
              <a:off x="3039659" y="3468279"/>
              <a:ext cx="109728"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21" name="Rounded Rectangle 20"/>
            <p:cNvSpPr/>
            <p:nvPr/>
          </p:nvSpPr>
          <p:spPr>
            <a:xfrm rot="16200000">
              <a:off x="3244904" y="3468279"/>
              <a:ext cx="109728"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23" name="Rounded Rectangle 22"/>
            <p:cNvSpPr/>
            <p:nvPr/>
          </p:nvSpPr>
          <p:spPr>
            <a:xfrm rot="16200000">
              <a:off x="3313319" y="3468279"/>
              <a:ext cx="109728"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64" name="Rounded Rectangle 63"/>
            <p:cNvSpPr/>
            <p:nvPr/>
          </p:nvSpPr>
          <p:spPr>
            <a:xfrm rot="16200000">
              <a:off x="3518564" y="3468279"/>
              <a:ext cx="109728"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65" name="Rounded Rectangle 64"/>
            <p:cNvSpPr/>
            <p:nvPr/>
          </p:nvSpPr>
          <p:spPr>
            <a:xfrm rot="16200000">
              <a:off x="3450149" y="3468279"/>
              <a:ext cx="109728"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68" name="Rounded Rectangle 67"/>
            <p:cNvSpPr/>
            <p:nvPr/>
          </p:nvSpPr>
          <p:spPr>
            <a:xfrm rot="16200000">
              <a:off x="3381734" y="3468279"/>
              <a:ext cx="109728"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71" name="Rounded Rectangle 70"/>
            <p:cNvSpPr/>
            <p:nvPr/>
          </p:nvSpPr>
          <p:spPr>
            <a:xfrm rot="16200000">
              <a:off x="3586979" y="3468279"/>
              <a:ext cx="109728"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73" name="Rounded Rectangle 72"/>
            <p:cNvSpPr/>
            <p:nvPr/>
          </p:nvSpPr>
          <p:spPr>
            <a:xfrm rot="16200000">
              <a:off x="3655394" y="3468279"/>
              <a:ext cx="109728"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75" name="Rounded Rectangle 74"/>
            <p:cNvSpPr/>
            <p:nvPr/>
          </p:nvSpPr>
          <p:spPr>
            <a:xfrm rot="16200000">
              <a:off x="3723809" y="3468279"/>
              <a:ext cx="109728"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77" name="Rounded Rectangle 76"/>
            <p:cNvSpPr/>
            <p:nvPr/>
          </p:nvSpPr>
          <p:spPr>
            <a:xfrm rot="16200000">
              <a:off x="3792224" y="3468279"/>
              <a:ext cx="109728"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78" name="Rounded Rectangle 77"/>
            <p:cNvSpPr/>
            <p:nvPr/>
          </p:nvSpPr>
          <p:spPr>
            <a:xfrm rot="16200000">
              <a:off x="3860639" y="3468279"/>
              <a:ext cx="109728"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83" name="Rounded Rectangle 82"/>
            <p:cNvSpPr/>
            <p:nvPr/>
          </p:nvSpPr>
          <p:spPr>
            <a:xfrm rot="16200000">
              <a:off x="3929054" y="3468279"/>
              <a:ext cx="109728"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86" name="Rounded Rectangle 85"/>
            <p:cNvSpPr/>
            <p:nvPr/>
          </p:nvSpPr>
          <p:spPr>
            <a:xfrm rot="16200000">
              <a:off x="3997469" y="3468279"/>
              <a:ext cx="109728"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87" name="Rounded Rectangle 86"/>
            <p:cNvSpPr/>
            <p:nvPr/>
          </p:nvSpPr>
          <p:spPr>
            <a:xfrm rot="16200000">
              <a:off x="4065884" y="3468279"/>
              <a:ext cx="109728"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90" name="Rounded Rectangle 89"/>
            <p:cNvSpPr/>
            <p:nvPr/>
          </p:nvSpPr>
          <p:spPr>
            <a:xfrm rot="16200000">
              <a:off x="4134299" y="3468279"/>
              <a:ext cx="109728"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91" name="Rounded Rectangle 90"/>
            <p:cNvSpPr/>
            <p:nvPr/>
          </p:nvSpPr>
          <p:spPr>
            <a:xfrm rot="16200000">
              <a:off x="4202714" y="3468279"/>
              <a:ext cx="109728"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93" name="Rounded Rectangle 92"/>
            <p:cNvSpPr/>
            <p:nvPr/>
          </p:nvSpPr>
          <p:spPr>
            <a:xfrm rot="16200000">
              <a:off x="4271129" y="3468279"/>
              <a:ext cx="109728"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96" name="Rounded Rectangle 95"/>
            <p:cNvSpPr/>
            <p:nvPr/>
          </p:nvSpPr>
          <p:spPr>
            <a:xfrm rot="16200000">
              <a:off x="4339546" y="3468279"/>
              <a:ext cx="109728"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98" name="Rounded Rectangle 97"/>
            <p:cNvSpPr/>
            <p:nvPr/>
          </p:nvSpPr>
          <p:spPr>
            <a:xfrm rot="16200000">
              <a:off x="4398906" y="3466637"/>
              <a:ext cx="109728"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101" name="Rounded Rectangle 100"/>
            <p:cNvSpPr/>
            <p:nvPr/>
          </p:nvSpPr>
          <p:spPr>
            <a:xfrm rot="16200000">
              <a:off x="4465776" y="3467527"/>
              <a:ext cx="109728"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grpSp>
      <p:sp>
        <p:nvSpPr>
          <p:cNvPr id="193" name="TextBox 192"/>
          <p:cNvSpPr txBox="1"/>
          <p:nvPr/>
        </p:nvSpPr>
        <p:spPr>
          <a:xfrm>
            <a:off x="4826329" y="1446753"/>
            <a:ext cx="3039615" cy="461665"/>
          </a:xfrm>
          <a:prstGeom prst="rect">
            <a:avLst/>
          </a:prstGeom>
          <a:noFill/>
          <a:ln w="3175">
            <a:noFill/>
          </a:ln>
        </p:spPr>
        <p:txBody>
          <a:bodyPr wrap="none" rtlCol="0">
            <a:spAutoFit/>
          </a:bodyPr>
          <a:lstStyle/>
          <a:p>
            <a:r>
              <a:rPr lang="en-US" b="1" dirty="0" err="1" smtClean="0">
                <a:ln>
                  <a:solidFill>
                    <a:schemeClr val="bg1"/>
                  </a:solidFill>
                </a:ln>
                <a:effectLst>
                  <a:outerShdw blurRad="38100" dist="38100" dir="2700000" algn="tl">
                    <a:srgbClr val="000000">
                      <a:alpha val="43137"/>
                    </a:srgbClr>
                  </a:outerShdw>
                </a:effectLst>
              </a:rPr>
              <a:t>Argonaute</a:t>
            </a:r>
            <a:r>
              <a:rPr lang="en-US" b="1" dirty="0" smtClean="0">
                <a:ln>
                  <a:solidFill>
                    <a:schemeClr val="bg1"/>
                  </a:solidFill>
                </a:ln>
                <a:effectLst>
                  <a:outerShdw blurRad="38100" dist="38100" dir="2700000" algn="tl">
                    <a:srgbClr val="000000">
                      <a:alpha val="43137"/>
                    </a:srgbClr>
                  </a:outerShdw>
                </a:effectLst>
              </a:rPr>
              <a:t> Proteins</a:t>
            </a:r>
            <a:endParaRPr lang="en-US" b="1" dirty="0">
              <a:ln>
                <a:solidFill>
                  <a:schemeClr val="bg1"/>
                </a:solidFill>
              </a:ln>
              <a:effectLst>
                <a:outerShdw blurRad="38100" dist="38100" dir="2700000" algn="tl">
                  <a:srgbClr val="000000">
                    <a:alpha val="43137"/>
                  </a:srgbClr>
                </a:outerShdw>
              </a:effectLst>
            </a:endParaRPr>
          </a:p>
        </p:txBody>
      </p:sp>
      <p:sp>
        <p:nvSpPr>
          <p:cNvPr id="194" name="TextBox 193"/>
          <p:cNvSpPr txBox="1"/>
          <p:nvPr/>
        </p:nvSpPr>
        <p:spPr>
          <a:xfrm>
            <a:off x="0" y="-3853"/>
            <a:ext cx="1382110" cy="461665"/>
          </a:xfrm>
          <a:prstGeom prst="rect">
            <a:avLst/>
          </a:prstGeom>
          <a:noFill/>
          <a:ln w="3175">
            <a:noFill/>
          </a:ln>
        </p:spPr>
        <p:txBody>
          <a:bodyPr wrap="none" rtlCol="0">
            <a:spAutoFit/>
          </a:bodyPr>
          <a:lstStyle/>
          <a:p>
            <a:r>
              <a:rPr lang="en-US" b="1" dirty="0" smtClean="0">
                <a:ln>
                  <a:solidFill>
                    <a:schemeClr val="bg1"/>
                  </a:solidFill>
                </a:ln>
                <a:effectLst>
                  <a:outerShdw blurRad="38100" dist="38100" dir="2700000" algn="tl">
                    <a:srgbClr val="000000">
                      <a:alpha val="43137"/>
                    </a:srgbClr>
                  </a:outerShdw>
                </a:effectLst>
              </a:rPr>
              <a:t>Nucleus</a:t>
            </a:r>
            <a:endParaRPr lang="en-US" b="1" dirty="0">
              <a:ln>
                <a:solidFill>
                  <a:schemeClr val="bg1"/>
                </a:solidFill>
              </a:ln>
              <a:effectLst>
                <a:outerShdw blurRad="38100" dist="38100" dir="2700000" algn="tl">
                  <a:srgbClr val="000000">
                    <a:alpha val="43137"/>
                  </a:srgbClr>
                </a:outerShdw>
              </a:effectLst>
            </a:endParaRPr>
          </a:p>
        </p:txBody>
      </p:sp>
      <p:sp>
        <p:nvSpPr>
          <p:cNvPr id="195" name="TextBox 194"/>
          <p:cNvSpPr txBox="1"/>
          <p:nvPr/>
        </p:nvSpPr>
        <p:spPr>
          <a:xfrm>
            <a:off x="8054111" y="6202612"/>
            <a:ext cx="1127232" cy="461665"/>
          </a:xfrm>
          <a:prstGeom prst="rect">
            <a:avLst/>
          </a:prstGeom>
          <a:noFill/>
          <a:ln w="3175">
            <a:noFill/>
          </a:ln>
        </p:spPr>
        <p:txBody>
          <a:bodyPr wrap="none" rtlCol="0">
            <a:spAutoFit/>
          </a:bodyPr>
          <a:lstStyle/>
          <a:p>
            <a:r>
              <a:rPr lang="en-US" b="1" dirty="0" smtClean="0">
                <a:ln>
                  <a:solidFill>
                    <a:schemeClr val="bg1"/>
                  </a:solidFill>
                </a:ln>
                <a:effectLst>
                  <a:outerShdw blurRad="38100" dist="38100" dir="2700000" algn="tl">
                    <a:srgbClr val="000000">
                      <a:alpha val="43137"/>
                    </a:srgbClr>
                  </a:outerShdw>
                </a:effectLst>
              </a:rPr>
              <a:t>mRNA</a:t>
            </a:r>
            <a:endParaRPr lang="en-US" b="1" dirty="0">
              <a:ln>
                <a:solidFill>
                  <a:schemeClr val="bg1"/>
                </a:solidFill>
              </a:ln>
              <a:effectLst>
                <a:outerShdw blurRad="38100" dist="38100" dir="2700000" algn="tl">
                  <a:srgbClr val="000000">
                    <a:alpha val="43137"/>
                  </a:srgbClr>
                </a:outerShdw>
              </a:effectLst>
            </a:endParaRPr>
          </a:p>
        </p:txBody>
      </p:sp>
      <p:sp>
        <p:nvSpPr>
          <p:cNvPr id="196" name="TextBox 195"/>
          <p:cNvSpPr txBox="1"/>
          <p:nvPr/>
        </p:nvSpPr>
        <p:spPr>
          <a:xfrm>
            <a:off x="-50303" y="4221635"/>
            <a:ext cx="1672253" cy="461665"/>
          </a:xfrm>
          <a:prstGeom prst="rect">
            <a:avLst/>
          </a:prstGeom>
          <a:noFill/>
          <a:ln w="3175">
            <a:noFill/>
          </a:ln>
        </p:spPr>
        <p:txBody>
          <a:bodyPr wrap="none" rtlCol="0">
            <a:spAutoFit/>
          </a:bodyPr>
          <a:lstStyle/>
          <a:p>
            <a:r>
              <a:rPr lang="en-US" b="1" dirty="0" smtClean="0">
                <a:ln>
                  <a:solidFill>
                    <a:schemeClr val="bg1"/>
                  </a:solidFill>
                </a:ln>
                <a:effectLst>
                  <a:outerShdw blurRad="38100" dist="38100" dir="2700000" algn="tl">
                    <a:srgbClr val="000000">
                      <a:alpha val="43137"/>
                    </a:srgbClr>
                  </a:outerShdw>
                </a:effectLst>
              </a:rPr>
              <a:t>Ribosome</a:t>
            </a:r>
            <a:endParaRPr lang="en-US" b="1" dirty="0">
              <a:ln>
                <a:solidFill>
                  <a:schemeClr val="bg1"/>
                </a:solidFill>
              </a:ln>
              <a:effectLst>
                <a:outerShdw blurRad="38100" dist="38100" dir="2700000" algn="tl">
                  <a:srgbClr val="000000">
                    <a:alpha val="43137"/>
                  </a:srgbClr>
                </a:outerShdw>
              </a:effectLst>
            </a:endParaRPr>
          </a:p>
        </p:txBody>
      </p:sp>
      <p:sp>
        <p:nvSpPr>
          <p:cNvPr id="2" name="Title 1"/>
          <p:cNvSpPr>
            <a:spLocks noGrp="1"/>
          </p:cNvSpPr>
          <p:nvPr>
            <p:ph type="title"/>
          </p:nvPr>
        </p:nvSpPr>
        <p:spPr/>
        <p:txBody>
          <a:bodyPr/>
          <a:lstStyle/>
          <a:p>
            <a:r>
              <a:rPr lang="en-US" dirty="0" smtClean="0"/>
              <a:t>MicroRNA Regulatory Functions</a:t>
            </a:r>
            <a:endParaRPr lang="en-US" dirty="0"/>
          </a:p>
        </p:txBody>
      </p:sp>
      <p:sp>
        <p:nvSpPr>
          <p:cNvPr id="191" name="TextBox 190"/>
          <p:cNvSpPr txBox="1"/>
          <p:nvPr/>
        </p:nvSpPr>
        <p:spPr>
          <a:xfrm>
            <a:off x="4416366" y="4400412"/>
            <a:ext cx="955711" cy="461665"/>
          </a:xfrm>
          <a:prstGeom prst="rect">
            <a:avLst/>
          </a:prstGeom>
          <a:noFill/>
          <a:ln w="3175">
            <a:noFill/>
          </a:ln>
        </p:spPr>
        <p:txBody>
          <a:bodyPr wrap="none" rtlCol="0">
            <a:spAutoFit/>
          </a:bodyPr>
          <a:lstStyle/>
          <a:p>
            <a:r>
              <a:rPr lang="en-US" b="1" dirty="0" smtClean="0">
                <a:ln>
                  <a:solidFill>
                    <a:schemeClr val="bg1"/>
                  </a:solidFill>
                </a:ln>
                <a:effectLst>
                  <a:outerShdw blurRad="38100" dist="38100" dir="2700000" algn="tl">
                    <a:srgbClr val="000000">
                      <a:alpha val="43137"/>
                    </a:srgbClr>
                  </a:outerShdw>
                </a:effectLst>
              </a:rPr>
              <a:t>Dicer</a:t>
            </a:r>
            <a:endParaRPr lang="en-US" b="1" dirty="0">
              <a:ln>
                <a:solidFill>
                  <a:schemeClr val="bg1"/>
                </a:solidFill>
              </a:ln>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8064864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64" presetClass="path" presetSubtype="0" accel="50000" decel="50000" fill="hold" nodeType="withEffect">
                                      <p:stCondLst>
                                        <p:cond delay="0"/>
                                      </p:stCondLst>
                                      <p:childTnLst>
                                        <p:animMotion origin="layout" path="M -2.77778E-6 -1.11111E-6 L -0.26059 -0.27199 " pathEditMode="relative" rAng="0" ptsTypes="AA">
                                          <p:cBhvr>
                                            <p:cTn id="16" dur="6000" spd="-100000" fill="hold"/>
                                            <p:tgtEl>
                                              <p:spTgt spid="104"/>
                                            </p:tgtEl>
                                            <p:attrNameLst>
                                              <p:attrName>ppt_x</p:attrName>
                                              <p:attrName>ppt_y</p:attrName>
                                            </p:attrNameLst>
                                          </p:cBhvr>
                                          <p:rCtr x="-13038" y="-13611"/>
                                        </p:animMotion>
                                      </p:childTnLst>
                                    </p:cTn>
                                  </p:par>
                                  <p:par>
                                    <p:cTn id="17" presetID="64" presetClass="path" presetSubtype="0" accel="50000" decel="50000" fill="hold" nodeType="withEffect">
                                      <p:stCondLst>
                                        <p:cond delay="0"/>
                                      </p:stCondLst>
                                      <p:childTnLst>
                                        <p:animMotion origin="layout" path="M 4.44444E-6 3.7037E-7 L -0.26025 -0.2713 " pathEditMode="relative" rAng="0" ptsTypes="AA">
                                          <p:cBhvr>
                                            <p:cTn id="18" dur="6000" spd="-100000" fill="hold"/>
                                            <p:tgtEl>
                                              <p:spTgt spid="102"/>
                                            </p:tgtEl>
                                            <p:attrNameLst>
                                              <p:attrName>ppt_x</p:attrName>
                                              <p:attrName>ppt_y</p:attrName>
                                            </p:attrNameLst>
                                          </p:cBhvr>
                                          <p:rCtr x="-13021" y="-13565"/>
                                        </p:animMotion>
                                      </p:childTnLst>
                                    </p:cTn>
                                  </p:par>
                                  <p:par>
                                    <p:cTn id="19" presetID="64" presetClass="path" presetSubtype="0" accel="50000" decel="50000" fill="hold" nodeType="withEffect">
                                      <p:stCondLst>
                                        <p:cond delay="0"/>
                                      </p:stCondLst>
                                      <p:childTnLst>
                                        <p:animMotion origin="layout" path="M 3.05556E-6 1.85185E-6 L -0.26007 -0.27176 " pathEditMode="relative" rAng="0" ptsTypes="AA">
                                          <p:cBhvr>
                                            <p:cTn id="20" dur="6000" spd="-100000" fill="hold"/>
                                            <p:tgtEl>
                                              <p:spTgt spid="103"/>
                                            </p:tgtEl>
                                            <p:attrNameLst>
                                              <p:attrName>ppt_x</p:attrName>
                                              <p:attrName>ppt_y</p:attrName>
                                            </p:attrNameLst>
                                          </p:cBhvr>
                                          <p:rCtr x="-13003" y="-13588"/>
                                        </p:animMotion>
                                      </p:childTnLst>
                                    </p:cTn>
                                  </p:par>
                                  <p:par>
                                    <p:cTn id="21" presetID="42" presetClass="path" presetSubtype="0" accel="50000" decel="50000" fill="hold" grpId="1" nodeType="withEffect">
                                      <p:stCondLst>
                                        <p:cond delay="0"/>
                                      </p:stCondLst>
                                      <p:childTnLst>
                                        <p:animMotion origin="layout" path="M -3.61111E-6 4.07407E-6 L 0.26875 0.28032 " pathEditMode="relative" rAng="0" ptsTypes="AA">
                                          <p:cBhvr>
                                            <p:cTn id="22" dur="6000" fill="hold"/>
                                            <p:tgtEl>
                                              <p:spTgt spid="192"/>
                                            </p:tgtEl>
                                            <p:attrNameLst>
                                              <p:attrName>ppt_x</p:attrName>
                                              <p:attrName>ppt_y</p:attrName>
                                            </p:attrNameLst>
                                          </p:cBhvr>
                                          <p:rCtr x="13438" y="14005"/>
                                        </p:animMotion>
                                      </p:childTnLst>
                                    </p:cTn>
                                  </p:par>
                                  <p:par>
                                    <p:cTn id="23" presetID="10" presetClass="exit" presetSubtype="0" fill="hold" grpId="2" nodeType="withEffect">
                                      <p:stCondLst>
                                        <p:cond delay="5000"/>
                                      </p:stCondLst>
                                      <p:childTnLst>
                                        <p:animEffect transition="out" filter="fade">
                                          <p:cBhvr>
                                            <p:cTn id="24" dur="500"/>
                                            <p:tgtEl>
                                              <p:spTgt spid="192"/>
                                            </p:tgtEl>
                                          </p:cBhvr>
                                        </p:animEffect>
                                        <p:set>
                                          <p:cBhvr>
                                            <p:cTn id="25" dur="1" fill="hold">
                                              <p:stCondLst>
                                                <p:cond delay="499"/>
                                              </p:stCondLst>
                                            </p:cTn>
                                            <p:tgtEl>
                                              <p:spTgt spid="192"/>
                                            </p:tgtEl>
                                            <p:attrNameLst>
                                              <p:attrName>style.visibility</p:attrName>
                                            </p:attrNameLst>
                                          </p:cBhvr>
                                          <p:to>
                                            <p:strVal val="hidden"/>
                                          </p:to>
                                        </p:set>
                                      </p:childTnLst>
                                    </p:cTn>
                                  </p:par>
                                  <p:par>
                                    <p:cTn id="26" presetID="10" presetClass="exit" presetSubtype="0" fill="hold" grpId="1" nodeType="withEffect">
                                      <p:stCondLst>
                                        <p:cond delay="5250"/>
                                      </p:stCondLst>
                                      <p:childTnLst>
                                        <p:animEffect transition="out" filter="fade">
                                          <p:cBhvr>
                                            <p:cTn id="27" dur="500"/>
                                            <p:tgtEl>
                                              <p:spTgt spid="45"/>
                                            </p:tgtEl>
                                          </p:cBhvr>
                                        </p:animEffect>
                                        <p:set>
                                          <p:cBhvr>
                                            <p:cTn id="28" dur="1" fill="hold">
                                              <p:stCondLst>
                                                <p:cond delay="499"/>
                                              </p:stCondLst>
                                            </p:cTn>
                                            <p:tgtEl>
                                              <p:spTgt spid="4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0"/>
                                      </p:stCondLst>
                                      <p:childTnLst>
                                        <p:set>
                                          <p:cBhvr>
                                            <p:cTn id="37" dur="1" fill="hold">
                                              <p:stCondLst>
                                                <p:cond delay="0"/>
                                              </p:stCondLst>
                                            </p:cTn>
                                            <p:tgtEl>
                                              <p:spTgt spid="81"/>
                                            </p:tgtEl>
                                            <p:attrNameLst>
                                              <p:attrName>style.visibility</p:attrName>
                                            </p:attrNameLst>
                                          </p:cBhvr>
                                          <p:to>
                                            <p:strVal val="visible"/>
                                          </p:to>
                                        </p:set>
                                        <p:animEffect transition="in" filter="fade">
                                          <p:cBhvr>
                                            <p:cTn id="38" dur="1000"/>
                                            <p:tgtEl>
                                              <p:spTgt spid="81"/>
                                            </p:tgtEl>
                                          </p:cBhvr>
                                        </p:animEffect>
                                        <p:anim calcmode="lin" valueType="num">
                                          <p:cBhvr>
                                            <p:cTn id="39" dur="1000" fill="hold"/>
                                            <p:tgtEl>
                                              <p:spTgt spid="81"/>
                                            </p:tgtEl>
                                            <p:attrNameLst>
                                              <p:attrName>ppt_x</p:attrName>
                                            </p:attrNameLst>
                                          </p:cBhvr>
                                          <p:tavLst>
                                            <p:tav tm="0">
                                              <p:val>
                                                <p:strVal val="#ppt_x"/>
                                              </p:val>
                                            </p:tav>
                                            <p:tav tm="100000">
                                              <p:val>
                                                <p:strVal val="#ppt_x"/>
                                              </p:val>
                                            </p:tav>
                                          </p:tavLst>
                                        </p:anim>
                                        <p:anim calcmode="lin" valueType="num">
                                          <p:cBhvr>
                                            <p:cTn id="40" dur="1000" fill="hold"/>
                                            <p:tgtEl>
                                              <p:spTgt spid="81"/>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0"/>
                                      </p:stCondLst>
                                      <p:childTnLst>
                                        <p:set>
                                          <p:cBhvr>
                                            <p:cTn id="42" dur="1" fill="hold">
                                              <p:stCondLst>
                                                <p:cond delay="0"/>
                                              </p:stCondLst>
                                            </p:cTn>
                                            <p:tgtEl>
                                              <p:spTgt spid="80"/>
                                            </p:tgtEl>
                                            <p:attrNameLst>
                                              <p:attrName>style.visibility</p:attrName>
                                            </p:attrNameLst>
                                          </p:cBhvr>
                                          <p:to>
                                            <p:strVal val="visible"/>
                                          </p:to>
                                        </p:set>
                                        <p:animEffect transition="in" filter="fade">
                                          <p:cBhvr>
                                            <p:cTn id="43" dur="1000"/>
                                            <p:tgtEl>
                                              <p:spTgt spid="80"/>
                                            </p:tgtEl>
                                          </p:cBhvr>
                                        </p:animEffect>
                                        <p:anim calcmode="lin" valueType="num">
                                          <p:cBhvr>
                                            <p:cTn id="44" dur="1000" fill="hold"/>
                                            <p:tgtEl>
                                              <p:spTgt spid="80"/>
                                            </p:tgtEl>
                                            <p:attrNameLst>
                                              <p:attrName>ppt_x</p:attrName>
                                            </p:attrNameLst>
                                          </p:cBhvr>
                                          <p:tavLst>
                                            <p:tav tm="0">
                                              <p:val>
                                                <p:strVal val="#ppt_x"/>
                                              </p:val>
                                            </p:tav>
                                            <p:tav tm="100000">
                                              <p:val>
                                                <p:strVal val="#ppt_x"/>
                                              </p:val>
                                            </p:tav>
                                          </p:tavLst>
                                        </p:anim>
                                        <p:anim calcmode="lin" valueType="num">
                                          <p:cBhvr>
                                            <p:cTn id="45" dur="1000" fill="hold"/>
                                            <p:tgtEl>
                                              <p:spTgt spid="80"/>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193"/>
                                            </p:tgtEl>
                                            <p:attrNameLst>
                                              <p:attrName>style.visibility</p:attrName>
                                            </p:attrNameLst>
                                          </p:cBhvr>
                                          <p:to>
                                            <p:strVal val="visible"/>
                                          </p:to>
                                        </p:set>
                                        <p:animEffect transition="in" filter="fade">
                                          <p:cBhvr>
                                            <p:cTn id="48" dur="1000"/>
                                            <p:tgtEl>
                                              <p:spTgt spid="193"/>
                                            </p:tgtEl>
                                          </p:cBhvr>
                                        </p:animEffect>
                                        <p:anim calcmode="lin" valueType="num">
                                          <p:cBhvr>
                                            <p:cTn id="49" dur="1000" fill="hold"/>
                                            <p:tgtEl>
                                              <p:spTgt spid="193"/>
                                            </p:tgtEl>
                                            <p:attrNameLst>
                                              <p:attrName>ppt_x</p:attrName>
                                            </p:attrNameLst>
                                          </p:cBhvr>
                                          <p:tavLst>
                                            <p:tav tm="0">
                                              <p:val>
                                                <p:strVal val="#ppt_x"/>
                                              </p:val>
                                            </p:tav>
                                            <p:tav tm="100000">
                                              <p:val>
                                                <p:strVal val="#ppt_x"/>
                                              </p:val>
                                            </p:tav>
                                          </p:tavLst>
                                        </p:anim>
                                        <p:anim calcmode="lin" valueType="num">
                                          <p:cBhvr>
                                            <p:cTn id="50" dur="1000" fill="hold"/>
                                            <p:tgtEl>
                                              <p:spTgt spid="19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91"/>
                                            </p:tgtEl>
                                            <p:attrNameLst>
                                              <p:attrName>style.visibility</p:attrName>
                                            </p:attrNameLst>
                                          </p:cBhvr>
                                          <p:to>
                                            <p:strVal val="visible"/>
                                          </p:to>
                                        </p:set>
                                      </p:childTnLst>
                                    </p:cTn>
                                  </p:par>
                                  <p:par>
                                    <p:cTn id="57" presetID="64" presetClass="path" presetSubtype="0" accel="50000" decel="50000" fill="hold" nodeType="withEffect">
                                      <p:stCondLst>
                                        <p:cond delay="0"/>
                                      </p:stCondLst>
                                      <p:childTnLst>
                                        <p:animMotion origin="layout" path="M 5E-6 -1.48148E-6 L -0.08212 -0.12037 " pathEditMode="relative" rAng="0" ptsTypes="AA">
                                          <p:cBhvr>
                                            <p:cTn id="58" dur="2000" fill="hold"/>
                                            <p:tgtEl>
                                              <p:spTgt spid="82"/>
                                            </p:tgtEl>
                                            <p:attrNameLst>
                                              <p:attrName>ppt_x</p:attrName>
                                              <p:attrName>ppt_y</p:attrName>
                                            </p:attrNameLst>
                                          </p:cBhvr>
                                          <p:rCtr x="-4115" y="-6019"/>
                                        </p:animMotion>
                                      </p:childTnLst>
                                    </p:cTn>
                                  </p:par>
                                  <p:par>
                                    <p:cTn id="59" presetID="42" presetClass="path" presetSubtype="0" accel="50000" decel="50000" fill="hold" nodeType="withEffect">
                                      <p:stCondLst>
                                        <p:cond delay="750"/>
                                      </p:stCondLst>
                                      <p:childTnLst>
                                        <p:animMotion origin="layout" path="M 0.00139 -0.00486 L -0.41649 0.20995 " pathEditMode="relative" rAng="0" ptsTypes="AA">
                                          <p:cBhvr>
                                            <p:cTn id="60" dur="2000" fill="hold"/>
                                            <p:tgtEl>
                                              <p:spTgt spid="104"/>
                                            </p:tgtEl>
                                            <p:attrNameLst>
                                              <p:attrName>ppt_x</p:attrName>
                                              <p:attrName>ppt_y</p:attrName>
                                            </p:attrNameLst>
                                          </p:cBhvr>
                                          <p:rCtr x="-20903" y="10741"/>
                                        </p:animMotion>
                                      </p:childTnLst>
                                    </p:cTn>
                                  </p:par>
                                </p:childTnLst>
                              </p:cTn>
                            </p:par>
                            <p:par>
                              <p:cTn id="61" fill="hold">
                                <p:stCondLst>
                                  <p:cond delay="2750"/>
                                </p:stCondLst>
                                <p:childTnLst>
                                  <p:par>
                                    <p:cTn id="62" presetID="10" presetClass="exit" presetSubtype="0" fill="hold" nodeType="afterEffect">
                                      <p:stCondLst>
                                        <p:cond delay="0"/>
                                      </p:stCondLst>
                                      <p:childTnLst>
                                        <p:animEffect transition="out" filter="fade">
                                          <p:cBhvr>
                                            <p:cTn id="63" dur="500"/>
                                            <p:tgtEl>
                                              <p:spTgt spid="82"/>
                                            </p:tgtEl>
                                          </p:cBhvr>
                                        </p:animEffect>
                                        <p:set>
                                          <p:cBhvr>
                                            <p:cTn id="64" dur="1" fill="hold">
                                              <p:stCondLst>
                                                <p:cond delay="499"/>
                                              </p:stCondLst>
                                            </p:cTn>
                                            <p:tgtEl>
                                              <p:spTgt spid="82"/>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91"/>
                                            </p:tgtEl>
                                          </p:cBhvr>
                                        </p:animEffect>
                                        <p:set>
                                          <p:cBhvr>
                                            <p:cTn id="67" dur="1" fill="hold">
                                              <p:stCondLst>
                                                <p:cond delay="499"/>
                                              </p:stCondLst>
                                            </p:cTn>
                                            <p:tgtEl>
                                              <p:spTgt spid="191"/>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53" presetClass="exit" presetSubtype="32" fill="hold" nodeType="clickEffect">
                                      <p:stCondLst>
                                        <p:cond delay="0"/>
                                      </p:stCondLst>
                                      <p:childTnLst>
                                        <p:anim calcmode="lin" valueType="num">
                                          <p:cBhvr>
                                            <p:cTn id="71" dur="2000"/>
                                            <p:tgtEl>
                                              <p:spTgt spid="103"/>
                                            </p:tgtEl>
                                            <p:attrNameLst>
                                              <p:attrName>ppt_w</p:attrName>
                                            </p:attrNameLst>
                                          </p:cBhvr>
                                          <p:tavLst>
                                            <p:tav tm="0">
                                              <p:val>
                                                <p:strVal val="ppt_w"/>
                                              </p:val>
                                            </p:tav>
                                            <p:tav tm="100000">
                                              <p:val>
                                                <p:fltVal val="0"/>
                                              </p:val>
                                            </p:tav>
                                          </p:tavLst>
                                        </p:anim>
                                        <p:anim calcmode="lin" valueType="num">
                                          <p:cBhvr>
                                            <p:cTn id="72" dur="2000"/>
                                            <p:tgtEl>
                                              <p:spTgt spid="103"/>
                                            </p:tgtEl>
                                            <p:attrNameLst>
                                              <p:attrName>ppt_h</p:attrName>
                                            </p:attrNameLst>
                                          </p:cBhvr>
                                          <p:tavLst>
                                            <p:tav tm="0">
                                              <p:val>
                                                <p:strVal val="ppt_h"/>
                                              </p:val>
                                            </p:tav>
                                            <p:tav tm="100000">
                                              <p:val>
                                                <p:fltVal val="0"/>
                                              </p:val>
                                            </p:tav>
                                          </p:tavLst>
                                        </p:anim>
                                        <p:animEffect transition="out" filter="fade">
                                          <p:cBhvr>
                                            <p:cTn id="73" dur="2000"/>
                                            <p:tgtEl>
                                              <p:spTgt spid="103"/>
                                            </p:tgtEl>
                                          </p:cBhvr>
                                        </p:animEffect>
                                        <p:set>
                                          <p:cBhvr>
                                            <p:cTn id="74" dur="1" fill="hold">
                                              <p:stCondLst>
                                                <p:cond delay="1999"/>
                                              </p:stCondLst>
                                            </p:cTn>
                                            <p:tgtEl>
                                              <p:spTgt spid="10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44"/>
                                            </p:tgtEl>
                                            <p:attrNameLst>
                                              <p:attrName>style.visibility</p:attrName>
                                            </p:attrNameLst>
                                          </p:cBhvr>
                                          <p:to>
                                            <p:strVal val="visible"/>
                                          </p:to>
                                        </p:set>
                                        <p:animEffect transition="in" filter="fade">
                                          <p:cBhvr>
                                            <p:cTn id="79" dur="1000"/>
                                            <p:tgtEl>
                                              <p:spTgt spid="44"/>
                                            </p:tgtEl>
                                          </p:cBhvr>
                                        </p:animEffect>
                                        <p:anim calcmode="lin" valueType="num">
                                          <p:cBhvr>
                                            <p:cTn id="80" dur="1000" fill="hold"/>
                                            <p:tgtEl>
                                              <p:spTgt spid="44"/>
                                            </p:tgtEl>
                                            <p:attrNameLst>
                                              <p:attrName>ppt_x</p:attrName>
                                            </p:attrNameLst>
                                          </p:cBhvr>
                                          <p:tavLst>
                                            <p:tav tm="0">
                                              <p:val>
                                                <p:strVal val="#ppt_x"/>
                                              </p:val>
                                            </p:tav>
                                            <p:tav tm="100000">
                                              <p:val>
                                                <p:strVal val="#ppt_x"/>
                                              </p:val>
                                            </p:tav>
                                          </p:tavLst>
                                        </p:anim>
                                        <p:anim calcmode="lin" valueType="num">
                                          <p:cBhvr>
                                            <p:cTn id="81" dur="1000" fill="hold"/>
                                            <p:tgtEl>
                                              <p:spTgt spid="44"/>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195"/>
                                            </p:tgtEl>
                                            <p:attrNameLst>
                                              <p:attrName>style.visibility</p:attrName>
                                            </p:attrNameLst>
                                          </p:cBhvr>
                                          <p:to>
                                            <p:strVal val="visible"/>
                                          </p:to>
                                        </p:set>
                                        <p:animEffect transition="in" filter="fade">
                                          <p:cBhvr>
                                            <p:cTn id="84" dur="1000"/>
                                            <p:tgtEl>
                                              <p:spTgt spid="195"/>
                                            </p:tgtEl>
                                          </p:cBhvr>
                                        </p:animEffect>
                                        <p:anim calcmode="lin" valueType="num">
                                          <p:cBhvr>
                                            <p:cTn id="85" dur="1000" fill="hold"/>
                                            <p:tgtEl>
                                              <p:spTgt spid="195"/>
                                            </p:tgtEl>
                                            <p:attrNameLst>
                                              <p:attrName>ppt_x</p:attrName>
                                            </p:attrNameLst>
                                          </p:cBhvr>
                                          <p:tavLst>
                                            <p:tav tm="0">
                                              <p:val>
                                                <p:strVal val="#ppt_x"/>
                                              </p:val>
                                            </p:tav>
                                            <p:tav tm="100000">
                                              <p:val>
                                                <p:strVal val="#ppt_x"/>
                                              </p:val>
                                            </p:tav>
                                          </p:tavLst>
                                        </p:anim>
                                        <p:anim calcmode="lin" valueType="num">
                                          <p:cBhvr>
                                            <p:cTn id="86" dur="1000" fill="hold"/>
                                            <p:tgtEl>
                                              <p:spTgt spid="195"/>
                                            </p:tgtEl>
                                            <p:attrNameLst>
                                              <p:attrName>ppt_y</p:attrName>
                                            </p:attrNameLst>
                                          </p:cBhvr>
                                          <p:tavLst>
                                            <p:tav tm="0">
                                              <p:val>
                                                <p:strVal val="#ppt_y+.1"/>
                                              </p:val>
                                            </p:tav>
                                            <p:tav tm="100000">
                                              <p:val>
                                                <p:strVal val="#ppt_y"/>
                                              </p:val>
                                            </p:tav>
                                          </p:tavLst>
                                        </p:anim>
                                      </p:childTnLst>
                                    </p:cTn>
                                  </p:par>
                                </p:childTnLst>
                              </p:cTn>
                            </p:par>
                            <p:par>
                              <p:cTn id="87" fill="hold">
                                <p:stCondLst>
                                  <p:cond delay="1000"/>
                                </p:stCondLst>
                                <p:childTnLst>
                                  <p:par>
                                    <p:cTn id="88" presetID="42" presetClass="entr" presetSubtype="0" fill="hold" grpId="0" nodeType="afterEffect">
                                      <p:stCondLst>
                                        <p:cond delay="0"/>
                                      </p:stCondLst>
                                      <p:childTnLst>
                                        <p:set>
                                          <p:cBhvr>
                                            <p:cTn id="89" dur="1" fill="hold">
                                              <p:stCondLst>
                                                <p:cond delay="0"/>
                                              </p:stCondLst>
                                            </p:cTn>
                                            <p:tgtEl>
                                              <p:spTgt spid="112"/>
                                            </p:tgtEl>
                                            <p:attrNameLst>
                                              <p:attrName>style.visibility</p:attrName>
                                            </p:attrNameLst>
                                          </p:cBhvr>
                                          <p:to>
                                            <p:strVal val="visible"/>
                                          </p:to>
                                        </p:set>
                                        <p:animEffect transition="in" filter="fade">
                                          <p:cBhvr>
                                            <p:cTn id="90" dur="1000"/>
                                            <p:tgtEl>
                                              <p:spTgt spid="112"/>
                                            </p:tgtEl>
                                          </p:cBhvr>
                                        </p:animEffect>
                                        <p:anim calcmode="lin" valueType="num">
                                          <p:cBhvr>
                                            <p:cTn id="91" dur="1000" fill="hold"/>
                                            <p:tgtEl>
                                              <p:spTgt spid="112"/>
                                            </p:tgtEl>
                                            <p:attrNameLst>
                                              <p:attrName>ppt_x</p:attrName>
                                            </p:attrNameLst>
                                          </p:cBhvr>
                                          <p:tavLst>
                                            <p:tav tm="0">
                                              <p:val>
                                                <p:strVal val="#ppt_x"/>
                                              </p:val>
                                            </p:tav>
                                            <p:tav tm="100000">
                                              <p:val>
                                                <p:strVal val="#ppt_x"/>
                                              </p:val>
                                            </p:tav>
                                          </p:tavLst>
                                        </p:anim>
                                        <p:anim calcmode="lin" valueType="num">
                                          <p:cBhvr>
                                            <p:cTn id="92" dur="1000" fill="hold"/>
                                            <p:tgtEl>
                                              <p:spTgt spid="112"/>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196"/>
                                            </p:tgtEl>
                                            <p:attrNameLst>
                                              <p:attrName>style.visibility</p:attrName>
                                            </p:attrNameLst>
                                          </p:cBhvr>
                                          <p:to>
                                            <p:strVal val="visible"/>
                                          </p:to>
                                        </p:set>
                                        <p:animEffect transition="in" filter="fade">
                                          <p:cBhvr>
                                            <p:cTn id="95" dur="1000"/>
                                            <p:tgtEl>
                                              <p:spTgt spid="196"/>
                                            </p:tgtEl>
                                          </p:cBhvr>
                                        </p:animEffect>
                                        <p:anim calcmode="lin" valueType="num">
                                          <p:cBhvr>
                                            <p:cTn id="96" dur="1000" fill="hold"/>
                                            <p:tgtEl>
                                              <p:spTgt spid="196"/>
                                            </p:tgtEl>
                                            <p:attrNameLst>
                                              <p:attrName>ppt_x</p:attrName>
                                            </p:attrNameLst>
                                          </p:cBhvr>
                                          <p:tavLst>
                                            <p:tav tm="0">
                                              <p:val>
                                                <p:strVal val="#ppt_x"/>
                                              </p:val>
                                            </p:tav>
                                            <p:tav tm="100000">
                                              <p:val>
                                                <p:strVal val="#ppt_x"/>
                                              </p:val>
                                            </p:tav>
                                          </p:tavLst>
                                        </p:anim>
                                        <p:anim calcmode="lin" valueType="num">
                                          <p:cBhvr>
                                            <p:cTn id="97" dur="1000" fill="hold"/>
                                            <p:tgtEl>
                                              <p:spTgt spid="196"/>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path" presetSubtype="0" accel="50000" decel="50000" fill="hold" nodeType="clickEffect">
                                      <p:stCondLst>
                                        <p:cond delay="0"/>
                                      </p:stCondLst>
                                      <p:childTnLst>
                                        <p:animMotion origin="layout" path="M 4.44444E-6 3.7037E-7 L -0.16945 0.2838 " pathEditMode="relative" rAng="0" ptsTypes="AA">
                                          <p:cBhvr>
                                            <p:cTn id="101" dur="2000" fill="hold"/>
                                            <p:tgtEl>
                                              <p:spTgt spid="102"/>
                                            </p:tgtEl>
                                            <p:attrNameLst>
                                              <p:attrName>ppt_x</p:attrName>
                                              <p:attrName>ppt_y</p:attrName>
                                            </p:attrNameLst>
                                          </p:cBhvr>
                                          <p:rCtr x="-8472" y="14190"/>
                                        </p:animMotion>
                                      </p:childTnLst>
                                    </p:cTn>
                                  </p:par>
                                  <p:par>
                                    <p:cTn id="102" presetID="42" presetClass="path" presetSubtype="0" accel="50000" decel="50000" fill="hold" grpId="1" nodeType="withEffect">
                                      <p:stCondLst>
                                        <p:cond delay="0"/>
                                      </p:stCondLst>
                                      <p:childTnLst>
                                        <p:animMotion origin="layout" path="M -1.38889E-6 2.59259E-6 L -0.16458 0.28634 " pathEditMode="relative" rAng="0" ptsTypes="AA">
                                          <p:cBhvr>
                                            <p:cTn id="103" dur="2000" fill="hold"/>
                                            <p:tgtEl>
                                              <p:spTgt spid="3"/>
                                            </p:tgtEl>
                                            <p:attrNameLst>
                                              <p:attrName>ppt_x</p:attrName>
                                              <p:attrName>ppt_y</p:attrName>
                                            </p:attrNameLst>
                                          </p:cBhvr>
                                          <p:rCtr x="-8229" y="14306"/>
                                        </p:animMotion>
                                      </p:childTnLst>
                                    </p:cTn>
                                  </p:par>
                                  <p:par>
                                    <p:cTn id="104" presetID="42" presetClass="path" presetSubtype="0" accel="50000" decel="50000" fill="hold" grpId="1" nodeType="withEffect">
                                      <p:stCondLst>
                                        <p:cond delay="0"/>
                                      </p:stCondLst>
                                      <p:childTnLst>
                                        <p:animMotion origin="layout" path="M -4.16667E-6 -3.7037E-7 L -0.14913 0.28542 " pathEditMode="relative" rAng="0" ptsTypes="AA">
                                          <p:cBhvr>
                                            <p:cTn id="105" dur="2000" fill="hold"/>
                                            <p:tgtEl>
                                              <p:spTgt spid="81"/>
                                            </p:tgtEl>
                                            <p:attrNameLst>
                                              <p:attrName>ppt_x</p:attrName>
                                              <p:attrName>ppt_y</p:attrName>
                                            </p:attrNameLst>
                                          </p:cBhvr>
                                          <p:rCtr x="-7465" y="14259"/>
                                        </p:animMotion>
                                      </p:childTnLst>
                                    </p:cTn>
                                  </p:par>
                                  <p:par>
                                    <p:cTn id="106" presetID="42" presetClass="path" presetSubtype="0" accel="50000" decel="50000" fill="hold" grpId="1" nodeType="withEffect">
                                      <p:stCondLst>
                                        <p:cond delay="0"/>
                                      </p:stCondLst>
                                      <p:childTnLst>
                                        <p:animMotion origin="layout" path="M -4.16667E-6 -4.81481E-6 L -0.1467 0.26783 " pathEditMode="relative" rAng="0" ptsTypes="AA">
                                          <p:cBhvr>
                                            <p:cTn id="107" dur="2000" fill="hold"/>
                                            <p:tgtEl>
                                              <p:spTgt spid="80"/>
                                            </p:tgtEl>
                                            <p:attrNameLst>
                                              <p:attrName>ppt_x</p:attrName>
                                              <p:attrName>ppt_y</p:attrName>
                                            </p:attrNameLst>
                                          </p:cBhvr>
                                          <p:rCtr x="-7344" y="13380"/>
                                        </p:animMotion>
                                      </p:childTnLst>
                                    </p:cTn>
                                  </p:par>
                                  <p:par>
                                    <p:cTn id="108" presetID="10" presetClass="exit" presetSubtype="0" fill="hold" grpId="1" nodeType="withEffect">
                                      <p:stCondLst>
                                        <p:cond delay="0"/>
                                      </p:stCondLst>
                                      <p:childTnLst>
                                        <p:animEffect transition="out" filter="fade">
                                          <p:cBhvr>
                                            <p:cTn id="109" dur="500"/>
                                            <p:tgtEl>
                                              <p:spTgt spid="193"/>
                                            </p:tgtEl>
                                          </p:cBhvr>
                                        </p:animEffect>
                                        <p:set>
                                          <p:cBhvr>
                                            <p:cTn id="110" dur="1" fill="hold">
                                              <p:stCondLst>
                                                <p:cond delay="499"/>
                                              </p:stCondLst>
                                            </p:cTn>
                                            <p:tgtEl>
                                              <p:spTgt spid="193"/>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63" presetClass="path" presetSubtype="0" accel="50000" fill="hold" grpId="1" nodeType="clickEffect" p14:presetBounceEnd="14000">
                                      <p:stCondLst>
                                        <p:cond delay="0"/>
                                      </p:stCondLst>
                                      <p:childTnLst>
                                        <p:animMotion origin="layout" path="M 4.72222E-6 3.7037E-7 L 0.08645 3.7037E-7 " pathEditMode="relative" rAng="0" ptsTypes="AA" p14:bounceEnd="14000">
                                          <p:cBhvr>
                                            <p:cTn id="114" dur="2000" fill="hold"/>
                                            <p:tgtEl>
                                              <p:spTgt spid="112"/>
                                            </p:tgtEl>
                                            <p:attrNameLst>
                                              <p:attrName>ppt_x</p:attrName>
                                              <p:attrName>ppt_y</p:attrName>
                                            </p:attrNameLst>
                                          </p:cBhvr>
                                          <p:rCtr x="4323" y="0"/>
                                        </p:animMotion>
                                      </p:childTnLst>
                                    </p:cTn>
                                  </p:par>
                                </p:childTnLst>
                              </p:cTn>
                            </p:par>
                            <p:par>
                              <p:cTn id="115" fill="hold">
                                <p:stCondLst>
                                  <p:cond delay="2000"/>
                                </p:stCondLst>
                                <p:childTnLst>
                                  <p:par>
                                    <p:cTn id="116" presetID="42" presetClass="exit" presetSubtype="0" fill="hold" grpId="2" nodeType="afterEffect">
                                      <p:stCondLst>
                                        <p:cond delay="500"/>
                                      </p:stCondLst>
                                      <p:childTnLst>
                                        <p:animEffect transition="out" filter="fade">
                                          <p:cBhvr>
                                            <p:cTn id="117" dur="1000"/>
                                            <p:tgtEl>
                                              <p:spTgt spid="112"/>
                                            </p:tgtEl>
                                          </p:cBhvr>
                                        </p:animEffect>
                                        <p:anim calcmode="lin" valueType="num">
                                          <p:cBhvr>
                                            <p:cTn id="118" dur="1000"/>
                                            <p:tgtEl>
                                              <p:spTgt spid="112"/>
                                            </p:tgtEl>
                                            <p:attrNameLst>
                                              <p:attrName>ppt_x</p:attrName>
                                            </p:attrNameLst>
                                          </p:cBhvr>
                                          <p:tavLst>
                                            <p:tav tm="0">
                                              <p:val>
                                                <p:strVal val="ppt_x"/>
                                              </p:val>
                                            </p:tav>
                                            <p:tav tm="100000">
                                              <p:val>
                                                <p:strVal val="ppt_x"/>
                                              </p:val>
                                            </p:tav>
                                          </p:tavLst>
                                        </p:anim>
                                        <p:anim calcmode="lin" valueType="num">
                                          <p:cBhvr>
                                            <p:cTn id="119" dur="1000"/>
                                            <p:tgtEl>
                                              <p:spTgt spid="112"/>
                                            </p:tgtEl>
                                            <p:attrNameLst>
                                              <p:attrName>ppt_y</p:attrName>
                                            </p:attrNameLst>
                                          </p:cBhvr>
                                          <p:tavLst>
                                            <p:tav tm="0">
                                              <p:val>
                                                <p:strVal val="ppt_y"/>
                                              </p:val>
                                            </p:tav>
                                            <p:tav tm="100000">
                                              <p:val>
                                                <p:strVal val="ppt_y+.1"/>
                                              </p:val>
                                            </p:tav>
                                          </p:tavLst>
                                        </p:anim>
                                        <p:set>
                                          <p:cBhvr>
                                            <p:cTn id="120" dur="1" fill="hold">
                                              <p:stCondLst>
                                                <p:cond delay="999"/>
                                              </p:stCondLst>
                                            </p:cTn>
                                            <p:tgtEl>
                                              <p:spTgt spid="112"/>
                                            </p:tgtEl>
                                            <p:attrNameLst>
                                              <p:attrName>style.visibility</p:attrName>
                                            </p:attrNameLst>
                                          </p:cBhvr>
                                          <p:to>
                                            <p:strVal val="hidden"/>
                                          </p:to>
                                        </p:set>
                                      </p:childTnLst>
                                    </p:cTn>
                                  </p:par>
                                  <p:par>
                                    <p:cTn id="121" presetID="10" presetClass="exit" presetSubtype="0" fill="hold" grpId="1" nodeType="withEffect">
                                      <p:stCondLst>
                                        <p:cond delay="500"/>
                                      </p:stCondLst>
                                      <p:childTnLst>
                                        <p:animEffect transition="out" filter="fade">
                                          <p:cBhvr>
                                            <p:cTn id="122" dur="500"/>
                                            <p:tgtEl>
                                              <p:spTgt spid="196"/>
                                            </p:tgtEl>
                                          </p:cBhvr>
                                        </p:animEffect>
                                        <p:set>
                                          <p:cBhvr>
                                            <p:cTn id="123" dur="1" fill="hold">
                                              <p:stCondLst>
                                                <p:cond delay="499"/>
                                              </p:stCondLst>
                                            </p:cTn>
                                            <p:tgtEl>
                                              <p:spTgt spid="196"/>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9" presetClass="exit" presetSubtype="0" fill="hold" nodeType="clickEffect">
                                      <p:stCondLst>
                                        <p:cond delay="0"/>
                                      </p:stCondLst>
                                      <p:childTnLst>
                                        <p:animEffect transition="out" filter="dissolve">
                                          <p:cBhvr>
                                            <p:cTn id="127" dur="1500"/>
                                            <p:tgtEl>
                                              <p:spTgt spid="44"/>
                                            </p:tgtEl>
                                          </p:cBhvr>
                                        </p:animEffect>
                                        <p:set>
                                          <p:cBhvr>
                                            <p:cTn id="128" dur="1" fill="hold">
                                              <p:stCondLst>
                                                <p:cond delay="1499"/>
                                              </p:stCondLst>
                                            </p:cTn>
                                            <p:tgtEl>
                                              <p:spTgt spid="44"/>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195"/>
                                            </p:tgtEl>
                                          </p:cBhvr>
                                        </p:animEffect>
                                        <p:set>
                                          <p:cBhvr>
                                            <p:cTn id="131" dur="1" fill="hold">
                                              <p:stCondLst>
                                                <p:cond delay="499"/>
                                              </p:stCondLst>
                                            </p:cTn>
                                            <p:tgtEl>
                                              <p:spTgt spid="1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1" grpId="0" animBg="1"/>
          <p:bldP spid="81" grpId="1" animBg="1"/>
          <p:bldP spid="80" grpId="0" animBg="1"/>
          <p:bldP spid="80" grpId="1" animBg="1"/>
          <p:bldP spid="112" grpId="0" animBg="1"/>
          <p:bldP spid="112" grpId="1" animBg="1"/>
          <p:bldP spid="112" grpId="2" animBg="1"/>
          <p:bldP spid="192" grpId="0" animBg="1"/>
          <p:bldP spid="192" grpId="1" animBg="1"/>
          <p:bldP spid="192" grpId="2" animBg="1"/>
          <p:bldP spid="45" grpId="0"/>
          <p:bldP spid="45" grpId="1"/>
          <p:bldP spid="193" grpId="0"/>
          <p:bldP spid="193" grpId="1"/>
          <p:bldP spid="195" grpId="0"/>
          <p:bldP spid="195" grpId="1"/>
          <p:bldP spid="196" grpId="0"/>
          <p:bldP spid="196" grpId="1"/>
          <p:bldP spid="191" grpId="0"/>
          <p:bldP spid="191" grpId="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64" presetClass="path" presetSubtype="0" accel="50000" decel="50000" fill="hold" nodeType="withEffect">
                                      <p:stCondLst>
                                        <p:cond delay="0"/>
                                      </p:stCondLst>
                                      <p:childTnLst>
                                        <p:animMotion origin="layout" path="M -2.77778E-6 -1.11111E-6 L -0.26059 -0.27199 " pathEditMode="relative" rAng="0" ptsTypes="AA">
                                          <p:cBhvr>
                                            <p:cTn id="16" dur="6000" spd="-100000" fill="hold"/>
                                            <p:tgtEl>
                                              <p:spTgt spid="104"/>
                                            </p:tgtEl>
                                            <p:attrNameLst>
                                              <p:attrName>ppt_x</p:attrName>
                                              <p:attrName>ppt_y</p:attrName>
                                            </p:attrNameLst>
                                          </p:cBhvr>
                                          <p:rCtr x="-13038" y="-13611"/>
                                        </p:animMotion>
                                      </p:childTnLst>
                                    </p:cTn>
                                  </p:par>
                                  <p:par>
                                    <p:cTn id="17" presetID="64" presetClass="path" presetSubtype="0" accel="50000" decel="50000" fill="hold" nodeType="withEffect">
                                      <p:stCondLst>
                                        <p:cond delay="0"/>
                                      </p:stCondLst>
                                      <p:childTnLst>
                                        <p:animMotion origin="layout" path="M 4.44444E-6 3.7037E-7 L -0.26025 -0.2713 " pathEditMode="relative" rAng="0" ptsTypes="AA">
                                          <p:cBhvr>
                                            <p:cTn id="18" dur="6000" spd="-100000" fill="hold"/>
                                            <p:tgtEl>
                                              <p:spTgt spid="102"/>
                                            </p:tgtEl>
                                            <p:attrNameLst>
                                              <p:attrName>ppt_x</p:attrName>
                                              <p:attrName>ppt_y</p:attrName>
                                            </p:attrNameLst>
                                          </p:cBhvr>
                                          <p:rCtr x="-13021" y="-13565"/>
                                        </p:animMotion>
                                      </p:childTnLst>
                                    </p:cTn>
                                  </p:par>
                                  <p:par>
                                    <p:cTn id="19" presetID="64" presetClass="path" presetSubtype="0" accel="50000" decel="50000" fill="hold" nodeType="withEffect">
                                      <p:stCondLst>
                                        <p:cond delay="0"/>
                                      </p:stCondLst>
                                      <p:childTnLst>
                                        <p:animMotion origin="layout" path="M 3.05556E-6 1.85185E-6 L -0.26007 -0.27176 " pathEditMode="relative" rAng="0" ptsTypes="AA">
                                          <p:cBhvr>
                                            <p:cTn id="20" dur="6000" spd="-100000" fill="hold"/>
                                            <p:tgtEl>
                                              <p:spTgt spid="103"/>
                                            </p:tgtEl>
                                            <p:attrNameLst>
                                              <p:attrName>ppt_x</p:attrName>
                                              <p:attrName>ppt_y</p:attrName>
                                            </p:attrNameLst>
                                          </p:cBhvr>
                                          <p:rCtr x="-13003" y="-13588"/>
                                        </p:animMotion>
                                      </p:childTnLst>
                                    </p:cTn>
                                  </p:par>
                                  <p:par>
                                    <p:cTn id="21" presetID="42" presetClass="path" presetSubtype="0" accel="50000" decel="50000" fill="hold" grpId="1" nodeType="withEffect">
                                      <p:stCondLst>
                                        <p:cond delay="0"/>
                                      </p:stCondLst>
                                      <p:childTnLst>
                                        <p:animMotion origin="layout" path="M -3.61111E-6 4.07407E-6 L 0.26875 0.28032 " pathEditMode="relative" rAng="0" ptsTypes="AA">
                                          <p:cBhvr>
                                            <p:cTn id="22" dur="6000" fill="hold"/>
                                            <p:tgtEl>
                                              <p:spTgt spid="192"/>
                                            </p:tgtEl>
                                            <p:attrNameLst>
                                              <p:attrName>ppt_x</p:attrName>
                                              <p:attrName>ppt_y</p:attrName>
                                            </p:attrNameLst>
                                          </p:cBhvr>
                                          <p:rCtr x="13438" y="14005"/>
                                        </p:animMotion>
                                      </p:childTnLst>
                                    </p:cTn>
                                  </p:par>
                                  <p:par>
                                    <p:cTn id="23" presetID="10" presetClass="exit" presetSubtype="0" fill="hold" grpId="2" nodeType="withEffect">
                                      <p:stCondLst>
                                        <p:cond delay="5000"/>
                                      </p:stCondLst>
                                      <p:childTnLst>
                                        <p:animEffect transition="out" filter="fade">
                                          <p:cBhvr>
                                            <p:cTn id="24" dur="500"/>
                                            <p:tgtEl>
                                              <p:spTgt spid="192"/>
                                            </p:tgtEl>
                                          </p:cBhvr>
                                        </p:animEffect>
                                        <p:set>
                                          <p:cBhvr>
                                            <p:cTn id="25" dur="1" fill="hold">
                                              <p:stCondLst>
                                                <p:cond delay="499"/>
                                              </p:stCondLst>
                                            </p:cTn>
                                            <p:tgtEl>
                                              <p:spTgt spid="192"/>
                                            </p:tgtEl>
                                            <p:attrNameLst>
                                              <p:attrName>style.visibility</p:attrName>
                                            </p:attrNameLst>
                                          </p:cBhvr>
                                          <p:to>
                                            <p:strVal val="hidden"/>
                                          </p:to>
                                        </p:set>
                                      </p:childTnLst>
                                    </p:cTn>
                                  </p:par>
                                  <p:par>
                                    <p:cTn id="26" presetID="10" presetClass="exit" presetSubtype="0" fill="hold" grpId="1" nodeType="withEffect">
                                      <p:stCondLst>
                                        <p:cond delay="5250"/>
                                      </p:stCondLst>
                                      <p:childTnLst>
                                        <p:animEffect transition="out" filter="fade">
                                          <p:cBhvr>
                                            <p:cTn id="27" dur="500"/>
                                            <p:tgtEl>
                                              <p:spTgt spid="45"/>
                                            </p:tgtEl>
                                          </p:cBhvr>
                                        </p:animEffect>
                                        <p:set>
                                          <p:cBhvr>
                                            <p:cTn id="28" dur="1" fill="hold">
                                              <p:stCondLst>
                                                <p:cond delay="499"/>
                                              </p:stCondLst>
                                            </p:cTn>
                                            <p:tgtEl>
                                              <p:spTgt spid="4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0"/>
                                      </p:stCondLst>
                                      <p:childTnLst>
                                        <p:set>
                                          <p:cBhvr>
                                            <p:cTn id="37" dur="1" fill="hold">
                                              <p:stCondLst>
                                                <p:cond delay="0"/>
                                              </p:stCondLst>
                                            </p:cTn>
                                            <p:tgtEl>
                                              <p:spTgt spid="81"/>
                                            </p:tgtEl>
                                            <p:attrNameLst>
                                              <p:attrName>style.visibility</p:attrName>
                                            </p:attrNameLst>
                                          </p:cBhvr>
                                          <p:to>
                                            <p:strVal val="visible"/>
                                          </p:to>
                                        </p:set>
                                        <p:animEffect transition="in" filter="fade">
                                          <p:cBhvr>
                                            <p:cTn id="38" dur="1000"/>
                                            <p:tgtEl>
                                              <p:spTgt spid="81"/>
                                            </p:tgtEl>
                                          </p:cBhvr>
                                        </p:animEffect>
                                        <p:anim calcmode="lin" valueType="num">
                                          <p:cBhvr>
                                            <p:cTn id="39" dur="1000" fill="hold"/>
                                            <p:tgtEl>
                                              <p:spTgt spid="81"/>
                                            </p:tgtEl>
                                            <p:attrNameLst>
                                              <p:attrName>ppt_x</p:attrName>
                                            </p:attrNameLst>
                                          </p:cBhvr>
                                          <p:tavLst>
                                            <p:tav tm="0">
                                              <p:val>
                                                <p:strVal val="#ppt_x"/>
                                              </p:val>
                                            </p:tav>
                                            <p:tav tm="100000">
                                              <p:val>
                                                <p:strVal val="#ppt_x"/>
                                              </p:val>
                                            </p:tav>
                                          </p:tavLst>
                                        </p:anim>
                                        <p:anim calcmode="lin" valueType="num">
                                          <p:cBhvr>
                                            <p:cTn id="40" dur="1000" fill="hold"/>
                                            <p:tgtEl>
                                              <p:spTgt spid="81"/>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0"/>
                                      </p:stCondLst>
                                      <p:childTnLst>
                                        <p:set>
                                          <p:cBhvr>
                                            <p:cTn id="42" dur="1" fill="hold">
                                              <p:stCondLst>
                                                <p:cond delay="0"/>
                                              </p:stCondLst>
                                            </p:cTn>
                                            <p:tgtEl>
                                              <p:spTgt spid="80"/>
                                            </p:tgtEl>
                                            <p:attrNameLst>
                                              <p:attrName>style.visibility</p:attrName>
                                            </p:attrNameLst>
                                          </p:cBhvr>
                                          <p:to>
                                            <p:strVal val="visible"/>
                                          </p:to>
                                        </p:set>
                                        <p:animEffect transition="in" filter="fade">
                                          <p:cBhvr>
                                            <p:cTn id="43" dur="1000"/>
                                            <p:tgtEl>
                                              <p:spTgt spid="80"/>
                                            </p:tgtEl>
                                          </p:cBhvr>
                                        </p:animEffect>
                                        <p:anim calcmode="lin" valueType="num">
                                          <p:cBhvr>
                                            <p:cTn id="44" dur="1000" fill="hold"/>
                                            <p:tgtEl>
                                              <p:spTgt spid="80"/>
                                            </p:tgtEl>
                                            <p:attrNameLst>
                                              <p:attrName>ppt_x</p:attrName>
                                            </p:attrNameLst>
                                          </p:cBhvr>
                                          <p:tavLst>
                                            <p:tav tm="0">
                                              <p:val>
                                                <p:strVal val="#ppt_x"/>
                                              </p:val>
                                            </p:tav>
                                            <p:tav tm="100000">
                                              <p:val>
                                                <p:strVal val="#ppt_x"/>
                                              </p:val>
                                            </p:tav>
                                          </p:tavLst>
                                        </p:anim>
                                        <p:anim calcmode="lin" valueType="num">
                                          <p:cBhvr>
                                            <p:cTn id="45" dur="1000" fill="hold"/>
                                            <p:tgtEl>
                                              <p:spTgt spid="80"/>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193"/>
                                            </p:tgtEl>
                                            <p:attrNameLst>
                                              <p:attrName>style.visibility</p:attrName>
                                            </p:attrNameLst>
                                          </p:cBhvr>
                                          <p:to>
                                            <p:strVal val="visible"/>
                                          </p:to>
                                        </p:set>
                                        <p:animEffect transition="in" filter="fade">
                                          <p:cBhvr>
                                            <p:cTn id="48" dur="1000"/>
                                            <p:tgtEl>
                                              <p:spTgt spid="193"/>
                                            </p:tgtEl>
                                          </p:cBhvr>
                                        </p:animEffect>
                                        <p:anim calcmode="lin" valueType="num">
                                          <p:cBhvr>
                                            <p:cTn id="49" dur="1000" fill="hold"/>
                                            <p:tgtEl>
                                              <p:spTgt spid="193"/>
                                            </p:tgtEl>
                                            <p:attrNameLst>
                                              <p:attrName>ppt_x</p:attrName>
                                            </p:attrNameLst>
                                          </p:cBhvr>
                                          <p:tavLst>
                                            <p:tav tm="0">
                                              <p:val>
                                                <p:strVal val="#ppt_x"/>
                                              </p:val>
                                            </p:tav>
                                            <p:tav tm="100000">
                                              <p:val>
                                                <p:strVal val="#ppt_x"/>
                                              </p:val>
                                            </p:tav>
                                          </p:tavLst>
                                        </p:anim>
                                        <p:anim calcmode="lin" valueType="num">
                                          <p:cBhvr>
                                            <p:cTn id="50" dur="1000" fill="hold"/>
                                            <p:tgtEl>
                                              <p:spTgt spid="19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91"/>
                                            </p:tgtEl>
                                            <p:attrNameLst>
                                              <p:attrName>style.visibility</p:attrName>
                                            </p:attrNameLst>
                                          </p:cBhvr>
                                          <p:to>
                                            <p:strVal val="visible"/>
                                          </p:to>
                                        </p:set>
                                      </p:childTnLst>
                                    </p:cTn>
                                  </p:par>
                                  <p:par>
                                    <p:cTn id="57" presetID="64" presetClass="path" presetSubtype="0" accel="50000" decel="50000" fill="hold" nodeType="withEffect">
                                      <p:stCondLst>
                                        <p:cond delay="0"/>
                                      </p:stCondLst>
                                      <p:childTnLst>
                                        <p:animMotion origin="layout" path="M 5E-6 -1.48148E-6 L -0.08212 -0.12037 " pathEditMode="relative" rAng="0" ptsTypes="AA">
                                          <p:cBhvr>
                                            <p:cTn id="58" dur="2000" fill="hold"/>
                                            <p:tgtEl>
                                              <p:spTgt spid="82"/>
                                            </p:tgtEl>
                                            <p:attrNameLst>
                                              <p:attrName>ppt_x</p:attrName>
                                              <p:attrName>ppt_y</p:attrName>
                                            </p:attrNameLst>
                                          </p:cBhvr>
                                          <p:rCtr x="-4115" y="-6019"/>
                                        </p:animMotion>
                                      </p:childTnLst>
                                    </p:cTn>
                                  </p:par>
                                  <p:par>
                                    <p:cTn id="59" presetID="42" presetClass="path" presetSubtype="0" accel="50000" decel="50000" fill="hold" nodeType="withEffect">
                                      <p:stCondLst>
                                        <p:cond delay="750"/>
                                      </p:stCondLst>
                                      <p:childTnLst>
                                        <p:animMotion origin="layout" path="M 0.00139 -0.00486 L -0.41649 0.20995 " pathEditMode="relative" rAng="0" ptsTypes="AA">
                                          <p:cBhvr>
                                            <p:cTn id="60" dur="2000" fill="hold"/>
                                            <p:tgtEl>
                                              <p:spTgt spid="104"/>
                                            </p:tgtEl>
                                            <p:attrNameLst>
                                              <p:attrName>ppt_x</p:attrName>
                                              <p:attrName>ppt_y</p:attrName>
                                            </p:attrNameLst>
                                          </p:cBhvr>
                                          <p:rCtr x="-20903" y="10741"/>
                                        </p:animMotion>
                                      </p:childTnLst>
                                    </p:cTn>
                                  </p:par>
                                </p:childTnLst>
                              </p:cTn>
                            </p:par>
                            <p:par>
                              <p:cTn id="61" fill="hold">
                                <p:stCondLst>
                                  <p:cond delay="2750"/>
                                </p:stCondLst>
                                <p:childTnLst>
                                  <p:par>
                                    <p:cTn id="62" presetID="10" presetClass="exit" presetSubtype="0" fill="hold" nodeType="afterEffect">
                                      <p:stCondLst>
                                        <p:cond delay="0"/>
                                      </p:stCondLst>
                                      <p:childTnLst>
                                        <p:animEffect transition="out" filter="fade">
                                          <p:cBhvr>
                                            <p:cTn id="63" dur="500"/>
                                            <p:tgtEl>
                                              <p:spTgt spid="82"/>
                                            </p:tgtEl>
                                          </p:cBhvr>
                                        </p:animEffect>
                                        <p:set>
                                          <p:cBhvr>
                                            <p:cTn id="64" dur="1" fill="hold">
                                              <p:stCondLst>
                                                <p:cond delay="499"/>
                                              </p:stCondLst>
                                            </p:cTn>
                                            <p:tgtEl>
                                              <p:spTgt spid="82"/>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91"/>
                                            </p:tgtEl>
                                          </p:cBhvr>
                                        </p:animEffect>
                                        <p:set>
                                          <p:cBhvr>
                                            <p:cTn id="67" dur="1" fill="hold">
                                              <p:stCondLst>
                                                <p:cond delay="499"/>
                                              </p:stCondLst>
                                            </p:cTn>
                                            <p:tgtEl>
                                              <p:spTgt spid="191"/>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53" presetClass="exit" presetSubtype="32" fill="hold" nodeType="clickEffect">
                                      <p:stCondLst>
                                        <p:cond delay="0"/>
                                      </p:stCondLst>
                                      <p:childTnLst>
                                        <p:anim calcmode="lin" valueType="num">
                                          <p:cBhvr>
                                            <p:cTn id="71" dur="2000"/>
                                            <p:tgtEl>
                                              <p:spTgt spid="103"/>
                                            </p:tgtEl>
                                            <p:attrNameLst>
                                              <p:attrName>ppt_w</p:attrName>
                                            </p:attrNameLst>
                                          </p:cBhvr>
                                          <p:tavLst>
                                            <p:tav tm="0">
                                              <p:val>
                                                <p:strVal val="ppt_w"/>
                                              </p:val>
                                            </p:tav>
                                            <p:tav tm="100000">
                                              <p:val>
                                                <p:fltVal val="0"/>
                                              </p:val>
                                            </p:tav>
                                          </p:tavLst>
                                        </p:anim>
                                        <p:anim calcmode="lin" valueType="num">
                                          <p:cBhvr>
                                            <p:cTn id="72" dur="2000"/>
                                            <p:tgtEl>
                                              <p:spTgt spid="103"/>
                                            </p:tgtEl>
                                            <p:attrNameLst>
                                              <p:attrName>ppt_h</p:attrName>
                                            </p:attrNameLst>
                                          </p:cBhvr>
                                          <p:tavLst>
                                            <p:tav tm="0">
                                              <p:val>
                                                <p:strVal val="ppt_h"/>
                                              </p:val>
                                            </p:tav>
                                            <p:tav tm="100000">
                                              <p:val>
                                                <p:fltVal val="0"/>
                                              </p:val>
                                            </p:tav>
                                          </p:tavLst>
                                        </p:anim>
                                        <p:animEffect transition="out" filter="fade">
                                          <p:cBhvr>
                                            <p:cTn id="73" dur="2000"/>
                                            <p:tgtEl>
                                              <p:spTgt spid="103"/>
                                            </p:tgtEl>
                                          </p:cBhvr>
                                        </p:animEffect>
                                        <p:set>
                                          <p:cBhvr>
                                            <p:cTn id="74" dur="1" fill="hold">
                                              <p:stCondLst>
                                                <p:cond delay="1999"/>
                                              </p:stCondLst>
                                            </p:cTn>
                                            <p:tgtEl>
                                              <p:spTgt spid="10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44"/>
                                            </p:tgtEl>
                                            <p:attrNameLst>
                                              <p:attrName>style.visibility</p:attrName>
                                            </p:attrNameLst>
                                          </p:cBhvr>
                                          <p:to>
                                            <p:strVal val="visible"/>
                                          </p:to>
                                        </p:set>
                                        <p:animEffect transition="in" filter="fade">
                                          <p:cBhvr>
                                            <p:cTn id="79" dur="1000"/>
                                            <p:tgtEl>
                                              <p:spTgt spid="44"/>
                                            </p:tgtEl>
                                          </p:cBhvr>
                                        </p:animEffect>
                                        <p:anim calcmode="lin" valueType="num">
                                          <p:cBhvr>
                                            <p:cTn id="80" dur="1000" fill="hold"/>
                                            <p:tgtEl>
                                              <p:spTgt spid="44"/>
                                            </p:tgtEl>
                                            <p:attrNameLst>
                                              <p:attrName>ppt_x</p:attrName>
                                            </p:attrNameLst>
                                          </p:cBhvr>
                                          <p:tavLst>
                                            <p:tav tm="0">
                                              <p:val>
                                                <p:strVal val="#ppt_x"/>
                                              </p:val>
                                            </p:tav>
                                            <p:tav tm="100000">
                                              <p:val>
                                                <p:strVal val="#ppt_x"/>
                                              </p:val>
                                            </p:tav>
                                          </p:tavLst>
                                        </p:anim>
                                        <p:anim calcmode="lin" valueType="num">
                                          <p:cBhvr>
                                            <p:cTn id="81" dur="1000" fill="hold"/>
                                            <p:tgtEl>
                                              <p:spTgt spid="44"/>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195"/>
                                            </p:tgtEl>
                                            <p:attrNameLst>
                                              <p:attrName>style.visibility</p:attrName>
                                            </p:attrNameLst>
                                          </p:cBhvr>
                                          <p:to>
                                            <p:strVal val="visible"/>
                                          </p:to>
                                        </p:set>
                                        <p:animEffect transition="in" filter="fade">
                                          <p:cBhvr>
                                            <p:cTn id="84" dur="1000"/>
                                            <p:tgtEl>
                                              <p:spTgt spid="195"/>
                                            </p:tgtEl>
                                          </p:cBhvr>
                                        </p:animEffect>
                                        <p:anim calcmode="lin" valueType="num">
                                          <p:cBhvr>
                                            <p:cTn id="85" dur="1000" fill="hold"/>
                                            <p:tgtEl>
                                              <p:spTgt spid="195"/>
                                            </p:tgtEl>
                                            <p:attrNameLst>
                                              <p:attrName>ppt_x</p:attrName>
                                            </p:attrNameLst>
                                          </p:cBhvr>
                                          <p:tavLst>
                                            <p:tav tm="0">
                                              <p:val>
                                                <p:strVal val="#ppt_x"/>
                                              </p:val>
                                            </p:tav>
                                            <p:tav tm="100000">
                                              <p:val>
                                                <p:strVal val="#ppt_x"/>
                                              </p:val>
                                            </p:tav>
                                          </p:tavLst>
                                        </p:anim>
                                        <p:anim calcmode="lin" valueType="num">
                                          <p:cBhvr>
                                            <p:cTn id="86" dur="1000" fill="hold"/>
                                            <p:tgtEl>
                                              <p:spTgt spid="195"/>
                                            </p:tgtEl>
                                            <p:attrNameLst>
                                              <p:attrName>ppt_y</p:attrName>
                                            </p:attrNameLst>
                                          </p:cBhvr>
                                          <p:tavLst>
                                            <p:tav tm="0">
                                              <p:val>
                                                <p:strVal val="#ppt_y+.1"/>
                                              </p:val>
                                            </p:tav>
                                            <p:tav tm="100000">
                                              <p:val>
                                                <p:strVal val="#ppt_y"/>
                                              </p:val>
                                            </p:tav>
                                          </p:tavLst>
                                        </p:anim>
                                      </p:childTnLst>
                                    </p:cTn>
                                  </p:par>
                                </p:childTnLst>
                              </p:cTn>
                            </p:par>
                            <p:par>
                              <p:cTn id="87" fill="hold">
                                <p:stCondLst>
                                  <p:cond delay="1000"/>
                                </p:stCondLst>
                                <p:childTnLst>
                                  <p:par>
                                    <p:cTn id="88" presetID="42" presetClass="entr" presetSubtype="0" fill="hold" grpId="0" nodeType="afterEffect">
                                      <p:stCondLst>
                                        <p:cond delay="0"/>
                                      </p:stCondLst>
                                      <p:childTnLst>
                                        <p:set>
                                          <p:cBhvr>
                                            <p:cTn id="89" dur="1" fill="hold">
                                              <p:stCondLst>
                                                <p:cond delay="0"/>
                                              </p:stCondLst>
                                            </p:cTn>
                                            <p:tgtEl>
                                              <p:spTgt spid="112"/>
                                            </p:tgtEl>
                                            <p:attrNameLst>
                                              <p:attrName>style.visibility</p:attrName>
                                            </p:attrNameLst>
                                          </p:cBhvr>
                                          <p:to>
                                            <p:strVal val="visible"/>
                                          </p:to>
                                        </p:set>
                                        <p:animEffect transition="in" filter="fade">
                                          <p:cBhvr>
                                            <p:cTn id="90" dur="1000"/>
                                            <p:tgtEl>
                                              <p:spTgt spid="112"/>
                                            </p:tgtEl>
                                          </p:cBhvr>
                                        </p:animEffect>
                                        <p:anim calcmode="lin" valueType="num">
                                          <p:cBhvr>
                                            <p:cTn id="91" dur="1000" fill="hold"/>
                                            <p:tgtEl>
                                              <p:spTgt spid="112"/>
                                            </p:tgtEl>
                                            <p:attrNameLst>
                                              <p:attrName>ppt_x</p:attrName>
                                            </p:attrNameLst>
                                          </p:cBhvr>
                                          <p:tavLst>
                                            <p:tav tm="0">
                                              <p:val>
                                                <p:strVal val="#ppt_x"/>
                                              </p:val>
                                            </p:tav>
                                            <p:tav tm="100000">
                                              <p:val>
                                                <p:strVal val="#ppt_x"/>
                                              </p:val>
                                            </p:tav>
                                          </p:tavLst>
                                        </p:anim>
                                        <p:anim calcmode="lin" valueType="num">
                                          <p:cBhvr>
                                            <p:cTn id="92" dur="1000" fill="hold"/>
                                            <p:tgtEl>
                                              <p:spTgt spid="112"/>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196"/>
                                            </p:tgtEl>
                                            <p:attrNameLst>
                                              <p:attrName>style.visibility</p:attrName>
                                            </p:attrNameLst>
                                          </p:cBhvr>
                                          <p:to>
                                            <p:strVal val="visible"/>
                                          </p:to>
                                        </p:set>
                                        <p:animEffect transition="in" filter="fade">
                                          <p:cBhvr>
                                            <p:cTn id="95" dur="1000"/>
                                            <p:tgtEl>
                                              <p:spTgt spid="196"/>
                                            </p:tgtEl>
                                          </p:cBhvr>
                                        </p:animEffect>
                                        <p:anim calcmode="lin" valueType="num">
                                          <p:cBhvr>
                                            <p:cTn id="96" dur="1000" fill="hold"/>
                                            <p:tgtEl>
                                              <p:spTgt spid="196"/>
                                            </p:tgtEl>
                                            <p:attrNameLst>
                                              <p:attrName>ppt_x</p:attrName>
                                            </p:attrNameLst>
                                          </p:cBhvr>
                                          <p:tavLst>
                                            <p:tav tm="0">
                                              <p:val>
                                                <p:strVal val="#ppt_x"/>
                                              </p:val>
                                            </p:tav>
                                            <p:tav tm="100000">
                                              <p:val>
                                                <p:strVal val="#ppt_x"/>
                                              </p:val>
                                            </p:tav>
                                          </p:tavLst>
                                        </p:anim>
                                        <p:anim calcmode="lin" valueType="num">
                                          <p:cBhvr>
                                            <p:cTn id="97" dur="1000" fill="hold"/>
                                            <p:tgtEl>
                                              <p:spTgt spid="196"/>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path" presetSubtype="0" accel="50000" decel="50000" fill="hold" nodeType="clickEffect">
                                      <p:stCondLst>
                                        <p:cond delay="0"/>
                                      </p:stCondLst>
                                      <p:childTnLst>
                                        <p:animMotion origin="layout" path="M 4.44444E-6 3.7037E-7 L -0.16945 0.2838 " pathEditMode="relative" rAng="0" ptsTypes="AA">
                                          <p:cBhvr>
                                            <p:cTn id="101" dur="2000" fill="hold"/>
                                            <p:tgtEl>
                                              <p:spTgt spid="102"/>
                                            </p:tgtEl>
                                            <p:attrNameLst>
                                              <p:attrName>ppt_x</p:attrName>
                                              <p:attrName>ppt_y</p:attrName>
                                            </p:attrNameLst>
                                          </p:cBhvr>
                                          <p:rCtr x="-8472" y="14190"/>
                                        </p:animMotion>
                                      </p:childTnLst>
                                    </p:cTn>
                                  </p:par>
                                  <p:par>
                                    <p:cTn id="102" presetID="42" presetClass="path" presetSubtype="0" accel="50000" decel="50000" fill="hold" grpId="1" nodeType="withEffect">
                                      <p:stCondLst>
                                        <p:cond delay="0"/>
                                      </p:stCondLst>
                                      <p:childTnLst>
                                        <p:animMotion origin="layout" path="M -1.38889E-6 2.59259E-6 L -0.16458 0.28634 " pathEditMode="relative" rAng="0" ptsTypes="AA">
                                          <p:cBhvr>
                                            <p:cTn id="103" dur="2000" fill="hold"/>
                                            <p:tgtEl>
                                              <p:spTgt spid="3"/>
                                            </p:tgtEl>
                                            <p:attrNameLst>
                                              <p:attrName>ppt_x</p:attrName>
                                              <p:attrName>ppt_y</p:attrName>
                                            </p:attrNameLst>
                                          </p:cBhvr>
                                          <p:rCtr x="-8229" y="14306"/>
                                        </p:animMotion>
                                      </p:childTnLst>
                                    </p:cTn>
                                  </p:par>
                                  <p:par>
                                    <p:cTn id="104" presetID="42" presetClass="path" presetSubtype="0" accel="50000" decel="50000" fill="hold" grpId="1" nodeType="withEffect">
                                      <p:stCondLst>
                                        <p:cond delay="0"/>
                                      </p:stCondLst>
                                      <p:childTnLst>
                                        <p:animMotion origin="layout" path="M -4.16667E-6 -3.7037E-7 L -0.14913 0.28542 " pathEditMode="relative" rAng="0" ptsTypes="AA">
                                          <p:cBhvr>
                                            <p:cTn id="105" dur="2000" fill="hold"/>
                                            <p:tgtEl>
                                              <p:spTgt spid="81"/>
                                            </p:tgtEl>
                                            <p:attrNameLst>
                                              <p:attrName>ppt_x</p:attrName>
                                              <p:attrName>ppt_y</p:attrName>
                                            </p:attrNameLst>
                                          </p:cBhvr>
                                          <p:rCtr x="-7465" y="14259"/>
                                        </p:animMotion>
                                      </p:childTnLst>
                                    </p:cTn>
                                  </p:par>
                                  <p:par>
                                    <p:cTn id="106" presetID="42" presetClass="path" presetSubtype="0" accel="50000" decel="50000" fill="hold" grpId="1" nodeType="withEffect">
                                      <p:stCondLst>
                                        <p:cond delay="0"/>
                                      </p:stCondLst>
                                      <p:childTnLst>
                                        <p:animMotion origin="layout" path="M -4.16667E-6 -4.81481E-6 L -0.1467 0.26783 " pathEditMode="relative" rAng="0" ptsTypes="AA">
                                          <p:cBhvr>
                                            <p:cTn id="107" dur="2000" fill="hold"/>
                                            <p:tgtEl>
                                              <p:spTgt spid="80"/>
                                            </p:tgtEl>
                                            <p:attrNameLst>
                                              <p:attrName>ppt_x</p:attrName>
                                              <p:attrName>ppt_y</p:attrName>
                                            </p:attrNameLst>
                                          </p:cBhvr>
                                          <p:rCtr x="-7344" y="13380"/>
                                        </p:animMotion>
                                      </p:childTnLst>
                                    </p:cTn>
                                  </p:par>
                                  <p:par>
                                    <p:cTn id="108" presetID="10" presetClass="exit" presetSubtype="0" fill="hold" grpId="1" nodeType="withEffect">
                                      <p:stCondLst>
                                        <p:cond delay="0"/>
                                      </p:stCondLst>
                                      <p:childTnLst>
                                        <p:animEffect transition="out" filter="fade">
                                          <p:cBhvr>
                                            <p:cTn id="109" dur="500"/>
                                            <p:tgtEl>
                                              <p:spTgt spid="193"/>
                                            </p:tgtEl>
                                          </p:cBhvr>
                                        </p:animEffect>
                                        <p:set>
                                          <p:cBhvr>
                                            <p:cTn id="110" dur="1" fill="hold">
                                              <p:stCondLst>
                                                <p:cond delay="499"/>
                                              </p:stCondLst>
                                            </p:cTn>
                                            <p:tgtEl>
                                              <p:spTgt spid="193"/>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63" presetClass="path" presetSubtype="0" accel="50000" fill="hold" grpId="1" nodeType="clickEffect">
                                      <p:stCondLst>
                                        <p:cond delay="0"/>
                                      </p:stCondLst>
                                      <p:childTnLst>
                                        <p:animMotion origin="layout" path="M 4.72222E-6 3.7037E-7 L 0.08645 3.7037E-7 " pathEditMode="relative" rAng="0" ptsTypes="AA">
                                          <p:cBhvr>
                                            <p:cTn id="114" dur="2000" fill="hold"/>
                                            <p:tgtEl>
                                              <p:spTgt spid="112"/>
                                            </p:tgtEl>
                                            <p:attrNameLst>
                                              <p:attrName>ppt_x</p:attrName>
                                              <p:attrName>ppt_y</p:attrName>
                                            </p:attrNameLst>
                                          </p:cBhvr>
                                          <p:rCtr x="4323" y="0"/>
                                        </p:animMotion>
                                      </p:childTnLst>
                                    </p:cTn>
                                  </p:par>
                                </p:childTnLst>
                              </p:cTn>
                            </p:par>
                            <p:par>
                              <p:cTn id="115" fill="hold">
                                <p:stCondLst>
                                  <p:cond delay="2000"/>
                                </p:stCondLst>
                                <p:childTnLst>
                                  <p:par>
                                    <p:cTn id="116" presetID="42" presetClass="exit" presetSubtype="0" fill="hold" grpId="2" nodeType="afterEffect">
                                      <p:stCondLst>
                                        <p:cond delay="500"/>
                                      </p:stCondLst>
                                      <p:childTnLst>
                                        <p:animEffect transition="out" filter="fade">
                                          <p:cBhvr>
                                            <p:cTn id="117" dur="1000"/>
                                            <p:tgtEl>
                                              <p:spTgt spid="112"/>
                                            </p:tgtEl>
                                          </p:cBhvr>
                                        </p:animEffect>
                                        <p:anim calcmode="lin" valueType="num">
                                          <p:cBhvr>
                                            <p:cTn id="118" dur="1000"/>
                                            <p:tgtEl>
                                              <p:spTgt spid="112"/>
                                            </p:tgtEl>
                                            <p:attrNameLst>
                                              <p:attrName>ppt_x</p:attrName>
                                            </p:attrNameLst>
                                          </p:cBhvr>
                                          <p:tavLst>
                                            <p:tav tm="0">
                                              <p:val>
                                                <p:strVal val="ppt_x"/>
                                              </p:val>
                                            </p:tav>
                                            <p:tav tm="100000">
                                              <p:val>
                                                <p:strVal val="ppt_x"/>
                                              </p:val>
                                            </p:tav>
                                          </p:tavLst>
                                        </p:anim>
                                        <p:anim calcmode="lin" valueType="num">
                                          <p:cBhvr>
                                            <p:cTn id="119" dur="1000"/>
                                            <p:tgtEl>
                                              <p:spTgt spid="112"/>
                                            </p:tgtEl>
                                            <p:attrNameLst>
                                              <p:attrName>ppt_y</p:attrName>
                                            </p:attrNameLst>
                                          </p:cBhvr>
                                          <p:tavLst>
                                            <p:tav tm="0">
                                              <p:val>
                                                <p:strVal val="ppt_y"/>
                                              </p:val>
                                            </p:tav>
                                            <p:tav tm="100000">
                                              <p:val>
                                                <p:strVal val="ppt_y+.1"/>
                                              </p:val>
                                            </p:tav>
                                          </p:tavLst>
                                        </p:anim>
                                        <p:set>
                                          <p:cBhvr>
                                            <p:cTn id="120" dur="1" fill="hold">
                                              <p:stCondLst>
                                                <p:cond delay="999"/>
                                              </p:stCondLst>
                                            </p:cTn>
                                            <p:tgtEl>
                                              <p:spTgt spid="112"/>
                                            </p:tgtEl>
                                            <p:attrNameLst>
                                              <p:attrName>style.visibility</p:attrName>
                                            </p:attrNameLst>
                                          </p:cBhvr>
                                          <p:to>
                                            <p:strVal val="hidden"/>
                                          </p:to>
                                        </p:set>
                                      </p:childTnLst>
                                    </p:cTn>
                                  </p:par>
                                  <p:par>
                                    <p:cTn id="121" presetID="10" presetClass="exit" presetSubtype="0" fill="hold" grpId="1" nodeType="withEffect">
                                      <p:stCondLst>
                                        <p:cond delay="500"/>
                                      </p:stCondLst>
                                      <p:childTnLst>
                                        <p:animEffect transition="out" filter="fade">
                                          <p:cBhvr>
                                            <p:cTn id="122" dur="500"/>
                                            <p:tgtEl>
                                              <p:spTgt spid="196"/>
                                            </p:tgtEl>
                                          </p:cBhvr>
                                        </p:animEffect>
                                        <p:set>
                                          <p:cBhvr>
                                            <p:cTn id="123" dur="1" fill="hold">
                                              <p:stCondLst>
                                                <p:cond delay="499"/>
                                              </p:stCondLst>
                                            </p:cTn>
                                            <p:tgtEl>
                                              <p:spTgt spid="196"/>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9" presetClass="exit" presetSubtype="0" fill="hold" nodeType="clickEffect">
                                      <p:stCondLst>
                                        <p:cond delay="0"/>
                                      </p:stCondLst>
                                      <p:childTnLst>
                                        <p:animEffect transition="out" filter="dissolve">
                                          <p:cBhvr>
                                            <p:cTn id="127" dur="1500"/>
                                            <p:tgtEl>
                                              <p:spTgt spid="44"/>
                                            </p:tgtEl>
                                          </p:cBhvr>
                                        </p:animEffect>
                                        <p:set>
                                          <p:cBhvr>
                                            <p:cTn id="128" dur="1" fill="hold">
                                              <p:stCondLst>
                                                <p:cond delay="1499"/>
                                              </p:stCondLst>
                                            </p:cTn>
                                            <p:tgtEl>
                                              <p:spTgt spid="44"/>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195"/>
                                            </p:tgtEl>
                                          </p:cBhvr>
                                        </p:animEffect>
                                        <p:set>
                                          <p:cBhvr>
                                            <p:cTn id="131" dur="1" fill="hold">
                                              <p:stCondLst>
                                                <p:cond delay="499"/>
                                              </p:stCondLst>
                                            </p:cTn>
                                            <p:tgtEl>
                                              <p:spTgt spid="1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1" grpId="0" animBg="1"/>
          <p:bldP spid="81" grpId="1" animBg="1"/>
          <p:bldP spid="80" grpId="0" animBg="1"/>
          <p:bldP spid="80" grpId="1" animBg="1"/>
          <p:bldP spid="112" grpId="0" animBg="1"/>
          <p:bldP spid="112" grpId="1" animBg="1"/>
          <p:bldP spid="112" grpId="2" animBg="1"/>
          <p:bldP spid="192" grpId="0" animBg="1"/>
          <p:bldP spid="192" grpId="1" animBg="1"/>
          <p:bldP spid="192" grpId="2" animBg="1"/>
          <p:bldP spid="45" grpId="0"/>
          <p:bldP spid="45" grpId="1"/>
          <p:bldP spid="193" grpId="0"/>
          <p:bldP spid="193" grpId="1"/>
          <p:bldP spid="195" grpId="0"/>
          <p:bldP spid="195" grpId="1"/>
          <p:bldP spid="196" grpId="0"/>
          <p:bldP spid="196" grpId="1"/>
          <p:bldP spid="191" grpId="0"/>
          <p:bldP spid="191" grpId="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Micro RNAs in Common </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772317735"/>
              </p:ext>
            </p:extLst>
          </p:nvPr>
        </p:nvGraphicFramePr>
        <p:xfrm>
          <a:off x="0" y="1019175"/>
          <a:ext cx="9144000" cy="5457825"/>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1484531" y="6581001"/>
            <a:ext cx="7659469" cy="276999"/>
          </a:xfrm>
          <a:prstGeom prst="rect">
            <a:avLst/>
          </a:prstGeom>
        </p:spPr>
        <p:txBody>
          <a:bodyPr wrap="none">
            <a:spAutoFit/>
          </a:bodyPr>
          <a:lstStyle/>
          <a:p>
            <a:pPr algn="r"/>
            <a:r>
              <a:rPr lang="en-US" sz="1200" dirty="0" err="1"/>
              <a:t>Hisakazu</a:t>
            </a:r>
            <a:r>
              <a:rPr lang="en-US" sz="1200" dirty="0"/>
              <a:t> </a:t>
            </a:r>
            <a:r>
              <a:rPr lang="en-US" sz="1200" dirty="0" err="1"/>
              <a:t>Iwama</a:t>
            </a:r>
            <a:r>
              <a:rPr lang="en-US" sz="1200" dirty="0"/>
              <a:t>, H. et al. 2013. Human MicroRNAs Originated from Two </a:t>
            </a:r>
            <a:r>
              <a:rPr lang="en-US" sz="1200" dirty="0" smtClean="0"/>
              <a:t>Periods... </a:t>
            </a:r>
            <a:r>
              <a:rPr lang="nl-NL" sz="1200" i="1" dirty="0"/>
              <a:t>Mol Biol Evol </a:t>
            </a:r>
            <a:r>
              <a:rPr lang="nl-NL" sz="1200" dirty="0"/>
              <a:t>30: 613-626.</a:t>
            </a:r>
            <a:endParaRPr lang="en-US" sz="1200" dirty="0"/>
          </a:p>
        </p:txBody>
      </p:sp>
      <p:sp>
        <p:nvSpPr>
          <p:cNvPr id="5" name="TextBox 1"/>
          <p:cNvSpPr txBox="1"/>
          <p:nvPr/>
        </p:nvSpPr>
        <p:spPr>
          <a:xfrm>
            <a:off x="3682857" y="1742368"/>
            <a:ext cx="1071127" cy="707886"/>
          </a:xfrm>
          <a:prstGeom prst="rect">
            <a:avLst/>
          </a:prstGeom>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4000" dirty="0" smtClean="0">
                <a:solidFill>
                  <a:schemeClr val="bg1"/>
                </a:solidFill>
              </a:rPr>
              <a:t>29%</a:t>
            </a:r>
            <a:endParaRPr lang="en-US" sz="4000" dirty="0">
              <a:solidFill>
                <a:schemeClr val="bg1"/>
              </a:solidFill>
            </a:endParaRPr>
          </a:p>
        </p:txBody>
      </p:sp>
      <p:sp>
        <p:nvSpPr>
          <p:cNvPr id="6" name="TextBox 1"/>
          <p:cNvSpPr txBox="1"/>
          <p:nvPr/>
        </p:nvSpPr>
        <p:spPr>
          <a:xfrm>
            <a:off x="5010188" y="3291433"/>
            <a:ext cx="1071127" cy="707886"/>
          </a:xfrm>
          <a:prstGeom prst="rect">
            <a:avLst/>
          </a:prstGeom>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4000" dirty="0" smtClean="0">
                <a:solidFill>
                  <a:schemeClr val="bg1"/>
                </a:solidFill>
              </a:rPr>
              <a:t>29%</a:t>
            </a:r>
            <a:endParaRPr lang="en-US" sz="4000" dirty="0">
              <a:solidFill>
                <a:schemeClr val="bg1"/>
              </a:solidFill>
            </a:endParaRPr>
          </a:p>
        </p:txBody>
      </p:sp>
      <p:sp>
        <p:nvSpPr>
          <p:cNvPr id="9" name="TextBox 1"/>
          <p:cNvSpPr txBox="1"/>
          <p:nvPr/>
        </p:nvSpPr>
        <p:spPr>
          <a:xfrm>
            <a:off x="5830624" y="2175632"/>
            <a:ext cx="1071127" cy="707886"/>
          </a:xfrm>
          <a:prstGeom prst="rect">
            <a:avLst/>
          </a:prstGeom>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4000" dirty="0" smtClean="0">
                <a:solidFill>
                  <a:schemeClr val="bg1"/>
                </a:solidFill>
              </a:rPr>
              <a:t>16%</a:t>
            </a:r>
            <a:endParaRPr lang="en-US" sz="4000" dirty="0">
              <a:solidFill>
                <a:schemeClr val="bg1"/>
              </a:solidFill>
            </a:endParaRPr>
          </a:p>
        </p:txBody>
      </p:sp>
      <p:sp>
        <p:nvSpPr>
          <p:cNvPr id="10" name="TextBox 1"/>
          <p:cNvSpPr txBox="1"/>
          <p:nvPr/>
        </p:nvSpPr>
        <p:spPr>
          <a:xfrm>
            <a:off x="2420374" y="3129068"/>
            <a:ext cx="1071127" cy="707886"/>
          </a:xfrm>
          <a:prstGeom prst="rect">
            <a:avLst/>
          </a:prstGeom>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4000" dirty="0">
                <a:solidFill>
                  <a:schemeClr val="bg1"/>
                </a:solidFill>
              </a:rPr>
              <a:t>2</a:t>
            </a:r>
            <a:r>
              <a:rPr lang="en-US" sz="4000" dirty="0" smtClean="0">
                <a:solidFill>
                  <a:schemeClr val="bg1"/>
                </a:solidFill>
              </a:rPr>
              <a:t>6%</a:t>
            </a:r>
            <a:endParaRPr lang="en-US" sz="4000" dirty="0">
              <a:solidFill>
                <a:schemeClr val="bg1"/>
              </a:solidFill>
            </a:endParaRPr>
          </a:p>
        </p:txBody>
      </p:sp>
    </p:spTree>
    <p:extLst>
      <p:ext uri="{BB962C8B-B14F-4D97-AF65-F5344CB8AC3E}">
        <p14:creationId xmlns:p14="http://schemas.microsoft.com/office/powerpoint/2010/main" val="370469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fade">
                                      <p:cBhvr>
                                        <p:cTn id="7" dur="1000"/>
                                        <p:tgtEl>
                                          <p:spTgt spid="7">
                                            <p:graphicEl>
                                              <a:chart seriesIdx="-3" categoryIdx="-3" bldStep="gridLegend"/>
                                            </p:graphicEl>
                                          </p:spTgt>
                                        </p:tgtEl>
                                      </p:cBhvr>
                                    </p:animEffect>
                                    <p:anim calcmode="lin" valueType="num">
                                      <p:cBhvr>
                                        <p:cTn id="8" dur="1000" fill="hold"/>
                                        <p:tgtEl>
                                          <p:spTgt spid="7">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p:cTn id="9" dur="1000" fill="hold"/>
                                        <p:tgtEl>
                                          <p:spTgt spid="7">
                                            <p:graphicEl>
                                              <a:chart seriesIdx="-3" categoryIdx="-3" bldStep="gridLegend"/>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graphicEl>
                                              <a:chart seriesIdx="-4" categoryIdx="0" bldStep="category"/>
                                            </p:graphicEl>
                                          </p:spTgt>
                                        </p:tgtEl>
                                        <p:attrNameLst>
                                          <p:attrName>style.visibility</p:attrName>
                                        </p:attrNameLst>
                                      </p:cBhvr>
                                      <p:to>
                                        <p:strVal val="visible"/>
                                      </p:to>
                                    </p:set>
                                    <p:animEffect transition="in" filter="fade">
                                      <p:cBhvr>
                                        <p:cTn id="12" dur="1000"/>
                                        <p:tgtEl>
                                          <p:spTgt spid="7">
                                            <p:graphicEl>
                                              <a:chart seriesIdx="-4" categoryIdx="0" bldStep="category"/>
                                            </p:graphicEl>
                                          </p:spTgt>
                                        </p:tgtEl>
                                      </p:cBhvr>
                                    </p:animEffect>
                                    <p:anim calcmode="lin" valueType="num">
                                      <p:cBhvr>
                                        <p:cTn id="13" dur="1000" fill="hold"/>
                                        <p:tgtEl>
                                          <p:spTgt spid="7">
                                            <p:graphicEl>
                                              <a:chart seriesIdx="-4" categoryIdx="0" bldStep="category"/>
                                            </p:graphicEl>
                                          </p:spTgt>
                                        </p:tgtEl>
                                        <p:attrNameLst>
                                          <p:attrName>ppt_x</p:attrName>
                                        </p:attrNameLst>
                                      </p:cBhvr>
                                      <p:tavLst>
                                        <p:tav tm="0">
                                          <p:val>
                                            <p:strVal val="#ppt_x"/>
                                          </p:val>
                                        </p:tav>
                                        <p:tav tm="100000">
                                          <p:val>
                                            <p:strVal val="#ppt_x"/>
                                          </p:val>
                                        </p:tav>
                                      </p:tavLst>
                                    </p:anim>
                                    <p:anim calcmode="lin" valueType="num">
                                      <p:cBhvr>
                                        <p:cTn id="14" dur="1000" fill="hold"/>
                                        <p:tgtEl>
                                          <p:spTgt spid="7">
                                            <p:graphicEl>
                                              <a:chart seriesIdx="-4" categoryIdx="0" bldStep="category"/>
                                            </p:graphic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graphicEl>
                                              <a:chart seriesIdx="-4" categoryIdx="1" bldStep="category"/>
                                            </p:graphicEl>
                                          </p:spTgt>
                                        </p:tgtEl>
                                        <p:attrNameLst>
                                          <p:attrName>style.visibility</p:attrName>
                                        </p:attrNameLst>
                                      </p:cBhvr>
                                      <p:to>
                                        <p:strVal val="visible"/>
                                      </p:to>
                                    </p:set>
                                    <p:animEffect transition="in" filter="fade">
                                      <p:cBhvr>
                                        <p:cTn id="24" dur="1000"/>
                                        <p:tgtEl>
                                          <p:spTgt spid="7">
                                            <p:graphicEl>
                                              <a:chart seriesIdx="-4" categoryIdx="1" bldStep="category"/>
                                            </p:graphicEl>
                                          </p:spTgt>
                                        </p:tgtEl>
                                      </p:cBhvr>
                                    </p:animEffect>
                                    <p:anim calcmode="lin" valueType="num">
                                      <p:cBhvr>
                                        <p:cTn id="25" dur="1000" fill="hold"/>
                                        <p:tgtEl>
                                          <p:spTgt spid="7">
                                            <p:graphicEl>
                                              <a:chart seriesIdx="-4" categoryIdx="1" bldStep="category"/>
                                            </p:graphicEl>
                                          </p:spTgt>
                                        </p:tgtEl>
                                        <p:attrNameLst>
                                          <p:attrName>ppt_x</p:attrName>
                                        </p:attrNameLst>
                                      </p:cBhvr>
                                      <p:tavLst>
                                        <p:tav tm="0">
                                          <p:val>
                                            <p:strVal val="#ppt_x"/>
                                          </p:val>
                                        </p:tav>
                                        <p:tav tm="100000">
                                          <p:val>
                                            <p:strVal val="#ppt_x"/>
                                          </p:val>
                                        </p:tav>
                                      </p:tavLst>
                                    </p:anim>
                                    <p:anim calcmode="lin" valueType="num">
                                      <p:cBhvr>
                                        <p:cTn id="26" dur="1000" fill="hold"/>
                                        <p:tgtEl>
                                          <p:spTgt spid="7">
                                            <p:graphicEl>
                                              <a:chart seriesIdx="-4" categoryIdx="1" bldStep="category"/>
                                            </p:graphic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
                                            <p:graphicEl>
                                              <a:chart seriesIdx="-4" categoryIdx="2" bldStep="category"/>
                                            </p:graphicEl>
                                          </p:spTgt>
                                        </p:tgtEl>
                                        <p:attrNameLst>
                                          <p:attrName>style.visibility</p:attrName>
                                        </p:attrNameLst>
                                      </p:cBhvr>
                                      <p:to>
                                        <p:strVal val="visible"/>
                                      </p:to>
                                    </p:set>
                                    <p:animEffect transition="in" filter="fade">
                                      <p:cBhvr>
                                        <p:cTn id="36" dur="1000"/>
                                        <p:tgtEl>
                                          <p:spTgt spid="7">
                                            <p:graphicEl>
                                              <a:chart seriesIdx="-4" categoryIdx="2" bldStep="category"/>
                                            </p:graphicEl>
                                          </p:spTgt>
                                        </p:tgtEl>
                                      </p:cBhvr>
                                    </p:animEffect>
                                    <p:anim calcmode="lin" valueType="num">
                                      <p:cBhvr>
                                        <p:cTn id="37" dur="1000" fill="hold"/>
                                        <p:tgtEl>
                                          <p:spTgt spid="7">
                                            <p:graphicEl>
                                              <a:chart seriesIdx="-4" categoryIdx="2" bldStep="category"/>
                                            </p:graphicEl>
                                          </p:spTgt>
                                        </p:tgtEl>
                                        <p:attrNameLst>
                                          <p:attrName>ppt_x</p:attrName>
                                        </p:attrNameLst>
                                      </p:cBhvr>
                                      <p:tavLst>
                                        <p:tav tm="0">
                                          <p:val>
                                            <p:strVal val="#ppt_x"/>
                                          </p:val>
                                        </p:tav>
                                        <p:tav tm="100000">
                                          <p:val>
                                            <p:strVal val="#ppt_x"/>
                                          </p:val>
                                        </p:tav>
                                      </p:tavLst>
                                    </p:anim>
                                    <p:anim calcmode="lin" valueType="num">
                                      <p:cBhvr>
                                        <p:cTn id="38" dur="1000" fill="hold"/>
                                        <p:tgtEl>
                                          <p:spTgt spid="7">
                                            <p:graphicEl>
                                              <a:chart seriesIdx="-4" categoryIdx="2" bldStep="category"/>
                                            </p:graphic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7">
                                            <p:graphicEl>
                                              <a:chart seriesIdx="-4" categoryIdx="3" bldStep="category"/>
                                            </p:graphicEl>
                                          </p:spTgt>
                                        </p:tgtEl>
                                        <p:attrNameLst>
                                          <p:attrName>style.visibility</p:attrName>
                                        </p:attrNameLst>
                                      </p:cBhvr>
                                      <p:to>
                                        <p:strVal val="visible"/>
                                      </p:to>
                                    </p:set>
                                    <p:animEffect transition="in" filter="fade">
                                      <p:cBhvr>
                                        <p:cTn id="48" dur="1000"/>
                                        <p:tgtEl>
                                          <p:spTgt spid="7">
                                            <p:graphicEl>
                                              <a:chart seriesIdx="-4" categoryIdx="3" bldStep="category"/>
                                            </p:graphicEl>
                                          </p:spTgt>
                                        </p:tgtEl>
                                      </p:cBhvr>
                                    </p:animEffect>
                                    <p:anim calcmode="lin" valueType="num">
                                      <p:cBhvr>
                                        <p:cTn id="49" dur="1000" fill="hold"/>
                                        <p:tgtEl>
                                          <p:spTgt spid="7">
                                            <p:graphicEl>
                                              <a:chart seriesIdx="-4" categoryIdx="3" bldStep="category"/>
                                            </p:graphicEl>
                                          </p:spTgt>
                                        </p:tgtEl>
                                        <p:attrNameLst>
                                          <p:attrName>ppt_x</p:attrName>
                                        </p:attrNameLst>
                                      </p:cBhvr>
                                      <p:tavLst>
                                        <p:tav tm="0">
                                          <p:val>
                                            <p:strVal val="#ppt_x"/>
                                          </p:val>
                                        </p:tav>
                                        <p:tav tm="100000">
                                          <p:val>
                                            <p:strVal val="#ppt_x"/>
                                          </p:val>
                                        </p:tav>
                                      </p:tavLst>
                                    </p:anim>
                                    <p:anim calcmode="lin" valueType="num">
                                      <p:cBhvr>
                                        <p:cTn id="50" dur="1000" fill="hold"/>
                                        <p:tgtEl>
                                          <p:spTgt spid="7">
                                            <p:graphicEl>
                                              <a:chart seriesIdx="-4" categoryIdx="3" bldStep="category"/>
                                            </p:graphicEl>
                                          </p:spTgt>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category"/>
        </p:bldSub>
      </p:bldGraphic>
      <p:bldP spid="5" grpId="0"/>
      <p:bldP spid="6"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Long Noncoding RNA (</a:t>
            </a:r>
            <a:r>
              <a:rPr lang="en-US" dirty="0" err="1" smtClean="0"/>
              <a:t>lncRNA</a:t>
            </a:r>
            <a:r>
              <a:rPr lang="en-US" dirty="0" smtClean="0"/>
              <a:t>)</a:t>
            </a:r>
            <a:endParaRPr lang="en-US" dirty="0"/>
          </a:p>
        </p:txBody>
      </p:sp>
      <p:sp>
        <p:nvSpPr>
          <p:cNvPr id="3" name="Text Placeholder 2"/>
          <p:cNvSpPr>
            <a:spLocks noGrp="1"/>
          </p:cNvSpPr>
          <p:nvPr>
            <p:ph type="body" idx="1"/>
          </p:nvPr>
        </p:nvSpPr>
        <p:spPr/>
        <p:txBody>
          <a:bodyPr/>
          <a:lstStyle/>
          <a:p>
            <a:r>
              <a:rPr lang="en-US" dirty="0" smtClean="0"/>
              <a:t>A regulatory force in gene expression</a:t>
            </a:r>
            <a:endParaRPr lang="en-US" dirty="0"/>
          </a:p>
        </p:txBody>
      </p:sp>
    </p:spTree>
    <p:extLst>
      <p:ext uri="{BB962C8B-B14F-4D97-AF65-F5344CB8AC3E}">
        <p14:creationId xmlns:p14="http://schemas.microsoft.com/office/powerpoint/2010/main" val="25342990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lncRNA</a:t>
            </a:r>
            <a:r>
              <a:rPr lang="en-US" dirty="0" smtClean="0"/>
              <a:t> Regulatory Functions</a:t>
            </a:r>
            <a:endParaRPr lang="en-US" dirty="0"/>
          </a:p>
        </p:txBody>
      </p:sp>
      <p:sp>
        <p:nvSpPr>
          <p:cNvPr id="90" name="Freeform 89"/>
          <p:cNvSpPr/>
          <p:nvPr/>
        </p:nvSpPr>
        <p:spPr>
          <a:xfrm rot="308366">
            <a:off x="716865" y="2866605"/>
            <a:ext cx="637867" cy="831022"/>
          </a:xfrm>
          <a:custGeom>
            <a:avLst/>
            <a:gdLst>
              <a:gd name="connsiteX0" fmla="*/ 185153 w 332940"/>
              <a:gd name="connsiteY0" fmla="*/ 93615 h 433759"/>
              <a:gd name="connsiteX1" fmla="*/ 289553 w 332940"/>
              <a:gd name="connsiteY1" fmla="*/ 97215 h 433759"/>
              <a:gd name="connsiteX2" fmla="*/ 332753 w 332940"/>
              <a:gd name="connsiteY2" fmla="*/ 216015 h 433759"/>
              <a:gd name="connsiteX3" fmla="*/ 275153 w 332940"/>
              <a:gd name="connsiteY3" fmla="*/ 378015 h 433759"/>
              <a:gd name="connsiteX4" fmla="*/ 163553 w 332940"/>
              <a:gd name="connsiteY4" fmla="*/ 432015 h 433759"/>
              <a:gd name="connsiteX5" fmla="*/ 19553 w 332940"/>
              <a:gd name="connsiteY5" fmla="*/ 324015 h 433759"/>
              <a:gd name="connsiteX6" fmla="*/ 12353 w 332940"/>
              <a:gd name="connsiteY6" fmla="*/ 172815 h 433759"/>
              <a:gd name="connsiteX7" fmla="*/ 98753 w 332940"/>
              <a:gd name="connsiteY7" fmla="*/ 104415 h 433759"/>
              <a:gd name="connsiteX8" fmla="*/ 8753 w 332940"/>
              <a:gd name="connsiteY8" fmla="*/ 118815 h 433759"/>
              <a:gd name="connsiteX9" fmla="*/ 8753 w 332940"/>
              <a:gd name="connsiteY9" fmla="*/ 57615 h 433759"/>
              <a:gd name="connsiteX10" fmla="*/ 55553 w 332940"/>
              <a:gd name="connsiteY10" fmla="*/ 28815 h 433759"/>
              <a:gd name="connsiteX11" fmla="*/ 138353 w 332940"/>
              <a:gd name="connsiteY11" fmla="*/ 28815 h 433759"/>
              <a:gd name="connsiteX12" fmla="*/ 199553 w 332940"/>
              <a:gd name="connsiteY12" fmla="*/ 32415 h 433759"/>
              <a:gd name="connsiteX13" fmla="*/ 253553 w 332940"/>
              <a:gd name="connsiteY13" fmla="*/ 15 h 433759"/>
              <a:gd name="connsiteX14" fmla="*/ 296753 w 332940"/>
              <a:gd name="connsiteY14" fmla="*/ 28815 h 433759"/>
              <a:gd name="connsiteX15" fmla="*/ 257153 w 332940"/>
              <a:gd name="connsiteY15" fmla="*/ 72015 h 433759"/>
              <a:gd name="connsiteX16" fmla="*/ 185153 w 332940"/>
              <a:gd name="connsiteY16" fmla="*/ 93615 h 433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2940" h="433759">
                <a:moveTo>
                  <a:pt x="185153" y="93615"/>
                </a:moveTo>
                <a:cubicBezTo>
                  <a:pt x="190553" y="97815"/>
                  <a:pt x="264953" y="76815"/>
                  <a:pt x="289553" y="97215"/>
                </a:cubicBezTo>
                <a:cubicBezTo>
                  <a:pt x="314153" y="117615"/>
                  <a:pt x="335153" y="169215"/>
                  <a:pt x="332753" y="216015"/>
                </a:cubicBezTo>
                <a:cubicBezTo>
                  <a:pt x="330353" y="262815"/>
                  <a:pt x="303353" y="342015"/>
                  <a:pt x="275153" y="378015"/>
                </a:cubicBezTo>
                <a:cubicBezTo>
                  <a:pt x="246953" y="414015"/>
                  <a:pt x="206153" y="441015"/>
                  <a:pt x="163553" y="432015"/>
                </a:cubicBezTo>
                <a:cubicBezTo>
                  <a:pt x="120953" y="423015"/>
                  <a:pt x="44753" y="367215"/>
                  <a:pt x="19553" y="324015"/>
                </a:cubicBezTo>
                <a:cubicBezTo>
                  <a:pt x="-5647" y="280815"/>
                  <a:pt x="-847" y="209415"/>
                  <a:pt x="12353" y="172815"/>
                </a:cubicBezTo>
                <a:cubicBezTo>
                  <a:pt x="25553" y="136215"/>
                  <a:pt x="99353" y="113415"/>
                  <a:pt x="98753" y="104415"/>
                </a:cubicBezTo>
                <a:cubicBezTo>
                  <a:pt x="98153" y="95415"/>
                  <a:pt x="23753" y="126615"/>
                  <a:pt x="8753" y="118815"/>
                </a:cubicBezTo>
                <a:cubicBezTo>
                  <a:pt x="-6247" y="111015"/>
                  <a:pt x="953" y="72615"/>
                  <a:pt x="8753" y="57615"/>
                </a:cubicBezTo>
                <a:cubicBezTo>
                  <a:pt x="16553" y="42615"/>
                  <a:pt x="33953" y="33615"/>
                  <a:pt x="55553" y="28815"/>
                </a:cubicBezTo>
                <a:cubicBezTo>
                  <a:pt x="77153" y="24015"/>
                  <a:pt x="114353" y="28215"/>
                  <a:pt x="138353" y="28815"/>
                </a:cubicBezTo>
                <a:cubicBezTo>
                  <a:pt x="162353" y="29415"/>
                  <a:pt x="180353" y="37215"/>
                  <a:pt x="199553" y="32415"/>
                </a:cubicBezTo>
                <a:cubicBezTo>
                  <a:pt x="218753" y="27615"/>
                  <a:pt x="237353" y="615"/>
                  <a:pt x="253553" y="15"/>
                </a:cubicBezTo>
                <a:cubicBezTo>
                  <a:pt x="269753" y="-585"/>
                  <a:pt x="296153" y="16815"/>
                  <a:pt x="296753" y="28815"/>
                </a:cubicBezTo>
                <a:cubicBezTo>
                  <a:pt x="297353" y="40815"/>
                  <a:pt x="271553" y="63015"/>
                  <a:pt x="257153" y="72015"/>
                </a:cubicBezTo>
                <a:cubicBezTo>
                  <a:pt x="242753" y="81015"/>
                  <a:pt x="179753" y="89415"/>
                  <a:pt x="185153" y="93615"/>
                </a:cubicBezTo>
                <a:close/>
              </a:path>
            </a:pathLst>
          </a:custGeom>
          <a:gradFill flip="none" rotWithShape="1">
            <a:gsLst>
              <a:gs pos="0">
                <a:schemeClr val="accent1">
                  <a:lumMod val="5000"/>
                  <a:lumOff val="95000"/>
                </a:schemeClr>
              </a:gs>
              <a:gs pos="96000">
                <a:schemeClr val="accent1"/>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threePt" dir="t"/>
          </a:scene3d>
          <a:sp3d z="38100" prstMaterial="matte">
            <a:bevelT w="2032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90"/>
          <p:cNvSpPr/>
          <p:nvPr/>
        </p:nvSpPr>
        <p:spPr>
          <a:xfrm rot="1236930">
            <a:off x="82749" y="2758932"/>
            <a:ext cx="637867" cy="831022"/>
          </a:xfrm>
          <a:custGeom>
            <a:avLst/>
            <a:gdLst>
              <a:gd name="connsiteX0" fmla="*/ 185153 w 332940"/>
              <a:gd name="connsiteY0" fmla="*/ 93615 h 433759"/>
              <a:gd name="connsiteX1" fmla="*/ 289553 w 332940"/>
              <a:gd name="connsiteY1" fmla="*/ 97215 h 433759"/>
              <a:gd name="connsiteX2" fmla="*/ 332753 w 332940"/>
              <a:gd name="connsiteY2" fmla="*/ 216015 h 433759"/>
              <a:gd name="connsiteX3" fmla="*/ 275153 w 332940"/>
              <a:gd name="connsiteY3" fmla="*/ 378015 h 433759"/>
              <a:gd name="connsiteX4" fmla="*/ 163553 w 332940"/>
              <a:gd name="connsiteY4" fmla="*/ 432015 h 433759"/>
              <a:gd name="connsiteX5" fmla="*/ 19553 w 332940"/>
              <a:gd name="connsiteY5" fmla="*/ 324015 h 433759"/>
              <a:gd name="connsiteX6" fmla="*/ 12353 w 332940"/>
              <a:gd name="connsiteY6" fmla="*/ 172815 h 433759"/>
              <a:gd name="connsiteX7" fmla="*/ 98753 w 332940"/>
              <a:gd name="connsiteY7" fmla="*/ 104415 h 433759"/>
              <a:gd name="connsiteX8" fmla="*/ 8753 w 332940"/>
              <a:gd name="connsiteY8" fmla="*/ 118815 h 433759"/>
              <a:gd name="connsiteX9" fmla="*/ 8753 w 332940"/>
              <a:gd name="connsiteY9" fmla="*/ 57615 h 433759"/>
              <a:gd name="connsiteX10" fmla="*/ 55553 w 332940"/>
              <a:gd name="connsiteY10" fmla="*/ 28815 h 433759"/>
              <a:gd name="connsiteX11" fmla="*/ 138353 w 332940"/>
              <a:gd name="connsiteY11" fmla="*/ 28815 h 433759"/>
              <a:gd name="connsiteX12" fmla="*/ 199553 w 332940"/>
              <a:gd name="connsiteY12" fmla="*/ 32415 h 433759"/>
              <a:gd name="connsiteX13" fmla="*/ 253553 w 332940"/>
              <a:gd name="connsiteY13" fmla="*/ 15 h 433759"/>
              <a:gd name="connsiteX14" fmla="*/ 296753 w 332940"/>
              <a:gd name="connsiteY14" fmla="*/ 28815 h 433759"/>
              <a:gd name="connsiteX15" fmla="*/ 257153 w 332940"/>
              <a:gd name="connsiteY15" fmla="*/ 72015 h 433759"/>
              <a:gd name="connsiteX16" fmla="*/ 185153 w 332940"/>
              <a:gd name="connsiteY16" fmla="*/ 93615 h 433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2940" h="433759">
                <a:moveTo>
                  <a:pt x="185153" y="93615"/>
                </a:moveTo>
                <a:cubicBezTo>
                  <a:pt x="190553" y="97815"/>
                  <a:pt x="264953" y="76815"/>
                  <a:pt x="289553" y="97215"/>
                </a:cubicBezTo>
                <a:cubicBezTo>
                  <a:pt x="314153" y="117615"/>
                  <a:pt x="335153" y="169215"/>
                  <a:pt x="332753" y="216015"/>
                </a:cubicBezTo>
                <a:cubicBezTo>
                  <a:pt x="330353" y="262815"/>
                  <a:pt x="303353" y="342015"/>
                  <a:pt x="275153" y="378015"/>
                </a:cubicBezTo>
                <a:cubicBezTo>
                  <a:pt x="246953" y="414015"/>
                  <a:pt x="206153" y="441015"/>
                  <a:pt x="163553" y="432015"/>
                </a:cubicBezTo>
                <a:cubicBezTo>
                  <a:pt x="120953" y="423015"/>
                  <a:pt x="44753" y="367215"/>
                  <a:pt x="19553" y="324015"/>
                </a:cubicBezTo>
                <a:cubicBezTo>
                  <a:pt x="-5647" y="280815"/>
                  <a:pt x="-847" y="209415"/>
                  <a:pt x="12353" y="172815"/>
                </a:cubicBezTo>
                <a:cubicBezTo>
                  <a:pt x="25553" y="136215"/>
                  <a:pt x="99353" y="113415"/>
                  <a:pt x="98753" y="104415"/>
                </a:cubicBezTo>
                <a:cubicBezTo>
                  <a:pt x="98153" y="95415"/>
                  <a:pt x="23753" y="126615"/>
                  <a:pt x="8753" y="118815"/>
                </a:cubicBezTo>
                <a:cubicBezTo>
                  <a:pt x="-6247" y="111015"/>
                  <a:pt x="953" y="72615"/>
                  <a:pt x="8753" y="57615"/>
                </a:cubicBezTo>
                <a:cubicBezTo>
                  <a:pt x="16553" y="42615"/>
                  <a:pt x="33953" y="33615"/>
                  <a:pt x="55553" y="28815"/>
                </a:cubicBezTo>
                <a:cubicBezTo>
                  <a:pt x="77153" y="24015"/>
                  <a:pt x="114353" y="28215"/>
                  <a:pt x="138353" y="28815"/>
                </a:cubicBezTo>
                <a:cubicBezTo>
                  <a:pt x="162353" y="29415"/>
                  <a:pt x="180353" y="37215"/>
                  <a:pt x="199553" y="32415"/>
                </a:cubicBezTo>
                <a:cubicBezTo>
                  <a:pt x="218753" y="27615"/>
                  <a:pt x="237353" y="615"/>
                  <a:pt x="253553" y="15"/>
                </a:cubicBezTo>
                <a:cubicBezTo>
                  <a:pt x="269753" y="-585"/>
                  <a:pt x="296153" y="16815"/>
                  <a:pt x="296753" y="28815"/>
                </a:cubicBezTo>
                <a:cubicBezTo>
                  <a:pt x="297353" y="40815"/>
                  <a:pt x="271553" y="63015"/>
                  <a:pt x="257153" y="72015"/>
                </a:cubicBezTo>
                <a:cubicBezTo>
                  <a:pt x="242753" y="81015"/>
                  <a:pt x="179753" y="89415"/>
                  <a:pt x="185153" y="93615"/>
                </a:cubicBezTo>
                <a:close/>
              </a:path>
            </a:pathLst>
          </a:custGeom>
          <a:gradFill flip="none" rotWithShape="1">
            <a:gsLst>
              <a:gs pos="0">
                <a:schemeClr val="accent1">
                  <a:lumMod val="5000"/>
                  <a:lumOff val="95000"/>
                </a:schemeClr>
              </a:gs>
              <a:gs pos="96000">
                <a:schemeClr val="accent1"/>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threePt" dir="t"/>
          </a:scene3d>
          <a:sp3d z="38100" prstMaterial="matte">
            <a:bevelT w="2032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88"/>
          <p:cNvSpPr/>
          <p:nvPr/>
        </p:nvSpPr>
        <p:spPr>
          <a:xfrm rot="19821730">
            <a:off x="1326495" y="2672255"/>
            <a:ext cx="637867" cy="831022"/>
          </a:xfrm>
          <a:custGeom>
            <a:avLst/>
            <a:gdLst>
              <a:gd name="connsiteX0" fmla="*/ 185153 w 332940"/>
              <a:gd name="connsiteY0" fmla="*/ 93615 h 433759"/>
              <a:gd name="connsiteX1" fmla="*/ 289553 w 332940"/>
              <a:gd name="connsiteY1" fmla="*/ 97215 h 433759"/>
              <a:gd name="connsiteX2" fmla="*/ 332753 w 332940"/>
              <a:gd name="connsiteY2" fmla="*/ 216015 h 433759"/>
              <a:gd name="connsiteX3" fmla="*/ 275153 w 332940"/>
              <a:gd name="connsiteY3" fmla="*/ 378015 h 433759"/>
              <a:gd name="connsiteX4" fmla="*/ 163553 w 332940"/>
              <a:gd name="connsiteY4" fmla="*/ 432015 h 433759"/>
              <a:gd name="connsiteX5" fmla="*/ 19553 w 332940"/>
              <a:gd name="connsiteY5" fmla="*/ 324015 h 433759"/>
              <a:gd name="connsiteX6" fmla="*/ 12353 w 332940"/>
              <a:gd name="connsiteY6" fmla="*/ 172815 h 433759"/>
              <a:gd name="connsiteX7" fmla="*/ 98753 w 332940"/>
              <a:gd name="connsiteY7" fmla="*/ 104415 h 433759"/>
              <a:gd name="connsiteX8" fmla="*/ 8753 w 332940"/>
              <a:gd name="connsiteY8" fmla="*/ 118815 h 433759"/>
              <a:gd name="connsiteX9" fmla="*/ 8753 w 332940"/>
              <a:gd name="connsiteY9" fmla="*/ 57615 h 433759"/>
              <a:gd name="connsiteX10" fmla="*/ 55553 w 332940"/>
              <a:gd name="connsiteY10" fmla="*/ 28815 h 433759"/>
              <a:gd name="connsiteX11" fmla="*/ 138353 w 332940"/>
              <a:gd name="connsiteY11" fmla="*/ 28815 h 433759"/>
              <a:gd name="connsiteX12" fmla="*/ 199553 w 332940"/>
              <a:gd name="connsiteY12" fmla="*/ 32415 h 433759"/>
              <a:gd name="connsiteX13" fmla="*/ 253553 w 332940"/>
              <a:gd name="connsiteY13" fmla="*/ 15 h 433759"/>
              <a:gd name="connsiteX14" fmla="*/ 296753 w 332940"/>
              <a:gd name="connsiteY14" fmla="*/ 28815 h 433759"/>
              <a:gd name="connsiteX15" fmla="*/ 257153 w 332940"/>
              <a:gd name="connsiteY15" fmla="*/ 72015 h 433759"/>
              <a:gd name="connsiteX16" fmla="*/ 185153 w 332940"/>
              <a:gd name="connsiteY16" fmla="*/ 93615 h 433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2940" h="433759">
                <a:moveTo>
                  <a:pt x="185153" y="93615"/>
                </a:moveTo>
                <a:cubicBezTo>
                  <a:pt x="190553" y="97815"/>
                  <a:pt x="264953" y="76815"/>
                  <a:pt x="289553" y="97215"/>
                </a:cubicBezTo>
                <a:cubicBezTo>
                  <a:pt x="314153" y="117615"/>
                  <a:pt x="335153" y="169215"/>
                  <a:pt x="332753" y="216015"/>
                </a:cubicBezTo>
                <a:cubicBezTo>
                  <a:pt x="330353" y="262815"/>
                  <a:pt x="303353" y="342015"/>
                  <a:pt x="275153" y="378015"/>
                </a:cubicBezTo>
                <a:cubicBezTo>
                  <a:pt x="246953" y="414015"/>
                  <a:pt x="206153" y="441015"/>
                  <a:pt x="163553" y="432015"/>
                </a:cubicBezTo>
                <a:cubicBezTo>
                  <a:pt x="120953" y="423015"/>
                  <a:pt x="44753" y="367215"/>
                  <a:pt x="19553" y="324015"/>
                </a:cubicBezTo>
                <a:cubicBezTo>
                  <a:pt x="-5647" y="280815"/>
                  <a:pt x="-847" y="209415"/>
                  <a:pt x="12353" y="172815"/>
                </a:cubicBezTo>
                <a:cubicBezTo>
                  <a:pt x="25553" y="136215"/>
                  <a:pt x="99353" y="113415"/>
                  <a:pt x="98753" y="104415"/>
                </a:cubicBezTo>
                <a:cubicBezTo>
                  <a:pt x="98153" y="95415"/>
                  <a:pt x="23753" y="126615"/>
                  <a:pt x="8753" y="118815"/>
                </a:cubicBezTo>
                <a:cubicBezTo>
                  <a:pt x="-6247" y="111015"/>
                  <a:pt x="953" y="72615"/>
                  <a:pt x="8753" y="57615"/>
                </a:cubicBezTo>
                <a:cubicBezTo>
                  <a:pt x="16553" y="42615"/>
                  <a:pt x="33953" y="33615"/>
                  <a:pt x="55553" y="28815"/>
                </a:cubicBezTo>
                <a:cubicBezTo>
                  <a:pt x="77153" y="24015"/>
                  <a:pt x="114353" y="28215"/>
                  <a:pt x="138353" y="28815"/>
                </a:cubicBezTo>
                <a:cubicBezTo>
                  <a:pt x="162353" y="29415"/>
                  <a:pt x="180353" y="37215"/>
                  <a:pt x="199553" y="32415"/>
                </a:cubicBezTo>
                <a:cubicBezTo>
                  <a:pt x="218753" y="27615"/>
                  <a:pt x="237353" y="615"/>
                  <a:pt x="253553" y="15"/>
                </a:cubicBezTo>
                <a:cubicBezTo>
                  <a:pt x="269753" y="-585"/>
                  <a:pt x="296153" y="16815"/>
                  <a:pt x="296753" y="28815"/>
                </a:cubicBezTo>
                <a:cubicBezTo>
                  <a:pt x="297353" y="40815"/>
                  <a:pt x="271553" y="63015"/>
                  <a:pt x="257153" y="72015"/>
                </a:cubicBezTo>
                <a:cubicBezTo>
                  <a:pt x="242753" y="81015"/>
                  <a:pt x="179753" y="89415"/>
                  <a:pt x="185153" y="93615"/>
                </a:cubicBezTo>
                <a:close/>
              </a:path>
            </a:pathLst>
          </a:custGeom>
          <a:gradFill flip="none" rotWithShape="1">
            <a:gsLst>
              <a:gs pos="0">
                <a:schemeClr val="accent1">
                  <a:lumMod val="5000"/>
                  <a:lumOff val="95000"/>
                </a:schemeClr>
              </a:gs>
              <a:gs pos="96000">
                <a:schemeClr val="accent1"/>
              </a:gs>
            </a:gsLst>
            <a:path path="circl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threePt" dir="t"/>
          </a:scene3d>
          <a:sp3d z="38100" prstMaterial="matte">
            <a:bevelT w="2032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Group 97"/>
          <p:cNvGrpSpPr/>
          <p:nvPr/>
        </p:nvGrpSpPr>
        <p:grpSpPr>
          <a:xfrm>
            <a:off x="1874395" y="1979445"/>
            <a:ext cx="1226725" cy="2370033"/>
            <a:chOff x="1874395" y="1979445"/>
            <a:chExt cx="1226725" cy="2370033"/>
          </a:xfrm>
        </p:grpSpPr>
        <p:grpSp>
          <p:nvGrpSpPr>
            <p:cNvPr id="119" name="Group 118"/>
            <p:cNvGrpSpPr/>
            <p:nvPr/>
          </p:nvGrpSpPr>
          <p:grpSpPr>
            <a:xfrm>
              <a:off x="1874395" y="1979445"/>
              <a:ext cx="1226725" cy="2370033"/>
              <a:chOff x="1684623" y="1772421"/>
              <a:chExt cx="1226725" cy="2370033"/>
            </a:xfrm>
          </p:grpSpPr>
          <p:grpSp>
            <p:nvGrpSpPr>
              <p:cNvPr id="108" name="Group 107"/>
              <p:cNvGrpSpPr/>
              <p:nvPr/>
            </p:nvGrpSpPr>
            <p:grpSpPr>
              <a:xfrm>
                <a:off x="1684623" y="1988582"/>
                <a:ext cx="1226725" cy="2153872"/>
                <a:chOff x="1705357" y="2255502"/>
                <a:chExt cx="1226725" cy="2153872"/>
              </a:xfrm>
            </p:grpSpPr>
            <p:cxnSp>
              <p:nvCxnSpPr>
                <p:cNvPr id="99" name="Straight Connector 98"/>
                <p:cNvCxnSpPr/>
                <p:nvPr/>
              </p:nvCxnSpPr>
              <p:spPr>
                <a:xfrm flipH="1" flipV="1">
                  <a:off x="1826868" y="3051115"/>
                  <a:ext cx="284902" cy="63423"/>
                </a:xfrm>
                <a:prstGeom prst="line">
                  <a:avLst/>
                </a:prstGeom>
                <a:noFill/>
                <a:ln w="19050">
                  <a:gradFill flip="none" rotWithShape="1">
                    <a:gsLst>
                      <a:gs pos="55300">
                        <a:schemeClr val="accent3"/>
                      </a:gs>
                      <a:gs pos="0">
                        <a:schemeClr val="accent1">
                          <a:lumMod val="5000"/>
                          <a:lumOff val="95000"/>
                        </a:schemeClr>
                      </a:gs>
                      <a:gs pos="100000">
                        <a:schemeClr val="accent3">
                          <a:lumMod val="75000"/>
                        </a:schemeClr>
                      </a:gs>
                    </a:gsLst>
                    <a:lin ang="2700000" scaled="1"/>
                    <a:tileRect/>
                  </a:gradFill>
                </a:ln>
                <a:effectLst>
                  <a:glow rad="25400">
                    <a:schemeClr val="accent3">
                      <a:lumMod val="50000"/>
                    </a:scheme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101" name="Straight Connector 100"/>
                <p:cNvCxnSpPr/>
                <p:nvPr/>
              </p:nvCxnSpPr>
              <p:spPr>
                <a:xfrm flipH="1" flipV="1">
                  <a:off x="1747922" y="3160588"/>
                  <a:ext cx="321024" cy="20401"/>
                </a:xfrm>
                <a:prstGeom prst="line">
                  <a:avLst/>
                </a:prstGeom>
                <a:noFill/>
                <a:ln w="19050">
                  <a:gradFill flip="none" rotWithShape="1">
                    <a:gsLst>
                      <a:gs pos="55300">
                        <a:schemeClr val="accent3"/>
                      </a:gs>
                      <a:gs pos="0">
                        <a:schemeClr val="accent1">
                          <a:lumMod val="5000"/>
                          <a:lumOff val="95000"/>
                        </a:schemeClr>
                      </a:gs>
                      <a:gs pos="100000">
                        <a:schemeClr val="accent3">
                          <a:lumMod val="75000"/>
                        </a:schemeClr>
                      </a:gs>
                    </a:gsLst>
                    <a:lin ang="2700000" scaled="1"/>
                    <a:tileRect/>
                  </a:gradFill>
                </a:ln>
                <a:effectLst>
                  <a:glow rad="25400">
                    <a:schemeClr val="accent3">
                      <a:lumMod val="50000"/>
                    </a:scheme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103" name="Straight Connector 102"/>
                <p:cNvCxnSpPr/>
                <p:nvPr/>
              </p:nvCxnSpPr>
              <p:spPr>
                <a:xfrm flipH="1">
                  <a:off x="1747922" y="3235906"/>
                  <a:ext cx="321024" cy="19869"/>
                </a:xfrm>
                <a:prstGeom prst="line">
                  <a:avLst/>
                </a:prstGeom>
                <a:noFill/>
                <a:ln w="19050">
                  <a:gradFill flip="none" rotWithShape="1">
                    <a:gsLst>
                      <a:gs pos="55300">
                        <a:schemeClr val="accent3"/>
                      </a:gs>
                      <a:gs pos="0">
                        <a:schemeClr val="accent1">
                          <a:lumMod val="5000"/>
                          <a:lumOff val="95000"/>
                        </a:schemeClr>
                      </a:gs>
                      <a:gs pos="100000">
                        <a:schemeClr val="accent3">
                          <a:lumMod val="75000"/>
                        </a:schemeClr>
                      </a:gs>
                    </a:gsLst>
                    <a:lin ang="2700000" scaled="1"/>
                    <a:tileRect/>
                  </a:gradFill>
                </a:ln>
                <a:effectLst>
                  <a:glow rad="25400">
                    <a:schemeClr val="accent3">
                      <a:lumMod val="50000"/>
                    </a:scheme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109" name="Straight Connector 108"/>
                <p:cNvCxnSpPr/>
                <p:nvPr/>
              </p:nvCxnSpPr>
              <p:spPr>
                <a:xfrm flipH="1">
                  <a:off x="2059950" y="3337370"/>
                  <a:ext cx="170588" cy="84654"/>
                </a:xfrm>
                <a:prstGeom prst="line">
                  <a:avLst/>
                </a:prstGeom>
                <a:noFill/>
                <a:ln w="19050">
                  <a:gradFill flip="none" rotWithShape="1">
                    <a:gsLst>
                      <a:gs pos="55300">
                        <a:schemeClr val="accent3"/>
                      </a:gs>
                      <a:gs pos="0">
                        <a:schemeClr val="accent1">
                          <a:lumMod val="5000"/>
                          <a:lumOff val="95000"/>
                        </a:schemeClr>
                      </a:gs>
                      <a:gs pos="100000">
                        <a:schemeClr val="accent3">
                          <a:lumMod val="75000"/>
                        </a:schemeClr>
                      </a:gs>
                    </a:gsLst>
                    <a:lin ang="2700000" scaled="1"/>
                    <a:tileRect/>
                  </a:gradFill>
                </a:ln>
                <a:effectLst>
                  <a:glow rad="25400">
                    <a:schemeClr val="accent3">
                      <a:lumMod val="50000"/>
                    </a:scheme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110" name="Straight Connector 109"/>
                <p:cNvCxnSpPr/>
                <p:nvPr/>
              </p:nvCxnSpPr>
              <p:spPr>
                <a:xfrm flipH="1">
                  <a:off x="2038339" y="3453237"/>
                  <a:ext cx="309533" cy="13819"/>
                </a:xfrm>
                <a:prstGeom prst="line">
                  <a:avLst/>
                </a:prstGeom>
                <a:noFill/>
                <a:ln w="19050">
                  <a:gradFill flip="none" rotWithShape="1">
                    <a:gsLst>
                      <a:gs pos="55300">
                        <a:schemeClr val="accent3"/>
                      </a:gs>
                      <a:gs pos="0">
                        <a:schemeClr val="accent1">
                          <a:lumMod val="5000"/>
                          <a:lumOff val="95000"/>
                        </a:schemeClr>
                      </a:gs>
                      <a:gs pos="100000">
                        <a:schemeClr val="accent3">
                          <a:lumMod val="75000"/>
                        </a:schemeClr>
                      </a:gs>
                    </a:gsLst>
                    <a:lin ang="2700000" scaled="1"/>
                    <a:tileRect/>
                  </a:gradFill>
                </a:ln>
                <a:effectLst>
                  <a:glow rad="25400">
                    <a:schemeClr val="accent3">
                      <a:lumMod val="50000"/>
                    </a:scheme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111" name="Straight Connector 110"/>
                <p:cNvCxnSpPr/>
                <p:nvPr/>
              </p:nvCxnSpPr>
              <p:spPr>
                <a:xfrm flipH="1" flipV="1">
                  <a:off x="2020824" y="3505968"/>
                  <a:ext cx="148612" cy="62917"/>
                </a:xfrm>
                <a:prstGeom prst="line">
                  <a:avLst/>
                </a:prstGeom>
                <a:noFill/>
                <a:ln w="19050">
                  <a:gradFill flip="none" rotWithShape="1">
                    <a:gsLst>
                      <a:gs pos="55300">
                        <a:schemeClr val="accent3"/>
                      </a:gs>
                      <a:gs pos="0">
                        <a:schemeClr val="accent1">
                          <a:lumMod val="5000"/>
                          <a:lumOff val="95000"/>
                        </a:schemeClr>
                      </a:gs>
                      <a:gs pos="100000">
                        <a:schemeClr val="accent3">
                          <a:lumMod val="75000"/>
                        </a:schemeClr>
                      </a:gs>
                    </a:gsLst>
                    <a:lin ang="2700000" scaled="1"/>
                    <a:tileRect/>
                  </a:gradFill>
                </a:ln>
                <a:effectLst>
                  <a:glow rad="25400">
                    <a:schemeClr val="accent3">
                      <a:lumMod val="50000"/>
                    </a:schemeClr>
                  </a:glow>
                </a:effectLst>
              </p:spPr>
              <p:style>
                <a:lnRef idx="2">
                  <a:schemeClr val="accent1">
                    <a:shade val="50000"/>
                  </a:schemeClr>
                </a:lnRef>
                <a:fillRef idx="1">
                  <a:schemeClr val="accent1"/>
                </a:fillRef>
                <a:effectRef idx="0">
                  <a:schemeClr val="accent1"/>
                </a:effectRef>
                <a:fontRef idx="minor">
                  <a:schemeClr val="lt1"/>
                </a:fontRef>
              </p:style>
            </p:cxnSp>
            <p:sp>
              <p:nvSpPr>
                <p:cNvPr id="92" name="Freeform 91"/>
                <p:cNvSpPr/>
                <p:nvPr/>
              </p:nvSpPr>
              <p:spPr>
                <a:xfrm>
                  <a:off x="1705357" y="2255502"/>
                  <a:ext cx="1226725" cy="2153872"/>
                </a:xfrm>
                <a:custGeom>
                  <a:avLst/>
                  <a:gdLst>
                    <a:gd name="connsiteX0" fmla="*/ 7200 w 499074"/>
                    <a:gd name="connsiteY0" fmla="*/ 937633 h 937633"/>
                    <a:gd name="connsiteX1" fmla="*/ 111600 w 499074"/>
                    <a:gd name="connsiteY1" fmla="*/ 779233 h 937633"/>
                    <a:gd name="connsiteX2" fmla="*/ 133200 w 499074"/>
                    <a:gd name="connsiteY2" fmla="*/ 545233 h 937633"/>
                    <a:gd name="connsiteX3" fmla="*/ 158400 w 499074"/>
                    <a:gd name="connsiteY3" fmla="*/ 347233 h 937633"/>
                    <a:gd name="connsiteX4" fmla="*/ 104400 w 499074"/>
                    <a:gd name="connsiteY4" fmla="*/ 174433 h 937633"/>
                    <a:gd name="connsiteX5" fmla="*/ 324000 w 499074"/>
                    <a:gd name="connsiteY5" fmla="*/ 70033 h 937633"/>
                    <a:gd name="connsiteX6" fmla="*/ 478800 w 499074"/>
                    <a:gd name="connsiteY6" fmla="*/ 1633 h 937633"/>
                    <a:gd name="connsiteX7" fmla="*/ 482400 w 499074"/>
                    <a:gd name="connsiteY7" fmla="*/ 138433 h 937633"/>
                    <a:gd name="connsiteX8" fmla="*/ 342000 w 499074"/>
                    <a:gd name="connsiteY8" fmla="*/ 221233 h 937633"/>
                    <a:gd name="connsiteX9" fmla="*/ 129600 w 499074"/>
                    <a:gd name="connsiteY9" fmla="*/ 322033 h 937633"/>
                    <a:gd name="connsiteX10" fmla="*/ 18000 w 499074"/>
                    <a:gd name="connsiteY10" fmla="*/ 415633 h 937633"/>
                    <a:gd name="connsiteX11" fmla="*/ 10800 w 499074"/>
                    <a:gd name="connsiteY11" fmla="*/ 494833 h 937633"/>
                    <a:gd name="connsiteX12" fmla="*/ 104400 w 499074"/>
                    <a:gd name="connsiteY12" fmla="*/ 491233 h 937633"/>
                    <a:gd name="connsiteX13" fmla="*/ 216000 w 499074"/>
                    <a:gd name="connsiteY13" fmla="*/ 466033 h 937633"/>
                    <a:gd name="connsiteX14" fmla="*/ 302400 w 499074"/>
                    <a:gd name="connsiteY14" fmla="*/ 491233 h 937633"/>
                    <a:gd name="connsiteX15" fmla="*/ 248400 w 499074"/>
                    <a:gd name="connsiteY15" fmla="*/ 577633 h 937633"/>
                    <a:gd name="connsiteX16" fmla="*/ 111600 w 499074"/>
                    <a:gd name="connsiteY16" fmla="*/ 613633 h 937633"/>
                    <a:gd name="connsiteX17" fmla="*/ 25200 w 499074"/>
                    <a:gd name="connsiteY17" fmla="*/ 671233 h 937633"/>
                    <a:gd name="connsiteX18" fmla="*/ 0 w 499074"/>
                    <a:gd name="connsiteY18" fmla="*/ 779233 h 937633"/>
                    <a:gd name="connsiteX0" fmla="*/ 7200 w 499074"/>
                    <a:gd name="connsiteY0" fmla="*/ 937329 h 937329"/>
                    <a:gd name="connsiteX1" fmla="*/ 111600 w 499074"/>
                    <a:gd name="connsiteY1" fmla="*/ 778929 h 937329"/>
                    <a:gd name="connsiteX2" fmla="*/ 133200 w 499074"/>
                    <a:gd name="connsiteY2" fmla="*/ 544929 h 937329"/>
                    <a:gd name="connsiteX3" fmla="*/ 158400 w 499074"/>
                    <a:gd name="connsiteY3" fmla="*/ 346929 h 937329"/>
                    <a:gd name="connsiteX4" fmla="*/ 104400 w 499074"/>
                    <a:gd name="connsiteY4" fmla="*/ 174129 h 937329"/>
                    <a:gd name="connsiteX5" fmla="*/ 200725 w 499074"/>
                    <a:gd name="connsiteY5" fmla="*/ 88282 h 937329"/>
                    <a:gd name="connsiteX6" fmla="*/ 324000 w 499074"/>
                    <a:gd name="connsiteY6" fmla="*/ 69729 h 937329"/>
                    <a:gd name="connsiteX7" fmla="*/ 478800 w 499074"/>
                    <a:gd name="connsiteY7" fmla="*/ 1329 h 937329"/>
                    <a:gd name="connsiteX8" fmla="*/ 482400 w 499074"/>
                    <a:gd name="connsiteY8" fmla="*/ 138129 h 937329"/>
                    <a:gd name="connsiteX9" fmla="*/ 342000 w 499074"/>
                    <a:gd name="connsiteY9" fmla="*/ 220929 h 937329"/>
                    <a:gd name="connsiteX10" fmla="*/ 129600 w 499074"/>
                    <a:gd name="connsiteY10" fmla="*/ 321729 h 937329"/>
                    <a:gd name="connsiteX11" fmla="*/ 18000 w 499074"/>
                    <a:gd name="connsiteY11" fmla="*/ 415329 h 937329"/>
                    <a:gd name="connsiteX12" fmla="*/ 10800 w 499074"/>
                    <a:gd name="connsiteY12" fmla="*/ 494529 h 937329"/>
                    <a:gd name="connsiteX13" fmla="*/ 104400 w 499074"/>
                    <a:gd name="connsiteY13" fmla="*/ 490929 h 937329"/>
                    <a:gd name="connsiteX14" fmla="*/ 216000 w 499074"/>
                    <a:gd name="connsiteY14" fmla="*/ 465729 h 937329"/>
                    <a:gd name="connsiteX15" fmla="*/ 302400 w 499074"/>
                    <a:gd name="connsiteY15" fmla="*/ 490929 h 937329"/>
                    <a:gd name="connsiteX16" fmla="*/ 248400 w 499074"/>
                    <a:gd name="connsiteY16" fmla="*/ 577329 h 937329"/>
                    <a:gd name="connsiteX17" fmla="*/ 111600 w 499074"/>
                    <a:gd name="connsiteY17" fmla="*/ 613329 h 937329"/>
                    <a:gd name="connsiteX18" fmla="*/ 25200 w 499074"/>
                    <a:gd name="connsiteY18" fmla="*/ 670929 h 937329"/>
                    <a:gd name="connsiteX19" fmla="*/ 0 w 499074"/>
                    <a:gd name="connsiteY19" fmla="*/ 778929 h 937329"/>
                    <a:gd name="connsiteX0" fmla="*/ 7200 w 499074"/>
                    <a:gd name="connsiteY0" fmla="*/ 937329 h 937329"/>
                    <a:gd name="connsiteX1" fmla="*/ 111600 w 499074"/>
                    <a:gd name="connsiteY1" fmla="*/ 778929 h 937329"/>
                    <a:gd name="connsiteX2" fmla="*/ 133200 w 499074"/>
                    <a:gd name="connsiteY2" fmla="*/ 544929 h 937329"/>
                    <a:gd name="connsiteX3" fmla="*/ 158400 w 499074"/>
                    <a:gd name="connsiteY3" fmla="*/ 346929 h 937329"/>
                    <a:gd name="connsiteX4" fmla="*/ 104400 w 499074"/>
                    <a:gd name="connsiteY4" fmla="*/ 174129 h 937329"/>
                    <a:gd name="connsiteX5" fmla="*/ 200725 w 499074"/>
                    <a:gd name="connsiteY5" fmla="*/ 88282 h 937329"/>
                    <a:gd name="connsiteX6" fmla="*/ 324000 w 499074"/>
                    <a:gd name="connsiteY6" fmla="*/ 69729 h 937329"/>
                    <a:gd name="connsiteX7" fmla="*/ 478800 w 499074"/>
                    <a:gd name="connsiteY7" fmla="*/ 1329 h 937329"/>
                    <a:gd name="connsiteX8" fmla="*/ 482400 w 499074"/>
                    <a:gd name="connsiteY8" fmla="*/ 138129 h 937329"/>
                    <a:gd name="connsiteX9" fmla="*/ 342000 w 499074"/>
                    <a:gd name="connsiteY9" fmla="*/ 220929 h 937329"/>
                    <a:gd name="connsiteX10" fmla="*/ 129600 w 499074"/>
                    <a:gd name="connsiteY10" fmla="*/ 321729 h 937329"/>
                    <a:gd name="connsiteX11" fmla="*/ 18000 w 499074"/>
                    <a:gd name="connsiteY11" fmla="*/ 415329 h 937329"/>
                    <a:gd name="connsiteX12" fmla="*/ 10800 w 499074"/>
                    <a:gd name="connsiteY12" fmla="*/ 494529 h 937329"/>
                    <a:gd name="connsiteX13" fmla="*/ 104400 w 499074"/>
                    <a:gd name="connsiteY13" fmla="*/ 490929 h 937329"/>
                    <a:gd name="connsiteX14" fmla="*/ 216000 w 499074"/>
                    <a:gd name="connsiteY14" fmla="*/ 465729 h 937329"/>
                    <a:gd name="connsiteX15" fmla="*/ 302400 w 499074"/>
                    <a:gd name="connsiteY15" fmla="*/ 490929 h 937329"/>
                    <a:gd name="connsiteX16" fmla="*/ 248400 w 499074"/>
                    <a:gd name="connsiteY16" fmla="*/ 577329 h 937329"/>
                    <a:gd name="connsiteX17" fmla="*/ 111600 w 499074"/>
                    <a:gd name="connsiteY17" fmla="*/ 613329 h 937329"/>
                    <a:gd name="connsiteX18" fmla="*/ 25200 w 499074"/>
                    <a:gd name="connsiteY18" fmla="*/ 670929 h 937329"/>
                    <a:gd name="connsiteX19" fmla="*/ 0 w 499074"/>
                    <a:gd name="connsiteY19" fmla="*/ 778929 h 937329"/>
                    <a:gd name="connsiteX0" fmla="*/ 7200 w 499074"/>
                    <a:gd name="connsiteY0" fmla="*/ 937329 h 937329"/>
                    <a:gd name="connsiteX1" fmla="*/ 111600 w 499074"/>
                    <a:gd name="connsiteY1" fmla="*/ 778929 h 937329"/>
                    <a:gd name="connsiteX2" fmla="*/ 133200 w 499074"/>
                    <a:gd name="connsiteY2" fmla="*/ 544929 h 937329"/>
                    <a:gd name="connsiteX3" fmla="*/ 158400 w 499074"/>
                    <a:gd name="connsiteY3" fmla="*/ 346929 h 937329"/>
                    <a:gd name="connsiteX4" fmla="*/ 121598 w 499074"/>
                    <a:gd name="connsiteY4" fmla="*/ 177950 h 937329"/>
                    <a:gd name="connsiteX5" fmla="*/ 200725 w 499074"/>
                    <a:gd name="connsiteY5" fmla="*/ 88282 h 937329"/>
                    <a:gd name="connsiteX6" fmla="*/ 324000 w 499074"/>
                    <a:gd name="connsiteY6" fmla="*/ 69729 h 937329"/>
                    <a:gd name="connsiteX7" fmla="*/ 478800 w 499074"/>
                    <a:gd name="connsiteY7" fmla="*/ 1329 h 937329"/>
                    <a:gd name="connsiteX8" fmla="*/ 482400 w 499074"/>
                    <a:gd name="connsiteY8" fmla="*/ 138129 h 937329"/>
                    <a:gd name="connsiteX9" fmla="*/ 342000 w 499074"/>
                    <a:gd name="connsiteY9" fmla="*/ 220929 h 937329"/>
                    <a:gd name="connsiteX10" fmla="*/ 129600 w 499074"/>
                    <a:gd name="connsiteY10" fmla="*/ 321729 h 937329"/>
                    <a:gd name="connsiteX11" fmla="*/ 18000 w 499074"/>
                    <a:gd name="connsiteY11" fmla="*/ 415329 h 937329"/>
                    <a:gd name="connsiteX12" fmla="*/ 10800 w 499074"/>
                    <a:gd name="connsiteY12" fmla="*/ 494529 h 937329"/>
                    <a:gd name="connsiteX13" fmla="*/ 104400 w 499074"/>
                    <a:gd name="connsiteY13" fmla="*/ 490929 h 937329"/>
                    <a:gd name="connsiteX14" fmla="*/ 216000 w 499074"/>
                    <a:gd name="connsiteY14" fmla="*/ 465729 h 937329"/>
                    <a:gd name="connsiteX15" fmla="*/ 302400 w 499074"/>
                    <a:gd name="connsiteY15" fmla="*/ 490929 h 937329"/>
                    <a:gd name="connsiteX16" fmla="*/ 248400 w 499074"/>
                    <a:gd name="connsiteY16" fmla="*/ 577329 h 937329"/>
                    <a:gd name="connsiteX17" fmla="*/ 111600 w 499074"/>
                    <a:gd name="connsiteY17" fmla="*/ 613329 h 937329"/>
                    <a:gd name="connsiteX18" fmla="*/ 25200 w 499074"/>
                    <a:gd name="connsiteY18" fmla="*/ 670929 h 937329"/>
                    <a:gd name="connsiteX19" fmla="*/ 0 w 499074"/>
                    <a:gd name="connsiteY19" fmla="*/ 778929 h 937329"/>
                    <a:gd name="connsiteX0" fmla="*/ 7200 w 499074"/>
                    <a:gd name="connsiteY0" fmla="*/ 937329 h 937329"/>
                    <a:gd name="connsiteX1" fmla="*/ 111600 w 499074"/>
                    <a:gd name="connsiteY1" fmla="*/ 778929 h 937329"/>
                    <a:gd name="connsiteX2" fmla="*/ 133200 w 499074"/>
                    <a:gd name="connsiteY2" fmla="*/ 544929 h 937329"/>
                    <a:gd name="connsiteX3" fmla="*/ 158400 w 499074"/>
                    <a:gd name="connsiteY3" fmla="*/ 346929 h 937329"/>
                    <a:gd name="connsiteX4" fmla="*/ 121598 w 499074"/>
                    <a:gd name="connsiteY4" fmla="*/ 177950 h 937329"/>
                    <a:gd name="connsiteX5" fmla="*/ 200725 w 499074"/>
                    <a:gd name="connsiteY5" fmla="*/ 88282 h 937329"/>
                    <a:gd name="connsiteX6" fmla="*/ 324000 w 499074"/>
                    <a:gd name="connsiteY6" fmla="*/ 69729 h 937329"/>
                    <a:gd name="connsiteX7" fmla="*/ 478800 w 499074"/>
                    <a:gd name="connsiteY7" fmla="*/ 1329 h 937329"/>
                    <a:gd name="connsiteX8" fmla="*/ 482400 w 499074"/>
                    <a:gd name="connsiteY8" fmla="*/ 138129 h 937329"/>
                    <a:gd name="connsiteX9" fmla="*/ 342000 w 499074"/>
                    <a:gd name="connsiteY9" fmla="*/ 220929 h 937329"/>
                    <a:gd name="connsiteX10" fmla="*/ 129600 w 499074"/>
                    <a:gd name="connsiteY10" fmla="*/ 321729 h 937329"/>
                    <a:gd name="connsiteX11" fmla="*/ 18000 w 499074"/>
                    <a:gd name="connsiteY11" fmla="*/ 415329 h 937329"/>
                    <a:gd name="connsiteX12" fmla="*/ 10800 w 499074"/>
                    <a:gd name="connsiteY12" fmla="*/ 494529 h 937329"/>
                    <a:gd name="connsiteX13" fmla="*/ 104400 w 499074"/>
                    <a:gd name="connsiteY13" fmla="*/ 490929 h 937329"/>
                    <a:gd name="connsiteX14" fmla="*/ 216000 w 499074"/>
                    <a:gd name="connsiteY14" fmla="*/ 465729 h 937329"/>
                    <a:gd name="connsiteX15" fmla="*/ 302400 w 499074"/>
                    <a:gd name="connsiteY15" fmla="*/ 490929 h 937329"/>
                    <a:gd name="connsiteX16" fmla="*/ 248400 w 499074"/>
                    <a:gd name="connsiteY16" fmla="*/ 577329 h 937329"/>
                    <a:gd name="connsiteX17" fmla="*/ 111600 w 499074"/>
                    <a:gd name="connsiteY17" fmla="*/ 613329 h 937329"/>
                    <a:gd name="connsiteX18" fmla="*/ 25200 w 499074"/>
                    <a:gd name="connsiteY18" fmla="*/ 670929 h 937329"/>
                    <a:gd name="connsiteX19" fmla="*/ 0 w 499074"/>
                    <a:gd name="connsiteY19" fmla="*/ 778929 h 937329"/>
                    <a:gd name="connsiteX0" fmla="*/ 7200 w 499074"/>
                    <a:gd name="connsiteY0" fmla="*/ 937129 h 937129"/>
                    <a:gd name="connsiteX1" fmla="*/ 111600 w 499074"/>
                    <a:gd name="connsiteY1" fmla="*/ 778729 h 937129"/>
                    <a:gd name="connsiteX2" fmla="*/ 133200 w 499074"/>
                    <a:gd name="connsiteY2" fmla="*/ 544729 h 937129"/>
                    <a:gd name="connsiteX3" fmla="*/ 158400 w 499074"/>
                    <a:gd name="connsiteY3" fmla="*/ 346729 h 937129"/>
                    <a:gd name="connsiteX4" fmla="*/ 121598 w 499074"/>
                    <a:gd name="connsiteY4" fmla="*/ 177750 h 937129"/>
                    <a:gd name="connsiteX5" fmla="*/ 200725 w 499074"/>
                    <a:gd name="connsiteY5" fmla="*/ 88082 h 937129"/>
                    <a:gd name="connsiteX6" fmla="*/ 324000 w 499074"/>
                    <a:gd name="connsiteY6" fmla="*/ 69529 h 937129"/>
                    <a:gd name="connsiteX7" fmla="*/ 478800 w 499074"/>
                    <a:gd name="connsiteY7" fmla="*/ 1129 h 937129"/>
                    <a:gd name="connsiteX8" fmla="*/ 482400 w 499074"/>
                    <a:gd name="connsiteY8" fmla="*/ 137929 h 937129"/>
                    <a:gd name="connsiteX9" fmla="*/ 342000 w 499074"/>
                    <a:gd name="connsiteY9" fmla="*/ 220729 h 937129"/>
                    <a:gd name="connsiteX10" fmla="*/ 129600 w 499074"/>
                    <a:gd name="connsiteY10" fmla="*/ 321529 h 937129"/>
                    <a:gd name="connsiteX11" fmla="*/ 18000 w 499074"/>
                    <a:gd name="connsiteY11" fmla="*/ 415129 h 937129"/>
                    <a:gd name="connsiteX12" fmla="*/ 10800 w 499074"/>
                    <a:gd name="connsiteY12" fmla="*/ 494329 h 937129"/>
                    <a:gd name="connsiteX13" fmla="*/ 104400 w 499074"/>
                    <a:gd name="connsiteY13" fmla="*/ 490729 h 937129"/>
                    <a:gd name="connsiteX14" fmla="*/ 216000 w 499074"/>
                    <a:gd name="connsiteY14" fmla="*/ 465529 h 937129"/>
                    <a:gd name="connsiteX15" fmla="*/ 302400 w 499074"/>
                    <a:gd name="connsiteY15" fmla="*/ 490729 h 937129"/>
                    <a:gd name="connsiteX16" fmla="*/ 248400 w 499074"/>
                    <a:gd name="connsiteY16" fmla="*/ 577129 h 937129"/>
                    <a:gd name="connsiteX17" fmla="*/ 111600 w 499074"/>
                    <a:gd name="connsiteY17" fmla="*/ 613129 h 937129"/>
                    <a:gd name="connsiteX18" fmla="*/ 25200 w 499074"/>
                    <a:gd name="connsiteY18" fmla="*/ 670729 h 937129"/>
                    <a:gd name="connsiteX19" fmla="*/ 0 w 499074"/>
                    <a:gd name="connsiteY19" fmla="*/ 778729 h 937129"/>
                    <a:gd name="connsiteX0" fmla="*/ 7200 w 508689"/>
                    <a:gd name="connsiteY0" fmla="*/ 911156 h 911156"/>
                    <a:gd name="connsiteX1" fmla="*/ 111600 w 508689"/>
                    <a:gd name="connsiteY1" fmla="*/ 752756 h 911156"/>
                    <a:gd name="connsiteX2" fmla="*/ 133200 w 508689"/>
                    <a:gd name="connsiteY2" fmla="*/ 518756 h 911156"/>
                    <a:gd name="connsiteX3" fmla="*/ 158400 w 508689"/>
                    <a:gd name="connsiteY3" fmla="*/ 320756 h 911156"/>
                    <a:gd name="connsiteX4" fmla="*/ 121598 w 508689"/>
                    <a:gd name="connsiteY4" fmla="*/ 151777 h 911156"/>
                    <a:gd name="connsiteX5" fmla="*/ 200725 w 508689"/>
                    <a:gd name="connsiteY5" fmla="*/ 62109 h 911156"/>
                    <a:gd name="connsiteX6" fmla="*/ 324000 w 508689"/>
                    <a:gd name="connsiteY6" fmla="*/ 43556 h 911156"/>
                    <a:gd name="connsiteX7" fmla="*/ 494087 w 508689"/>
                    <a:gd name="connsiteY7" fmla="*/ 1908 h 911156"/>
                    <a:gd name="connsiteX8" fmla="*/ 482400 w 508689"/>
                    <a:gd name="connsiteY8" fmla="*/ 111956 h 911156"/>
                    <a:gd name="connsiteX9" fmla="*/ 342000 w 508689"/>
                    <a:gd name="connsiteY9" fmla="*/ 194756 h 911156"/>
                    <a:gd name="connsiteX10" fmla="*/ 129600 w 508689"/>
                    <a:gd name="connsiteY10" fmla="*/ 295556 h 911156"/>
                    <a:gd name="connsiteX11" fmla="*/ 18000 w 508689"/>
                    <a:gd name="connsiteY11" fmla="*/ 389156 h 911156"/>
                    <a:gd name="connsiteX12" fmla="*/ 10800 w 508689"/>
                    <a:gd name="connsiteY12" fmla="*/ 468356 h 911156"/>
                    <a:gd name="connsiteX13" fmla="*/ 104400 w 508689"/>
                    <a:gd name="connsiteY13" fmla="*/ 464756 h 911156"/>
                    <a:gd name="connsiteX14" fmla="*/ 216000 w 508689"/>
                    <a:gd name="connsiteY14" fmla="*/ 439556 h 911156"/>
                    <a:gd name="connsiteX15" fmla="*/ 302400 w 508689"/>
                    <a:gd name="connsiteY15" fmla="*/ 464756 h 911156"/>
                    <a:gd name="connsiteX16" fmla="*/ 248400 w 508689"/>
                    <a:gd name="connsiteY16" fmla="*/ 551156 h 911156"/>
                    <a:gd name="connsiteX17" fmla="*/ 111600 w 508689"/>
                    <a:gd name="connsiteY17" fmla="*/ 587156 h 911156"/>
                    <a:gd name="connsiteX18" fmla="*/ 25200 w 508689"/>
                    <a:gd name="connsiteY18" fmla="*/ 644756 h 911156"/>
                    <a:gd name="connsiteX19" fmla="*/ 0 w 508689"/>
                    <a:gd name="connsiteY19" fmla="*/ 752756 h 911156"/>
                    <a:gd name="connsiteX0" fmla="*/ 7200 w 518589"/>
                    <a:gd name="connsiteY0" fmla="*/ 911785 h 911785"/>
                    <a:gd name="connsiteX1" fmla="*/ 111600 w 518589"/>
                    <a:gd name="connsiteY1" fmla="*/ 753385 h 911785"/>
                    <a:gd name="connsiteX2" fmla="*/ 133200 w 518589"/>
                    <a:gd name="connsiteY2" fmla="*/ 519385 h 911785"/>
                    <a:gd name="connsiteX3" fmla="*/ 158400 w 518589"/>
                    <a:gd name="connsiteY3" fmla="*/ 321385 h 911785"/>
                    <a:gd name="connsiteX4" fmla="*/ 121598 w 518589"/>
                    <a:gd name="connsiteY4" fmla="*/ 152406 h 911785"/>
                    <a:gd name="connsiteX5" fmla="*/ 200725 w 518589"/>
                    <a:gd name="connsiteY5" fmla="*/ 62738 h 911785"/>
                    <a:gd name="connsiteX6" fmla="*/ 324000 w 518589"/>
                    <a:gd name="connsiteY6" fmla="*/ 44185 h 911785"/>
                    <a:gd name="connsiteX7" fmla="*/ 494087 w 518589"/>
                    <a:gd name="connsiteY7" fmla="*/ 2537 h 911785"/>
                    <a:gd name="connsiteX8" fmla="*/ 501509 w 518589"/>
                    <a:gd name="connsiteY8" fmla="*/ 125961 h 911785"/>
                    <a:gd name="connsiteX9" fmla="*/ 342000 w 518589"/>
                    <a:gd name="connsiteY9" fmla="*/ 195385 h 911785"/>
                    <a:gd name="connsiteX10" fmla="*/ 129600 w 518589"/>
                    <a:gd name="connsiteY10" fmla="*/ 296185 h 911785"/>
                    <a:gd name="connsiteX11" fmla="*/ 18000 w 518589"/>
                    <a:gd name="connsiteY11" fmla="*/ 389785 h 911785"/>
                    <a:gd name="connsiteX12" fmla="*/ 10800 w 518589"/>
                    <a:gd name="connsiteY12" fmla="*/ 468985 h 911785"/>
                    <a:gd name="connsiteX13" fmla="*/ 104400 w 518589"/>
                    <a:gd name="connsiteY13" fmla="*/ 465385 h 911785"/>
                    <a:gd name="connsiteX14" fmla="*/ 216000 w 518589"/>
                    <a:gd name="connsiteY14" fmla="*/ 440185 h 911785"/>
                    <a:gd name="connsiteX15" fmla="*/ 302400 w 518589"/>
                    <a:gd name="connsiteY15" fmla="*/ 465385 h 911785"/>
                    <a:gd name="connsiteX16" fmla="*/ 248400 w 518589"/>
                    <a:gd name="connsiteY16" fmla="*/ 551785 h 911785"/>
                    <a:gd name="connsiteX17" fmla="*/ 111600 w 518589"/>
                    <a:gd name="connsiteY17" fmla="*/ 587785 h 911785"/>
                    <a:gd name="connsiteX18" fmla="*/ 25200 w 518589"/>
                    <a:gd name="connsiteY18" fmla="*/ 645385 h 911785"/>
                    <a:gd name="connsiteX19" fmla="*/ 0 w 518589"/>
                    <a:gd name="connsiteY19" fmla="*/ 753385 h 911785"/>
                    <a:gd name="connsiteX0" fmla="*/ 7200 w 518589"/>
                    <a:gd name="connsiteY0" fmla="*/ 911785 h 911785"/>
                    <a:gd name="connsiteX1" fmla="*/ 111600 w 518589"/>
                    <a:gd name="connsiteY1" fmla="*/ 753385 h 911785"/>
                    <a:gd name="connsiteX2" fmla="*/ 133200 w 518589"/>
                    <a:gd name="connsiteY2" fmla="*/ 519385 h 911785"/>
                    <a:gd name="connsiteX3" fmla="*/ 158400 w 518589"/>
                    <a:gd name="connsiteY3" fmla="*/ 321385 h 911785"/>
                    <a:gd name="connsiteX4" fmla="*/ 121598 w 518589"/>
                    <a:gd name="connsiteY4" fmla="*/ 152406 h 911785"/>
                    <a:gd name="connsiteX5" fmla="*/ 200725 w 518589"/>
                    <a:gd name="connsiteY5" fmla="*/ 62738 h 911785"/>
                    <a:gd name="connsiteX6" fmla="*/ 324000 w 518589"/>
                    <a:gd name="connsiteY6" fmla="*/ 44185 h 911785"/>
                    <a:gd name="connsiteX7" fmla="*/ 494087 w 518589"/>
                    <a:gd name="connsiteY7" fmla="*/ 2537 h 911785"/>
                    <a:gd name="connsiteX8" fmla="*/ 501509 w 518589"/>
                    <a:gd name="connsiteY8" fmla="*/ 125961 h 911785"/>
                    <a:gd name="connsiteX9" fmla="*/ 342000 w 518589"/>
                    <a:gd name="connsiteY9" fmla="*/ 195385 h 911785"/>
                    <a:gd name="connsiteX10" fmla="*/ 129600 w 518589"/>
                    <a:gd name="connsiteY10" fmla="*/ 296185 h 911785"/>
                    <a:gd name="connsiteX11" fmla="*/ 18000 w 518589"/>
                    <a:gd name="connsiteY11" fmla="*/ 389785 h 911785"/>
                    <a:gd name="connsiteX12" fmla="*/ 10800 w 518589"/>
                    <a:gd name="connsiteY12" fmla="*/ 468985 h 911785"/>
                    <a:gd name="connsiteX13" fmla="*/ 104400 w 518589"/>
                    <a:gd name="connsiteY13" fmla="*/ 465385 h 911785"/>
                    <a:gd name="connsiteX14" fmla="*/ 216000 w 518589"/>
                    <a:gd name="connsiteY14" fmla="*/ 440185 h 911785"/>
                    <a:gd name="connsiteX15" fmla="*/ 281381 w 518589"/>
                    <a:gd name="connsiteY15" fmla="*/ 480672 h 911785"/>
                    <a:gd name="connsiteX16" fmla="*/ 248400 w 518589"/>
                    <a:gd name="connsiteY16" fmla="*/ 551785 h 911785"/>
                    <a:gd name="connsiteX17" fmla="*/ 111600 w 518589"/>
                    <a:gd name="connsiteY17" fmla="*/ 587785 h 911785"/>
                    <a:gd name="connsiteX18" fmla="*/ 25200 w 518589"/>
                    <a:gd name="connsiteY18" fmla="*/ 645385 h 911785"/>
                    <a:gd name="connsiteX19" fmla="*/ 0 w 518589"/>
                    <a:gd name="connsiteY19" fmla="*/ 753385 h 911785"/>
                    <a:gd name="connsiteX0" fmla="*/ 7200 w 518589"/>
                    <a:gd name="connsiteY0" fmla="*/ 911785 h 911785"/>
                    <a:gd name="connsiteX1" fmla="*/ 111600 w 518589"/>
                    <a:gd name="connsiteY1" fmla="*/ 753385 h 911785"/>
                    <a:gd name="connsiteX2" fmla="*/ 133200 w 518589"/>
                    <a:gd name="connsiteY2" fmla="*/ 519385 h 911785"/>
                    <a:gd name="connsiteX3" fmla="*/ 158400 w 518589"/>
                    <a:gd name="connsiteY3" fmla="*/ 321385 h 911785"/>
                    <a:gd name="connsiteX4" fmla="*/ 121598 w 518589"/>
                    <a:gd name="connsiteY4" fmla="*/ 152406 h 911785"/>
                    <a:gd name="connsiteX5" fmla="*/ 200725 w 518589"/>
                    <a:gd name="connsiteY5" fmla="*/ 62738 h 911785"/>
                    <a:gd name="connsiteX6" fmla="*/ 324000 w 518589"/>
                    <a:gd name="connsiteY6" fmla="*/ 44185 h 911785"/>
                    <a:gd name="connsiteX7" fmla="*/ 494087 w 518589"/>
                    <a:gd name="connsiteY7" fmla="*/ 2537 h 911785"/>
                    <a:gd name="connsiteX8" fmla="*/ 501509 w 518589"/>
                    <a:gd name="connsiteY8" fmla="*/ 125961 h 911785"/>
                    <a:gd name="connsiteX9" fmla="*/ 342000 w 518589"/>
                    <a:gd name="connsiteY9" fmla="*/ 195385 h 911785"/>
                    <a:gd name="connsiteX10" fmla="*/ 129600 w 518589"/>
                    <a:gd name="connsiteY10" fmla="*/ 296185 h 911785"/>
                    <a:gd name="connsiteX11" fmla="*/ 18000 w 518589"/>
                    <a:gd name="connsiteY11" fmla="*/ 389785 h 911785"/>
                    <a:gd name="connsiteX12" fmla="*/ 24176 w 518589"/>
                    <a:gd name="connsiteY12" fmla="*/ 461342 h 911785"/>
                    <a:gd name="connsiteX13" fmla="*/ 104400 w 518589"/>
                    <a:gd name="connsiteY13" fmla="*/ 465385 h 911785"/>
                    <a:gd name="connsiteX14" fmla="*/ 216000 w 518589"/>
                    <a:gd name="connsiteY14" fmla="*/ 440185 h 911785"/>
                    <a:gd name="connsiteX15" fmla="*/ 281381 w 518589"/>
                    <a:gd name="connsiteY15" fmla="*/ 480672 h 911785"/>
                    <a:gd name="connsiteX16" fmla="*/ 248400 w 518589"/>
                    <a:gd name="connsiteY16" fmla="*/ 551785 h 911785"/>
                    <a:gd name="connsiteX17" fmla="*/ 111600 w 518589"/>
                    <a:gd name="connsiteY17" fmla="*/ 587785 h 911785"/>
                    <a:gd name="connsiteX18" fmla="*/ 25200 w 518589"/>
                    <a:gd name="connsiteY18" fmla="*/ 645385 h 911785"/>
                    <a:gd name="connsiteX19" fmla="*/ 0 w 518589"/>
                    <a:gd name="connsiteY19" fmla="*/ 753385 h 911785"/>
                    <a:gd name="connsiteX0" fmla="*/ 7200 w 518589"/>
                    <a:gd name="connsiteY0" fmla="*/ 911670 h 911670"/>
                    <a:gd name="connsiteX1" fmla="*/ 111600 w 518589"/>
                    <a:gd name="connsiteY1" fmla="*/ 753270 h 911670"/>
                    <a:gd name="connsiteX2" fmla="*/ 133200 w 518589"/>
                    <a:gd name="connsiteY2" fmla="*/ 519270 h 911670"/>
                    <a:gd name="connsiteX3" fmla="*/ 158400 w 518589"/>
                    <a:gd name="connsiteY3" fmla="*/ 321270 h 911670"/>
                    <a:gd name="connsiteX4" fmla="*/ 121598 w 518589"/>
                    <a:gd name="connsiteY4" fmla="*/ 152291 h 911670"/>
                    <a:gd name="connsiteX5" fmla="*/ 206815 w 518589"/>
                    <a:gd name="connsiteY5" fmla="*/ 45877 h 911670"/>
                    <a:gd name="connsiteX6" fmla="*/ 324000 w 518589"/>
                    <a:gd name="connsiteY6" fmla="*/ 44070 h 911670"/>
                    <a:gd name="connsiteX7" fmla="*/ 494087 w 518589"/>
                    <a:gd name="connsiteY7" fmla="*/ 2422 h 911670"/>
                    <a:gd name="connsiteX8" fmla="*/ 501509 w 518589"/>
                    <a:gd name="connsiteY8" fmla="*/ 125846 h 911670"/>
                    <a:gd name="connsiteX9" fmla="*/ 342000 w 518589"/>
                    <a:gd name="connsiteY9" fmla="*/ 195270 h 911670"/>
                    <a:gd name="connsiteX10" fmla="*/ 129600 w 518589"/>
                    <a:gd name="connsiteY10" fmla="*/ 296070 h 911670"/>
                    <a:gd name="connsiteX11" fmla="*/ 18000 w 518589"/>
                    <a:gd name="connsiteY11" fmla="*/ 389670 h 911670"/>
                    <a:gd name="connsiteX12" fmla="*/ 24176 w 518589"/>
                    <a:gd name="connsiteY12" fmla="*/ 461227 h 911670"/>
                    <a:gd name="connsiteX13" fmla="*/ 104400 w 518589"/>
                    <a:gd name="connsiteY13" fmla="*/ 465270 h 911670"/>
                    <a:gd name="connsiteX14" fmla="*/ 216000 w 518589"/>
                    <a:gd name="connsiteY14" fmla="*/ 440070 h 911670"/>
                    <a:gd name="connsiteX15" fmla="*/ 281381 w 518589"/>
                    <a:gd name="connsiteY15" fmla="*/ 480557 h 911670"/>
                    <a:gd name="connsiteX16" fmla="*/ 248400 w 518589"/>
                    <a:gd name="connsiteY16" fmla="*/ 551670 h 911670"/>
                    <a:gd name="connsiteX17" fmla="*/ 111600 w 518589"/>
                    <a:gd name="connsiteY17" fmla="*/ 587670 h 911670"/>
                    <a:gd name="connsiteX18" fmla="*/ 25200 w 518589"/>
                    <a:gd name="connsiteY18" fmla="*/ 645270 h 911670"/>
                    <a:gd name="connsiteX19" fmla="*/ 0 w 518589"/>
                    <a:gd name="connsiteY19" fmla="*/ 753270 h 911670"/>
                    <a:gd name="connsiteX0" fmla="*/ 7200 w 518589"/>
                    <a:gd name="connsiteY0" fmla="*/ 911649 h 911649"/>
                    <a:gd name="connsiteX1" fmla="*/ 111600 w 518589"/>
                    <a:gd name="connsiteY1" fmla="*/ 753249 h 911649"/>
                    <a:gd name="connsiteX2" fmla="*/ 133200 w 518589"/>
                    <a:gd name="connsiteY2" fmla="*/ 519249 h 911649"/>
                    <a:gd name="connsiteX3" fmla="*/ 158400 w 518589"/>
                    <a:gd name="connsiteY3" fmla="*/ 321249 h 911649"/>
                    <a:gd name="connsiteX4" fmla="*/ 121598 w 518589"/>
                    <a:gd name="connsiteY4" fmla="*/ 152270 h 911649"/>
                    <a:gd name="connsiteX5" fmla="*/ 209860 w 518589"/>
                    <a:gd name="connsiteY5" fmla="*/ 42811 h 911649"/>
                    <a:gd name="connsiteX6" fmla="*/ 324000 w 518589"/>
                    <a:gd name="connsiteY6" fmla="*/ 44049 h 911649"/>
                    <a:gd name="connsiteX7" fmla="*/ 494087 w 518589"/>
                    <a:gd name="connsiteY7" fmla="*/ 2401 h 911649"/>
                    <a:gd name="connsiteX8" fmla="*/ 501509 w 518589"/>
                    <a:gd name="connsiteY8" fmla="*/ 125825 h 911649"/>
                    <a:gd name="connsiteX9" fmla="*/ 342000 w 518589"/>
                    <a:gd name="connsiteY9" fmla="*/ 195249 h 911649"/>
                    <a:gd name="connsiteX10" fmla="*/ 129600 w 518589"/>
                    <a:gd name="connsiteY10" fmla="*/ 296049 h 911649"/>
                    <a:gd name="connsiteX11" fmla="*/ 18000 w 518589"/>
                    <a:gd name="connsiteY11" fmla="*/ 389649 h 911649"/>
                    <a:gd name="connsiteX12" fmla="*/ 24176 w 518589"/>
                    <a:gd name="connsiteY12" fmla="*/ 461206 h 911649"/>
                    <a:gd name="connsiteX13" fmla="*/ 104400 w 518589"/>
                    <a:gd name="connsiteY13" fmla="*/ 465249 h 911649"/>
                    <a:gd name="connsiteX14" fmla="*/ 216000 w 518589"/>
                    <a:gd name="connsiteY14" fmla="*/ 440049 h 911649"/>
                    <a:gd name="connsiteX15" fmla="*/ 281381 w 518589"/>
                    <a:gd name="connsiteY15" fmla="*/ 480536 h 911649"/>
                    <a:gd name="connsiteX16" fmla="*/ 248400 w 518589"/>
                    <a:gd name="connsiteY16" fmla="*/ 551649 h 911649"/>
                    <a:gd name="connsiteX17" fmla="*/ 111600 w 518589"/>
                    <a:gd name="connsiteY17" fmla="*/ 587649 h 911649"/>
                    <a:gd name="connsiteX18" fmla="*/ 25200 w 518589"/>
                    <a:gd name="connsiteY18" fmla="*/ 645249 h 911649"/>
                    <a:gd name="connsiteX19" fmla="*/ 0 w 518589"/>
                    <a:gd name="connsiteY19" fmla="*/ 753249 h 911649"/>
                    <a:gd name="connsiteX0" fmla="*/ 7200 w 518760"/>
                    <a:gd name="connsiteY0" fmla="*/ 911055 h 911055"/>
                    <a:gd name="connsiteX1" fmla="*/ 111600 w 518760"/>
                    <a:gd name="connsiteY1" fmla="*/ 752655 h 911055"/>
                    <a:gd name="connsiteX2" fmla="*/ 133200 w 518760"/>
                    <a:gd name="connsiteY2" fmla="*/ 518655 h 911055"/>
                    <a:gd name="connsiteX3" fmla="*/ 158400 w 518760"/>
                    <a:gd name="connsiteY3" fmla="*/ 320655 h 911055"/>
                    <a:gd name="connsiteX4" fmla="*/ 121598 w 518760"/>
                    <a:gd name="connsiteY4" fmla="*/ 151676 h 911055"/>
                    <a:gd name="connsiteX5" fmla="*/ 209860 w 518760"/>
                    <a:gd name="connsiteY5" fmla="*/ 42217 h 911055"/>
                    <a:gd name="connsiteX6" fmla="*/ 320955 w 518760"/>
                    <a:gd name="connsiteY6" fmla="*/ 51067 h 911055"/>
                    <a:gd name="connsiteX7" fmla="*/ 494087 w 518760"/>
                    <a:gd name="connsiteY7" fmla="*/ 1807 h 911055"/>
                    <a:gd name="connsiteX8" fmla="*/ 501509 w 518760"/>
                    <a:gd name="connsiteY8" fmla="*/ 125231 h 911055"/>
                    <a:gd name="connsiteX9" fmla="*/ 342000 w 518760"/>
                    <a:gd name="connsiteY9" fmla="*/ 194655 h 911055"/>
                    <a:gd name="connsiteX10" fmla="*/ 129600 w 518760"/>
                    <a:gd name="connsiteY10" fmla="*/ 295455 h 911055"/>
                    <a:gd name="connsiteX11" fmla="*/ 18000 w 518760"/>
                    <a:gd name="connsiteY11" fmla="*/ 389055 h 911055"/>
                    <a:gd name="connsiteX12" fmla="*/ 24176 w 518760"/>
                    <a:gd name="connsiteY12" fmla="*/ 460612 h 911055"/>
                    <a:gd name="connsiteX13" fmla="*/ 104400 w 518760"/>
                    <a:gd name="connsiteY13" fmla="*/ 464655 h 911055"/>
                    <a:gd name="connsiteX14" fmla="*/ 216000 w 518760"/>
                    <a:gd name="connsiteY14" fmla="*/ 439455 h 911055"/>
                    <a:gd name="connsiteX15" fmla="*/ 281381 w 518760"/>
                    <a:gd name="connsiteY15" fmla="*/ 479942 h 911055"/>
                    <a:gd name="connsiteX16" fmla="*/ 248400 w 518760"/>
                    <a:gd name="connsiteY16" fmla="*/ 551055 h 911055"/>
                    <a:gd name="connsiteX17" fmla="*/ 111600 w 518760"/>
                    <a:gd name="connsiteY17" fmla="*/ 587055 h 911055"/>
                    <a:gd name="connsiteX18" fmla="*/ 25200 w 518760"/>
                    <a:gd name="connsiteY18" fmla="*/ 644655 h 911055"/>
                    <a:gd name="connsiteX19" fmla="*/ 0 w 518760"/>
                    <a:gd name="connsiteY19" fmla="*/ 752655 h 911055"/>
                    <a:gd name="connsiteX0" fmla="*/ 7200 w 518760"/>
                    <a:gd name="connsiteY0" fmla="*/ 911055 h 911055"/>
                    <a:gd name="connsiteX1" fmla="*/ 111600 w 518760"/>
                    <a:gd name="connsiteY1" fmla="*/ 752655 h 911055"/>
                    <a:gd name="connsiteX2" fmla="*/ 133200 w 518760"/>
                    <a:gd name="connsiteY2" fmla="*/ 518655 h 911055"/>
                    <a:gd name="connsiteX3" fmla="*/ 158400 w 518760"/>
                    <a:gd name="connsiteY3" fmla="*/ 320655 h 911055"/>
                    <a:gd name="connsiteX4" fmla="*/ 121598 w 518760"/>
                    <a:gd name="connsiteY4" fmla="*/ 151676 h 911055"/>
                    <a:gd name="connsiteX5" fmla="*/ 209860 w 518760"/>
                    <a:gd name="connsiteY5" fmla="*/ 42217 h 911055"/>
                    <a:gd name="connsiteX6" fmla="*/ 320955 w 518760"/>
                    <a:gd name="connsiteY6" fmla="*/ 51067 h 911055"/>
                    <a:gd name="connsiteX7" fmla="*/ 494087 w 518760"/>
                    <a:gd name="connsiteY7" fmla="*/ 1807 h 911055"/>
                    <a:gd name="connsiteX8" fmla="*/ 501509 w 518760"/>
                    <a:gd name="connsiteY8" fmla="*/ 125231 h 911055"/>
                    <a:gd name="connsiteX9" fmla="*/ 342000 w 518760"/>
                    <a:gd name="connsiteY9" fmla="*/ 194655 h 911055"/>
                    <a:gd name="connsiteX10" fmla="*/ 129600 w 518760"/>
                    <a:gd name="connsiteY10" fmla="*/ 295455 h 911055"/>
                    <a:gd name="connsiteX11" fmla="*/ 18000 w 518760"/>
                    <a:gd name="connsiteY11" fmla="*/ 389055 h 911055"/>
                    <a:gd name="connsiteX12" fmla="*/ 24176 w 518760"/>
                    <a:gd name="connsiteY12" fmla="*/ 460612 h 911055"/>
                    <a:gd name="connsiteX13" fmla="*/ 104400 w 518760"/>
                    <a:gd name="connsiteY13" fmla="*/ 464655 h 911055"/>
                    <a:gd name="connsiteX14" fmla="*/ 216000 w 518760"/>
                    <a:gd name="connsiteY14" fmla="*/ 439455 h 911055"/>
                    <a:gd name="connsiteX15" fmla="*/ 281381 w 518760"/>
                    <a:gd name="connsiteY15" fmla="*/ 479942 h 911055"/>
                    <a:gd name="connsiteX16" fmla="*/ 248400 w 518760"/>
                    <a:gd name="connsiteY16" fmla="*/ 551055 h 911055"/>
                    <a:gd name="connsiteX17" fmla="*/ 111600 w 518760"/>
                    <a:gd name="connsiteY17" fmla="*/ 587055 h 911055"/>
                    <a:gd name="connsiteX18" fmla="*/ 25200 w 518760"/>
                    <a:gd name="connsiteY18" fmla="*/ 644655 h 911055"/>
                    <a:gd name="connsiteX19" fmla="*/ 0 w 518760"/>
                    <a:gd name="connsiteY19" fmla="*/ 752655 h 911055"/>
                    <a:gd name="connsiteX0" fmla="*/ 7200 w 518760"/>
                    <a:gd name="connsiteY0" fmla="*/ 911055 h 911055"/>
                    <a:gd name="connsiteX1" fmla="*/ 111600 w 518760"/>
                    <a:gd name="connsiteY1" fmla="*/ 752655 h 911055"/>
                    <a:gd name="connsiteX2" fmla="*/ 133200 w 518760"/>
                    <a:gd name="connsiteY2" fmla="*/ 518655 h 911055"/>
                    <a:gd name="connsiteX3" fmla="*/ 158400 w 518760"/>
                    <a:gd name="connsiteY3" fmla="*/ 320655 h 911055"/>
                    <a:gd name="connsiteX4" fmla="*/ 117031 w 518760"/>
                    <a:gd name="connsiteY4" fmla="*/ 136452 h 911055"/>
                    <a:gd name="connsiteX5" fmla="*/ 209860 w 518760"/>
                    <a:gd name="connsiteY5" fmla="*/ 42217 h 911055"/>
                    <a:gd name="connsiteX6" fmla="*/ 320955 w 518760"/>
                    <a:gd name="connsiteY6" fmla="*/ 51067 h 911055"/>
                    <a:gd name="connsiteX7" fmla="*/ 494087 w 518760"/>
                    <a:gd name="connsiteY7" fmla="*/ 1807 h 911055"/>
                    <a:gd name="connsiteX8" fmla="*/ 501509 w 518760"/>
                    <a:gd name="connsiteY8" fmla="*/ 125231 h 911055"/>
                    <a:gd name="connsiteX9" fmla="*/ 342000 w 518760"/>
                    <a:gd name="connsiteY9" fmla="*/ 194655 h 911055"/>
                    <a:gd name="connsiteX10" fmla="*/ 129600 w 518760"/>
                    <a:gd name="connsiteY10" fmla="*/ 295455 h 911055"/>
                    <a:gd name="connsiteX11" fmla="*/ 18000 w 518760"/>
                    <a:gd name="connsiteY11" fmla="*/ 389055 h 911055"/>
                    <a:gd name="connsiteX12" fmla="*/ 24176 w 518760"/>
                    <a:gd name="connsiteY12" fmla="*/ 460612 h 911055"/>
                    <a:gd name="connsiteX13" fmla="*/ 104400 w 518760"/>
                    <a:gd name="connsiteY13" fmla="*/ 464655 h 911055"/>
                    <a:gd name="connsiteX14" fmla="*/ 216000 w 518760"/>
                    <a:gd name="connsiteY14" fmla="*/ 439455 h 911055"/>
                    <a:gd name="connsiteX15" fmla="*/ 281381 w 518760"/>
                    <a:gd name="connsiteY15" fmla="*/ 479942 h 911055"/>
                    <a:gd name="connsiteX16" fmla="*/ 248400 w 518760"/>
                    <a:gd name="connsiteY16" fmla="*/ 551055 h 911055"/>
                    <a:gd name="connsiteX17" fmla="*/ 111600 w 518760"/>
                    <a:gd name="connsiteY17" fmla="*/ 587055 h 911055"/>
                    <a:gd name="connsiteX18" fmla="*/ 25200 w 518760"/>
                    <a:gd name="connsiteY18" fmla="*/ 644655 h 911055"/>
                    <a:gd name="connsiteX19" fmla="*/ 0 w 518760"/>
                    <a:gd name="connsiteY19" fmla="*/ 752655 h 911055"/>
                    <a:gd name="connsiteX0" fmla="*/ 7200 w 518760"/>
                    <a:gd name="connsiteY0" fmla="*/ 911055 h 911055"/>
                    <a:gd name="connsiteX1" fmla="*/ 111600 w 518760"/>
                    <a:gd name="connsiteY1" fmla="*/ 752655 h 911055"/>
                    <a:gd name="connsiteX2" fmla="*/ 133200 w 518760"/>
                    <a:gd name="connsiteY2" fmla="*/ 518655 h 911055"/>
                    <a:gd name="connsiteX3" fmla="*/ 158400 w 518760"/>
                    <a:gd name="connsiteY3" fmla="*/ 320655 h 911055"/>
                    <a:gd name="connsiteX4" fmla="*/ 117031 w 518760"/>
                    <a:gd name="connsiteY4" fmla="*/ 136452 h 911055"/>
                    <a:gd name="connsiteX5" fmla="*/ 209860 w 518760"/>
                    <a:gd name="connsiteY5" fmla="*/ 42217 h 911055"/>
                    <a:gd name="connsiteX6" fmla="*/ 320955 w 518760"/>
                    <a:gd name="connsiteY6" fmla="*/ 51067 h 911055"/>
                    <a:gd name="connsiteX7" fmla="*/ 494087 w 518760"/>
                    <a:gd name="connsiteY7" fmla="*/ 1807 h 911055"/>
                    <a:gd name="connsiteX8" fmla="*/ 501509 w 518760"/>
                    <a:gd name="connsiteY8" fmla="*/ 125231 h 911055"/>
                    <a:gd name="connsiteX9" fmla="*/ 342000 w 518760"/>
                    <a:gd name="connsiteY9" fmla="*/ 194655 h 911055"/>
                    <a:gd name="connsiteX10" fmla="*/ 129600 w 518760"/>
                    <a:gd name="connsiteY10" fmla="*/ 295455 h 911055"/>
                    <a:gd name="connsiteX11" fmla="*/ 18000 w 518760"/>
                    <a:gd name="connsiteY11" fmla="*/ 389055 h 911055"/>
                    <a:gd name="connsiteX12" fmla="*/ 24176 w 518760"/>
                    <a:gd name="connsiteY12" fmla="*/ 460612 h 911055"/>
                    <a:gd name="connsiteX13" fmla="*/ 104400 w 518760"/>
                    <a:gd name="connsiteY13" fmla="*/ 464655 h 911055"/>
                    <a:gd name="connsiteX14" fmla="*/ 216000 w 518760"/>
                    <a:gd name="connsiteY14" fmla="*/ 439455 h 911055"/>
                    <a:gd name="connsiteX15" fmla="*/ 281381 w 518760"/>
                    <a:gd name="connsiteY15" fmla="*/ 479942 h 911055"/>
                    <a:gd name="connsiteX16" fmla="*/ 248400 w 518760"/>
                    <a:gd name="connsiteY16" fmla="*/ 551055 h 911055"/>
                    <a:gd name="connsiteX17" fmla="*/ 111600 w 518760"/>
                    <a:gd name="connsiteY17" fmla="*/ 587055 h 911055"/>
                    <a:gd name="connsiteX18" fmla="*/ 25200 w 518760"/>
                    <a:gd name="connsiteY18" fmla="*/ 644655 h 911055"/>
                    <a:gd name="connsiteX19" fmla="*/ 0 w 518760"/>
                    <a:gd name="connsiteY19" fmla="*/ 752655 h 911055"/>
                    <a:gd name="connsiteX0" fmla="*/ 7200 w 518760"/>
                    <a:gd name="connsiteY0" fmla="*/ 910835 h 910835"/>
                    <a:gd name="connsiteX1" fmla="*/ 111600 w 518760"/>
                    <a:gd name="connsiteY1" fmla="*/ 752435 h 910835"/>
                    <a:gd name="connsiteX2" fmla="*/ 133200 w 518760"/>
                    <a:gd name="connsiteY2" fmla="*/ 518435 h 910835"/>
                    <a:gd name="connsiteX3" fmla="*/ 158400 w 518760"/>
                    <a:gd name="connsiteY3" fmla="*/ 320435 h 910835"/>
                    <a:gd name="connsiteX4" fmla="*/ 117031 w 518760"/>
                    <a:gd name="connsiteY4" fmla="*/ 136232 h 910835"/>
                    <a:gd name="connsiteX5" fmla="*/ 209860 w 518760"/>
                    <a:gd name="connsiteY5" fmla="*/ 41997 h 910835"/>
                    <a:gd name="connsiteX6" fmla="*/ 320955 w 518760"/>
                    <a:gd name="connsiteY6" fmla="*/ 50847 h 910835"/>
                    <a:gd name="connsiteX7" fmla="*/ 494087 w 518760"/>
                    <a:gd name="connsiteY7" fmla="*/ 1587 h 910835"/>
                    <a:gd name="connsiteX8" fmla="*/ 501509 w 518760"/>
                    <a:gd name="connsiteY8" fmla="*/ 125011 h 910835"/>
                    <a:gd name="connsiteX9" fmla="*/ 342000 w 518760"/>
                    <a:gd name="connsiteY9" fmla="*/ 194435 h 910835"/>
                    <a:gd name="connsiteX10" fmla="*/ 129600 w 518760"/>
                    <a:gd name="connsiteY10" fmla="*/ 295235 h 910835"/>
                    <a:gd name="connsiteX11" fmla="*/ 18000 w 518760"/>
                    <a:gd name="connsiteY11" fmla="*/ 388835 h 910835"/>
                    <a:gd name="connsiteX12" fmla="*/ 24176 w 518760"/>
                    <a:gd name="connsiteY12" fmla="*/ 460392 h 910835"/>
                    <a:gd name="connsiteX13" fmla="*/ 104400 w 518760"/>
                    <a:gd name="connsiteY13" fmla="*/ 464435 h 910835"/>
                    <a:gd name="connsiteX14" fmla="*/ 216000 w 518760"/>
                    <a:gd name="connsiteY14" fmla="*/ 439235 h 910835"/>
                    <a:gd name="connsiteX15" fmla="*/ 281381 w 518760"/>
                    <a:gd name="connsiteY15" fmla="*/ 479722 h 910835"/>
                    <a:gd name="connsiteX16" fmla="*/ 248400 w 518760"/>
                    <a:gd name="connsiteY16" fmla="*/ 550835 h 910835"/>
                    <a:gd name="connsiteX17" fmla="*/ 111600 w 518760"/>
                    <a:gd name="connsiteY17" fmla="*/ 586835 h 910835"/>
                    <a:gd name="connsiteX18" fmla="*/ 25200 w 518760"/>
                    <a:gd name="connsiteY18" fmla="*/ 644435 h 910835"/>
                    <a:gd name="connsiteX19" fmla="*/ 0 w 518760"/>
                    <a:gd name="connsiteY19" fmla="*/ 752435 h 910835"/>
                    <a:gd name="connsiteX0" fmla="*/ 7200 w 518760"/>
                    <a:gd name="connsiteY0" fmla="*/ 910835 h 910835"/>
                    <a:gd name="connsiteX1" fmla="*/ 111600 w 518760"/>
                    <a:gd name="connsiteY1" fmla="*/ 752435 h 910835"/>
                    <a:gd name="connsiteX2" fmla="*/ 133200 w 518760"/>
                    <a:gd name="connsiteY2" fmla="*/ 518435 h 910835"/>
                    <a:gd name="connsiteX3" fmla="*/ 158400 w 518760"/>
                    <a:gd name="connsiteY3" fmla="*/ 320435 h 910835"/>
                    <a:gd name="connsiteX4" fmla="*/ 117031 w 518760"/>
                    <a:gd name="connsiteY4" fmla="*/ 136232 h 910835"/>
                    <a:gd name="connsiteX5" fmla="*/ 209860 w 518760"/>
                    <a:gd name="connsiteY5" fmla="*/ 41997 h 910835"/>
                    <a:gd name="connsiteX6" fmla="*/ 320955 w 518760"/>
                    <a:gd name="connsiteY6" fmla="*/ 50847 h 910835"/>
                    <a:gd name="connsiteX7" fmla="*/ 494087 w 518760"/>
                    <a:gd name="connsiteY7" fmla="*/ 1587 h 910835"/>
                    <a:gd name="connsiteX8" fmla="*/ 501509 w 518760"/>
                    <a:gd name="connsiteY8" fmla="*/ 125011 h 910835"/>
                    <a:gd name="connsiteX9" fmla="*/ 342000 w 518760"/>
                    <a:gd name="connsiteY9" fmla="*/ 194435 h 910835"/>
                    <a:gd name="connsiteX10" fmla="*/ 129600 w 518760"/>
                    <a:gd name="connsiteY10" fmla="*/ 295235 h 910835"/>
                    <a:gd name="connsiteX11" fmla="*/ 18000 w 518760"/>
                    <a:gd name="connsiteY11" fmla="*/ 388835 h 910835"/>
                    <a:gd name="connsiteX12" fmla="*/ 24176 w 518760"/>
                    <a:gd name="connsiteY12" fmla="*/ 460392 h 910835"/>
                    <a:gd name="connsiteX13" fmla="*/ 104400 w 518760"/>
                    <a:gd name="connsiteY13" fmla="*/ 464435 h 910835"/>
                    <a:gd name="connsiteX14" fmla="*/ 216000 w 518760"/>
                    <a:gd name="connsiteY14" fmla="*/ 439235 h 910835"/>
                    <a:gd name="connsiteX15" fmla="*/ 281381 w 518760"/>
                    <a:gd name="connsiteY15" fmla="*/ 479722 h 910835"/>
                    <a:gd name="connsiteX16" fmla="*/ 248400 w 518760"/>
                    <a:gd name="connsiteY16" fmla="*/ 550835 h 910835"/>
                    <a:gd name="connsiteX17" fmla="*/ 111600 w 518760"/>
                    <a:gd name="connsiteY17" fmla="*/ 586835 h 910835"/>
                    <a:gd name="connsiteX18" fmla="*/ 25200 w 518760"/>
                    <a:gd name="connsiteY18" fmla="*/ 644435 h 910835"/>
                    <a:gd name="connsiteX19" fmla="*/ 0 w 518760"/>
                    <a:gd name="connsiteY19" fmla="*/ 752435 h 910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8760" h="910835">
                      <a:moveTo>
                        <a:pt x="7200" y="910835"/>
                      </a:moveTo>
                      <a:cubicBezTo>
                        <a:pt x="48900" y="864335"/>
                        <a:pt x="90600" y="817835"/>
                        <a:pt x="111600" y="752435"/>
                      </a:cubicBezTo>
                      <a:cubicBezTo>
                        <a:pt x="132600" y="687035"/>
                        <a:pt x="125400" y="590435"/>
                        <a:pt x="133200" y="518435"/>
                      </a:cubicBezTo>
                      <a:cubicBezTo>
                        <a:pt x="141000" y="446435"/>
                        <a:pt x="161095" y="384135"/>
                        <a:pt x="158400" y="320435"/>
                      </a:cubicBezTo>
                      <a:cubicBezTo>
                        <a:pt x="155705" y="256735"/>
                        <a:pt x="93230" y="179593"/>
                        <a:pt x="117031" y="136232"/>
                      </a:cubicBezTo>
                      <a:cubicBezTo>
                        <a:pt x="140832" y="92871"/>
                        <a:pt x="178992" y="68951"/>
                        <a:pt x="209860" y="41997"/>
                      </a:cubicBezTo>
                      <a:cubicBezTo>
                        <a:pt x="246460" y="24597"/>
                        <a:pt x="273584" y="48448"/>
                        <a:pt x="320955" y="50847"/>
                      </a:cubicBezTo>
                      <a:cubicBezTo>
                        <a:pt x="368326" y="53246"/>
                        <a:pt x="463995" y="-10774"/>
                        <a:pt x="494087" y="1587"/>
                      </a:cubicBezTo>
                      <a:cubicBezTo>
                        <a:pt x="524179" y="13948"/>
                        <a:pt x="526857" y="92870"/>
                        <a:pt x="501509" y="125011"/>
                      </a:cubicBezTo>
                      <a:cubicBezTo>
                        <a:pt x="476161" y="157152"/>
                        <a:pt x="403985" y="166064"/>
                        <a:pt x="342000" y="194435"/>
                      </a:cubicBezTo>
                      <a:cubicBezTo>
                        <a:pt x="280015" y="222806"/>
                        <a:pt x="183600" y="262835"/>
                        <a:pt x="129600" y="295235"/>
                      </a:cubicBezTo>
                      <a:cubicBezTo>
                        <a:pt x="75600" y="327635"/>
                        <a:pt x="35571" y="361309"/>
                        <a:pt x="18000" y="388835"/>
                      </a:cubicBezTo>
                      <a:cubicBezTo>
                        <a:pt x="429" y="416361"/>
                        <a:pt x="9776" y="447792"/>
                        <a:pt x="24176" y="460392"/>
                      </a:cubicBezTo>
                      <a:cubicBezTo>
                        <a:pt x="38576" y="472992"/>
                        <a:pt x="72429" y="467961"/>
                        <a:pt x="104400" y="464435"/>
                      </a:cubicBezTo>
                      <a:cubicBezTo>
                        <a:pt x="136371" y="460909"/>
                        <a:pt x="186503" y="436687"/>
                        <a:pt x="216000" y="439235"/>
                      </a:cubicBezTo>
                      <a:cubicBezTo>
                        <a:pt x="245497" y="441783"/>
                        <a:pt x="275981" y="461122"/>
                        <a:pt x="281381" y="479722"/>
                      </a:cubicBezTo>
                      <a:cubicBezTo>
                        <a:pt x="286781" y="498322"/>
                        <a:pt x="276697" y="532983"/>
                        <a:pt x="248400" y="550835"/>
                      </a:cubicBezTo>
                      <a:cubicBezTo>
                        <a:pt x="220103" y="568687"/>
                        <a:pt x="148800" y="571235"/>
                        <a:pt x="111600" y="586835"/>
                      </a:cubicBezTo>
                      <a:cubicBezTo>
                        <a:pt x="74400" y="602435"/>
                        <a:pt x="43800" y="616835"/>
                        <a:pt x="25200" y="644435"/>
                      </a:cubicBezTo>
                      <a:cubicBezTo>
                        <a:pt x="6600" y="672035"/>
                        <a:pt x="3300" y="712235"/>
                        <a:pt x="0" y="752435"/>
                      </a:cubicBezTo>
                    </a:path>
                  </a:pathLst>
                </a:custGeom>
                <a:noFill/>
                <a:ln w="76200">
                  <a:gradFill flip="none" rotWithShape="1">
                    <a:gsLst>
                      <a:gs pos="55300">
                        <a:schemeClr val="accent3"/>
                      </a:gs>
                      <a:gs pos="0">
                        <a:schemeClr val="accent1">
                          <a:lumMod val="5000"/>
                          <a:lumOff val="95000"/>
                        </a:schemeClr>
                      </a:gs>
                      <a:gs pos="100000">
                        <a:schemeClr val="accent3">
                          <a:lumMod val="75000"/>
                        </a:schemeClr>
                      </a:gs>
                    </a:gsLst>
                    <a:lin ang="2700000" scaled="1"/>
                    <a:tileRect/>
                  </a:gradFill>
                </a:ln>
                <a:effectLst>
                  <a:glow rad="25400">
                    <a:schemeClr val="accent3">
                      <a:lumMod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3" name="Rounded Rectangle 92"/>
              <p:cNvSpPr/>
              <p:nvPr/>
            </p:nvSpPr>
            <p:spPr>
              <a:xfrm rot="14974263">
                <a:off x="2021914" y="1869021"/>
                <a:ext cx="257605" cy="64406"/>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C</a:t>
                </a:r>
                <a:endParaRPr lang="en-US" sz="1050" dirty="0">
                  <a:solidFill>
                    <a:schemeClr val="tx1"/>
                  </a:solidFill>
                  <a:effectLst>
                    <a:outerShdw blurRad="38100" dist="38100" dir="2700000" algn="tl">
                      <a:srgbClr val="000000">
                        <a:alpha val="43137"/>
                      </a:srgbClr>
                    </a:outerShdw>
                  </a:effectLst>
                </a:endParaRPr>
              </a:p>
            </p:txBody>
          </p:sp>
          <p:sp>
            <p:nvSpPr>
              <p:cNvPr id="94" name="Rounded Rectangle 93"/>
              <p:cNvSpPr/>
              <p:nvPr/>
            </p:nvSpPr>
            <p:spPr>
              <a:xfrm rot="14907013">
                <a:off x="1905360" y="1977983"/>
                <a:ext cx="250136" cy="64406"/>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U</a:t>
                </a:r>
                <a:endParaRPr lang="en-US" sz="1050" dirty="0">
                  <a:solidFill>
                    <a:schemeClr val="tx1"/>
                  </a:solidFill>
                  <a:effectLst>
                    <a:outerShdw blurRad="38100" dist="38100" dir="2700000" algn="tl">
                      <a:srgbClr val="000000">
                        <a:alpha val="43137"/>
                      </a:srgbClr>
                    </a:outerShdw>
                  </a:effectLst>
                </a:endParaRPr>
              </a:p>
            </p:txBody>
          </p:sp>
          <p:sp>
            <p:nvSpPr>
              <p:cNvPr id="95" name="Rounded Rectangle 94"/>
              <p:cNvSpPr/>
              <p:nvPr/>
            </p:nvSpPr>
            <p:spPr>
              <a:xfrm rot="14974263">
                <a:off x="1775118" y="2068366"/>
                <a:ext cx="281130" cy="64406"/>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96" name="Rounded Rectangle 95"/>
              <p:cNvSpPr/>
              <p:nvPr/>
            </p:nvSpPr>
            <p:spPr>
              <a:xfrm rot="14974263">
                <a:off x="2321201" y="1907497"/>
                <a:ext cx="255059" cy="64406"/>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G</a:t>
                </a:r>
                <a:endParaRPr lang="en-US" sz="1050" dirty="0">
                  <a:solidFill>
                    <a:schemeClr val="tx1"/>
                  </a:solidFill>
                  <a:effectLst>
                    <a:outerShdw blurRad="38100" dist="38100" dir="2700000" algn="tl">
                      <a:srgbClr val="000000">
                        <a:alpha val="43137"/>
                      </a:srgbClr>
                    </a:outerShdw>
                  </a:effectLst>
                </a:endParaRPr>
              </a:p>
            </p:txBody>
          </p:sp>
          <p:sp>
            <p:nvSpPr>
              <p:cNvPr id="97" name="Rounded Rectangle 96"/>
              <p:cNvSpPr/>
              <p:nvPr/>
            </p:nvSpPr>
            <p:spPr>
              <a:xfrm rot="14974263">
                <a:off x="2162178" y="1889211"/>
                <a:ext cx="281130" cy="64406"/>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grpSp>
        <p:cxnSp>
          <p:nvCxnSpPr>
            <p:cNvPr id="121" name="Straight Connector 120"/>
            <p:cNvCxnSpPr/>
            <p:nvPr/>
          </p:nvCxnSpPr>
          <p:spPr>
            <a:xfrm flipV="1">
              <a:off x="2145877" y="2797185"/>
              <a:ext cx="123925" cy="72449"/>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V="1">
              <a:off x="2168677" y="2877585"/>
              <a:ext cx="123925" cy="72449"/>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V="1">
              <a:off x="2158237" y="3211173"/>
              <a:ext cx="116971" cy="33137"/>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2145877" y="3306660"/>
              <a:ext cx="108257" cy="28821"/>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392638">
            <a:off x="5558509" y="1770337"/>
            <a:ext cx="2190821" cy="1836089"/>
          </a:xfrm>
          <a:prstGeom prst="rect">
            <a:avLst/>
          </a:prstGeom>
          <a:effectLst>
            <a:outerShdw blurRad="50800" dist="38100" dir="2700000" algn="tl" rotWithShape="0">
              <a:prstClr val="black">
                <a:alpha val="40000"/>
              </a:prstClr>
            </a:outerShdw>
          </a:effectLst>
        </p:spPr>
      </p:pic>
      <p:grpSp>
        <p:nvGrpSpPr>
          <p:cNvPr id="118" name="Group 117"/>
          <p:cNvGrpSpPr/>
          <p:nvPr/>
        </p:nvGrpSpPr>
        <p:grpSpPr>
          <a:xfrm>
            <a:off x="288650" y="1089150"/>
            <a:ext cx="4062979" cy="1876605"/>
            <a:chOff x="98878" y="882126"/>
            <a:chExt cx="4062979" cy="1876605"/>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374263">
              <a:off x="98878" y="1468672"/>
              <a:ext cx="4062979" cy="949586"/>
            </a:xfrm>
            <a:prstGeom prst="rect">
              <a:avLst/>
            </a:prstGeom>
          </p:spPr>
        </p:pic>
        <p:sp>
          <p:nvSpPr>
            <p:cNvPr id="7" name="Rounded Rectangle 6"/>
            <p:cNvSpPr/>
            <p:nvPr/>
          </p:nvSpPr>
          <p:spPr>
            <a:xfrm rot="13683944">
              <a:off x="2655247" y="1594881"/>
              <a:ext cx="242709"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G</a:t>
              </a:r>
              <a:endParaRPr lang="en-US" sz="1050" dirty="0">
                <a:solidFill>
                  <a:schemeClr val="tx1"/>
                </a:solidFill>
                <a:effectLst>
                  <a:outerShdw blurRad="38100" dist="38100" dir="2700000" algn="tl">
                    <a:srgbClr val="000000">
                      <a:alpha val="43137"/>
                    </a:srgbClr>
                  </a:outerShdw>
                </a:effectLst>
              </a:endParaRPr>
            </a:p>
          </p:txBody>
        </p:sp>
        <p:sp>
          <p:nvSpPr>
            <p:cNvPr id="8" name="Rounded Rectangle 21"/>
            <p:cNvSpPr/>
            <p:nvPr/>
          </p:nvSpPr>
          <p:spPr>
            <a:xfrm rot="14297278">
              <a:off x="2916148" y="1752454"/>
              <a:ext cx="241531" cy="59359"/>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9" name="Rounded Rectangle 8"/>
            <p:cNvSpPr/>
            <p:nvPr/>
          </p:nvSpPr>
          <p:spPr>
            <a:xfrm rot="15406994">
              <a:off x="978284" y="2611515"/>
              <a:ext cx="235073"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G</a:t>
              </a:r>
              <a:endParaRPr lang="en-US" sz="1050" dirty="0">
                <a:solidFill>
                  <a:schemeClr val="tx1"/>
                </a:solidFill>
                <a:effectLst>
                  <a:outerShdw blurRad="38100" dist="38100" dir="2700000" algn="tl">
                    <a:srgbClr val="000000">
                      <a:alpha val="43137"/>
                    </a:srgbClr>
                  </a:outerShdw>
                </a:effectLst>
              </a:endParaRPr>
            </a:p>
          </p:txBody>
        </p:sp>
        <p:sp>
          <p:nvSpPr>
            <p:cNvPr id="10" name="Rounded Rectangle 9"/>
            <p:cNvSpPr/>
            <p:nvPr/>
          </p:nvSpPr>
          <p:spPr>
            <a:xfrm rot="17244971">
              <a:off x="654668" y="2577416"/>
              <a:ext cx="253917"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G</a:t>
              </a:r>
              <a:endParaRPr lang="en-US" sz="1050" dirty="0">
                <a:solidFill>
                  <a:schemeClr val="tx1"/>
                </a:solidFill>
                <a:effectLst>
                  <a:outerShdw blurRad="38100" dist="38100" dir="2700000" algn="tl">
                    <a:srgbClr val="000000">
                      <a:alpha val="43137"/>
                    </a:srgbClr>
                  </a:outerShdw>
                </a:effectLst>
              </a:endParaRPr>
            </a:p>
          </p:txBody>
        </p:sp>
        <p:sp>
          <p:nvSpPr>
            <p:cNvPr id="11" name="Rounded Rectangle 10"/>
            <p:cNvSpPr/>
            <p:nvPr/>
          </p:nvSpPr>
          <p:spPr>
            <a:xfrm rot="16960434">
              <a:off x="266500" y="2457600"/>
              <a:ext cx="243229"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12" name="Rounded Rectangle 11"/>
            <p:cNvSpPr/>
            <p:nvPr/>
          </p:nvSpPr>
          <p:spPr>
            <a:xfrm rot="17307059">
              <a:off x="434418" y="2514858"/>
              <a:ext cx="257365"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U</a:t>
              </a:r>
              <a:endParaRPr lang="en-US" sz="1050" dirty="0">
                <a:solidFill>
                  <a:schemeClr val="tx1"/>
                </a:solidFill>
                <a:effectLst>
                  <a:outerShdw blurRad="38100" dist="38100" dir="2700000" algn="tl">
                    <a:srgbClr val="000000">
                      <a:alpha val="43137"/>
                    </a:srgbClr>
                  </a:outerShdw>
                </a:effectLst>
              </a:endParaRPr>
            </a:p>
          </p:txBody>
        </p:sp>
        <p:sp>
          <p:nvSpPr>
            <p:cNvPr id="13" name="Rounded Rectangle 12"/>
            <p:cNvSpPr/>
            <p:nvPr/>
          </p:nvSpPr>
          <p:spPr>
            <a:xfrm rot="14480710">
              <a:off x="1144582" y="2530154"/>
              <a:ext cx="237419"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C</a:t>
              </a:r>
              <a:endParaRPr lang="en-US" sz="1050" dirty="0">
                <a:solidFill>
                  <a:schemeClr val="tx1"/>
                </a:solidFill>
                <a:effectLst>
                  <a:outerShdw blurRad="38100" dist="38100" dir="2700000" algn="tl">
                    <a:srgbClr val="000000">
                      <a:alpha val="43137"/>
                    </a:srgbClr>
                  </a:outerShdw>
                </a:effectLst>
              </a:endParaRPr>
            </a:p>
          </p:txBody>
        </p:sp>
        <p:sp>
          <p:nvSpPr>
            <p:cNvPr id="14" name="Rounded Rectangle 13"/>
            <p:cNvSpPr/>
            <p:nvPr/>
          </p:nvSpPr>
          <p:spPr>
            <a:xfrm rot="14419113">
              <a:off x="1255845" y="2380173"/>
              <a:ext cx="259102"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15" name="Rounded Rectangle 14"/>
            <p:cNvSpPr/>
            <p:nvPr/>
          </p:nvSpPr>
          <p:spPr>
            <a:xfrm rot="14974263">
              <a:off x="1600547" y="1989136"/>
              <a:ext cx="237419"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C</a:t>
              </a:r>
              <a:endParaRPr lang="en-US" sz="1050" dirty="0">
                <a:solidFill>
                  <a:schemeClr val="tx1"/>
                </a:solidFill>
                <a:effectLst>
                  <a:outerShdw blurRad="38100" dist="38100" dir="2700000" algn="tl">
                    <a:srgbClr val="000000">
                      <a:alpha val="43137"/>
                    </a:srgbClr>
                  </a:outerShdw>
                </a:effectLst>
              </a:endParaRPr>
            </a:p>
          </p:txBody>
        </p:sp>
        <p:sp>
          <p:nvSpPr>
            <p:cNvPr id="16" name="Rounded Rectangle 15"/>
            <p:cNvSpPr/>
            <p:nvPr/>
          </p:nvSpPr>
          <p:spPr>
            <a:xfrm rot="14106762">
              <a:off x="1379848" y="2193990"/>
              <a:ext cx="231094"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17" name="Rounded Rectangle 16"/>
            <p:cNvSpPr/>
            <p:nvPr/>
          </p:nvSpPr>
          <p:spPr>
            <a:xfrm rot="9904439">
              <a:off x="3379147" y="1385881"/>
              <a:ext cx="230535"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U</a:t>
              </a:r>
              <a:endParaRPr lang="en-US" sz="1050" dirty="0">
                <a:solidFill>
                  <a:schemeClr val="tx1"/>
                </a:solidFill>
                <a:effectLst>
                  <a:outerShdw blurRad="38100" dist="38100" dir="2700000" algn="tl">
                    <a:srgbClr val="000000">
                      <a:alpha val="43137"/>
                    </a:srgbClr>
                  </a:outerShdw>
                </a:effectLst>
              </a:endParaRPr>
            </a:p>
          </p:txBody>
        </p:sp>
        <p:sp>
          <p:nvSpPr>
            <p:cNvPr id="18" name="Rounded Rectangle 17"/>
            <p:cNvSpPr/>
            <p:nvPr/>
          </p:nvSpPr>
          <p:spPr>
            <a:xfrm rot="14907013">
              <a:off x="1700469" y="1814169"/>
              <a:ext cx="230535"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U</a:t>
              </a:r>
              <a:endParaRPr lang="en-US" sz="1050" dirty="0">
                <a:solidFill>
                  <a:schemeClr val="tx1"/>
                </a:solidFill>
                <a:effectLst>
                  <a:outerShdw blurRad="38100" dist="38100" dir="2700000" algn="tl">
                    <a:srgbClr val="000000">
                      <a:alpha val="43137"/>
                    </a:srgbClr>
                  </a:outerShdw>
                </a:effectLst>
              </a:endParaRPr>
            </a:p>
          </p:txBody>
        </p:sp>
        <p:sp>
          <p:nvSpPr>
            <p:cNvPr id="19" name="Rounded Rectangle 18"/>
            <p:cNvSpPr/>
            <p:nvPr/>
          </p:nvSpPr>
          <p:spPr>
            <a:xfrm rot="14974263">
              <a:off x="1793136" y="1696216"/>
              <a:ext cx="259102"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20" name="Rounded Rectangle 19"/>
            <p:cNvSpPr/>
            <p:nvPr/>
          </p:nvSpPr>
          <p:spPr>
            <a:xfrm rot="14974263">
              <a:off x="1938149" y="1613288"/>
              <a:ext cx="235073"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G</a:t>
              </a:r>
              <a:endParaRPr lang="en-US" sz="1050" dirty="0">
                <a:solidFill>
                  <a:schemeClr val="tx1"/>
                </a:solidFill>
                <a:effectLst>
                  <a:outerShdw blurRad="38100" dist="38100" dir="2700000" algn="tl">
                    <a:srgbClr val="000000">
                      <a:alpha val="43137"/>
                    </a:srgbClr>
                  </a:outerShdw>
                </a:effectLst>
              </a:endParaRPr>
            </a:p>
          </p:txBody>
        </p:sp>
        <p:sp>
          <p:nvSpPr>
            <p:cNvPr id="21" name="Rounded Rectangle 20"/>
            <p:cNvSpPr/>
            <p:nvPr/>
          </p:nvSpPr>
          <p:spPr>
            <a:xfrm rot="17658055">
              <a:off x="3274721" y="1505577"/>
              <a:ext cx="173594"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G</a:t>
              </a:r>
              <a:endParaRPr lang="en-US" sz="1050" dirty="0">
                <a:solidFill>
                  <a:schemeClr val="tx1"/>
                </a:solidFill>
                <a:effectLst>
                  <a:outerShdw blurRad="38100" dist="38100" dir="2700000" algn="tl">
                    <a:srgbClr val="000000">
                      <a:alpha val="43137"/>
                    </a:srgbClr>
                  </a:outerShdw>
                </a:effectLst>
              </a:endParaRPr>
            </a:p>
          </p:txBody>
        </p:sp>
        <p:sp>
          <p:nvSpPr>
            <p:cNvPr id="22" name="Rounded Rectangle 21"/>
            <p:cNvSpPr/>
            <p:nvPr/>
          </p:nvSpPr>
          <p:spPr>
            <a:xfrm rot="15246026">
              <a:off x="2095777" y="1623810"/>
              <a:ext cx="230535"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U</a:t>
              </a:r>
              <a:endParaRPr lang="en-US" sz="1050" dirty="0">
                <a:solidFill>
                  <a:schemeClr val="tx1"/>
                </a:solidFill>
                <a:effectLst>
                  <a:outerShdw blurRad="38100" dist="38100" dir="2700000" algn="tl">
                    <a:srgbClr val="000000">
                      <a:alpha val="43137"/>
                    </a:srgbClr>
                  </a:outerShdw>
                </a:effectLst>
              </a:endParaRPr>
            </a:p>
          </p:txBody>
        </p:sp>
        <p:sp>
          <p:nvSpPr>
            <p:cNvPr id="23" name="Rounded Rectangle 22"/>
            <p:cNvSpPr/>
            <p:nvPr/>
          </p:nvSpPr>
          <p:spPr>
            <a:xfrm rot="15934954">
              <a:off x="2292712" y="1678670"/>
              <a:ext cx="194347"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C</a:t>
              </a:r>
              <a:endParaRPr lang="en-US" sz="1050" dirty="0">
                <a:solidFill>
                  <a:schemeClr val="tx1"/>
                </a:solidFill>
                <a:effectLst>
                  <a:outerShdw blurRad="38100" dist="38100" dir="2700000" algn="tl">
                    <a:srgbClr val="000000">
                      <a:alpha val="43137"/>
                    </a:srgbClr>
                  </a:outerShdw>
                </a:effectLst>
              </a:endParaRPr>
            </a:p>
          </p:txBody>
        </p:sp>
        <p:sp>
          <p:nvSpPr>
            <p:cNvPr id="24" name="Rounded Rectangle 21"/>
            <p:cNvSpPr/>
            <p:nvPr/>
          </p:nvSpPr>
          <p:spPr>
            <a:xfrm rot="16141885">
              <a:off x="3188110" y="1644605"/>
              <a:ext cx="241531" cy="59359"/>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25" name="Rounded Rectangle 24"/>
            <p:cNvSpPr/>
            <p:nvPr/>
          </p:nvSpPr>
          <p:spPr>
            <a:xfrm rot="14797069">
              <a:off x="3050224" y="1770678"/>
              <a:ext cx="230531" cy="59358"/>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U</a:t>
              </a:r>
              <a:endParaRPr lang="en-US" sz="1050" dirty="0">
                <a:solidFill>
                  <a:schemeClr val="tx1"/>
                </a:solidFill>
                <a:effectLst>
                  <a:outerShdw blurRad="38100" dist="38100" dir="2700000" algn="tl">
                    <a:srgbClr val="000000">
                      <a:alpha val="43137"/>
                    </a:srgbClr>
                  </a:outerShdw>
                </a:effectLst>
              </a:endParaRPr>
            </a:p>
          </p:txBody>
        </p:sp>
        <p:sp>
          <p:nvSpPr>
            <p:cNvPr id="26" name="Rounded Rectangle 21"/>
            <p:cNvSpPr/>
            <p:nvPr/>
          </p:nvSpPr>
          <p:spPr>
            <a:xfrm rot="14266133">
              <a:off x="3674769" y="973212"/>
              <a:ext cx="241531" cy="59359"/>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27" name="Rounded Rectangle 26"/>
            <p:cNvSpPr/>
            <p:nvPr/>
          </p:nvSpPr>
          <p:spPr>
            <a:xfrm rot="15482540">
              <a:off x="3125252" y="1732632"/>
              <a:ext cx="237419"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C</a:t>
              </a:r>
              <a:endParaRPr lang="en-US" sz="1050" dirty="0">
                <a:solidFill>
                  <a:schemeClr val="tx1"/>
                </a:solidFill>
                <a:effectLst>
                  <a:outerShdw blurRad="38100" dist="38100" dir="2700000" algn="tl">
                    <a:srgbClr val="000000">
                      <a:alpha val="43137"/>
                    </a:srgbClr>
                  </a:outerShdw>
                </a:effectLst>
              </a:endParaRPr>
            </a:p>
          </p:txBody>
        </p:sp>
        <p:sp>
          <p:nvSpPr>
            <p:cNvPr id="28" name="Rounded Rectangle 21"/>
            <p:cNvSpPr/>
            <p:nvPr/>
          </p:nvSpPr>
          <p:spPr>
            <a:xfrm rot="12195003">
              <a:off x="3448012" y="1229820"/>
              <a:ext cx="241531" cy="59359"/>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29" name="Rounded Rectangle 28"/>
            <p:cNvSpPr/>
            <p:nvPr/>
          </p:nvSpPr>
          <p:spPr>
            <a:xfrm rot="12731859">
              <a:off x="3534131" y="1094500"/>
              <a:ext cx="230535"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U</a:t>
              </a:r>
              <a:endParaRPr lang="en-US" sz="1050" dirty="0">
                <a:solidFill>
                  <a:schemeClr val="tx1"/>
                </a:solidFill>
                <a:effectLst>
                  <a:outerShdw blurRad="38100" dist="38100" dir="2700000" algn="tl">
                    <a:srgbClr val="000000">
                      <a:alpha val="43137"/>
                    </a:srgbClr>
                  </a:outerShdw>
                </a:effectLst>
              </a:endParaRPr>
            </a:p>
          </p:txBody>
        </p:sp>
      </p:grpSp>
      <p:sp>
        <p:nvSpPr>
          <p:cNvPr id="100" name="TextBox 99"/>
          <p:cNvSpPr txBox="1"/>
          <p:nvPr/>
        </p:nvSpPr>
        <p:spPr>
          <a:xfrm>
            <a:off x="914709" y="1341566"/>
            <a:ext cx="1242648" cy="523220"/>
          </a:xfrm>
          <a:prstGeom prst="rect">
            <a:avLst/>
          </a:prstGeom>
          <a:noFill/>
        </p:spPr>
        <p:txBody>
          <a:bodyPr wrap="none" rtlCol="0">
            <a:spAutoFit/>
          </a:bodyPr>
          <a:lstStyle/>
          <a:p>
            <a:pPr algn="ctr"/>
            <a:r>
              <a:rPr lang="en-US" sz="2800" dirty="0" smtClean="0"/>
              <a:t>mRNA</a:t>
            </a:r>
            <a:endParaRPr lang="en-US" sz="2800" dirty="0"/>
          </a:p>
        </p:txBody>
      </p:sp>
      <p:sp>
        <p:nvSpPr>
          <p:cNvPr id="113" name="TextBox 112"/>
          <p:cNvSpPr txBox="1"/>
          <p:nvPr/>
        </p:nvSpPr>
        <p:spPr>
          <a:xfrm>
            <a:off x="88523" y="3650298"/>
            <a:ext cx="1845378" cy="523220"/>
          </a:xfrm>
          <a:prstGeom prst="rect">
            <a:avLst/>
          </a:prstGeom>
          <a:noFill/>
        </p:spPr>
        <p:txBody>
          <a:bodyPr wrap="none" rtlCol="0">
            <a:spAutoFit/>
          </a:bodyPr>
          <a:lstStyle/>
          <a:p>
            <a:pPr algn="ctr"/>
            <a:r>
              <a:rPr lang="en-US" sz="2800" dirty="0" smtClean="0"/>
              <a:t>ribosomes</a:t>
            </a:r>
            <a:endParaRPr lang="en-US" sz="2800" dirty="0"/>
          </a:p>
        </p:txBody>
      </p:sp>
      <p:sp>
        <p:nvSpPr>
          <p:cNvPr id="114" name="TextBox 113"/>
          <p:cNvSpPr txBox="1"/>
          <p:nvPr/>
        </p:nvSpPr>
        <p:spPr>
          <a:xfrm>
            <a:off x="6947034" y="1253522"/>
            <a:ext cx="1285929" cy="523220"/>
          </a:xfrm>
          <a:prstGeom prst="rect">
            <a:avLst/>
          </a:prstGeom>
          <a:noFill/>
        </p:spPr>
        <p:txBody>
          <a:bodyPr wrap="none" rtlCol="0">
            <a:spAutoFit/>
          </a:bodyPr>
          <a:lstStyle/>
          <a:p>
            <a:pPr algn="ctr"/>
            <a:r>
              <a:rPr lang="en-US" sz="2800" dirty="0" smtClean="0"/>
              <a:t>protein</a:t>
            </a:r>
            <a:endParaRPr lang="en-US" sz="2800" dirty="0"/>
          </a:p>
        </p:txBody>
      </p:sp>
      <p:grpSp>
        <p:nvGrpSpPr>
          <p:cNvPr id="115" name="Group 114"/>
          <p:cNvGrpSpPr/>
          <p:nvPr/>
        </p:nvGrpSpPr>
        <p:grpSpPr>
          <a:xfrm>
            <a:off x="4914064" y="1443694"/>
            <a:ext cx="1226725" cy="2370033"/>
            <a:chOff x="1874395" y="1979445"/>
            <a:chExt cx="1226725" cy="2370033"/>
          </a:xfrm>
        </p:grpSpPr>
        <p:grpSp>
          <p:nvGrpSpPr>
            <p:cNvPr id="116" name="Group 115"/>
            <p:cNvGrpSpPr/>
            <p:nvPr/>
          </p:nvGrpSpPr>
          <p:grpSpPr>
            <a:xfrm>
              <a:off x="1874395" y="1979445"/>
              <a:ext cx="1226725" cy="2370033"/>
              <a:chOff x="1684623" y="1772421"/>
              <a:chExt cx="1226725" cy="2370033"/>
            </a:xfrm>
          </p:grpSpPr>
          <p:grpSp>
            <p:nvGrpSpPr>
              <p:cNvPr id="127" name="Group 126"/>
              <p:cNvGrpSpPr/>
              <p:nvPr/>
            </p:nvGrpSpPr>
            <p:grpSpPr>
              <a:xfrm>
                <a:off x="1684623" y="1988582"/>
                <a:ext cx="1226725" cy="2153872"/>
                <a:chOff x="1705357" y="2255502"/>
                <a:chExt cx="1226725" cy="2153872"/>
              </a:xfrm>
            </p:grpSpPr>
            <p:cxnSp>
              <p:nvCxnSpPr>
                <p:cNvPr id="133" name="Straight Connector 132"/>
                <p:cNvCxnSpPr/>
                <p:nvPr/>
              </p:nvCxnSpPr>
              <p:spPr>
                <a:xfrm flipH="1" flipV="1">
                  <a:off x="1826868" y="3051115"/>
                  <a:ext cx="284902" cy="63423"/>
                </a:xfrm>
                <a:prstGeom prst="line">
                  <a:avLst/>
                </a:prstGeom>
                <a:noFill/>
                <a:ln w="19050">
                  <a:gradFill flip="none" rotWithShape="1">
                    <a:gsLst>
                      <a:gs pos="55300">
                        <a:schemeClr val="accent3"/>
                      </a:gs>
                      <a:gs pos="0">
                        <a:schemeClr val="accent1">
                          <a:lumMod val="5000"/>
                          <a:lumOff val="95000"/>
                        </a:schemeClr>
                      </a:gs>
                      <a:gs pos="100000">
                        <a:schemeClr val="accent3">
                          <a:lumMod val="75000"/>
                        </a:schemeClr>
                      </a:gs>
                    </a:gsLst>
                    <a:lin ang="2700000" scaled="1"/>
                    <a:tileRect/>
                  </a:gradFill>
                </a:ln>
                <a:effectLst>
                  <a:glow rad="25400">
                    <a:schemeClr val="accent3">
                      <a:lumMod val="50000"/>
                    </a:scheme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134" name="Straight Connector 133"/>
                <p:cNvCxnSpPr/>
                <p:nvPr/>
              </p:nvCxnSpPr>
              <p:spPr>
                <a:xfrm flipH="1" flipV="1">
                  <a:off x="1747922" y="3160588"/>
                  <a:ext cx="321024" cy="20401"/>
                </a:xfrm>
                <a:prstGeom prst="line">
                  <a:avLst/>
                </a:prstGeom>
                <a:noFill/>
                <a:ln w="19050">
                  <a:gradFill flip="none" rotWithShape="1">
                    <a:gsLst>
                      <a:gs pos="55300">
                        <a:schemeClr val="accent3"/>
                      </a:gs>
                      <a:gs pos="0">
                        <a:schemeClr val="accent1">
                          <a:lumMod val="5000"/>
                          <a:lumOff val="95000"/>
                        </a:schemeClr>
                      </a:gs>
                      <a:gs pos="100000">
                        <a:schemeClr val="accent3">
                          <a:lumMod val="75000"/>
                        </a:schemeClr>
                      </a:gs>
                    </a:gsLst>
                    <a:lin ang="2700000" scaled="1"/>
                    <a:tileRect/>
                  </a:gradFill>
                </a:ln>
                <a:effectLst>
                  <a:glow rad="25400">
                    <a:schemeClr val="accent3">
                      <a:lumMod val="50000"/>
                    </a:scheme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135" name="Straight Connector 134"/>
                <p:cNvCxnSpPr/>
                <p:nvPr/>
              </p:nvCxnSpPr>
              <p:spPr>
                <a:xfrm flipH="1">
                  <a:off x="1747922" y="3235906"/>
                  <a:ext cx="321024" cy="19869"/>
                </a:xfrm>
                <a:prstGeom prst="line">
                  <a:avLst/>
                </a:prstGeom>
                <a:noFill/>
                <a:ln w="19050">
                  <a:gradFill flip="none" rotWithShape="1">
                    <a:gsLst>
                      <a:gs pos="55300">
                        <a:schemeClr val="accent3"/>
                      </a:gs>
                      <a:gs pos="0">
                        <a:schemeClr val="accent1">
                          <a:lumMod val="5000"/>
                          <a:lumOff val="95000"/>
                        </a:schemeClr>
                      </a:gs>
                      <a:gs pos="100000">
                        <a:schemeClr val="accent3">
                          <a:lumMod val="75000"/>
                        </a:schemeClr>
                      </a:gs>
                    </a:gsLst>
                    <a:lin ang="2700000" scaled="1"/>
                    <a:tileRect/>
                  </a:gradFill>
                </a:ln>
                <a:effectLst>
                  <a:glow rad="25400">
                    <a:schemeClr val="accent3">
                      <a:lumMod val="50000"/>
                    </a:scheme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136" name="Straight Connector 135"/>
                <p:cNvCxnSpPr/>
                <p:nvPr/>
              </p:nvCxnSpPr>
              <p:spPr>
                <a:xfrm flipH="1">
                  <a:off x="2059950" y="3337370"/>
                  <a:ext cx="170588" cy="84654"/>
                </a:xfrm>
                <a:prstGeom prst="line">
                  <a:avLst/>
                </a:prstGeom>
                <a:noFill/>
                <a:ln w="19050">
                  <a:gradFill flip="none" rotWithShape="1">
                    <a:gsLst>
                      <a:gs pos="55300">
                        <a:schemeClr val="accent3"/>
                      </a:gs>
                      <a:gs pos="0">
                        <a:schemeClr val="accent1">
                          <a:lumMod val="5000"/>
                          <a:lumOff val="95000"/>
                        </a:schemeClr>
                      </a:gs>
                      <a:gs pos="100000">
                        <a:schemeClr val="accent3">
                          <a:lumMod val="75000"/>
                        </a:schemeClr>
                      </a:gs>
                    </a:gsLst>
                    <a:lin ang="2700000" scaled="1"/>
                    <a:tileRect/>
                  </a:gradFill>
                </a:ln>
                <a:effectLst>
                  <a:glow rad="25400">
                    <a:schemeClr val="accent3">
                      <a:lumMod val="50000"/>
                    </a:scheme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137" name="Straight Connector 136"/>
                <p:cNvCxnSpPr/>
                <p:nvPr/>
              </p:nvCxnSpPr>
              <p:spPr>
                <a:xfrm flipH="1">
                  <a:off x="2038339" y="3453237"/>
                  <a:ext cx="309533" cy="13819"/>
                </a:xfrm>
                <a:prstGeom prst="line">
                  <a:avLst/>
                </a:prstGeom>
                <a:noFill/>
                <a:ln w="19050">
                  <a:gradFill flip="none" rotWithShape="1">
                    <a:gsLst>
                      <a:gs pos="55300">
                        <a:schemeClr val="accent3"/>
                      </a:gs>
                      <a:gs pos="0">
                        <a:schemeClr val="accent1">
                          <a:lumMod val="5000"/>
                          <a:lumOff val="95000"/>
                        </a:schemeClr>
                      </a:gs>
                      <a:gs pos="100000">
                        <a:schemeClr val="accent3">
                          <a:lumMod val="75000"/>
                        </a:schemeClr>
                      </a:gs>
                    </a:gsLst>
                    <a:lin ang="2700000" scaled="1"/>
                    <a:tileRect/>
                  </a:gradFill>
                </a:ln>
                <a:effectLst>
                  <a:glow rad="25400">
                    <a:schemeClr val="accent3">
                      <a:lumMod val="50000"/>
                    </a:scheme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138" name="Straight Connector 137"/>
                <p:cNvCxnSpPr/>
                <p:nvPr/>
              </p:nvCxnSpPr>
              <p:spPr>
                <a:xfrm flipH="1" flipV="1">
                  <a:off x="2020824" y="3505968"/>
                  <a:ext cx="148612" cy="62917"/>
                </a:xfrm>
                <a:prstGeom prst="line">
                  <a:avLst/>
                </a:prstGeom>
                <a:noFill/>
                <a:ln w="19050">
                  <a:gradFill flip="none" rotWithShape="1">
                    <a:gsLst>
                      <a:gs pos="55300">
                        <a:schemeClr val="accent3"/>
                      </a:gs>
                      <a:gs pos="0">
                        <a:schemeClr val="accent1">
                          <a:lumMod val="5000"/>
                          <a:lumOff val="95000"/>
                        </a:schemeClr>
                      </a:gs>
                      <a:gs pos="100000">
                        <a:schemeClr val="accent3">
                          <a:lumMod val="75000"/>
                        </a:schemeClr>
                      </a:gs>
                    </a:gsLst>
                    <a:lin ang="2700000" scaled="1"/>
                    <a:tileRect/>
                  </a:gradFill>
                </a:ln>
                <a:effectLst>
                  <a:glow rad="25400">
                    <a:schemeClr val="accent3">
                      <a:lumMod val="50000"/>
                    </a:schemeClr>
                  </a:glow>
                </a:effectLst>
              </p:spPr>
              <p:style>
                <a:lnRef idx="2">
                  <a:schemeClr val="accent1">
                    <a:shade val="50000"/>
                  </a:schemeClr>
                </a:lnRef>
                <a:fillRef idx="1">
                  <a:schemeClr val="accent1"/>
                </a:fillRef>
                <a:effectRef idx="0">
                  <a:schemeClr val="accent1"/>
                </a:effectRef>
                <a:fontRef idx="minor">
                  <a:schemeClr val="lt1"/>
                </a:fontRef>
              </p:style>
            </p:cxnSp>
            <p:sp>
              <p:nvSpPr>
                <p:cNvPr id="139" name="Freeform 138"/>
                <p:cNvSpPr/>
                <p:nvPr/>
              </p:nvSpPr>
              <p:spPr>
                <a:xfrm>
                  <a:off x="1705357" y="2255502"/>
                  <a:ext cx="1226725" cy="2153872"/>
                </a:xfrm>
                <a:custGeom>
                  <a:avLst/>
                  <a:gdLst>
                    <a:gd name="connsiteX0" fmla="*/ 7200 w 499074"/>
                    <a:gd name="connsiteY0" fmla="*/ 937633 h 937633"/>
                    <a:gd name="connsiteX1" fmla="*/ 111600 w 499074"/>
                    <a:gd name="connsiteY1" fmla="*/ 779233 h 937633"/>
                    <a:gd name="connsiteX2" fmla="*/ 133200 w 499074"/>
                    <a:gd name="connsiteY2" fmla="*/ 545233 h 937633"/>
                    <a:gd name="connsiteX3" fmla="*/ 158400 w 499074"/>
                    <a:gd name="connsiteY3" fmla="*/ 347233 h 937633"/>
                    <a:gd name="connsiteX4" fmla="*/ 104400 w 499074"/>
                    <a:gd name="connsiteY4" fmla="*/ 174433 h 937633"/>
                    <a:gd name="connsiteX5" fmla="*/ 324000 w 499074"/>
                    <a:gd name="connsiteY5" fmla="*/ 70033 h 937633"/>
                    <a:gd name="connsiteX6" fmla="*/ 478800 w 499074"/>
                    <a:gd name="connsiteY6" fmla="*/ 1633 h 937633"/>
                    <a:gd name="connsiteX7" fmla="*/ 482400 w 499074"/>
                    <a:gd name="connsiteY7" fmla="*/ 138433 h 937633"/>
                    <a:gd name="connsiteX8" fmla="*/ 342000 w 499074"/>
                    <a:gd name="connsiteY8" fmla="*/ 221233 h 937633"/>
                    <a:gd name="connsiteX9" fmla="*/ 129600 w 499074"/>
                    <a:gd name="connsiteY9" fmla="*/ 322033 h 937633"/>
                    <a:gd name="connsiteX10" fmla="*/ 18000 w 499074"/>
                    <a:gd name="connsiteY10" fmla="*/ 415633 h 937633"/>
                    <a:gd name="connsiteX11" fmla="*/ 10800 w 499074"/>
                    <a:gd name="connsiteY11" fmla="*/ 494833 h 937633"/>
                    <a:gd name="connsiteX12" fmla="*/ 104400 w 499074"/>
                    <a:gd name="connsiteY12" fmla="*/ 491233 h 937633"/>
                    <a:gd name="connsiteX13" fmla="*/ 216000 w 499074"/>
                    <a:gd name="connsiteY13" fmla="*/ 466033 h 937633"/>
                    <a:gd name="connsiteX14" fmla="*/ 302400 w 499074"/>
                    <a:gd name="connsiteY14" fmla="*/ 491233 h 937633"/>
                    <a:gd name="connsiteX15" fmla="*/ 248400 w 499074"/>
                    <a:gd name="connsiteY15" fmla="*/ 577633 h 937633"/>
                    <a:gd name="connsiteX16" fmla="*/ 111600 w 499074"/>
                    <a:gd name="connsiteY16" fmla="*/ 613633 h 937633"/>
                    <a:gd name="connsiteX17" fmla="*/ 25200 w 499074"/>
                    <a:gd name="connsiteY17" fmla="*/ 671233 h 937633"/>
                    <a:gd name="connsiteX18" fmla="*/ 0 w 499074"/>
                    <a:gd name="connsiteY18" fmla="*/ 779233 h 937633"/>
                    <a:gd name="connsiteX0" fmla="*/ 7200 w 499074"/>
                    <a:gd name="connsiteY0" fmla="*/ 937329 h 937329"/>
                    <a:gd name="connsiteX1" fmla="*/ 111600 w 499074"/>
                    <a:gd name="connsiteY1" fmla="*/ 778929 h 937329"/>
                    <a:gd name="connsiteX2" fmla="*/ 133200 w 499074"/>
                    <a:gd name="connsiteY2" fmla="*/ 544929 h 937329"/>
                    <a:gd name="connsiteX3" fmla="*/ 158400 w 499074"/>
                    <a:gd name="connsiteY3" fmla="*/ 346929 h 937329"/>
                    <a:gd name="connsiteX4" fmla="*/ 104400 w 499074"/>
                    <a:gd name="connsiteY4" fmla="*/ 174129 h 937329"/>
                    <a:gd name="connsiteX5" fmla="*/ 200725 w 499074"/>
                    <a:gd name="connsiteY5" fmla="*/ 88282 h 937329"/>
                    <a:gd name="connsiteX6" fmla="*/ 324000 w 499074"/>
                    <a:gd name="connsiteY6" fmla="*/ 69729 h 937329"/>
                    <a:gd name="connsiteX7" fmla="*/ 478800 w 499074"/>
                    <a:gd name="connsiteY7" fmla="*/ 1329 h 937329"/>
                    <a:gd name="connsiteX8" fmla="*/ 482400 w 499074"/>
                    <a:gd name="connsiteY8" fmla="*/ 138129 h 937329"/>
                    <a:gd name="connsiteX9" fmla="*/ 342000 w 499074"/>
                    <a:gd name="connsiteY9" fmla="*/ 220929 h 937329"/>
                    <a:gd name="connsiteX10" fmla="*/ 129600 w 499074"/>
                    <a:gd name="connsiteY10" fmla="*/ 321729 h 937329"/>
                    <a:gd name="connsiteX11" fmla="*/ 18000 w 499074"/>
                    <a:gd name="connsiteY11" fmla="*/ 415329 h 937329"/>
                    <a:gd name="connsiteX12" fmla="*/ 10800 w 499074"/>
                    <a:gd name="connsiteY12" fmla="*/ 494529 h 937329"/>
                    <a:gd name="connsiteX13" fmla="*/ 104400 w 499074"/>
                    <a:gd name="connsiteY13" fmla="*/ 490929 h 937329"/>
                    <a:gd name="connsiteX14" fmla="*/ 216000 w 499074"/>
                    <a:gd name="connsiteY14" fmla="*/ 465729 h 937329"/>
                    <a:gd name="connsiteX15" fmla="*/ 302400 w 499074"/>
                    <a:gd name="connsiteY15" fmla="*/ 490929 h 937329"/>
                    <a:gd name="connsiteX16" fmla="*/ 248400 w 499074"/>
                    <a:gd name="connsiteY16" fmla="*/ 577329 h 937329"/>
                    <a:gd name="connsiteX17" fmla="*/ 111600 w 499074"/>
                    <a:gd name="connsiteY17" fmla="*/ 613329 h 937329"/>
                    <a:gd name="connsiteX18" fmla="*/ 25200 w 499074"/>
                    <a:gd name="connsiteY18" fmla="*/ 670929 h 937329"/>
                    <a:gd name="connsiteX19" fmla="*/ 0 w 499074"/>
                    <a:gd name="connsiteY19" fmla="*/ 778929 h 937329"/>
                    <a:gd name="connsiteX0" fmla="*/ 7200 w 499074"/>
                    <a:gd name="connsiteY0" fmla="*/ 937329 h 937329"/>
                    <a:gd name="connsiteX1" fmla="*/ 111600 w 499074"/>
                    <a:gd name="connsiteY1" fmla="*/ 778929 h 937329"/>
                    <a:gd name="connsiteX2" fmla="*/ 133200 w 499074"/>
                    <a:gd name="connsiteY2" fmla="*/ 544929 h 937329"/>
                    <a:gd name="connsiteX3" fmla="*/ 158400 w 499074"/>
                    <a:gd name="connsiteY3" fmla="*/ 346929 h 937329"/>
                    <a:gd name="connsiteX4" fmla="*/ 104400 w 499074"/>
                    <a:gd name="connsiteY4" fmla="*/ 174129 h 937329"/>
                    <a:gd name="connsiteX5" fmla="*/ 200725 w 499074"/>
                    <a:gd name="connsiteY5" fmla="*/ 88282 h 937329"/>
                    <a:gd name="connsiteX6" fmla="*/ 324000 w 499074"/>
                    <a:gd name="connsiteY6" fmla="*/ 69729 h 937329"/>
                    <a:gd name="connsiteX7" fmla="*/ 478800 w 499074"/>
                    <a:gd name="connsiteY7" fmla="*/ 1329 h 937329"/>
                    <a:gd name="connsiteX8" fmla="*/ 482400 w 499074"/>
                    <a:gd name="connsiteY8" fmla="*/ 138129 h 937329"/>
                    <a:gd name="connsiteX9" fmla="*/ 342000 w 499074"/>
                    <a:gd name="connsiteY9" fmla="*/ 220929 h 937329"/>
                    <a:gd name="connsiteX10" fmla="*/ 129600 w 499074"/>
                    <a:gd name="connsiteY10" fmla="*/ 321729 h 937329"/>
                    <a:gd name="connsiteX11" fmla="*/ 18000 w 499074"/>
                    <a:gd name="connsiteY11" fmla="*/ 415329 h 937329"/>
                    <a:gd name="connsiteX12" fmla="*/ 10800 w 499074"/>
                    <a:gd name="connsiteY12" fmla="*/ 494529 h 937329"/>
                    <a:gd name="connsiteX13" fmla="*/ 104400 w 499074"/>
                    <a:gd name="connsiteY13" fmla="*/ 490929 h 937329"/>
                    <a:gd name="connsiteX14" fmla="*/ 216000 w 499074"/>
                    <a:gd name="connsiteY14" fmla="*/ 465729 h 937329"/>
                    <a:gd name="connsiteX15" fmla="*/ 302400 w 499074"/>
                    <a:gd name="connsiteY15" fmla="*/ 490929 h 937329"/>
                    <a:gd name="connsiteX16" fmla="*/ 248400 w 499074"/>
                    <a:gd name="connsiteY16" fmla="*/ 577329 h 937329"/>
                    <a:gd name="connsiteX17" fmla="*/ 111600 w 499074"/>
                    <a:gd name="connsiteY17" fmla="*/ 613329 h 937329"/>
                    <a:gd name="connsiteX18" fmla="*/ 25200 w 499074"/>
                    <a:gd name="connsiteY18" fmla="*/ 670929 h 937329"/>
                    <a:gd name="connsiteX19" fmla="*/ 0 w 499074"/>
                    <a:gd name="connsiteY19" fmla="*/ 778929 h 937329"/>
                    <a:gd name="connsiteX0" fmla="*/ 7200 w 499074"/>
                    <a:gd name="connsiteY0" fmla="*/ 937329 h 937329"/>
                    <a:gd name="connsiteX1" fmla="*/ 111600 w 499074"/>
                    <a:gd name="connsiteY1" fmla="*/ 778929 h 937329"/>
                    <a:gd name="connsiteX2" fmla="*/ 133200 w 499074"/>
                    <a:gd name="connsiteY2" fmla="*/ 544929 h 937329"/>
                    <a:gd name="connsiteX3" fmla="*/ 158400 w 499074"/>
                    <a:gd name="connsiteY3" fmla="*/ 346929 h 937329"/>
                    <a:gd name="connsiteX4" fmla="*/ 121598 w 499074"/>
                    <a:gd name="connsiteY4" fmla="*/ 177950 h 937329"/>
                    <a:gd name="connsiteX5" fmla="*/ 200725 w 499074"/>
                    <a:gd name="connsiteY5" fmla="*/ 88282 h 937329"/>
                    <a:gd name="connsiteX6" fmla="*/ 324000 w 499074"/>
                    <a:gd name="connsiteY6" fmla="*/ 69729 h 937329"/>
                    <a:gd name="connsiteX7" fmla="*/ 478800 w 499074"/>
                    <a:gd name="connsiteY7" fmla="*/ 1329 h 937329"/>
                    <a:gd name="connsiteX8" fmla="*/ 482400 w 499074"/>
                    <a:gd name="connsiteY8" fmla="*/ 138129 h 937329"/>
                    <a:gd name="connsiteX9" fmla="*/ 342000 w 499074"/>
                    <a:gd name="connsiteY9" fmla="*/ 220929 h 937329"/>
                    <a:gd name="connsiteX10" fmla="*/ 129600 w 499074"/>
                    <a:gd name="connsiteY10" fmla="*/ 321729 h 937329"/>
                    <a:gd name="connsiteX11" fmla="*/ 18000 w 499074"/>
                    <a:gd name="connsiteY11" fmla="*/ 415329 h 937329"/>
                    <a:gd name="connsiteX12" fmla="*/ 10800 w 499074"/>
                    <a:gd name="connsiteY12" fmla="*/ 494529 h 937329"/>
                    <a:gd name="connsiteX13" fmla="*/ 104400 w 499074"/>
                    <a:gd name="connsiteY13" fmla="*/ 490929 h 937329"/>
                    <a:gd name="connsiteX14" fmla="*/ 216000 w 499074"/>
                    <a:gd name="connsiteY14" fmla="*/ 465729 h 937329"/>
                    <a:gd name="connsiteX15" fmla="*/ 302400 w 499074"/>
                    <a:gd name="connsiteY15" fmla="*/ 490929 h 937329"/>
                    <a:gd name="connsiteX16" fmla="*/ 248400 w 499074"/>
                    <a:gd name="connsiteY16" fmla="*/ 577329 h 937329"/>
                    <a:gd name="connsiteX17" fmla="*/ 111600 w 499074"/>
                    <a:gd name="connsiteY17" fmla="*/ 613329 h 937329"/>
                    <a:gd name="connsiteX18" fmla="*/ 25200 w 499074"/>
                    <a:gd name="connsiteY18" fmla="*/ 670929 h 937329"/>
                    <a:gd name="connsiteX19" fmla="*/ 0 w 499074"/>
                    <a:gd name="connsiteY19" fmla="*/ 778929 h 937329"/>
                    <a:gd name="connsiteX0" fmla="*/ 7200 w 499074"/>
                    <a:gd name="connsiteY0" fmla="*/ 937329 h 937329"/>
                    <a:gd name="connsiteX1" fmla="*/ 111600 w 499074"/>
                    <a:gd name="connsiteY1" fmla="*/ 778929 h 937329"/>
                    <a:gd name="connsiteX2" fmla="*/ 133200 w 499074"/>
                    <a:gd name="connsiteY2" fmla="*/ 544929 h 937329"/>
                    <a:gd name="connsiteX3" fmla="*/ 158400 w 499074"/>
                    <a:gd name="connsiteY3" fmla="*/ 346929 h 937329"/>
                    <a:gd name="connsiteX4" fmla="*/ 121598 w 499074"/>
                    <a:gd name="connsiteY4" fmla="*/ 177950 h 937329"/>
                    <a:gd name="connsiteX5" fmla="*/ 200725 w 499074"/>
                    <a:gd name="connsiteY5" fmla="*/ 88282 h 937329"/>
                    <a:gd name="connsiteX6" fmla="*/ 324000 w 499074"/>
                    <a:gd name="connsiteY6" fmla="*/ 69729 h 937329"/>
                    <a:gd name="connsiteX7" fmla="*/ 478800 w 499074"/>
                    <a:gd name="connsiteY7" fmla="*/ 1329 h 937329"/>
                    <a:gd name="connsiteX8" fmla="*/ 482400 w 499074"/>
                    <a:gd name="connsiteY8" fmla="*/ 138129 h 937329"/>
                    <a:gd name="connsiteX9" fmla="*/ 342000 w 499074"/>
                    <a:gd name="connsiteY9" fmla="*/ 220929 h 937329"/>
                    <a:gd name="connsiteX10" fmla="*/ 129600 w 499074"/>
                    <a:gd name="connsiteY10" fmla="*/ 321729 h 937329"/>
                    <a:gd name="connsiteX11" fmla="*/ 18000 w 499074"/>
                    <a:gd name="connsiteY11" fmla="*/ 415329 h 937329"/>
                    <a:gd name="connsiteX12" fmla="*/ 10800 w 499074"/>
                    <a:gd name="connsiteY12" fmla="*/ 494529 h 937329"/>
                    <a:gd name="connsiteX13" fmla="*/ 104400 w 499074"/>
                    <a:gd name="connsiteY13" fmla="*/ 490929 h 937329"/>
                    <a:gd name="connsiteX14" fmla="*/ 216000 w 499074"/>
                    <a:gd name="connsiteY14" fmla="*/ 465729 h 937329"/>
                    <a:gd name="connsiteX15" fmla="*/ 302400 w 499074"/>
                    <a:gd name="connsiteY15" fmla="*/ 490929 h 937329"/>
                    <a:gd name="connsiteX16" fmla="*/ 248400 w 499074"/>
                    <a:gd name="connsiteY16" fmla="*/ 577329 h 937329"/>
                    <a:gd name="connsiteX17" fmla="*/ 111600 w 499074"/>
                    <a:gd name="connsiteY17" fmla="*/ 613329 h 937329"/>
                    <a:gd name="connsiteX18" fmla="*/ 25200 w 499074"/>
                    <a:gd name="connsiteY18" fmla="*/ 670929 h 937329"/>
                    <a:gd name="connsiteX19" fmla="*/ 0 w 499074"/>
                    <a:gd name="connsiteY19" fmla="*/ 778929 h 937329"/>
                    <a:gd name="connsiteX0" fmla="*/ 7200 w 499074"/>
                    <a:gd name="connsiteY0" fmla="*/ 937129 h 937129"/>
                    <a:gd name="connsiteX1" fmla="*/ 111600 w 499074"/>
                    <a:gd name="connsiteY1" fmla="*/ 778729 h 937129"/>
                    <a:gd name="connsiteX2" fmla="*/ 133200 w 499074"/>
                    <a:gd name="connsiteY2" fmla="*/ 544729 h 937129"/>
                    <a:gd name="connsiteX3" fmla="*/ 158400 w 499074"/>
                    <a:gd name="connsiteY3" fmla="*/ 346729 h 937129"/>
                    <a:gd name="connsiteX4" fmla="*/ 121598 w 499074"/>
                    <a:gd name="connsiteY4" fmla="*/ 177750 h 937129"/>
                    <a:gd name="connsiteX5" fmla="*/ 200725 w 499074"/>
                    <a:gd name="connsiteY5" fmla="*/ 88082 h 937129"/>
                    <a:gd name="connsiteX6" fmla="*/ 324000 w 499074"/>
                    <a:gd name="connsiteY6" fmla="*/ 69529 h 937129"/>
                    <a:gd name="connsiteX7" fmla="*/ 478800 w 499074"/>
                    <a:gd name="connsiteY7" fmla="*/ 1129 h 937129"/>
                    <a:gd name="connsiteX8" fmla="*/ 482400 w 499074"/>
                    <a:gd name="connsiteY8" fmla="*/ 137929 h 937129"/>
                    <a:gd name="connsiteX9" fmla="*/ 342000 w 499074"/>
                    <a:gd name="connsiteY9" fmla="*/ 220729 h 937129"/>
                    <a:gd name="connsiteX10" fmla="*/ 129600 w 499074"/>
                    <a:gd name="connsiteY10" fmla="*/ 321529 h 937129"/>
                    <a:gd name="connsiteX11" fmla="*/ 18000 w 499074"/>
                    <a:gd name="connsiteY11" fmla="*/ 415129 h 937129"/>
                    <a:gd name="connsiteX12" fmla="*/ 10800 w 499074"/>
                    <a:gd name="connsiteY12" fmla="*/ 494329 h 937129"/>
                    <a:gd name="connsiteX13" fmla="*/ 104400 w 499074"/>
                    <a:gd name="connsiteY13" fmla="*/ 490729 h 937129"/>
                    <a:gd name="connsiteX14" fmla="*/ 216000 w 499074"/>
                    <a:gd name="connsiteY14" fmla="*/ 465529 h 937129"/>
                    <a:gd name="connsiteX15" fmla="*/ 302400 w 499074"/>
                    <a:gd name="connsiteY15" fmla="*/ 490729 h 937129"/>
                    <a:gd name="connsiteX16" fmla="*/ 248400 w 499074"/>
                    <a:gd name="connsiteY16" fmla="*/ 577129 h 937129"/>
                    <a:gd name="connsiteX17" fmla="*/ 111600 w 499074"/>
                    <a:gd name="connsiteY17" fmla="*/ 613129 h 937129"/>
                    <a:gd name="connsiteX18" fmla="*/ 25200 w 499074"/>
                    <a:gd name="connsiteY18" fmla="*/ 670729 h 937129"/>
                    <a:gd name="connsiteX19" fmla="*/ 0 w 499074"/>
                    <a:gd name="connsiteY19" fmla="*/ 778729 h 937129"/>
                    <a:gd name="connsiteX0" fmla="*/ 7200 w 508689"/>
                    <a:gd name="connsiteY0" fmla="*/ 911156 h 911156"/>
                    <a:gd name="connsiteX1" fmla="*/ 111600 w 508689"/>
                    <a:gd name="connsiteY1" fmla="*/ 752756 h 911156"/>
                    <a:gd name="connsiteX2" fmla="*/ 133200 w 508689"/>
                    <a:gd name="connsiteY2" fmla="*/ 518756 h 911156"/>
                    <a:gd name="connsiteX3" fmla="*/ 158400 w 508689"/>
                    <a:gd name="connsiteY3" fmla="*/ 320756 h 911156"/>
                    <a:gd name="connsiteX4" fmla="*/ 121598 w 508689"/>
                    <a:gd name="connsiteY4" fmla="*/ 151777 h 911156"/>
                    <a:gd name="connsiteX5" fmla="*/ 200725 w 508689"/>
                    <a:gd name="connsiteY5" fmla="*/ 62109 h 911156"/>
                    <a:gd name="connsiteX6" fmla="*/ 324000 w 508689"/>
                    <a:gd name="connsiteY6" fmla="*/ 43556 h 911156"/>
                    <a:gd name="connsiteX7" fmla="*/ 494087 w 508689"/>
                    <a:gd name="connsiteY7" fmla="*/ 1908 h 911156"/>
                    <a:gd name="connsiteX8" fmla="*/ 482400 w 508689"/>
                    <a:gd name="connsiteY8" fmla="*/ 111956 h 911156"/>
                    <a:gd name="connsiteX9" fmla="*/ 342000 w 508689"/>
                    <a:gd name="connsiteY9" fmla="*/ 194756 h 911156"/>
                    <a:gd name="connsiteX10" fmla="*/ 129600 w 508689"/>
                    <a:gd name="connsiteY10" fmla="*/ 295556 h 911156"/>
                    <a:gd name="connsiteX11" fmla="*/ 18000 w 508689"/>
                    <a:gd name="connsiteY11" fmla="*/ 389156 h 911156"/>
                    <a:gd name="connsiteX12" fmla="*/ 10800 w 508689"/>
                    <a:gd name="connsiteY12" fmla="*/ 468356 h 911156"/>
                    <a:gd name="connsiteX13" fmla="*/ 104400 w 508689"/>
                    <a:gd name="connsiteY13" fmla="*/ 464756 h 911156"/>
                    <a:gd name="connsiteX14" fmla="*/ 216000 w 508689"/>
                    <a:gd name="connsiteY14" fmla="*/ 439556 h 911156"/>
                    <a:gd name="connsiteX15" fmla="*/ 302400 w 508689"/>
                    <a:gd name="connsiteY15" fmla="*/ 464756 h 911156"/>
                    <a:gd name="connsiteX16" fmla="*/ 248400 w 508689"/>
                    <a:gd name="connsiteY16" fmla="*/ 551156 h 911156"/>
                    <a:gd name="connsiteX17" fmla="*/ 111600 w 508689"/>
                    <a:gd name="connsiteY17" fmla="*/ 587156 h 911156"/>
                    <a:gd name="connsiteX18" fmla="*/ 25200 w 508689"/>
                    <a:gd name="connsiteY18" fmla="*/ 644756 h 911156"/>
                    <a:gd name="connsiteX19" fmla="*/ 0 w 508689"/>
                    <a:gd name="connsiteY19" fmla="*/ 752756 h 911156"/>
                    <a:gd name="connsiteX0" fmla="*/ 7200 w 518589"/>
                    <a:gd name="connsiteY0" fmla="*/ 911785 h 911785"/>
                    <a:gd name="connsiteX1" fmla="*/ 111600 w 518589"/>
                    <a:gd name="connsiteY1" fmla="*/ 753385 h 911785"/>
                    <a:gd name="connsiteX2" fmla="*/ 133200 w 518589"/>
                    <a:gd name="connsiteY2" fmla="*/ 519385 h 911785"/>
                    <a:gd name="connsiteX3" fmla="*/ 158400 w 518589"/>
                    <a:gd name="connsiteY3" fmla="*/ 321385 h 911785"/>
                    <a:gd name="connsiteX4" fmla="*/ 121598 w 518589"/>
                    <a:gd name="connsiteY4" fmla="*/ 152406 h 911785"/>
                    <a:gd name="connsiteX5" fmla="*/ 200725 w 518589"/>
                    <a:gd name="connsiteY5" fmla="*/ 62738 h 911785"/>
                    <a:gd name="connsiteX6" fmla="*/ 324000 w 518589"/>
                    <a:gd name="connsiteY6" fmla="*/ 44185 h 911785"/>
                    <a:gd name="connsiteX7" fmla="*/ 494087 w 518589"/>
                    <a:gd name="connsiteY7" fmla="*/ 2537 h 911785"/>
                    <a:gd name="connsiteX8" fmla="*/ 501509 w 518589"/>
                    <a:gd name="connsiteY8" fmla="*/ 125961 h 911785"/>
                    <a:gd name="connsiteX9" fmla="*/ 342000 w 518589"/>
                    <a:gd name="connsiteY9" fmla="*/ 195385 h 911785"/>
                    <a:gd name="connsiteX10" fmla="*/ 129600 w 518589"/>
                    <a:gd name="connsiteY10" fmla="*/ 296185 h 911785"/>
                    <a:gd name="connsiteX11" fmla="*/ 18000 w 518589"/>
                    <a:gd name="connsiteY11" fmla="*/ 389785 h 911785"/>
                    <a:gd name="connsiteX12" fmla="*/ 10800 w 518589"/>
                    <a:gd name="connsiteY12" fmla="*/ 468985 h 911785"/>
                    <a:gd name="connsiteX13" fmla="*/ 104400 w 518589"/>
                    <a:gd name="connsiteY13" fmla="*/ 465385 h 911785"/>
                    <a:gd name="connsiteX14" fmla="*/ 216000 w 518589"/>
                    <a:gd name="connsiteY14" fmla="*/ 440185 h 911785"/>
                    <a:gd name="connsiteX15" fmla="*/ 302400 w 518589"/>
                    <a:gd name="connsiteY15" fmla="*/ 465385 h 911785"/>
                    <a:gd name="connsiteX16" fmla="*/ 248400 w 518589"/>
                    <a:gd name="connsiteY16" fmla="*/ 551785 h 911785"/>
                    <a:gd name="connsiteX17" fmla="*/ 111600 w 518589"/>
                    <a:gd name="connsiteY17" fmla="*/ 587785 h 911785"/>
                    <a:gd name="connsiteX18" fmla="*/ 25200 w 518589"/>
                    <a:gd name="connsiteY18" fmla="*/ 645385 h 911785"/>
                    <a:gd name="connsiteX19" fmla="*/ 0 w 518589"/>
                    <a:gd name="connsiteY19" fmla="*/ 753385 h 911785"/>
                    <a:gd name="connsiteX0" fmla="*/ 7200 w 518589"/>
                    <a:gd name="connsiteY0" fmla="*/ 911785 h 911785"/>
                    <a:gd name="connsiteX1" fmla="*/ 111600 w 518589"/>
                    <a:gd name="connsiteY1" fmla="*/ 753385 h 911785"/>
                    <a:gd name="connsiteX2" fmla="*/ 133200 w 518589"/>
                    <a:gd name="connsiteY2" fmla="*/ 519385 h 911785"/>
                    <a:gd name="connsiteX3" fmla="*/ 158400 w 518589"/>
                    <a:gd name="connsiteY3" fmla="*/ 321385 h 911785"/>
                    <a:gd name="connsiteX4" fmla="*/ 121598 w 518589"/>
                    <a:gd name="connsiteY4" fmla="*/ 152406 h 911785"/>
                    <a:gd name="connsiteX5" fmla="*/ 200725 w 518589"/>
                    <a:gd name="connsiteY5" fmla="*/ 62738 h 911785"/>
                    <a:gd name="connsiteX6" fmla="*/ 324000 w 518589"/>
                    <a:gd name="connsiteY6" fmla="*/ 44185 h 911785"/>
                    <a:gd name="connsiteX7" fmla="*/ 494087 w 518589"/>
                    <a:gd name="connsiteY7" fmla="*/ 2537 h 911785"/>
                    <a:gd name="connsiteX8" fmla="*/ 501509 w 518589"/>
                    <a:gd name="connsiteY8" fmla="*/ 125961 h 911785"/>
                    <a:gd name="connsiteX9" fmla="*/ 342000 w 518589"/>
                    <a:gd name="connsiteY9" fmla="*/ 195385 h 911785"/>
                    <a:gd name="connsiteX10" fmla="*/ 129600 w 518589"/>
                    <a:gd name="connsiteY10" fmla="*/ 296185 h 911785"/>
                    <a:gd name="connsiteX11" fmla="*/ 18000 w 518589"/>
                    <a:gd name="connsiteY11" fmla="*/ 389785 h 911785"/>
                    <a:gd name="connsiteX12" fmla="*/ 10800 w 518589"/>
                    <a:gd name="connsiteY12" fmla="*/ 468985 h 911785"/>
                    <a:gd name="connsiteX13" fmla="*/ 104400 w 518589"/>
                    <a:gd name="connsiteY13" fmla="*/ 465385 h 911785"/>
                    <a:gd name="connsiteX14" fmla="*/ 216000 w 518589"/>
                    <a:gd name="connsiteY14" fmla="*/ 440185 h 911785"/>
                    <a:gd name="connsiteX15" fmla="*/ 281381 w 518589"/>
                    <a:gd name="connsiteY15" fmla="*/ 480672 h 911785"/>
                    <a:gd name="connsiteX16" fmla="*/ 248400 w 518589"/>
                    <a:gd name="connsiteY16" fmla="*/ 551785 h 911785"/>
                    <a:gd name="connsiteX17" fmla="*/ 111600 w 518589"/>
                    <a:gd name="connsiteY17" fmla="*/ 587785 h 911785"/>
                    <a:gd name="connsiteX18" fmla="*/ 25200 w 518589"/>
                    <a:gd name="connsiteY18" fmla="*/ 645385 h 911785"/>
                    <a:gd name="connsiteX19" fmla="*/ 0 w 518589"/>
                    <a:gd name="connsiteY19" fmla="*/ 753385 h 911785"/>
                    <a:gd name="connsiteX0" fmla="*/ 7200 w 518589"/>
                    <a:gd name="connsiteY0" fmla="*/ 911785 h 911785"/>
                    <a:gd name="connsiteX1" fmla="*/ 111600 w 518589"/>
                    <a:gd name="connsiteY1" fmla="*/ 753385 h 911785"/>
                    <a:gd name="connsiteX2" fmla="*/ 133200 w 518589"/>
                    <a:gd name="connsiteY2" fmla="*/ 519385 h 911785"/>
                    <a:gd name="connsiteX3" fmla="*/ 158400 w 518589"/>
                    <a:gd name="connsiteY3" fmla="*/ 321385 h 911785"/>
                    <a:gd name="connsiteX4" fmla="*/ 121598 w 518589"/>
                    <a:gd name="connsiteY4" fmla="*/ 152406 h 911785"/>
                    <a:gd name="connsiteX5" fmla="*/ 200725 w 518589"/>
                    <a:gd name="connsiteY5" fmla="*/ 62738 h 911785"/>
                    <a:gd name="connsiteX6" fmla="*/ 324000 w 518589"/>
                    <a:gd name="connsiteY6" fmla="*/ 44185 h 911785"/>
                    <a:gd name="connsiteX7" fmla="*/ 494087 w 518589"/>
                    <a:gd name="connsiteY7" fmla="*/ 2537 h 911785"/>
                    <a:gd name="connsiteX8" fmla="*/ 501509 w 518589"/>
                    <a:gd name="connsiteY8" fmla="*/ 125961 h 911785"/>
                    <a:gd name="connsiteX9" fmla="*/ 342000 w 518589"/>
                    <a:gd name="connsiteY9" fmla="*/ 195385 h 911785"/>
                    <a:gd name="connsiteX10" fmla="*/ 129600 w 518589"/>
                    <a:gd name="connsiteY10" fmla="*/ 296185 h 911785"/>
                    <a:gd name="connsiteX11" fmla="*/ 18000 w 518589"/>
                    <a:gd name="connsiteY11" fmla="*/ 389785 h 911785"/>
                    <a:gd name="connsiteX12" fmla="*/ 24176 w 518589"/>
                    <a:gd name="connsiteY12" fmla="*/ 461342 h 911785"/>
                    <a:gd name="connsiteX13" fmla="*/ 104400 w 518589"/>
                    <a:gd name="connsiteY13" fmla="*/ 465385 h 911785"/>
                    <a:gd name="connsiteX14" fmla="*/ 216000 w 518589"/>
                    <a:gd name="connsiteY14" fmla="*/ 440185 h 911785"/>
                    <a:gd name="connsiteX15" fmla="*/ 281381 w 518589"/>
                    <a:gd name="connsiteY15" fmla="*/ 480672 h 911785"/>
                    <a:gd name="connsiteX16" fmla="*/ 248400 w 518589"/>
                    <a:gd name="connsiteY16" fmla="*/ 551785 h 911785"/>
                    <a:gd name="connsiteX17" fmla="*/ 111600 w 518589"/>
                    <a:gd name="connsiteY17" fmla="*/ 587785 h 911785"/>
                    <a:gd name="connsiteX18" fmla="*/ 25200 w 518589"/>
                    <a:gd name="connsiteY18" fmla="*/ 645385 h 911785"/>
                    <a:gd name="connsiteX19" fmla="*/ 0 w 518589"/>
                    <a:gd name="connsiteY19" fmla="*/ 753385 h 911785"/>
                    <a:gd name="connsiteX0" fmla="*/ 7200 w 518589"/>
                    <a:gd name="connsiteY0" fmla="*/ 911670 h 911670"/>
                    <a:gd name="connsiteX1" fmla="*/ 111600 w 518589"/>
                    <a:gd name="connsiteY1" fmla="*/ 753270 h 911670"/>
                    <a:gd name="connsiteX2" fmla="*/ 133200 w 518589"/>
                    <a:gd name="connsiteY2" fmla="*/ 519270 h 911670"/>
                    <a:gd name="connsiteX3" fmla="*/ 158400 w 518589"/>
                    <a:gd name="connsiteY3" fmla="*/ 321270 h 911670"/>
                    <a:gd name="connsiteX4" fmla="*/ 121598 w 518589"/>
                    <a:gd name="connsiteY4" fmla="*/ 152291 h 911670"/>
                    <a:gd name="connsiteX5" fmla="*/ 206815 w 518589"/>
                    <a:gd name="connsiteY5" fmla="*/ 45877 h 911670"/>
                    <a:gd name="connsiteX6" fmla="*/ 324000 w 518589"/>
                    <a:gd name="connsiteY6" fmla="*/ 44070 h 911670"/>
                    <a:gd name="connsiteX7" fmla="*/ 494087 w 518589"/>
                    <a:gd name="connsiteY7" fmla="*/ 2422 h 911670"/>
                    <a:gd name="connsiteX8" fmla="*/ 501509 w 518589"/>
                    <a:gd name="connsiteY8" fmla="*/ 125846 h 911670"/>
                    <a:gd name="connsiteX9" fmla="*/ 342000 w 518589"/>
                    <a:gd name="connsiteY9" fmla="*/ 195270 h 911670"/>
                    <a:gd name="connsiteX10" fmla="*/ 129600 w 518589"/>
                    <a:gd name="connsiteY10" fmla="*/ 296070 h 911670"/>
                    <a:gd name="connsiteX11" fmla="*/ 18000 w 518589"/>
                    <a:gd name="connsiteY11" fmla="*/ 389670 h 911670"/>
                    <a:gd name="connsiteX12" fmla="*/ 24176 w 518589"/>
                    <a:gd name="connsiteY12" fmla="*/ 461227 h 911670"/>
                    <a:gd name="connsiteX13" fmla="*/ 104400 w 518589"/>
                    <a:gd name="connsiteY13" fmla="*/ 465270 h 911670"/>
                    <a:gd name="connsiteX14" fmla="*/ 216000 w 518589"/>
                    <a:gd name="connsiteY14" fmla="*/ 440070 h 911670"/>
                    <a:gd name="connsiteX15" fmla="*/ 281381 w 518589"/>
                    <a:gd name="connsiteY15" fmla="*/ 480557 h 911670"/>
                    <a:gd name="connsiteX16" fmla="*/ 248400 w 518589"/>
                    <a:gd name="connsiteY16" fmla="*/ 551670 h 911670"/>
                    <a:gd name="connsiteX17" fmla="*/ 111600 w 518589"/>
                    <a:gd name="connsiteY17" fmla="*/ 587670 h 911670"/>
                    <a:gd name="connsiteX18" fmla="*/ 25200 w 518589"/>
                    <a:gd name="connsiteY18" fmla="*/ 645270 h 911670"/>
                    <a:gd name="connsiteX19" fmla="*/ 0 w 518589"/>
                    <a:gd name="connsiteY19" fmla="*/ 753270 h 911670"/>
                    <a:gd name="connsiteX0" fmla="*/ 7200 w 518589"/>
                    <a:gd name="connsiteY0" fmla="*/ 911649 h 911649"/>
                    <a:gd name="connsiteX1" fmla="*/ 111600 w 518589"/>
                    <a:gd name="connsiteY1" fmla="*/ 753249 h 911649"/>
                    <a:gd name="connsiteX2" fmla="*/ 133200 w 518589"/>
                    <a:gd name="connsiteY2" fmla="*/ 519249 h 911649"/>
                    <a:gd name="connsiteX3" fmla="*/ 158400 w 518589"/>
                    <a:gd name="connsiteY3" fmla="*/ 321249 h 911649"/>
                    <a:gd name="connsiteX4" fmla="*/ 121598 w 518589"/>
                    <a:gd name="connsiteY4" fmla="*/ 152270 h 911649"/>
                    <a:gd name="connsiteX5" fmla="*/ 209860 w 518589"/>
                    <a:gd name="connsiteY5" fmla="*/ 42811 h 911649"/>
                    <a:gd name="connsiteX6" fmla="*/ 324000 w 518589"/>
                    <a:gd name="connsiteY6" fmla="*/ 44049 h 911649"/>
                    <a:gd name="connsiteX7" fmla="*/ 494087 w 518589"/>
                    <a:gd name="connsiteY7" fmla="*/ 2401 h 911649"/>
                    <a:gd name="connsiteX8" fmla="*/ 501509 w 518589"/>
                    <a:gd name="connsiteY8" fmla="*/ 125825 h 911649"/>
                    <a:gd name="connsiteX9" fmla="*/ 342000 w 518589"/>
                    <a:gd name="connsiteY9" fmla="*/ 195249 h 911649"/>
                    <a:gd name="connsiteX10" fmla="*/ 129600 w 518589"/>
                    <a:gd name="connsiteY10" fmla="*/ 296049 h 911649"/>
                    <a:gd name="connsiteX11" fmla="*/ 18000 w 518589"/>
                    <a:gd name="connsiteY11" fmla="*/ 389649 h 911649"/>
                    <a:gd name="connsiteX12" fmla="*/ 24176 w 518589"/>
                    <a:gd name="connsiteY12" fmla="*/ 461206 h 911649"/>
                    <a:gd name="connsiteX13" fmla="*/ 104400 w 518589"/>
                    <a:gd name="connsiteY13" fmla="*/ 465249 h 911649"/>
                    <a:gd name="connsiteX14" fmla="*/ 216000 w 518589"/>
                    <a:gd name="connsiteY14" fmla="*/ 440049 h 911649"/>
                    <a:gd name="connsiteX15" fmla="*/ 281381 w 518589"/>
                    <a:gd name="connsiteY15" fmla="*/ 480536 h 911649"/>
                    <a:gd name="connsiteX16" fmla="*/ 248400 w 518589"/>
                    <a:gd name="connsiteY16" fmla="*/ 551649 h 911649"/>
                    <a:gd name="connsiteX17" fmla="*/ 111600 w 518589"/>
                    <a:gd name="connsiteY17" fmla="*/ 587649 h 911649"/>
                    <a:gd name="connsiteX18" fmla="*/ 25200 w 518589"/>
                    <a:gd name="connsiteY18" fmla="*/ 645249 h 911649"/>
                    <a:gd name="connsiteX19" fmla="*/ 0 w 518589"/>
                    <a:gd name="connsiteY19" fmla="*/ 753249 h 911649"/>
                    <a:gd name="connsiteX0" fmla="*/ 7200 w 518760"/>
                    <a:gd name="connsiteY0" fmla="*/ 911055 h 911055"/>
                    <a:gd name="connsiteX1" fmla="*/ 111600 w 518760"/>
                    <a:gd name="connsiteY1" fmla="*/ 752655 h 911055"/>
                    <a:gd name="connsiteX2" fmla="*/ 133200 w 518760"/>
                    <a:gd name="connsiteY2" fmla="*/ 518655 h 911055"/>
                    <a:gd name="connsiteX3" fmla="*/ 158400 w 518760"/>
                    <a:gd name="connsiteY3" fmla="*/ 320655 h 911055"/>
                    <a:gd name="connsiteX4" fmla="*/ 121598 w 518760"/>
                    <a:gd name="connsiteY4" fmla="*/ 151676 h 911055"/>
                    <a:gd name="connsiteX5" fmla="*/ 209860 w 518760"/>
                    <a:gd name="connsiteY5" fmla="*/ 42217 h 911055"/>
                    <a:gd name="connsiteX6" fmla="*/ 320955 w 518760"/>
                    <a:gd name="connsiteY6" fmla="*/ 51067 h 911055"/>
                    <a:gd name="connsiteX7" fmla="*/ 494087 w 518760"/>
                    <a:gd name="connsiteY7" fmla="*/ 1807 h 911055"/>
                    <a:gd name="connsiteX8" fmla="*/ 501509 w 518760"/>
                    <a:gd name="connsiteY8" fmla="*/ 125231 h 911055"/>
                    <a:gd name="connsiteX9" fmla="*/ 342000 w 518760"/>
                    <a:gd name="connsiteY9" fmla="*/ 194655 h 911055"/>
                    <a:gd name="connsiteX10" fmla="*/ 129600 w 518760"/>
                    <a:gd name="connsiteY10" fmla="*/ 295455 h 911055"/>
                    <a:gd name="connsiteX11" fmla="*/ 18000 w 518760"/>
                    <a:gd name="connsiteY11" fmla="*/ 389055 h 911055"/>
                    <a:gd name="connsiteX12" fmla="*/ 24176 w 518760"/>
                    <a:gd name="connsiteY12" fmla="*/ 460612 h 911055"/>
                    <a:gd name="connsiteX13" fmla="*/ 104400 w 518760"/>
                    <a:gd name="connsiteY13" fmla="*/ 464655 h 911055"/>
                    <a:gd name="connsiteX14" fmla="*/ 216000 w 518760"/>
                    <a:gd name="connsiteY14" fmla="*/ 439455 h 911055"/>
                    <a:gd name="connsiteX15" fmla="*/ 281381 w 518760"/>
                    <a:gd name="connsiteY15" fmla="*/ 479942 h 911055"/>
                    <a:gd name="connsiteX16" fmla="*/ 248400 w 518760"/>
                    <a:gd name="connsiteY16" fmla="*/ 551055 h 911055"/>
                    <a:gd name="connsiteX17" fmla="*/ 111600 w 518760"/>
                    <a:gd name="connsiteY17" fmla="*/ 587055 h 911055"/>
                    <a:gd name="connsiteX18" fmla="*/ 25200 w 518760"/>
                    <a:gd name="connsiteY18" fmla="*/ 644655 h 911055"/>
                    <a:gd name="connsiteX19" fmla="*/ 0 w 518760"/>
                    <a:gd name="connsiteY19" fmla="*/ 752655 h 911055"/>
                    <a:gd name="connsiteX0" fmla="*/ 7200 w 518760"/>
                    <a:gd name="connsiteY0" fmla="*/ 911055 h 911055"/>
                    <a:gd name="connsiteX1" fmla="*/ 111600 w 518760"/>
                    <a:gd name="connsiteY1" fmla="*/ 752655 h 911055"/>
                    <a:gd name="connsiteX2" fmla="*/ 133200 w 518760"/>
                    <a:gd name="connsiteY2" fmla="*/ 518655 h 911055"/>
                    <a:gd name="connsiteX3" fmla="*/ 158400 w 518760"/>
                    <a:gd name="connsiteY3" fmla="*/ 320655 h 911055"/>
                    <a:gd name="connsiteX4" fmla="*/ 121598 w 518760"/>
                    <a:gd name="connsiteY4" fmla="*/ 151676 h 911055"/>
                    <a:gd name="connsiteX5" fmla="*/ 209860 w 518760"/>
                    <a:gd name="connsiteY5" fmla="*/ 42217 h 911055"/>
                    <a:gd name="connsiteX6" fmla="*/ 320955 w 518760"/>
                    <a:gd name="connsiteY6" fmla="*/ 51067 h 911055"/>
                    <a:gd name="connsiteX7" fmla="*/ 494087 w 518760"/>
                    <a:gd name="connsiteY7" fmla="*/ 1807 h 911055"/>
                    <a:gd name="connsiteX8" fmla="*/ 501509 w 518760"/>
                    <a:gd name="connsiteY8" fmla="*/ 125231 h 911055"/>
                    <a:gd name="connsiteX9" fmla="*/ 342000 w 518760"/>
                    <a:gd name="connsiteY9" fmla="*/ 194655 h 911055"/>
                    <a:gd name="connsiteX10" fmla="*/ 129600 w 518760"/>
                    <a:gd name="connsiteY10" fmla="*/ 295455 h 911055"/>
                    <a:gd name="connsiteX11" fmla="*/ 18000 w 518760"/>
                    <a:gd name="connsiteY11" fmla="*/ 389055 h 911055"/>
                    <a:gd name="connsiteX12" fmla="*/ 24176 w 518760"/>
                    <a:gd name="connsiteY12" fmla="*/ 460612 h 911055"/>
                    <a:gd name="connsiteX13" fmla="*/ 104400 w 518760"/>
                    <a:gd name="connsiteY13" fmla="*/ 464655 h 911055"/>
                    <a:gd name="connsiteX14" fmla="*/ 216000 w 518760"/>
                    <a:gd name="connsiteY14" fmla="*/ 439455 h 911055"/>
                    <a:gd name="connsiteX15" fmla="*/ 281381 w 518760"/>
                    <a:gd name="connsiteY15" fmla="*/ 479942 h 911055"/>
                    <a:gd name="connsiteX16" fmla="*/ 248400 w 518760"/>
                    <a:gd name="connsiteY16" fmla="*/ 551055 h 911055"/>
                    <a:gd name="connsiteX17" fmla="*/ 111600 w 518760"/>
                    <a:gd name="connsiteY17" fmla="*/ 587055 h 911055"/>
                    <a:gd name="connsiteX18" fmla="*/ 25200 w 518760"/>
                    <a:gd name="connsiteY18" fmla="*/ 644655 h 911055"/>
                    <a:gd name="connsiteX19" fmla="*/ 0 w 518760"/>
                    <a:gd name="connsiteY19" fmla="*/ 752655 h 911055"/>
                    <a:gd name="connsiteX0" fmla="*/ 7200 w 518760"/>
                    <a:gd name="connsiteY0" fmla="*/ 911055 h 911055"/>
                    <a:gd name="connsiteX1" fmla="*/ 111600 w 518760"/>
                    <a:gd name="connsiteY1" fmla="*/ 752655 h 911055"/>
                    <a:gd name="connsiteX2" fmla="*/ 133200 w 518760"/>
                    <a:gd name="connsiteY2" fmla="*/ 518655 h 911055"/>
                    <a:gd name="connsiteX3" fmla="*/ 158400 w 518760"/>
                    <a:gd name="connsiteY3" fmla="*/ 320655 h 911055"/>
                    <a:gd name="connsiteX4" fmla="*/ 117031 w 518760"/>
                    <a:gd name="connsiteY4" fmla="*/ 136452 h 911055"/>
                    <a:gd name="connsiteX5" fmla="*/ 209860 w 518760"/>
                    <a:gd name="connsiteY5" fmla="*/ 42217 h 911055"/>
                    <a:gd name="connsiteX6" fmla="*/ 320955 w 518760"/>
                    <a:gd name="connsiteY6" fmla="*/ 51067 h 911055"/>
                    <a:gd name="connsiteX7" fmla="*/ 494087 w 518760"/>
                    <a:gd name="connsiteY7" fmla="*/ 1807 h 911055"/>
                    <a:gd name="connsiteX8" fmla="*/ 501509 w 518760"/>
                    <a:gd name="connsiteY8" fmla="*/ 125231 h 911055"/>
                    <a:gd name="connsiteX9" fmla="*/ 342000 w 518760"/>
                    <a:gd name="connsiteY9" fmla="*/ 194655 h 911055"/>
                    <a:gd name="connsiteX10" fmla="*/ 129600 w 518760"/>
                    <a:gd name="connsiteY10" fmla="*/ 295455 h 911055"/>
                    <a:gd name="connsiteX11" fmla="*/ 18000 w 518760"/>
                    <a:gd name="connsiteY11" fmla="*/ 389055 h 911055"/>
                    <a:gd name="connsiteX12" fmla="*/ 24176 w 518760"/>
                    <a:gd name="connsiteY12" fmla="*/ 460612 h 911055"/>
                    <a:gd name="connsiteX13" fmla="*/ 104400 w 518760"/>
                    <a:gd name="connsiteY13" fmla="*/ 464655 h 911055"/>
                    <a:gd name="connsiteX14" fmla="*/ 216000 w 518760"/>
                    <a:gd name="connsiteY14" fmla="*/ 439455 h 911055"/>
                    <a:gd name="connsiteX15" fmla="*/ 281381 w 518760"/>
                    <a:gd name="connsiteY15" fmla="*/ 479942 h 911055"/>
                    <a:gd name="connsiteX16" fmla="*/ 248400 w 518760"/>
                    <a:gd name="connsiteY16" fmla="*/ 551055 h 911055"/>
                    <a:gd name="connsiteX17" fmla="*/ 111600 w 518760"/>
                    <a:gd name="connsiteY17" fmla="*/ 587055 h 911055"/>
                    <a:gd name="connsiteX18" fmla="*/ 25200 w 518760"/>
                    <a:gd name="connsiteY18" fmla="*/ 644655 h 911055"/>
                    <a:gd name="connsiteX19" fmla="*/ 0 w 518760"/>
                    <a:gd name="connsiteY19" fmla="*/ 752655 h 911055"/>
                    <a:gd name="connsiteX0" fmla="*/ 7200 w 518760"/>
                    <a:gd name="connsiteY0" fmla="*/ 911055 h 911055"/>
                    <a:gd name="connsiteX1" fmla="*/ 111600 w 518760"/>
                    <a:gd name="connsiteY1" fmla="*/ 752655 h 911055"/>
                    <a:gd name="connsiteX2" fmla="*/ 133200 w 518760"/>
                    <a:gd name="connsiteY2" fmla="*/ 518655 h 911055"/>
                    <a:gd name="connsiteX3" fmla="*/ 158400 w 518760"/>
                    <a:gd name="connsiteY3" fmla="*/ 320655 h 911055"/>
                    <a:gd name="connsiteX4" fmla="*/ 117031 w 518760"/>
                    <a:gd name="connsiteY4" fmla="*/ 136452 h 911055"/>
                    <a:gd name="connsiteX5" fmla="*/ 209860 w 518760"/>
                    <a:gd name="connsiteY5" fmla="*/ 42217 h 911055"/>
                    <a:gd name="connsiteX6" fmla="*/ 320955 w 518760"/>
                    <a:gd name="connsiteY6" fmla="*/ 51067 h 911055"/>
                    <a:gd name="connsiteX7" fmla="*/ 494087 w 518760"/>
                    <a:gd name="connsiteY7" fmla="*/ 1807 h 911055"/>
                    <a:gd name="connsiteX8" fmla="*/ 501509 w 518760"/>
                    <a:gd name="connsiteY8" fmla="*/ 125231 h 911055"/>
                    <a:gd name="connsiteX9" fmla="*/ 342000 w 518760"/>
                    <a:gd name="connsiteY9" fmla="*/ 194655 h 911055"/>
                    <a:gd name="connsiteX10" fmla="*/ 129600 w 518760"/>
                    <a:gd name="connsiteY10" fmla="*/ 295455 h 911055"/>
                    <a:gd name="connsiteX11" fmla="*/ 18000 w 518760"/>
                    <a:gd name="connsiteY11" fmla="*/ 389055 h 911055"/>
                    <a:gd name="connsiteX12" fmla="*/ 24176 w 518760"/>
                    <a:gd name="connsiteY12" fmla="*/ 460612 h 911055"/>
                    <a:gd name="connsiteX13" fmla="*/ 104400 w 518760"/>
                    <a:gd name="connsiteY13" fmla="*/ 464655 h 911055"/>
                    <a:gd name="connsiteX14" fmla="*/ 216000 w 518760"/>
                    <a:gd name="connsiteY14" fmla="*/ 439455 h 911055"/>
                    <a:gd name="connsiteX15" fmla="*/ 281381 w 518760"/>
                    <a:gd name="connsiteY15" fmla="*/ 479942 h 911055"/>
                    <a:gd name="connsiteX16" fmla="*/ 248400 w 518760"/>
                    <a:gd name="connsiteY16" fmla="*/ 551055 h 911055"/>
                    <a:gd name="connsiteX17" fmla="*/ 111600 w 518760"/>
                    <a:gd name="connsiteY17" fmla="*/ 587055 h 911055"/>
                    <a:gd name="connsiteX18" fmla="*/ 25200 w 518760"/>
                    <a:gd name="connsiteY18" fmla="*/ 644655 h 911055"/>
                    <a:gd name="connsiteX19" fmla="*/ 0 w 518760"/>
                    <a:gd name="connsiteY19" fmla="*/ 752655 h 911055"/>
                    <a:gd name="connsiteX0" fmla="*/ 7200 w 518760"/>
                    <a:gd name="connsiteY0" fmla="*/ 910835 h 910835"/>
                    <a:gd name="connsiteX1" fmla="*/ 111600 w 518760"/>
                    <a:gd name="connsiteY1" fmla="*/ 752435 h 910835"/>
                    <a:gd name="connsiteX2" fmla="*/ 133200 w 518760"/>
                    <a:gd name="connsiteY2" fmla="*/ 518435 h 910835"/>
                    <a:gd name="connsiteX3" fmla="*/ 158400 w 518760"/>
                    <a:gd name="connsiteY3" fmla="*/ 320435 h 910835"/>
                    <a:gd name="connsiteX4" fmla="*/ 117031 w 518760"/>
                    <a:gd name="connsiteY4" fmla="*/ 136232 h 910835"/>
                    <a:gd name="connsiteX5" fmla="*/ 209860 w 518760"/>
                    <a:gd name="connsiteY5" fmla="*/ 41997 h 910835"/>
                    <a:gd name="connsiteX6" fmla="*/ 320955 w 518760"/>
                    <a:gd name="connsiteY6" fmla="*/ 50847 h 910835"/>
                    <a:gd name="connsiteX7" fmla="*/ 494087 w 518760"/>
                    <a:gd name="connsiteY7" fmla="*/ 1587 h 910835"/>
                    <a:gd name="connsiteX8" fmla="*/ 501509 w 518760"/>
                    <a:gd name="connsiteY8" fmla="*/ 125011 h 910835"/>
                    <a:gd name="connsiteX9" fmla="*/ 342000 w 518760"/>
                    <a:gd name="connsiteY9" fmla="*/ 194435 h 910835"/>
                    <a:gd name="connsiteX10" fmla="*/ 129600 w 518760"/>
                    <a:gd name="connsiteY10" fmla="*/ 295235 h 910835"/>
                    <a:gd name="connsiteX11" fmla="*/ 18000 w 518760"/>
                    <a:gd name="connsiteY11" fmla="*/ 388835 h 910835"/>
                    <a:gd name="connsiteX12" fmla="*/ 24176 w 518760"/>
                    <a:gd name="connsiteY12" fmla="*/ 460392 h 910835"/>
                    <a:gd name="connsiteX13" fmla="*/ 104400 w 518760"/>
                    <a:gd name="connsiteY13" fmla="*/ 464435 h 910835"/>
                    <a:gd name="connsiteX14" fmla="*/ 216000 w 518760"/>
                    <a:gd name="connsiteY14" fmla="*/ 439235 h 910835"/>
                    <a:gd name="connsiteX15" fmla="*/ 281381 w 518760"/>
                    <a:gd name="connsiteY15" fmla="*/ 479722 h 910835"/>
                    <a:gd name="connsiteX16" fmla="*/ 248400 w 518760"/>
                    <a:gd name="connsiteY16" fmla="*/ 550835 h 910835"/>
                    <a:gd name="connsiteX17" fmla="*/ 111600 w 518760"/>
                    <a:gd name="connsiteY17" fmla="*/ 586835 h 910835"/>
                    <a:gd name="connsiteX18" fmla="*/ 25200 w 518760"/>
                    <a:gd name="connsiteY18" fmla="*/ 644435 h 910835"/>
                    <a:gd name="connsiteX19" fmla="*/ 0 w 518760"/>
                    <a:gd name="connsiteY19" fmla="*/ 752435 h 910835"/>
                    <a:gd name="connsiteX0" fmla="*/ 7200 w 518760"/>
                    <a:gd name="connsiteY0" fmla="*/ 910835 h 910835"/>
                    <a:gd name="connsiteX1" fmla="*/ 111600 w 518760"/>
                    <a:gd name="connsiteY1" fmla="*/ 752435 h 910835"/>
                    <a:gd name="connsiteX2" fmla="*/ 133200 w 518760"/>
                    <a:gd name="connsiteY2" fmla="*/ 518435 h 910835"/>
                    <a:gd name="connsiteX3" fmla="*/ 158400 w 518760"/>
                    <a:gd name="connsiteY3" fmla="*/ 320435 h 910835"/>
                    <a:gd name="connsiteX4" fmla="*/ 117031 w 518760"/>
                    <a:gd name="connsiteY4" fmla="*/ 136232 h 910835"/>
                    <a:gd name="connsiteX5" fmla="*/ 209860 w 518760"/>
                    <a:gd name="connsiteY5" fmla="*/ 41997 h 910835"/>
                    <a:gd name="connsiteX6" fmla="*/ 320955 w 518760"/>
                    <a:gd name="connsiteY6" fmla="*/ 50847 h 910835"/>
                    <a:gd name="connsiteX7" fmla="*/ 494087 w 518760"/>
                    <a:gd name="connsiteY7" fmla="*/ 1587 h 910835"/>
                    <a:gd name="connsiteX8" fmla="*/ 501509 w 518760"/>
                    <a:gd name="connsiteY8" fmla="*/ 125011 h 910835"/>
                    <a:gd name="connsiteX9" fmla="*/ 342000 w 518760"/>
                    <a:gd name="connsiteY9" fmla="*/ 194435 h 910835"/>
                    <a:gd name="connsiteX10" fmla="*/ 129600 w 518760"/>
                    <a:gd name="connsiteY10" fmla="*/ 295235 h 910835"/>
                    <a:gd name="connsiteX11" fmla="*/ 18000 w 518760"/>
                    <a:gd name="connsiteY11" fmla="*/ 388835 h 910835"/>
                    <a:gd name="connsiteX12" fmla="*/ 24176 w 518760"/>
                    <a:gd name="connsiteY12" fmla="*/ 460392 h 910835"/>
                    <a:gd name="connsiteX13" fmla="*/ 104400 w 518760"/>
                    <a:gd name="connsiteY13" fmla="*/ 464435 h 910835"/>
                    <a:gd name="connsiteX14" fmla="*/ 216000 w 518760"/>
                    <a:gd name="connsiteY14" fmla="*/ 439235 h 910835"/>
                    <a:gd name="connsiteX15" fmla="*/ 281381 w 518760"/>
                    <a:gd name="connsiteY15" fmla="*/ 479722 h 910835"/>
                    <a:gd name="connsiteX16" fmla="*/ 248400 w 518760"/>
                    <a:gd name="connsiteY16" fmla="*/ 550835 h 910835"/>
                    <a:gd name="connsiteX17" fmla="*/ 111600 w 518760"/>
                    <a:gd name="connsiteY17" fmla="*/ 586835 h 910835"/>
                    <a:gd name="connsiteX18" fmla="*/ 25200 w 518760"/>
                    <a:gd name="connsiteY18" fmla="*/ 644435 h 910835"/>
                    <a:gd name="connsiteX19" fmla="*/ 0 w 518760"/>
                    <a:gd name="connsiteY19" fmla="*/ 752435 h 910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8760" h="910835">
                      <a:moveTo>
                        <a:pt x="7200" y="910835"/>
                      </a:moveTo>
                      <a:cubicBezTo>
                        <a:pt x="48900" y="864335"/>
                        <a:pt x="90600" y="817835"/>
                        <a:pt x="111600" y="752435"/>
                      </a:cubicBezTo>
                      <a:cubicBezTo>
                        <a:pt x="132600" y="687035"/>
                        <a:pt x="125400" y="590435"/>
                        <a:pt x="133200" y="518435"/>
                      </a:cubicBezTo>
                      <a:cubicBezTo>
                        <a:pt x="141000" y="446435"/>
                        <a:pt x="161095" y="384135"/>
                        <a:pt x="158400" y="320435"/>
                      </a:cubicBezTo>
                      <a:cubicBezTo>
                        <a:pt x="155705" y="256735"/>
                        <a:pt x="93230" y="179593"/>
                        <a:pt x="117031" y="136232"/>
                      </a:cubicBezTo>
                      <a:cubicBezTo>
                        <a:pt x="140832" y="92871"/>
                        <a:pt x="178992" y="68951"/>
                        <a:pt x="209860" y="41997"/>
                      </a:cubicBezTo>
                      <a:cubicBezTo>
                        <a:pt x="246460" y="24597"/>
                        <a:pt x="273584" y="48448"/>
                        <a:pt x="320955" y="50847"/>
                      </a:cubicBezTo>
                      <a:cubicBezTo>
                        <a:pt x="368326" y="53246"/>
                        <a:pt x="463995" y="-10774"/>
                        <a:pt x="494087" y="1587"/>
                      </a:cubicBezTo>
                      <a:cubicBezTo>
                        <a:pt x="524179" y="13948"/>
                        <a:pt x="526857" y="92870"/>
                        <a:pt x="501509" y="125011"/>
                      </a:cubicBezTo>
                      <a:cubicBezTo>
                        <a:pt x="476161" y="157152"/>
                        <a:pt x="403985" y="166064"/>
                        <a:pt x="342000" y="194435"/>
                      </a:cubicBezTo>
                      <a:cubicBezTo>
                        <a:pt x="280015" y="222806"/>
                        <a:pt x="183600" y="262835"/>
                        <a:pt x="129600" y="295235"/>
                      </a:cubicBezTo>
                      <a:cubicBezTo>
                        <a:pt x="75600" y="327635"/>
                        <a:pt x="35571" y="361309"/>
                        <a:pt x="18000" y="388835"/>
                      </a:cubicBezTo>
                      <a:cubicBezTo>
                        <a:pt x="429" y="416361"/>
                        <a:pt x="9776" y="447792"/>
                        <a:pt x="24176" y="460392"/>
                      </a:cubicBezTo>
                      <a:cubicBezTo>
                        <a:pt x="38576" y="472992"/>
                        <a:pt x="72429" y="467961"/>
                        <a:pt x="104400" y="464435"/>
                      </a:cubicBezTo>
                      <a:cubicBezTo>
                        <a:pt x="136371" y="460909"/>
                        <a:pt x="186503" y="436687"/>
                        <a:pt x="216000" y="439235"/>
                      </a:cubicBezTo>
                      <a:cubicBezTo>
                        <a:pt x="245497" y="441783"/>
                        <a:pt x="275981" y="461122"/>
                        <a:pt x="281381" y="479722"/>
                      </a:cubicBezTo>
                      <a:cubicBezTo>
                        <a:pt x="286781" y="498322"/>
                        <a:pt x="276697" y="532983"/>
                        <a:pt x="248400" y="550835"/>
                      </a:cubicBezTo>
                      <a:cubicBezTo>
                        <a:pt x="220103" y="568687"/>
                        <a:pt x="148800" y="571235"/>
                        <a:pt x="111600" y="586835"/>
                      </a:cubicBezTo>
                      <a:cubicBezTo>
                        <a:pt x="74400" y="602435"/>
                        <a:pt x="43800" y="616835"/>
                        <a:pt x="25200" y="644435"/>
                      </a:cubicBezTo>
                      <a:cubicBezTo>
                        <a:pt x="6600" y="672035"/>
                        <a:pt x="3300" y="712235"/>
                        <a:pt x="0" y="752435"/>
                      </a:cubicBezTo>
                    </a:path>
                  </a:pathLst>
                </a:custGeom>
                <a:noFill/>
                <a:ln w="76200">
                  <a:gradFill flip="none" rotWithShape="1">
                    <a:gsLst>
                      <a:gs pos="55300">
                        <a:schemeClr val="accent3"/>
                      </a:gs>
                      <a:gs pos="0">
                        <a:schemeClr val="accent1">
                          <a:lumMod val="5000"/>
                          <a:lumOff val="95000"/>
                        </a:schemeClr>
                      </a:gs>
                      <a:gs pos="100000">
                        <a:schemeClr val="accent3">
                          <a:lumMod val="75000"/>
                        </a:schemeClr>
                      </a:gs>
                    </a:gsLst>
                    <a:lin ang="2700000" scaled="1"/>
                    <a:tileRect/>
                  </a:gradFill>
                </a:ln>
                <a:effectLst>
                  <a:glow rad="25400">
                    <a:schemeClr val="accent3">
                      <a:lumMod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8" name="Rounded Rectangle 127"/>
              <p:cNvSpPr/>
              <p:nvPr/>
            </p:nvSpPr>
            <p:spPr>
              <a:xfrm rot="14974263">
                <a:off x="2021914" y="1869021"/>
                <a:ext cx="257605" cy="64406"/>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C</a:t>
                </a:r>
                <a:endParaRPr lang="en-US" sz="1050" dirty="0">
                  <a:solidFill>
                    <a:schemeClr val="tx1"/>
                  </a:solidFill>
                  <a:effectLst>
                    <a:outerShdw blurRad="38100" dist="38100" dir="2700000" algn="tl">
                      <a:srgbClr val="000000">
                        <a:alpha val="43137"/>
                      </a:srgbClr>
                    </a:outerShdw>
                  </a:effectLst>
                </a:endParaRPr>
              </a:p>
            </p:txBody>
          </p:sp>
          <p:sp>
            <p:nvSpPr>
              <p:cNvPr id="129" name="Rounded Rectangle 128"/>
              <p:cNvSpPr/>
              <p:nvPr/>
            </p:nvSpPr>
            <p:spPr>
              <a:xfrm rot="14907013">
                <a:off x="1905360" y="1977983"/>
                <a:ext cx="250136" cy="64406"/>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U</a:t>
                </a:r>
                <a:endParaRPr lang="en-US" sz="1050" dirty="0">
                  <a:solidFill>
                    <a:schemeClr val="tx1"/>
                  </a:solidFill>
                  <a:effectLst>
                    <a:outerShdw blurRad="38100" dist="38100" dir="2700000" algn="tl">
                      <a:srgbClr val="000000">
                        <a:alpha val="43137"/>
                      </a:srgbClr>
                    </a:outerShdw>
                  </a:effectLst>
                </a:endParaRPr>
              </a:p>
            </p:txBody>
          </p:sp>
          <p:sp>
            <p:nvSpPr>
              <p:cNvPr id="130" name="Rounded Rectangle 129"/>
              <p:cNvSpPr/>
              <p:nvPr/>
            </p:nvSpPr>
            <p:spPr>
              <a:xfrm rot="14974263">
                <a:off x="1775118" y="2068366"/>
                <a:ext cx="281130" cy="64406"/>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131" name="Rounded Rectangle 130"/>
              <p:cNvSpPr/>
              <p:nvPr/>
            </p:nvSpPr>
            <p:spPr>
              <a:xfrm rot="14974263">
                <a:off x="2321201" y="1907497"/>
                <a:ext cx="255059" cy="64406"/>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G</a:t>
                </a:r>
                <a:endParaRPr lang="en-US" sz="1050" dirty="0">
                  <a:solidFill>
                    <a:schemeClr val="tx1"/>
                  </a:solidFill>
                  <a:effectLst>
                    <a:outerShdw blurRad="38100" dist="38100" dir="2700000" algn="tl">
                      <a:srgbClr val="000000">
                        <a:alpha val="43137"/>
                      </a:srgbClr>
                    </a:outerShdw>
                  </a:effectLst>
                </a:endParaRPr>
              </a:p>
            </p:txBody>
          </p:sp>
          <p:sp>
            <p:nvSpPr>
              <p:cNvPr id="132" name="Rounded Rectangle 131"/>
              <p:cNvSpPr/>
              <p:nvPr/>
            </p:nvSpPr>
            <p:spPr>
              <a:xfrm rot="14974263">
                <a:off x="2162178" y="1889211"/>
                <a:ext cx="281130" cy="64406"/>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140" name="Rounded Rectangle 139"/>
              <p:cNvSpPr/>
              <p:nvPr/>
            </p:nvSpPr>
            <p:spPr>
              <a:xfrm rot="4174263">
                <a:off x="2446179" y="2567927"/>
                <a:ext cx="257605" cy="64406"/>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C</a:t>
                </a:r>
                <a:endParaRPr lang="en-US" sz="1050" dirty="0">
                  <a:solidFill>
                    <a:schemeClr val="tx1"/>
                  </a:solidFill>
                  <a:effectLst>
                    <a:outerShdw blurRad="38100" dist="38100" dir="2700000" algn="tl">
                      <a:srgbClr val="000000">
                        <a:alpha val="43137"/>
                      </a:srgbClr>
                    </a:outerShdw>
                  </a:effectLst>
                </a:endParaRPr>
              </a:p>
            </p:txBody>
          </p:sp>
          <p:sp>
            <p:nvSpPr>
              <p:cNvPr id="141" name="Rounded Rectangle 140"/>
              <p:cNvSpPr/>
              <p:nvPr/>
            </p:nvSpPr>
            <p:spPr>
              <a:xfrm rot="4107013">
                <a:off x="2339578" y="2610529"/>
                <a:ext cx="267755" cy="73593"/>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U</a:t>
                </a:r>
                <a:endParaRPr lang="en-US" sz="1050" dirty="0">
                  <a:solidFill>
                    <a:schemeClr val="tx1"/>
                  </a:solidFill>
                  <a:effectLst>
                    <a:outerShdw blurRad="38100" dist="38100" dir="2700000" algn="tl">
                      <a:srgbClr val="000000">
                        <a:alpha val="43137"/>
                      </a:srgbClr>
                    </a:outerShdw>
                  </a:effectLst>
                </a:endParaRPr>
              </a:p>
            </p:txBody>
          </p:sp>
          <p:sp>
            <p:nvSpPr>
              <p:cNvPr id="142" name="Rounded Rectangle 141"/>
              <p:cNvSpPr/>
              <p:nvPr/>
            </p:nvSpPr>
            <p:spPr>
              <a:xfrm rot="4174263">
                <a:off x="2227363" y="2668283"/>
                <a:ext cx="281130" cy="64406"/>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143" name="Rounded Rectangle 142"/>
              <p:cNvSpPr/>
              <p:nvPr/>
            </p:nvSpPr>
            <p:spPr>
              <a:xfrm rot="4174263">
                <a:off x="2654506" y="2492130"/>
                <a:ext cx="255059" cy="64406"/>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G</a:t>
                </a:r>
                <a:endParaRPr lang="en-US" sz="1050" dirty="0">
                  <a:solidFill>
                    <a:schemeClr val="tx1"/>
                  </a:solidFill>
                  <a:effectLst>
                    <a:outerShdw blurRad="38100" dist="38100" dir="2700000" algn="tl">
                      <a:srgbClr val="000000">
                        <a:alpha val="43137"/>
                      </a:srgbClr>
                    </a:outerShdw>
                  </a:effectLst>
                </a:endParaRPr>
              </a:p>
            </p:txBody>
          </p:sp>
          <p:sp>
            <p:nvSpPr>
              <p:cNvPr id="144" name="Rounded Rectangle 143"/>
              <p:cNvSpPr/>
              <p:nvPr/>
            </p:nvSpPr>
            <p:spPr>
              <a:xfrm rot="4174263">
                <a:off x="2537944" y="2537658"/>
                <a:ext cx="281130" cy="64406"/>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grpSp>
        <p:cxnSp>
          <p:nvCxnSpPr>
            <p:cNvPr id="117" name="Straight Connector 116"/>
            <p:cNvCxnSpPr/>
            <p:nvPr/>
          </p:nvCxnSpPr>
          <p:spPr>
            <a:xfrm flipV="1">
              <a:off x="2145877" y="2797185"/>
              <a:ext cx="123925" cy="72449"/>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2168677" y="2877585"/>
              <a:ext cx="123925" cy="72449"/>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V="1">
              <a:off x="2158237" y="3211173"/>
              <a:ext cx="116971" cy="33137"/>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2145877" y="3306660"/>
              <a:ext cx="108257" cy="28821"/>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46" name="Group 145"/>
          <p:cNvGrpSpPr/>
          <p:nvPr/>
        </p:nvGrpSpPr>
        <p:grpSpPr>
          <a:xfrm rot="10569374">
            <a:off x="4717897" y="4407513"/>
            <a:ext cx="920257" cy="840802"/>
            <a:chOff x="1991091" y="1988581"/>
            <a:chExt cx="920257" cy="840802"/>
          </a:xfrm>
        </p:grpSpPr>
        <p:sp>
          <p:nvSpPr>
            <p:cNvPr id="168" name="Freeform 167"/>
            <p:cNvSpPr/>
            <p:nvPr/>
          </p:nvSpPr>
          <p:spPr>
            <a:xfrm>
              <a:off x="1991091" y="1988581"/>
              <a:ext cx="920257" cy="698149"/>
            </a:xfrm>
            <a:custGeom>
              <a:avLst/>
              <a:gdLst>
                <a:gd name="connsiteX0" fmla="*/ 7200 w 499074"/>
                <a:gd name="connsiteY0" fmla="*/ 937633 h 937633"/>
                <a:gd name="connsiteX1" fmla="*/ 111600 w 499074"/>
                <a:gd name="connsiteY1" fmla="*/ 779233 h 937633"/>
                <a:gd name="connsiteX2" fmla="*/ 133200 w 499074"/>
                <a:gd name="connsiteY2" fmla="*/ 545233 h 937633"/>
                <a:gd name="connsiteX3" fmla="*/ 158400 w 499074"/>
                <a:gd name="connsiteY3" fmla="*/ 347233 h 937633"/>
                <a:gd name="connsiteX4" fmla="*/ 104400 w 499074"/>
                <a:gd name="connsiteY4" fmla="*/ 174433 h 937633"/>
                <a:gd name="connsiteX5" fmla="*/ 324000 w 499074"/>
                <a:gd name="connsiteY5" fmla="*/ 70033 h 937633"/>
                <a:gd name="connsiteX6" fmla="*/ 478800 w 499074"/>
                <a:gd name="connsiteY6" fmla="*/ 1633 h 937633"/>
                <a:gd name="connsiteX7" fmla="*/ 482400 w 499074"/>
                <a:gd name="connsiteY7" fmla="*/ 138433 h 937633"/>
                <a:gd name="connsiteX8" fmla="*/ 342000 w 499074"/>
                <a:gd name="connsiteY8" fmla="*/ 221233 h 937633"/>
                <a:gd name="connsiteX9" fmla="*/ 129600 w 499074"/>
                <a:gd name="connsiteY9" fmla="*/ 322033 h 937633"/>
                <a:gd name="connsiteX10" fmla="*/ 18000 w 499074"/>
                <a:gd name="connsiteY10" fmla="*/ 415633 h 937633"/>
                <a:gd name="connsiteX11" fmla="*/ 10800 w 499074"/>
                <a:gd name="connsiteY11" fmla="*/ 494833 h 937633"/>
                <a:gd name="connsiteX12" fmla="*/ 104400 w 499074"/>
                <a:gd name="connsiteY12" fmla="*/ 491233 h 937633"/>
                <a:gd name="connsiteX13" fmla="*/ 216000 w 499074"/>
                <a:gd name="connsiteY13" fmla="*/ 466033 h 937633"/>
                <a:gd name="connsiteX14" fmla="*/ 302400 w 499074"/>
                <a:gd name="connsiteY14" fmla="*/ 491233 h 937633"/>
                <a:gd name="connsiteX15" fmla="*/ 248400 w 499074"/>
                <a:gd name="connsiteY15" fmla="*/ 577633 h 937633"/>
                <a:gd name="connsiteX16" fmla="*/ 111600 w 499074"/>
                <a:gd name="connsiteY16" fmla="*/ 613633 h 937633"/>
                <a:gd name="connsiteX17" fmla="*/ 25200 w 499074"/>
                <a:gd name="connsiteY17" fmla="*/ 671233 h 937633"/>
                <a:gd name="connsiteX18" fmla="*/ 0 w 499074"/>
                <a:gd name="connsiteY18" fmla="*/ 779233 h 937633"/>
                <a:gd name="connsiteX0" fmla="*/ 7200 w 499074"/>
                <a:gd name="connsiteY0" fmla="*/ 937329 h 937329"/>
                <a:gd name="connsiteX1" fmla="*/ 111600 w 499074"/>
                <a:gd name="connsiteY1" fmla="*/ 778929 h 937329"/>
                <a:gd name="connsiteX2" fmla="*/ 133200 w 499074"/>
                <a:gd name="connsiteY2" fmla="*/ 544929 h 937329"/>
                <a:gd name="connsiteX3" fmla="*/ 158400 w 499074"/>
                <a:gd name="connsiteY3" fmla="*/ 346929 h 937329"/>
                <a:gd name="connsiteX4" fmla="*/ 104400 w 499074"/>
                <a:gd name="connsiteY4" fmla="*/ 174129 h 937329"/>
                <a:gd name="connsiteX5" fmla="*/ 200725 w 499074"/>
                <a:gd name="connsiteY5" fmla="*/ 88282 h 937329"/>
                <a:gd name="connsiteX6" fmla="*/ 324000 w 499074"/>
                <a:gd name="connsiteY6" fmla="*/ 69729 h 937329"/>
                <a:gd name="connsiteX7" fmla="*/ 478800 w 499074"/>
                <a:gd name="connsiteY7" fmla="*/ 1329 h 937329"/>
                <a:gd name="connsiteX8" fmla="*/ 482400 w 499074"/>
                <a:gd name="connsiteY8" fmla="*/ 138129 h 937329"/>
                <a:gd name="connsiteX9" fmla="*/ 342000 w 499074"/>
                <a:gd name="connsiteY9" fmla="*/ 220929 h 937329"/>
                <a:gd name="connsiteX10" fmla="*/ 129600 w 499074"/>
                <a:gd name="connsiteY10" fmla="*/ 321729 h 937329"/>
                <a:gd name="connsiteX11" fmla="*/ 18000 w 499074"/>
                <a:gd name="connsiteY11" fmla="*/ 415329 h 937329"/>
                <a:gd name="connsiteX12" fmla="*/ 10800 w 499074"/>
                <a:gd name="connsiteY12" fmla="*/ 494529 h 937329"/>
                <a:gd name="connsiteX13" fmla="*/ 104400 w 499074"/>
                <a:gd name="connsiteY13" fmla="*/ 490929 h 937329"/>
                <a:gd name="connsiteX14" fmla="*/ 216000 w 499074"/>
                <a:gd name="connsiteY14" fmla="*/ 465729 h 937329"/>
                <a:gd name="connsiteX15" fmla="*/ 302400 w 499074"/>
                <a:gd name="connsiteY15" fmla="*/ 490929 h 937329"/>
                <a:gd name="connsiteX16" fmla="*/ 248400 w 499074"/>
                <a:gd name="connsiteY16" fmla="*/ 577329 h 937329"/>
                <a:gd name="connsiteX17" fmla="*/ 111600 w 499074"/>
                <a:gd name="connsiteY17" fmla="*/ 613329 h 937329"/>
                <a:gd name="connsiteX18" fmla="*/ 25200 w 499074"/>
                <a:gd name="connsiteY18" fmla="*/ 670929 h 937329"/>
                <a:gd name="connsiteX19" fmla="*/ 0 w 499074"/>
                <a:gd name="connsiteY19" fmla="*/ 778929 h 937329"/>
                <a:gd name="connsiteX0" fmla="*/ 7200 w 499074"/>
                <a:gd name="connsiteY0" fmla="*/ 937329 h 937329"/>
                <a:gd name="connsiteX1" fmla="*/ 111600 w 499074"/>
                <a:gd name="connsiteY1" fmla="*/ 778929 h 937329"/>
                <a:gd name="connsiteX2" fmla="*/ 133200 w 499074"/>
                <a:gd name="connsiteY2" fmla="*/ 544929 h 937329"/>
                <a:gd name="connsiteX3" fmla="*/ 158400 w 499074"/>
                <a:gd name="connsiteY3" fmla="*/ 346929 h 937329"/>
                <a:gd name="connsiteX4" fmla="*/ 104400 w 499074"/>
                <a:gd name="connsiteY4" fmla="*/ 174129 h 937329"/>
                <a:gd name="connsiteX5" fmla="*/ 200725 w 499074"/>
                <a:gd name="connsiteY5" fmla="*/ 88282 h 937329"/>
                <a:gd name="connsiteX6" fmla="*/ 324000 w 499074"/>
                <a:gd name="connsiteY6" fmla="*/ 69729 h 937329"/>
                <a:gd name="connsiteX7" fmla="*/ 478800 w 499074"/>
                <a:gd name="connsiteY7" fmla="*/ 1329 h 937329"/>
                <a:gd name="connsiteX8" fmla="*/ 482400 w 499074"/>
                <a:gd name="connsiteY8" fmla="*/ 138129 h 937329"/>
                <a:gd name="connsiteX9" fmla="*/ 342000 w 499074"/>
                <a:gd name="connsiteY9" fmla="*/ 220929 h 937329"/>
                <a:gd name="connsiteX10" fmla="*/ 129600 w 499074"/>
                <a:gd name="connsiteY10" fmla="*/ 321729 h 937329"/>
                <a:gd name="connsiteX11" fmla="*/ 18000 w 499074"/>
                <a:gd name="connsiteY11" fmla="*/ 415329 h 937329"/>
                <a:gd name="connsiteX12" fmla="*/ 10800 w 499074"/>
                <a:gd name="connsiteY12" fmla="*/ 494529 h 937329"/>
                <a:gd name="connsiteX13" fmla="*/ 104400 w 499074"/>
                <a:gd name="connsiteY13" fmla="*/ 490929 h 937329"/>
                <a:gd name="connsiteX14" fmla="*/ 216000 w 499074"/>
                <a:gd name="connsiteY14" fmla="*/ 465729 h 937329"/>
                <a:gd name="connsiteX15" fmla="*/ 302400 w 499074"/>
                <a:gd name="connsiteY15" fmla="*/ 490929 h 937329"/>
                <a:gd name="connsiteX16" fmla="*/ 248400 w 499074"/>
                <a:gd name="connsiteY16" fmla="*/ 577329 h 937329"/>
                <a:gd name="connsiteX17" fmla="*/ 111600 w 499074"/>
                <a:gd name="connsiteY17" fmla="*/ 613329 h 937329"/>
                <a:gd name="connsiteX18" fmla="*/ 25200 w 499074"/>
                <a:gd name="connsiteY18" fmla="*/ 670929 h 937329"/>
                <a:gd name="connsiteX19" fmla="*/ 0 w 499074"/>
                <a:gd name="connsiteY19" fmla="*/ 778929 h 937329"/>
                <a:gd name="connsiteX0" fmla="*/ 7200 w 499074"/>
                <a:gd name="connsiteY0" fmla="*/ 937329 h 937329"/>
                <a:gd name="connsiteX1" fmla="*/ 111600 w 499074"/>
                <a:gd name="connsiteY1" fmla="*/ 778929 h 937329"/>
                <a:gd name="connsiteX2" fmla="*/ 133200 w 499074"/>
                <a:gd name="connsiteY2" fmla="*/ 544929 h 937329"/>
                <a:gd name="connsiteX3" fmla="*/ 158400 w 499074"/>
                <a:gd name="connsiteY3" fmla="*/ 346929 h 937329"/>
                <a:gd name="connsiteX4" fmla="*/ 121598 w 499074"/>
                <a:gd name="connsiteY4" fmla="*/ 177950 h 937329"/>
                <a:gd name="connsiteX5" fmla="*/ 200725 w 499074"/>
                <a:gd name="connsiteY5" fmla="*/ 88282 h 937329"/>
                <a:gd name="connsiteX6" fmla="*/ 324000 w 499074"/>
                <a:gd name="connsiteY6" fmla="*/ 69729 h 937329"/>
                <a:gd name="connsiteX7" fmla="*/ 478800 w 499074"/>
                <a:gd name="connsiteY7" fmla="*/ 1329 h 937329"/>
                <a:gd name="connsiteX8" fmla="*/ 482400 w 499074"/>
                <a:gd name="connsiteY8" fmla="*/ 138129 h 937329"/>
                <a:gd name="connsiteX9" fmla="*/ 342000 w 499074"/>
                <a:gd name="connsiteY9" fmla="*/ 220929 h 937329"/>
                <a:gd name="connsiteX10" fmla="*/ 129600 w 499074"/>
                <a:gd name="connsiteY10" fmla="*/ 321729 h 937329"/>
                <a:gd name="connsiteX11" fmla="*/ 18000 w 499074"/>
                <a:gd name="connsiteY11" fmla="*/ 415329 h 937329"/>
                <a:gd name="connsiteX12" fmla="*/ 10800 w 499074"/>
                <a:gd name="connsiteY12" fmla="*/ 494529 h 937329"/>
                <a:gd name="connsiteX13" fmla="*/ 104400 w 499074"/>
                <a:gd name="connsiteY13" fmla="*/ 490929 h 937329"/>
                <a:gd name="connsiteX14" fmla="*/ 216000 w 499074"/>
                <a:gd name="connsiteY14" fmla="*/ 465729 h 937329"/>
                <a:gd name="connsiteX15" fmla="*/ 302400 w 499074"/>
                <a:gd name="connsiteY15" fmla="*/ 490929 h 937329"/>
                <a:gd name="connsiteX16" fmla="*/ 248400 w 499074"/>
                <a:gd name="connsiteY16" fmla="*/ 577329 h 937329"/>
                <a:gd name="connsiteX17" fmla="*/ 111600 w 499074"/>
                <a:gd name="connsiteY17" fmla="*/ 613329 h 937329"/>
                <a:gd name="connsiteX18" fmla="*/ 25200 w 499074"/>
                <a:gd name="connsiteY18" fmla="*/ 670929 h 937329"/>
                <a:gd name="connsiteX19" fmla="*/ 0 w 499074"/>
                <a:gd name="connsiteY19" fmla="*/ 778929 h 937329"/>
                <a:gd name="connsiteX0" fmla="*/ 7200 w 499074"/>
                <a:gd name="connsiteY0" fmla="*/ 937329 h 937329"/>
                <a:gd name="connsiteX1" fmla="*/ 111600 w 499074"/>
                <a:gd name="connsiteY1" fmla="*/ 778929 h 937329"/>
                <a:gd name="connsiteX2" fmla="*/ 133200 w 499074"/>
                <a:gd name="connsiteY2" fmla="*/ 544929 h 937329"/>
                <a:gd name="connsiteX3" fmla="*/ 158400 w 499074"/>
                <a:gd name="connsiteY3" fmla="*/ 346929 h 937329"/>
                <a:gd name="connsiteX4" fmla="*/ 121598 w 499074"/>
                <a:gd name="connsiteY4" fmla="*/ 177950 h 937329"/>
                <a:gd name="connsiteX5" fmla="*/ 200725 w 499074"/>
                <a:gd name="connsiteY5" fmla="*/ 88282 h 937329"/>
                <a:gd name="connsiteX6" fmla="*/ 324000 w 499074"/>
                <a:gd name="connsiteY6" fmla="*/ 69729 h 937329"/>
                <a:gd name="connsiteX7" fmla="*/ 478800 w 499074"/>
                <a:gd name="connsiteY7" fmla="*/ 1329 h 937329"/>
                <a:gd name="connsiteX8" fmla="*/ 482400 w 499074"/>
                <a:gd name="connsiteY8" fmla="*/ 138129 h 937329"/>
                <a:gd name="connsiteX9" fmla="*/ 342000 w 499074"/>
                <a:gd name="connsiteY9" fmla="*/ 220929 h 937329"/>
                <a:gd name="connsiteX10" fmla="*/ 129600 w 499074"/>
                <a:gd name="connsiteY10" fmla="*/ 321729 h 937329"/>
                <a:gd name="connsiteX11" fmla="*/ 18000 w 499074"/>
                <a:gd name="connsiteY11" fmla="*/ 415329 h 937329"/>
                <a:gd name="connsiteX12" fmla="*/ 10800 w 499074"/>
                <a:gd name="connsiteY12" fmla="*/ 494529 h 937329"/>
                <a:gd name="connsiteX13" fmla="*/ 104400 w 499074"/>
                <a:gd name="connsiteY13" fmla="*/ 490929 h 937329"/>
                <a:gd name="connsiteX14" fmla="*/ 216000 w 499074"/>
                <a:gd name="connsiteY14" fmla="*/ 465729 h 937329"/>
                <a:gd name="connsiteX15" fmla="*/ 302400 w 499074"/>
                <a:gd name="connsiteY15" fmla="*/ 490929 h 937329"/>
                <a:gd name="connsiteX16" fmla="*/ 248400 w 499074"/>
                <a:gd name="connsiteY16" fmla="*/ 577329 h 937329"/>
                <a:gd name="connsiteX17" fmla="*/ 111600 w 499074"/>
                <a:gd name="connsiteY17" fmla="*/ 613329 h 937329"/>
                <a:gd name="connsiteX18" fmla="*/ 25200 w 499074"/>
                <a:gd name="connsiteY18" fmla="*/ 670929 h 937329"/>
                <a:gd name="connsiteX19" fmla="*/ 0 w 499074"/>
                <a:gd name="connsiteY19" fmla="*/ 778929 h 937329"/>
                <a:gd name="connsiteX0" fmla="*/ 7200 w 499074"/>
                <a:gd name="connsiteY0" fmla="*/ 937129 h 937129"/>
                <a:gd name="connsiteX1" fmla="*/ 111600 w 499074"/>
                <a:gd name="connsiteY1" fmla="*/ 778729 h 937129"/>
                <a:gd name="connsiteX2" fmla="*/ 133200 w 499074"/>
                <a:gd name="connsiteY2" fmla="*/ 544729 h 937129"/>
                <a:gd name="connsiteX3" fmla="*/ 158400 w 499074"/>
                <a:gd name="connsiteY3" fmla="*/ 346729 h 937129"/>
                <a:gd name="connsiteX4" fmla="*/ 121598 w 499074"/>
                <a:gd name="connsiteY4" fmla="*/ 177750 h 937129"/>
                <a:gd name="connsiteX5" fmla="*/ 200725 w 499074"/>
                <a:gd name="connsiteY5" fmla="*/ 88082 h 937129"/>
                <a:gd name="connsiteX6" fmla="*/ 324000 w 499074"/>
                <a:gd name="connsiteY6" fmla="*/ 69529 h 937129"/>
                <a:gd name="connsiteX7" fmla="*/ 478800 w 499074"/>
                <a:gd name="connsiteY7" fmla="*/ 1129 h 937129"/>
                <a:gd name="connsiteX8" fmla="*/ 482400 w 499074"/>
                <a:gd name="connsiteY8" fmla="*/ 137929 h 937129"/>
                <a:gd name="connsiteX9" fmla="*/ 342000 w 499074"/>
                <a:gd name="connsiteY9" fmla="*/ 220729 h 937129"/>
                <a:gd name="connsiteX10" fmla="*/ 129600 w 499074"/>
                <a:gd name="connsiteY10" fmla="*/ 321529 h 937129"/>
                <a:gd name="connsiteX11" fmla="*/ 18000 w 499074"/>
                <a:gd name="connsiteY11" fmla="*/ 415129 h 937129"/>
                <a:gd name="connsiteX12" fmla="*/ 10800 w 499074"/>
                <a:gd name="connsiteY12" fmla="*/ 494329 h 937129"/>
                <a:gd name="connsiteX13" fmla="*/ 104400 w 499074"/>
                <a:gd name="connsiteY13" fmla="*/ 490729 h 937129"/>
                <a:gd name="connsiteX14" fmla="*/ 216000 w 499074"/>
                <a:gd name="connsiteY14" fmla="*/ 465529 h 937129"/>
                <a:gd name="connsiteX15" fmla="*/ 302400 w 499074"/>
                <a:gd name="connsiteY15" fmla="*/ 490729 h 937129"/>
                <a:gd name="connsiteX16" fmla="*/ 248400 w 499074"/>
                <a:gd name="connsiteY16" fmla="*/ 577129 h 937129"/>
                <a:gd name="connsiteX17" fmla="*/ 111600 w 499074"/>
                <a:gd name="connsiteY17" fmla="*/ 613129 h 937129"/>
                <a:gd name="connsiteX18" fmla="*/ 25200 w 499074"/>
                <a:gd name="connsiteY18" fmla="*/ 670729 h 937129"/>
                <a:gd name="connsiteX19" fmla="*/ 0 w 499074"/>
                <a:gd name="connsiteY19" fmla="*/ 778729 h 937129"/>
                <a:gd name="connsiteX0" fmla="*/ 7200 w 508689"/>
                <a:gd name="connsiteY0" fmla="*/ 911156 h 911156"/>
                <a:gd name="connsiteX1" fmla="*/ 111600 w 508689"/>
                <a:gd name="connsiteY1" fmla="*/ 752756 h 911156"/>
                <a:gd name="connsiteX2" fmla="*/ 133200 w 508689"/>
                <a:gd name="connsiteY2" fmla="*/ 518756 h 911156"/>
                <a:gd name="connsiteX3" fmla="*/ 158400 w 508689"/>
                <a:gd name="connsiteY3" fmla="*/ 320756 h 911156"/>
                <a:gd name="connsiteX4" fmla="*/ 121598 w 508689"/>
                <a:gd name="connsiteY4" fmla="*/ 151777 h 911156"/>
                <a:gd name="connsiteX5" fmla="*/ 200725 w 508689"/>
                <a:gd name="connsiteY5" fmla="*/ 62109 h 911156"/>
                <a:gd name="connsiteX6" fmla="*/ 324000 w 508689"/>
                <a:gd name="connsiteY6" fmla="*/ 43556 h 911156"/>
                <a:gd name="connsiteX7" fmla="*/ 494087 w 508689"/>
                <a:gd name="connsiteY7" fmla="*/ 1908 h 911156"/>
                <a:gd name="connsiteX8" fmla="*/ 482400 w 508689"/>
                <a:gd name="connsiteY8" fmla="*/ 111956 h 911156"/>
                <a:gd name="connsiteX9" fmla="*/ 342000 w 508689"/>
                <a:gd name="connsiteY9" fmla="*/ 194756 h 911156"/>
                <a:gd name="connsiteX10" fmla="*/ 129600 w 508689"/>
                <a:gd name="connsiteY10" fmla="*/ 295556 h 911156"/>
                <a:gd name="connsiteX11" fmla="*/ 18000 w 508689"/>
                <a:gd name="connsiteY11" fmla="*/ 389156 h 911156"/>
                <a:gd name="connsiteX12" fmla="*/ 10800 w 508689"/>
                <a:gd name="connsiteY12" fmla="*/ 468356 h 911156"/>
                <a:gd name="connsiteX13" fmla="*/ 104400 w 508689"/>
                <a:gd name="connsiteY13" fmla="*/ 464756 h 911156"/>
                <a:gd name="connsiteX14" fmla="*/ 216000 w 508689"/>
                <a:gd name="connsiteY14" fmla="*/ 439556 h 911156"/>
                <a:gd name="connsiteX15" fmla="*/ 302400 w 508689"/>
                <a:gd name="connsiteY15" fmla="*/ 464756 h 911156"/>
                <a:gd name="connsiteX16" fmla="*/ 248400 w 508689"/>
                <a:gd name="connsiteY16" fmla="*/ 551156 h 911156"/>
                <a:gd name="connsiteX17" fmla="*/ 111600 w 508689"/>
                <a:gd name="connsiteY17" fmla="*/ 587156 h 911156"/>
                <a:gd name="connsiteX18" fmla="*/ 25200 w 508689"/>
                <a:gd name="connsiteY18" fmla="*/ 644756 h 911156"/>
                <a:gd name="connsiteX19" fmla="*/ 0 w 508689"/>
                <a:gd name="connsiteY19" fmla="*/ 752756 h 911156"/>
                <a:gd name="connsiteX0" fmla="*/ 7200 w 518589"/>
                <a:gd name="connsiteY0" fmla="*/ 911785 h 911785"/>
                <a:gd name="connsiteX1" fmla="*/ 111600 w 518589"/>
                <a:gd name="connsiteY1" fmla="*/ 753385 h 911785"/>
                <a:gd name="connsiteX2" fmla="*/ 133200 w 518589"/>
                <a:gd name="connsiteY2" fmla="*/ 519385 h 911785"/>
                <a:gd name="connsiteX3" fmla="*/ 158400 w 518589"/>
                <a:gd name="connsiteY3" fmla="*/ 321385 h 911785"/>
                <a:gd name="connsiteX4" fmla="*/ 121598 w 518589"/>
                <a:gd name="connsiteY4" fmla="*/ 152406 h 911785"/>
                <a:gd name="connsiteX5" fmla="*/ 200725 w 518589"/>
                <a:gd name="connsiteY5" fmla="*/ 62738 h 911785"/>
                <a:gd name="connsiteX6" fmla="*/ 324000 w 518589"/>
                <a:gd name="connsiteY6" fmla="*/ 44185 h 911785"/>
                <a:gd name="connsiteX7" fmla="*/ 494087 w 518589"/>
                <a:gd name="connsiteY7" fmla="*/ 2537 h 911785"/>
                <a:gd name="connsiteX8" fmla="*/ 501509 w 518589"/>
                <a:gd name="connsiteY8" fmla="*/ 125961 h 911785"/>
                <a:gd name="connsiteX9" fmla="*/ 342000 w 518589"/>
                <a:gd name="connsiteY9" fmla="*/ 195385 h 911785"/>
                <a:gd name="connsiteX10" fmla="*/ 129600 w 518589"/>
                <a:gd name="connsiteY10" fmla="*/ 296185 h 911785"/>
                <a:gd name="connsiteX11" fmla="*/ 18000 w 518589"/>
                <a:gd name="connsiteY11" fmla="*/ 389785 h 911785"/>
                <a:gd name="connsiteX12" fmla="*/ 10800 w 518589"/>
                <a:gd name="connsiteY12" fmla="*/ 468985 h 911785"/>
                <a:gd name="connsiteX13" fmla="*/ 104400 w 518589"/>
                <a:gd name="connsiteY13" fmla="*/ 465385 h 911785"/>
                <a:gd name="connsiteX14" fmla="*/ 216000 w 518589"/>
                <a:gd name="connsiteY14" fmla="*/ 440185 h 911785"/>
                <a:gd name="connsiteX15" fmla="*/ 302400 w 518589"/>
                <a:gd name="connsiteY15" fmla="*/ 465385 h 911785"/>
                <a:gd name="connsiteX16" fmla="*/ 248400 w 518589"/>
                <a:gd name="connsiteY16" fmla="*/ 551785 h 911785"/>
                <a:gd name="connsiteX17" fmla="*/ 111600 w 518589"/>
                <a:gd name="connsiteY17" fmla="*/ 587785 h 911785"/>
                <a:gd name="connsiteX18" fmla="*/ 25200 w 518589"/>
                <a:gd name="connsiteY18" fmla="*/ 645385 h 911785"/>
                <a:gd name="connsiteX19" fmla="*/ 0 w 518589"/>
                <a:gd name="connsiteY19" fmla="*/ 753385 h 911785"/>
                <a:gd name="connsiteX0" fmla="*/ 7200 w 518589"/>
                <a:gd name="connsiteY0" fmla="*/ 911785 h 911785"/>
                <a:gd name="connsiteX1" fmla="*/ 111600 w 518589"/>
                <a:gd name="connsiteY1" fmla="*/ 753385 h 911785"/>
                <a:gd name="connsiteX2" fmla="*/ 133200 w 518589"/>
                <a:gd name="connsiteY2" fmla="*/ 519385 h 911785"/>
                <a:gd name="connsiteX3" fmla="*/ 158400 w 518589"/>
                <a:gd name="connsiteY3" fmla="*/ 321385 h 911785"/>
                <a:gd name="connsiteX4" fmla="*/ 121598 w 518589"/>
                <a:gd name="connsiteY4" fmla="*/ 152406 h 911785"/>
                <a:gd name="connsiteX5" fmla="*/ 200725 w 518589"/>
                <a:gd name="connsiteY5" fmla="*/ 62738 h 911785"/>
                <a:gd name="connsiteX6" fmla="*/ 324000 w 518589"/>
                <a:gd name="connsiteY6" fmla="*/ 44185 h 911785"/>
                <a:gd name="connsiteX7" fmla="*/ 494087 w 518589"/>
                <a:gd name="connsiteY7" fmla="*/ 2537 h 911785"/>
                <a:gd name="connsiteX8" fmla="*/ 501509 w 518589"/>
                <a:gd name="connsiteY8" fmla="*/ 125961 h 911785"/>
                <a:gd name="connsiteX9" fmla="*/ 342000 w 518589"/>
                <a:gd name="connsiteY9" fmla="*/ 195385 h 911785"/>
                <a:gd name="connsiteX10" fmla="*/ 129600 w 518589"/>
                <a:gd name="connsiteY10" fmla="*/ 296185 h 911785"/>
                <a:gd name="connsiteX11" fmla="*/ 18000 w 518589"/>
                <a:gd name="connsiteY11" fmla="*/ 389785 h 911785"/>
                <a:gd name="connsiteX12" fmla="*/ 10800 w 518589"/>
                <a:gd name="connsiteY12" fmla="*/ 468985 h 911785"/>
                <a:gd name="connsiteX13" fmla="*/ 104400 w 518589"/>
                <a:gd name="connsiteY13" fmla="*/ 465385 h 911785"/>
                <a:gd name="connsiteX14" fmla="*/ 216000 w 518589"/>
                <a:gd name="connsiteY14" fmla="*/ 440185 h 911785"/>
                <a:gd name="connsiteX15" fmla="*/ 281381 w 518589"/>
                <a:gd name="connsiteY15" fmla="*/ 480672 h 911785"/>
                <a:gd name="connsiteX16" fmla="*/ 248400 w 518589"/>
                <a:gd name="connsiteY16" fmla="*/ 551785 h 911785"/>
                <a:gd name="connsiteX17" fmla="*/ 111600 w 518589"/>
                <a:gd name="connsiteY17" fmla="*/ 587785 h 911785"/>
                <a:gd name="connsiteX18" fmla="*/ 25200 w 518589"/>
                <a:gd name="connsiteY18" fmla="*/ 645385 h 911785"/>
                <a:gd name="connsiteX19" fmla="*/ 0 w 518589"/>
                <a:gd name="connsiteY19" fmla="*/ 753385 h 911785"/>
                <a:gd name="connsiteX0" fmla="*/ 7200 w 518589"/>
                <a:gd name="connsiteY0" fmla="*/ 911785 h 911785"/>
                <a:gd name="connsiteX1" fmla="*/ 111600 w 518589"/>
                <a:gd name="connsiteY1" fmla="*/ 753385 h 911785"/>
                <a:gd name="connsiteX2" fmla="*/ 133200 w 518589"/>
                <a:gd name="connsiteY2" fmla="*/ 519385 h 911785"/>
                <a:gd name="connsiteX3" fmla="*/ 158400 w 518589"/>
                <a:gd name="connsiteY3" fmla="*/ 321385 h 911785"/>
                <a:gd name="connsiteX4" fmla="*/ 121598 w 518589"/>
                <a:gd name="connsiteY4" fmla="*/ 152406 h 911785"/>
                <a:gd name="connsiteX5" fmla="*/ 200725 w 518589"/>
                <a:gd name="connsiteY5" fmla="*/ 62738 h 911785"/>
                <a:gd name="connsiteX6" fmla="*/ 324000 w 518589"/>
                <a:gd name="connsiteY6" fmla="*/ 44185 h 911785"/>
                <a:gd name="connsiteX7" fmla="*/ 494087 w 518589"/>
                <a:gd name="connsiteY7" fmla="*/ 2537 h 911785"/>
                <a:gd name="connsiteX8" fmla="*/ 501509 w 518589"/>
                <a:gd name="connsiteY8" fmla="*/ 125961 h 911785"/>
                <a:gd name="connsiteX9" fmla="*/ 342000 w 518589"/>
                <a:gd name="connsiteY9" fmla="*/ 195385 h 911785"/>
                <a:gd name="connsiteX10" fmla="*/ 129600 w 518589"/>
                <a:gd name="connsiteY10" fmla="*/ 296185 h 911785"/>
                <a:gd name="connsiteX11" fmla="*/ 18000 w 518589"/>
                <a:gd name="connsiteY11" fmla="*/ 389785 h 911785"/>
                <a:gd name="connsiteX12" fmla="*/ 24176 w 518589"/>
                <a:gd name="connsiteY12" fmla="*/ 461342 h 911785"/>
                <a:gd name="connsiteX13" fmla="*/ 104400 w 518589"/>
                <a:gd name="connsiteY13" fmla="*/ 465385 h 911785"/>
                <a:gd name="connsiteX14" fmla="*/ 216000 w 518589"/>
                <a:gd name="connsiteY14" fmla="*/ 440185 h 911785"/>
                <a:gd name="connsiteX15" fmla="*/ 281381 w 518589"/>
                <a:gd name="connsiteY15" fmla="*/ 480672 h 911785"/>
                <a:gd name="connsiteX16" fmla="*/ 248400 w 518589"/>
                <a:gd name="connsiteY16" fmla="*/ 551785 h 911785"/>
                <a:gd name="connsiteX17" fmla="*/ 111600 w 518589"/>
                <a:gd name="connsiteY17" fmla="*/ 587785 h 911785"/>
                <a:gd name="connsiteX18" fmla="*/ 25200 w 518589"/>
                <a:gd name="connsiteY18" fmla="*/ 645385 h 911785"/>
                <a:gd name="connsiteX19" fmla="*/ 0 w 518589"/>
                <a:gd name="connsiteY19" fmla="*/ 753385 h 911785"/>
                <a:gd name="connsiteX0" fmla="*/ 7200 w 518589"/>
                <a:gd name="connsiteY0" fmla="*/ 911670 h 911670"/>
                <a:gd name="connsiteX1" fmla="*/ 111600 w 518589"/>
                <a:gd name="connsiteY1" fmla="*/ 753270 h 911670"/>
                <a:gd name="connsiteX2" fmla="*/ 133200 w 518589"/>
                <a:gd name="connsiteY2" fmla="*/ 519270 h 911670"/>
                <a:gd name="connsiteX3" fmla="*/ 158400 w 518589"/>
                <a:gd name="connsiteY3" fmla="*/ 321270 h 911670"/>
                <a:gd name="connsiteX4" fmla="*/ 121598 w 518589"/>
                <a:gd name="connsiteY4" fmla="*/ 152291 h 911670"/>
                <a:gd name="connsiteX5" fmla="*/ 206815 w 518589"/>
                <a:gd name="connsiteY5" fmla="*/ 45877 h 911670"/>
                <a:gd name="connsiteX6" fmla="*/ 324000 w 518589"/>
                <a:gd name="connsiteY6" fmla="*/ 44070 h 911670"/>
                <a:gd name="connsiteX7" fmla="*/ 494087 w 518589"/>
                <a:gd name="connsiteY7" fmla="*/ 2422 h 911670"/>
                <a:gd name="connsiteX8" fmla="*/ 501509 w 518589"/>
                <a:gd name="connsiteY8" fmla="*/ 125846 h 911670"/>
                <a:gd name="connsiteX9" fmla="*/ 342000 w 518589"/>
                <a:gd name="connsiteY9" fmla="*/ 195270 h 911670"/>
                <a:gd name="connsiteX10" fmla="*/ 129600 w 518589"/>
                <a:gd name="connsiteY10" fmla="*/ 296070 h 911670"/>
                <a:gd name="connsiteX11" fmla="*/ 18000 w 518589"/>
                <a:gd name="connsiteY11" fmla="*/ 389670 h 911670"/>
                <a:gd name="connsiteX12" fmla="*/ 24176 w 518589"/>
                <a:gd name="connsiteY12" fmla="*/ 461227 h 911670"/>
                <a:gd name="connsiteX13" fmla="*/ 104400 w 518589"/>
                <a:gd name="connsiteY13" fmla="*/ 465270 h 911670"/>
                <a:gd name="connsiteX14" fmla="*/ 216000 w 518589"/>
                <a:gd name="connsiteY14" fmla="*/ 440070 h 911670"/>
                <a:gd name="connsiteX15" fmla="*/ 281381 w 518589"/>
                <a:gd name="connsiteY15" fmla="*/ 480557 h 911670"/>
                <a:gd name="connsiteX16" fmla="*/ 248400 w 518589"/>
                <a:gd name="connsiteY16" fmla="*/ 551670 h 911670"/>
                <a:gd name="connsiteX17" fmla="*/ 111600 w 518589"/>
                <a:gd name="connsiteY17" fmla="*/ 587670 h 911670"/>
                <a:gd name="connsiteX18" fmla="*/ 25200 w 518589"/>
                <a:gd name="connsiteY18" fmla="*/ 645270 h 911670"/>
                <a:gd name="connsiteX19" fmla="*/ 0 w 518589"/>
                <a:gd name="connsiteY19" fmla="*/ 753270 h 911670"/>
                <a:gd name="connsiteX0" fmla="*/ 7200 w 518589"/>
                <a:gd name="connsiteY0" fmla="*/ 911649 h 911649"/>
                <a:gd name="connsiteX1" fmla="*/ 111600 w 518589"/>
                <a:gd name="connsiteY1" fmla="*/ 753249 h 911649"/>
                <a:gd name="connsiteX2" fmla="*/ 133200 w 518589"/>
                <a:gd name="connsiteY2" fmla="*/ 519249 h 911649"/>
                <a:gd name="connsiteX3" fmla="*/ 158400 w 518589"/>
                <a:gd name="connsiteY3" fmla="*/ 321249 h 911649"/>
                <a:gd name="connsiteX4" fmla="*/ 121598 w 518589"/>
                <a:gd name="connsiteY4" fmla="*/ 152270 h 911649"/>
                <a:gd name="connsiteX5" fmla="*/ 209860 w 518589"/>
                <a:gd name="connsiteY5" fmla="*/ 42811 h 911649"/>
                <a:gd name="connsiteX6" fmla="*/ 324000 w 518589"/>
                <a:gd name="connsiteY6" fmla="*/ 44049 h 911649"/>
                <a:gd name="connsiteX7" fmla="*/ 494087 w 518589"/>
                <a:gd name="connsiteY7" fmla="*/ 2401 h 911649"/>
                <a:gd name="connsiteX8" fmla="*/ 501509 w 518589"/>
                <a:gd name="connsiteY8" fmla="*/ 125825 h 911649"/>
                <a:gd name="connsiteX9" fmla="*/ 342000 w 518589"/>
                <a:gd name="connsiteY9" fmla="*/ 195249 h 911649"/>
                <a:gd name="connsiteX10" fmla="*/ 129600 w 518589"/>
                <a:gd name="connsiteY10" fmla="*/ 296049 h 911649"/>
                <a:gd name="connsiteX11" fmla="*/ 18000 w 518589"/>
                <a:gd name="connsiteY11" fmla="*/ 389649 h 911649"/>
                <a:gd name="connsiteX12" fmla="*/ 24176 w 518589"/>
                <a:gd name="connsiteY12" fmla="*/ 461206 h 911649"/>
                <a:gd name="connsiteX13" fmla="*/ 104400 w 518589"/>
                <a:gd name="connsiteY13" fmla="*/ 465249 h 911649"/>
                <a:gd name="connsiteX14" fmla="*/ 216000 w 518589"/>
                <a:gd name="connsiteY14" fmla="*/ 440049 h 911649"/>
                <a:gd name="connsiteX15" fmla="*/ 281381 w 518589"/>
                <a:gd name="connsiteY15" fmla="*/ 480536 h 911649"/>
                <a:gd name="connsiteX16" fmla="*/ 248400 w 518589"/>
                <a:gd name="connsiteY16" fmla="*/ 551649 h 911649"/>
                <a:gd name="connsiteX17" fmla="*/ 111600 w 518589"/>
                <a:gd name="connsiteY17" fmla="*/ 587649 h 911649"/>
                <a:gd name="connsiteX18" fmla="*/ 25200 w 518589"/>
                <a:gd name="connsiteY18" fmla="*/ 645249 h 911649"/>
                <a:gd name="connsiteX19" fmla="*/ 0 w 518589"/>
                <a:gd name="connsiteY19" fmla="*/ 753249 h 911649"/>
                <a:gd name="connsiteX0" fmla="*/ 7200 w 518760"/>
                <a:gd name="connsiteY0" fmla="*/ 911055 h 911055"/>
                <a:gd name="connsiteX1" fmla="*/ 111600 w 518760"/>
                <a:gd name="connsiteY1" fmla="*/ 752655 h 911055"/>
                <a:gd name="connsiteX2" fmla="*/ 133200 w 518760"/>
                <a:gd name="connsiteY2" fmla="*/ 518655 h 911055"/>
                <a:gd name="connsiteX3" fmla="*/ 158400 w 518760"/>
                <a:gd name="connsiteY3" fmla="*/ 320655 h 911055"/>
                <a:gd name="connsiteX4" fmla="*/ 121598 w 518760"/>
                <a:gd name="connsiteY4" fmla="*/ 151676 h 911055"/>
                <a:gd name="connsiteX5" fmla="*/ 209860 w 518760"/>
                <a:gd name="connsiteY5" fmla="*/ 42217 h 911055"/>
                <a:gd name="connsiteX6" fmla="*/ 320955 w 518760"/>
                <a:gd name="connsiteY6" fmla="*/ 51067 h 911055"/>
                <a:gd name="connsiteX7" fmla="*/ 494087 w 518760"/>
                <a:gd name="connsiteY7" fmla="*/ 1807 h 911055"/>
                <a:gd name="connsiteX8" fmla="*/ 501509 w 518760"/>
                <a:gd name="connsiteY8" fmla="*/ 125231 h 911055"/>
                <a:gd name="connsiteX9" fmla="*/ 342000 w 518760"/>
                <a:gd name="connsiteY9" fmla="*/ 194655 h 911055"/>
                <a:gd name="connsiteX10" fmla="*/ 129600 w 518760"/>
                <a:gd name="connsiteY10" fmla="*/ 295455 h 911055"/>
                <a:gd name="connsiteX11" fmla="*/ 18000 w 518760"/>
                <a:gd name="connsiteY11" fmla="*/ 389055 h 911055"/>
                <a:gd name="connsiteX12" fmla="*/ 24176 w 518760"/>
                <a:gd name="connsiteY12" fmla="*/ 460612 h 911055"/>
                <a:gd name="connsiteX13" fmla="*/ 104400 w 518760"/>
                <a:gd name="connsiteY13" fmla="*/ 464655 h 911055"/>
                <a:gd name="connsiteX14" fmla="*/ 216000 w 518760"/>
                <a:gd name="connsiteY14" fmla="*/ 439455 h 911055"/>
                <a:gd name="connsiteX15" fmla="*/ 281381 w 518760"/>
                <a:gd name="connsiteY15" fmla="*/ 479942 h 911055"/>
                <a:gd name="connsiteX16" fmla="*/ 248400 w 518760"/>
                <a:gd name="connsiteY16" fmla="*/ 551055 h 911055"/>
                <a:gd name="connsiteX17" fmla="*/ 111600 w 518760"/>
                <a:gd name="connsiteY17" fmla="*/ 587055 h 911055"/>
                <a:gd name="connsiteX18" fmla="*/ 25200 w 518760"/>
                <a:gd name="connsiteY18" fmla="*/ 644655 h 911055"/>
                <a:gd name="connsiteX19" fmla="*/ 0 w 518760"/>
                <a:gd name="connsiteY19" fmla="*/ 752655 h 911055"/>
                <a:gd name="connsiteX0" fmla="*/ 7200 w 518760"/>
                <a:gd name="connsiteY0" fmla="*/ 911055 h 911055"/>
                <a:gd name="connsiteX1" fmla="*/ 111600 w 518760"/>
                <a:gd name="connsiteY1" fmla="*/ 752655 h 911055"/>
                <a:gd name="connsiteX2" fmla="*/ 133200 w 518760"/>
                <a:gd name="connsiteY2" fmla="*/ 518655 h 911055"/>
                <a:gd name="connsiteX3" fmla="*/ 158400 w 518760"/>
                <a:gd name="connsiteY3" fmla="*/ 320655 h 911055"/>
                <a:gd name="connsiteX4" fmla="*/ 121598 w 518760"/>
                <a:gd name="connsiteY4" fmla="*/ 151676 h 911055"/>
                <a:gd name="connsiteX5" fmla="*/ 209860 w 518760"/>
                <a:gd name="connsiteY5" fmla="*/ 42217 h 911055"/>
                <a:gd name="connsiteX6" fmla="*/ 320955 w 518760"/>
                <a:gd name="connsiteY6" fmla="*/ 51067 h 911055"/>
                <a:gd name="connsiteX7" fmla="*/ 494087 w 518760"/>
                <a:gd name="connsiteY7" fmla="*/ 1807 h 911055"/>
                <a:gd name="connsiteX8" fmla="*/ 501509 w 518760"/>
                <a:gd name="connsiteY8" fmla="*/ 125231 h 911055"/>
                <a:gd name="connsiteX9" fmla="*/ 342000 w 518760"/>
                <a:gd name="connsiteY9" fmla="*/ 194655 h 911055"/>
                <a:gd name="connsiteX10" fmla="*/ 129600 w 518760"/>
                <a:gd name="connsiteY10" fmla="*/ 295455 h 911055"/>
                <a:gd name="connsiteX11" fmla="*/ 18000 w 518760"/>
                <a:gd name="connsiteY11" fmla="*/ 389055 h 911055"/>
                <a:gd name="connsiteX12" fmla="*/ 24176 w 518760"/>
                <a:gd name="connsiteY12" fmla="*/ 460612 h 911055"/>
                <a:gd name="connsiteX13" fmla="*/ 104400 w 518760"/>
                <a:gd name="connsiteY13" fmla="*/ 464655 h 911055"/>
                <a:gd name="connsiteX14" fmla="*/ 216000 w 518760"/>
                <a:gd name="connsiteY14" fmla="*/ 439455 h 911055"/>
                <a:gd name="connsiteX15" fmla="*/ 281381 w 518760"/>
                <a:gd name="connsiteY15" fmla="*/ 479942 h 911055"/>
                <a:gd name="connsiteX16" fmla="*/ 248400 w 518760"/>
                <a:gd name="connsiteY16" fmla="*/ 551055 h 911055"/>
                <a:gd name="connsiteX17" fmla="*/ 111600 w 518760"/>
                <a:gd name="connsiteY17" fmla="*/ 587055 h 911055"/>
                <a:gd name="connsiteX18" fmla="*/ 25200 w 518760"/>
                <a:gd name="connsiteY18" fmla="*/ 644655 h 911055"/>
                <a:gd name="connsiteX19" fmla="*/ 0 w 518760"/>
                <a:gd name="connsiteY19" fmla="*/ 752655 h 911055"/>
                <a:gd name="connsiteX0" fmla="*/ 7200 w 518760"/>
                <a:gd name="connsiteY0" fmla="*/ 911055 h 911055"/>
                <a:gd name="connsiteX1" fmla="*/ 111600 w 518760"/>
                <a:gd name="connsiteY1" fmla="*/ 752655 h 911055"/>
                <a:gd name="connsiteX2" fmla="*/ 133200 w 518760"/>
                <a:gd name="connsiteY2" fmla="*/ 518655 h 911055"/>
                <a:gd name="connsiteX3" fmla="*/ 158400 w 518760"/>
                <a:gd name="connsiteY3" fmla="*/ 320655 h 911055"/>
                <a:gd name="connsiteX4" fmla="*/ 117031 w 518760"/>
                <a:gd name="connsiteY4" fmla="*/ 136452 h 911055"/>
                <a:gd name="connsiteX5" fmla="*/ 209860 w 518760"/>
                <a:gd name="connsiteY5" fmla="*/ 42217 h 911055"/>
                <a:gd name="connsiteX6" fmla="*/ 320955 w 518760"/>
                <a:gd name="connsiteY6" fmla="*/ 51067 h 911055"/>
                <a:gd name="connsiteX7" fmla="*/ 494087 w 518760"/>
                <a:gd name="connsiteY7" fmla="*/ 1807 h 911055"/>
                <a:gd name="connsiteX8" fmla="*/ 501509 w 518760"/>
                <a:gd name="connsiteY8" fmla="*/ 125231 h 911055"/>
                <a:gd name="connsiteX9" fmla="*/ 342000 w 518760"/>
                <a:gd name="connsiteY9" fmla="*/ 194655 h 911055"/>
                <a:gd name="connsiteX10" fmla="*/ 129600 w 518760"/>
                <a:gd name="connsiteY10" fmla="*/ 295455 h 911055"/>
                <a:gd name="connsiteX11" fmla="*/ 18000 w 518760"/>
                <a:gd name="connsiteY11" fmla="*/ 389055 h 911055"/>
                <a:gd name="connsiteX12" fmla="*/ 24176 w 518760"/>
                <a:gd name="connsiteY12" fmla="*/ 460612 h 911055"/>
                <a:gd name="connsiteX13" fmla="*/ 104400 w 518760"/>
                <a:gd name="connsiteY13" fmla="*/ 464655 h 911055"/>
                <a:gd name="connsiteX14" fmla="*/ 216000 w 518760"/>
                <a:gd name="connsiteY14" fmla="*/ 439455 h 911055"/>
                <a:gd name="connsiteX15" fmla="*/ 281381 w 518760"/>
                <a:gd name="connsiteY15" fmla="*/ 479942 h 911055"/>
                <a:gd name="connsiteX16" fmla="*/ 248400 w 518760"/>
                <a:gd name="connsiteY16" fmla="*/ 551055 h 911055"/>
                <a:gd name="connsiteX17" fmla="*/ 111600 w 518760"/>
                <a:gd name="connsiteY17" fmla="*/ 587055 h 911055"/>
                <a:gd name="connsiteX18" fmla="*/ 25200 w 518760"/>
                <a:gd name="connsiteY18" fmla="*/ 644655 h 911055"/>
                <a:gd name="connsiteX19" fmla="*/ 0 w 518760"/>
                <a:gd name="connsiteY19" fmla="*/ 752655 h 911055"/>
                <a:gd name="connsiteX0" fmla="*/ 7200 w 518760"/>
                <a:gd name="connsiteY0" fmla="*/ 911055 h 911055"/>
                <a:gd name="connsiteX1" fmla="*/ 111600 w 518760"/>
                <a:gd name="connsiteY1" fmla="*/ 752655 h 911055"/>
                <a:gd name="connsiteX2" fmla="*/ 133200 w 518760"/>
                <a:gd name="connsiteY2" fmla="*/ 518655 h 911055"/>
                <a:gd name="connsiteX3" fmla="*/ 158400 w 518760"/>
                <a:gd name="connsiteY3" fmla="*/ 320655 h 911055"/>
                <a:gd name="connsiteX4" fmla="*/ 117031 w 518760"/>
                <a:gd name="connsiteY4" fmla="*/ 136452 h 911055"/>
                <a:gd name="connsiteX5" fmla="*/ 209860 w 518760"/>
                <a:gd name="connsiteY5" fmla="*/ 42217 h 911055"/>
                <a:gd name="connsiteX6" fmla="*/ 320955 w 518760"/>
                <a:gd name="connsiteY6" fmla="*/ 51067 h 911055"/>
                <a:gd name="connsiteX7" fmla="*/ 494087 w 518760"/>
                <a:gd name="connsiteY7" fmla="*/ 1807 h 911055"/>
                <a:gd name="connsiteX8" fmla="*/ 501509 w 518760"/>
                <a:gd name="connsiteY8" fmla="*/ 125231 h 911055"/>
                <a:gd name="connsiteX9" fmla="*/ 342000 w 518760"/>
                <a:gd name="connsiteY9" fmla="*/ 194655 h 911055"/>
                <a:gd name="connsiteX10" fmla="*/ 129600 w 518760"/>
                <a:gd name="connsiteY10" fmla="*/ 295455 h 911055"/>
                <a:gd name="connsiteX11" fmla="*/ 18000 w 518760"/>
                <a:gd name="connsiteY11" fmla="*/ 389055 h 911055"/>
                <a:gd name="connsiteX12" fmla="*/ 24176 w 518760"/>
                <a:gd name="connsiteY12" fmla="*/ 460612 h 911055"/>
                <a:gd name="connsiteX13" fmla="*/ 104400 w 518760"/>
                <a:gd name="connsiteY13" fmla="*/ 464655 h 911055"/>
                <a:gd name="connsiteX14" fmla="*/ 216000 w 518760"/>
                <a:gd name="connsiteY14" fmla="*/ 439455 h 911055"/>
                <a:gd name="connsiteX15" fmla="*/ 281381 w 518760"/>
                <a:gd name="connsiteY15" fmla="*/ 479942 h 911055"/>
                <a:gd name="connsiteX16" fmla="*/ 248400 w 518760"/>
                <a:gd name="connsiteY16" fmla="*/ 551055 h 911055"/>
                <a:gd name="connsiteX17" fmla="*/ 111600 w 518760"/>
                <a:gd name="connsiteY17" fmla="*/ 587055 h 911055"/>
                <a:gd name="connsiteX18" fmla="*/ 25200 w 518760"/>
                <a:gd name="connsiteY18" fmla="*/ 644655 h 911055"/>
                <a:gd name="connsiteX19" fmla="*/ 0 w 518760"/>
                <a:gd name="connsiteY19" fmla="*/ 752655 h 911055"/>
                <a:gd name="connsiteX0" fmla="*/ 7200 w 518760"/>
                <a:gd name="connsiteY0" fmla="*/ 910835 h 910835"/>
                <a:gd name="connsiteX1" fmla="*/ 111600 w 518760"/>
                <a:gd name="connsiteY1" fmla="*/ 752435 h 910835"/>
                <a:gd name="connsiteX2" fmla="*/ 133200 w 518760"/>
                <a:gd name="connsiteY2" fmla="*/ 518435 h 910835"/>
                <a:gd name="connsiteX3" fmla="*/ 158400 w 518760"/>
                <a:gd name="connsiteY3" fmla="*/ 320435 h 910835"/>
                <a:gd name="connsiteX4" fmla="*/ 117031 w 518760"/>
                <a:gd name="connsiteY4" fmla="*/ 136232 h 910835"/>
                <a:gd name="connsiteX5" fmla="*/ 209860 w 518760"/>
                <a:gd name="connsiteY5" fmla="*/ 41997 h 910835"/>
                <a:gd name="connsiteX6" fmla="*/ 320955 w 518760"/>
                <a:gd name="connsiteY6" fmla="*/ 50847 h 910835"/>
                <a:gd name="connsiteX7" fmla="*/ 494087 w 518760"/>
                <a:gd name="connsiteY7" fmla="*/ 1587 h 910835"/>
                <a:gd name="connsiteX8" fmla="*/ 501509 w 518760"/>
                <a:gd name="connsiteY8" fmla="*/ 125011 h 910835"/>
                <a:gd name="connsiteX9" fmla="*/ 342000 w 518760"/>
                <a:gd name="connsiteY9" fmla="*/ 194435 h 910835"/>
                <a:gd name="connsiteX10" fmla="*/ 129600 w 518760"/>
                <a:gd name="connsiteY10" fmla="*/ 295235 h 910835"/>
                <a:gd name="connsiteX11" fmla="*/ 18000 w 518760"/>
                <a:gd name="connsiteY11" fmla="*/ 388835 h 910835"/>
                <a:gd name="connsiteX12" fmla="*/ 24176 w 518760"/>
                <a:gd name="connsiteY12" fmla="*/ 460392 h 910835"/>
                <a:gd name="connsiteX13" fmla="*/ 104400 w 518760"/>
                <a:gd name="connsiteY13" fmla="*/ 464435 h 910835"/>
                <a:gd name="connsiteX14" fmla="*/ 216000 w 518760"/>
                <a:gd name="connsiteY14" fmla="*/ 439235 h 910835"/>
                <a:gd name="connsiteX15" fmla="*/ 281381 w 518760"/>
                <a:gd name="connsiteY15" fmla="*/ 479722 h 910835"/>
                <a:gd name="connsiteX16" fmla="*/ 248400 w 518760"/>
                <a:gd name="connsiteY16" fmla="*/ 550835 h 910835"/>
                <a:gd name="connsiteX17" fmla="*/ 111600 w 518760"/>
                <a:gd name="connsiteY17" fmla="*/ 586835 h 910835"/>
                <a:gd name="connsiteX18" fmla="*/ 25200 w 518760"/>
                <a:gd name="connsiteY18" fmla="*/ 644435 h 910835"/>
                <a:gd name="connsiteX19" fmla="*/ 0 w 518760"/>
                <a:gd name="connsiteY19" fmla="*/ 752435 h 910835"/>
                <a:gd name="connsiteX0" fmla="*/ 7200 w 518760"/>
                <a:gd name="connsiteY0" fmla="*/ 910835 h 910835"/>
                <a:gd name="connsiteX1" fmla="*/ 111600 w 518760"/>
                <a:gd name="connsiteY1" fmla="*/ 752435 h 910835"/>
                <a:gd name="connsiteX2" fmla="*/ 133200 w 518760"/>
                <a:gd name="connsiteY2" fmla="*/ 518435 h 910835"/>
                <a:gd name="connsiteX3" fmla="*/ 158400 w 518760"/>
                <a:gd name="connsiteY3" fmla="*/ 320435 h 910835"/>
                <a:gd name="connsiteX4" fmla="*/ 117031 w 518760"/>
                <a:gd name="connsiteY4" fmla="*/ 136232 h 910835"/>
                <a:gd name="connsiteX5" fmla="*/ 209860 w 518760"/>
                <a:gd name="connsiteY5" fmla="*/ 41997 h 910835"/>
                <a:gd name="connsiteX6" fmla="*/ 320955 w 518760"/>
                <a:gd name="connsiteY6" fmla="*/ 50847 h 910835"/>
                <a:gd name="connsiteX7" fmla="*/ 494087 w 518760"/>
                <a:gd name="connsiteY7" fmla="*/ 1587 h 910835"/>
                <a:gd name="connsiteX8" fmla="*/ 501509 w 518760"/>
                <a:gd name="connsiteY8" fmla="*/ 125011 h 910835"/>
                <a:gd name="connsiteX9" fmla="*/ 342000 w 518760"/>
                <a:gd name="connsiteY9" fmla="*/ 194435 h 910835"/>
                <a:gd name="connsiteX10" fmla="*/ 129600 w 518760"/>
                <a:gd name="connsiteY10" fmla="*/ 295235 h 910835"/>
                <a:gd name="connsiteX11" fmla="*/ 18000 w 518760"/>
                <a:gd name="connsiteY11" fmla="*/ 388835 h 910835"/>
                <a:gd name="connsiteX12" fmla="*/ 24176 w 518760"/>
                <a:gd name="connsiteY12" fmla="*/ 460392 h 910835"/>
                <a:gd name="connsiteX13" fmla="*/ 104400 w 518760"/>
                <a:gd name="connsiteY13" fmla="*/ 464435 h 910835"/>
                <a:gd name="connsiteX14" fmla="*/ 216000 w 518760"/>
                <a:gd name="connsiteY14" fmla="*/ 439235 h 910835"/>
                <a:gd name="connsiteX15" fmla="*/ 281381 w 518760"/>
                <a:gd name="connsiteY15" fmla="*/ 479722 h 910835"/>
                <a:gd name="connsiteX16" fmla="*/ 248400 w 518760"/>
                <a:gd name="connsiteY16" fmla="*/ 550835 h 910835"/>
                <a:gd name="connsiteX17" fmla="*/ 111600 w 518760"/>
                <a:gd name="connsiteY17" fmla="*/ 586835 h 910835"/>
                <a:gd name="connsiteX18" fmla="*/ 25200 w 518760"/>
                <a:gd name="connsiteY18" fmla="*/ 644435 h 910835"/>
                <a:gd name="connsiteX19" fmla="*/ 0 w 518760"/>
                <a:gd name="connsiteY19" fmla="*/ 752435 h 910835"/>
                <a:gd name="connsiteX0" fmla="*/ 0 w 511560"/>
                <a:gd name="connsiteY0" fmla="*/ 910835 h 910835"/>
                <a:gd name="connsiteX1" fmla="*/ 104400 w 511560"/>
                <a:gd name="connsiteY1" fmla="*/ 752435 h 910835"/>
                <a:gd name="connsiteX2" fmla="*/ 126000 w 511560"/>
                <a:gd name="connsiteY2" fmla="*/ 518435 h 910835"/>
                <a:gd name="connsiteX3" fmla="*/ 151200 w 511560"/>
                <a:gd name="connsiteY3" fmla="*/ 320435 h 910835"/>
                <a:gd name="connsiteX4" fmla="*/ 109831 w 511560"/>
                <a:gd name="connsiteY4" fmla="*/ 136232 h 910835"/>
                <a:gd name="connsiteX5" fmla="*/ 202660 w 511560"/>
                <a:gd name="connsiteY5" fmla="*/ 41997 h 910835"/>
                <a:gd name="connsiteX6" fmla="*/ 313755 w 511560"/>
                <a:gd name="connsiteY6" fmla="*/ 50847 h 910835"/>
                <a:gd name="connsiteX7" fmla="*/ 486887 w 511560"/>
                <a:gd name="connsiteY7" fmla="*/ 1587 h 910835"/>
                <a:gd name="connsiteX8" fmla="*/ 494309 w 511560"/>
                <a:gd name="connsiteY8" fmla="*/ 125011 h 910835"/>
                <a:gd name="connsiteX9" fmla="*/ 334800 w 511560"/>
                <a:gd name="connsiteY9" fmla="*/ 194435 h 910835"/>
                <a:gd name="connsiteX10" fmla="*/ 122400 w 511560"/>
                <a:gd name="connsiteY10" fmla="*/ 295235 h 910835"/>
                <a:gd name="connsiteX11" fmla="*/ 10800 w 511560"/>
                <a:gd name="connsiteY11" fmla="*/ 388835 h 910835"/>
                <a:gd name="connsiteX12" fmla="*/ 16976 w 511560"/>
                <a:gd name="connsiteY12" fmla="*/ 460392 h 910835"/>
                <a:gd name="connsiteX13" fmla="*/ 97200 w 511560"/>
                <a:gd name="connsiteY13" fmla="*/ 464435 h 910835"/>
                <a:gd name="connsiteX14" fmla="*/ 208800 w 511560"/>
                <a:gd name="connsiteY14" fmla="*/ 439235 h 910835"/>
                <a:gd name="connsiteX15" fmla="*/ 274181 w 511560"/>
                <a:gd name="connsiteY15" fmla="*/ 479722 h 910835"/>
                <a:gd name="connsiteX16" fmla="*/ 241200 w 511560"/>
                <a:gd name="connsiteY16" fmla="*/ 550835 h 910835"/>
                <a:gd name="connsiteX17" fmla="*/ 104400 w 511560"/>
                <a:gd name="connsiteY17" fmla="*/ 586835 h 910835"/>
                <a:gd name="connsiteX18" fmla="*/ 18000 w 511560"/>
                <a:gd name="connsiteY18" fmla="*/ 644435 h 910835"/>
                <a:gd name="connsiteX0" fmla="*/ 0 w 511560"/>
                <a:gd name="connsiteY0" fmla="*/ 910835 h 910835"/>
                <a:gd name="connsiteX1" fmla="*/ 104400 w 511560"/>
                <a:gd name="connsiteY1" fmla="*/ 752435 h 910835"/>
                <a:gd name="connsiteX2" fmla="*/ 126000 w 511560"/>
                <a:gd name="connsiteY2" fmla="*/ 518435 h 910835"/>
                <a:gd name="connsiteX3" fmla="*/ 151200 w 511560"/>
                <a:gd name="connsiteY3" fmla="*/ 320435 h 910835"/>
                <a:gd name="connsiteX4" fmla="*/ 109831 w 511560"/>
                <a:gd name="connsiteY4" fmla="*/ 136232 h 910835"/>
                <a:gd name="connsiteX5" fmla="*/ 202660 w 511560"/>
                <a:gd name="connsiteY5" fmla="*/ 41997 h 910835"/>
                <a:gd name="connsiteX6" fmla="*/ 313755 w 511560"/>
                <a:gd name="connsiteY6" fmla="*/ 50847 h 910835"/>
                <a:gd name="connsiteX7" fmla="*/ 486887 w 511560"/>
                <a:gd name="connsiteY7" fmla="*/ 1587 h 910835"/>
                <a:gd name="connsiteX8" fmla="*/ 494309 w 511560"/>
                <a:gd name="connsiteY8" fmla="*/ 125011 h 910835"/>
                <a:gd name="connsiteX9" fmla="*/ 334800 w 511560"/>
                <a:gd name="connsiteY9" fmla="*/ 194435 h 910835"/>
                <a:gd name="connsiteX10" fmla="*/ 122400 w 511560"/>
                <a:gd name="connsiteY10" fmla="*/ 295235 h 910835"/>
                <a:gd name="connsiteX11" fmla="*/ 10800 w 511560"/>
                <a:gd name="connsiteY11" fmla="*/ 388835 h 910835"/>
                <a:gd name="connsiteX12" fmla="*/ 16976 w 511560"/>
                <a:gd name="connsiteY12" fmla="*/ 460392 h 910835"/>
                <a:gd name="connsiteX13" fmla="*/ 97200 w 511560"/>
                <a:gd name="connsiteY13" fmla="*/ 464435 h 910835"/>
                <a:gd name="connsiteX14" fmla="*/ 208800 w 511560"/>
                <a:gd name="connsiteY14" fmla="*/ 439235 h 910835"/>
                <a:gd name="connsiteX15" fmla="*/ 274181 w 511560"/>
                <a:gd name="connsiteY15" fmla="*/ 479722 h 910835"/>
                <a:gd name="connsiteX16" fmla="*/ 241200 w 511560"/>
                <a:gd name="connsiteY16" fmla="*/ 550835 h 910835"/>
                <a:gd name="connsiteX17" fmla="*/ 104400 w 511560"/>
                <a:gd name="connsiteY17" fmla="*/ 586835 h 910835"/>
                <a:gd name="connsiteX0" fmla="*/ 0 w 511560"/>
                <a:gd name="connsiteY0" fmla="*/ 910835 h 910835"/>
                <a:gd name="connsiteX1" fmla="*/ 104400 w 511560"/>
                <a:gd name="connsiteY1" fmla="*/ 752435 h 910835"/>
                <a:gd name="connsiteX2" fmla="*/ 126000 w 511560"/>
                <a:gd name="connsiteY2" fmla="*/ 518435 h 910835"/>
                <a:gd name="connsiteX3" fmla="*/ 151200 w 511560"/>
                <a:gd name="connsiteY3" fmla="*/ 320435 h 910835"/>
                <a:gd name="connsiteX4" fmla="*/ 109831 w 511560"/>
                <a:gd name="connsiteY4" fmla="*/ 136232 h 910835"/>
                <a:gd name="connsiteX5" fmla="*/ 202660 w 511560"/>
                <a:gd name="connsiteY5" fmla="*/ 41997 h 910835"/>
                <a:gd name="connsiteX6" fmla="*/ 313755 w 511560"/>
                <a:gd name="connsiteY6" fmla="*/ 50847 h 910835"/>
                <a:gd name="connsiteX7" fmla="*/ 486887 w 511560"/>
                <a:gd name="connsiteY7" fmla="*/ 1587 h 910835"/>
                <a:gd name="connsiteX8" fmla="*/ 494309 w 511560"/>
                <a:gd name="connsiteY8" fmla="*/ 125011 h 910835"/>
                <a:gd name="connsiteX9" fmla="*/ 334800 w 511560"/>
                <a:gd name="connsiteY9" fmla="*/ 194435 h 910835"/>
                <a:gd name="connsiteX10" fmla="*/ 122400 w 511560"/>
                <a:gd name="connsiteY10" fmla="*/ 295235 h 910835"/>
                <a:gd name="connsiteX11" fmla="*/ 10800 w 511560"/>
                <a:gd name="connsiteY11" fmla="*/ 388835 h 910835"/>
                <a:gd name="connsiteX12" fmla="*/ 16976 w 511560"/>
                <a:gd name="connsiteY12" fmla="*/ 460392 h 910835"/>
                <a:gd name="connsiteX13" fmla="*/ 97200 w 511560"/>
                <a:gd name="connsiteY13" fmla="*/ 464435 h 910835"/>
                <a:gd name="connsiteX14" fmla="*/ 208800 w 511560"/>
                <a:gd name="connsiteY14" fmla="*/ 439235 h 910835"/>
                <a:gd name="connsiteX15" fmla="*/ 274181 w 511560"/>
                <a:gd name="connsiteY15" fmla="*/ 479722 h 910835"/>
                <a:gd name="connsiteX16" fmla="*/ 241200 w 511560"/>
                <a:gd name="connsiteY16" fmla="*/ 550835 h 910835"/>
                <a:gd name="connsiteX0" fmla="*/ 0 w 511560"/>
                <a:gd name="connsiteY0" fmla="*/ 910835 h 910835"/>
                <a:gd name="connsiteX1" fmla="*/ 104400 w 511560"/>
                <a:gd name="connsiteY1" fmla="*/ 752435 h 910835"/>
                <a:gd name="connsiteX2" fmla="*/ 126000 w 511560"/>
                <a:gd name="connsiteY2" fmla="*/ 518435 h 910835"/>
                <a:gd name="connsiteX3" fmla="*/ 151200 w 511560"/>
                <a:gd name="connsiteY3" fmla="*/ 320435 h 910835"/>
                <a:gd name="connsiteX4" fmla="*/ 109831 w 511560"/>
                <a:gd name="connsiteY4" fmla="*/ 136232 h 910835"/>
                <a:gd name="connsiteX5" fmla="*/ 202660 w 511560"/>
                <a:gd name="connsiteY5" fmla="*/ 41997 h 910835"/>
                <a:gd name="connsiteX6" fmla="*/ 313755 w 511560"/>
                <a:gd name="connsiteY6" fmla="*/ 50847 h 910835"/>
                <a:gd name="connsiteX7" fmla="*/ 486887 w 511560"/>
                <a:gd name="connsiteY7" fmla="*/ 1587 h 910835"/>
                <a:gd name="connsiteX8" fmla="*/ 494309 w 511560"/>
                <a:gd name="connsiteY8" fmla="*/ 125011 h 910835"/>
                <a:gd name="connsiteX9" fmla="*/ 334800 w 511560"/>
                <a:gd name="connsiteY9" fmla="*/ 194435 h 910835"/>
                <a:gd name="connsiteX10" fmla="*/ 122400 w 511560"/>
                <a:gd name="connsiteY10" fmla="*/ 295235 h 910835"/>
                <a:gd name="connsiteX11" fmla="*/ 10800 w 511560"/>
                <a:gd name="connsiteY11" fmla="*/ 388835 h 910835"/>
                <a:gd name="connsiteX12" fmla="*/ 16976 w 511560"/>
                <a:gd name="connsiteY12" fmla="*/ 460392 h 910835"/>
                <a:gd name="connsiteX13" fmla="*/ 97200 w 511560"/>
                <a:gd name="connsiteY13" fmla="*/ 464435 h 910835"/>
                <a:gd name="connsiteX14" fmla="*/ 208800 w 511560"/>
                <a:gd name="connsiteY14" fmla="*/ 439235 h 910835"/>
                <a:gd name="connsiteX15" fmla="*/ 274181 w 511560"/>
                <a:gd name="connsiteY15" fmla="*/ 479722 h 910835"/>
                <a:gd name="connsiteX0" fmla="*/ 0 w 511560"/>
                <a:gd name="connsiteY0" fmla="*/ 910835 h 910835"/>
                <a:gd name="connsiteX1" fmla="*/ 104400 w 511560"/>
                <a:gd name="connsiteY1" fmla="*/ 752435 h 910835"/>
                <a:gd name="connsiteX2" fmla="*/ 126000 w 511560"/>
                <a:gd name="connsiteY2" fmla="*/ 518435 h 910835"/>
                <a:gd name="connsiteX3" fmla="*/ 151200 w 511560"/>
                <a:gd name="connsiteY3" fmla="*/ 320435 h 910835"/>
                <a:gd name="connsiteX4" fmla="*/ 109831 w 511560"/>
                <a:gd name="connsiteY4" fmla="*/ 136232 h 910835"/>
                <a:gd name="connsiteX5" fmla="*/ 202660 w 511560"/>
                <a:gd name="connsiteY5" fmla="*/ 41997 h 910835"/>
                <a:gd name="connsiteX6" fmla="*/ 313755 w 511560"/>
                <a:gd name="connsiteY6" fmla="*/ 50847 h 910835"/>
                <a:gd name="connsiteX7" fmla="*/ 486887 w 511560"/>
                <a:gd name="connsiteY7" fmla="*/ 1587 h 910835"/>
                <a:gd name="connsiteX8" fmla="*/ 494309 w 511560"/>
                <a:gd name="connsiteY8" fmla="*/ 125011 h 910835"/>
                <a:gd name="connsiteX9" fmla="*/ 334800 w 511560"/>
                <a:gd name="connsiteY9" fmla="*/ 194435 h 910835"/>
                <a:gd name="connsiteX10" fmla="*/ 122400 w 511560"/>
                <a:gd name="connsiteY10" fmla="*/ 295235 h 910835"/>
                <a:gd name="connsiteX11" fmla="*/ 10800 w 511560"/>
                <a:gd name="connsiteY11" fmla="*/ 388835 h 910835"/>
                <a:gd name="connsiteX12" fmla="*/ 16976 w 511560"/>
                <a:gd name="connsiteY12" fmla="*/ 460392 h 910835"/>
                <a:gd name="connsiteX13" fmla="*/ 97200 w 511560"/>
                <a:gd name="connsiteY13" fmla="*/ 464435 h 910835"/>
                <a:gd name="connsiteX14" fmla="*/ 208800 w 511560"/>
                <a:gd name="connsiteY14" fmla="*/ 439235 h 910835"/>
                <a:gd name="connsiteX0" fmla="*/ 0 w 511560"/>
                <a:gd name="connsiteY0" fmla="*/ 910835 h 910835"/>
                <a:gd name="connsiteX1" fmla="*/ 104400 w 511560"/>
                <a:gd name="connsiteY1" fmla="*/ 752435 h 910835"/>
                <a:gd name="connsiteX2" fmla="*/ 126000 w 511560"/>
                <a:gd name="connsiteY2" fmla="*/ 518435 h 910835"/>
                <a:gd name="connsiteX3" fmla="*/ 151200 w 511560"/>
                <a:gd name="connsiteY3" fmla="*/ 320435 h 910835"/>
                <a:gd name="connsiteX4" fmla="*/ 109831 w 511560"/>
                <a:gd name="connsiteY4" fmla="*/ 136232 h 910835"/>
                <a:gd name="connsiteX5" fmla="*/ 202660 w 511560"/>
                <a:gd name="connsiteY5" fmla="*/ 41997 h 910835"/>
                <a:gd name="connsiteX6" fmla="*/ 313755 w 511560"/>
                <a:gd name="connsiteY6" fmla="*/ 50847 h 910835"/>
                <a:gd name="connsiteX7" fmla="*/ 486887 w 511560"/>
                <a:gd name="connsiteY7" fmla="*/ 1587 h 910835"/>
                <a:gd name="connsiteX8" fmla="*/ 494309 w 511560"/>
                <a:gd name="connsiteY8" fmla="*/ 125011 h 910835"/>
                <a:gd name="connsiteX9" fmla="*/ 334800 w 511560"/>
                <a:gd name="connsiteY9" fmla="*/ 194435 h 910835"/>
                <a:gd name="connsiteX10" fmla="*/ 122400 w 511560"/>
                <a:gd name="connsiteY10" fmla="*/ 295235 h 910835"/>
                <a:gd name="connsiteX11" fmla="*/ 10800 w 511560"/>
                <a:gd name="connsiteY11" fmla="*/ 388835 h 910835"/>
                <a:gd name="connsiteX12" fmla="*/ 16976 w 511560"/>
                <a:gd name="connsiteY12" fmla="*/ 460392 h 910835"/>
                <a:gd name="connsiteX13" fmla="*/ 97200 w 511560"/>
                <a:gd name="connsiteY13" fmla="*/ 464435 h 910835"/>
                <a:gd name="connsiteX0" fmla="*/ 0 w 511560"/>
                <a:gd name="connsiteY0" fmla="*/ 910835 h 910835"/>
                <a:gd name="connsiteX1" fmla="*/ 104400 w 511560"/>
                <a:gd name="connsiteY1" fmla="*/ 752435 h 910835"/>
                <a:gd name="connsiteX2" fmla="*/ 126000 w 511560"/>
                <a:gd name="connsiteY2" fmla="*/ 518435 h 910835"/>
                <a:gd name="connsiteX3" fmla="*/ 151200 w 511560"/>
                <a:gd name="connsiteY3" fmla="*/ 320435 h 910835"/>
                <a:gd name="connsiteX4" fmla="*/ 109831 w 511560"/>
                <a:gd name="connsiteY4" fmla="*/ 136232 h 910835"/>
                <a:gd name="connsiteX5" fmla="*/ 202660 w 511560"/>
                <a:gd name="connsiteY5" fmla="*/ 41997 h 910835"/>
                <a:gd name="connsiteX6" fmla="*/ 313755 w 511560"/>
                <a:gd name="connsiteY6" fmla="*/ 50847 h 910835"/>
                <a:gd name="connsiteX7" fmla="*/ 486887 w 511560"/>
                <a:gd name="connsiteY7" fmla="*/ 1587 h 910835"/>
                <a:gd name="connsiteX8" fmla="*/ 494309 w 511560"/>
                <a:gd name="connsiteY8" fmla="*/ 125011 h 910835"/>
                <a:gd name="connsiteX9" fmla="*/ 334800 w 511560"/>
                <a:gd name="connsiteY9" fmla="*/ 194435 h 910835"/>
                <a:gd name="connsiteX10" fmla="*/ 122400 w 511560"/>
                <a:gd name="connsiteY10" fmla="*/ 295235 h 910835"/>
                <a:gd name="connsiteX11" fmla="*/ 10800 w 511560"/>
                <a:gd name="connsiteY11" fmla="*/ 388835 h 910835"/>
                <a:gd name="connsiteX12" fmla="*/ 16976 w 511560"/>
                <a:gd name="connsiteY12" fmla="*/ 460392 h 910835"/>
                <a:gd name="connsiteX0" fmla="*/ 0 w 511560"/>
                <a:gd name="connsiteY0" fmla="*/ 910835 h 910835"/>
                <a:gd name="connsiteX1" fmla="*/ 104400 w 511560"/>
                <a:gd name="connsiteY1" fmla="*/ 752435 h 910835"/>
                <a:gd name="connsiteX2" fmla="*/ 126000 w 511560"/>
                <a:gd name="connsiteY2" fmla="*/ 518435 h 910835"/>
                <a:gd name="connsiteX3" fmla="*/ 151200 w 511560"/>
                <a:gd name="connsiteY3" fmla="*/ 320435 h 910835"/>
                <a:gd name="connsiteX4" fmla="*/ 109831 w 511560"/>
                <a:gd name="connsiteY4" fmla="*/ 136232 h 910835"/>
                <a:gd name="connsiteX5" fmla="*/ 202660 w 511560"/>
                <a:gd name="connsiteY5" fmla="*/ 41997 h 910835"/>
                <a:gd name="connsiteX6" fmla="*/ 313755 w 511560"/>
                <a:gd name="connsiteY6" fmla="*/ 50847 h 910835"/>
                <a:gd name="connsiteX7" fmla="*/ 486887 w 511560"/>
                <a:gd name="connsiteY7" fmla="*/ 1587 h 910835"/>
                <a:gd name="connsiteX8" fmla="*/ 494309 w 511560"/>
                <a:gd name="connsiteY8" fmla="*/ 125011 h 910835"/>
                <a:gd name="connsiteX9" fmla="*/ 334800 w 511560"/>
                <a:gd name="connsiteY9" fmla="*/ 194435 h 910835"/>
                <a:gd name="connsiteX10" fmla="*/ 122400 w 511560"/>
                <a:gd name="connsiteY10" fmla="*/ 295235 h 910835"/>
                <a:gd name="connsiteX11" fmla="*/ 10800 w 511560"/>
                <a:gd name="connsiteY11" fmla="*/ 388835 h 910835"/>
                <a:gd name="connsiteX0" fmla="*/ 0 w 511560"/>
                <a:gd name="connsiteY0" fmla="*/ 910835 h 910835"/>
                <a:gd name="connsiteX1" fmla="*/ 104400 w 511560"/>
                <a:gd name="connsiteY1" fmla="*/ 752435 h 910835"/>
                <a:gd name="connsiteX2" fmla="*/ 126000 w 511560"/>
                <a:gd name="connsiteY2" fmla="*/ 518435 h 910835"/>
                <a:gd name="connsiteX3" fmla="*/ 151200 w 511560"/>
                <a:gd name="connsiteY3" fmla="*/ 320435 h 910835"/>
                <a:gd name="connsiteX4" fmla="*/ 109831 w 511560"/>
                <a:gd name="connsiteY4" fmla="*/ 136232 h 910835"/>
                <a:gd name="connsiteX5" fmla="*/ 202660 w 511560"/>
                <a:gd name="connsiteY5" fmla="*/ 41997 h 910835"/>
                <a:gd name="connsiteX6" fmla="*/ 313755 w 511560"/>
                <a:gd name="connsiteY6" fmla="*/ 50847 h 910835"/>
                <a:gd name="connsiteX7" fmla="*/ 486887 w 511560"/>
                <a:gd name="connsiteY7" fmla="*/ 1587 h 910835"/>
                <a:gd name="connsiteX8" fmla="*/ 494309 w 511560"/>
                <a:gd name="connsiteY8" fmla="*/ 125011 h 910835"/>
                <a:gd name="connsiteX9" fmla="*/ 334800 w 511560"/>
                <a:gd name="connsiteY9" fmla="*/ 194435 h 910835"/>
                <a:gd name="connsiteX10" fmla="*/ 122400 w 511560"/>
                <a:gd name="connsiteY10" fmla="*/ 295235 h 910835"/>
                <a:gd name="connsiteX0" fmla="*/ 0 w 511560"/>
                <a:gd name="connsiteY0" fmla="*/ 910835 h 910835"/>
                <a:gd name="connsiteX1" fmla="*/ 126000 w 511560"/>
                <a:gd name="connsiteY1" fmla="*/ 518435 h 910835"/>
                <a:gd name="connsiteX2" fmla="*/ 151200 w 511560"/>
                <a:gd name="connsiteY2" fmla="*/ 320435 h 910835"/>
                <a:gd name="connsiteX3" fmla="*/ 109831 w 511560"/>
                <a:gd name="connsiteY3" fmla="*/ 136232 h 910835"/>
                <a:gd name="connsiteX4" fmla="*/ 202660 w 511560"/>
                <a:gd name="connsiteY4" fmla="*/ 41997 h 910835"/>
                <a:gd name="connsiteX5" fmla="*/ 313755 w 511560"/>
                <a:gd name="connsiteY5" fmla="*/ 50847 h 910835"/>
                <a:gd name="connsiteX6" fmla="*/ 486887 w 511560"/>
                <a:gd name="connsiteY6" fmla="*/ 1587 h 910835"/>
                <a:gd name="connsiteX7" fmla="*/ 494309 w 511560"/>
                <a:gd name="connsiteY7" fmla="*/ 125011 h 910835"/>
                <a:gd name="connsiteX8" fmla="*/ 334800 w 511560"/>
                <a:gd name="connsiteY8" fmla="*/ 194435 h 910835"/>
                <a:gd name="connsiteX9" fmla="*/ 122400 w 511560"/>
                <a:gd name="connsiteY9" fmla="*/ 295235 h 910835"/>
                <a:gd name="connsiteX0" fmla="*/ 0 w 511560"/>
                <a:gd name="connsiteY0" fmla="*/ 910835 h 910835"/>
                <a:gd name="connsiteX1" fmla="*/ 151200 w 511560"/>
                <a:gd name="connsiteY1" fmla="*/ 320435 h 910835"/>
                <a:gd name="connsiteX2" fmla="*/ 109831 w 511560"/>
                <a:gd name="connsiteY2" fmla="*/ 136232 h 910835"/>
                <a:gd name="connsiteX3" fmla="*/ 202660 w 511560"/>
                <a:gd name="connsiteY3" fmla="*/ 41997 h 910835"/>
                <a:gd name="connsiteX4" fmla="*/ 313755 w 511560"/>
                <a:gd name="connsiteY4" fmla="*/ 50847 h 910835"/>
                <a:gd name="connsiteX5" fmla="*/ 486887 w 511560"/>
                <a:gd name="connsiteY5" fmla="*/ 1587 h 910835"/>
                <a:gd name="connsiteX6" fmla="*/ 494309 w 511560"/>
                <a:gd name="connsiteY6" fmla="*/ 125011 h 910835"/>
                <a:gd name="connsiteX7" fmla="*/ 334800 w 511560"/>
                <a:gd name="connsiteY7" fmla="*/ 194435 h 910835"/>
                <a:gd name="connsiteX8" fmla="*/ 122400 w 511560"/>
                <a:gd name="connsiteY8" fmla="*/ 295235 h 910835"/>
                <a:gd name="connsiteX0" fmla="*/ 0 w 511560"/>
                <a:gd name="connsiteY0" fmla="*/ 910835 h 910835"/>
                <a:gd name="connsiteX1" fmla="*/ 109831 w 511560"/>
                <a:gd name="connsiteY1" fmla="*/ 136232 h 910835"/>
                <a:gd name="connsiteX2" fmla="*/ 202660 w 511560"/>
                <a:gd name="connsiteY2" fmla="*/ 41997 h 910835"/>
                <a:gd name="connsiteX3" fmla="*/ 313755 w 511560"/>
                <a:gd name="connsiteY3" fmla="*/ 50847 h 910835"/>
                <a:gd name="connsiteX4" fmla="*/ 486887 w 511560"/>
                <a:gd name="connsiteY4" fmla="*/ 1587 h 910835"/>
                <a:gd name="connsiteX5" fmla="*/ 494309 w 511560"/>
                <a:gd name="connsiteY5" fmla="*/ 125011 h 910835"/>
                <a:gd name="connsiteX6" fmla="*/ 334800 w 511560"/>
                <a:gd name="connsiteY6" fmla="*/ 194435 h 910835"/>
                <a:gd name="connsiteX7" fmla="*/ 122400 w 511560"/>
                <a:gd name="connsiteY7" fmla="*/ 295235 h 910835"/>
                <a:gd name="connsiteX0" fmla="*/ 0 w 401729"/>
                <a:gd name="connsiteY0" fmla="*/ 136232 h 295235"/>
                <a:gd name="connsiteX1" fmla="*/ 92829 w 401729"/>
                <a:gd name="connsiteY1" fmla="*/ 41997 h 295235"/>
                <a:gd name="connsiteX2" fmla="*/ 203924 w 401729"/>
                <a:gd name="connsiteY2" fmla="*/ 50847 h 295235"/>
                <a:gd name="connsiteX3" fmla="*/ 377056 w 401729"/>
                <a:gd name="connsiteY3" fmla="*/ 1587 h 295235"/>
                <a:gd name="connsiteX4" fmla="*/ 384478 w 401729"/>
                <a:gd name="connsiteY4" fmla="*/ 125011 h 295235"/>
                <a:gd name="connsiteX5" fmla="*/ 224969 w 401729"/>
                <a:gd name="connsiteY5" fmla="*/ 194435 h 295235"/>
                <a:gd name="connsiteX6" fmla="*/ 12569 w 401729"/>
                <a:gd name="connsiteY6" fmla="*/ 295235 h 295235"/>
                <a:gd name="connsiteX0" fmla="*/ 80260 w 389160"/>
                <a:gd name="connsiteY0" fmla="*/ 41997 h 295235"/>
                <a:gd name="connsiteX1" fmla="*/ 191355 w 389160"/>
                <a:gd name="connsiteY1" fmla="*/ 50847 h 295235"/>
                <a:gd name="connsiteX2" fmla="*/ 364487 w 389160"/>
                <a:gd name="connsiteY2" fmla="*/ 1587 h 295235"/>
                <a:gd name="connsiteX3" fmla="*/ 371909 w 389160"/>
                <a:gd name="connsiteY3" fmla="*/ 125011 h 295235"/>
                <a:gd name="connsiteX4" fmla="*/ 212400 w 389160"/>
                <a:gd name="connsiteY4" fmla="*/ 194435 h 295235"/>
                <a:gd name="connsiteX5" fmla="*/ 0 w 389160"/>
                <a:gd name="connsiteY5" fmla="*/ 295235 h 29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160" h="295235">
                  <a:moveTo>
                    <a:pt x="80260" y="41997"/>
                  </a:moveTo>
                  <a:cubicBezTo>
                    <a:pt x="116860" y="24597"/>
                    <a:pt x="143984" y="48448"/>
                    <a:pt x="191355" y="50847"/>
                  </a:cubicBezTo>
                  <a:cubicBezTo>
                    <a:pt x="238726" y="53246"/>
                    <a:pt x="334395" y="-10774"/>
                    <a:pt x="364487" y="1587"/>
                  </a:cubicBezTo>
                  <a:cubicBezTo>
                    <a:pt x="394579" y="13948"/>
                    <a:pt x="397257" y="92870"/>
                    <a:pt x="371909" y="125011"/>
                  </a:cubicBezTo>
                  <a:cubicBezTo>
                    <a:pt x="346561" y="157152"/>
                    <a:pt x="274385" y="166064"/>
                    <a:pt x="212400" y="194435"/>
                  </a:cubicBezTo>
                  <a:cubicBezTo>
                    <a:pt x="150415" y="222806"/>
                    <a:pt x="54000" y="262835"/>
                    <a:pt x="0" y="295235"/>
                  </a:cubicBezTo>
                </a:path>
              </a:pathLst>
            </a:custGeom>
            <a:noFill/>
            <a:ln w="76200">
              <a:gradFill flip="none" rotWithShape="1">
                <a:gsLst>
                  <a:gs pos="55300">
                    <a:schemeClr val="accent3"/>
                  </a:gs>
                  <a:gs pos="0">
                    <a:schemeClr val="accent1">
                      <a:lumMod val="5000"/>
                      <a:lumOff val="95000"/>
                    </a:schemeClr>
                  </a:gs>
                  <a:gs pos="100000">
                    <a:schemeClr val="accent3">
                      <a:lumMod val="75000"/>
                    </a:schemeClr>
                  </a:gs>
                </a:gsLst>
                <a:lin ang="2700000" scaled="1"/>
                <a:tileRect/>
              </a:gradFill>
            </a:ln>
            <a:effectLst>
              <a:glow rad="25400">
                <a:schemeClr val="accent3">
                  <a:lumMod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ounded Rectangle 156"/>
            <p:cNvSpPr/>
            <p:nvPr/>
          </p:nvSpPr>
          <p:spPr>
            <a:xfrm rot="4174263">
              <a:off x="2232318" y="2668378"/>
              <a:ext cx="257605" cy="64406"/>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C</a:t>
              </a:r>
              <a:endParaRPr lang="en-US" sz="1050" dirty="0">
                <a:solidFill>
                  <a:schemeClr val="tx1"/>
                </a:solidFill>
                <a:effectLst>
                  <a:outerShdw blurRad="38100" dist="38100" dir="2700000" algn="tl">
                    <a:srgbClr val="000000">
                      <a:alpha val="43137"/>
                    </a:srgbClr>
                  </a:outerShdw>
                </a:effectLst>
              </a:endParaRPr>
            </a:p>
          </p:txBody>
        </p:sp>
        <p:sp>
          <p:nvSpPr>
            <p:cNvPr id="158" name="Rounded Rectangle 157"/>
            <p:cNvSpPr/>
            <p:nvPr/>
          </p:nvSpPr>
          <p:spPr>
            <a:xfrm rot="4107013">
              <a:off x="2654071" y="2496823"/>
              <a:ext cx="267755" cy="73593"/>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U</a:t>
              </a:r>
              <a:endParaRPr lang="en-US" sz="1050" dirty="0">
                <a:solidFill>
                  <a:schemeClr val="tx1"/>
                </a:solidFill>
                <a:effectLst>
                  <a:outerShdw blurRad="38100" dist="38100" dir="2700000" algn="tl">
                    <a:srgbClr val="000000">
                      <a:alpha val="43137"/>
                    </a:srgbClr>
                  </a:outerShdw>
                </a:effectLst>
              </a:endParaRPr>
            </a:p>
          </p:txBody>
        </p:sp>
        <p:sp>
          <p:nvSpPr>
            <p:cNvPr id="160" name="Rounded Rectangle 159"/>
            <p:cNvSpPr/>
            <p:nvPr/>
          </p:nvSpPr>
          <p:spPr>
            <a:xfrm rot="4174263">
              <a:off x="2443298" y="2583735"/>
              <a:ext cx="255059" cy="64406"/>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G</a:t>
              </a:r>
              <a:endParaRPr lang="en-US" sz="1050" dirty="0">
                <a:solidFill>
                  <a:schemeClr val="tx1"/>
                </a:solidFill>
                <a:effectLst>
                  <a:outerShdw blurRad="38100" dist="38100" dir="2700000" algn="tl">
                    <a:srgbClr val="000000">
                      <a:alpha val="43137"/>
                    </a:srgbClr>
                  </a:outerShdw>
                </a:effectLst>
              </a:endParaRPr>
            </a:p>
          </p:txBody>
        </p:sp>
        <p:sp>
          <p:nvSpPr>
            <p:cNvPr id="161" name="Rounded Rectangle 160"/>
            <p:cNvSpPr/>
            <p:nvPr/>
          </p:nvSpPr>
          <p:spPr>
            <a:xfrm rot="4174263">
              <a:off x="2539562" y="2542624"/>
              <a:ext cx="281130" cy="64406"/>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169" name="Rounded Rectangle 168"/>
            <p:cNvSpPr/>
            <p:nvPr/>
          </p:nvSpPr>
          <p:spPr>
            <a:xfrm rot="4107013">
              <a:off x="2331917" y="2624148"/>
              <a:ext cx="267755" cy="73593"/>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U</a:t>
              </a:r>
              <a:endParaRPr lang="en-US" sz="1050" dirty="0">
                <a:solidFill>
                  <a:schemeClr val="tx1"/>
                </a:solidFill>
                <a:effectLst>
                  <a:outerShdw blurRad="38100" dist="38100" dir="2700000" algn="tl">
                    <a:srgbClr val="000000">
                      <a:alpha val="43137"/>
                    </a:srgbClr>
                  </a:outerShdw>
                </a:effectLst>
              </a:endParaRPr>
            </a:p>
          </p:txBody>
        </p:sp>
      </p:grpSp>
      <p:grpSp>
        <p:nvGrpSpPr>
          <p:cNvPr id="170" name="Group 169"/>
          <p:cNvGrpSpPr/>
          <p:nvPr/>
        </p:nvGrpSpPr>
        <p:grpSpPr>
          <a:xfrm rot="8276367" flipV="1">
            <a:off x="3448780" y="1952564"/>
            <a:ext cx="920257" cy="881537"/>
            <a:chOff x="1991091" y="1988581"/>
            <a:chExt cx="920257" cy="881537"/>
          </a:xfrm>
        </p:grpSpPr>
        <p:sp>
          <p:nvSpPr>
            <p:cNvPr id="171" name="Freeform 170"/>
            <p:cNvSpPr/>
            <p:nvPr/>
          </p:nvSpPr>
          <p:spPr>
            <a:xfrm>
              <a:off x="1991091" y="1988581"/>
              <a:ext cx="920257" cy="698149"/>
            </a:xfrm>
            <a:custGeom>
              <a:avLst/>
              <a:gdLst>
                <a:gd name="connsiteX0" fmla="*/ 7200 w 499074"/>
                <a:gd name="connsiteY0" fmla="*/ 937633 h 937633"/>
                <a:gd name="connsiteX1" fmla="*/ 111600 w 499074"/>
                <a:gd name="connsiteY1" fmla="*/ 779233 h 937633"/>
                <a:gd name="connsiteX2" fmla="*/ 133200 w 499074"/>
                <a:gd name="connsiteY2" fmla="*/ 545233 h 937633"/>
                <a:gd name="connsiteX3" fmla="*/ 158400 w 499074"/>
                <a:gd name="connsiteY3" fmla="*/ 347233 h 937633"/>
                <a:gd name="connsiteX4" fmla="*/ 104400 w 499074"/>
                <a:gd name="connsiteY4" fmla="*/ 174433 h 937633"/>
                <a:gd name="connsiteX5" fmla="*/ 324000 w 499074"/>
                <a:gd name="connsiteY5" fmla="*/ 70033 h 937633"/>
                <a:gd name="connsiteX6" fmla="*/ 478800 w 499074"/>
                <a:gd name="connsiteY6" fmla="*/ 1633 h 937633"/>
                <a:gd name="connsiteX7" fmla="*/ 482400 w 499074"/>
                <a:gd name="connsiteY7" fmla="*/ 138433 h 937633"/>
                <a:gd name="connsiteX8" fmla="*/ 342000 w 499074"/>
                <a:gd name="connsiteY8" fmla="*/ 221233 h 937633"/>
                <a:gd name="connsiteX9" fmla="*/ 129600 w 499074"/>
                <a:gd name="connsiteY9" fmla="*/ 322033 h 937633"/>
                <a:gd name="connsiteX10" fmla="*/ 18000 w 499074"/>
                <a:gd name="connsiteY10" fmla="*/ 415633 h 937633"/>
                <a:gd name="connsiteX11" fmla="*/ 10800 w 499074"/>
                <a:gd name="connsiteY11" fmla="*/ 494833 h 937633"/>
                <a:gd name="connsiteX12" fmla="*/ 104400 w 499074"/>
                <a:gd name="connsiteY12" fmla="*/ 491233 h 937633"/>
                <a:gd name="connsiteX13" fmla="*/ 216000 w 499074"/>
                <a:gd name="connsiteY13" fmla="*/ 466033 h 937633"/>
                <a:gd name="connsiteX14" fmla="*/ 302400 w 499074"/>
                <a:gd name="connsiteY14" fmla="*/ 491233 h 937633"/>
                <a:gd name="connsiteX15" fmla="*/ 248400 w 499074"/>
                <a:gd name="connsiteY15" fmla="*/ 577633 h 937633"/>
                <a:gd name="connsiteX16" fmla="*/ 111600 w 499074"/>
                <a:gd name="connsiteY16" fmla="*/ 613633 h 937633"/>
                <a:gd name="connsiteX17" fmla="*/ 25200 w 499074"/>
                <a:gd name="connsiteY17" fmla="*/ 671233 h 937633"/>
                <a:gd name="connsiteX18" fmla="*/ 0 w 499074"/>
                <a:gd name="connsiteY18" fmla="*/ 779233 h 937633"/>
                <a:gd name="connsiteX0" fmla="*/ 7200 w 499074"/>
                <a:gd name="connsiteY0" fmla="*/ 937329 h 937329"/>
                <a:gd name="connsiteX1" fmla="*/ 111600 w 499074"/>
                <a:gd name="connsiteY1" fmla="*/ 778929 h 937329"/>
                <a:gd name="connsiteX2" fmla="*/ 133200 w 499074"/>
                <a:gd name="connsiteY2" fmla="*/ 544929 h 937329"/>
                <a:gd name="connsiteX3" fmla="*/ 158400 w 499074"/>
                <a:gd name="connsiteY3" fmla="*/ 346929 h 937329"/>
                <a:gd name="connsiteX4" fmla="*/ 104400 w 499074"/>
                <a:gd name="connsiteY4" fmla="*/ 174129 h 937329"/>
                <a:gd name="connsiteX5" fmla="*/ 200725 w 499074"/>
                <a:gd name="connsiteY5" fmla="*/ 88282 h 937329"/>
                <a:gd name="connsiteX6" fmla="*/ 324000 w 499074"/>
                <a:gd name="connsiteY6" fmla="*/ 69729 h 937329"/>
                <a:gd name="connsiteX7" fmla="*/ 478800 w 499074"/>
                <a:gd name="connsiteY7" fmla="*/ 1329 h 937329"/>
                <a:gd name="connsiteX8" fmla="*/ 482400 w 499074"/>
                <a:gd name="connsiteY8" fmla="*/ 138129 h 937329"/>
                <a:gd name="connsiteX9" fmla="*/ 342000 w 499074"/>
                <a:gd name="connsiteY9" fmla="*/ 220929 h 937329"/>
                <a:gd name="connsiteX10" fmla="*/ 129600 w 499074"/>
                <a:gd name="connsiteY10" fmla="*/ 321729 h 937329"/>
                <a:gd name="connsiteX11" fmla="*/ 18000 w 499074"/>
                <a:gd name="connsiteY11" fmla="*/ 415329 h 937329"/>
                <a:gd name="connsiteX12" fmla="*/ 10800 w 499074"/>
                <a:gd name="connsiteY12" fmla="*/ 494529 h 937329"/>
                <a:gd name="connsiteX13" fmla="*/ 104400 w 499074"/>
                <a:gd name="connsiteY13" fmla="*/ 490929 h 937329"/>
                <a:gd name="connsiteX14" fmla="*/ 216000 w 499074"/>
                <a:gd name="connsiteY14" fmla="*/ 465729 h 937329"/>
                <a:gd name="connsiteX15" fmla="*/ 302400 w 499074"/>
                <a:gd name="connsiteY15" fmla="*/ 490929 h 937329"/>
                <a:gd name="connsiteX16" fmla="*/ 248400 w 499074"/>
                <a:gd name="connsiteY16" fmla="*/ 577329 h 937329"/>
                <a:gd name="connsiteX17" fmla="*/ 111600 w 499074"/>
                <a:gd name="connsiteY17" fmla="*/ 613329 h 937329"/>
                <a:gd name="connsiteX18" fmla="*/ 25200 w 499074"/>
                <a:gd name="connsiteY18" fmla="*/ 670929 h 937329"/>
                <a:gd name="connsiteX19" fmla="*/ 0 w 499074"/>
                <a:gd name="connsiteY19" fmla="*/ 778929 h 937329"/>
                <a:gd name="connsiteX0" fmla="*/ 7200 w 499074"/>
                <a:gd name="connsiteY0" fmla="*/ 937329 h 937329"/>
                <a:gd name="connsiteX1" fmla="*/ 111600 w 499074"/>
                <a:gd name="connsiteY1" fmla="*/ 778929 h 937329"/>
                <a:gd name="connsiteX2" fmla="*/ 133200 w 499074"/>
                <a:gd name="connsiteY2" fmla="*/ 544929 h 937329"/>
                <a:gd name="connsiteX3" fmla="*/ 158400 w 499074"/>
                <a:gd name="connsiteY3" fmla="*/ 346929 h 937329"/>
                <a:gd name="connsiteX4" fmla="*/ 104400 w 499074"/>
                <a:gd name="connsiteY4" fmla="*/ 174129 h 937329"/>
                <a:gd name="connsiteX5" fmla="*/ 200725 w 499074"/>
                <a:gd name="connsiteY5" fmla="*/ 88282 h 937329"/>
                <a:gd name="connsiteX6" fmla="*/ 324000 w 499074"/>
                <a:gd name="connsiteY6" fmla="*/ 69729 h 937329"/>
                <a:gd name="connsiteX7" fmla="*/ 478800 w 499074"/>
                <a:gd name="connsiteY7" fmla="*/ 1329 h 937329"/>
                <a:gd name="connsiteX8" fmla="*/ 482400 w 499074"/>
                <a:gd name="connsiteY8" fmla="*/ 138129 h 937329"/>
                <a:gd name="connsiteX9" fmla="*/ 342000 w 499074"/>
                <a:gd name="connsiteY9" fmla="*/ 220929 h 937329"/>
                <a:gd name="connsiteX10" fmla="*/ 129600 w 499074"/>
                <a:gd name="connsiteY10" fmla="*/ 321729 h 937329"/>
                <a:gd name="connsiteX11" fmla="*/ 18000 w 499074"/>
                <a:gd name="connsiteY11" fmla="*/ 415329 h 937329"/>
                <a:gd name="connsiteX12" fmla="*/ 10800 w 499074"/>
                <a:gd name="connsiteY12" fmla="*/ 494529 h 937329"/>
                <a:gd name="connsiteX13" fmla="*/ 104400 w 499074"/>
                <a:gd name="connsiteY13" fmla="*/ 490929 h 937329"/>
                <a:gd name="connsiteX14" fmla="*/ 216000 w 499074"/>
                <a:gd name="connsiteY14" fmla="*/ 465729 h 937329"/>
                <a:gd name="connsiteX15" fmla="*/ 302400 w 499074"/>
                <a:gd name="connsiteY15" fmla="*/ 490929 h 937329"/>
                <a:gd name="connsiteX16" fmla="*/ 248400 w 499074"/>
                <a:gd name="connsiteY16" fmla="*/ 577329 h 937329"/>
                <a:gd name="connsiteX17" fmla="*/ 111600 w 499074"/>
                <a:gd name="connsiteY17" fmla="*/ 613329 h 937329"/>
                <a:gd name="connsiteX18" fmla="*/ 25200 w 499074"/>
                <a:gd name="connsiteY18" fmla="*/ 670929 h 937329"/>
                <a:gd name="connsiteX19" fmla="*/ 0 w 499074"/>
                <a:gd name="connsiteY19" fmla="*/ 778929 h 937329"/>
                <a:gd name="connsiteX0" fmla="*/ 7200 w 499074"/>
                <a:gd name="connsiteY0" fmla="*/ 937329 h 937329"/>
                <a:gd name="connsiteX1" fmla="*/ 111600 w 499074"/>
                <a:gd name="connsiteY1" fmla="*/ 778929 h 937329"/>
                <a:gd name="connsiteX2" fmla="*/ 133200 w 499074"/>
                <a:gd name="connsiteY2" fmla="*/ 544929 h 937329"/>
                <a:gd name="connsiteX3" fmla="*/ 158400 w 499074"/>
                <a:gd name="connsiteY3" fmla="*/ 346929 h 937329"/>
                <a:gd name="connsiteX4" fmla="*/ 121598 w 499074"/>
                <a:gd name="connsiteY4" fmla="*/ 177950 h 937329"/>
                <a:gd name="connsiteX5" fmla="*/ 200725 w 499074"/>
                <a:gd name="connsiteY5" fmla="*/ 88282 h 937329"/>
                <a:gd name="connsiteX6" fmla="*/ 324000 w 499074"/>
                <a:gd name="connsiteY6" fmla="*/ 69729 h 937329"/>
                <a:gd name="connsiteX7" fmla="*/ 478800 w 499074"/>
                <a:gd name="connsiteY7" fmla="*/ 1329 h 937329"/>
                <a:gd name="connsiteX8" fmla="*/ 482400 w 499074"/>
                <a:gd name="connsiteY8" fmla="*/ 138129 h 937329"/>
                <a:gd name="connsiteX9" fmla="*/ 342000 w 499074"/>
                <a:gd name="connsiteY9" fmla="*/ 220929 h 937329"/>
                <a:gd name="connsiteX10" fmla="*/ 129600 w 499074"/>
                <a:gd name="connsiteY10" fmla="*/ 321729 h 937329"/>
                <a:gd name="connsiteX11" fmla="*/ 18000 w 499074"/>
                <a:gd name="connsiteY11" fmla="*/ 415329 h 937329"/>
                <a:gd name="connsiteX12" fmla="*/ 10800 w 499074"/>
                <a:gd name="connsiteY12" fmla="*/ 494529 h 937329"/>
                <a:gd name="connsiteX13" fmla="*/ 104400 w 499074"/>
                <a:gd name="connsiteY13" fmla="*/ 490929 h 937329"/>
                <a:gd name="connsiteX14" fmla="*/ 216000 w 499074"/>
                <a:gd name="connsiteY14" fmla="*/ 465729 h 937329"/>
                <a:gd name="connsiteX15" fmla="*/ 302400 w 499074"/>
                <a:gd name="connsiteY15" fmla="*/ 490929 h 937329"/>
                <a:gd name="connsiteX16" fmla="*/ 248400 w 499074"/>
                <a:gd name="connsiteY16" fmla="*/ 577329 h 937329"/>
                <a:gd name="connsiteX17" fmla="*/ 111600 w 499074"/>
                <a:gd name="connsiteY17" fmla="*/ 613329 h 937329"/>
                <a:gd name="connsiteX18" fmla="*/ 25200 w 499074"/>
                <a:gd name="connsiteY18" fmla="*/ 670929 h 937329"/>
                <a:gd name="connsiteX19" fmla="*/ 0 w 499074"/>
                <a:gd name="connsiteY19" fmla="*/ 778929 h 937329"/>
                <a:gd name="connsiteX0" fmla="*/ 7200 w 499074"/>
                <a:gd name="connsiteY0" fmla="*/ 937329 h 937329"/>
                <a:gd name="connsiteX1" fmla="*/ 111600 w 499074"/>
                <a:gd name="connsiteY1" fmla="*/ 778929 h 937329"/>
                <a:gd name="connsiteX2" fmla="*/ 133200 w 499074"/>
                <a:gd name="connsiteY2" fmla="*/ 544929 h 937329"/>
                <a:gd name="connsiteX3" fmla="*/ 158400 w 499074"/>
                <a:gd name="connsiteY3" fmla="*/ 346929 h 937329"/>
                <a:gd name="connsiteX4" fmla="*/ 121598 w 499074"/>
                <a:gd name="connsiteY4" fmla="*/ 177950 h 937329"/>
                <a:gd name="connsiteX5" fmla="*/ 200725 w 499074"/>
                <a:gd name="connsiteY5" fmla="*/ 88282 h 937329"/>
                <a:gd name="connsiteX6" fmla="*/ 324000 w 499074"/>
                <a:gd name="connsiteY6" fmla="*/ 69729 h 937329"/>
                <a:gd name="connsiteX7" fmla="*/ 478800 w 499074"/>
                <a:gd name="connsiteY7" fmla="*/ 1329 h 937329"/>
                <a:gd name="connsiteX8" fmla="*/ 482400 w 499074"/>
                <a:gd name="connsiteY8" fmla="*/ 138129 h 937329"/>
                <a:gd name="connsiteX9" fmla="*/ 342000 w 499074"/>
                <a:gd name="connsiteY9" fmla="*/ 220929 h 937329"/>
                <a:gd name="connsiteX10" fmla="*/ 129600 w 499074"/>
                <a:gd name="connsiteY10" fmla="*/ 321729 h 937329"/>
                <a:gd name="connsiteX11" fmla="*/ 18000 w 499074"/>
                <a:gd name="connsiteY11" fmla="*/ 415329 h 937329"/>
                <a:gd name="connsiteX12" fmla="*/ 10800 w 499074"/>
                <a:gd name="connsiteY12" fmla="*/ 494529 h 937329"/>
                <a:gd name="connsiteX13" fmla="*/ 104400 w 499074"/>
                <a:gd name="connsiteY13" fmla="*/ 490929 h 937329"/>
                <a:gd name="connsiteX14" fmla="*/ 216000 w 499074"/>
                <a:gd name="connsiteY14" fmla="*/ 465729 h 937329"/>
                <a:gd name="connsiteX15" fmla="*/ 302400 w 499074"/>
                <a:gd name="connsiteY15" fmla="*/ 490929 h 937329"/>
                <a:gd name="connsiteX16" fmla="*/ 248400 w 499074"/>
                <a:gd name="connsiteY16" fmla="*/ 577329 h 937329"/>
                <a:gd name="connsiteX17" fmla="*/ 111600 w 499074"/>
                <a:gd name="connsiteY17" fmla="*/ 613329 h 937329"/>
                <a:gd name="connsiteX18" fmla="*/ 25200 w 499074"/>
                <a:gd name="connsiteY18" fmla="*/ 670929 h 937329"/>
                <a:gd name="connsiteX19" fmla="*/ 0 w 499074"/>
                <a:gd name="connsiteY19" fmla="*/ 778929 h 937329"/>
                <a:gd name="connsiteX0" fmla="*/ 7200 w 499074"/>
                <a:gd name="connsiteY0" fmla="*/ 937129 h 937129"/>
                <a:gd name="connsiteX1" fmla="*/ 111600 w 499074"/>
                <a:gd name="connsiteY1" fmla="*/ 778729 h 937129"/>
                <a:gd name="connsiteX2" fmla="*/ 133200 w 499074"/>
                <a:gd name="connsiteY2" fmla="*/ 544729 h 937129"/>
                <a:gd name="connsiteX3" fmla="*/ 158400 w 499074"/>
                <a:gd name="connsiteY3" fmla="*/ 346729 h 937129"/>
                <a:gd name="connsiteX4" fmla="*/ 121598 w 499074"/>
                <a:gd name="connsiteY4" fmla="*/ 177750 h 937129"/>
                <a:gd name="connsiteX5" fmla="*/ 200725 w 499074"/>
                <a:gd name="connsiteY5" fmla="*/ 88082 h 937129"/>
                <a:gd name="connsiteX6" fmla="*/ 324000 w 499074"/>
                <a:gd name="connsiteY6" fmla="*/ 69529 h 937129"/>
                <a:gd name="connsiteX7" fmla="*/ 478800 w 499074"/>
                <a:gd name="connsiteY7" fmla="*/ 1129 h 937129"/>
                <a:gd name="connsiteX8" fmla="*/ 482400 w 499074"/>
                <a:gd name="connsiteY8" fmla="*/ 137929 h 937129"/>
                <a:gd name="connsiteX9" fmla="*/ 342000 w 499074"/>
                <a:gd name="connsiteY9" fmla="*/ 220729 h 937129"/>
                <a:gd name="connsiteX10" fmla="*/ 129600 w 499074"/>
                <a:gd name="connsiteY10" fmla="*/ 321529 h 937129"/>
                <a:gd name="connsiteX11" fmla="*/ 18000 w 499074"/>
                <a:gd name="connsiteY11" fmla="*/ 415129 h 937129"/>
                <a:gd name="connsiteX12" fmla="*/ 10800 w 499074"/>
                <a:gd name="connsiteY12" fmla="*/ 494329 h 937129"/>
                <a:gd name="connsiteX13" fmla="*/ 104400 w 499074"/>
                <a:gd name="connsiteY13" fmla="*/ 490729 h 937129"/>
                <a:gd name="connsiteX14" fmla="*/ 216000 w 499074"/>
                <a:gd name="connsiteY14" fmla="*/ 465529 h 937129"/>
                <a:gd name="connsiteX15" fmla="*/ 302400 w 499074"/>
                <a:gd name="connsiteY15" fmla="*/ 490729 h 937129"/>
                <a:gd name="connsiteX16" fmla="*/ 248400 w 499074"/>
                <a:gd name="connsiteY16" fmla="*/ 577129 h 937129"/>
                <a:gd name="connsiteX17" fmla="*/ 111600 w 499074"/>
                <a:gd name="connsiteY17" fmla="*/ 613129 h 937129"/>
                <a:gd name="connsiteX18" fmla="*/ 25200 w 499074"/>
                <a:gd name="connsiteY18" fmla="*/ 670729 h 937129"/>
                <a:gd name="connsiteX19" fmla="*/ 0 w 499074"/>
                <a:gd name="connsiteY19" fmla="*/ 778729 h 937129"/>
                <a:gd name="connsiteX0" fmla="*/ 7200 w 508689"/>
                <a:gd name="connsiteY0" fmla="*/ 911156 h 911156"/>
                <a:gd name="connsiteX1" fmla="*/ 111600 w 508689"/>
                <a:gd name="connsiteY1" fmla="*/ 752756 h 911156"/>
                <a:gd name="connsiteX2" fmla="*/ 133200 w 508689"/>
                <a:gd name="connsiteY2" fmla="*/ 518756 h 911156"/>
                <a:gd name="connsiteX3" fmla="*/ 158400 w 508689"/>
                <a:gd name="connsiteY3" fmla="*/ 320756 h 911156"/>
                <a:gd name="connsiteX4" fmla="*/ 121598 w 508689"/>
                <a:gd name="connsiteY4" fmla="*/ 151777 h 911156"/>
                <a:gd name="connsiteX5" fmla="*/ 200725 w 508689"/>
                <a:gd name="connsiteY5" fmla="*/ 62109 h 911156"/>
                <a:gd name="connsiteX6" fmla="*/ 324000 w 508689"/>
                <a:gd name="connsiteY6" fmla="*/ 43556 h 911156"/>
                <a:gd name="connsiteX7" fmla="*/ 494087 w 508689"/>
                <a:gd name="connsiteY7" fmla="*/ 1908 h 911156"/>
                <a:gd name="connsiteX8" fmla="*/ 482400 w 508689"/>
                <a:gd name="connsiteY8" fmla="*/ 111956 h 911156"/>
                <a:gd name="connsiteX9" fmla="*/ 342000 w 508689"/>
                <a:gd name="connsiteY9" fmla="*/ 194756 h 911156"/>
                <a:gd name="connsiteX10" fmla="*/ 129600 w 508689"/>
                <a:gd name="connsiteY10" fmla="*/ 295556 h 911156"/>
                <a:gd name="connsiteX11" fmla="*/ 18000 w 508689"/>
                <a:gd name="connsiteY11" fmla="*/ 389156 h 911156"/>
                <a:gd name="connsiteX12" fmla="*/ 10800 w 508689"/>
                <a:gd name="connsiteY12" fmla="*/ 468356 h 911156"/>
                <a:gd name="connsiteX13" fmla="*/ 104400 w 508689"/>
                <a:gd name="connsiteY13" fmla="*/ 464756 h 911156"/>
                <a:gd name="connsiteX14" fmla="*/ 216000 w 508689"/>
                <a:gd name="connsiteY14" fmla="*/ 439556 h 911156"/>
                <a:gd name="connsiteX15" fmla="*/ 302400 w 508689"/>
                <a:gd name="connsiteY15" fmla="*/ 464756 h 911156"/>
                <a:gd name="connsiteX16" fmla="*/ 248400 w 508689"/>
                <a:gd name="connsiteY16" fmla="*/ 551156 h 911156"/>
                <a:gd name="connsiteX17" fmla="*/ 111600 w 508689"/>
                <a:gd name="connsiteY17" fmla="*/ 587156 h 911156"/>
                <a:gd name="connsiteX18" fmla="*/ 25200 w 508689"/>
                <a:gd name="connsiteY18" fmla="*/ 644756 h 911156"/>
                <a:gd name="connsiteX19" fmla="*/ 0 w 508689"/>
                <a:gd name="connsiteY19" fmla="*/ 752756 h 911156"/>
                <a:gd name="connsiteX0" fmla="*/ 7200 w 518589"/>
                <a:gd name="connsiteY0" fmla="*/ 911785 h 911785"/>
                <a:gd name="connsiteX1" fmla="*/ 111600 w 518589"/>
                <a:gd name="connsiteY1" fmla="*/ 753385 h 911785"/>
                <a:gd name="connsiteX2" fmla="*/ 133200 w 518589"/>
                <a:gd name="connsiteY2" fmla="*/ 519385 h 911785"/>
                <a:gd name="connsiteX3" fmla="*/ 158400 w 518589"/>
                <a:gd name="connsiteY3" fmla="*/ 321385 h 911785"/>
                <a:gd name="connsiteX4" fmla="*/ 121598 w 518589"/>
                <a:gd name="connsiteY4" fmla="*/ 152406 h 911785"/>
                <a:gd name="connsiteX5" fmla="*/ 200725 w 518589"/>
                <a:gd name="connsiteY5" fmla="*/ 62738 h 911785"/>
                <a:gd name="connsiteX6" fmla="*/ 324000 w 518589"/>
                <a:gd name="connsiteY6" fmla="*/ 44185 h 911785"/>
                <a:gd name="connsiteX7" fmla="*/ 494087 w 518589"/>
                <a:gd name="connsiteY7" fmla="*/ 2537 h 911785"/>
                <a:gd name="connsiteX8" fmla="*/ 501509 w 518589"/>
                <a:gd name="connsiteY8" fmla="*/ 125961 h 911785"/>
                <a:gd name="connsiteX9" fmla="*/ 342000 w 518589"/>
                <a:gd name="connsiteY9" fmla="*/ 195385 h 911785"/>
                <a:gd name="connsiteX10" fmla="*/ 129600 w 518589"/>
                <a:gd name="connsiteY10" fmla="*/ 296185 h 911785"/>
                <a:gd name="connsiteX11" fmla="*/ 18000 w 518589"/>
                <a:gd name="connsiteY11" fmla="*/ 389785 h 911785"/>
                <a:gd name="connsiteX12" fmla="*/ 10800 w 518589"/>
                <a:gd name="connsiteY12" fmla="*/ 468985 h 911785"/>
                <a:gd name="connsiteX13" fmla="*/ 104400 w 518589"/>
                <a:gd name="connsiteY13" fmla="*/ 465385 h 911785"/>
                <a:gd name="connsiteX14" fmla="*/ 216000 w 518589"/>
                <a:gd name="connsiteY14" fmla="*/ 440185 h 911785"/>
                <a:gd name="connsiteX15" fmla="*/ 302400 w 518589"/>
                <a:gd name="connsiteY15" fmla="*/ 465385 h 911785"/>
                <a:gd name="connsiteX16" fmla="*/ 248400 w 518589"/>
                <a:gd name="connsiteY16" fmla="*/ 551785 h 911785"/>
                <a:gd name="connsiteX17" fmla="*/ 111600 w 518589"/>
                <a:gd name="connsiteY17" fmla="*/ 587785 h 911785"/>
                <a:gd name="connsiteX18" fmla="*/ 25200 w 518589"/>
                <a:gd name="connsiteY18" fmla="*/ 645385 h 911785"/>
                <a:gd name="connsiteX19" fmla="*/ 0 w 518589"/>
                <a:gd name="connsiteY19" fmla="*/ 753385 h 911785"/>
                <a:gd name="connsiteX0" fmla="*/ 7200 w 518589"/>
                <a:gd name="connsiteY0" fmla="*/ 911785 h 911785"/>
                <a:gd name="connsiteX1" fmla="*/ 111600 w 518589"/>
                <a:gd name="connsiteY1" fmla="*/ 753385 h 911785"/>
                <a:gd name="connsiteX2" fmla="*/ 133200 w 518589"/>
                <a:gd name="connsiteY2" fmla="*/ 519385 h 911785"/>
                <a:gd name="connsiteX3" fmla="*/ 158400 w 518589"/>
                <a:gd name="connsiteY3" fmla="*/ 321385 h 911785"/>
                <a:gd name="connsiteX4" fmla="*/ 121598 w 518589"/>
                <a:gd name="connsiteY4" fmla="*/ 152406 h 911785"/>
                <a:gd name="connsiteX5" fmla="*/ 200725 w 518589"/>
                <a:gd name="connsiteY5" fmla="*/ 62738 h 911785"/>
                <a:gd name="connsiteX6" fmla="*/ 324000 w 518589"/>
                <a:gd name="connsiteY6" fmla="*/ 44185 h 911785"/>
                <a:gd name="connsiteX7" fmla="*/ 494087 w 518589"/>
                <a:gd name="connsiteY7" fmla="*/ 2537 h 911785"/>
                <a:gd name="connsiteX8" fmla="*/ 501509 w 518589"/>
                <a:gd name="connsiteY8" fmla="*/ 125961 h 911785"/>
                <a:gd name="connsiteX9" fmla="*/ 342000 w 518589"/>
                <a:gd name="connsiteY9" fmla="*/ 195385 h 911785"/>
                <a:gd name="connsiteX10" fmla="*/ 129600 w 518589"/>
                <a:gd name="connsiteY10" fmla="*/ 296185 h 911785"/>
                <a:gd name="connsiteX11" fmla="*/ 18000 w 518589"/>
                <a:gd name="connsiteY11" fmla="*/ 389785 h 911785"/>
                <a:gd name="connsiteX12" fmla="*/ 10800 w 518589"/>
                <a:gd name="connsiteY12" fmla="*/ 468985 h 911785"/>
                <a:gd name="connsiteX13" fmla="*/ 104400 w 518589"/>
                <a:gd name="connsiteY13" fmla="*/ 465385 h 911785"/>
                <a:gd name="connsiteX14" fmla="*/ 216000 w 518589"/>
                <a:gd name="connsiteY14" fmla="*/ 440185 h 911785"/>
                <a:gd name="connsiteX15" fmla="*/ 281381 w 518589"/>
                <a:gd name="connsiteY15" fmla="*/ 480672 h 911785"/>
                <a:gd name="connsiteX16" fmla="*/ 248400 w 518589"/>
                <a:gd name="connsiteY16" fmla="*/ 551785 h 911785"/>
                <a:gd name="connsiteX17" fmla="*/ 111600 w 518589"/>
                <a:gd name="connsiteY17" fmla="*/ 587785 h 911785"/>
                <a:gd name="connsiteX18" fmla="*/ 25200 w 518589"/>
                <a:gd name="connsiteY18" fmla="*/ 645385 h 911785"/>
                <a:gd name="connsiteX19" fmla="*/ 0 w 518589"/>
                <a:gd name="connsiteY19" fmla="*/ 753385 h 911785"/>
                <a:gd name="connsiteX0" fmla="*/ 7200 w 518589"/>
                <a:gd name="connsiteY0" fmla="*/ 911785 h 911785"/>
                <a:gd name="connsiteX1" fmla="*/ 111600 w 518589"/>
                <a:gd name="connsiteY1" fmla="*/ 753385 h 911785"/>
                <a:gd name="connsiteX2" fmla="*/ 133200 w 518589"/>
                <a:gd name="connsiteY2" fmla="*/ 519385 h 911785"/>
                <a:gd name="connsiteX3" fmla="*/ 158400 w 518589"/>
                <a:gd name="connsiteY3" fmla="*/ 321385 h 911785"/>
                <a:gd name="connsiteX4" fmla="*/ 121598 w 518589"/>
                <a:gd name="connsiteY4" fmla="*/ 152406 h 911785"/>
                <a:gd name="connsiteX5" fmla="*/ 200725 w 518589"/>
                <a:gd name="connsiteY5" fmla="*/ 62738 h 911785"/>
                <a:gd name="connsiteX6" fmla="*/ 324000 w 518589"/>
                <a:gd name="connsiteY6" fmla="*/ 44185 h 911785"/>
                <a:gd name="connsiteX7" fmla="*/ 494087 w 518589"/>
                <a:gd name="connsiteY7" fmla="*/ 2537 h 911785"/>
                <a:gd name="connsiteX8" fmla="*/ 501509 w 518589"/>
                <a:gd name="connsiteY8" fmla="*/ 125961 h 911785"/>
                <a:gd name="connsiteX9" fmla="*/ 342000 w 518589"/>
                <a:gd name="connsiteY9" fmla="*/ 195385 h 911785"/>
                <a:gd name="connsiteX10" fmla="*/ 129600 w 518589"/>
                <a:gd name="connsiteY10" fmla="*/ 296185 h 911785"/>
                <a:gd name="connsiteX11" fmla="*/ 18000 w 518589"/>
                <a:gd name="connsiteY11" fmla="*/ 389785 h 911785"/>
                <a:gd name="connsiteX12" fmla="*/ 24176 w 518589"/>
                <a:gd name="connsiteY12" fmla="*/ 461342 h 911785"/>
                <a:gd name="connsiteX13" fmla="*/ 104400 w 518589"/>
                <a:gd name="connsiteY13" fmla="*/ 465385 h 911785"/>
                <a:gd name="connsiteX14" fmla="*/ 216000 w 518589"/>
                <a:gd name="connsiteY14" fmla="*/ 440185 h 911785"/>
                <a:gd name="connsiteX15" fmla="*/ 281381 w 518589"/>
                <a:gd name="connsiteY15" fmla="*/ 480672 h 911785"/>
                <a:gd name="connsiteX16" fmla="*/ 248400 w 518589"/>
                <a:gd name="connsiteY16" fmla="*/ 551785 h 911785"/>
                <a:gd name="connsiteX17" fmla="*/ 111600 w 518589"/>
                <a:gd name="connsiteY17" fmla="*/ 587785 h 911785"/>
                <a:gd name="connsiteX18" fmla="*/ 25200 w 518589"/>
                <a:gd name="connsiteY18" fmla="*/ 645385 h 911785"/>
                <a:gd name="connsiteX19" fmla="*/ 0 w 518589"/>
                <a:gd name="connsiteY19" fmla="*/ 753385 h 911785"/>
                <a:gd name="connsiteX0" fmla="*/ 7200 w 518589"/>
                <a:gd name="connsiteY0" fmla="*/ 911670 h 911670"/>
                <a:gd name="connsiteX1" fmla="*/ 111600 w 518589"/>
                <a:gd name="connsiteY1" fmla="*/ 753270 h 911670"/>
                <a:gd name="connsiteX2" fmla="*/ 133200 w 518589"/>
                <a:gd name="connsiteY2" fmla="*/ 519270 h 911670"/>
                <a:gd name="connsiteX3" fmla="*/ 158400 w 518589"/>
                <a:gd name="connsiteY3" fmla="*/ 321270 h 911670"/>
                <a:gd name="connsiteX4" fmla="*/ 121598 w 518589"/>
                <a:gd name="connsiteY4" fmla="*/ 152291 h 911670"/>
                <a:gd name="connsiteX5" fmla="*/ 206815 w 518589"/>
                <a:gd name="connsiteY5" fmla="*/ 45877 h 911670"/>
                <a:gd name="connsiteX6" fmla="*/ 324000 w 518589"/>
                <a:gd name="connsiteY6" fmla="*/ 44070 h 911670"/>
                <a:gd name="connsiteX7" fmla="*/ 494087 w 518589"/>
                <a:gd name="connsiteY7" fmla="*/ 2422 h 911670"/>
                <a:gd name="connsiteX8" fmla="*/ 501509 w 518589"/>
                <a:gd name="connsiteY8" fmla="*/ 125846 h 911670"/>
                <a:gd name="connsiteX9" fmla="*/ 342000 w 518589"/>
                <a:gd name="connsiteY9" fmla="*/ 195270 h 911670"/>
                <a:gd name="connsiteX10" fmla="*/ 129600 w 518589"/>
                <a:gd name="connsiteY10" fmla="*/ 296070 h 911670"/>
                <a:gd name="connsiteX11" fmla="*/ 18000 w 518589"/>
                <a:gd name="connsiteY11" fmla="*/ 389670 h 911670"/>
                <a:gd name="connsiteX12" fmla="*/ 24176 w 518589"/>
                <a:gd name="connsiteY12" fmla="*/ 461227 h 911670"/>
                <a:gd name="connsiteX13" fmla="*/ 104400 w 518589"/>
                <a:gd name="connsiteY13" fmla="*/ 465270 h 911670"/>
                <a:gd name="connsiteX14" fmla="*/ 216000 w 518589"/>
                <a:gd name="connsiteY14" fmla="*/ 440070 h 911670"/>
                <a:gd name="connsiteX15" fmla="*/ 281381 w 518589"/>
                <a:gd name="connsiteY15" fmla="*/ 480557 h 911670"/>
                <a:gd name="connsiteX16" fmla="*/ 248400 w 518589"/>
                <a:gd name="connsiteY16" fmla="*/ 551670 h 911670"/>
                <a:gd name="connsiteX17" fmla="*/ 111600 w 518589"/>
                <a:gd name="connsiteY17" fmla="*/ 587670 h 911670"/>
                <a:gd name="connsiteX18" fmla="*/ 25200 w 518589"/>
                <a:gd name="connsiteY18" fmla="*/ 645270 h 911670"/>
                <a:gd name="connsiteX19" fmla="*/ 0 w 518589"/>
                <a:gd name="connsiteY19" fmla="*/ 753270 h 911670"/>
                <a:gd name="connsiteX0" fmla="*/ 7200 w 518589"/>
                <a:gd name="connsiteY0" fmla="*/ 911649 h 911649"/>
                <a:gd name="connsiteX1" fmla="*/ 111600 w 518589"/>
                <a:gd name="connsiteY1" fmla="*/ 753249 h 911649"/>
                <a:gd name="connsiteX2" fmla="*/ 133200 w 518589"/>
                <a:gd name="connsiteY2" fmla="*/ 519249 h 911649"/>
                <a:gd name="connsiteX3" fmla="*/ 158400 w 518589"/>
                <a:gd name="connsiteY3" fmla="*/ 321249 h 911649"/>
                <a:gd name="connsiteX4" fmla="*/ 121598 w 518589"/>
                <a:gd name="connsiteY4" fmla="*/ 152270 h 911649"/>
                <a:gd name="connsiteX5" fmla="*/ 209860 w 518589"/>
                <a:gd name="connsiteY5" fmla="*/ 42811 h 911649"/>
                <a:gd name="connsiteX6" fmla="*/ 324000 w 518589"/>
                <a:gd name="connsiteY6" fmla="*/ 44049 h 911649"/>
                <a:gd name="connsiteX7" fmla="*/ 494087 w 518589"/>
                <a:gd name="connsiteY7" fmla="*/ 2401 h 911649"/>
                <a:gd name="connsiteX8" fmla="*/ 501509 w 518589"/>
                <a:gd name="connsiteY8" fmla="*/ 125825 h 911649"/>
                <a:gd name="connsiteX9" fmla="*/ 342000 w 518589"/>
                <a:gd name="connsiteY9" fmla="*/ 195249 h 911649"/>
                <a:gd name="connsiteX10" fmla="*/ 129600 w 518589"/>
                <a:gd name="connsiteY10" fmla="*/ 296049 h 911649"/>
                <a:gd name="connsiteX11" fmla="*/ 18000 w 518589"/>
                <a:gd name="connsiteY11" fmla="*/ 389649 h 911649"/>
                <a:gd name="connsiteX12" fmla="*/ 24176 w 518589"/>
                <a:gd name="connsiteY12" fmla="*/ 461206 h 911649"/>
                <a:gd name="connsiteX13" fmla="*/ 104400 w 518589"/>
                <a:gd name="connsiteY13" fmla="*/ 465249 h 911649"/>
                <a:gd name="connsiteX14" fmla="*/ 216000 w 518589"/>
                <a:gd name="connsiteY14" fmla="*/ 440049 h 911649"/>
                <a:gd name="connsiteX15" fmla="*/ 281381 w 518589"/>
                <a:gd name="connsiteY15" fmla="*/ 480536 h 911649"/>
                <a:gd name="connsiteX16" fmla="*/ 248400 w 518589"/>
                <a:gd name="connsiteY16" fmla="*/ 551649 h 911649"/>
                <a:gd name="connsiteX17" fmla="*/ 111600 w 518589"/>
                <a:gd name="connsiteY17" fmla="*/ 587649 h 911649"/>
                <a:gd name="connsiteX18" fmla="*/ 25200 w 518589"/>
                <a:gd name="connsiteY18" fmla="*/ 645249 h 911649"/>
                <a:gd name="connsiteX19" fmla="*/ 0 w 518589"/>
                <a:gd name="connsiteY19" fmla="*/ 753249 h 911649"/>
                <a:gd name="connsiteX0" fmla="*/ 7200 w 518760"/>
                <a:gd name="connsiteY0" fmla="*/ 911055 h 911055"/>
                <a:gd name="connsiteX1" fmla="*/ 111600 w 518760"/>
                <a:gd name="connsiteY1" fmla="*/ 752655 h 911055"/>
                <a:gd name="connsiteX2" fmla="*/ 133200 w 518760"/>
                <a:gd name="connsiteY2" fmla="*/ 518655 h 911055"/>
                <a:gd name="connsiteX3" fmla="*/ 158400 w 518760"/>
                <a:gd name="connsiteY3" fmla="*/ 320655 h 911055"/>
                <a:gd name="connsiteX4" fmla="*/ 121598 w 518760"/>
                <a:gd name="connsiteY4" fmla="*/ 151676 h 911055"/>
                <a:gd name="connsiteX5" fmla="*/ 209860 w 518760"/>
                <a:gd name="connsiteY5" fmla="*/ 42217 h 911055"/>
                <a:gd name="connsiteX6" fmla="*/ 320955 w 518760"/>
                <a:gd name="connsiteY6" fmla="*/ 51067 h 911055"/>
                <a:gd name="connsiteX7" fmla="*/ 494087 w 518760"/>
                <a:gd name="connsiteY7" fmla="*/ 1807 h 911055"/>
                <a:gd name="connsiteX8" fmla="*/ 501509 w 518760"/>
                <a:gd name="connsiteY8" fmla="*/ 125231 h 911055"/>
                <a:gd name="connsiteX9" fmla="*/ 342000 w 518760"/>
                <a:gd name="connsiteY9" fmla="*/ 194655 h 911055"/>
                <a:gd name="connsiteX10" fmla="*/ 129600 w 518760"/>
                <a:gd name="connsiteY10" fmla="*/ 295455 h 911055"/>
                <a:gd name="connsiteX11" fmla="*/ 18000 w 518760"/>
                <a:gd name="connsiteY11" fmla="*/ 389055 h 911055"/>
                <a:gd name="connsiteX12" fmla="*/ 24176 w 518760"/>
                <a:gd name="connsiteY12" fmla="*/ 460612 h 911055"/>
                <a:gd name="connsiteX13" fmla="*/ 104400 w 518760"/>
                <a:gd name="connsiteY13" fmla="*/ 464655 h 911055"/>
                <a:gd name="connsiteX14" fmla="*/ 216000 w 518760"/>
                <a:gd name="connsiteY14" fmla="*/ 439455 h 911055"/>
                <a:gd name="connsiteX15" fmla="*/ 281381 w 518760"/>
                <a:gd name="connsiteY15" fmla="*/ 479942 h 911055"/>
                <a:gd name="connsiteX16" fmla="*/ 248400 w 518760"/>
                <a:gd name="connsiteY16" fmla="*/ 551055 h 911055"/>
                <a:gd name="connsiteX17" fmla="*/ 111600 w 518760"/>
                <a:gd name="connsiteY17" fmla="*/ 587055 h 911055"/>
                <a:gd name="connsiteX18" fmla="*/ 25200 w 518760"/>
                <a:gd name="connsiteY18" fmla="*/ 644655 h 911055"/>
                <a:gd name="connsiteX19" fmla="*/ 0 w 518760"/>
                <a:gd name="connsiteY19" fmla="*/ 752655 h 911055"/>
                <a:gd name="connsiteX0" fmla="*/ 7200 w 518760"/>
                <a:gd name="connsiteY0" fmla="*/ 911055 h 911055"/>
                <a:gd name="connsiteX1" fmla="*/ 111600 w 518760"/>
                <a:gd name="connsiteY1" fmla="*/ 752655 h 911055"/>
                <a:gd name="connsiteX2" fmla="*/ 133200 w 518760"/>
                <a:gd name="connsiteY2" fmla="*/ 518655 h 911055"/>
                <a:gd name="connsiteX3" fmla="*/ 158400 w 518760"/>
                <a:gd name="connsiteY3" fmla="*/ 320655 h 911055"/>
                <a:gd name="connsiteX4" fmla="*/ 121598 w 518760"/>
                <a:gd name="connsiteY4" fmla="*/ 151676 h 911055"/>
                <a:gd name="connsiteX5" fmla="*/ 209860 w 518760"/>
                <a:gd name="connsiteY5" fmla="*/ 42217 h 911055"/>
                <a:gd name="connsiteX6" fmla="*/ 320955 w 518760"/>
                <a:gd name="connsiteY6" fmla="*/ 51067 h 911055"/>
                <a:gd name="connsiteX7" fmla="*/ 494087 w 518760"/>
                <a:gd name="connsiteY7" fmla="*/ 1807 h 911055"/>
                <a:gd name="connsiteX8" fmla="*/ 501509 w 518760"/>
                <a:gd name="connsiteY8" fmla="*/ 125231 h 911055"/>
                <a:gd name="connsiteX9" fmla="*/ 342000 w 518760"/>
                <a:gd name="connsiteY9" fmla="*/ 194655 h 911055"/>
                <a:gd name="connsiteX10" fmla="*/ 129600 w 518760"/>
                <a:gd name="connsiteY10" fmla="*/ 295455 h 911055"/>
                <a:gd name="connsiteX11" fmla="*/ 18000 w 518760"/>
                <a:gd name="connsiteY11" fmla="*/ 389055 h 911055"/>
                <a:gd name="connsiteX12" fmla="*/ 24176 w 518760"/>
                <a:gd name="connsiteY12" fmla="*/ 460612 h 911055"/>
                <a:gd name="connsiteX13" fmla="*/ 104400 w 518760"/>
                <a:gd name="connsiteY13" fmla="*/ 464655 h 911055"/>
                <a:gd name="connsiteX14" fmla="*/ 216000 w 518760"/>
                <a:gd name="connsiteY14" fmla="*/ 439455 h 911055"/>
                <a:gd name="connsiteX15" fmla="*/ 281381 w 518760"/>
                <a:gd name="connsiteY15" fmla="*/ 479942 h 911055"/>
                <a:gd name="connsiteX16" fmla="*/ 248400 w 518760"/>
                <a:gd name="connsiteY16" fmla="*/ 551055 h 911055"/>
                <a:gd name="connsiteX17" fmla="*/ 111600 w 518760"/>
                <a:gd name="connsiteY17" fmla="*/ 587055 h 911055"/>
                <a:gd name="connsiteX18" fmla="*/ 25200 w 518760"/>
                <a:gd name="connsiteY18" fmla="*/ 644655 h 911055"/>
                <a:gd name="connsiteX19" fmla="*/ 0 w 518760"/>
                <a:gd name="connsiteY19" fmla="*/ 752655 h 911055"/>
                <a:gd name="connsiteX0" fmla="*/ 7200 w 518760"/>
                <a:gd name="connsiteY0" fmla="*/ 911055 h 911055"/>
                <a:gd name="connsiteX1" fmla="*/ 111600 w 518760"/>
                <a:gd name="connsiteY1" fmla="*/ 752655 h 911055"/>
                <a:gd name="connsiteX2" fmla="*/ 133200 w 518760"/>
                <a:gd name="connsiteY2" fmla="*/ 518655 h 911055"/>
                <a:gd name="connsiteX3" fmla="*/ 158400 w 518760"/>
                <a:gd name="connsiteY3" fmla="*/ 320655 h 911055"/>
                <a:gd name="connsiteX4" fmla="*/ 117031 w 518760"/>
                <a:gd name="connsiteY4" fmla="*/ 136452 h 911055"/>
                <a:gd name="connsiteX5" fmla="*/ 209860 w 518760"/>
                <a:gd name="connsiteY5" fmla="*/ 42217 h 911055"/>
                <a:gd name="connsiteX6" fmla="*/ 320955 w 518760"/>
                <a:gd name="connsiteY6" fmla="*/ 51067 h 911055"/>
                <a:gd name="connsiteX7" fmla="*/ 494087 w 518760"/>
                <a:gd name="connsiteY7" fmla="*/ 1807 h 911055"/>
                <a:gd name="connsiteX8" fmla="*/ 501509 w 518760"/>
                <a:gd name="connsiteY8" fmla="*/ 125231 h 911055"/>
                <a:gd name="connsiteX9" fmla="*/ 342000 w 518760"/>
                <a:gd name="connsiteY9" fmla="*/ 194655 h 911055"/>
                <a:gd name="connsiteX10" fmla="*/ 129600 w 518760"/>
                <a:gd name="connsiteY10" fmla="*/ 295455 h 911055"/>
                <a:gd name="connsiteX11" fmla="*/ 18000 w 518760"/>
                <a:gd name="connsiteY11" fmla="*/ 389055 h 911055"/>
                <a:gd name="connsiteX12" fmla="*/ 24176 w 518760"/>
                <a:gd name="connsiteY12" fmla="*/ 460612 h 911055"/>
                <a:gd name="connsiteX13" fmla="*/ 104400 w 518760"/>
                <a:gd name="connsiteY13" fmla="*/ 464655 h 911055"/>
                <a:gd name="connsiteX14" fmla="*/ 216000 w 518760"/>
                <a:gd name="connsiteY14" fmla="*/ 439455 h 911055"/>
                <a:gd name="connsiteX15" fmla="*/ 281381 w 518760"/>
                <a:gd name="connsiteY15" fmla="*/ 479942 h 911055"/>
                <a:gd name="connsiteX16" fmla="*/ 248400 w 518760"/>
                <a:gd name="connsiteY16" fmla="*/ 551055 h 911055"/>
                <a:gd name="connsiteX17" fmla="*/ 111600 w 518760"/>
                <a:gd name="connsiteY17" fmla="*/ 587055 h 911055"/>
                <a:gd name="connsiteX18" fmla="*/ 25200 w 518760"/>
                <a:gd name="connsiteY18" fmla="*/ 644655 h 911055"/>
                <a:gd name="connsiteX19" fmla="*/ 0 w 518760"/>
                <a:gd name="connsiteY19" fmla="*/ 752655 h 911055"/>
                <a:gd name="connsiteX0" fmla="*/ 7200 w 518760"/>
                <a:gd name="connsiteY0" fmla="*/ 911055 h 911055"/>
                <a:gd name="connsiteX1" fmla="*/ 111600 w 518760"/>
                <a:gd name="connsiteY1" fmla="*/ 752655 h 911055"/>
                <a:gd name="connsiteX2" fmla="*/ 133200 w 518760"/>
                <a:gd name="connsiteY2" fmla="*/ 518655 h 911055"/>
                <a:gd name="connsiteX3" fmla="*/ 158400 w 518760"/>
                <a:gd name="connsiteY3" fmla="*/ 320655 h 911055"/>
                <a:gd name="connsiteX4" fmla="*/ 117031 w 518760"/>
                <a:gd name="connsiteY4" fmla="*/ 136452 h 911055"/>
                <a:gd name="connsiteX5" fmla="*/ 209860 w 518760"/>
                <a:gd name="connsiteY5" fmla="*/ 42217 h 911055"/>
                <a:gd name="connsiteX6" fmla="*/ 320955 w 518760"/>
                <a:gd name="connsiteY6" fmla="*/ 51067 h 911055"/>
                <a:gd name="connsiteX7" fmla="*/ 494087 w 518760"/>
                <a:gd name="connsiteY7" fmla="*/ 1807 h 911055"/>
                <a:gd name="connsiteX8" fmla="*/ 501509 w 518760"/>
                <a:gd name="connsiteY8" fmla="*/ 125231 h 911055"/>
                <a:gd name="connsiteX9" fmla="*/ 342000 w 518760"/>
                <a:gd name="connsiteY9" fmla="*/ 194655 h 911055"/>
                <a:gd name="connsiteX10" fmla="*/ 129600 w 518760"/>
                <a:gd name="connsiteY10" fmla="*/ 295455 h 911055"/>
                <a:gd name="connsiteX11" fmla="*/ 18000 w 518760"/>
                <a:gd name="connsiteY11" fmla="*/ 389055 h 911055"/>
                <a:gd name="connsiteX12" fmla="*/ 24176 w 518760"/>
                <a:gd name="connsiteY12" fmla="*/ 460612 h 911055"/>
                <a:gd name="connsiteX13" fmla="*/ 104400 w 518760"/>
                <a:gd name="connsiteY13" fmla="*/ 464655 h 911055"/>
                <a:gd name="connsiteX14" fmla="*/ 216000 w 518760"/>
                <a:gd name="connsiteY14" fmla="*/ 439455 h 911055"/>
                <a:gd name="connsiteX15" fmla="*/ 281381 w 518760"/>
                <a:gd name="connsiteY15" fmla="*/ 479942 h 911055"/>
                <a:gd name="connsiteX16" fmla="*/ 248400 w 518760"/>
                <a:gd name="connsiteY16" fmla="*/ 551055 h 911055"/>
                <a:gd name="connsiteX17" fmla="*/ 111600 w 518760"/>
                <a:gd name="connsiteY17" fmla="*/ 587055 h 911055"/>
                <a:gd name="connsiteX18" fmla="*/ 25200 w 518760"/>
                <a:gd name="connsiteY18" fmla="*/ 644655 h 911055"/>
                <a:gd name="connsiteX19" fmla="*/ 0 w 518760"/>
                <a:gd name="connsiteY19" fmla="*/ 752655 h 911055"/>
                <a:gd name="connsiteX0" fmla="*/ 7200 w 518760"/>
                <a:gd name="connsiteY0" fmla="*/ 910835 h 910835"/>
                <a:gd name="connsiteX1" fmla="*/ 111600 w 518760"/>
                <a:gd name="connsiteY1" fmla="*/ 752435 h 910835"/>
                <a:gd name="connsiteX2" fmla="*/ 133200 w 518760"/>
                <a:gd name="connsiteY2" fmla="*/ 518435 h 910835"/>
                <a:gd name="connsiteX3" fmla="*/ 158400 w 518760"/>
                <a:gd name="connsiteY3" fmla="*/ 320435 h 910835"/>
                <a:gd name="connsiteX4" fmla="*/ 117031 w 518760"/>
                <a:gd name="connsiteY4" fmla="*/ 136232 h 910835"/>
                <a:gd name="connsiteX5" fmla="*/ 209860 w 518760"/>
                <a:gd name="connsiteY5" fmla="*/ 41997 h 910835"/>
                <a:gd name="connsiteX6" fmla="*/ 320955 w 518760"/>
                <a:gd name="connsiteY6" fmla="*/ 50847 h 910835"/>
                <a:gd name="connsiteX7" fmla="*/ 494087 w 518760"/>
                <a:gd name="connsiteY7" fmla="*/ 1587 h 910835"/>
                <a:gd name="connsiteX8" fmla="*/ 501509 w 518760"/>
                <a:gd name="connsiteY8" fmla="*/ 125011 h 910835"/>
                <a:gd name="connsiteX9" fmla="*/ 342000 w 518760"/>
                <a:gd name="connsiteY9" fmla="*/ 194435 h 910835"/>
                <a:gd name="connsiteX10" fmla="*/ 129600 w 518760"/>
                <a:gd name="connsiteY10" fmla="*/ 295235 h 910835"/>
                <a:gd name="connsiteX11" fmla="*/ 18000 w 518760"/>
                <a:gd name="connsiteY11" fmla="*/ 388835 h 910835"/>
                <a:gd name="connsiteX12" fmla="*/ 24176 w 518760"/>
                <a:gd name="connsiteY12" fmla="*/ 460392 h 910835"/>
                <a:gd name="connsiteX13" fmla="*/ 104400 w 518760"/>
                <a:gd name="connsiteY13" fmla="*/ 464435 h 910835"/>
                <a:gd name="connsiteX14" fmla="*/ 216000 w 518760"/>
                <a:gd name="connsiteY14" fmla="*/ 439235 h 910835"/>
                <a:gd name="connsiteX15" fmla="*/ 281381 w 518760"/>
                <a:gd name="connsiteY15" fmla="*/ 479722 h 910835"/>
                <a:gd name="connsiteX16" fmla="*/ 248400 w 518760"/>
                <a:gd name="connsiteY16" fmla="*/ 550835 h 910835"/>
                <a:gd name="connsiteX17" fmla="*/ 111600 w 518760"/>
                <a:gd name="connsiteY17" fmla="*/ 586835 h 910835"/>
                <a:gd name="connsiteX18" fmla="*/ 25200 w 518760"/>
                <a:gd name="connsiteY18" fmla="*/ 644435 h 910835"/>
                <a:gd name="connsiteX19" fmla="*/ 0 w 518760"/>
                <a:gd name="connsiteY19" fmla="*/ 752435 h 910835"/>
                <a:gd name="connsiteX0" fmla="*/ 7200 w 518760"/>
                <a:gd name="connsiteY0" fmla="*/ 910835 h 910835"/>
                <a:gd name="connsiteX1" fmla="*/ 111600 w 518760"/>
                <a:gd name="connsiteY1" fmla="*/ 752435 h 910835"/>
                <a:gd name="connsiteX2" fmla="*/ 133200 w 518760"/>
                <a:gd name="connsiteY2" fmla="*/ 518435 h 910835"/>
                <a:gd name="connsiteX3" fmla="*/ 158400 w 518760"/>
                <a:gd name="connsiteY3" fmla="*/ 320435 h 910835"/>
                <a:gd name="connsiteX4" fmla="*/ 117031 w 518760"/>
                <a:gd name="connsiteY4" fmla="*/ 136232 h 910835"/>
                <a:gd name="connsiteX5" fmla="*/ 209860 w 518760"/>
                <a:gd name="connsiteY5" fmla="*/ 41997 h 910835"/>
                <a:gd name="connsiteX6" fmla="*/ 320955 w 518760"/>
                <a:gd name="connsiteY6" fmla="*/ 50847 h 910835"/>
                <a:gd name="connsiteX7" fmla="*/ 494087 w 518760"/>
                <a:gd name="connsiteY7" fmla="*/ 1587 h 910835"/>
                <a:gd name="connsiteX8" fmla="*/ 501509 w 518760"/>
                <a:gd name="connsiteY8" fmla="*/ 125011 h 910835"/>
                <a:gd name="connsiteX9" fmla="*/ 342000 w 518760"/>
                <a:gd name="connsiteY9" fmla="*/ 194435 h 910835"/>
                <a:gd name="connsiteX10" fmla="*/ 129600 w 518760"/>
                <a:gd name="connsiteY10" fmla="*/ 295235 h 910835"/>
                <a:gd name="connsiteX11" fmla="*/ 18000 w 518760"/>
                <a:gd name="connsiteY11" fmla="*/ 388835 h 910835"/>
                <a:gd name="connsiteX12" fmla="*/ 24176 w 518760"/>
                <a:gd name="connsiteY12" fmla="*/ 460392 h 910835"/>
                <a:gd name="connsiteX13" fmla="*/ 104400 w 518760"/>
                <a:gd name="connsiteY13" fmla="*/ 464435 h 910835"/>
                <a:gd name="connsiteX14" fmla="*/ 216000 w 518760"/>
                <a:gd name="connsiteY14" fmla="*/ 439235 h 910835"/>
                <a:gd name="connsiteX15" fmla="*/ 281381 w 518760"/>
                <a:gd name="connsiteY15" fmla="*/ 479722 h 910835"/>
                <a:gd name="connsiteX16" fmla="*/ 248400 w 518760"/>
                <a:gd name="connsiteY16" fmla="*/ 550835 h 910835"/>
                <a:gd name="connsiteX17" fmla="*/ 111600 w 518760"/>
                <a:gd name="connsiteY17" fmla="*/ 586835 h 910835"/>
                <a:gd name="connsiteX18" fmla="*/ 25200 w 518760"/>
                <a:gd name="connsiteY18" fmla="*/ 644435 h 910835"/>
                <a:gd name="connsiteX19" fmla="*/ 0 w 518760"/>
                <a:gd name="connsiteY19" fmla="*/ 752435 h 910835"/>
                <a:gd name="connsiteX0" fmla="*/ 0 w 511560"/>
                <a:gd name="connsiteY0" fmla="*/ 910835 h 910835"/>
                <a:gd name="connsiteX1" fmla="*/ 104400 w 511560"/>
                <a:gd name="connsiteY1" fmla="*/ 752435 h 910835"/>
                <a:gd name="connsiteX2" fmla="*/ 126000 w 511560"/>
                <a:gd name="connsiteY2" fmla="*/ 518435 h 910835"/>
                <a:gd name="connsiteX3" fmla="*/ 151200 w 511560"/>
                <a:gd name="connsiteY3" fmla="*/ 320435 h 910835"/>
                <a:gd name="connsiteX4" fmla="*/ 109831 w 511560"/>
                <a:gd name="connsiteY4" fmla="*/ 136232 h 910835"/>
                <a:gd name="connsiteX5" fmla="*/ 202660 w 511560"/>
                <a:gd name="connsiteY5" fmla="*/ 41997 h 910835"/>
                <a:gd name="connsiteX6" fmla="*/ 313755 w 511560"/>
                <a:gd name="connsiteY6" fmla="*/ 50847 h 910835"/>
                <a:gd name="connsiteX7" fmla="*/ 486887 w 511560"/>
                <a:gd name="connsiteY7" fmla="*/ 1587 h 910835"/>
                <a:gd name="connsiteX8" fmla="*/ 494309 w 511560"/>
                <a:gd name="connsiteY8" fmla="*/ 125011 h 910835"/>
                <a:gd name="connsiteX9" fmla="*/ 334800 w 511560"/>
                <a:gd name="connsiteY9" fmla="*/ 194435 h 910835"/>
                <a:gd name="connsiteX10" fmla="*/ 122400 w 511560"/>
                <a:gd name="connsiteY10" fmla="*/ 295235 h 910835"/>
                <a:gd name="connsiteX11" fmla="*/ 10800 w 511560"/>
                <a:gd name="connsiteY11" fmla="*/ 388835 h 910835"/>
                <a:gd name="connsiteX12" fmla="*/ 16976 w 511560"/>
                <a:gd name="connsiteY12" fmla="*/ 460392 h 910835"/>
                <a:gd name="connsiteX13" fmla="*/ 97200 w 511560"/>
                <a:gd name="connsiteY13" fmla="*/ 464435 h 910835"/>
                <a:gd name="connsiteX14" fmla="*/ 208800 w 511560"/>
                <a:gd name="connsiteY14" fmla="*/ 439235 h 910835"/>
                <a:gd name="connsiteX15" fmla="*/ 274181 w 511560"/>
                <a:gd name="connsiteY15" fmla="*/ 479722 h 910835"/>
                <a:gd name="connsiteX16" fmla="*/ 241200 w 511560"/>
                <a:gd name="connsiteY16" fmla="*/ 550835 h 910835"/>
                <a:gd name="connsiteX17" fmla="*/ 104400 w 511560"/>
                <a:gd name="connsiteY17" fmla="*/ 586835 h 910835"/>
                <a:gd name="connsiteX18" fmla="*/ 18000 w 511560"/>
                <a:gd name="connsiteY18" fmla="*/ 644435 h 910835"/>
                <a:gd name="connsiteX0" fmla="*/ 0 w 511560"/>
                <a:gd name="connsiteY0" fmla="*/ 910835 h 910835"/>
                <a:gd name="connsiteX1" fmla="*/ 104400 w 511560"/>
                <a:gd name="connsiteY1" fmla="*/ 752435 h 910835"/>
                <a:gd name="connsiteX2" fmla="*/ 126000 w 511560"/>
                <a:gd name="connsiteY2" fmla="*/ 518435 h 910835"/>
                <a:gd name="connsiteX3" fmla="*/ 151200 w 511560"/>
                <a:gd name="connsiteY3" fmla="*/ 320435 h 910835"/>
                <a:gd name="connsiteX4" fmla="*/ 109831 w 511560"/>
                <a:gd name="connsiteY4" fmla="*/ 136232 h 910835"/>
                <a:gd name="connsiteX5" fmla="*/ 202660 w 511560"/>
                <a:gd name="connsiteY5" fmla="*/ 41997 h 910835"/>
                <a:gd name="connsiteX6" fmla="*/ 313755 w 511560"/>
                <a:gd name="connsiteY6" fmla="*/ 50847 h 910835"/>
                <a:gd name="connsiteX7" fmla="*/ 486887 w 511560"/>
                <a:gd name="connsiteY7" fmla="*/ 1587 h 910835"/>
                <a:gd name="connsiteX8" fmla="*/ 494309 w 511560"/>
                <a:gd name="connsiteY8" fmla="*/ 125011 h 910835"/>
                <a:gd name="connsiteX9" fmla="*/ 334800 w 511560"/>
                <a:gd name="connsiteY9" fmla="*/ 194435 h 910835"/>
                <a:gd name="connsiteX10" fmla="*/ 122400 w 511560"/>
                <a:gd name="connsiteY10" fmla="*/ 295235 h 910835"/>
                <a:gd name="connsiteX11" fmla="*/ 10800 w 511560"/>
                <a:gd name="connsiteY11" fmla="*/ 388835 h 910835"/>
                <a:gd name="connsiteX12" fmla="*/ 16976 w 511560"/>
                <a:gd name="connsiteY12" fmla="*/ 460392 h 910835"/>
                <a:gd name="connsiteX13" fmla="*/ 97200 w 511560"/>
                <a:gd name="connsiteY13" fmla="*/ 464435 h 910835"/>
                <a:gd name="connsiteX14" fmla="*/ 208800 w 511560"/>
                <a:gd name="connsiteY14" fmla="*/ 439235 h 910835"/>
                <a:gd name="connsiteX15" fmla="*/ 274181 w 511560"/>
                <a:gd name="connsiteY15" fmla="*/ 479722 h 910835"/>
                <a:gd name="connsiteX16" fmla="*/ 241200 w 511560"/>
                <a:gd name="connsiteY16" fmla="*/ 550835 h 910835"/>
                <a:gd name="connsiteX17" fmla="*/ 104400 w 511560"/>
                <a:gd name="connsiteY17" fmla="*/ 586835 h 910835"/>
                <a:gd name="connsiteX0" fmla="*/ 0 w 511560"/>
                <a:gd name="connsiteY0" fmla="*/ 910835 h 910835"/>
                <a:gd name="connsiteX1" fmla="*/ 104400 w 511560"/>
                <a:gd name="connsiteY1" fmla="*/ 752435 h 910835"/>
                <a:gd name="connsiteX2" fmla="*/ 126000 w 511560"/>
                <a:gd name="connsiteY2" fmla="*/ 518435 h 910835"/>
                <a:gd name="connsiteX3" fmla="*/ 151200 w 511560"/>
                <a:gd name="connsiteY3" fmla="*/ 320435 h 910835"/>
                <a:gd name="connsiteX4" fmla="*/ 109831 w 511560"/>
                <a:gd name="connsiteY4" fmla="*/ 136232 h 910835"/>
                <a:gd name="connsiteX5" fmla="*/ 202660 w 511560"/>
                <a:gd name="connsiteY5" fmla="*/ 41997 h 910835"/>
                <a:gd name="connsiteX6" fmla="*/ 313755 w 511560"/>
                <a:gd name="connsiteY6" fmla="*/ 50847 h 910835"/>
                <a:gd name="connsiteX7" fmla="*/ 486887 w 511560"/>
                <a:gd name="connsiteY7" fmla="*/ 1587 h 910835"/>
                <a:gd name="connsiteX8" fmla="*/ 494309 w 511560"/>
                <a:gd name="connsiteY8" fmla="*/ 125011 h 910835"/>
                <a:gd name="connsiteX9" fmla="*/ 334800 w 511560"/>
                <a:gd name="connsiteY9" fmla="*/ 194435 h 910835"/>
                <a:gd name="connsiteX10" fmla="*/ 122400 w 511560"/>
                <a:gd name="connsiteY10" fmla="*/ 295235 h 910835"/>
                <a:gd name="connsiteX11" fmla="*/ 10800 w 511560"/>
                <a:gd name="connsiteY11" fmla="*/ 388835 h 910835"/>
                <a:gd name="connsiteX12" fmla="*/ 16976 w 511560"/>
                <a:gd name="connsiteY12" fmla="*/ 460392 h 910835"/>
                <a:gd name="connsiteX13" fmla="*/ 97200 w 511560"/>
                <a:gd name="connsiteY13" fmla="*/ 464435 h 910835"/>
                <a:gd name="connsiteX14" fmla="*/ 208800 w 511560"/>
                <a:gd name="connsiteY14" fmla="*/ 439235 h 910835"/>
                <a:gd name="connsiteX15" fmla="*/ 274181 w 511560"/>
                <a:gd name="connsiteY15" fmla="*/ 479722 h 910835"/>
                <a:gd name="connsiteX16" fmla="*/ 241200 w 511560"/>
                <a:gd name="connsiteY16" fmla="*/ 550835 h 910835"/>
                <a:gd name="connsiteX0" fmla="*/ 0 w 511560"/>
                <a:gd name="connsiteY0" fmla="*/ 910835 h 910835"/>
                <a:gd name="connsiteX1" fmla="*/ 104400 w 511560"/>
                <a:gd name="connsiteY1" fmla="*/ 752435 h 910835"/>
                <a:gd name="connsiteX2" fmla="*/ 126000 w 511560"/>
                <a:gd name="connsiteY2" fmla="*/ 518435 h 910835"/>
                <a:gd name="connsiteX3" fmla="*/ 151200 w 511560"/>
                <a:gd name="connsiteY3" fmla="*/ 320435 h 910835"/>
                <a:gd name="connsiteX4" fmla="*/ 109831 w 511560"/>
                <a:gd name="connsiteY4" fmla="*/ 136232 h 910835"/>
                <a:gd name="connsiteX5" fmla="*/ 202660 w 511560"/>
                <a:gd name="connsiteY5" fmla="*/ 41997 h 910835"/>
                <a:gd name="connsiteX6" fmla="*/ 313755 w 511560"/>
                <a:gd name="connsiteY6" fmla="*/ 50847 h 910835"/>
                <a:gd name="connsiteX7" fmla="*/ 486887 w 511560"/>
                <a:gd name="connsiteY7" fmla="*/ 1587 h 910835"/>
                <a:gd name="connsiteX8" fmla="*/ 494309 w 511560"/>
                <a:gd name="connsiteY8" fmla="*/ 125011 h 910835"/>
                <a:gd name="connsiteX9" fmla="*/ 334800 w 511560"/>
                <a:gd name="connsiteY9" fmla="*/ 194435 h 910835"/>
                <a:gd name="connsiteX10" fmla="*/ 122400 w 511560"/>
                <a:gd name="connsiteY10" fmla="*/ 295235 h 910835"/>
                <a:gd name="connsiteX11" fmla="*/ 10800 w 511560"/>
                <a:gd name="connsiteY11" fmla="*/ 388835 h 910835"/>
                <a:gd name="connsiteX12" fmla="*/ 16976 w 511560"/>
                <a:gd name="connsiteY12" fmla="*/ 460392 h 910835"/>
                <a:gd name="connsiteX13" fmla="*/ 97200 w 511560"/>
                <a:gd name="connsiteY13" fmla="*/ 464435 h 910835"/>
                <a:gd name="connsiteX14" fmla="*/ 208800 w 511560"/>
                <a:gd name="connsiteY14" fmla="*/ 439235 h 910835"/>
                <a:gd name="connsiteX15" fmla="*/ 274181 w 511560"/>
                <a:gd name="connsiteY15" fmla="*/ 479722 h 910835"/>
                <a:gd name="connsiteX0" fmla="*/ 0 w 511560"/>
                <a:gd name="connsiteY0" fmla="*/ 910835 h 910835"/>
                <a:gd name="connsiteX1" fmla="*/ 104400 w 511560"/>
                <a:gd name="connsiteY1" fmla="*/ 752435 h 910835"/>
                <a:gd name="connsiteX2" fmla="*/ 126000 w 511560"/>
                <a:gd name="connsiteY2" fmla="*/ 518435 h 910835"/>
                <a:gd name="connsiteX3" fmla="*/ 151200 w 511560"/>
                <a:gd name="connsiteY3" fmla="*/ 320435 h 910835"/>
                <a:gd name="connsiteX4" fmla="*/ 109831 w 511560"/>
                <a:gd name="connsiteY4" fmla="*/ 136232 h 910835"/>
                <a:gd name="connsiteX5" fmla="*/ 202660 w 511560"/>
                <a:gd name="connsiteY5" fmla="*/ 41997 h 910835"/>
                <a:gd name="connsiteX6" fmla="*/ 313755 w 511560"/>
                <a:gd name="connsiteY6" fmla="*/ 50847 h 910835"/>
                <a:gd name="connsiteX7" fmla="*/ 486887 w 511560"/>
                <a:gd name="connsiteY7" fmla="*/ 1587 h 910835"/>
                <a:gd name="connsiteX8" fmla="*/ 494309 w 511560"/>
                <a:gd name="connsiteY8" fmla="*/ 125011 h 910835"/>
                <a:gd name="connsiteX9" fmla="*/ 334800 w 511560"/>
                <a:gd name="connsiteY9" fmla="*/ 194435 h 910835"/>
                <a:gd name="connsiteX10" fmla="*/ 122400 w 511560"/>
                <a:gd name="connsiteY10" fmla="*/ 295235 h 910835"/>
                <a:gd name="connsiteX11" fmla="*/ 10800 w 511560"/>
                <a:gd name="connsiteY11" fmla="*/ 388835 h 910835"/>
                <a:gd name="connsiteX12" fmla="*/ 16976 w 511560"/>
                <a:gd name="connsiteY12" fmla="*/ 460392 h 910835"/>
                <a:gd name="connsiteX13" fmla="*/ 97200 w 511560"/>
                <a:gd name="connsiteY13" fmla="*/ 464435 h 910835"/>
                <a:gd name="connsiteX14" fmla="*/ 208800 w 511560"/>
                <a:gd name="connsiteY14" fmla="*/ 439235 h 910835"/>
                <a:gd name="connsiteX0" fmla="*/ 0 w 511560"/>
                <a:gd name="connsiteY0" fmla="*/ 910835 h 910835"/>
                <a:gd name="connsiteX1" fmla="*/ 104400 w 511560"/>
                <a:gd name="connsiteY1" fmla="*/ 752435 h 910835"/>
                <a:gd name="connsiteX2" fmla="*/ 126000 w 511560"/>
                <a:gd name="connsiteY2" fmla="*/ 518435 h 910835"/>
                <a:gd name="connsiteX3" fmla="*/ 151200 w 511560"/>
                <a:gd name="connsiteY3" fmla="*/ 320435 h 910835"/>
                <a:gd name="connsiteX4" fmla="*/ 109831 w 511560"/>
                <a:gd name="connsiteY4" fmla="*/ 136232 h 910835"/>
                <a:gd name="connsiteX5" fmla="*/ 202660 w 511560"/>
                <a:gd name="connsiteY5" fmla="*/ 41997 h 910835"/>
                <a:gd name="connsiteX6" fmla="*/ 313755 w 511560"/>
                <a:gd name="connsiteY6" fmla="*/ 50847 h 910835"/>
                <a:gd name="connsiteX7" fmla="*/ 486887 w 511560"/>
                <a:gd name="connsiteY7" fmla="*/ 1587 h 910835"/>
                <a:gd name="connsiteX8" fmla="*/ 494309 w 511560"/>
                <a:gd name="connsiteY8" fmla="*/ 125011 h 910835"/>
                <a:gd name="connsiteX9" fmla="*/ 334800 w 511560"/>
                <a:gd name="connsiteY9" fmla="*/ 194435 h 910835"/>
                <a:gd name="connsiteX10" fmla="*/ 122400 w 511560"/>
                <a:gd name="connsiteY10" fmla="*/ 295235 h 910835"/>
                <a:gd name="connsiteX11" fmla="*/ 10800 w 511560"/>
                <a:gd name="connsiteY11" fmla="*/ 388835 h 910835"/>
                <a:gd name="connsiteX12" fmla="*/ 16976 w 511560"/>
                <a:gd name="connsiteY12" fmla="*/ 460392 h 910835"/>
                <a:gd name="connsiteX13" fmla="*/ 97200 w 511560"/>
                <a:gd name="connsiteY13" fmla="*/ 464435 h 910835"/>
                <a:gd name="connsiteX0" fmla="*/ 0 w 511560"/>
                <a:gd name="connsiteY0" fmla="*/ 910835 h 910835"/>
                <a:gd name="connsiteX1" fmla="*/ 104400 w 511560"/>
                <a:gd name="connsiteY1" fmla="*/ 752435 h 910835"/>
                <a:gd name="connsiteX2" fmla="*/ 126000 w 511560"/>
                <a:gd name="connsiteY2" fmla="*/ 518435 h 910835"/>
                <a:gd name="connsiteX3" fmla="*/ 151200 w 511560"/>
                <a:gd name="connsiteY3" fmla="*/ 320435 h 910835"/>
                <a:gd name="connsiteX4" fmla="*/ 109831 w 511560"/>
                <a:gd name="connsiteY4" fmla="*/ 136232 h 910835"/>
                <a:gd name="connsiteX5" fmla="*/ 202660 w 511560"/>
                <a:gd name="connsiteY5" fmla="*/ 41997 h 910835"/>
                <a:gd name="connsiteX6" fmla="*/ 313755 w 511560"/>
                <a:gd name="connsiteY6" fmla="*/ 50847 h 910835"/>
                <a:gd name="connsiteX7" fmla="*/ 486887 w 511560"/>
                <a:gd name="connsiteY7" fmla="*/ 1587 h 910835"/>
                <a:gd name="connsiteX8" fmla="*/ 494309 w 511560"/>
                <a:gd name="connsiteY8" fmla="*/ 125011 h 910835"/>
                <a:gd name="connsiteX9" fmla="*/ 334800 w 511560"/>
                <a:gd name="connsiteY9" fmla="*/ 194435 h 910835"/>
                <a:gd name="connsiteX10" fmla="*/ 122400 w 511560"/>
                <a:gd name="connsiteY10" fmla="*/ 295235 h 910835"/>
                <a:gd name="connsiteX11" fmla="*/ 10800 w 511560"/>
                <a:gd name="connsiteY11" fmla="*/ 388835 h 910835"/>
                <a:gd name="connsiteX12" fmla="*/ 16976 w 511560"/>
                <a:gd name="connsiteY12" fmla="*/ 460392 h 910835"/>
                <a:gd name="connsiteX0" fmla="*/ 0 w 511560"/>
                <a:gd name="connsiteY0" fmla="*/ 910835 h 910835"/>
                <a:gd name="connsiteX1" fmla="*/ 104400 w 511560"/>
                <a:gd name="connsiteY1" fmla="*/ 752435 h 910835"/>
                <a:gd name="connsiteX2" fmla="*/ 126000 w 511560"/>
                <a:gd name="connsiteY2" fmla="*/ 518435 h 910835"/>
                <a:gd name="connsiteX3" fmla="*/ 151200 w 511560"/>
                <a:gd name="connsiteY3" fmla="*/ 320435 h 910835"/>
                <a:gd name="connsiteX4" fmla="*/ 109831 w 511560"/>
                <a:gd name="connsiteY4" fmla="*/ 136232 h 910835"/>
                <a:gd name="connsiteX5" fmla="*/ 202660 w 511560"/>
                <a:gd name="connsiteY5" fmla="*/ 41997 h 910835"/>
                <a:gd name="connsiteX6" fmla="*/ 313755 w 511560"/>
                <a:gd name="connsiteY6" fmla="*/ 50847 h 910835"/>
                <a:gd name="connsiteX7" fmla="*/ 486887 w 511560"/>
                <a:gd name="connsiteY7" fmla="*/ 1587 h 910835"/>
                <a:gd name="connsiteX8" fmla="*/ 494309 w 511560"/>
                <a:gd name="connsiteY8" fmla="*/ 125011 h 910835"/>
                <a:gd name="connsiteX9" fmla="*/ 334800 w 511560"/>
                <a:gd name="connsiteY9" fmla="*/ 194435 h 910835"/>
                <a:gd name="connsiteX10" fmla="*/ 122400 w 511560"/>
                <a:gd name="connsiteY10" fmla="*/ 295235 h 910835"/>
                <a:gd name="connsiteX11" fmla="*/ 10800 w 511560"/>
                <a:gd name="connsiteY11" fmla="*/ 388835 h 910835"/>
                <a:gd name="connsiteX0" fmla="*/ 0 w 511560"/>
                <a:gd name="connsiteY0" fmla="*/ 910835 h 910835"/>
                <a:gd name="connsiteX1" fmla="*/ 104400 w 511560"/>
                <a:gd name="connsiteY1" fmla="*/ 752435 h 910835"/>
                <a:gd name="connsiteX2" fmla="*/ 126000 w 511560"/>
                <a:gd name="connsiteY2" fmla="*/ 518435 h 910835"/>
                <a:gd name="connsiteX3" fmla="*/ 151200 w 511560"/>
                <a:gd name="connsiteY3" fmla="*/ 320435 h 910835"/>
                <a:gd name="connsiteX4" fmla="*/ 109831 w 511560"/>
                <a:gd name="connsiteY4" fmla="*/ 136232 h 910835"/>
                <a:gd name="connsiteX5" fmla="*/ 202660 w 511560"/>
                <a:gd name="connsiteY5" fmla="*/ 41997 h 910835"/>
                <a:gd name="connsiteX6" fmla="*/ 313755 w 511560"/>
                <a:gd name="connsiteY6" fmla="*/ 50847 h 910835"/>
                <a:gd name="connsiteX7" fmla="*/ 486887 w 511560"/>
                <a:gd name="connsiteY7" fmla="*/ 1587 h 910835"/>
                <a:gd name="connsiteX8" fmla="*/ 494309 w 511560"/>
                <a:gd name="connsiteY8" fmla="*/ 125011 h 910835"/>
                <a:gd name="connsiteX9" fmla="*/ 334800 w 511560"/>
                <a:gd name="connsiteY9" fmla="*/ 194435 h 910835"/>
                <a:gd name="connsiteX10" fmla="*/ 122400 w 511560"/>
                <a:gd name="connsiteY10" fmla="*/ 295235 h 910835"/>
                <a:gd name="connsiteX0" fmla="*/ 0 w 511560"/>
                <a:gd name="connsiteY0" fmla="*/ 910835 h 910835"/>
                <a:gd name="connsiteX1" fmla="*/ 126000 w 511560"/>
                <a:gd name="connsiteY1" fmla="*/ 518435 h 910835"/>
                <a:gd name="connsiteX2" fmla="*/ 151200 w 511560"/>
                <a:gd name="connsiteY2" fmla="*/ 320435 h 910835"/>
                <a:gd name="connsiteX3" fmla="*/ 109831 w 511560"/>
                <a:gd name="connsiteY3" fmla="*/ 136232 h 910835"/>
                <a:gd name="connsiteX4" fmla="*/ 202660 w 511560"/>
                <a:gd name="connsiteY4" fmla="*/ 41997 h 910835"/>
                <a:gd name="connsiteX5" fmla="*/ 313755 w 511560"/>
                <a:gd name="connsiteY5" fmla="*/ 50847 h 910835"/>
                <a:gd name="connsiteX6" fmla="*/ 486887 w 511560"/>
                <a:gd name="connsiteY6" fmla="*/ 1587 h 910835"/>
                <a:gd name="connsiteX7" fmla="*/ 494309 w 511560"/>
                <a:gd name="connsiteY7" fmla="*/ 125011 h 910835"/>
                <a:gd name="connsiteX8" fmla="*/ 334800 w 511560"/>
                <a:gd name="connsiteY8" fmla="*/ 194435 h 910835"/>
                <a:gd name="connsiteX9" fmla="*/ 122400 w 511560"/>
                <a:gd name="connsiteY9" fmla="*/ 295235 h 910835"/>
                <a:gd name="connsiteX0" fmla="*/ 0 w 511560"/>
                <a:gd name="connsiteY0" fmla="*/ 910835 h 910835"/>
                <a:gd name="connsiteX1" fmla="*/ 151200 w 511560"/>
                <a:gd name="connsiteY1" fmla="*/ 320435 h 910835"/>
                <a:gd name="connsiteX2" fmla="*/ 109831 w 511560"/>
                <a:gd name="connsiteY2" fmla="*/ 136232 h 910835"/>
                <a:gd name="connsiteX3" fmla="*/ 202660 w 511560"/>
                <a:gd name="connsiteY3" fmla="*/ 41997 h 910835"/>
                <a:gd name="connsiteX4" fmla="*/ 313755 w 511560"/>
                <a:gd name="connsiteY4" fmla="*/ 50847 h 910835"/>
                <a:gd name="connsiteX5" fmla="*/ 486887 w 511560"/>
                <a:gd name="connsiteY5" fmla="*/ 1587 h 910835"/>
                <a:gd name="connsiteX6" fmla="*/ 494309 w 511560"/>
                <a:gd name="connsiteY6" fmla="*/ 125011 h 910835"/>
                <a:gd name="connsiteX7" fmla="*/ 334800 w 511560"/>
                <a:gd name="connsiteY7" fmla="*/ 194435 h 910835"/>
                <a:gd name="connsiteX8" fmla="*/ 122400 w 511560"/>
                <a:gd name="connsiteY8" fmla="*/ 295235 h 910835"/>
                <a:gd name="connsiteX0" fmla="*/ 0 w 511560"/>
                <a:gd name="connsiteY0" fmla="*/ 910835 h 910835"/>
                <a:gd name="connsiteX1" fmla="*/ 109831 w 511560"/>
                <a:gd name="connsiteY1" fmla="*/ 136232 h 910835"/>
                <a:gd name="connsiteX2" fmla="*/ 202660 w 511560"/>
                <a:gd name="connsiteY2" fmla="*/ 41997 h 910835"/>
                <a:gd name="connsiteX3" fmla="*/ 313755 w 511560"/>
                <a:gd name="connsiteY3" fmla="*/ 50847 h 910835"/>
                <a:gd name="connsiteX4" fmla="*/ 486887 w 511560"/>
                <a:gd name="connsiteY4" fmla="*/ 1587 h 910835"/>
                <a:gd name="connsiteX5" fmla="*/ 494309 w 511560"/>
                <a:gd name="connsiteY5" fmla="*/ 125011 h 910835"/>
                <a:gd name="connsiteX6" fmla="*/ 334800 w 511560"/>
                <a:gd name="connsiteY6" fmla="*/ 194435 h 910835"/>
                <a:gd name="connsiteX7" fmla="*/ 122400 w 511560"/>
                <a:gd name="connsiteY7" fmla="*/ 295235 h 910835"/>
                <a:gd name="connsiteX0" fmla="*/ 0 w 401729"/>
                <a:gd name="connsiteY0" fmla="*/ 136232 h 295235"/>
                <a:gd name="connsiteX1" fmla="*/ 92829 w 401729"/>
                <a:gd name="connsiteY1" fmla="*/ 41997 h 295235"/>
                <a:gd name="connsiteX2" fmla="*/ 203924 w 401729"/>
                <a:gd name="connsiteY2" fmla="*/ 50847 h 295235"/>
                <a:gd name="connsiteX3" fmla="*/ 377056 w 401729"/>
                <a:gd name="connsiteY3" fmla="*/ 1587 h 295235"/>
                <a:gd name="connsiteX4" fmla="*/ 384478 w 401729"/>
                <a:gd name="connsiteY4" fmla="*/ 125011 h 295235"/>
                <a:gd name="connsiteX5" fmla="*/ 224969 w 401729"/>
                <a:gd name="connsiteY5" fmla="*/ 194435 h 295235"/>
                <a:gd name="connsiteX6" fmla="*/ 12569 w 401729"/>
                <a:gd name="connsiteY6" fmla="*/ 295235 h 295235"/>
                <a:gd name="connsiteX0" fmla="*/ 80260 w 389160"/>
                <a:gd name="connsiteY0" fmla="*/ 41997 h 295235"/>
                <a:gd name="connsiteX1" fmla="*/ 191355 w 389160"/>
                <a:gd name="connsiteY1" fmla="*/ 50847 h 295235"/>
                <a:gd name="connsiteX2" fmla="*/ 364487 w 389160"/>
                <a:gd name="connsiteY2" fmla="*/ 1587 h 295235"/>
                <a:gd name="connsiteX3" fmla="*/ 371909 w 389160"/>
                <a:gd name="connsiteY3" fmla="*/ 125011 h 295235"/>
                <a:gd name="connsiteX4" fmla="*/ 212400 w 389160"/>
                <a:gd name="connsiteY4" fmla="*/ 194435 h 295235"/>
                <a:gd name="connsiteX5" fmla="*/ 0 w 389160"/>
                <a:gd name="connsiteY5" fmla="*/ 295235 h 29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160" h="295235">
                  <a:moveTo>
                    <a:pt x="80260" y="41997"/>
                  </a:moveTo>
                  <a:cubicBezTo>
                    <a:pt x="116860" y="24597"/>
                    <a:pt x="143984" y="48448"/>
                    <a:pt x="191355" y="50847"/>
                  </a:cubicBezTo>
                  <a:cubicBezTo>
                    <a:pt x="238726" y="53246"/>
                    <a:pt x="334395" y="-10774"/>
                    <a:pt x="364487" y="1587"/>
                  </a:cubicBezTo>
                  <a:cubicBezTo>
                    <a:pt x="394579" y="13948"/>
                    <a:pt x="397257" y="92870"/>
                    <a:pt x="371909" y="125011"/>
                  </a:cubicBezTo>
                  <a:cubicBezTo>
                    <a:pt x="346561" y="157152"/>
                    <a:pt x="274385" y="166064"/>
                    <a:pt x="212400" y="194435"/>
                  </a:cubicBezTo>
                  <a:cubicBezTo>
                    <a:pt x="150415" y="222806"/>
                    <a:pt x="54000" y="262835"/>
                    <a:pt x="0" y="295235"/>
                  </a:cubicBezTo>
                </a:path>
              </a:pathLst>
            </a:custGeom>
            <a:noFill/>
            <a:ln w="76200">
              <a:gradFill flip="none" rotWithShape="1">
                <a:gsLst>
                  <a:gs pos="55300">
                    <a:schemeClr val="accent3"/>
                  </a:gs>
                  <a:gs pos="0">
                    <a:schemeClr val="accent1">
                      <a:lumMod val="5000"/>
                      <a:lumOff val="95000"/>
                    </a:schemeClr>
                  </a:gs>
                  <a:gs pos="100000">
                    <a:schemeClr val="accent3">
                      <a:lumMod val="75000"/>
                    </a:schemeClr>
                  </a:gs>
                </a:gsLst>
                <a:lin ang="2700000" scaled="1"/>
                <a:tileRect/>
              </a:gradFill>
            </a:ln>
            <a:effectLst>
              <a:glow rad="25400">
                <a:schemeClr val="accent3">
                  <a:lumMod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ounded Rectangle 171"/>
            <p:cNvSpPr/>
            <p:nvPr/>
          </p:nvSpPr>
          <p:spPr>
            <a:xfrm rot="4174263">
              <a:off x="2169149" y="2709113"/>
              <a:ext cx="257605" cy="64406"/>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C</a:t>
              </a:r>
              <a:endParaRPr lang="en-US" sz="1050" dirty="0">
                <a:solidFill>
                  <a:schemeClr val="tx1"/>
                </a:solidFill>
                <a:effectLst>
                  <a:outerShdw blurRad="38100" dist="38100" dir="2700000" algn="tl">
                    <a:srgbClr val="000000">
                      <a:alpha val="43137"/>
                    </a:srgbClr>
                  </a:outerShdw>
                </a:effectLst>
              </a:endParaRPr>
            </a:p>
          </p:txBody>
        </p:sp>
        <p:sp>
          <p:nvSpPr>
            <p:cNvPr id="173" name="Rounded Rectangle 172"/>
            <p:cNvSpPr/>
            <p:nvPr/>
          </p:nvSpPr>
          <p:spPr>
            <a:xfrm rot="4107013">
              <a:off x="2657944" y="2516570"/>
              <a:ext cx="267755" cy="73593"/>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U</a:t>
              </a:r>
              <a:endParaRPr lang="en-US" sz="1050" dirty="0">
                <a:solidFill>
                  <a:schemeClr val="tx1"/>
                </a:solidFill>
                <a:effectLst>
                  <a:outerShdw blurRad="38100" dist="38100" dir="2700000" algn="tl">
                    <a:srgbClr val="000000">
                      <a:alpha val="43137"/>
                    </a:srgbClr>
                  </a:outerShdw>
                </a:effectLst>
              </a:endParaRPr>
            </a:p>
          </p:txBody>
        </p:sp>
        <p:sp>
          <p:nvSpPr>
            <p:cNvPr id="174" name="Rounded Rectangle 173"/>
            <p:cNvSpPr/>
            <p:nvPr/>
          </p:nvSpPr>
          <p:spPr>
            <a:xfrm rot="4174263">
              <a:off x="2409400" y="2577136"/>
              <a:ext cx="255059" cy="64406"/>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G</a:t>
              </a:r>
              <a:endParaRPr lang="en-US" sz="1050" dirty="0">
                <a:solidFill>
                  <a:schemeClr val="tx1"/>
                </a:solidFill>
                <a:effectLst>
                  <a:outerShdw blurRad="38100" dist="38100" dir="2700000" algn="tl">
                    <a:srgbClr val="000000">
                      <a:alpha val="43137"/>
                    </a:srgbClr>
                  </a:outerShdw>
                </a:effectLst>
              </a:endParaRPr>
            </a:p>
          </p:txBody>
        </p:sp>
        <p:sp>
          <p:nvSpPr>
            <p:cNvPr id="175" name="Rounded Rectangle 174"/>
            <p:cNvSpPr/>
            <p:nvPr/>
          </p:nvSpPr>
          <p:spPr>
            <a:xfrm rot="4174263">
              <a:off x="2524648" y="2556081"/>
              <a:ext cx="281130" cy="64406"/>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176" name="Rounded Rectangle 175"/>
            <p:cNvSpPr/>
            <p:nvPr/>
          </p:nvSpPr>
          <p:spPr>
            <a:xfrm rot="4107013">
              <a:off x="2285520" y="2638125"/>
              <a:ext cx="267755" cy="73593"/>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U</a:t>
              </a:r>
              <a:endParaRPr lang="en-US" sz="1050" dirty="0">
                <a:solidFill>
                  <a:schemeClr val="tx1"/>
                </a:solidFill>
                <a:effectLst>
                  <a:outerShdw blurRad="38100" dist="38100" dir="2700000" algn="tl">
                    <a:srgbClr val="000000">
                      <a:alpha val="43137"/>
                    </a:srgbClr>
                  </a:outerShdw>
                </a:effectLst>
              </a:endParaRPr>
            </a:p>
          </p:txBody>
        </p:sp>
      </p:grpSp>
      <p:sp>
        <p:nvSpPr>
          <p:cNvPr id="177" name="TextBox 176"/>
          <p:cNvSpPr txBox="1"/>
          <p:nvPr/>
        </p:nvSpPr>
        <p:spPr>
          <a:xfrm>
            <a:off x="3507744" y="1511644"/>
            <a:ext cx="1822935" cy="523220"/>
          </a:xfrm>
          <a:prstGeom prst="rect">
            <a:avLst/>
          </a:prstGeom>
          <a:noFill/>
        </p:spPr>
        <p:txBody>
          <a:bodyPr wrap="none" rtlCol="0">
            <a:spAutoFit/>
          </a:bodyPr>
          <a:lstStyle/>
          <a:p>
            <a:pPr algn="ctr"/>
            <a:r>
              <a:rPr lang="en-US" sz="2800" dirty="0" smtClean="0"/>
              <a:t>microRNA</a:t>
            </a:r>
            <a:endParaRPr lang="en-US" sz="2800" dirty="0"/>
          </a:p>
        </p:txBody>
      </p:sp>
      <p:sp>
        <p:nvSpPr>
          <p:cNvPr id="178" name="TextBox 177"/>
          <p:cNvSpPr txBox="1"/>
          <p:nvPr/>
        </p:nvSpPr>
        <p:spPr>
          <a:xfrm>
            <a:off x="5219502" y="4629442"/>
            <a:ext cx="1822935" cy="523220"/>
          </a:xfrm>
          <a:prstGeom prst="rect">
            <a:avLst/>
          </a:prstGeom>
          <a:noFill/>
        </p:spPr>
        <p:txBody>
          <a:bodyPr wrap="none" rtlCol="0">
            <a:spAutoFit/>
          </a:bodyPr>
          <a:lstStyle/>
          <a:p>
            <a:pPr algn="ctr"/>
            <a:r>
              <a:rPr lang="en-US" sz="2800" dirty="0" smtClean="0"/>
              <a:t>microRNA</a:t>
            </a:r>
            <a:endParaRPr lang="en-US" sz="2800" dirty="0"/>
          </a:p>
        </p:txBody>
      </p:sp>
      <p:sp>
        <p:nvSpPr>
          <p:cNvPr id="104" name="Freeform 103"/>
          <p:cNvSpPr/>
          <p:nvPr/>
        </p:nvSpPr>
        <p:spPr>
          <a:xfrm>
            <a:off x="3746598" y="4440773"/>
            <a:ext cx="915970" cy="1126991"/>
          </a:xfrm>
          <a:custGeom>
            <a:avLst/>
            <a:gdLst>
              <a:gd name="connsiteX0" fmla="*/ 892670 w 1013469"/>
              <a:gd name="connsiteY0" fmla="*/ 114440 h 1202335"/>
              <a:gd name="connsiteX1" fmla="*/ 590745 w 1013469"/>
              <a:gd name="connsiteY1" fmla="*/ 2297 h 1202335"/>
              <a:gd name="connsiteX2" fmla="*/ 211183 w 1013469"/>
              <a:gd name="connsiteY2" fmla="*/ 79934 h 1202335"/>
              <a:gd name="connsiteX3" fmla="*/ 47281 w 1013469"/>
              <a:gd name="connsiteY3" fmla="*/ 511255 h 1202335"/>
              <a:gd name="connsiteX4" fmla="*/ 12776 w 1013469"/>
              <a:gd name="connsiteY4" fmla="*/ 959829 h 1202335"/>
              <a:gd name="connsiteX5" fmla="*/ 237062 w 1013469"/>
              <a:gd name="connsiteY5" fmla="*/ 1201368 h 1202335"/>
              <a:gd name="connsiteX6" fmla="*/ 349206 w 1013469"/>
              <a:gd name="connsiteY6" fmla="*/ 1020214 h 1202335"/>
              <a:gd name="connsiteX7" fmla="*/ 409591 w 1013469"/>
              <a:gd name="connsiteY7" fmla="*/ 468123 h 1202335"/>
              <a:gd name="connsiteX8" fmla="*/ 737394 w 1013469"/>
              <a:gd name="connsiteY8" fmla="*/ 355980 h 1202335"/>
              <a:gd name="connsiteX9" fmla="*/ 901296 w 1013469"/>
              <a:gd name="connsiteY9" fmla="*/ 416365 h 1202335"/>
              <a:gd name="connsiteX10" fmla="*/ 1013440 w 1013469"/>
              <a:gd name="connsiteY10" fmla="*/ 235210 h 1202335"/>
              <a:gd name="connsiteX11" fmla="*/ 892670 w 1013469"/>
              <a:gd name="connsiteY11" fmla="*/ 114440 h 1202335"/>
              <a:gd name="connsiteX0" fmla="*/ 893185 w 1013984"/>
              <a:gd name="connsiteY0" fmla="*/ 112214 h 1200109"/>
              <a:gd name="connsiteX1" fmla="*/ 591260 w 1013984"/>
              <a:gd name="connsiteY1" fmla="*/ 71 h 1200109"/>
              <a:gd name="connsiteX2" fmla="*/ 228951 w 1013984"/>
              <a:gd name="connsiteY2" fmla="*/ 103587 h 1200109"/>
              <a:gd name="connsiteX3" fmla="*/ 47796 w 1013984"/>
              <a:gd name="connsiteY3" fmla="*/ 509029 h 1200109"/>
              <a:gd name="connsiteX4" fmla="*/ 13291 w 1013984"/>
              <a:gd name="connsiteY4" fmla="*/ 957603 h 1200109"/>
              <a:gd name="connsiteX5" fmla="*/ 237577 w 1013984"/>
              <a:gd name="connsiteY5" fmla="*/ 1199142 h 1200109"/>
              <a:gd name="connsiteX6" fmla="*/ 349721 w 1013984"/>
              <a:gd name="connsiteY6" fmla="*/ 1017988 h 1200109"/>
              <a:gd name="connsiteX7" fmla="*/ 410106 w 1013984"/>
              <a:gd name="connsiteY7" fmla="*/ 465897 h 1200109"/>
              <a:gd name="connsiteX8" fmla="*/ 737909 w 1013984"/>
              <a:gd name="connsiteY8" fmla="*/ 353754 h 1200109"/>
              <a:gd name="connsiteX9" fmla="*/ 901811 w 1013984"/>
              <a:gd name="connsiteY9" fmla="*/ 414139 h 1200109"/>
              <a:gd name="connsiteX10" fmla="*/ 1013955 w 1013984"/>
              <a:gd name="connsiteY10" fmla="*/ 232984 h 1200109"/>
              <a:gd name="connsiteX11" fmla="*/ 893185 w 1013984"/>
              <a:gd name="connsiteY11" fmla="*/ 112214 h 1200109"/>
              <a:gd name="connsiteX0" fmla="*/ 860276 w 981075"/>
              <a:gd name="connsiteY0" fmla="*/ 112214 h 1208722"/>
              <a:gd name="connsiteX1" fmla="*/ 558351 w 981075"/>
              <a:gd name="connsiteY1" fmla="*/ 71 h 1208722"/>
              <a:gd name="connsiteX2" fmla="*/ 196042 w 981075"/>
              <a:gd name="connsiteY2" fmla="*/ 103587 h 1208722"/>
              <a:gd name="connsiteX3" fmla="*/ 14887 w 981075"/>
              <a:gd name="connsiteY3" fmla="*/ 509029 h 1208722"/>
              <a:gd name="connsiteX4" fmla="*/ 32140 w 981075"/>
              <a:gd name="connsiteY4" fmla="*/ 767821 h 1208722"/>
              <a:gd name="connsiteX5" fmla="*/ 204668 w 981075"/>
              <a:gd name="connsiteY5" fmla="*/ 1199142 h 1208722"/>
              <a:gd name="connsiteX6" fmla="*/ 316812 w 981075"/>
              <a:gd name="connsiteY6" fmla="*/ 1017988 h 1208722"/>
              <a:gd name="connsiteX7" fmla="*/ 377197 w 981075"/>
              <a:gd name="connsiteY7" fmla="*/ 465897 h 1208722"/>
              <a:gd name="connsiteX8" fmla="*/ 705000 w 981075"/>
              <a:gd name="connsiteY8" fmla="*/ 353754 h 1208722"/>
              <a:gd name="connsiteX9" fmla="*/ 868902 w 981075"/>
              <a:gd name="connsiteY9" fmla="*/ 414139 h 1208722"/>
              <a:gd name="connsiteX10" fmla="*/ 981046 w 981075"/>
              <a:gd name="connsiteY10" fmla="*/ 232984 h 1208722"/>
              <a:gd name="connsiteX11" fmla="*/ 860276 w 981075"/>
              <a:gd name="connsiteY11" fmla="*/ 112214 h 1208722"/>
              <a:gd name="connsiteX0" fmla="*/ 844814 w 965613"/>
              <a:gd name="connsiteY0" fmla="*/ 112181 h 1208689"/>
              <a:gd name="connsiteX1" fmla="*/ 542889 w 965613"/>
              <a:gd name="connsiteY1" fmla="*/ 38 h 1208689"/>
              <a:gd name="connsiteX2" fmla="*/ 180580 w 965613"/>
              <a:gd name="connsiteY2" fmla="*/ 103554 h 1208689"/>
              <a:gd name="connsiteX3" fmla="*/ 25304 w 965613"/>
              <a:gd name="connsiteY3" fmla="*/ 388226 h 1208689"/>
              <a:gd name="connsiteX4" fmla="*/ 16678 w 965613"/>
              <a:gd name="connsiteY4" fmla="*/ 767788 h 1208689"/>
              <a:gd name="connsiteX5" fmla="*/ 189206 w 965613"/>
              <a:gd name="connsiteY5" fmla="*/ 1199109 h 1208689"/>
              <a:gd name="connsiteX6" fmla="*/ 301350 w 965613"/>
              <a:gd name="connsiteY6" fmla="*/ 1017955 h 1208689"/>
              <a:gd name="connsiteX7" fmla="*/ 361735 w 965613"/>
              <a:gd name="connsiteY7" fmla="*/ 465864 h 1208689"/>
              <a:gd name="connsiteX8" fmla="*/ 689538 w 965613"/>
              <a:gd name="connsiteY8" fmla="*/ 353721 h 1208689"/>
              <a:gd name="connsiteX9" fmla="*/ 853440 w 965613"/>
              <a:gd name="connsiteY9" fmla="*/ 414106 h 1208689"/>
              <a:gd name="connsiteX10" fmla="*/ 965584 w 965613"/>
              <a:gd name="connsiteY10" fmla="*/ 232951 h 1208689"/>
              <a:gd name="connsiteX11" fmla="*/ 844814 w 965613"/>
              <a:gd name="connsiteY11" fmla="*/ 112181 h 1208689"/>
              <a:gd name="connsiteX0" fmla="*/ 848496 w 969295"/>
              <a:gd name="connsiteY0" fmla="*/ 112181 h 1160923"/>
              <a:gd name="connsiteX1" fmla="*/ 546571 w 969295"/>
              <a:gd name="connsiteY1" fmla="*/ 38 h 1160923"/>
              <a:gd name="connsiteX2" fmla="*/ 184262 w 969295"/>
              <a:gd name="connsiteY2" fmla="*/ 103554 h 1160923"/>
              <a:gd name="connsiteX3" fmla="*/ 28986 w 969295"/>
              <a:gd name="connsiteY3" fmla="*/ 388226 h 1160923"/>
              <a:gd name="connsiteX4" fmla="*/ 20360 w 969295"/>
              <a:gd name="connsiteY4" fmla="*/ 767788 h 1160923"/>
              <a:gd name="connsiteX5" fmla="*/ 244646 w 969295"/>
              <a:gd name="connsiteY5" fmla="*/ 1147350 h 1160923"/>
              <a:gd name="connsiteX6" fmla="*/ 305032 w 969295"/>
              <a:gd name="connsiteY6" fmla="*/ 1017955 h 1160923"/>
              <a:gd name="connsiteX7" fmla="*/ 365417 w 969295"/>
              <a:gd name="connsiteY7" fmla="*/ 465864 h 1160923"/>
              <a:gd name="connsiteX8" fmla="*/ 693220 w 969295"/>
              <a:gd name="connsiteY8" fmla="*/ 353721 h 1160923"/>
              <a:gd name="connsiteX9" fmla="*/ 857122 w 969295"/>
              <a:gd name="connsiteY9" fmla="*/ 414106 h 1160923"/>
              <a:gd name="connsiteX10" fmla="*/ 969266 w 969295"/>
              <a:gd name="connsiteY10" fmla="*/ 232951 h 1160923"/>
              <a:gd name="connsiteX11" fmla="*/ 848496 w 969295"/>
              <a:gd name="connsiteY11" fmla="*/ 112181 h 1160923"/>
              <a:gd name="connsiteX0" fmla="*/ 796737 w 970171"/>
              <a:gd name="connsiteY0" fmla="*/ 69619 h 1161493"/>
              <a:gd name="connsiteX1" fmla="*/ 546571 w 970171"/>
              <a:gd name="connsiteY1" fmla="*/ 608 h 1161493"/>
              <a:gd name="connsiteX2" fmla="*/ 184262 w 970171"/>
              <a:gd name="connsiteY2" fmla="*/ 104124 h 1161493"/>
              <a:gd name="connsiteX3" fmla="*/ 28986 w 970171"/>
              <a:gd name="connsiteY3" fmla="*/ 388796 h 1161493"/>
              <a:gd name="connsiteX4" fmla="*/ 20360 w 970171"/>
              <a:gd name="connsiteY4" fmla="*/ 768358 h 1161493"/>
              <a:gd name="connsiteX5" fmla="*/ 244646 w 970171"/>
              <a:gd name="connsiteY5" fmla="*/ 1147920 h 1161493"/>
              <a:gd name="connsiteX6" fmla="*/ 305032 w 970171"/>
              <a:gd name="connsiteY6" fmla="*/ 1018525 h 1161493"/>
              <a:gd name="connsiteX7" fmla="*/ 365417 w 970171"/>
              <a:gd name="connsiteY7" fmla="*/ 466434 h 1161493"/>
              <a:gd name="connsiteX8" fmla="*/ 693220 w 970171"/>
              <a:gd name="connsiteY8" fmla="*/ 354291 h 1161493"/>
              <a:gd name="connsiteX9" fmla="*/ 857122 w 970171"/>
              <a:gd name="connsiteY9" fmla="*/ 414676 h 1161493"/>
              <a:gd name="connsiteX10" fmla="*/ 969266 w 970171"/>
              <a:gd name="connsiteY10" fmla="*/ 233521 h 1161493"/>
              <a:gd name="connsiteX11" fmla="*/ 796737 w 970171"/>
              <a:gd name="connsiteY11" fmla="*/ 69619 h 1161493"/>
              <a:gd name="connsiteX0" fmla="*/ 796737 w 936274"/>
              <a:gd name="connsiteY0" fmla="*/ 69517 h 1161391"/>
              <a:gd name="connsiteX1" fmla="*/ 546571 w 936274"/>
              <a:gd name="connsiteY1" fmla="*/ 506 h 1161391"/>
              <a:gd name="connsiteX2" fmla="*/ 184262 w 936274"/>
              <a:gd name="connsiteY2" fmla="*/ 104022 h 1161391"/>
              <a:gd name="connsiteX3" fmla="*/ 28986 w 936274"/>
              <a:gd name="connsiteY3" fmla="*/ 388694 h 1161391"/>
              <a:gd name="connsiteX4" fmla="*/ 20360 w 936274"/>
              <a:gd name="connsiteY4" fmla="*/ 768256 h 1161391"/>
              <a:gd name="connsiteX5" fmla="*/ 244646 w 936274"/>
              <a:gd name="connsiteY5" fmla="*/ 1147818 h 1161391"/>
              <a:gd name="connsiteX6" fmla="*/ 305032 w 936274"/>
              <a:gd name="connsiteY6" fmla="*/ 1018423 h 1161391"/>
              <a:gd name="connsiteX7" fmla="*/ 365417 w 936274"/>
              <a:gd name="connsiteY7" fmla="*/ 466332 h 1161391"/>
              <a:gd name="connsiteX8" fmla="*/ 693220 w 936274"/>
              <a:gd name="connsiteY8" fmla="*/ 354189 h 1161391"/>
              <a:gd name="connsiteX9" fmla="*/ 857122 w 936274"/>
              <a:gd name="connsiteY9" fmla="*/ 414574 h 1161391"/>
              <a:gd name="connsiteX10" fmla="*/ 934760 w 936274"/>
              <a:gd name="connsiteY10" fmla="*/ 181660 h 1161391"/>
              <a:gd name="connsiteX11" fmla="*/ 796737 w 936274"/>
              <a:gd name="connsiteY11" fmla="*/ 69517 h 1161391"/>
              <a:gd name="connsiteX0" fmla="*/ 796737 w 936274"/>
              <a:gd name="connsiteY0" fmla="*/ 69517 h 1161391"/>
              <a:gd name="connsiteX1" fmla="*/ 546571 w 936274"/>
              <a:gd name="connsiteY1" fmla="*/ 506 h 1161391"/>
              <a:gd name="connsiteX2" fmla="*/ 184262 w 936274"/>
              <a:gd name="connsiteY2" fmla="*/ 104022 h 1161391"/>
              <a:gd name="connsiteX3" fmla="*/ 28986 w 936274"/>
              <a:gd name="connsiteY3" fmla="*/ 388694 h 1161391"/>
              <a:gd name="connsiteX4" fmla="*/ 20360 w 936274"/>
              <a:gd name="connsiteY4" fmla="*/ 768256 h 1161391"/>
              <a:gd name="connsiteX5" fmla="*/ 244646 w 936274"/>
              <a:gd name="connsiteY5" fmla="*/ 1147818 h 1161391"/>
              <a:gd name="connsiteX6" fmla="*/ 305032 w 936274"/>
              <a:gd name="connsiteY6" fmla="*/ 1018423 h 1161391"/>
              <a:gd name="connsiteX7" fmla="*/ 365417 w 936274"/>
              <a:gd name="connsiteY7" fmla="*/ 466332 h 1161391"/>
              <a:gd name="connsiteX8" fmla="*/ 649117 w 936274"/>
              <a:gd name="connsiteY8" fmla="*/ 351248 h 1161391"/>
              <a:gd name="connsiteX9" fmla="*/ 857122 w 936274"/>
              <a:gd name="connsiteY9" fmla="*/ 414574 h 1161391"/>
              <a:gd name="connsiteX10" fmla="*/ 934760 w 936274"/>
              <a:gd name="connsiteY10" fmla="*/ 181660 h 1161391"/>
              <a:gd name="connsiteX11" fmla="*/ 796737 w 936274"/>
              <a:gd name="connsiteY11" fmla="*/ 69517 h 1161391"/>
              <a:gd name="connsiteX0" fmla="*/ 796737 w 936274"/>
              <a:gd name="connsiteY0" fmla="*/ 69517 h 1161391"/>
              <a:gd name="connsiteX1" fmla="*/ 546571 w 936274"/>
              <a:gd name="connsiteY1" fmla="*/ 506 h 1161391"/>
              <a:gd name="connsiteX2" fmla="*/ 184262 w 936274"/>
              <a:gd name="connsiteY2" fmla="*/ 104022 h 1161391"/>
              <a:gd name="connsiteX3" fmla="*/ 28986 w 936274"/>
              <a:gd name="connsiteY3" fmla="*/ 388694 h 1161391"/>
              <a:gd name="connsiteX4" fmla="*/ 20360 w 936274"/>
              <a:gd name="connsiteY4" fmla="*/ 768256 h 1161391"/>
              <a:gd name="connsiteX5" fmla="*/ 244646 w 936274"/>
              <a:gd name="connsiteY5" fmla="*/ 1147818 h 1161391"/>
              <a:gd name="connsiteX6" fmla="*/ 305032 w 936274"/>
              <a:gd name="connsiteY6" fmla="*/ 1018423 h 1161391"/>
              <a:gd name="connsiteX7" fmla="*/ 365417 w 936274"/>
              <a:gd name="connsiteY7" fmla="*/ 466332 h 1161391"/>
              <a:gd name="connsiteX8" fmla="*/ 649117 w 936274"/>
              <a:gd name="connsiteY8" fmla="*/ 351248 h 1161391"/>
              <a:gd name="connsiteX9" fmla="*/ 857122 w 936274"/>
              <a:gd name="connsiteY9" fmla="*/ 414574 h 1161391"/>
              <a:gd name="connsiteX10" fmla="*/ 934760 w 936274"/>
              <a:gd name="connsiteY10" fmla="*/ 181660 h 1161391"/>
              <a:gd name="connsiteX11" fmla="*/ 796737 w 936274"/>
              <a:gd name="connsiteY11" fmla="*/ 69517 h 1161391"/>
              <a:gd name="connsiteX0" fmla="*/ 799066 w 938603"/>
              <a:gd name="connsiteY0" fmla="*/ 69517 h 1172003"/>
              <a:gd name="connsiteX1" fmla="*/ 548900 w 938603"/>
              <a:gd name="connsiteY1" fmla="*/ 506 h 1172003"/>
              <a:gd name="connsiteX2" fmla="*/ 186591 w 938603"/>
              <a:gd name="connsiteY2" fmla="*/ 104022 h 1172003"/>
              <a:gd name="connsiteX3" fmla="*/ 31315 w 938603"/>
              <a:gd name="connsiteY3" fmla="*/ 388694 h 1172003"/>
              <a:gd name="connsiteX4" fmla="*/ 22689 w 938603"/>
              <a:gd name="connsiteY4" fmla="*/ 768256 h 1172003"/>
              <a:gd name="connsiteX5" fmla="*/ 279317 w 938603"/>
              <a:gd name="connsiteY5" fmla="*/ 1159579 h 1172003"/>
              <a:gd name="connsiteX6" fmla="*/ 307361 w 938603"/>
              <a:gd name="connsiteY6" fmla="*/ 1018423 h 1172003"/>
              <a:gd name="connsiteX7" fmla="*/ 367746 w 938603"/>
              <a:gd name="connsiteY7" fmla="*/ 466332 h 1172003"/>
              <a:gd name="connsiteX8" fmla="*/ 651446 w 938603"/>
              <a:gd name="connsiteY8" fmla="*/ 351248 h 1172003"/>
              <a:gd name="connsiteX9" fmla="*/ 859451 w 938603"/>
              <a:gd name="connsiteY9" fmla="*/ 414574 h 1172003"/>
              <a:gd name="connsiteX10" fmla="*/ 937089 w 938603"/>
              <a:gd name="connsiteY10" fmla="*/ 181660 h 1172003"/>
              <a:gd name="connsiteX11" fmla="*/ 799066 w 938603"/>
              <a:gd name="connsiteY11" fmla="*/ 69517 h 1172003"/>
              <a:gd name="connsiteX0" fmla="*/ 799066 w 938603"/>
              <a:gd name="connsiteY0" fmla="*/ 69517 h 1165171"/>
              <a:gd name="connsiteX1" fmla="*/ 548900 w 938603"/>
              <a:gd name="connsiteY1" fmla="*/ 506 h 1165171"/>
              <a:gd name="connsiteX2" fmla="*/ 186591 w 938603"/>
              <a:gd name="connsiteY2" fmla="*/ 104022 h 1165171"/>
              <a:gd name="connsiteX3" fmla="*/ 31315 w 938603"/>
              <a:gd name="connsiteY3" fmla="*/ 388694 h 1165171"/>
              <a:gd name="connsiteX4" fmla="*/ 22689 w 938603"/>
              <a:gd name="connsiteY4" fmla="*/ 768256 h 1165171"/>
              <a:gd name="connsiteX5" fmla="*/ 279317 w 938603"/>
              <a:gd name="connsiteY5" fmla="*/ 1159579 h 1165171"/>
              <a:gd name="connsiteX6" fmla="*/ 345583 w 938603"/>
              <a:gd name="connsiteY6" fmla="*/ 962559 h 1165171"/>
              <a:gd name="connsiteX7" fmla="*/ 367746 w 938603"/>
              <a:gd name="connsiteY7" fmla="*/ 466332 h 1165171"/>
              <a:gd name="connsiteX8" fmla="*/ 651446 w 938603"/>
              <a:gd name="connsiteY8" fmla="*/ 351248 h 1165171"/>
              <a:gd name="connsiteX9" fmla="*/ 859451 w 938603"/>
              <a:gd name="connsiteY9" fmla="*/ 414574 h 1165171"/>
              <a:gd name="connsiteX10" fmla="*/ 937089 w 938603"/>
              <a:gd name="connsiteY10" fmla="*/ 181660 h 1165171"/>
              <a:gd name="connsiteX11" fmla="*/ 799066 w 938603"/>
              <a:gd name="connsiteY11" fmla="*/ 69517 h 1165171"/>
              <a:gd name="connsiteX0" fmla="*/ 799066 w 938603"/>
              <a:gd name="connsiteY0" fmla="*/ 69517 h 1165171"/>
              <a:gd name="connsiteX1" fmla="*/ 548900 w 938603"/>
              <a:gd name="connsiteY1" fmla="*/ 506 h 1165171"/>
              <a:gd name="connsiteX2" fmla="*/ 186591 w 938603"/>
              <a:gd name="connsiteY2" fmla="*/ 104022 h 1165171"/>
              <a:gd name="connsiteX3" fmla="*/ 31315 w 938603"/>
              <a:gd name="connsiteY3" fmla="*/ 388694 h 1165171"/>
              <a:gd name="connsiteX4" fmla="*/ 22689 w 938603"/>
              <a:gd name="connsiteY4" fmla="*/ 768256 h 1165171"/>
              <a:gd name="connsiteX5" fmla="*/ 279317 w 938603"/>
              <a:gd name="connsiteY5" fmla="*/ 1159579 h 1165171"/>
              <a:gd name="connsiteX6" fmla="*/ 345583 w 938603"/>
              <a:gd name="connsiteY6" fmla="*/ 962559 h 1165171"/>
              <a:gd name="connsiteX7" fmla="*/ 367746 w 938603"/>
              <a:gd name="connsiteY7" fmla="*/ 466332 h 1165171"/>
              <a:gd name="connsiteX8" fmla="*/ 651446 w 938603"/>
              <a:gd name="connsiteY8" fmla="*/ 351248 h 1165171"/>
              <a:gd name="connsiteX9" fmla="*/ 859451 w 938603"/>
              <a:gd name="connsiteY9" fmla="*/ 414574 h 1165171"/>
              <a:gd name="connsiteX10" fmla="*/ 937089 w 938603"/>
              <a:gd name="connsiteY10" fmla="*/ 181660 h 1165171"/>
              <a:gd name="connsiteX11" fmla="*/ 799066 w 938603"/>
              <a:gd name="connsiteY11" fmla="*/ 69517 h 1165171"/>
              <a:gd name="connsiteX0" fmla="*/ 799066 w 938603"/>
              <a:gd name="connsiteY0" fmla="*/ 69517 h 1160179"/>
              <a:gd name="connsiteX1" fmla="*/ 548900 w 938603"/>
              <a:gd name="connsiteY1" fmla="*/ 506 h 1160179"/>
              <a:gd name="connsiteX2" fmla="*/ 186591 w 938603"/>
              <a:gd name="connsiteY2" fmla="*/ 104022 h 1160179"/>
              <a:gd name="connsiteX3" fmla="*/ 31315 w 938603"/>
              <a:gd name="connsiteY3" fmla="*/ 388694 h 1160179"/>
              <a:gd name="connsiteX4" fmla="*/ 22689 w 938603"/>
              <a:gd name="connsiteY4" fmla="*/ 768256 h 1160179"/>
              <a:gd name="connsiteX5" fmla="*/ 279317 w 938603"/>
              <a:gd name="connsiteY5" fmla="*/ 1159579 h 1160179"/>
              <a:gd name="connsiteX6" fmla="*/ 345583 w 938603"/>
              <a:gd name="connsiteY6" fmla="*/ 962559 h 1160179"/>
              <a:gd name="connsiteX7" fmla="*/ 367746 w 938603"/>
              <a:gd name="connsiteY7" fmla="*/ 466332 h 1160179"/>
              <a:gd name="connsiteX8" fmla="*/ 651446 w 938603"/>
              <a:gd name="connsiteY8" fmla="*/ 351248 h 1160179"/>
              <a:gd name="connsiteX9" fmla="*/ 859451 w 938603"/>
              <a:gd name="connsiteY9" fmla="*/ 414574 h 1160179"/>
              <a:gd name="connsiteX10" fmla="*/ 937089 w 938603"/>
              <a:gd name="connsiteY10" fmla="*/ 181660 h 1160179"/>
              <a:gd name="connsiteX11" fmla="*/ 799066 w 938603"/>
              <a:gd name="connsiteY11" fmla="*/ 69517 h 1160179"/>
              <a:gd name="connsiteX0" fmla="*/ 799066 w 938603"/>
              <a:gd name="connsiteY0" fmla="*/ 69517 h 1159655"/>
              <a:gd name="connsiteX1" fmla="*/ 548900 w 938603"/>
              <a:gd name="connsiteY1" fmla="*/ 506 h 1159655"/>
              <a:gd name="connsiteX2" fmla="*/ 186591 w 938603"/>
              <a:gd name="connsiteY2" fmla="*/ 104022 h 1159655"/>
              <a:gd name="connsiteX3" fmla="*/ 31315 w 938603"/>
              <a:gd name="connsiteY3" fmla="*/ 388694 h 1159655"/>
              <a:gd name="connsiteX4" fmla="*/ 22689 w 938603"/>
              <a:gd name="connsiteY4" fmla="*/ 768256 h 1159655"/>
              <a:gd name="connsiteX5" fmla="*/ 279317 w 938603"/>
              <a:gd name="connsiteY5" fmla="*/ 1159579 h 1159655"/>
              <a:gd name="connsiteX6" fmla="*/ 345583 w 938603"/>
              <a:gd name="connsiteY6" fmla="*/ 962559 h 1159655"/>
              <a:gd name="connsiteX7" fmla="*/ 367746 w 938603"/>
              <a:gd name="connsiteY7" fmla="*/ 466332 h 1159655"/>
              <a:gd name="connsiteX8" fmla="*/ 651446 w 938603"/>
              <a:gd name="connsiteY8" fmla="*/ 351248 h 1159655"/>
              <a:gd name="connsiteX9" fmla="*/ 859451 w 938603"/>
              <a:gd name="connsiteY9" fmla="*/ 414574 h 1159655"/>
              <a:gd name="connsiteX10" fmla="*/ 937089 w 938603"/>
              <a:gd name="connsiteY10" fmla="*/ 181660 h 1159655"/>
              <a:gd name="connsiteX11" fmla="*/ 799066 w 938603"/>
              <a:gd name="connsiteY11" fmla="*/ 69517 h 1159655"/>
              <a:gd name="connsiteX0" fmla="*/ 799917 w 939454"/>
              <a:gd name="connsiteY0" fmla="*/ 69517 h 1159655"/>
              <a:gd name="connsiteX1" fmla="*/ 549751 w 939454"/>
              <a:gd name="connsiteY1" fmla="*/ 506 h 1159655"/>
              <a:gd name="connsiteX2" fmla="*/ 205083 w 939454"/>
              <a:gd name="connsiteY2" fmla="*/ 104022 h 1159655"/>
              <a:gd name="connsiteX3" fmla="*/ 32166 w 939454"/>
              <a:gd name="connsiteY3" fmla="*/ 388694 h 1159655"/>
              <a:gd name="connsiteX4" fmla="*/ 23540 w 939454"/>
              <a:gd name="connsiteY4" fmla="*/ 768256 h 1159655"/>
              <a:gd name="connsiteX5" fmla="*/ 280168 w 939454"/>
              <a:gd name="connsiteY5" fmla="*/ 1159579 h 1159655"/>
              <a:gd name="connsiteX6" fmla="*/ 346434 w 939454"/>
              <a:gd name="connsiteY6" fmla="*/ 962559 h 1159655"/>
              <a:gd name="connsiteX7" fmla="*/ 368597 w 939454"/>
              <a:gd name="connsiteY7" fmla="*/ 466332 h 1159655"/>
              <a:gd name="connsiteX8" fmla="*/ 652297 w 939454"/>
              <a:gd name="connsiteY8" fmla="*/ 351248 h 1159655"/>
              <a:gd name="connsiteX9" fmla="*/ 860302 w 939454"/>
              <a:gd name="connsiteY9" fmla="*/ 414574 h 1159655"/>
              <a:gd name="connsiteX10" fmla="*/ 937940 w 939454"/>
              <a:gd name="connsiteY10" fmla="*/ 181660 h 1159655"/>
              <a:gd name="connsiteX11" fmla="*/ 799917 w 939454"/>
              <a:gd name="connsiteY11" fmla="*/ 69517 h 1159655"/>
              <a:gd name="connsiteX0" fmla="*/ 799917 w 939454"/>
              <a:gd name="connsiteY0" fmla="*/ 69582 h 1159720"/>
              <a:gd name="connsiteX1" fmla="*/ 549751 w 939454"/>
              <a:gd name="connsiteY1" fmla="*/ 571 h 1159720"/>
              <a:gd name="connsiteX2" fmla="*/ 205083 w 939454"/>
              <a:gd name="connsiteY2" fmla="*/ 104087 h 1159720"/>
              <a:gd name="connsiteX3" fmla="*/ 32166 w 939454"/>
              <a:gd name="connsiteY3" fmla="*/ 388759 h 1159720"/>
              <a:gd name="connsiteX4" fmla="*/ 23540 w 939454"/>
              <a:gd name="connsiteY4" fmla="*/ 768321 h 1159720"/>
              <a:gd name="connsiteX5" fmla="*/ 280168 w 939454"/>
              <a:gd name="connsiteY5" fmla="*/ 1159644 h 1159720"/>
              <a:gd name="connsiteX6" fmla="*/ 346434 w 939454"/>
              <a:gd name="connsiteY6" fmla="*/ 962624 h 1159720"/>
              <a:gd name="connsiteX7" fmla="*/ 368597 w 939454"/>
              <a:gd name="connsiteY7" fmla="*/ 466397 h 1159720"/>
              <a:gd name="connsiteX8" fmla="*/ 652297 w 939454"/>
              <a:gd name="connsiteY8" fmla="*/ 351313 h 1159720"/>
              <a:gd name="connsiteX9" fmla="*/ 860302 w 939454"/>
              <a:gd name="connsiteY9" fmla="*/ 414639 h 1159720"/>
              <a:gd name="connsiteX10" fmla="*/ 937940 w 939454"/>
              <a:gd name="connsiteY10" fmla="*/ 181725 h 1159720"/>
              <a:gd name="connsiteX11" fmla="*/ 799917 w 939454"/>
              <a:gd name="connsiteY11" fmla="*/ 69582 h 1159720"/>
              <a:gd name="connsiteX0" fmla="*/ 808738 w 939105"/>
              <a:gd name="connsiteY0" fmla="*/ 61234 h 1160192"/>
              <a:gd name="connsiteX1" fmla="*/ 549751 w 939105"/>
              <a:gd name="connsiteY1" fmla="*/ 1043 h 1160192"/>
              <a:gd name="connsiteX2" fmla="*/ 205083 w 939105"/>
              <a:gd name="connsiteY2" fmla="*/ 104559 h 1160192"/>
              <a:gd name="connsiteX3" fmla="*/ 32166 w 939105"/>
              <a:gd name="connsiteY3" fmla="*/ 389231 h 1160192"/>
              <a:gd name="connsiteX4" fmla="*/ 23540 w 939105"/>
              <a:gd name="connsiteY4" fmla="*/ 768793 h 1160192"/>
              <a:gd name="connsiteX5" fmla="*/ 280168 w 939105"/>
              <a:gd name="connsiteY5" fmla="*/ 1160116 h 1160192"/>
              <a:gd name="connsiteX6" fmla="*/ 346434 w 939105"/>
              <a:gd name="connsiteY6" fmla="*/ 963096 h 1160192"/>
              <a:gd name="connsiteX7" fmla="*/ 368597 w 939105"/>
              <a:gd name="connsiteY7" fmla="*/ 466869 h 1160192"/>
              <a:gd name="connsiteX8" fmla="*/ 652297 w 939105"/>
              <a:gd name="connsiteY8" fmla="*/ 351785 h 1160192"/>
              <a:gd name="connsiteX9" fmla="*/ 860302 w 939105"/>
              <a:gd name="connsiteY9" fmla="*/ 415111 h 1160192"/>
              <a:gd name="connsiteX10" fmla="*/ 937940 w 939105"/>
              <a:gd name="connsiteY10" fmla="*/ 182197 h 1160192"/>
              <a:gd name="connsiteX11" fmla="*/ 808738 w 939105"/>
              <a:gd name="connsiteY11" fmla="*/ 61234 h 1160192"/>
              <a:gd name="connsiteX0" fmla="*/ 808738 w 916589"/>
              <a:gd name="connsiteY0" fmla="*/ 61111 h 1160069"/>
              <a:gd name="connsiteX1" fmla="*/ 549751 w 916589"/>
              <a:gd name="connsiteY1" fmla="*/ 920 h 1160069"/>
              <a:gd name="connsiteX2" fmla="*/ 205083 w 916589"/>
              <a:gd name="connsiteY2" fmla="*/ 104436 h 1160069"/>
              <a:gd name="connsiteX3" fmla="*/ 32166 w 916589"/>
              <a:gd name="connsiteY3" fmla="*/ 389108 h 1160069"/>
              <a:gd name="connsiteX4" fmla="*/ 23540 w 916589"/>
              <a:gd name="connsiteY4" fmla="*/ 768670 h 1160069"/>
              <a:gd name="connsiteX5" fmla="*/ 280168 w 916589"/>
              <a:gd name="connsiteY5" fmla="*/ 1159993 h 1160069"/>
              <a:gd name="connsiteX6" fmla="*/ 346434 w 916589"/>
              <a:gd name="connsiteY6" fmla="*/ 962973 h 1160069"/>
              <a:gd name="connsiteX7" fmla="*/ 368597 w 916589"/>
              <a:gd name="connsiteY7" fmla="*/ 466746 h 1160069"/>
              <a:gd name="connsiteX8" fmla="*/ 652297 w 916589"/>
              <a:gd name="connsiteY8" fmla="*/ 351662 h 1160069"/>
              <a:gd name="connsiteX9" fmla="*/ 860302 w 916589"/>
              <a:gd name="connsiteY9" fmla="*/ 414988 h 1160069"/>
              <a:gd name="connsiteX10" fmla="*/ 914419 w 916589"/>
              <a:gd name="connsiteY10" fmla="*/ 185014 h 1160069"/>
              <a:gd name="connsiteX11" fmla="*/ 808738 w 916589"/>
              <a:gd name="connsiteY11" fmla="*/ 61111 h 1160069"/>
              <a:gd name="connsiteX0" fmla="*/ 808738 w 918073"/>
              <a:gd name="connsiteY0" fmla="*/ 61111 h 1160069"/>
              <a:gd name="connsiteX1" fmla="*/ 549751 w 918073"/>
              <a:gd name="connsiteY1" fmla="*/ 920 h 1160069"/>
              <a:gd name="connsiteX2" fmla="*/ 205083 w 918073"/>
              <a:gd name="connsiteY2" fmla="*/ 104436 h 1160069"/>
              <a:gd name="connsiteX3" fmla="*/ 32166 w 918073"/>
              <a:gd name="connsiteY3" fmla="*/ 389108 h 1160069"/>
              <a:gd name="connsiteX4" fmla="*/ 23540 w 918073"/>
              <a:gd name="connsiteY4" fmla="*/ 768670 h 1160069"/>
              <a:gd name="connsiteX5" fmla="*/ 280168 w 918073"/>
              <a:gd name="connsiteY5" fmla="*/ 1159993 h 1160069"/>
              <a:gd name="connsiteX6" fmla="*/ 346434 w 918073"/>
              <a:gd name="connsiteY6" fmla="*/ 962973 h 1160069"/>
              <a:gd name="connsiteX7" fmla="*/ 368597 w 918073"/>
              <a:gd name="connsiteY7" fmla="*/ 466746 h 1160069"/>
              <a:gd name="connsiteX8" fmla="*/ 652297 w 918073"/>
              <a:gd name="connsiteY8" fmla="*/ 351662 h 1160069"/>
              <a:gd name="connsiteX9" fmla="*/ 869122 w 918073"/>
              <a:gd name="connsiteY9" fmla="*/ 409108 h 1160069"/>
              <a:gd name="connsiteX10" fmla="*/ 914419 w 918073"/>
              <a:gd name="connsiteY10" fmla="*/ 185014 h 1160069"/>
              <a:gd name="connsiteX11" fmla="*/ 808738 w 918073"/>
              <a:gd name="connsiteY11" fmla="*/ 61111 h 1160069"/>
              <a:gd name="connsiteX0" fmla="*/ 808738 w 917163"/>
              <a:gd name="connsiteY0" fmla="*/ 61111 h 1160069"/>
              <a:gd name="connsiteX1" fmla="*/ 549751 w 917163"/>
              <a:gd name="connsiteY1" fmla="*/ 920 h 1160069"/>
              <a:gd name="connsiteX2" fmla="*/ 205083 w 917163"/>
              <a:gd name="connsiteY2" fmla="*/ 104436 h 1160069"/>
              <a:gd name="connsiteX3" fmla="*/ 32166 w 917163"/>
              <a:gd name="connsiteY3" fmla="*/ 389108 h 1160069"/>
              <a:gd name="connsiteX4" fmla="*/ 23540 w 917163"/>
              <a:gd name="connsiteY4" fmla="*/ 768670 h 1160069"/>
              <a:gd name="connsiteX5" fmla="*/ 280168 w 917163"/>
              <a:gd name="connsiteY5" fmla="*/ 1159993 h 1160069"/>
              <a:gd name="connsiteX6" fmla="*/ 346434 w 917163"/>
              <a:gd name="connsiteY6" fmla="*/ 962973 h 1160069"/>
              <a:gd name="connsiteX7" fmla="*/ 368597 w 917163"/>
              <a:gd name="connsiteY7" fmla="*/ 466746 h 1160069"/>
              <a:gd name="connsiteX8" fmla="*/ 652297 w 917163"/>
              <a:gd name="connsiteY8" fmla="*/ 351662 h 1160069"/>
              <a:gd name="connsiteX9" fmla="*/ 869122 w 917163"/>
              <a:gd name="connsiteY9" fmla="*/ 409108 h 1160069"/>
              <a:gd name="connsiteX10" fmla="*/ 914419 w 917163"/>
              <a:gd name="connsiteY10" fmla="*/ 185014 h 1160069"/>
              <a:gd name="connsiteX11" fmla="*/ 808738 w 917163"/>
              <a:gd name="connsiteY11" fmla="*/ 61111 h 1160069"/>
              <a:gd name="connsiteX0" fmla="*/ 808738 w 916740"/>
              <a:gd name="connsiteY0" fmla="*/ 61111 h 1160069"/>
              <a:gd name="connsiteX1" fmla="*/ 549751 w 916740"/>
              <a:gd name="connsiteY1" fmla="*/ 920 h 1160069"/>
              <a:gd name="connsiteX2" fmla="*/ 205083 w 916740"/>
              <a:gd name="connsiteY2" fmla="*/ 104436 h 1160069"/>
              <a:gd name="connsiteX3" fmla="*/ 32166 w 916740"/>
              <a:gd name="connsiteY3" fmla="*/ 389108 h 1160069"/>
              <a:gd name="connsiteX4" fmla="*/ 23540 w 916740"/>
              <a:gd name="connsiteY4" fmla="*/ 768670 h 1160069"/>
              <a:gd name="connsiteX5" fmla="*/ 280168 w 916740"/>
              <a:gd name="connsiteY5" fmla="*/ 1159993 h 1160069"/>
              <a:gd name="connsiteX6" fmla="*/ 346434 w 916740"/>
              <a:gd name="connsiteY6" fmla="*/ 962973 h 1160069"/>
              <a:gd name="connsiteX7" fmla="*/ 368597 w 916740"/>
              <a:gd name="connsiteY7" fmla="*/ 466746 h 1160069"/>
              <a:gd name="connsiteX8" fmla="*/ 652297 w 916740"/>
              <a:gd name="connsiteY8" fmla="*/ 351662 h 1160069"/>
              <a:gd name="connsiteX9" fmla="*/ 869122 w 916740"/>
              <a:gd name="connsiteY9" fmla="*/ 409108 h 1160069"/>
              <a:gd name="connsiteX10" fmla="*/ 914419 w 916740"/>
              <a:gd name="connsiteY10" fmla="*/ 185014 h 1160069"/>
              <a:gd name="connsiteX11" fmla="*/ 808738 w 916740"/>
              <a:gd name="connsiteY11" fmla="*/ 61111 h 1160069"/>
              <a:gd name="connsiteX0" fmla="*/ 808738 w 918925"/>
              <a:gd name="connsiteY0" fmla="*/ 61111 h 1160069"/>
              <a:gd name="connsiteX1" fmla="*/ 549751 w 918925"/>
              <a:gd name="connsiteY1" fmla="*/ 920 h 1160069"/>
              <a:gd name="connsiteX2" fmla="*/ 205083 w 918925"/>
              <a:gd name="connsiteY2" fmla="*/ 104436 h 1160069"/>
              <a:gd name="connsiteX3" fmla="*/ 32166 w 918925"/>
              <a:gd name="connsiteY3" fmla="*/ 389108 h 1160069"/>
              <a:gd name="connsiteX4" fmla="*/ 23540 w 918925"/>
              <a:gd name="connsiteY4" fmla="*/ 768670 h 1160069"/>
              <a:gd name="connsiteX5" fmla="*/ 280168 w 918925"/>
              <a:gd name="connsiteY5" fmla="*/ 1159993 h 1160069"/>
              <a:gd name="connsiteX6" fmla="*/ 346434 w 918925"/>
              <a:gd name="connsiteY6" fmla="*/ 962973 h 1160069"/>
              <a:gd name="connsiteX7" fmla="*/ 368597 w 918925"/>
              <a:gd name="connsiteY7" fmla="*/ 466746 h 1160069"/>
              <a:gd name="connsiteX8" fmla="*/ 652297 w 918925"/>
              <a:gd name="connsiteY8" fmla="*/ 351662 h 1160069"/>
              <a:gd name="connsiteX9" fmla="*/ 869122 w 918925"/>
              <a:gd name="connsiteY9" fmla="*/ 409108 h 1160069"/>
              <a:gd name="connsiteX10" fmla="*/ 914419 w 918925"/>
              <a:gd name="connsiteY10" fmla="*/ 185014 h 1160069"/>
              <a:gd name="connsiteX11" fmla="*/ 808738 w 918925"/>
              <a:gd name="connsiteY11" fmla="*/ 61111 h 1160069"/>
              <a:gd name="connsiteX0" fmla="*/ 808738 w 918925"/>
              <a:gd name="connsiteY0" fmla="*/ 61111 h 1160059"/>
              <a:gd name="connsiteX1" fmla="*/ 549751 w 918925"/>
              <a:gd name="connsiteY1" fmla="*/ 920 h 1160059"/>
              <a:gd name="connsiteX2" fmla="*/ 205083 w 918925"/>
              <a:gd name="connsiteY2" fmla="*/ 104436 h 1160059"/>
              <a:gd name="connsiteX3" fmla="*/ 32166 w 918925"/>
              <a:gd name="connsiteY3" fmla="*/ 389108 h 1160059"/>
              <a:gd name="connsiteX4" fmla="*/ 23540 w 918925"/>
              <a:gd name="connsiteY4" fmla="*/ 768670 h 1160059"/>
              <a:gd name="connsiteX5" fmla="*/ 280168 w 918925"/>
              <a:gd name="connsiteY5" fmla="*/ 1159993 h 1160059"/>
              <a:gd name="connsiteX6" fmla="*/ 346434 w 918925"/>
              <a:gd name="connsiteY6" fmla="*/ 962973 h 1160059"/>
              <a:gd name="connsiteX7" fmla="*/ 368597 w 918925"/>
              <a:gd name="connsiteY7" fmla="*/ 466746 h 1160059"/>
              <a:gd name="connsiteX8" fmla="*/ 652297 w 918925"/>
              <a:gd name="connsiteY8" fmla="*/ 351662 h 1160059"/>
              <a:gd name="connsiteX9" fmla="*/ 869122 w 918925"/>
              <a:gd name="connsiteY9" fmla="*/ 409108 h 1160059"/>
              <a:gd name="connsiteX10" fmla="*/ 914419 w 918925"/>
              <a:gd name="connsiteY10" fmla="*/ 185014 h 1160059"/>
              <a:gd name="connsiteX11" fmla="*/ 808738 w 918925"/>
              <a:gd name="connsiteY11" fmla="*/ 61111 h 1160059"/>
              <a:gd name="connsiteX0" fmla="*/ 808738 w 918925"/>
              <a:gd name="connsiteY0" fmla="*/ 61111 h 1160056"/>
              <a:gd name="connsiteX1" fmla="*/ 549751 w 918925"/>
              <a:gd name="connsiteY1" fmla="*/ 920 h 1160056"/>
              <a:gd name="connsiteX2" fmla="*/ 205083 w 918925"/>
              <a:gd name="connsiteY2" fmla="*/ 104436 h 1160056"/>
              <a:gd name="connsiteX3" fmla="*/ 32166 w 918925"/>
              <a:gd name="connsiteY3" fmla="*/ 389108 h 1160056"/>
              <a:gd name="connsiteX4" fmla="*/ 23540 w 918925"/>
              <a:gd name="connsiteY4" fmla="*/ 768670 h 1160056"/>
              <a:gd name="connsiteX5" fmla="*/ 280168 w 918925"/>
              <a:gd name="connsiteY5" fmla="*/ 1159993 h 1160056"/>
              <a:gd name="connsiteX6" fmla="*/ 346434 w 918925"/>
              <a:gd name="connsiteY6" fmla="*/ 962973 h 1160056"/>
              <a:gd name="connsiteX7" fmla="*/ 368597 w 918925"/>
              <a:gd name="connsiteY7" fmla="*/ 466746 h 1160056"/>
              <a:gd name="connsiteX8" fmla="*/ 652297 w 918925"/>
              <a:gd name="connsiteY8" fmla="*/ 351662 h 1160056"/>
              <a:gd name="connsiteX9" fmla="*/ 869122 w 918925"/>
              <a:gd name="connsiteY9" fmla="*/ 409108 h 1160056"/>
              <a:gd name="connsiteX10" fmla="*/ 914419 w 918925"/>
              <a:gd name="connsiteY10" fmla="*/ 185014 h 1160056"/>
              <a:gd name="connsiteX11" fmla="*/ 808738 w 918925"/>
              <a:gd name="connsiteY11" fmla="*/ 61111 h 1160056"/>
              <a:gd name="connsiteX0" fmla="*/ 808738 w 918925"/>
              <a:gd name="connsiteY0" fmla="*/ 61111 h 1165653"/>
              <a:gd name="connsiteX1" fmla="*/ 549751 w 918925"/>
              <a:gd name="connsiteY1" fmla="*/ 920 h 1165653"/>
              <a:gd name="connsiteX2" fmla="*/ 205083 w 918925"/>
              <a:gd name="connsiteY2" fmla="*/ 104436 h 1165653"/>
              <a:gd name="connsiteX3" fmla="*/ 32166 w 918925"/>
              <a:gd name="connsiteY3" fmla="*/ 389108 h 1165653"/>
              <a:gd name="connsiteX4" fmla="*/ 23540 w 918925"/>
              <a:gd name="connsiteY4" fmla="*/ 768670 h 1165653"/>
              <a:gd name="connsiteX5" fmla="*/ 280168 w 918925"/>
              <a:gd name="connsiteY5" fmla="*/ 1159993 h 1165653"/>
              <a:gd name="connsiteX6" fmla="*/ 346434 w 918925"/>
              <a:gd name="connsiteY6" fmla="*/ 962973 h 1165653"/>
              <a:gd name="connsiteX7" fmla="*/ 368597 w 918925"/>
              <a:gd name="connsiteY7" fmla="*/ 466746 h 1165653"/>
              <a:gd name="connsiteX8" fmla="*/ 652297 w 918925"/>
              <a:gd name="connsiteY8" fmla="*/ 351662 h 1165653"/>
              <a:gd name="connsiteX9" fmla="*/ 869122 w 918925"/>
              <a:gd name="connsiteY9" fmla="*/ 409108 h 1165653"/>
              <a:gd name="connsiteX10" fmla="*/ 914419 w 918925"/>
              <a:gd name="connsiteY10" fmla="*/ 185014 h 1165653"/>
              <a:gd name="connsiteX11" fmla="*/ 808738 w 918925"/>
              <a:gd name="connsiteY11" fmla="*/ 61111 h 1165653"/>
              <a:gd name="connsiteX0" fmla="*/ 805783 w 915970"/>
              <a:gd name="connsiteY0" fmla="*/ 61111 h 1129814"/>
              <a:gd name="connsiteX1" fmla="*/ 546796 w 915970"/>
              <a:gd name="connsiteY1" fmla="*/ 920 h 1129814"/>
              <a:gd name="connsiteX2" fmla="*/ 202128 w 915970"/>
              <a:gd name="connsiteY2" fmla="*/ 104436 h 1129814"/>
              <a:gd name="connsiteX3" fmla="*/ 29211 w 915970"/>
              <a:gd name="connsiteY3" fmla="*/ 389108 h 1129814"/>
              <a:gd name="connsiteX4" fmla="*/ 20585 w 915970"/>
              <a:gd name="connsiteY4" fmla="*/ 768670 h 1129814"/>
              <a:gd name="connsiteX5" fmla="*/ 235650 w 915970"/>
              <a:gd name="connsiteY5" fmla="*/ 1123625 h 1129814"/>
              <a:gd name="connsiteX6" fmla="*/ 343479 w 915970"/>
              <a:gd name="connsiteY6" fmla="*/ 962973 h 1129814"/>
              <a:gd name="connsiteX7" fmla="*/ 365642 w 915970"/>
              <a:gd name="connsiteY7" fmla="*/ 466746 h 1129814"/>
              <a:gd name="connsiteX8" fmla="*/ 649342 w 915970"/>
              <a:gd name="connsiteY8" fmla="*/ 351662 h 1129814"/>
              <a:gd name="connsiteX9" fmla="*/ 866167 w 915970"/>
              <a:gd name="connsiteY9" fmla="*/ 409108 h 1129814"/>
              <a:gd name="connsiteX10" fmla="*/ 911464 w 915970"/>
              <a:gd name="connsiteY10" fmla="*/ 185014 h 1129814"/>
              <a:gd name="connsiteX11" fmla="*/ 805783 w 915970"/>
              <a:gd name="connsiteY11" fmla="*/ 61111 h 1129814"/>
              <a:gd name="connsiteX0" fmla="*/ 805783 w 915970"/>
              <a:gd name="connsiteY0" fmla="*/ 61111 h 1129841"/>
              <a:gd name="connsiteX1" fmla="*/ 546796 w 915970"/>
              <a:gd name="connsiteY1" fmla="*/ 920 h 1129841"/>
              <a:gd name="connsiteX2" fmla="*/ 202128 w 915970"/>
              <a:gd name="connsiteY2" fmla="*/ 104436 h 1129841"/>
              <a:gd name="connsiteX3" fmla="*/ 29211 w 915970"/>
              <a:gd name="connsiteY3" fmla="*/ 389108 h 1129841"/>
              <a:gd name="connsiteX4" fmla="*/ 20585 w 915970"/>
              <a:gd name="connsiteY4" fmla="*/ 768670 h 1129841"/>
              <a:gd name="connsiteX5" fmla="*/ 235650 w 915970"/>
              <a:gd name="connsiteY5" fmla="*/ 1123625 h 1129841"/>
              <a:gd name="connsiteX6" fmla="*/ 361663 w 915970"/>
              <a:gd name="connsiteY6" fmla="*/ 955180 h 1129841"/>
              <a:gd name="connsiteX7" fmla="*/ 365642 w 915970"/>
              <a:gd name="connsiteY7" fmla="*/ 466746 h 1129841"/>
              <a:gd name="connsiteX8" fmla="*/ 649342 w 915970"/>
              <a:gd name="connsiteY8" fmla="*/ 351662 h 1129841"/>
              <a:gd name="connsiteX9" fmla="*/ 866167 w 915970"/>
              <a:gd name="connsiteY9" fmla="*/ 409108 h 1129841"/>
              <a:gd name="connsiteX10" fmla="*/ 911464 w 915970"/>
              <a:gd name="connsiteY10" fmla="*/ 185014 h 1129841"/>
              <a:gd name="connsiteX11" fmla="*/ 805783 w 915970"/>
              <a:gd name="connsiteY11" fmla="*/ 61111 h 1129841"/>
              <a:gd name="connsiteX0" fmla="*/ 805783 w 915970"/>
              <a:gd name="connsiteY0" fmla="*/ 61111 h 1129841"/>
              <a:gd name="connsiteX1" fmla="*/ 546796 w 915970"/>
              <a:gd name="connsiteY1" fmla="*/ 920 h 1129841"/>
              <a:gd name="connsiteX2" fmla="*/ 202128 w 915970"/>
              <a:gd name="connsiteY2" fmla="*/ 104436 h 1129841"/>
              <a:gd name="connsiteX3" fmla="*/ 29211 w 915970"/>
              <a:gd name="connsiteY3" fmla="*/ 389108 h 1129841"/>
              <a:gd name="connsiteX4" fmla="*/ 20585 w 915970"/>
              <a:gd name="connsiteY4" fmla="*/ 768670 h 1129841"/>
              <a:gd name="connsiteX5" fmla="*/ 235650 w 915970"/>
              <a:gd name="connsiteY5" fmla="*/ 1123625 h 1129841"/>
              <a:gd name="connsiteX6" fmla="*/ 361663 w 915970"/>
              <a:gd name="connsiteY6" fmla="*/ 955180 h 1129841"/>
              <a:gd name="connsiteX7" fmla="*/ 365642 w 915970"/>
              <a:gd name="connsiteY7" fmla="*/ 466746 h 1129841"/>
              <a:gd name="connsiteX8" fmla="*/ 649342 w 915970"/>
              <a:gd name="connsiteY8" fmla="*/ 351662 h 1129841"/>
              <a:gd name="connsiteX9" fmla="*/ 866167 w 915970"/>
              <a:gd name="connsiteY9" fmla="*/ 409108 h 1129841"/>
              <a:gd name="connsiteX10" fmla="*/ 911464 w 915970"/>
              <a:gd name="connsiteY10" fmla="*/ 185014 h 1129841"/>
              <a:gd name="connsiteX11" fmla="*/ 805783 w 915970"/>
              <a:gd name="connsiteY11" fmla="*/ 61111 h 1129841"/>
              <a:gd name="connsiteX0" fmla="*/ 805783 w 915970"/>
              <a:gd name="connsiteY0" fmla="*/ 61111 h 1125457"/>
              <a:gd name="connsiteX1" fmla="*/ 546796 w 915970"/>
              <a:gd name="connsiteY1" fmla="*/ 920 h 1125457"/>
              <a:gd name="connsiteX2" fmla="*/ 202128 w 915970"/>
              <a:gd name="connsiteY2" fmla="*/ 104436 h 1125457"/>
              <a:gd name="connsiteX3" fmla="*/ 29211 w 915970"/>
              <a:gd name="connsiteY3" fmla="*/ 389108 h 1125457"/>
              <a:gd name="connsiteX4" fmla="*/ 20585 w 915970"/>
              <a:gd name="connsiteY4" fmla="*/ 768670 h 1125457"/>
              <a:gd name="connsiteX5" fmla="*/ 235650 w 915970"/>
              <a:gd name="connsiteY5" fmla="*/ 1123625 h 1125457"/>
              <a:gd name="connsiteX6" fmla="*/ 361663 w 915970"/>
              <a:gd name="connsiteY6" fmla="*/ 955180 h 1125457"/>
              <a:gd name="connsiteX7" fmla="*/ 365642 w 915970"/>
              <a:gd name="connsiteY7" fmla="*/ 466746 h 1125457"/>
              <a:gd name="connsiteX8" fmla="*/ 649342 w 915970"/>
              <a:gd name="connsiteY8" fmla="*/ 351662 h 1125457"/>
              <a:gd name="connsiteX9" fmla="*/ 866167 w 915970"/>
              <a:gd name="connsiteY9" fmla="*/ 409108 h 1125457"/>
              <a:gd name="connsiteX10" fmla="*/ 911464 w 915970"/>
              <a:gd name="connsiteY10" fmla="*/ 185014 h 1125457"/>
              <a:gd name="connsiteX11" fmla="*/ 805783 w 915970"/>
              <a:gd name="connsiteY11" fmla="*/ 61111 h 1125457"/>
              <a:gd name="connsiteX0" fmla="*/ 805783 w 915970"/>
              <a:gd name="connsiteY0" fmla="*/ 61111 h 1126991"/>
              <a:gd name="connsiteX1" fmla="*/ 546796 w 915970"/>
              <a:gd name="connsiteY1" fmla="*/ 920 h 1126991"/>
              <a:gd name="connsiteX2" fmla="*/ 202128 w 915970"/>
              <a:gd name="connsiteY2" fmla="*/ 104436 h 1126991"/>
              <a:gd name="connsiteX3" fmla="*/ 29211 w 915970"/>
              <a:gd name="connsiteY3" fmla="*/ 389108 h 1126991"/>
              <a:gd name="connsiteX4" fmla="*/ 20585 w 915970"/>
              <a:gd name="connsiteY4" fmla="*/ 768670 h 1126991"/>
              <a:gd name="connsiteX5" fmla="*/ 235650 w 915970"/>
              <a:gd name="connsiteY5" fmla="*/ 1123625 h 1126991"/>
              <a:gd name="connsiteX6" fmla="*/ 361663 w 915970"/>
              <a:gd name="connsiteY6" fmla="*/ 955180 h 1126991"/>
              <a:gd name="connsiteX7" fmla="*/ 365642 w 915970"/>
              <a:gd name="connsiteY7" fmla="*/ 466746 h 1126991"/>
              <a:gd name="connsiteX8" fmla="*/ 649342 w 915970"/>
              <a:gd name="connsiteY8" fmla="*/ 351662 h 1126991"/>
              <a:gd name="connsiteX9" fmla="*/ 866167 w 915970"/>
              <a:gd name="connsiteY9" fmla="*/ 409108 h 1126991"/>
              <a:gd name="connsiteX10" fmla="*/ 911464 w 915970"/>
              <a:gd name="connsiteY10" fmla="*/ 185014 h 1126991"/>
              <a:gd name="connsiteX11" fmla="*/ 805783 w 915970"/>
              <a:gd name="connsiteY11" fmla="*/ 61111 h 1126991"/>
              <a:gd name="connsiteX0" fmla="*/ 805783 w 915970"/>
              <a:gd name="connsiteY0" fmla="*/ 61111 h 1126991"/>
              <a:gd name="connsiteX1" fmla="*/ 546796 w 915970"/>
              <a:gd name="connsiteY1" fmla="*/ 920 h 1126991"/>
              <a:gd name="connsiteX2" fmla="*/ 202128 w 915970"/>
              <a:gd name="connsiteY2" fmla="*/ 104436 h 1126991"/>
              <a:gd name="connsiteX3" fmla="*/ 29211 w 915970"/>
              <a:gd name="connsiteY3" fmla="*/ 389108 h 1126991"/>
              <a:gd name="connsiteX4" fmla="*/ 20585 w 915970"/>
              <a:gd name="connsiteY4" fmla="*/ 768670 h 1126991"/>
              <a:gd name="connsiteX5" fmla="*/ 235650 w 915970"/>
              <a:gd name="connsiteY5" fmla="*/ 1123625 h 1126991"/>
              <a:gd name="connsiteX6" fmla="*/ 361663 w 915970"/>
              <a:gd name="connsiteY6" fmla="*/ 955180 h 1126991"/>
              <a:gd name="connsiteX7" fmla="*/ 365642 w 915970"/>
              <a:gd name="connsiteY7" fmla="*/ 466746 h 1126991"/>
              <a:gd name="connsiteX8" fmla="*/ 649342 w 915970"/>
              <a:gd name="connsiteY8" fmla="*/ 351662 h 1126991"/>
              <a:gd name="connsiteX9" fmla="*/ 866167 w 915970"/>
              <a:gd name="connsiteY9" fmla="*/ 409108 h 1126991"/>
              <a:gd name="connsiteX10" fmla="*/ 911464 w 915970"/>
              <a:gd name="connsiteY10" fmla="*/ 185014 h 1126991"/>
              <a:gd name="connsiteX11" fmla="*/ 805783 w 915970"/>
              <a:gd name="connsiteY11" fmla="*/ 61111 h 1126991"/>
              <a:gd name="connsiteX0" fmla="*/ 805783 w 915970"/>
              <a:gd name="connsiteY0" fmla="*/ 61111 h 1126991"/>
              <a:gd name="connsiteX1" fmla="*/ 546796 w 915970"/>
              <a:gd name="connsiteY1" fmla="*/ 920 h 1126991"/>
              <a:gd name="connsiteX2" fmla="*/ 202128 w 915970"/>
              <a:gd name="connsiteY2" fmla="*/ 104436 h 1126991"/>
              <a:gd name="connsiteX3" fmla="*/ 29211 w 915970"/>
              <a:gd name="connsiteY3" fmla="*/ 389108 h 1126991"/>
              <a:gd name="connsiteX4" fmla="*/ 20585 w 915970"/>
              <a:gd name="connsiteY4" fmla="*/ 768670 h 1126991"/>
              <a:gd name="connsiteX5" fmla="*/ 235650 w 915970"/>
              <a:gd name="connsiteY5" fmla="*/ 1123625 h 1126991"/>
              <a:gd name="connsiteX6" fmla="*/ 361663 w 915970"/>
              <a:gd name="connsiteY6" fmla="*/ 955180 h 1126991"/>
              <a:gd name="connsiteX7" fmla="*/ 365642 w 915970"/>
              <a:gd name="connsiteY7" fmla="*/ 466746 h 1126991"/>
              <a:gd name="connsiteX8" fmla="*/ 649342 w 915970"/>
              <a:gd name="connsiteY8" fmla="*/ 351662 h 1126991"/>
              <a:gd name="connsiteX9" fmla="*/ 866167 w 915970"/>
              <a:gd name="connsiteY9" fmla="*/ 409108 h 1126991"/>
              <a:gd name="connsiteX10" fmla="*/ 911464 w 915970"/>
              <a:gd name="connsiteY10" fmla="*/ 185014 h 1126991"/>
              <a:gd name="connsiteX11" fmla="*/ 805783 w 915970"/>
              <a:gd name="connsiteY11" fmla="*/ 61111 h 112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5970" h="1126991">
                <a:moveTo>
                  <a:pt x="805783" y="61111"/>
                </a:moveTo>
                <a:cubicBezTo>
                  <a:pt x="745005" y="30429"/>
                  <a:pt x="647405" y="-6301"/>
                  <a:pt x="546796" y="920"/>
                </a:cubicBezTo>
                <a:cubicBezTo>
                  <a:pt x="446187" y="8141"/>
                  <a:pt x="288392" y="39738"/>
                  <a:pt x="202128" y="104436"/>
                </a:cubicBezTo>
                <a:cubicBezTo>
                  <a:pt x="115864" y="169134"/>
                  <a:pt x="59468" y="278402"/>
                  <a:pt x="29211" y="389108"/>
                </a:cubicBezTo>
                <a:cubicBezTo>
                  <a:pt x="-1046" y="499814"/>
                  <a:pt x="-13822" y="646251"/>
                  <a:pt x="20585" y="768670"/>
                </a:cubicBezTo>
                <a:cubicBezTo>
                  <a:pt x="54992" y="891090"/>
                  <a:pt x="209977" y="1160081"/>
                  <a:pt x="235650" y="1123625"/>
                </a:cubicBezTo>
                <a:cubicBezTo>
                  <a:pt x="261323" y="1087169"/>
                  <a:pt x="311423" y="1059464"/>
                  <a:pt x="361663" y="955180"/>
                </a:cubicBezTo>
                <a:cubicBezTo>
                  <a:pt x="411903" y="850896"/>
                  <a:pt x="333283" y="575125"/>
                  <a:pt x="365642" y="466746"/>
                </a:cubicBezTo>
                <a:cubicBezTo>
                  <a:pt x="398001" y="358367"/>
                  <a:pt x="565921" y="361268"/>
                  <a:pt x="649342" y="351662"/>
                </a:cubicBezTo>
                <a:cubicBezTo>
                  <a:pt x="732763" y="342056"/>
                  <a:pt x="820159" y="429236"/>
                  <a:pt x="866167" y="409108"/>
                </a:cubicBezTo>
                <a:cubicBezTo>
                  <a:pt x="918055" y="368398"/>
                  <a:pt x="921528" y="243013"/>
                  <a:pt x="911464" y="185014"/>
                </a:cubicBezTo>
                <a:cubicBezTo>
                  <a:pt x="901400" y="127015"/>
                  <a:pt x="866561" y="91793"/>
                  <a:pt x="805783" y="61111"/>
                </a:cubicBezTo>
                <a:close/>
              </a:path>
            </a:pathLst>
          </a:custGeom>
          <a:gradFill flip="none" rotWithShape="1">
            <a:gsLst>
              <a:gs pos="0">
                <a:schemeClr val="accent4">
                  <a:lumMod val="5000"/>
                  <a:lumOff val="95000"/>
                </a:schemeClr>
              </a:gs>
              <a:gs pos="74000">
                <a:schemeClr val="accent4"/>
              </a:gs>
            </a:gsLst>
            <a:path path="circle">
              <a:fillToRect r="100000" b="100000"/>
            </a:path>
            <a:tileRect l="-100000" t="-100000"/>
          </a:gradFill>
          <a:ln w="19050">
            <a:noFill/>
          </a:ln>
          <a:effectLst>
            <a:glow rad="38100">
              <a:schemeClr val="accent4">
                <a:lumMod val="75000"/>
                <a:alpha val="5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104"/>
          <p:cNvSpPr/>
          <p:nvPr/>
        </p:nvSpPr>
        <p:spPr>
          <a:xfrm>
            <a:off x="3873260" y="5390689"/>
            <a:ext cx="789308" cy="523525"/>
          </a:xfrm>
          <a:custGeom>
            <a:avLst/>
            <a:gdLst>
              <a:gd name="connsiteX0" fmla="*/ 0 w 846986"/>
              <a:gd name="connsiteY0" fmla="*/ 71893 h 431352"/>
              <a:gd name="connsiteX1" fmla="*/ 71893 w 846986"/>
              <a:gd name="connsiteY1" fmla="*/ 0 h 431352"/>
              <a:gd name="connsiteX2" fmla="*/ 775093 w 846986"/>
              <a:gd name="connsiteY2" fmla="*/ 0 h 431352"/>
              <a:gd name="connsiteX3" fmla="*/ 846986 w 846986"/>
              <a:gd name="connsiteY3" fmla="*/ 71893 h 431352"/>
              <a:gd name="connsiteX4" fmla="*/ 846986 w 846986"/>
              <a:gd name="connsiteY4" fmla="*/ 359459 h 431352"/>
              <a:gd name="connsiteX5" fmla="*/ 775093 w 846986"/>
              <a:gd name="connsiteY5" fmla="*/ 431352 h 431352"/>
              <a:gd name="connsiteX6" fmla="*/ 71893 w 846986"/>
              <a:gd name="connsiteY6" fmla="*/ 431352 h 431352"/>
              <a:gd name="connsiteX7" fmla="*/ 0 w 846986"/>
              <a:gd name="connsiteY7" fmla="*/ 359459 h 431352"/>
              <a:gd name="connsiteX8" fmla="*/ 0 w 846986"/>
              <a:gd name="connsiteY8" fmla="*/ 71893 h 431352"/>
              <a:gd name="connsiteX0" fmla="*/ 0 w 846986"/>
              <a:gd name="connsiteY0" fmla="*/ 72689 h 432148"/>
              <a:gd name="connsiteX1" fmla="*/ 71893 w 846986"/>
              <a:gd name="connsiteY1" fmla="*/ 796 h 432148"/>
              <a:gd name="connsiteX2" fmla="*/ 250163 w 846986"/>
              <a:gd name="connsiteY2" fmla="*/ 0 h 432148"/>
              <a:gd name="connsiteX3" fmla="*/ 775093 w 846986"/>
              <a:gd name="connsiteY3" fmla="*/ 796 h 432148"/>
              <a:gd name="connsiteX4" fmla="*/ 846986 w 846986"/>
              <a:gd name="connsiteY4" fmla="*/ 72689 h 432148"/>
              <a:gd name="connsiteX5" fmla="*/ 846986 w 846986"/>
              <a:gd name="connsiteY5" fmla="*/ 360255 h 432148"/>
              <a:gd name="connsiteX6" fmla="*/ 775093 w 846986"/>
              <a:gd name="connsiteY6" fmla="*/ 432148 h 432148"/>
              <a:gd name="connsiteX7" fmla="*/ 71893 w 846986"/>
              <a:gd name="connsiteY7" fmla="*/ 432148 h 432148"/>
              <a:gd name="connsiteX8" fmla="*/ 0 w 846986"/>
              <a:gd name="connsiteY8" fmla="*/ 360255 h 432148"/>
              <a:gd name="connsiteX9" fmla="*/ 0 w 846986"/>
              <a:gd name="connsiteY9" fmla="*/ 72689 h 432148"/>
              <a:gd name="connsiteX0" fmla="*/ 0 w 846986"/>
              <a:gd name="connsiteY0" fmla="*/ 110911 h 470370"/>
              <a:gd name="connsiteX1" fmla="*/ 71893 w 846986"/>
              <a:gd name="connsiteY1" fmla="*/ 39018 h 470370"/>
              <a:gd name="connsiteX2" fmla="*/ 256043 w 846986"/>
              <a:gd name="connsiteY2" fmla="*/ 0 h 470370"/>
              <a:gd name="connsiteX3" fmla="*/ 775093 w 846986"/>
              <a:gd name="connsiteY3" fmla="*/ 39018 h 470370"/>
              <a:gd name="connsiteX4" fmla="*/ 846986 w 846986"/>
              <a:gd name="connsiteY4" fmla="*/ 110911 h 470370"/>
              <a:gd name="connsiteX5" fmla="*/ 846986 w 846986"/>
              <a:gd name="connsiteY5" fmla="*/ 398477 h 470370"/>
              <a:gd name="connsiteX6" fmla="*/ 775093 w 846986"/>
              <a:gd name="connsiteY6" fmla="*/ 470370 h 470370"/>
              <a:gd name="connsiteX7" fmla="*/ 71893 w 846986"/>
              <a:gd name="connsiteY7" fmla="*/ 470370 h 470370"/>
              <a:gd name="connsiteX8" fmla="*/ 0 w 846986"/>
              <a:gd name="connsiteY8" fmla="*/ 398477 h 470370"/>
              <a:gd name="connsiteX9" fmla="*/ 0 w 846986"/>
              <a:gd name="connsiteY9" fmla="*/ 110911 h 470370"/>
              <a:gd name="connsiteX0" fmla="*/ 0 w 846986"/>
              <a:gd name="connsiteY0" fmla="*/ 110911 h 470370"/>
              <a:gd name="connsiteX1" fmla="*/ 71893 w 846986"/>
              <a:gd name="connsiteY1" fmla="*/ 39018 h 470370"/>
              <a:gd name="connsiteX2" fmla="*/ 256043 w 846986"/>
              <a:gd name="connsiteY2" fmla="*/ 0 h 470370"/>
              <a:gd name="connsiteX3" fmla="*/ 775093 w 846986"/>
              <a:gd name="connsiteY3" fmla="*/ 39018 h 470370"/>
              <a:gd name="connsiteX4" fmla="*/ 846986 w 846986"/>
              <a:gd name="connsiteY4" fmla="*/ 110911 h 470370"/>
              <a:gd name="connsiteX5" fmla="*/ 846986 w 846986"/>
              <a:gd name="connsiteY5" fmla="*/ 398477 h 470370"/>
              <a:gd name="connsiteX6" fmla="*/ 775093 w 846986"/>
              <a:gd name="connsiteY6" fmla="*/ 470370 h 470370"/>
              <a:gd name="connsiteX7" fmla="*/ 71893 w 846986"/>
              <a:gd name="connsiteY7" fmla="*/ 470370 h 470370"/>
              <a:gd name="connsiteX8" fmla="*/ 0 w 846986"/>
              <a:gd name="connsiteY8" fmla="*/ 398477 h 470370"/>
              <a:gd name="connsiteX9" fmla="*/ 0 w 846986"/>
              <a:gd name="connsiteY9" fmla="*/ 110911 h 470370"/>
              <a:gd name="connsiteX0" fmla="*/ 0 w 846986"/>
              <a:gd name="connsiteY0" fmla="*/ 110911 h 470370"/>
              <a:gd name="connsiteX1" fmla="*/ 71893 w 846986"/>
              <a:gd name="connsiteY1" fmla="*/ 39018 h 470370"/>
              <a:gd name="connsiteX2" fmla="*/ 256043 w 846986"/>
              <a:gd name="connsiteY2" fmla="*/ 0 h 470370"/>
              <a:gd name="connsiteX3" fmla="*/ 775093 w 846986"/>
              <a:gd name="connsiteY3" fmla="*/ 39018 h 470370"/>
              <a:gd name="connsiteX4" fmla="*/ 846986 w 846986"/>
              <a:gd name="connsiteY4" fmla="*/ 110911 h 470370"/>
              <a:gd name="connsiteX5" fmla="*/ 846986 w 846986"/>
              <a:gd name="connsiteY5" fmla="*/ 398477 h 470370"/>
              <a:gd name="connsiteX6" fmla="*/ 775093 w 846986"/>
              <a:gd name="connsiteY6" fmla="*/ 470370 h 470370"/>
              <a:gd name="connsiteX7" fmla="*/ 71893 w 846986"/>
              <a:gd name="connsiteY7" fmla="*/ 470370 h 470370"/>
              <a:gd name="connsiteX8" fmla="*/ 0 w 846986"/>
              <a:gd name="connsiteY8" fmla="*/ 398477 h 470370"/>
              <a:gd name="connsiteX9" fmla="*/ 0 w 846986"/>
              <a:gd name="connsiteY9" fmla="*/ 110911 h 470370"/>
              <a:gd name="connsiteX0" fmla="*/ 0 w 846986"/>
              <a:gd name="connsiteY0" fmla="*/ 111050 h 470509"/>
              <a:gd name="connsiteX1" fmla="*/ 71893 w 846986"/>
              <a:gd name="connsiteY1" fmla="*/ 39157 h 470509"/>
              <a:gd name="connsiteX2" fmla="*/ 256043 w 846986"/>
              <a:gd name="connsiteY2" fmla="*/ 139 h 470509"/>
              <a:gd name="connsiteX3" fmla="*/ 400113 w 846986"/>
              <a:gd name="connsiteY3" fmla="*/ 26600 h 470509"/>
              <a:gd name="connsiteX4" fmla="*/ 775093 w 846986"/>
              <a:gd name="connsiteY4" fmla="*/ 39157 h 470509"/>
              <a:gd name="connsiteX5" fmla="*/ 846986 w 846986"/>
              <a:gd name="connsiteY5" fmla="*/ 111050 h 470509"/>
              <a:gd name="connsiteX6" fmla="*/ 846986 w 846986"/>
              <a:gd name="connsiteY6" fmla="*/ 398616 h 470509"/>
              <a:gd name="connsiteX7" fmla="*/ 775093 w 846986"/>
              <a:gd name="connsiteY7" fmla="*/ 470509 h 470509"/>
              <a:gd name="connsiteX8" fmla="*/ 71893 w 846986"/>
              <a:gd name="connsiteY8" fmla="*/ 470509 h 470509"/>
              <a:gd name="connsiteX9" fmla="*/ 0 w 846986"/>
              <a:gd name="connsiteY9" fmla="*/ 398616 h 470509"/>
              <a:gd name="connsiteX10" fmla="*/ 0 w 846986"/>
              <a:gd name="connsiteY10" fmla="*/ 111050 h 470509"/>
              <a:gd name="connsiteX0" fmla="*/ 0 w 846986"/>
              <a:gd name="connsiteY0" fmla="*/ 110997 h 470456"/>
              <a:gd name="connsiteX1" fmla="*/ 71893 w 846986"/>
              <a:gd name="connsiteY1" fmla="*/ 39104 h 470456"/>
              <a:gd name="connsiteX2" fmla="*/ 256043 w 846986"/>
              <a:gd name="connsiteY2" fmla="*/ 86 h 470456"/>
              <a:gd name="connsiteX3" fmla="*/ 400113 w 846986"/>
              <a:gd name="connsiteY3" fmla="*/ 41248 h 470456"/>
              <a:gd name="connsiteX4" fmla="*/ 775093 w 846986"/>
              <a:gd name="connsiteY4" fmla="*/ 39104 h 470456"/>
              <a:gd name="connsiteX5" fmla="*/ 846986 w 846986"/>
              <a:gd name="connsiteY5" fmla="*/ 110997 h 470456"/>
              <a:gd name="connsiteX6" fmla="*/ 846986 w 846986"/>
              <a:gd name="connsiteY6" fmla="*/ 398563 h 470456"/>
              <a:gd name="connsiteX7" fmla="*/ 775093 w 846986"/>
              <a:gd name="connsiteY7" fmla="*/ 470456 h 470456"/>
              <a:gd name="connsiteX8" fmla="*/ 71893 w 846986"/>
              <a:gd name="connsiteY8" fmla="*/ 470456 h 470456"/>
              <a:gd name="connsiteX9" fmla="*/ 0 w 846986"/>
              <a:gd name="connsiteY9" fmla="*/ 398563 h 470456"/>
              <a:gd name="connsiteX10" fmla="*/ 0 w 846986"/>
              <a:gd name="connsiteY10" fmla="*/ 110997 h 470456"/>
              <a:gd name="connsiteX0" fmla="*/ 0 w 846986"/>
              <a:gd name="connsiteY0" fmla="*/ 111124 h 470583"/>
              <a:gd name="connsiteX1" fmla="*/ 71893 w 846986"/>
              <a:gd name="connsiteY1" fmla="*/ 39231 h 470583"/>
              <a:gd name="connsiteX2" fmla="*/ 256043 w 846986"/>
              <a:gd name="connsiteY2" fmla="*/ 213 h 470583"/>
              <a:gd name="connsiteX3" fmla="*/ 400113 w 846986"/>
              <a:gd name="connsiteY3" fmla="*/ 41375 h 470583"/>
              <a:gd name="connsiteX4" fmla="*/ 775093 w 846986"/>
              <a:gd name="connsiteY4" fmla="*/ 39231 h 470583"/>
              <a:gd name="connsiteX5" fmla="*/ 846986 w 846986"/>
              <a:gd name="connsiteY5" fmla="*/ 111124 h 470583"/>
              <a:gd name="connsiteX6" fmla="*/ 846986 w 846986"/>
              <a:gd name="connsiteY6" fmla="*/ 398690 h 470583"/>
              <a:gd name="connsiteX7" fmla="*/ 775093 w 846986"/>
              <a:gd name="connsiteY7" fmla="*/ 470583 h 470583"/>
              <a:gd name="connsiteX8" fmla="*/ 71893 w 846986"/>
              <a:gd name="connsiteY8" fmla="*/ 470583 h 470583"/>
              <a:gd name="connsiteX9" fmla="*/ 0 w 846986"/>
              <a:gd name="connsiteY9" fmla="*/ 398690 h 470583"/>
              <a:gd name="connsiteX10" fmla="*/ 0 w 846986"/>
              <a:gd name="connsiteY10" fmla="*/ 111124 h 470583"/>
              <a:gd name="connsiteX0" fmla="*/ 0 w 846986"/>
              <a:gd name="connsiteY0" fmla="*/ 111068 h 470527"/>
              <a:gd name="connsiteX1" fmla="*/ 71893 w 846986"/>
              <a:gd name="connsiteY1" fmla="*/ 39175 h 470527"/>
              <a:gd name="connsiteX2" fmla="*/ 256043 w 846986"/>
              <a:gd name="connsiteY2" fmla="*/ 157 h 470527"/>
              <a:gd name="connsiteX3" fmla="*/ 400113 w 846986"/>
              <a:gd name="connsiteY3" fmla="*/ 47199 h 470527"/>
              <a:gd name="connsiteX4" fmla="*/ 775093 w 846986"/>
              <a:gd name="connsiteY4" fmla="*/ 39175 h 470527"/>
              <a:gd name="connsiteX5" fmla="*/ 846986 w 846986"/>
              <a:gd name="connsiteY5" fmla="*/ 111068 h 470527"/>
              <a:gd name="connsiteX6" fmla="*/ 846986 w 846986"/>
              <a:gd name="connsiteY6" fmla="*/ 398634 h 470527"/>
              <a:gd name="connsiteX7" fmla="*/ 775093 w 846986"/>
              <a:gd name="connsiteY7" fmla="*/ 470527 h 470527"/>
              <a:gd name="connsiteX8" fmla="*/ 71893 w 846986"/>
              <a:gd name="connsiteY8" fmla="*/ 470527 h 470527"/>
              <a:gd name="connsiteX9" fmla="*/ 0 w 846986"/>
              <a:gd name="connsiteY9" fmla="*/ 398634 h 470527"/>
              <a:gd name="connsiteX10" fmla="*/ 0 w 846986"/>
              <a:gd name="connsiteY10" fmla="*/ 111068 h 470527"/>
              <a:gd name="connsiteX0" fmla="*/ 0 w 846986"/>
              <a:gd name="connsiteY0" fmla="*/ 111091 h 470550"/>
              <a:gd name="connsiteX1" fmla="*/ 71893 w 846986"/>
              <a:gd name="connsiteY1" fmla="*/ 39198 h 470550"/>
              <a:gd name="connsiteX2" fmla="*/ 256043 w 846986"/>
              <a:gd name="connsiteY2" fmla="*/ 180 h 470550"/>
              <a:gd name="connsiteX3" fmla="*/ 400113 w 846986"/>
              <a:gd name="connsiteY3" fmla="*/ 47222 h 470550"/>
              <a:gd name="connsiteX4" fmla="*/ 775093 w 846986"/>
              <a:gd name="connsiteY4" fmla="*/ 39198 h 470550"/>
              <a:gd name="connsiteX5" fmla="*/ 846986 w 846986"/>
              <a:gd name="connsiteY5" fmla="*/ 111091 h 470550"/>
              <a:gd name="connsiteX6" fmla="*/ 846986 w 846986"/>
              <a:gd name="connsiteY6" fmla="*/ 398657 h 470550"/>
              <a:gd name="connsiteX7" fmla="*/ 775093 w 846986"/>
              <a:gd name="connsiteY7" fmla="*/ 470550 h 470550"/>
              <a:gd name="connsiteX8" fmla="*/ 71893 w 846986"/>
              <a:gd name="connsiteY8" fmla="*/ 470550 h 470550"/>
              <a:gd name="connsiteX9" fmla="*/ 0 w 846986"/>
              <a:gd name="connsiteY9" fmla="*/ 398657 h 470550"/>
              <a:gd name="connsiteX10" fmla="*/ 0 w 846986"/>
              <a:gd name="connsiteY10" fmla="*/ 111091 h 470550"/>
              <a:gd name="connsiteX0" fmla="*/ 0 w 846986"/>
              <a:gd name="connsiteY0" fmla="*/ 108185 h 467644"/>
              <a:gd name="connsiteX1" fmla="*/ 71893 w 846986"/>
              <a:gd name="connsiteY1" fmla="*/ 36292 h 467644"/>
              <a:gd name="connsiteX2" fmla="*/ 223701 w 846986"/>
              <a:gd name="connsiteY2" fmla="*/ 214 h 467644"/>
              <a:gd name="connsiteX3" fmla="*/ 400113 w 846986"/>
              <a:gd name="connsiteY3" fmla="*/ 44316 h 467644"/>
              <a:gd name="connsiteX4" fmla="*/ 775093 w 846986"/>
              <a:gd name="connsiteY4" fmla="*/ 36292 h 467644"/>
              <a:gd name="connsiteX5" fmla="*/ 846986 w 846986"/>
              <a:gd name="connsiteY5" fmla="*/ 108185 h 467644"/>
              <a:gd name="connsiteX6" fmla="*/ 846986 w 846986"/>
              <a:gd name="connsiteY6" fmla="*/ 395751 h 467644"/>
              <a:gd name="connsiteX7" fmla="*/ 775093 w 846986"/>
              <a:gd name="connsiteY7" fmla="*/ 467644 h 467644"/>
              <a:gd name="connsiteX8" fmla="*/ 71893 w 846986"/>
              <a:gd name="connsiteY8" fmla="*/ 467644 h 467644"/>
              <a:gd name="connsiteX9" fmla="*/ 0 w 846986"/>
              <a:gd name="connsiteY9" fmla="*/ 395751 h 467644"/>
              <a:gd name="connsiteX10" fmla="*/ 0 w 846986"/>
              <a:gd name="connsiteY10" fmla="*/ 108185 h 467644"/>
              <a:gd name="connsiteX0" fmla="*/ 0 w 846986"/>
              <a:gd name="connsiteY0" fmla="*/ 108185 h 467644"/>
              <a:gd name="connsiteX1" fmla="*/ 71893 w 846986"/>
              <a:gd name="connsiteY1" fmla="*/ 36292 h 467644"/>
              <a:gd name="connsiteX2" fmla="*/ 223701 w 846986"/>
              <a:gd name="connsiteY2" fmla="*/ 214 h 467644"/>
              <a:gd name="connsiteX3" fmla="*/ 400113 w 846986"/>
              <a:gd name="connsiteY3" fmla="*/ 44316 h 467644"/>
              <a:gd name="connsiteX4" fmla="*/ 775093 w 846986"/>
              <a:gd name="connsiteY4" fmla="*/ 36292 h 467644"/>
              <a:gd name="connsiteX5" fmla="*/ 846986 w 846986"/>
              <a:gd name="connsiteY5" fmla="*/ 108185 h 467644"/>
              <a:gd name="connsiteX6" fmla="*/ 846986 w 846986"/>
              <a:gd name="connsiteY6" fmla="*/ 395751 h 467644"/>
              <a:gd name="connsiteX7" fmla="*/ 775093 w 846986"/>
              <a:gd name="connsiteY7" fmla="*/ 467644 h 467644"/>
              <a:gd name="connsiteX8" fmla="*/ 71893 w 846986"/>
              <a:gd name="connsiteY8" fmla="*/ 467644 h 467644"/>
              <a:gd name="connsiteX9" fmla="*/ 0 w 846986"/>
              <a:gd name="connsiteY9" fmla="*/ 395751 h 467644"/>
              <a:gd name="connsiteX10" fmla="*/ 0 w 846986"/>
              <a:gd name="connsiteY10" fmla="*/ 108185 h 467644"/>
              <a:gd name="connsiteX0" fmla="*/ 0 w 846986"/>
              <a:gd name="connsiteY0" fmla="*/ 108185 h 467644"/>
              <a:gd name="connsiteX1" fmla="*/ 71893 w 846986"/>
              <a:gd name="connsiteY1" fmla="*/ 36292 h 467644"/>
              <a:gd name="connsiteX2" fmla="*/ 223701 w 846986"/>
              <a:gd name="connsiteY2" fmla="*/ 214 h 467644"/>
              <a:gd name="connsiteX3" fmla="*/ 400113 w 846986"/>
              <a:gd name="connsiteY3" fmla="*/ 44316 h 467644"/>
              <a:gd name="connsiteX4" fmla="*/ 775093 w 846986"/>
              <a:gd name="connsiteY4" fmla="*/ 36292 h 467644"/>
              <a:gd name="connsiteX5" fmla="*/ 846986 w 846986"/>
              <a:gd name="connsiteY5" fmla="*/ 108185 h 467644"/>
              <a:gd name="connsiteX6" fmla="*/ 846986 w 846986"/>
              <a:gd name="connsiteY6" fmla="*/ 395751 h 467644"/>
              <a:gd name="connsiteX7" fmla="*/ 775093 w 846986"/>
              <a:gd name="connsiteY7" fmla="*/ 467644 h 467644"/>
              <a:gd name="connsiteX8" fmla="*/ 71893 w 846986"/>
              <a:gd name="connsiteY8" fmla="*/ 467644 h 467644"/>
              <a:gd name="connsiteX9" fmla="*/ 0 w 846986"/>
              <a:gd name="connsiteY9" fmla="*/ 395751 h 467644"/>
              <a:gd name="connsiteX10" fmla="*/ 0 w 846986"/>
              <a:gd name="connsiteY10" fmla="*/ 108185 h 467644"/>
              <a:gd name="connsiteX0" fmla="*/ 0 w 846986"/>
              <a:gd name="connsiteY0" fmla="*/ 108185 h 467644"/>
              <a:gd name="connsiteX1" fmla="*/ 88769 w 846986"/>
              <a:gd name="connsiteY1" fmla="*/ 30412 h 467644"/>
              <a:gd name="connsiteX2" fmla="*/ 223701 w 846986"/>
              <a:gd name="connsiteY2" fmla="*/ 214 h 467644"/>
              <a:gd name="connsiteX3" fmla="*/ 400113 w 846986"/>
              <a:gd name="connsiteY3" fmla="*/ 44316 h 467644"/>
              <a:gd name="connsiteX4" fmla="*/ 775093 w 846986"/>
              <a:gd name="connsiteY4" fmla="*/ 36292 h 467644"/>
              <a:gd name="connsiteX5" fmla="*/ 846986 w 846986"/>
              <a:gd name="connsiteY5" fmla="*/ 108185 h 467644"/>
              <a:gd name="connsiteX6" fmla="*/ 846986 w 846986"/>
              <a:gd name="connsiteY6" fmla="*/ 395751 h 467644"/>
              <a:gd name="connsiteX7" fmla="*/ 775093 w 846986"/>
              <a:gd name="connsiteY7" fmla="*/ 467644 h 467644"/>
              <a:gd name="connsiteX8" fmla="*/ 71893 w 846986"/>
              <a:gd name="connsiteY8" fmla="*/ 467644 h 467644"/>
              <a:gd name="connsiteX9" fmla="*/ 0 w 846986"/>
              <a:gd name="connsiteY9" fmla="*/ 395751 h 467644"/>
              <a:gd name="connsiteX10" fmla="*/ 0 w 846986"/>
              <a:gd name="connsiteY10" fmla="*/ 108185 h 467644"/>
              <a:gd name="connsiteX0" fmla="*/ 0 w 846986"/>
              <a:gd name="connsiteY0" fmla="*/ 108185 h 467644"/>
              <a:gd name="connsiteX1" fmla="*/ 88769 w 846986"/>
              <a:gd name="connsiteY1" fmla="*/ 30412 h 467644"/>
              <a:gd name="connsiteX2" fmla="*/ 223701 w 846986"/>
              <a:gd name="connsiteY2" fmla="*/ 214 h 467644"/>
              <a:gd name="connsiteX3" fmla="*/ 400113 w 846986"/>
              <a:gd name="connsiteY3" fmla="*/ 44316 h 467644"/>
              <a:gd name="connsiteX4" fmla="*/ 775093 w 846986"/>
              <a:gd name="connsiteY4" fmla="*/ 36292 h 467644"/>
              <a:gd name="connsiteX5" fmla="*/ 846986 w 846986"/>
              <a:gd name="connsiteY5" fmla="*/ 108185 h 467644"/>
              <a:gd name="connsiteX6" fmla="*/ 846986 w 846986"/>
              <a:gd name="connsiteY6" fmla="*/ 395751 h 467644"/>
              <a:gd name="connsiteX7" fmla="*/ 775093 w 846986"/>
              <a:gd name="connsiteY7" fmla="*/ 467644 h 467644"/>
              <a:gd name="connsiteX8" fmla="*/ 71893 w 846986"/>
              <a:gd name="connsiteY8" fmla="*/ 467644 h 467644"/>
              <a:gd name="connsiteX9" fmla="*/ 0 w 846986"/>
              <a:gd name="connsiteY9" fmla="*/ 395751 h 467644"/>
              <a:gd name="connsiteX10" fmla="*/ 0 w 846986"/>
              <a:gd name="connsiteY10" fmla="*/ 108185 h 467644"/>
              <a:gd name="connsiteX0" fmla="*/ 0 w 846986"/>
              <a:gd name="connsiteY0" fmla="*/ 108185 h 467644"/>
              <a:gd name="connsiteX1" fmla="*/ 88769 w 846986"/>
              <a:gd name="connsiteY1" fmla="*/ 30412 h 467644"/>
              <a:gd name="connsiteX2" fmla="*/ 223701 w 846986"/>
              <a:gd name="connsiteY2" fmla="*/ 214 h 467644"/>
              <a:gd name="connsiteX3" fmla="*/ 400113 w 846986"/>
              <a:gd name="connsiteY3" fmla="*/ 44316 h 467644"/>
              <a:gd name="connsiteX4" fmla="*/ 775093 w 846986"/>
              <a:gd name="connsiteY4" fmla="*/ 36292 h 467644"/>
              <a:gd name="connsiteX5" fmla="*/ 846986 w 846986"/>
              <a:gd name="connsiteY5" fmla="*/ 108185 h 467644"/>
              <a:gd name="connsiteX6" fmla="*/ 846986 w 846986"/>
              <a:gd name="connsiteY6" fmla="*/ 395751 h 467644"/>
              <a:gd name="connsiteX7" fmla="*/ 775093 w 846986"/>
              <a:gd name="connsiteY7" fmla="*/ 467644 h 467644"/>
              <a:gd name="connsiteX8" fmla="*/ 71893 w 846986"/>
              <a:gd name="connsiteY8" fmla="*/ 467644 h 467644"/>
              <a:gd name="connsiteX9" fmla="*/ 0 w 846986"/>
              <a:gd name="connsiteY9" fmla="*/ 395751 h 467644"/>
              <a:gd name="connsiteX10" fmla="*/ 0 w 846986"/>
              <a:gd name="connsiteY10" fmla="*/ 108185 h 467644"/>
              <a:gd name="connsiteX0" fmla="*/ 0 w 846986"/>
              <a:gd name="connsiteY0" fmla="*/ 108185 h 467644"/>
              <a:gd name="connsiteX1" fmla="*/ 94394 w 846986"/>
              <a:gd name="connsiteY1" fmla="*/ 24532 h 467644"/>
              <a:gd name="connsiteX2" fmla="*/ 223701 w 846986"/>
              <a:gd name="connsiteY2" fmla="*/ 214 h 467644"/>
              <a:gd name="connsiteX3" fmla="*/ 400113 w 846986"/>
              <a:gd name="connsiteY3" fmla="*/ 44316 h 467644"/>
              <a:gd name="connsiteX4" fmla="*/ 775093 w 846986"/>
              <a:gd name="connsiteY4" fmla="*/ 36292 h 467644"/>
              <a:gd name="connsiteX5" fmla="*/ 846986 w 846986"/>
              <a:gd name="connsiteY5" fmla="*/ 108185 h 467644"/>
              <a:gd name="connsiteX6" fmla="*/ 846986 w 846986"/>
              <a:gd name="connsiteY6" fmla="*/ 395751 h 467644"/>
              <a:gd name="connsiteX7" fmla="*/ 775093 w 846986"/>
              <a:gd name="connsiteY7" fmla="*/ 467644 h 467644"/>
              <a:gd name="connsiteX8" fmla="*/ 71893 w 846986"/>
              <a:gd name="connsiteY8" fmla="*/ 467644 h 467644"/>
              <a:gd name="connsiteX9" fmla="*/ 0 w 846986"/>
              <a:gd name="connsiteY9" fmla="*/ 395751 h 467644"/>
              <a:gd name="connsiteX10" fmla="*/ 0 w 846986"/>
              <a:gd name="connsiteY10" fmla="*/ 108185 h 467644"/>
              <a:gd name="connsiteX0" fmla="*/ 0 w 846986"/>
              <a:gd name="connsiteY0" fmla="*/ 108185 h 467644"/>
              <a:gd name="connsiteX1" fmla="*/ 94394 w 846986"/>
              <a:gd name="connsiteY1" fmla="*/ 24532 h 467644"/>
              <a:gd name="connsiteX2" fmla="*/ 223701 w 846986"/>
              <a:gd name="connsiteY2" fmla="*/ 214 h 467644"/>
              <a:gd name="connsiteX3" fmla="*/ 400113 w 846986"/>
              <a:gd name="connsiteY3" fmla="*/ 44316 h 467644"/>
              <a:gd name="connsiteX4" fmla="*/ 775093 w 846986"/>
              <a:gd name="connsiteY4" fmla="*/ 36292 h 467644"/>
              <a:gd name="connsiteX5" fmla="*/ 846986 w 846986"/>
              <a:gd name="connsiteY5" fmla="*/ 108185 h 467644"/>
              <a:gd name="connsiteX6" fmla="*/ 846986 w 846986"/>
              <a:gd name="connsiteY6" fmla="*/ 395751 h 467644"/>
              <a:gd name="connsiteX7" fmla="*/ 775093 w 846986"/>
              <a:gd name="connsiteY7" fmla="*/ 467644 h 467644"/>
              <a:gd name="connsiteX8" fmla="*/ 71893 w 846986"/>
              <a:gd name="connsiteY8" fmla="*/ 467644 h 467644"/>
              <a:gd name="connsiteX9" fmla="*/ 0 w 846986"/>
              <a:gd name="connsiteY9" fmla="*/ 395751 h 467644"/>
              <a:gd name="connsiteX10" fmla="*/ 0 w 846986"/>
              <a:gd name="connsiteY10" fmla="*/ 108185 h 467644"/>
              <a:gd name="connsiteX0" fmla="*/ 0 w 846986"/>
              <a:gd name="connsiteY0" fmla="*/ 109514 h 468973"/>
              <a:gd name="connsiteX1" fmla="*/ 94394 w 846986"/>
              <a:gd name="connsiteY1" fmla="*/ 25861 h 468973"/>
              <a:gd name="connsiteX2" fmla="*/ 223701 w 846986"/>
              <a:gd name="connsiteY2" fmla="*/ 1543 h 468973"/>
              <a:gd name="connsiteX3" fmla="*/ 400113 w 846986"/>
              <a:gd name="connsiteY3" fmla="*/ 45645 h 468973"/>
              <a:gd name="connsiteX4" fmla="*/ 775093 w 846986"/>
              <a:gd name="connsiteY4" fmla="*/ 37621 h 468973"/>
              <a:gd name="connsiteX5" fmla="*/ 846986 w 846986"/>
              <a:gd name="connsiteY5" fmla="*/ 109514 h 468973"/>
              <a:gd name="connsiteX6" fmla="*/ 846986 w 846986"/>
              <a:gd name="connsiteY6" fmla="*/ 397080 h 468973"/>
              <a:gd name="connsiteX7" fmla="*/ 775093 w 846986"/>
              <a:gd name="connsiteY7" fmla="*/ 468973 h 468973"/>
              <a:gd name="connsiteX8" fmla="*/ 71893 w 846986"/>
              <a:gd name="connsiteY8" fmla="*/ 468973 h 468973"/>
              <a:gd name="connsiteX9" fmla="*/ 0 w 846986"/>
              <a:gd name="connsiteY9" fmla="*/ 397080 h 468973"/>
              <a:gd name="connsiteX10" fmla="*/ 0 w 846986"/>
              <a:gd name="connsiteY10" fmla="*/ 109514 h 468973"/>
              <a:gd name="connsiteX0" fmla="*/ 0 w 846986"/>
              <a:gd name="connsiteY0" fmla="*/ 109514 h 468973"/>
              <a:gd name="connsiteX1" fmla="*/ 80331 w 846986"/>
              <a:gd name="connsiteY1" fmla="*/ 31741 h 468973"/>
              <a:gd name="connsiteX2" fmla="*/ 223701 w 846986"/>
              <a:gd name="connsiteY2" fmla="*/ 1543 h 468973"/>
              <a:gd name="connsiteX3" fmla="*/ 400113 w 846986"/>
              <a:gd name="connsiteY3" fmla="*/ 45645 h 468973"/>
              <a:gd name="connsiteX4" fmla="*/ 775093 w 846986"/>
              <a:gd name="connsiteY4" fmla="*/ 37621 h 468973"/>
              <a:gd name="connsiteX5" fmla="*/ 846986 w 846986"/>
              <a:gd name="connsiteY5" fmla="*/ 109514 h 468973"/>
              <a:gd name="connsiteX6" fmla="*/ 846986 w 846986"/>
              <a:gd name="connsiteY6" fmla="*/ 397080 h 468973"/>
              <a:gd name="connsiteX7" fmla="*/ 775093 w 846986"/>
              <a:gd name="connsiteY7" fmla="*/ 468973 h 468973"/>
              <a:gd name="connsiteX8" fmla="*/ 71893 w 846986"/>
              <a:gd name="connsiteY8" fmla="*/ 468973 h 468973"/>
              <a:gd name="connsiteX9" fmla="*/ 0 w 846986"/>
              <a:gd name="connsiteY9" fmla="*/ 397080 h 468973"/>
              <a:gd name="connsiteX10" fmla="*/ 0 w 846986"/>
              <a:gd name="connsiteY10" fmla="*/ 109514 h 468973"/>
              <a:gd name="connsiteX0" fmla="*/ 0 w 846986"/>
              <a:gd name="connsiteY0" fmla="*/ 109514 h 468973"/>
              <a:gd name="connsiteX1" fmla="*/ 80331 w 846986"/>
              <a:gd name="connsiteY1" fmla="*/ 31741 h 468973"/>
              <a:gd name="connsiteX2" fmla="*/ 223701 w 846986"/>
              <a:gd name="connsiteY2" fmla="*/ 1543 h 468973"/>
              <a:gd name="connsiteX3" fmla="*/ 400113 w 846986"/>
              <a:gd name="connsiteY3" fmla="*/ 45645 h 468973"/>
              <a:gd name="connsiteX4" fmla="*/ 775093 w 846986"/>
              <a:gd name="connsiteY4" fmla="*/ 37621 h 468973"/>
              <a:gd name="connsiteX5" fmla="*/ 846986 w 846986"/>
              <a:gd name="connsiteY5" fmla="*/ 109514 h 468973"/>
              <a:gd name="connsiteX6" fmla="*/ 846986 w 846986"/>
              <a:gd name="connsiteY6" fmla="*/ 397080 h 468973"/>
              <a:gd name="connsiteX7" fmla="*/ 775093 w 846986"/>
              <a:gd name="connsiteY7" fmla="*/ 468973 h 468973"/>
              <a:gd name="connsiteX8" fmla="*/ 71893 w 846986"/>
              <a:gd name="connsiteY8" fmla="*/ 468973 h 468973"/>
              <a:gd name="connsiteX9" fmla="*/ 0 w 846986"/>
              <a:gd name="connsiteY9" fmla="*/ 397080 h 468973"/>
              <a:gd name="connsiteX10" fmla="*/ 0 w 846986"/>
              <a:gd name="connsiteY10" fmla="*/ 109514 h 468973"/>
              <a:gd name="connsiteX0" fmla="*/ 0 w 846986"/>
              <a:gd name="connsiteY0" fmla="*/ 109514 h 468973"/>
              <a:gd name="connsiteX1" fmla="*/ 80331 w 846986"/>
              <a:gd name="connsiteY1" fmla="*/ 31741 h 468973"/>
              <a:gd name="connsiteX2" fmla="*/ 223701 w 846986"/>
              <a:gd name="connsiteY2" fmla="*/ 1543 h 468973"/>
              <a:gd name="connsiteX3" fmla="*/ 400113 w 846986"/>
              <a:gd name="connsiteY3" fmla="*/ 45645 h 468973"/>
              <a:gd name="connsiteX4" fmla="*/ 775093 w 846986"/>
              <a:gd name="connsiteY4" fmla="*/ 37621 h 468973"/>
              <a:gd name="connsiteX5" fmla="*/ 846986 w 846986"/>
              <a:gd name="connsiteY5" fmla="*/ 109514 h 468973"/>
              <a:gd name="connsiteX6" fmla="*/ 846986 w 846986"/>
              <a:gd name="connsiteY6" fmla="*/ 397080 h 468973"/>
              <a:gd name="connsiteX7" fmla="*/ 775093 w 846986"/>
              <a:gd name="connsiteY7" fmla="*/ 468973 h 468973"/>
              <a:gd name="connsiteX8" fmla="*/ 71893 w 846986"/>
              <a:gd name="connsiteY8" fmla="*/ 468973 h 468973"/>
              <a:gd name="connsiteX9" fmla="*/ 0 w 846986"/>
              <a:gd name="connsiteY9" fmla="*/ 397080 h 468973"/>
              <a:gd name="connsiteX10" fmla="*/ 0 w 846986"/>
              <a:gd name="connsiteY10" fmla="*/ 109514 h 468973"/>
              <a:gd name="connsiteX0" fmla="*/ 0 w 846986"/>
              <a:gd name="connsiteY0" fmla="*/ 109514 h 468973"/>
              <a:gd name="connsiteX1" fmla="*/ 80331 w 846986"/>
              <a:gd name="connsiteY1" fmla="*/ 31741 h 468973"/>
              <a:gd name="connsiteX2" fmla="*/ 223701 w 846986"/>
              <a:gd name="connsiteY2" fmla="*/ 1543 h 468973"/>
              <a:gd name="connsiteX3" fmla="*/ 400113 w 846986"/>
              <a:gd name="connsiteY3" fmla="*/ 45645 h 468973"/>
              <a:gd name="connsiteX4" fmla="*/ 775093 w 846986"/>
              <a:gd name="connsiteY4" fmla="*/ 37621 h 468973"/>
              <a:gd name="connsiteX5" fmla="*/ 846986 w 846986"/>
              <a:gd name="connsiteY5" fmla="*/ 109514 h 468973"/>
              <a:gd name="connsiteX6" fmla="*/ 846986 w 846986"/>
              <a:gd name="connsiteY6" fmla="*/ 397080 h 468973"/>
              <a:gd name="connsiteX7" fmla="*/ 775093 w 846986"/>
              <a:gd name="connsiteY7" fmla="*/ 468973 h 468973"/>
              <a:gd name="connsiteX8" fmla="*/ 390368 w 846986"/>
              <a:gd name="connsiteY8" fmla="*/ 467186 h 468973"/>
              <a:gd name="connsiteX9" fmla="*/ 71893 w 846986"/>
              <a:gd name="connsiteY9" fmla="*/ 468973 h 468973"/>
              <a:gd name="connsiteX10" fmla="*/ 0 w 846986"/>
              <a:gd name="connsiteY10" fmla="*/ 397080 h 468973"/>
              <a:gd name="connsiteX11" fmla="*/ 0 w 846986"/>
              <a:gd name="connsiteY11" fmla="*/ 109514 h 468973"/>
              <a:gd name="connsiteX0" fmla="*/ 0 w 846986"/>
              <a:gd name="connsiteY0" fmla="*/ 109514 h 468973"/>
              <a:gd name="connsiteX1" fmla="*/ 80331 w 846986"/>
              <a:gd name="connsiteY1" fmla="*/ 31741 h 468973"/>
              <a:gd name="connsiteX2" fmla="*/ 223701 w 846986"/>
              <a:gd name="connsiteY2" fmla="*/ 1543 h 468973"/>
              <a:gd name="connsiteX3" fmla="*/ 400113 w 846986"/>
              <a:gd name="connsiteY3" fmla="*/ 45645 h 468973"/>
              <a:gd name="connsiteX4" fmla="*/ 775093 w 846986"/>
              <a:gd name="connsiteY4" fmla="*/ 37621 h 468973"/>
              <a:gd name="connsiteX5" fmla="*/ 846986 w 846986"/>
              <a:gd name="connsiteY5" fmla="*/ 109514 h 468973"/>
              <a:gd name="connsiteX6" fmla="*/ 846986 w 846986"/>
              <a:gd name="connsiteY6" fmla="*/ 397080 h 468973"/>
              <a:gd name="connsiteX7" fmla="*/ 775093 w 846986"/>
              <a:gd name="connsiteY7" fmla="*/ 468973 h 468973"/>
              <a:gd name="connsiteX8" fmla="*/ 437584 w 846986"/>
              <a:gd name="connsiteY8" fmla="*/ 280150 h 468973"/>
              <a:gd name="connsiteX9" fmla="*/ 71893 w 846986"/>
              <a:gd name="connsiteY9" fmla="*/ 468973 h 468973"/>
              <a:gd name="connsiteX10" fmla="*/ 0 w 846986"/>
              <a:gd name="connsiteY10" fmla="*/ 397080 h 468973"/>
              <a:gd name="connsiteX11" fmla="*/ 0 w 846986"/>
              <a:gd name="connsiteY11" fmla="*/ 109514 h 468973"/>
              <a:gd name="connsiteX0" fmla="*/ 0 w 846986"/>
              <a:gd name="connsiteY0" fmla="*/ 109514 h 468973"/>
              <a:gd name="connsiteX1" fmla="*/ 80331 w 846986"/>
              <a:gd name="connsiteY1" fmla="*/ 31741 h 468973"/>
              <a:gd name="connsiteX2" fmla="*/ 223701 w 846986"/>
              <a:gd name="connsiteY2" fmla="*/ 1543 h 468973"/>
              <a:gd name="connsiteX3" fmla="*/ 400113 w 846986"/>
              <a:gd name="connsiteY3" fmla="*/ 45645 h 468973"/>
              <a:gd name="connsiteX4" fmla="*/ 775093 w 846986"/>
              <a:gd name="connsiteY4" fmla="*/ 37621 h 468973"/>
              <a:gd name="connsiteX5" fmla="*/ 846986 w 846986"/>
              <a:gd name="connsiteY5" fmla="*/ 109514 h 468973"/>
              <a:gd name="connsiteX6" fmla="*/ 846986 w 846986"/>
              <a:gd name="connsiteY6" fmla="*/ 397080 h 468973"/>
              <a:gd name="connsiteX7" fmla="*/ 775093 w 846986"/>
              <a:gd name="connsiteY7" fmla="*/ 468973 h 468973"/>
              <a:gd name="connsiteX8" fmla="*/ 450008 w 846986"/>
              <a:gd name="connsiteY8" fmla="*/ 319116 h 468973"/>
              <a:gd name="connsiteX9" fmla="*/ 71893 w 846986"/>
              <a:gd name="connsiteY9" fmla="*/ 468973 h 468973"/>
              <a:gd name="connsiteX10" fmla="*/ 0 w 846986"/>
              <a:gd name="connsiteY10" fmla="*/ 397080 h 468973"/>
              <a:gd name="connsiteX11" fmla="*/ 0 w 846986"/>
              <a:gd name="connsiteY11" fmla="*/ 109514 h 468973"/>
              <a:gd name="connsiteX0" fmla="*/ 0 w 846986"/>
              <a:gd name="connsiteY0" fmla="*/ 109514 h 468973"/>
              <a:gd name="connsiteX1" fmla="*/ 80331 w 846986"/>
              <a:gd name="connsiteY1" fmla="*/ 31741 h 468973"/>
              <a:gd name="connsiteX2" fmla="*/ 223701 w 846986"/>
              <a:gd name="connsiteY2" fmla="*/ 1543 h 468973"/>
              <a:gd name="connsiteX3" fmla="*/ 400113 w 846986"/>
              <a:gd name="connsiteY3" fmla="*/ 45645 h 468973"/>
              <a:gd name="connsiteX4" fmla="*/ 775093 w 846986"/>
              <a:gd name="connsiteY4" fmla="*/ 37621 h 468973"/>
              <a:gd name="connsiteX5" fmla="*/ 846986 w 846986"/>
              <a:gd name="connsiteY5" fmla="*/ 109514 h 468973"/>
              <a:gd name="connsiteX6" fmla="*/ 846986 w 846986"/>
              <a:gd name="connsiteY6" fmla="*/ 397080 h 468973"/>
              <a:gd name="connsiteX7" fmla="*/ 775093 w 846986"/>
              <a:gd name="connsiteY7" fmla="*/ 468973 h 468973"/>
              <a:gd name="connsiteX8" fmla="*/ 450008 w 846986"/>
              <a:gd name="connsiteY8" fmla="*/ 319116 h 468973"/>
              <a:gd name="connsiteX9" fmla="*/ 71893 w 846986"/>
              <a:gd name="connsiteY9" fmla="*/ 468973 h 468973"/>
              <a:gd name="connsiteX10" fmla="*/ 0 w 846986"/>
              <a:gd name="connsiteY10" fmla="*/ 397080 h 468973"/>
              <a:gd name="connsiteX11" fmla="*/ 0 w 846986"/>
              <a:gd name="connsiteY11" fmla="*/ 109514 h 468973"/>
              <a:gd name="connsiteX0" fmla="*/ 0 w 846986"/>
              <a:gd name="connsiteY0" fmla="*/ 109514 h 523525"/>
              <a:gd name="connsiteX1" fmla="*/ 80331 w 846986"/>
              <a:gd name="connsiteY1" fmla="*/ 31741 h 523525"/>
              <a:gd name="connsiteX2" fmla="*/ 223701 w 846986"/>
              <a:gd name="connsiteY2" fmla="*/ 1543 h 523525"/>
              <a:gd name="connsiteX3" fmla="*/ 400113 w 846986"/>
              <a:gd name="connsiteY3" fmla="*/ 45645 h 523525"/>
              <a:gd name="connsiteX4" fmla="*/ 775093 w 846986"/>
              <a:gd name="connsiteY4" fmla="*/ 37621 h 523525"/>
              <a:gd name="connsiteX5" fmla="*/ 846986 w 846986"/>
              <a:gd name="connsiteY5" fmla="*/ 109514 h 523525"/>
              <a:gd name="connsiteX6" fmla="*/ 846986 w 846986"/>
              <a:gd name="connsiteY6" fmla="*/ 397080 h 523525"/>
              <a:gd name="connsiteX7" fmla="*/ 775093 w 846986"/>
              <a:gd name="connsiteY7" fmla="*/ 468973 h 523525"/>
              <a:gd name="connsiteX8" fmla="*/ 450008 w 846986"/>
              <a:gd name="connsiteY8" fmla="*/ 319116 h 523525"/>
              <a:gd name="connsiteX9" fmla="*/ 44558 w 846986"/>
              <a:gd name="connsiteY9" fmla="*/ 523525 h 523525"/>
              <a:gd name="connsiteX10" fmla="*/ 0 w 846986"/>
              <a:gd name="connsiteY10" fmla="*/ 397080 h 523525"/>
              <a:gd name="connsiteX11" fmla="*/ 0 w 846986"/>
              <a:gd name="connsiteY11" fmla="*/ 109514 h 523525"/>
              <a:gd name="connsiteX0" fmla="*/ 0 w 846986"/>
              <a:gd name="connsiteY0" fmla="*/ 109514 h 523525"/>
              <a:gd name="connsiteX1" fmla="*/ 80331 w 846986"/>
              <a:gd name="connsiteY1" fmla="*/ 31741 h 523525"/>
              <a:gd name="connsiteX2" fmla="*/ 223701 w 846986"/>
              <a:gd name="connsiteY2" fmla="*/ 1543 h 523525"/>
              <a:gd name="connsiteX3" fmla="*/ 400113 w 846986"/>
              <a:gd name="connsiteY3" fmla="*/ 45645 h 523525"/>
              <a:gd name="connsiteX4" fmla="*/ 775093 w 846986"/>
              <a:gd name="connsiteY4" fmla="*/ 37621 h 523525"/>
              <a:gd name="connsiteX5" fmla="*/ 846986 w 846986"/>
              <a:gd name="connsiteY5" fmla="*/ 109514 h 523525"/>
              <a:gd name="connsiteX6" fmla="*/ 846986 w 846986"/>
              <a:gd name="connsiteY6" fmla="*/ 397080 h 523525"/>
              <a:gd name="connsiteX7" fmla="*/ 775093 w 846986"/>
              <a:gd name="connsiteY7" fmla="*/ 468973 h 523525"/>
              <a:gd name="connsiteX8" fmla="*/ 450008 w 846986"/>
              <a:gd name="connsiteY8" fmla="*/ 319116 h 523525"/>
              <a:gd name="connsiteX9" fmla="*/ 44558 w 846986"/>
              <a:gd name="connsiteY9" fmla="*/ 523525 h 523525"/>
              <a:gd name="connsiteX10" fmla="*/ 0 w 846986"/>
              <a:gd name="connsiteY10" fmla="*/ 397080 h 523525"/>
              <a:gd name="connsiteX11" fmla="*/ 0 w 846986"/>
              <a:gd name="connsiteY11" fmla="*/ 109514 h 523525"/>
              <a:gd name="connsiteX0" fmla="*/ 0 w 846986"/>
              <a:gd name="connsiteY0" fmla="*/ 109514 h 523525"/>
              <a:gd name="connsiteX1" fmla="*/ 80331 w 846986"/>
              <a:gd name="connsiteY1" fmla="*/ 31741 h 523525"/>
              <a:gd name="connsiteX2" fmla="*/ 223701 w 846986"/>
              <a:gd name="connsiteY2" fmla="*/ 1543 h 523525"/>
              <a:gd name="connsiteX3" fmla="*/ 400113 w 846986"/>
              <a:gd name="connsiteY3" fmla="*/ 45645 h 523525"/>
              <a:gd name="connsiteX4" fmla="*/ 775093 w 846986"/>
              <a:gd name="connsiteY4" fmla="*/ 37621 h 523525"/>
              <a:gd name="connsiteX5" fmla="*/ 846986 w 846986"/>
              <a:gd name="connsiteY5" fmla="*/ 109514 h 523525"/>
              <a:gd name="connsiteX6" fmla="*/ 846986 w 846986"/>
              <a:gd name="connsiteY6" fmla="*/ 397080 h 523525"/>
              <a:gd name="connsiteX7" fmla="*/ 775093 w 846986"/>
              <a:gd name="connsiteY7" fmla="*/ 468973 h 523525"/>
              <a:gd name="connsiteX8" fmla="*/ 450008 w 846986"/>
              <a:gd name="connsiteY8" fmla="*/ 319116 h 523525"/>
              <a:gd name="connsiteX9" fmla="*/ 44558 w 846986"/>
              <a:gd name="connsiteY9" fmla="*/ 523525 h 523525"/>
              <a:gd name="connsiteX10" fmla="*/ 0 w 846986"/>
              <a:gd name="connsiteY10" fmla="*/ 397080 h 523525"/>
              <a:gd name="connsiteX11" fmla="*/ 0 w 846986"/>
              <a:gd name="connsiteY11" fmla="*/ 109514 h 523525"/>
              <a:gd name="connsiteX0" fmla="*/ 0 w 846986"/>
              <a:gd name="connsiteY0" fmla="*/ 109514 h 523525"/>
              <a:gd name="connsiteX1" fmla="*/ 80331 w 846986"/>
              <a:gd name="connsiteY1" fmla="*/ 31741 h 523525"/>
              <a:gd name="connsiteX2" fmla="*/ 223701 w 846986"/>
              <a:gd name="connsiteY2" fmla="*/ 1543 h 523525"/>
              <a:gd name="connsiteX3" fmla="*/ 400113 w 846986"/>
              <a:gd name="connsiteY3" fmla="*/ 45645 h 523525"/>
              <a:gd name="connsiteX4" fmla="*/ 775093 w 846986"/>
              <a:gd name="connsiteY4" fmla="*/ 37621 h 523525"/>
              <a:gd name="connsiteX5" fmla="*/ 846986 w 846986"/>
              <a:gd name="connsiteY5" fmla="*/ 109514 h 523525"/>
              <a:gd name="connsiteX6" fmla="*/ 846986 w 846986"/>
              <a:gd name="connsiteY6" fmla="*/ 397080 h 523525"/>
              <a:gd name="connsiteX7" fmla="*/ 775093 w 846986"/>
              <a:gd name="connsiteY7" fmla="*/ 468973 h 523525"/>
              <a:gd name="connsiteX8" fmla="*/ 450008 w 846986"/>
              <a:gd name="connsiteY8" fmla="*/ 319116 h 523525"/>
              <a:gd name="connsiteX9" fmla="*/ 44558 w 846986"/>
              <a:gd name="connsiteY9" fmla="*/ 523525 h 523525"/>
              <a:gd name="connsiteX10" fmla="*/ 0 w 846986"/>
              <a:gd name="connsiteY10" fmla="*/ 397080 h 523525"/>
              <a:gd name="connsiteX11" fmla="*/ 0 w 846986"/>
              <a:gd name="connsiteY11" fmla="*/ 109514 h 523525"/>
              <a:gd name="connsiteX0" fmla="*/ 0 w 846986"/>
              <a:gd name="connsiteY0" fmla="*/ 109514 h 523525"/>
              <a:gd name="connsiteX1" fmla="*/ 80331 w 846986"/>
              <a:gd name="connsiteY1" fmla="*/ 31741 h 523525"/>
              <a:gd name="connsiteX2" fmla="*/ 223701 w 846986"/>
              <a:gd name="connsiteY2" fmla="*/ 1543 h 523525"/>
              <a:gd name="connsiteX3" fmla="*/ 400113 w 846986"/>
              <a:gd name="connsiteY3" fmla="*/ 45645 h 523525"/>
              <a:gd name="connsiteX4" fmla="*/ 775093 w 846986"/>
              <a:gd name="connsiteY4" fmla="*/ 37621 h 523525"/>
              <a:gd name="connsiteX5" fmla="*/ 846986 w 846986"/>
              <a:gd name="connsiteY5" fmla="*/ 109514 h 523525"/>
              <a:gd name="connsiteX6" fmla="*/ 846986 w 846986"/>
              <a:gd name="connsiteY6" fmla="*/ 397080 h 523525"/>
              <a:gd name="connsiteX7" fmla="*/ 775093 w 846986"/>
              <a:gd name="connsiteY7" fmla="*/ 468973 h 523525"/>
              <a:gd name="connsiteX8" fmla="*/ 450008 w 846986"/>
              <a:gd name="connsiteY8" fmla="*/ 319116 h 523525"/>
              <a:gd name="connsiteX9" fmla="*/ 44558 w 846986"/>
              <a:gd name="connsiteY9" fmla="*/ 523525 h 523525"/>
              <a:gd name="connsiteX10" fmla="*/ 0 w 846986"/>
              <a:gd name="connsiteY10" fmla="*/ 397080 h 523525"/>
              <a:gd name="connsiteX11" fmla="*/ 0 w 846986"/>
              <a:gd name="connsiteY11" fmla="*/ 109514 h 523525"/>
              <a:gd name="connsiteX0" fmla="*/ 0 w 846986"/>
              <a:gd name="connsiteY0" fmla="*/ 109514 h 523525"/>
              <a:gd name="connsiteX1" fmla="*/ 80331 w 846986"/>
              <a:gd name="connsiteY1" fmla="*/ 31741 h 523525"/>
              <a:gd name="connsiteX2" fmla="*/ 223701 w 846986"/>
              <a:gd name="connsiteY2" fmla="*/ 1543 h 523525"/>
              <a:gd name="connsiteX3" fmla="*/ 400113 w 846986"/>
              <a:gd name="connsiteY3" fmla="*/ 45645 h 523525"/>
              <a:gd name="connsiteX4" fmla="*/ 775093 w 846986"/>
              <a:gd name="connsiteY4" fmla="*/ 37621 h 523525"/>
              <a:gd name="connsiteX5" fmla="*/ 846986 w 846986"/>
              <a:gd name="connsiteY5" fmla="*/ 109514 h 523525"/>
              <a:gd name="connsiteX6" fmla="*/ 846986 w 846986"/>
              <a:gd name="connsiteY6" fmla="*/ 397080 h 523525"/>
              <a:gd name="connsiteX7" fmla="*/ 775093 w 846986"/>
              <a:gd name="connsiteY7" fmla="*/ 468973 h 523525"/>
              <a:gd name="connsiteX8" fmla="*/ 450008 w 846986"/>
              <a:gd name="connsiteY8" fmla="*/ 319116 h 523525"/>
              <a:gd name="connsiteX9" fmla="*/ 44558 w 846986"/>
              <a:gd name="connsiteY9" fmla="*/ 523525 h 523525"/>
              <a:gd name="connsiteX10" fmla="*/ 0 w 846986"/>
              <a:gd name="connsiteY10" fmla="*/ 397080 h 523525"/>
              <a:gd name="connsiteX11" fmla="*/ 0 w 846986"/>
              <a:gd name="connsiteY11" fmla="*/ 109514 h 523525"/>
              <a:gd name="connsiteX0" fmla="*/ 0 w 846986"/>
              <a:gd name="connsiteY0" fmla="*/ 109514 h 523525"/>
              <a:gd name="connsiteX1" fmla="*/ 80331 w 846986"/>
              <a:gd name="connsiteY1" fmla="*/ 31741 h 523525"/>
              <a:gd name="connsiteX2" fmla="*/ 223701 w 846986"/>
              <a:gd name="connsiteY2" fmla="*/ 1543 h 523525"/>
              <a:gd name="connsiteX3" fmla="*/ 400113 w 846986"/>
              <a:gd name="connsiteY3" fmla="*/ 45645 h 523525"/>
              <a:gd name="connsiteX4" fmla="*/ 775093 w 846986"/>
              <a:gd name="connsiteY4" fmla="*/ 37621 h 523525"/>
              <a:gd name="connsiteX5" fmla="*/ 846986 w 846986"/>
              <a:gd name="connsiteY5" fmla="*/ 109514 h 523525"/>
              <a:gd name="connsiteX6" fmla="*/ 846986 w 846986"/>
              <a:gd name="connsiteY6" fmla="*/ 397080 h 523525"/>
              <a:gd name="connsiteX7" fmla="*/ 765153 w 846986"/>
              <a:gd name="connsiteY7" fmla="*/ 409225 h 523525"/>
              <a:gd name="connsiteX8" fmla="*/ 450008 w 846986"/>
              <a:gd name="connsiteY8" fmla="*/ 319116 h 523525"/>
              <a:gd name="connsiteX9" fmla="*/ 44558 w 846986"/>
              <a:gd name="connsiteY9" fmla="*/ 523525 h 523525"/>
              <a:gd name="connsiteX10" fmla="*/ 0 w 846986"/>
              <a:gd name="connsiteY10" fmla="*/ 397080 h 523525"/>
              <a:gd name="connsiteX11" fmla="*/ 0 w 846986"/>
              <a:gd name="connsiteY11" fmla="*/ 109514 h 523525"/>
              <a:gd name="connsiteX0" fmla="*/ 0 w 846986"/>
              <a:gd name="connsiteY0" fmla="*/ 109514 h 523525"/>
              <a:gd name="connsiteX1" fmla="*/ 80331 w 846986"/>
              <a:gd name="connsiteY1" fmla="*/ 31741 h 523525"/>
              <a:gd name="connsiteX2" fmla="*/ 223701 w 846986"/>
              <a:gd name="connsiteY2" fmla="*/ 1543 h 523525"/>
              <a:gd name="connsiteX3" fmla="*/ 400113 w 846986"/>
              <a:gd name="connsiteY3" fmla="*/ 45645 h 523525"/>
              <a:gd name="connsiteX4" fmla="*/ 775093 w 846986"/>
              <a:gd name="connsiteY4" fmla="*/ 37621 h 523525"/>
              <a:gd name="connsiteX5" fmla="*/ 846986 w 846986"/>
              <a:gd name="connsiteY5" fmla="*/ 109514 h 523525"/>
              <a:gd name="connsiteX6" fmla="*/ 846986 w 846986"/>
              <a:gd name="connsiteY6" fmla="*/ 397080 h 523525"/>
              <a:gd name="connsiteX7" fmla="*/ 772608 w 846986"/>
              <a:gd name="connsiteY7" fmla="*/ 388443 h 523525"/>
              <a:gd name="connsiteX8" fmla="*/ 450008 w 846986"/>
              <a:gd name="connsiteY8" fmla="*/ 319116 h 523525"/>
              <a:gd name="connsiteX9" fmla="*/ 44558 w 846986"/>
              <a:gd name="connsiteY9" fmla="*/ 523525 h 523525"/>
              <a:gd name="connsiteX10" fmla="*/ 0 w 846986"/>
              <a:gd name="connsiteY10" fmla="*/ 397080 h 523525"/>
              <a:gd name="connsiteX11" fmla="*/ 0 w 846986"/>
              <a:gd name="connsiteY11" fmla="*/ 109514 h 523525"/>
              <a:gd name="connsiteX0" fmla="*/ 0 w 846986"/>
              <a:gd name="connsiteY0" fmla="*/ 109514 h 523525"/>
              <a:gd name="connsiteX1" fmla="*/ 80331 w 846986"/>
              <a:gd name="connsiteY1" fmla="*/ 31741 h 523525"/>
              <a:gd name="connsiteX2" fmla="*/ 223701 w 846986"/>
              <a:gd name="connsiteY2" fmla="*/ 1543 h 523525"/>
              <a:gd name="connsiteX3" fmla="*/ 400113 w 846986"/>
              <a:gd name="connsiteY3" fmla="*/ 45645 h 523525"/>
              <a:gd name="connsiteX4" fmla="*/ 775093 w 846986"/>
              <a:gd name="connsiteY4" fmla="*/ 37621 h 523525"/>
              <a:gd name="connsiteX5" fmla="*/ 846986 w 846986"/>
              <a:gd name="connsiteY5" fmla="*/ 109514 h 523525"/>
              <a:gd name="connsiteX6" fmla="*/ 846986 w 846986"/>
              <a:gd name="connsiteY6" fmla="*/ 397080 h 523525"/>
              <a:gd name="connsiteX7" fmla="*/ 772608 w 846986"/>
              <a:gd name="connsiteY7" fmla="*/ 388443 h 523525"/>
              <a:gd name="connsiteX8" fmla="*/ 450008 w 846986"/>
              <a:gd name="connsiteY8" fmla="*/ 319116 h 523525"/>
              <a:gd name="connsiteX9" fmla="*/ 44558 w 846986"/>
              <a:gd name="connsiteY9" fmla="*/ 523525 h 523525"/>
              <a:gd name="connsiteX10" fmla="*/ 0 w 846986"/>
              <a:gd name="connsiteY10" fmla="*/ 397080 h 523525"/>
              <a:gd name="connsiteX11" fmla="*/ 0 w 846986"/>
              <a:gd name="connsiteY11" fmla="*/ 109514 h 52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6986" h="523525">
                <a:moveTo>
                  <a:pt x="0" y="109514"/>
                </a:moveTo>
                <a:cubicBezTo>
                  <a:pt x="31670" y="49604"/>
                  <a:pt x="38636" y="53568"/>
                  <a:pt x="80331" y="31741"/>
                </a:cubicBezTo>
                <a:cubicBezTo>
                  <a:pt x="122026" y="9914"/>
                  <a:pt x="162834" y="5728"/>
                  <a:pt x="223701" y="1543"/>
                </a:cubicBezTo>
                <a:cubicBezTo>
                  <a:pt x="298985" y="-550"/>
                  <a:pt x="337381" y="-7900"/>
                  <a:pt x="400113" y="45645"/>
                </a:cubicBezTo>
                <a:cubicBezTo>
                  <a:pt x="486621" y="52148"/>
                  <a:pt x="700614" y="23546"/>
                  <a:pt x="775093" y="37621"/>
                </a:cubicBezTo>
                <a:cubicBezTo>
                  <a:pt x="814798" y="37621"/>
                  <a:pt x="846986" y="69809"/>
                  <a:pt x="846986" y="109514"/>
                </a:cubicBezTo>
                <a:lnTo>
                  <a:pt x="846986" y="397080"/>
                </a:lnTo>
                <a:cubicBezTo>
                  <a:pt x="846986" y="436785"/>
                  <a:pt x="819768" y="411822"/>
                  <a:pt x="772608" y="388443"/>
                </a:cubicBezTo>
                <a:cubicBezTo>
                  <a:pt x="664246" y="338491"/>
                  <a:pt x="665226" y="327504"/>
                  <a:pt x="450008" y="319116"/>
                </a:cubicBezTo>
                <a:cubicBezTo>
                  <a:pt x="272614" y="340493"/>
                  <a:pt x="169768" y="432010"/>
                  <a:pt x="44558" y="523525"/>
                </a:cubicBezTo>
                <a:cubicBezTo>
                  <a:pt x="4853" y="523525"/>
                  <a:pt x="0" y="436785"/>
                  <a:pt x="0" y="397080"/>
                </a:cubicBezTo>
                <a:lnTo>
                  <a:pt x="0" y="109514"/>
                </a:lnTo>
                <a:close/>
              </a:path>
            </a:pathLst>
          </a:custGeom>
          <a:gradFill flip="none" rotWithShape="1">
            <a:gsLst>
              <a:gs pos="0">
                <a:schemeClr val="accent1">
                  <a:lumMod val="40000"/>
                  <a:lumOff val="60000"/>
                </a:schemeClr>
              </a:gs>
              <a:gs pos="69712">
                <a:schemeClr val="accent1"/>
              </a:gs>
              <a:gs pos="100000">
                <a:schemeClr val="accent1">
                  <a:lumMod val="40000"/>
                  <a:lumOff val="60000"/>
                </a:schemeClr>
              </a:gs>
              <a:gs pos="35000">
                <a:schemeClr val="accent1"/>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7" name="Picture 10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4216" y="5686702"/>
            <a:ext cx="5465729" cy="1150835"/>
          </a:xfrm>
          <a:prstGeom prst="rect">
            <a:avLst/>
          </a:prstGeom>
        </p:spPr>
      </p:pic>
      <p:sp>
        <p:nvSpPr>
          <p:cNvPr id="112" name="Pie 111"/>
          <p:cNvSpPr/>
          <p:nvPr/>
        </p:nvSpPr>
        <p:spPr>
          <a:xfrm rot="10800000">
            <a:off x="4299118" y="5025053"/>
            <a:ext cx="739716" cy="796644"/>
          </a:xfrm>
          <a:prstGeom prst="pie">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shap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02" name="Group 101"/>
          <p:cNvGrpSpPr/>
          <p:nvPr/>
        </p:nvGrpSpPr>
        <p:grpSpPr>
          <a:xfrm>
            <a:off x="3831147" y="3135381"/>
            <a:ext cx="1226725" cy="2153872"/>
            <a:chOff x="424355" y="4557416"/>
            <a:chExt cx="1226725" cy="2153872"/>
          </a:xfrm>
        </p:grpSpPr>
        <p:grpSp>
          <p:nvGrpSpPr>
            <p:cNvPr id="185" name="Group 184"/>
            <p:cNvGrpSpPr/>
            <p:nvPr/>
          </p:nvGrpSpPr>
          <p:grpSpPr>
            <a:xfrm>
              <a:off x="424355" y="4557416"/>
              <a:ext cx="1226725" cy="2153872"/>
              <a:chOff x="1705357" y="2255502"/>
              <a:chExt cx="1226725" cy="2153872"/>
            </a:xfrm>
          </p:grpSpPr>
          <p:cxnSp>
            <p:nvCxnSpPr>
              <p:cNvPr id="196" name="Straight Connector 195"/>
              <p:cNvCxnSpPr/>
              <p:nvPr/>
            </p:nvCxnSpPr>
            <p:spPr>
              <a:xfrm flipH="1" flipV="1">
                <a:off x="1826868" y="3051115"/>
                <a:ext cx="284902" cy="63423"/>
              </a:xfrm>
              <a:prstGeom prst="line">
                <a:avLst/>
              </a:prstGeom>
              <a:noFill/>
              <a:ln w="19050">
                <a:gradFill flip="none" rotWithShape="1">
                  <a:gsLst>
                    <a:gs pos="55300">
                      <a:schemeClr val="accent3"/>
                    </a:gs>
                    <a:gs pos="0">
                      <a:schemeClr val="accent1">
                        <a:lumMod val="5000"/>
                        <a:lumOff val="95000"/>
                      </a:schemeClr>
                    </a:gs>
                    <a:gs pos="100000">
                      <a:schemeClr val="accent3">
                        <a:lumMod val="75000"/>
                      </a:schemeClr>
                    </a:gs>
                  </a:gsLst>
                  <a:lin ang="2700000" scaled="1"/>
                  <a:tileRect/>
                </a:gradFill>
              </a:ln>
              <a:effectLst>
                <a:glow rad="25400">
                  <a:schemeClr val="accent3">
                    <a:lumMod val="50000"/>
                  </a:scheme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197" name="Straight Connector 196"/>
              <p:cNvCxnSpPr/>
              <p:nvPr/>
            </p:nvCxnSpPr>
            <p:spPr>
              <a:xfrm flipH="1" flipV="1">
                <a:off x="1747922" y="3160588"/>
                <a:ext cx="321024" cy="20401"/>
              </a:xfrm>
              <a:prstGeom prst="line">
                <a:avLst/>
              </a:prstGeom>
              <a:noFill/>
              <a:ln w="19050">
                <a:gradFill flip="none" rotWithShape="1">
                  <a:gsLst>
                    <a:gs pos="55300">
                      <a:schemeClr val="accent3"/>
                    </a:gs>
                    <a:gs pos="0">
                      <a:schemeClr val="accent1">
                        <a:lumMod val="5000"/>
                        <a:lumOff val="95000"/>
                      </a:schemeClr>
                    </a:gs>
                    <a:gs pos="100000">
                      <a:schemeClr val="accent3">
                        <a:lumMod val="75000"/>
                      </a:schemeClr>
                    </a:gs>
                  </a:gsLst>
                  <a:lin ang="2700000" scaled="1"/>
                  <a:tileRect/>
                </a:gradFill>
              </a:ln>
              <a:effectLst>
                <a:glow rad="25400">
                  <a:schemeClr val="accent3">
                    <a:lumMod val="50000"/>
                  </a:scheme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198" name="Straight Connector 197"/>
              <p:cNvCxnSpPr/>
              <p:nvPr/>
            </p:nvCxnSpPr>
            <p:spPr>
              <a:xfrm flipH="1">
                <a:off x="1747922" y="3235906"/>
                <a:ext cx="321024" cy="19869"/>
              </a:xfrm>
              <a:prstGeom prst="line">
                <a:avLst/>
              </a:prstGeom>
              <a:noFill/>
              <a:ln w="19050">
                <a:gradFill flip="none" rotWithShape="1">
                  <a:gsLst>
                    <a:gs pos="55300">
                      <a:schemeClr val="accent3"/>
                    </a:gs>
                    <a:gs pos="0">
                      <a:schemeClr val="accent1">
                        <a:lumMod val="5000"/>
                        <a:lumOff val="95000"/>
                      </a:schemeClr>
                    </a:gs>
                    <a:gs pos="100000">
                      <a:schemeClr val="accent3">
                        <a:lumMod val="75000"/>
                      </a:schemeClr>
                    </a:gs>
                  </a:gsLst>
                  <a:lin ang="2700000" scaled="1"/>
                  <a:tileRect/>
                </a:gradFill>
              </a:ln>
              <a:effectLst>
                <a:glow rad="25400">
                  <a:schemeClr val="accent3">
                    <a:lumMod val="50000"/>
                  </a:scheme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199" name="Straight Connector 198"/>
              <p:cNvCxnSpPr/>
              <p:nvPr/>
            </p:nvCxnSpPr>
            <p:spPr>
              <a:xfrm flipH="1">
                <a:off x="2059950" y="3337370"/>
                <a:ext cx="170588" cy="84654"/>
              </a:xfrm>
              <a:prstGeom prst="line">
                <a:avLst/>
              </a:prstGeom>
              <a:noFill/>
              <a:ln w="19050">
                <a:gradFill flip="none" rotWithShape="1">
                  <a:gsLst>
                    <a:gs pos="55300">
                      <a:schemeClr val="accent3"/>
                    </a:gs>
                    <a:gs pos="0">
                      <a:schemeClr val="accent1">
                        <a:lumMod val="5000"/>
                        <a:lumOff val="95000"/>
                      </a:schemeClr>
                    </a:gs>
                    <a:gs pos="100000">
                      <a:schemeClr val="accent3">
                        <a:lumMod val="75000"/>
                      </a:schemeClr>
                    </a:gs>
                  </a:gsLst>
                  <a:lin ang="2700000" scaled="1"/>
                  <a:tileRect/>
                </a:gradFill>
              </a:ln>
              <a:effectLst>
                <a:glow rad="25400">
                  <a:schemeClr val="accent3">
                    <a:lumMod val="50000"/>
                  </a:scheme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200" name="Straight Connector 199"/>
              <p:cNvCxnSpPr/>
              <p:nvPr/>
            </p:nvCxnSpPr>
            <p:spPr>
              <a:xfrm flipH="1">
                <a:off x="2038339" y="3453237"/>
                <a:ext cx="309533" cy="13819"/>
              </a:xfrm>
              <a:prstGeom prst="line">
                <a:avLst/>
              </a:prstGeom>
              <a:noFill/>
              <a:ln w="19050">
                <a:gradFill flip="none" rotWithShape="1">
                  <a:gsLst>
                    <a:gs pos="55300">
                      <a:schemeClr val="accent3"/>
                    </a:gs>
                    <a:gs pos="0">
                      <a:schemeClr val="accent1">
                        <a:lumMod val="5000"/>
                        <a:lumOff val="95000"/>
                      </a:schemeClr>
                    </a:gs>
                    <a:gs pos="100000">
                      <a:schemeClr val="accent3">
                        <a:lumMod val="75000"/>
                      </a:schemeClr>
                    </a:gs>
                  </a:gsLst>
                  <a:lin ang="2700000" scaled="1"/>
                  <a:tileRect/>
                </a:gradFill>
              </a:ln>
              <a:effectLst>
                <a:glow rad="25400">
                  <a:schemeClr val="accent3">
                    <a:lumMod val="50000"/>
                  </a:scheme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201" name="Straight Connector 200"/>
              <p:cNvCxnSpPr/>
              <p:nvPr/>
            </p:nvCxnSpPr>
            <p:spPr>
              <a:xfrm flipH="1" flipV="1">
                <a:off x="2020824" y="3505968"/>
                <a:ext cx="148612" cy="62917"/>
              </a:xfrm>
              <a:prstGeom prst="line">
                <a:avLst/>
              </a:prstGeom>
              <a:noFill/>
              <a:ln w="19050">
                <a:gradFill flip="none" rotWithShape="1">
                  <a:gsLst>
                    <a:gs pos="55300">
                      <a:schemeClr val="accent3"/>
                    </a:gs>
                    <a:gs pos="0">
                      <a:schemeClr val="accent1">
                        <a:lumMod val="5000"/>
                        <a:lumOff val="95000"/>
                      </a:schemeClr>
                    </a:gs>
                    <a:gs pos="100000">
                      <a:schemeClr val="accent3">
                        <a:lumMod val="75000"/>
                      </a:schemeClr>
                    </a:gs>
                  </a:gsLst>
                  <a:lin ang="2700000" scaled="1"/>
                  <a:tileRect/>
                </a:gradFill>
              </a:ln>
              <a:effectLst>
                <a:glow rad="25400">
                  <a:schemeClr val="accent3">
                    <a:lumMod val="50000"/>
                  </a:schemeClr>
                </a:glow>
              </a:effectLst>
            </p:spPr>
            <p:style>
              <a:lnRef idx="2">
                <a:schemeClr val="accent1">
                  <a:shade val="50000"/>
                </a:schemeClr>
              </a:lnRef>
              <a:fillRef idx="1">
                <a:schemeClr val="accent1"/>
              </a:fillRef>
              <a:effectRef idx="0">
                <a:schemeClr val="accent1"/>
              </a:effectRef>
              <a:fontRef idx="minor">
                <a:schemeClr val="lt1"/>
              </a:fontRef>
            </p:style>
          </p:cxnSp>
          <p:sp>
            <p:nvSpPr>
              <p:cNvPr id="202" name="Freeform 201"/>
              <p:cNvSpPr/>
              <p:nvPr/>
            </p:nvSpPr>
            <p:spPr>
              <a:xfrm>
                <a:off x="1705357" y="2255502"/>
                <a:ext cx="1226725" cy="2153872"/>
              </a:xfrm>
              <a:custGeom>
                <a:avLst/>
                <a:gdLst>
                  <a:gd name="connsiteX0" fmla="*/ 7200 w 499074"/>
                  <a:gd name="connsiteY0" fmla="*/ 937633 h 937633"/>
                  <a:gd name="connsiteX1" fmla="*/ 111600 w 499074"/>
                  <a:gd name="connsiteY1" fmla="*/ 779233 h 937633"/>
                  <a:gd name="connsiteX2" fmla="*/ 133200 w 499074"/>
                  <a:gd name="connsiteY2" fmla="*/ 545233 h 937633"/>
                  <a:gd name="connsiteX3" fmla="*/ 158400 w 499074"/>
                  <a:gd name="connsiteY3" fmla="*/ 347233 h 937633"/>
                  <a:gd name="connsiteX4" fmla="*/ 104400 w 499074"/>
                  <a:gd name="connsiteY4" fmla="*/ 174433 h 937633"/>
                  <a:gd name="connsiteX5" fmla="*/ 324000 w 499074"/>
                  <a:gd name="connsiteY5" fmla="*/ 70033 h 937633"/>
                  <a:gd name="connsiteX6" fmla="*/ 478800 w 499074"/>
                  <a:gd name="connsiteY6" fmla="*/ 1633 h 937633"/>
                  <a:gd name="connsiteX7" fmla="*/ 482400 w 499074"/>
                  <a:gd name="connsiteY7" fmla="*/ 138433 h 937633"/>
                  <a:gd name="connsiteX8" fmla="*/ 342000 w 499074"/>
                  <a:gd name="connsiteY8" fmla="*/ 221233 h 937633"/>
                  <a:gd name="connsiteX9" fmla="*/ 129600 w 499074"/>
                  <a:gd name="connsiteY9" fmla="*/ 322033 h 937633"/>
                  <a:gd name="connsiteX10" fmla="*/ 18000 w 499074"/>
                  <a:gd name="connsiteY10" fmla="*/ 415633 h 937633"/>
                  <a:gd name="connsiteX11" fmla="*/ 10800 w 499074"/>
                  <a:gd name="connsiteY11" fmla="*/ 494833 h 937633"/>
                  <a:gd name="connsiteX12" fmla="*/ 104400 w 499074"/>
                  <a:gd name="connsiteY12" fmla="*/ 491233 h 937633"/>
                  <a:gd name="connsiteX13" fmla="*/ 216000 w 499074"/>
                  <a:gd name="connsiteY13" fmla="*/ 466033 h 937633"/>
                  <a:gd name="connsiteX14" fmla="*/ 302400 w 499074"/>
                  <a:gd name="connsiteY14" fmla="*/ 491233 h 937633"/>
                  <a:gd name="connsiteX15" fmla="*/ 248400 w 499074"/>
                  <a:gd name="connsiteY15" fmla="*/ 577633 h 937633"/>
                  <a:gd name="connsiteX16" fmla="*/ 111600 w 499074"/>
                  <a:gd name="connsiteY16" fmla="*/ 613633 h 937633"/>
                  <a:gd name="connsiteX17" fmla="*/ 25200 w 499074"/>
                  <a:gd name="connsiteY17" fmla="*/ 671233 h 937633"/>
                  <a:gd name="connsiteX18" fmla="*/ 0 w 499074"/>
                  <a:gd name="connsiteY18" fmla="*/ 779233 h 937633"/>
                  <a:gd name="connsiteX0" fmla="*/ 7200 w 499074"/>
                  <a:gd name="connsiteY0" fmla="*/ 937329 h 937329"/>
                  <a:gd name="connsiteX1" fmla="*/ 111600 w 499074"/>
                  <a:gd name="connsiteY1" fmla="*/ 778929 h 937329"/>
                  <a:gd name="connsiteX2" fmla="*/ 133200 w 499074"/>
                  <a:gd name="connsiteY2" fmla="*/ 544929 h 937329"/>
                  <a:gd name="connsiteX3" fmla="*/ 158400 w 499074"/>
                  <a:gd name="connsiteY3" fmla="*/ 346929 h 937329"/>
                  <a:gd name="connsiteX4" fmla="*/ 104400 w 499074"/>
                  <a:gd name="connsiteY4" fmla="*/ 174129 h 937329"/>
                  <a:gd name="connsiteX5" fmla="*/ 200725 w 499074"/>
                  <a:gd name="connsiteY5" fmla="*/ 88282 h 937329"/>
                  <a:gd name="connsiteX6" fmla="*/ 324000 w 499074"/>
                  <a:gd name="connsiteY6" fmla="*/ 69729 h 937329"/>
                  <a:gd name="connsiteX7" fmla="*/ 478800 w 499074"/>
                  <a:gd name="connsiteY7" fmla="*/ 1329 h 937329"/>
                  <a:gd name="connsiteX8" fmla="*/ 482400 w 499074"/>
                  <a:gd name="connsiteY8" fmla="*/ 138129 h 937329"/>
                  <a:gd name="connsiteX9" fmla="*/ 342000 w 499074"/>
                  <a:gd name="connsiteY9" fmla="*/ 220929 h 937329"/>
                  <a:gd name="connsiteX10" fmla="*/ 129600 w 499074"/>
                  <a:gd name="connsiteY10" fmla="*/ 321729 h 937329"/>
                  <a:gd name="connsiteX11" fmla="*/ 18000 w 499074"/>
                  <a:gd name="connsiteY11" fmla="*/ 415329 h 937329"/>
                  <a:gd name="connsiteX12" fmla="*/ 10800 w 499074"/>
                  <a:gd name="connsiteY12" fmla="*/ 494529 h 937329"/>
                  <a:gd name="connsiteX13" fmla="*/ 104400 w 499074"/>
                  <a:gd name="connsiteY13" fmla="*/ 490929 h 937329"/>
                  <a:gd name="connsiteX14" fmla="*/ 216000 w 499074"/>
                  <a:gd name="connsiteY14" fmla="*/ 465729 h 937329"/>
                  <a:gd name="connsiteX15" fmla="*/ 302400 w 499074"/>
                  <a:gd name="connsiteY15" fmla="*/ 490929 h 937329"/>
                  <a:gd name="connsiteX16" fmla="*/ 248400 w 499074"/>
                  <a:gd name="connsiteY16" fmla="*/ 577329 h 937329"/>
                  <a:gd name="connsiteX17" fmla="*/ 111600 w 499074"/>
                  <a:gd name="connsiteY17" fmla="*/ 613329 h 937329"/>
                  <a:gd name="connsiteX18" fmla="*/ 25200 w 499074"/>
                  <a:gd name="connsiteY18" fmla="*/ 670929 h 937329"/>
                  <a:gd name="connsiteX19" fmla="*/ 0 w 499074"/>
                  <a:gd name="connsiteY19" fmla="*/ 778929 h 937329"/>
                  <a:gd name="connsiteX0" fmla="*/ 7200 w 499074"/>
                  <a:gd name="connsiteY0" fmla="*/ 937329 h 937329"/>
                  <a:gd name="connsiteX1" fmla="*/ 111600 w 499074"/>
                  <a:gd name="connsiteY1" fmla="*/ 778929 h 937329"/>
                  <a:gd name="connsiteX2" fmla="*/ 133200 w 499074"/>
                  <a:gd name="connsiteY2" fmla="*/ 544929 h 937329"/>
                  <a:gd name="connsiteX3" fmla="*/ 158400 w 499074"/>
                  <a:gd name="connsiteY3" fmla="*/ 346929 h 937329"/>
                  <a:gd name="connsiteX4" fmla="*/ 104400 w 499074"/>
                  <a:gd name="connsiteY4" fmla="*/ 174129 h 937329"/>
                  <a:gd name="connsiteX5" fmla="*/ 200725 w 499074"/>
                  <a:gd name="connsiteY5" fmla="*/ 88282 h 937329"/>
                  <a:gd name="connsiteX6" fmla="*/ 324000 w 499074"/>
                  <a:gd name="connsiteY6" fmla="*/ 69729 h 937329"/>
                  <a:gd name="connsiteX7" fmla="*/ 478800 w 499074"/>
                  <a:gd name="connsiteY7" fmla="*/ 1329 h 937329"/>
                  <a:gd name="connsiteX8" fmla="*/ 482400 w 499074"/>
                  <a:gd name="connsiteY8" fmla="*/ 138129 h 937329"/>
                  <a:gd name="connsiteX9" fmla="*/ 342000 w 499074"/>
                  <a:gd name="connsiteY9" fmla="*/ 220929 h 937329"/>
                  <a:gd name="connsiteX10" fmla="*/ 129600 w 499074"/>
                  <a:gd name="connsiteY10" fmla="*/ 321729 h 937329"/>
                  <a:gd name="connsiteX11" fmla="*/ 18000 w 499074"/>
                  <a:gd name="connsiteY11" fmla="*/ 415329 h 937329"/>
                  <a:gd name="connsiteX12" fmla="*/ 10800 w 499074"/>
                  <a:gd name="connsiteY12" fmla="*/ 494529 h 937329"/>
                  <a:gd name="connsiteX13" fmla="*/ 104400 w 499074"/>
                  <a:gd name="connsiteY13" fmla="*/ 490929 h 937329"/>
                  <a:gd name="connsiteX14" fmla="*/ 216000 w 499074"/>
                  <a:gd name="connsiteY14" fmla="*/ 465729 h 937329"/>
                  <a:gd name="connsiteX15" fmla="*/ 302400 w 499074"/>
                  <a:gd name="connsiteY15" fmla="*/ 490929 h 937329"/>
                  <a:gd name="connsiteX16" fmla="*/ 248400 w 499074"/>
                  <a:gd name="connsiteY16" fmla="*/ 577329 h 937329"/>
                  <a:gd name="connsiteX17" fmla="*/ 111600 w 499074"/>
                  <a:gd name="connsiteY17" fmla="*/ 613329 h 937329"/>
                  <a:gd name="connsiteX18" fmla="*/ 25200 w 499074"/>
                  <a:gd name="connsiteY18" fmla="*/ 670929 h 937329"/>
                  <a:gd name="connsiteX19" fmla="*/ 0 w 499074"/>
                  <a:gd name="connsiteY19" fmla="*/ 778929 h 937329"/>
                  <a:gd name="connsiteX0" fmla="*/ 7200 w 499074"/>
                  <a:gd name="connsiteY0" fmla="*/ 937329 h 937329"/>
                  <a:gd name="connsiteX1" fmla="*/ 111600 w 499074"/>
                  <a:gd name="connsiteY1" fmla="*/ 778929 h 937329"/>
                  <a:gd name="connsiteX2" fmla="*/ 133200 w 499074"/>
                  <a:gd name="connsiteY2" fmla="*/ 544929 h 937329"/>
                  <a:gd name="connsiteX3" fmla="*/ 158400 w 499074"/>
                  <a:gd name="connsiteY3" fmla="*/ 346929 h 937329"/>
                  <a:gd name="connsiteX4" fmla="*/ 121598 w 499074"/>
                  <a:gd name="connsiteY4" fmla="*/ 177950 h 937329"/>
                  <a:gd name="connsiteX5" fmla="*/ 200725 w 499074"/>
                  <a:gd name="connsiteY5" fmla="*/ 88282 h 937329"/>
                  <a:gd name="connsiteX6" fmla="*/ 324000 w 499074"/>
                  <a:gd name="connsiteY6" fmla="*/ 69729 h 937329"/>
                  <a:gd name="connsiteX7" fmla="*/ 478800 w 499074"/>
                  <a:gd name="connsiteY7" fmla="*/ 1329 h 937329"/>
                  <a:gd name="connsiteX8" fmla="*/ 482400 w 499074"/>
                  <a:gd name="connsiteY8" fmla="*/ 138129 h 937329"/>
                  <a:gd name="connsiteX9" fmla="*/ 342000 w 499074"/>
                  <a:gd name="connsiteY9" fmla="*/ 220929 h 937329"/>
                  <a:gd name="connsiteX10" fmla="*/ 129600 w 499074"/>
                  <a:gd name="connsiteY10" fmla="*/ 321729 h 937329"/>
                  <a:gd name="connsiteX11" fmla="*/ 18000 w 499074"/>
                  <a:gd name="connsiteY11" fmla="*/ 415329 h 937329"/>
                  <a:gd name="connsiteX12" fmla="*/ 10800 w 499074"/>
                  <a:gd name="connsiteY12" fmla="*/ 494529 h 937329"/>
                  <a:gd name="connsiteX13" fmla="*/ 104400 w 499074"/>
                  <a:gd name="connsiteY13" fmla="*/ 490929 h 937329"/>
                  <a:gd name="connsiteX14" fmla="*/ 216000 w 499074"/>
                  <a:gd name="connsiteY14" fmla="*/ 465729 h 937329"/>
                  <a:gd name="connsiteX15" fmla="*/ 302400 w 499074"/>
                  <a:gd name="connsiteY15" fmla="*/ 490929 h 937329"/>
                  <a:gd name="connsiteX16" fmla="*/ 248400 w 499074"/>
                  <a:gd name="connsiteY16" fmla="*/ 577329 h 937329"/>
                  <a:gd name="connsiteX17" fmla="*/ 111600 w 499074"/>
                  <a:gd name="connsiteY17" fmla="*/ 613329 h 937329"/>
                  <a:gd name="connsiteX18" fmla="*/ 25200 w 499074"/>
                  <a:gd name="connsiteY18" fmla="*/ 670929 h 937329"/>
                  <a:gd name="connsiteX19" fmla="*/ 0 w 499074"/>
                  <a:gd name="connsiteY19" fmla="*/ 778929 h 937329"/>
                  <a:gd name="connsiteX0" fmla="*/ 7200 w 499074"/>
                  <a:gd name="connsiteY0" fmla="*/ 937329 h 937329"/>
                  <a:gd name="connsiteX1" fmla="*/ 111600 w 499074"/>
                  <a:gd name="connsiteY1" fmla="*/ 778929 h 937329"/>
                  <a:gd name="connsiteX2" fmla="*/ 133200 w 499074"/>
                  <a:gd name="connsiteY2" fmla="*/ 544929 h 937329"/>
                  <a:gd name="connsiteX3" fmla="*/ 158400 w 499074"/>
                  <a:gd name="connsiteY3" fmla="*/ 346929 h 937329"/>
                  <a:gd name="connsiteX4" fmla="*/ 121598 w 499074"/>
                  <a:gd name="connsiteY4" fmla="*/ 177950 h 937329"/>
                  <a:gd name="connsiteX5" fmla="*/ 200725 w 499074"/>
                  <a:gd name="connsiteY5" fmla="*/ 88282 h 937329"/>
                  <a:gd name="connsiteX6" fmla="*/ 324000 w 499074"/>
                  <a:gd name="connsiteY6" fmla="*/ 69729 h 937329"/>
                  <a:gd name="connsiteX7" fmla="*/ 478800 w 499074"/>
                  <a:gd name="connsiteY7" fmla="*/ 1329 h 937329"/>
                  <a:gd name="connsiteX8" fmla="*/ 482400 w 499074"/>
                  <a:gd name="connsiteY8" fmla="*/ 138129 h 937329"/>
                  <a:gd name="connsiteX9" fmla="*/ 342000 w 499074"/>
                  <a:gd name="connsiteY9" fmla="*/ 220929 h 937329"/>
                  <a:gd name="connsiteX10" fmla="*/ 129600 w 499074"/>
                  <a:gd name="connsiteY10" fmla="*/ 321729 h 937329"/>
                  <a:gd name="connsiteX11" fmla="*/ 18000 w 499074"/>
                  <a:gd name="connsiteY11" fmla="*/ 415329 h 937329"/>
                  <a:gd name="connsiteX12" fmla="*/ 10800 w 499074"/>
                  <a:gd name="connsiteY12" fmla="*/ 494529 h 937329"/>
                  <a:gd name="connsiteX13" fmla="*/ 104400 w 499074"/>
                  <a:gd name="connsiteY13" fmla="*/ 490929 h 937329"/>
                  <a:gd name="connsiteX14" fmla="*/ 216000 w 499074"/>
                  <a:gd name="connsiteY14" fmla="*/ 465729 h 937329"/>
                  <a:gd name="connsiteX15" fmla="*/ 302400 w 499074"/>
                  <a:gd name="connsiteY15" fmla="*/ 490929 h 937329"/>
                  <a:gd name="connsiteX16" fmla="*/ 248400 w 499074"/>
                  <a:gd name="connsiteY16" fmla="*/ 577329 h 937329"/>
                  <a:gd name="connsiteX17" fmla="*/ 111600 w 499074"/>
                  <a:gd name="connsiteY17" fmla="*/ 613329 h 937329"/>
                  <a:gd name="connsiteX18" fmla="*/ 25200 w 499074"/>
                  <a:gd name="connsiteY18" fmla="*/ 670929 h 937329"/>
                  <a:gd name="connsiteX19" fmla="*/ 0 w 499074"/>
                  <a:gd name="connsiteY19" fmla="*/ 778929 h 937329"/>
                  <a:gd name="connsiteX0" fmla="*/ 7200 w 499074"/>
                  <a:gd name="connsiteY0" fmla="*/ 937129 h 937129"/>
                  <a:gd name="connsiteX1" fmla="*/ 111600 w 499074"/>
                  <a:gd name="connsiteY1" fmla="*/ 778729 h 937129"/>
                  <a:gd name="connsiteX2" fmla="*/ 133200 w 499074"/>
                  <a:gd name="connsiteY2" fmla="*/ 544729 h 937129"/>
                  <a:gd name="connsiteX3" fmla="*/ 158400 w 499074"/>
                  <a:gd name="connsiteY3" fmla="*/ 346729 h 937129"/>
                  <a:gd name="connsiteX4" fmla="*/ 121598 w 499074"/>
                  <a:gd name="connsiteY4" fmla="*/ 177750 h 937129"/>
                  <a:gd name="connsiteX5" fmla="*/ 200725 w 499074"/>
                  <a:gd name="connsiteY5" fmla="*/ 88082 h 937129"/>
                  <a:gd name="connsiteX6" fmla="*/ 324000 w 499074"/>
                  <a:gd name="connsiteY6" fmla="*/ 69529 h 937129"/>
                  <a:gd name="connsiteX7" fmla="*/ 478800 w 499074"/>
                  <a:gd name="connsiteY7" fmla="*/ 1129 h 937129"/>
                  <a:gd name="connsiteX8" fmla="*/ 482400 w 499074"/>
                  <a:gd name="connsiteY8" fmla="*/ 137929 h 937129"/>
                  <a:gd name="connsiteX9" fmla="*/ 342000 w 499074"/>
                  <a:gd name="connsiteY9" fmla="*/ 220729 h 937129"/>
                  <a:gd name="connsiteX10" fmla="*/ 129600 w 499074"/>
                  <a:gd name="connsiteY10" fmla="*/ 321529 h 937129"/>
                  <a:gd name="connsiteX11" fmla="*/ 18000 w 499074"/>
                  <a:gd name="connsiteY11" fmla="*/ 415129 h 937129"/>
                  <a:gd name="connsiteX12" fmla="*/ 10800 w 499074"/>
                  <a:gd name="connsiteY12" fmla="*/ 494329 h 937129"/>
                  <a:gd name="connsiteX13" fmla="*/ 104400 w 499074"/>
                  <a:gd name="connsiteY13" fmla="*/ 490729 h 937129"/>
                  <a:gd name="connsiteX14" fmla="*/ 216000 w 499074"/>
                  <a:gd name="connsiteY14" fmla="*/ 465529 h 937129"/>
                  <a:gd name="connsiteX15" fmla="*/ 302400 w 499074"/>
                  <a:gd name="connsiteY15" fmla="*/ 490729 h 937129"/>
                  <a:gd name="connsiteX16" fmla="*/ 248400 w 499074"/>
                  <a:gd name="connsiteY16" fmla="*/ 577129 h 937129"/>
                  <a:gd name="connsiteX17" fmla="*/ 111600 w 499074"/>
                  <a:gd name="connsiteY17" fmla="*/ 613129 h 937129"/>
                  <a:gd name="connsiteX18" fmla="*/ 25200 w 499074"/>
                  <a:gd name="connsiteY18" fmla="*/ 670729 h 937129"/>
                  <a:gd name="connsiteX19" fmla="*/ 0 w 499074"/>
                  <a:gd name="connsiteY19" fmla="*/ 778729 h 937129"/>
                  <a:gd name="connsiteX0" fmla="*/ 7200 w 508689"/>
                  <a:gd name="connsiteY0" fmla="*/ 911156 h 911156"/>
                  <a:gd name="connsiteX1" fmla="*/ 111600 w 508689"/>
                  <a:gd name="connsiteY1" fmla="*/ 752756 h 911156"/>
                  <a:gd name="connsiteX2" fmla="*/ 133200 w 508689"/>
                  <a:gd name="connsiteY2" fmla="*/ 518756 h 911156"/>
                  <a:gd name="connsiteX3" fmla="*/ 158400 w 508689"/>
                  <a:gd name="connsiteY3" fmla="*/ 320756 h 911156"/>
                  <a:gd name="connsiteX4" fmla="*/ 121598 w 508689"/>
                  <a:gd name="connsiteY4" fmla="*/ 151777 h 911156"/>
                  <a:gd name="connsiteX5" fmla="*/ 200725 w 508689"/>
                  <a:gd name="connsiteY5" fmla="*/ 62109 h 911156"/>
                  <a:gd name="connsiteX6" fmla="*/ 324000 w 508689"/>
                  <a:gd name="connsiteY6" fmla="*/ 43556 h 911156"/>
                  <a:gd name="connsiteX7" fmla="*/ 494087 w 508689"/>
                  <a:gd name="connsiteY7" fmla="*/ 1908 h 911156"/>
                  <a:gd name="connsiteX8" fmla="*/ 482400 w 508689"/>
                  <a:gd name="connsiteY8" fmla="*/ 111956 h 911156"/>
                  <a:gd name="connsiteX9" fmla="*/ 342000 w 508689"/>
                  <a:gd name="connsiteY9" fmla="*/ 194756 h 911156"/>
                  <a:gd name="connsiteX10" fmla="*/ 129600 w 508689"/>
                  <a:gd name="connsiteY10" fmla="*/ 295556 h 911156"/>
                  <a:gd name="connsiteX11" fmla="*/ 18000 w 508689"/>
                  <a:gd name="connsiteY11" fmla="*/ 389156 h 911156"/>
                  <a:gd name="connsiteX12" fmla="*/ 10800 w 508689"/>
                  <a:gd name="connsiteY12" fmla="*/ 468356 h 911156"/>
                  <a:gd name="connsiteX13" fmla="*/ 104400 w 508689"/>
                  <a:gd name="connsiteY13" fmla="*/ 464756 h 911156"/>
                  <a:gd name="connsiteX14" fmla="*/ 216000 w 508689"/>
                  <a:gd name="connsiteY14" fmla="*/ 439556 h 911156"/>
                  <a:gd name="connsiteX15" fmla="*/ 302400 w 508689"/>
                  <a:gd name="connsiteY15" fmla="*/ 464756 h 911156"/>
                  <a:gd name="connsiteX16" fmla="*/ 248400 w 508689"/>
                  <a:gd name="connsiteY16" fmla="*/ 551156 h 911156"/>
                  <a:gd name="connsiteX17" fmla="*/ 111600 w 508689"/>
                  <a:gd name="connsiteY17" fmla="*/ 587156 h 911156"/>
                  <a:gd name="connsiteX18" fmla="*/ 25200 w 508689"/>
                  <a:gd name="connsiteY18" fmla="*/ 644756 h 911156"/>
                  <a:gd name="connsiteX19" fmla="*/ 0 w 508689"/>
                  <a:gd name="connsiteY19" fmla="*/ 752756 h 911156"/>
                  <a:gd name="connsiteX0" fmla="*/ 7200 w 518589"/>
                  <a:gd name="connsiteY0" fmla="*/ 911785 h 911785"/>
                  <a:gd name="connsiteX1" fmla="*/ 111600 w 518589"/>
                  <a:gd name="connsiteY1" fmla="*/ 753385 h 911785"/>
                  <a:gd name="connsiteX2" fmla="*/ 133200 w 518589"/>
                  <a:gd name="connsiteY2" fmla="*/ 519385 h 911785"/>
                  <a:gd name="connsiteX3" fmla="*/ 158400 w 518589"/>
                  <a:gd name="connsiteY3" fmla="*/ 321385 h 911785"/>
                  <a:gd name="connsiteX4" fmla="*/ 121598 w 518589"/>
                  <a:gd name="connsiteY4" fmla="*/ 152406 h 911785"/>
                  <a:gd name="connsiteX5" fmla="*/ 200725 w 518589"/>
                  <a:gd name="connsiteY5" fmla="*/ 62738 h 911785"/>
                  <a:gd name="connsiteX6" fmla="*/ 324000 w 518589"/>
                  <a:gd name="connsiteY6" fmla="*/ 44185 h 911785"/>
                  <a:gd name="connsiteX7" fmla="*/ 494087 w 518589"/>
                  <a:gd name="connsiteY7" fmla="*/ 2537 h 911785"/>
                  <a:gd name="connsiteX8" fmla="*/ 501509 w 518589"/>
                  <a:gd name="connsiteY8" fmla="*/ 125961 h 911785"/>
                  <a:gd name="connsiteX9" fmla="*/ 342000 w 518589"/>
                  <a:gd name="connsiteY9" fmla="*/ 195385 h 911785"/>
                  <a:gd name="connsiteX10" fmla="*/ 129600 w 518589"/>
                  <a:gd name="connsiteY10" fmla="*/ 296185 h 911785"/>
                  <a:gd name="connsiteX11" fmla="*/ 18000 w 518589"/>
                  <a:gd name="connsiteY11" fmla="*/ 389785 h 911785"/>
                  <a:gd name="connsiteX12" fmla="*/ 10800 w 518589"/>
                  <a:gd name="connsiteY12" fmla="*/ 468985 h 911785"/>
                  <a:gd name="connsiteX13" fmla="*/ 104400 w 518589"/>
                  <a:gd name="connsiteY13" fmla="*/ 465385 h 911785"/>
                  <a:gd name="connsiteX14" fmla="*/ 216000 w 518589"/>
                  <a:gd name="connsiteY14" fmla="*/ 440185 h 911785"/>
                  <a:gd name="connsiteX15" fmla="*/ 302400 w 518589"/>
                  <a:gd name="connsiteY15" fmla="*/ 465385 h 911785"/>
                  <a:gd name="connsiteX16" fmla="*/ 248400 w 518589"/>
                  <a:gd name="connsiteY16" fmla="*/ 551785 h 911785"/>
                  <a:gd name="connsiteX17" fmla="*/ 111600 w 518589"/>
                  <a:gd name="connsiteY17" fmla="*/ 587785 h 911785"/>
                  <a:gd name="connsiteX18" fmla="*/ 25200 w 518589"/>
                  <a:gd name="connsiteY18" fmla="*/ 645385 h 911785"/>
                  <a:gd name="connsiteX19" fmla="*/ 0 w 518589"/>
                  <a:gd name="connsiteY19" fmla="*/ 753385 h 911785"/>
                  <a:gd name="connsiteX0" fmla="*/ 7200 w 518589"/>
                  <a:gd name="connsiteY0" fmla="*/ 911785 h 911785"/>
                  <a:gd name="connsiteX1" fmla="*/ 111600 w 518589"/>
                  <a:gd name="connsiteY1" fmla="*/ 753385 h 911785"/>
                  <a:gd name="connsiteX2" fmla="*/ 133200 w 518589"/>
                  <a:gd name="connsiteY2" fmla="*/ 519385 h 911785"/>
                  <a:gd name="connsiteX3" fmla="*/ 158400 w 518589"/>
                  <a:gd name="connsiteY3" fmla="*/ 321385 h 911785"/>
                  <a:gd name="connsiteX4" fmla="*/ 121598 w 518589"/>
                  <a:gd name="connsiteY4" fmla="*/ 152406 h 911785"/>
                  <a:gd name="connsiteX5" fmla="*/ 200725 w 518589"/>
                  <a:gd name="connsiteY5" fmla="*/ 62738 h 911785"/>
                  <a:gd name="connsiteX6" fmla="*/ 324000 w 518589"/>
                  <a:gd name="connsiteY6" fmla="*/ 44185 h 911785"/>
                  <a:gd name="connsiteX7" fmla="*/ 494087 w 518589"/>
                  <a:gd name="connsiteY7" fmla="*/ 2537 h 911785"/>
                  <a:gd name="connsiteX8" fmla="*/ 501509 w 518589"/>
                  <a:gd name="connsiteY8" fmla="*/ 125961 h 911785"/>
                  <a:gd name="connsiteX9" fmla="*/ 342000 w 518589"/>
                  <a:gd name="connsiteY9" fmla="*/ 195385 h 911785"/>
                  <a:gd name="connsiteX10" fmla="*/ 129600 w 518589"/>
                  <a:gd name="connsiteY10" fmla="*/ 296185 h 911785"/>
                  <a:gd name="connsiteX11" fmla="*/ 18000 w 518589"/>
                  <a:gd name="connsiteY11" fmla="*/ 389785 h 911785"/>
                  <a:gd name="connsiteX12" fmla="*/ 10800 w 518589"/>
                  <a:gd name="connsiteY12" fmla="*/ 468985 h 911785"/>
                  <a:gd name="connsiteX13" fmla="*/ 104400 w 518589"/>
                  <a:gd name="connsiteY13" fmla="*/ 465385 h 911785"/>
                  <a:gd name="connsiteX14" fmla="*/ 216000 w 518589"/>
                  <a:gd name="connsiteY14" fmla="*/ 440185 h 911785"/>
                  <a:gd name="connsiteX15" fmla="*/ 281381 w 518589"/>
                  <a:gd name="connsiteY15" fmla="*/ 480672 h 911785"/>
                  <a:gd name="connsiteX16" fmla="*/ 248400 w 518589"/>
                  <a:gd name="connsiteY16" fmla="*/ 551785 h 911785"/>
                  <a:gd name="connsiteX17" fmla="*/ 111600 w 518589"/>
                  <a:gd name="connsiteY17" fmla="*/ 587785 h 911785"/>
                  <a:gd name="connsiteX18" fmla="*/ 25200 w 518589"/>
                  <a:gd name="connsiteY18" fmla="*/ 645385 h 911785"/>
                  <a:gd name="connsiteX19" fmla="*/ 0 w 518589"/>
                  <a:gd name="connsiteY19" fmla="*/ 753385 h 911785"/>
                  <a:gd name="connsiteX0" fmla="*/ 7200 w 518589"/>
                  <a:gd name="connsiteY0" fmla="*/ 911785 h 911785"/>
                  <a:gd name="connsiteX1" fmla="*/ 111600 w 518589"/>
                  <a:gd name="connsiteY1" fmla="*/ 753385 h 911785"/>
                  <a:gd name="connsiteX2" fmla="*/ 133200 w 518589"/>
                  <a:gd name="connsiteY2" fmla="*/ 519385 h 911785"/>
                  <a:gd name="connsiteX3" fmla="*/ 158400 w 518589"/>
                  <a:gd name="connsiteY3" fmla="*/ 321385 h 911785"/>
                  <a:gd name="connsiteX4" fmla="*/ 121598 w 518589"/>
                  <a:gd name="connsiteY4" fmla="*/ 152406 h 911785"/>
                  <a:gd name="connsiteX5" fmla="*/ 200725 w 518589"/>
                  <a:gd name="connsiteY5" fmla="*/ 62738 h 911785"/>
                  <a:gd name="connsiteX6" fmla="*/ 324000 w 518589"/>
                  <a:gd name="connsiteY6" fmla="*/ 44185 h 911785"/>
                  <a:gd name="connsiteX7" fmla="*/ 494087 w 518589"/>
                  <a:gd name="connsiteY7" fmla="*/ 2537 h 911785"/>
                  <a:gd name="connsiteX8" fmla="*/ 501509 w 518589"/>
                  <a:gd name="connsiteY8" fmla="*/ 125961 h 911785"/>
                  <a:gd name="connsiteX9" fmla="*/ 342000 w 518589"/>
                  <a:gd name="connsiteY9" fmla="*/ 195385 h 911785"/>
                  <a:gd name="connsiteX10" fmla="*/ 129600 w 518589"/>
                  <a:gd name="connsiteY10" fmla="*/ 296185 h 911785"/>
                  <a:gd name="connsiteX11" fmla="*/ 18000 w 518589"/>
                  <a:gd name="connsiteY11" fmla="*/ 389785 h 911785"/>
                  <a:gd name="connsiteX12" fmla="*/ 24176 w 518589"/>
                  <a:gd name="connsiteY12" fmla="*/ 461342 h 911785"/>
                  <a:gd name="connsiteX13" fmla="*/ 104400 w 518589"/>
                  <a:gd name="connsiteY13" fmla="*/ 465385 h 911785"/>
                  <a:gd name="connsiteX14" fmla="*/ 216000 w 518589"/>
                  <a:gd name="connsiteY14" fmla="*/ 440185 h 911785"/>
                  <a:gd name="connsiteX15" fmla="*/ 281381 w 518589"/>
                  <a:gd name="connsiteY15" fmla="*/ 480672 h 911785"/>
                  <a:gd name="connsiteX16" fmla="*/ 248400 w 518589"/>
                  <a:gd name="connsiteY16" fmla="*/ 551785 h 911785"/>
                  <a:gd name="connsiteX17" fmla="*/ 111600 w 518589"/>
                  <a:gd name="connsiteY17" fmla="*/ 587785 h 911785"/>
                  <a:gd name="connsiteX18" fmla="*/ 25200 w 518589"/>
                  <a:gd name="connsiteY18" fmla="*/ 645385 h 911785"/>
                  <a:gd name="connsiteX19" fmla="*/ 0 w 518589"/>
                  <a:gd name="connsiteY19" fmla="*/ 753385 h 911785"/>
                  <a:gd name="connsiteX0" fmla="*/ 7200 w 518589"/>
                  <a:gd name="connsiteY0" fmla="*/ 911670 h 911670"/>
                  <a:gd name="connsiteX1" fmla="*/ 111600 w 518589"/>
                  <a:gd name="connsiteY1" fmla="*/ 753270 h 911670"/>
                  <a:gd name="connsiteX2" fmla="*/ 133200 w 518589"/>
                  <a:gd name="connsiteY2" fmla="*/ 519270 h 911670"/>
                  <a:gd name="connsiteX3" fmla="*/ 158400 w 518589"/>
                  <a:gd name="connsiteY3" fmla="*/ 321270 h 911670"/>
                  <a:gd name="connsiteX4" fmla="*/ 121598 w 518589"/>
                  <a:gd name="connsiteY4" fmla="*/ 152291 h 911670"/>
                  <a:gd name="connsiteX5" fmla="*/ 206815 w 518589"/>
                  <a:gd name="connsiteY5" fmla="*/ 45877 h 911670"/>
                  <a:gd name="connsiteX6" fmla="*/ 324000 w 518589"/>
                  <a:gd name="connsiteY6" fmla="*/ 44070 h 911670"/>
                  <a:gd name="connsiteX7" fmla="*/ 494087 w 518589"/>
                  <a:gd name="connsiteY7" fmla="*/ 2422 h 911670"/>
                  <a:gd name="connsiteX8" fmla="*/ 501509 w 518589"/>
                  <a:gd name="connsiteY8" fmla="*/ 125846 h 911670"/>
                  <a:gd name="connsiteX9" fmla="*/ 342000 w 518589"/>
                  <a:gd name="connsiteY9" fmla="*/ 195270 h 911670"/>
                  <a:gd name="connsiteX10" fmla="*/ 129600 w 518589"/>
                  <a:gd name="connsiteY10" fmla="*/ 296070 h 911670"/>
                  <a:gd name="connsiteX11" fmla="*/ 18000 w 518589"/>
                  <a:gd name="connsiteY11" fmla="*/ 389670 h 911670"/>
                  <a:gd name="connsiteX12" fmla="*/ 24176 w 518589"/>
                  <a:gd name="connsiteY12" fmla="*/ 461227 h 911670"/>
                  <a:gd name="connsiteX13" fmla="*/ 104400 w 518589"/>
                  <a:gd name="connsiteY13" fmla="*/ 465270 h 911670"/>
                  <a:gd name="connsiteX14" fmla="*/ 216000 w 518589"/>
                  <a:gd name="connsiteY14" fmla="*/ 440070 h 911670"/>
                  <a:gd name="connsiteX15" fmla="*/ 281381 w 518589"/>
                  <a:gd name="connsiteY15" fmla="*/ 480557 h 911670"/>
                  <a:gd name="connsiteX16" fmla="*/ 248400 w 518589"/>
                  <a:gd name="connsiteY16" fmla="*/ 551670 h 911670"/>
                  <a:gd name="connsiteX17" fmla="*/ 111600 w 518589"/>
                  <a:gd name="connsiteY17" fmla="*/ 587670 h 911670"/>
                  <a:gd name="connsiteX18" fmla="*/ 25200 w 518589"/>
                  <a:gd name="connsiteY18" fmla="*/ 645270 h 911670"/>
                  <a:gd name="connsiteX19" fmla="*/ 0 w 518589"/>
                  <a:gd name="connsiteY19" fmla="*/ 753270 h 911670"/>
                  <a:gd name="connsiteX0" fmla="*/ 7200 w 518589"/>
                  <a:gd name="connsiteY0" fmla="*/ 911649 h 911649"/>
                  <a:gd name="connsiteX1" fmla="*/ 111600 w 518589"/>
                  <a:gd name="connsiteY1" fmla="*/ 753249 h 911649"/>
                  <a:gd name="connsiteX2" fmla="*/ 133200 w 518589"/>
                  <a:gd name="connsiteY2" fmla="*/ 519249 h 911649"/>
                  <a:gd name="connsiteX3" fmla="*/ 158400 w 518589"/>
                  <a:gd name="connsiteY3" fmla="*/ 321249 h 911649"/>
                  <a:gd name="connsiteX4" fmla="*/ 121598 w 518589"/>
                  <a:gd name="connsiteY4" fmla="*/ 152270 h 911649"/>
                  <a:gd name="connsiteX5" fmla="*/ 209860 w 518589"/>
                  <a:gd name="connsiteY5" fmla="*/ 42811 h 911649"/>
                  <a:gd name="connsiteX6" fmla="*/ 324000 w 518589"/>
                  <a:gd name="connsiteY6" fmla="*/ 44049 h 911649"/>
                  <a:gd name="connsiteX7" fmla="*/ 494087 w 518589"/>
                  <a:gd name="connsiteY7" fmla="*/ 2401 h 911649"/>
                  <a:gd name="connsiteX8" fmla="*/ 501509 w 518589"/>
                  <a:gd name="connsiteY8" fmla="*/ 125825 h 911649"/>
                  <a:gd name="connsiteX9" fmla="*/ 342000 w 518589"/>
                  <a:gd name="connsiteY9" fmla="*/ 195249 h 911649"/>
                  <a:gd name="connsiteX10" fmla="*/ 129600 w 518589"/>
                  <a:gd name="connsiteY10" fmla="*/ 296049 h 911649"/>
                  <a:gd name="connsiteX11" fmla="*/ 18000 w 518589"/>
                  <a:gd name="connsiteY11" fmla="*/ 389649 h 911649"/>
                  <a:gd name="connsiteX12" fmla="*/ 24176 w 518589"/>
                  <a:gd name="connsiteY12" fmla="*/ 461206 h 911649"/>
                  <a:gd name="connsiteX13" fmla="*/ 104400 w 518589"/>
                  <a:gd name="connsiteY13" fmla="*/ 465249 h 911649"/>
                  <a:gd name="connsiteX14" fmla="*/ 216000 w 518589"/>
                  <a:gd name="connsiteY14" fmla="*/ 440049 h 911649"/>
                  <a:gd name="connsiteX15" fmla="*/ 281381 w 518589"/>
                  <a:gd name="connsiteY15" fmla="*/ 480536 h 911649"/>
                  <a:gd name="connsiteX16" fmla="*/ 248400 w 518589"/>
                  <a:gd name="connsiteY16" fmla="*/ 551649 h 911649"/>
                  <a:gd name="connsiteX17" fmla="*/ 111600 w 518589"/>
                  <a:gd name="connsiteY17" fmla="*/ 587649 h 911649"/>
                  <a:gd name="connsiteX18" fmla="*/ 25200 w 518589"/>
                  <a:gd name="connsiteY18" fmla="*/ 645249 h 911649"/>
                  <a:gd name="connsiteX19" fmla="*/ 0 w 518589"/>
                  <a:gd name="connsiteY19" fmla="*/ 753249 h 911649"/>
                  <a:gd name="connsiteX0" fmla="*/ 7200 w 518760"/>
                  <a:gd name="connsiteY0" fmla="*/ 911055 h 911055"/>
                  <a:gd name="connsiteX1" fmla="*/ 111600 w 518760"/>
                  <a:gd name="connsiteY1" fmla="*/ 752655 h 911055"/>
                  <a:gd name="connsiteX2" fmla="*/ 133200 w 518760"/>
                  <a:gd name="connsiteY2" fmla="*/ 518655 h 911055"/>
                  <a:gd name="connsiteX3" fmla="*/ 158400 w 518760"/>
                  <a:gd name="connsiteY3" fmla="*/ 320655 h 911055"/>
                  <a:gd name="connsiteX4" fmla="*/ 121598 w 518760"/>
                  <a:gd name="connsiteY4" fmla="*/ 151676 h 911055"/>
                  <a:gd name="connsiteX5" fmla="*/ 209860 w 518760"/>
                  <a:gd name="connsiteY5" fmla="*/ 42217 h 911055"/>
                  <a:gd name="connsiteX6" fmla="*/ 320955 w 518760"/>
                  <a:gd name="connsiteY6" fmla="*/ 51067 h 911055"/>
                  <a:gd name="connsiteX7" fmla="*/ 494087 w 518760"/>
                  <a:gd name="connsiteY7" fmla="*/ 1807 h 911055"/>
                  <a:gd name="connsiteX8" fmla="*/ 501509 w 518760"/>
                  <a:gd name="connsiteY8" fmla="*/ 125231 h 911055"/>
                  <a:gd name="connsiteX9" fmla="*/ 342000 w 518760"/>
                  <a:gd name="connsiteY9" fmla="*/ 194655 h 911055"/>
                  <a:gd name="connsiteX10" fmla="*/ 129600 w 518760"/>
                  <a:gd name="connsiteY10" fmla="*/ 295455 h 911055"/>
                  <a:gd name="connsiteX11" fmla="*/ 18000 w 518760"/>
                  <a:gd name="connsiteY11" fmla="*/ 389055 h 911055"/>
                  <a:gd name="connsiteX12" fmla="*/ 24176 w 518760"/>
                  <a:gd name="connsiteY12" fmla="*/ 460612 h 911055"/>
                  <a:gd name="connsiteX13" fmla="*/ 104400 w 518760"/>
                  <a:gd name="connsiteY13" fmla="*/ 464655 h 911055"/>
                  <a:gd name="connsiteX14" fmla="*/ 216000 w 518760"/>
                  <a:gd name="connsiteY14" fmla="*/ 439455 h 911055"/>
                  <a:gd name="connsiteX15" fmla="*/ 281381 w 518760"/>
                  <a:gd name="connsiteY15" fmla="*/ 479942 h 911055"/>
                  <a:gd name="connsiteX16" fmla="*/ 248400 w 518760"/>
                  <a:gd name="connsiteY16" fmla="*/ 551055 h 911055"/>
                  <a:gd name="connsiteX17" fmla="*/ 111600 w 518760"/>
                  <a:gd name="connsiteY17" fmla="*/ 587055 h 911055"/>
                  <a:gd name="connsiteX18" fmla="*/ 25200 w 518760"/>
                  <a:gd name="connsiteY18" fmla="*/ 644655 h 911055"/>
                  <a:gd name="connsiteX19" fmla="*/ 0 w 518760"/>
                  <a:gd name="connsiteY19" fmla="*/ 752655 h 911055"/>
                  <a:gd name="connsiteX0" fmla="*/ 7200 w 518760"/>
                  <a:gd name="connsiteY0" fmla="*/ 911055 h 911055"/>
                  <a:gd name="connsiteX1" fmla="*/ 111600 w 518760"/>
                  <a:gd name="connsiteY1" fmla="*/ 752655 h 911055"/>
                  <a:gd name="connsiteX2" fmla="*/ 133200 w 518760"/>
                  <a:gd name="connsiteY2" fmla="*/ 518655 h 911055"/>
                  <a:gd name="connsiteX3" fmla="*/ 158400 w 518760"/>
                  <a:gd name="connsiteY3" fmla="*/ 320655 h 911055"/>
                  <a:gd name="connsiteX4" fmla="*/ 121598 w 518760"/>
                  <a:gd name="connsiteY4" fmla="*/ 151676 h 911055"/>
                  <a:gd name="connsiteX5" fmla="*/ 209860 w 518760"/>
                  <a:gd name="connsiteY5" fmla="*/ 42217 h 911055"/>
                  <a:gd name="connsiteX6" fmla="*/ 320955 w 518760"/>
                  <a:gd name="connsiteY6" fmla="*/ 51067 h 911055"/>
                  <a:gd name="connsiteX7" fmla="*/ 494087 w 518760"/>
                  <a:gd name="connsiteY7" fmla="*/ 1807 h 911055"/>
                  <a:gd name="connsiteX8" fmla="*/ 501509 w 518760"/>
                  <a:gd name="connsiteY8" fmla="*/ 125231 h 911055"/>
                  <a:gd name="connsiteX9" fmla="*/ 342000 w 518760"/>
                  <a:gd name="connsiteY9" fmla="*/ 194655 h 911055"/>
                  <a:gd name="connsiteX10" fmla="*/ 129600 w 518760"/>
                  <a:gd name="connsiteY10" fmla="*/ 295455 h 911055"/>
                  <a:gd name="connsiteX11" fmla="*/ 18000 w 518760"/>
                  <a:gd name="connsiteY11" fmla="*/ 389055 h 911055"/>
                  <a:gd name="connsiteX12" fmla="*/ 24176 w 518760"/>
                  <a:gd name="connsiteY12" fmla="*/ 460612 h 911055"/>
                  <a:gd name="connsiteX13" fmla="*/ 104400 w 518760"/>
                  <a:gd name="connsiteY13" fmla="*/ 464655 h 911055"/>
                  <a:gd name="connsiteX14" fmla="*/ 216000 w 518760"/>
                  <a:gd name="connsiteY14" fmla="*/ 439455 h 911055"/>
                  <a:gd name="connsiteX15" fmla="*/ 281381 w 518760"/>
                  <a:gd name="connsiteY15" fmla="*/ 479942 h 911055"/>
                  <a:gd name="connsiteX16" fmla="*/ 248400 w 518760"/>
                  <a:gd name="connsiteY16" fmla="*/ 551055 h 911055"/>
                  <a:gd name="connsiteX17" fmla="*/ 111600 w 518760"/>
                  <a:gd name="connsiteY17" fmla="*/ 587055 h 911055"/>
                  <a:gd name="connsiteX18" fmla="*/ 25200 w 518760"/>
                  <a:gd name="connsiteY18" fmla="*/ 644655 h 911055"/>
                  <a:gd name="connsiteX19" fmla="*/ 0 w 518760"/>
                  <a:gd name="connsiteY19" fmla="*/ 752655 h 911055"/>
                  <a:gd name="connsiteX0" fmla="*/ 7200 w 518760"/>
                  <a:gd name="connsiteY0" fmla="*/ 911055 h 911055"/>
                  <a:gd name="connsiteX1" fmla="*/ 111600 w 518760"/>
                  <a:gd name="connsiteY1" fmla="*/ 752655 h 911055"/>
                  <a:gd name="connsiteX2" fmla="*/ 133200 w 518760"/>
                  <a:gd name="connsiteY2" fmla="*/ 518655 h 911055"/>
                  <a:gd name="connsiteX3" fmla="*/ 158400 w 518760"/>
                  <a:gd name="connsiteY3" fmla="*/ 320655 h 911055"/>
                  <a:gd name="connsiteX4" fmla="*/ 117031 w 518760"/>
                  <a:gd name="connsiteY4" fmla="*/ 136452 h 911055"/>
                  <a:gd name="connsiteX5" fmla="*/ 209860 w 518760"/>
                  <a:gd name="connsiteY5" fmla="*/ 42217 h 911055"/>
                  <a:gd name="connsiteX6" fmla="*/ 320955 w 518760"/>
                  <a:gd name="connsiteY6" fmla="*/ 51067 h 911055"/>
                  <a:gd name="connsiteX7" fmla="*/ 494087 w 518760"/>
                  <a:gd name="connsiteY7" fmla="*/ 1807 h 911055"/>
                  <a:gd name="connsiteX8" fmla="*/ 501509 w 518760"/>
                  <a:gd name="connsiteY8" fmla="*/ 125231 h 911055"/>
                  <a:gd name="connsiteX9" fmla="*/ 342000 w 518760"/>
                  <a:gd name="connsiteY9" fmla="*/ 194655 h 911055"/>
                  <a:gd name="connsiteX10" fmla="*/ 129600 w 518760"/>
                  <a:gd name="connsiteY10" fmla="*/ 295455 h 911055"/>
                  <a:gd name="connsiteX11" fmla="*/ 18000 w 518760"/>
                  <a:gd name="connsiteY11" fmla="*/ 389055 h 911055"/>
                  <a:gd name="connsiteX12" fmla="*/ 24176 w 518760"/>
                  <a:gd name="connsiteY12" fmla="*/ 460612 h 911055"/>
                  <a:gd name="connsiteX13" fmla="*/ 104400 w 518760"/>
                  <a:gd name="connsiteY13" fmla="*/ 464655 h 911055"/>
                  <a:gd name="connsiteX14" fmla="*/ 216000 w 518760"/>
                  <a:gd name="connsiteY14" fmla="*/ 439455 h 911055"/>
                  <a:gd name="connsiteX15" fmla="*/ 281381 w 518760"/>
                  <a:gd name="connsiteY15" fmla="*/ 479942 h 911055"/>
                  <a:gd name="connsiteX16" fmla="*/ 248400 w 518760"/>
                  <a:gd name="connsiteY16" fmla="*/ 551055 h 911055"/>
                  <a:gd name="connsiteX17" fmla="*/ 111600 w 518760"/>
                  <a:gd name="connsiteY17" fmla="*/ 587055 h 911055"/>
                  <a:gd name="connsiteX18" fmla="*/ 25200 w 518760"/>
                  <a:gd name="connsiteY18" fmla="*/ 644655 h 911055"/>
                  <a:gd name="connsiteX19" fmla="*/ 0 w 518760"/>
                  <a:gd name="connsiteY19" fmla="*/ 752655 h 911055"/>
                  <a:gd name="connsiteX0" fmla="*/ 7200 w 518760"/>
                  <a:gd name="connsiteY0" fmla="*/ 911055 h 911055"/>
                  <a:gd name="connsiteX1" fmla="*/ 111600 w 518760"/>
                  <a:gd name="connsiteY1" fmla="*/ 752655 h 911055"/>
                  <a:gd name="connsiteX2" fmla="*/ 133200 w 518760"/>
                  <a:gd name="connsiteY2" fmla="*/ 518655 h 911055"/>
                  <a:gd name="connsiteX3" fmla="*/ 158400 w 518760"/>
                  <a:gd name="connsiteY3" fmla="*/ 320655 h 911055"/>
                  <a:gd name="connsiteX4" fmla="*/ 117031 w 518760"/>
                  <a:gd name="connsiteY4" fmla="*/ 136452 h 911055"/>
                  <a:gd name="connsiteX5" fmla="*/ 209860 w 518760"/>
                  <a:gd name="connsiteY5" fmla="*/ 42217 h 911055"/>
                  <a:gd name="connsiteX6" fmla="*/ 320955 w 518760"/>
                  <a:gd name="connsiteY6" fmla="*/ 51067 h 911055"/>
                  <a:gd name="connsiteX7" fmla="*/ 494087 w 518760"/>
                  <a:gd name="connsiteY7" fmla="*/ 1807 h 911055"/>
                  <a:gd name="connsiteX8" fmla="*/ 501509 w 518760"/>
                  <a:gd name="connsiteY8" fmla="*/ 125231 h 911055"/>
                  <a:gd name="connsiteX9" fmla="*/ 342000 w 518760"/>
                  <a:gd name="connsiteY9" fmla="*/ 194655 h 911055"/>
                  <a:gd name="connsiteX10" fmla="*/ 129600 w 518760"/>
                  <a:gd name="connsiteY10" fmla="*/ 295455 h 911055"/>
                  <a:gd name="connsiteX11" fmla="*/ 18000 w 518760"/>
                  <a:gd name="connsiteY11" fmla="*/ 389055 h 911055"/>
                  <a:gd name="connsiteX12" fmla="*/ 24176 w 518760"/>
                  <a:gd name="connsiteY12" fmla="*/ 460612 h 911055"/>
                  <a:gd name="connsiteX13" fmla="*/ 104400 w 518760"/>
                  <a:gd name="connsiteY13" fmla="*/ 464655 h 911055"/>
                  <a:gd name="connsiteX14" fmla="*/ 216000 w 518760"/>
                  <a:gd name="connsiteY14" fmla="*/ 439455 h 911055"/>
                  <a:gd name="connsiteX15" fmla="*/ 281381 w 518760"/>
                  <a:gd name="connsiteY15" fmla="*/ 479942 h 911055"/>
                  <a:gd name="connsiteX16" fmla="*/ 248400 w 518760"/>
                  <a:gd name="connsiteY16" fmla="*/ 551055 h 911055"/>
                  <a:gd name="connsiteX17" fmla="*/ 111600 w 518760"/>
                  <a:gd name="connsiteY17" fmla="*/ 587055 h 911055"/>
                  <a:gd name="connsiteX18" fmla="*/ 25200 w 518760"/>
                  <a:gd name="connsiteY18" fmla="*/ 644655 h 911055"/>
                  <a:gd name="connsiteX19" fmla="*/ 0 w 518760"/>
                  <a:gd name="connsiteY19" fmla="*/ 752655 h 911055"/>
                  <a:gd name="connsiteX0" fmla="*/ 7200 w 518760"/>
                  <a:gd name="connsiteY0" fmla="*/ 910835 h 910835"/>
                  <a:gd name="connsiteX1" fmla="*/ 111600 w 518760"/>
                  <a:gd name="connsiteY1" fmla="*/ 752435 h 910835"/>
                  <a:gd name="connsiteX2" fmla="*/ 133200 w 518760"/>
                  <a:gd name="connsiteY2" fmla="*/ 518435 h 910835"/>
                  <a:gd name="connsiteX3" fmla="*/ 158400 w 518760"/>
                  <a:gd name="connsiteY3" fmla="*/ 320435 h 910835"/>
                  <a:gd name="connsiteX4" fmla="*/ 117031 w 518760"/>
                  <a:gd name="connsiteY4" fmla="*/ 136232 h 910835"/>
                  <a:gd name="connsiteX5" fmla="*/ 209860 w 518760"/>
                  <a:gd name="connsiteY5" fmla="*/ 41997 h 910835"/>
                  <a:gd name="connsiteX6" fmla="*/ 320955 w 518760"/>
                  <a:gd name="connsiteY6" fmla="*/ 50847 h 910835"/>
                  <a:gd name="connsiteX7" fmla="*/ 494087 w 518760"/>
                  <a:gd name="connsiteY7" fmla="*/ 1587 h 910835"/>
                  <a:gd name="connsiteX8" fmla="*/ 501509 w 518760"/>
                  <a:gd name="connsiteY8" fmla="*/ 125011 h 910835"/>
                  <a:gd name="connsiteX9" fmla="*/ 342000 w 518760"/>
                  <a:gd name="connsiteY9" fmla="*/ 194435 h 910835"/>
                  <a:gd name="connsiteX10" fmla="*/ 129600 w 518760"/>
                  <a:gd name="connsiteY10" fmla="*/ 295235 h 910835"/>
                  <a:gd name="connsiteX11" fmla="*/ 18000 w 518760"/>
                  <a:gd name="connsiteY11" fmla="*/ 388835 h 910835"/>
                  <a:gd name="connsiteX12" fmla="*/ 24176 w 518760"/>
                  <a:gd name="connsiteY12" fmla="*/ 460392 h 910835"/>
                  <a:gd name="connsiteX13" fmla="*/ 104400 w 518760"/>
                  <a:gd name="connsiteY13" fmla="*/ 464435 h 910835"/>
                  <a:gd name="connsiteX14" fmla="*/ 216000 w 518760"/>
                  <a:gd name="connsiteY14" fmla="*/ 439235 h 910835"/>
                  <a:gd name="connsiteX15" fmla="*/ 281381 w 518760"/>
                  <a:gd name="connsiteY15" fmla="*/ 479722 h 910835"/>
                  <a:gd name="connsiteX16" fmla="*/ 248400 w 518760"/>
                  <a:gd name="connsiteY16" fmla="*/ 550835 h 910835"/>
                  <a:gd name="connsiteX17" fmla="*/ 111600 w 518760"/>
                  <a:gd name="connsiteY17" fmla="*/ 586835 h 910835"/>
                  <a:gd name="connsiteX18" fmla="*/ 25200 w 518760"/>
                  <a:gd name="connsiteY18" fmla="*/ 644435 h 910835"/>
                  <a:gd name="connsiteX19" fmla="*/ 0 w 518760"/>
                  <a:gd name="connsiteY19" fmla="*/ 752435 h 910835"/>
                  <a:gd name="connsiteX0" fmla="*/ 7200 w 518760"/>
                  <a:gd name="connsiteY0" fmla="*/ 910835 h 910835"/>
                  <a:gd name="connsiteX1" fmla="*/ 111600 w 518760"/>
                  <a:gd name="connsiteY1" fmla="*/ 752435 h 910835"/>
                  <a:gd name="connsiteX2" fmla="*/ 133200 w 518760"/>
                  <a:gd name="connsiteY2" fmla="*/ 518435 h 910835"/>
                  <a:gd name="connsiteX3" fmla="*/ 158400 w 518760"/>
                  <a:gd name="connsiteY3" fmla="*/ 320435 h 910835"/>
                  <a:gd name="connsiteX4" fmla="*/ 117031 w 518760"/>
                  <a:gd name="connsiteY4" fmla="*/ 136232 h 910835"/>
                  <a:gd name="connsiteX5" fmla="*/ 209860 w 518760"/>
                  <a:gd name="connsiteY5" fmla="*/ 41997 h 910835"/>
                  <a:gd name="connsiteX6" fmla="*/ 320955 w 518760"/>
                  <a:gd name="connsiteY6" fmla="*/ 50847 h 910835"/>
                  <a:gd name="connsiteX7" fmla="*/ 494087 w 518760"/>
                  <a:gd name="connsiteY7" fmla="*/ 1587 h 910835"/>
                  <a:gd name="connsiteX8" fmla="*/ 501509 w 518760"/>
                  <a:gd name="connsiteY8" fmla="*/ 125011 h 910835"/>
                  <a:gd name="connsiteX9" fmla="*/ 342000 w 518760"/>
                  <a:gd name="connsiteY9" fmla="*/ 194435 h 910835"/>
                  <a:gd name="connsiteX10" fmla="*/ 129600 w 518760"/>
                  <a:gd name="connsiteY10" fmla="*/ 295235 h 910835"/>
                  <a:gd name="connsiteX11" fmla="*/ 18000 w 518760"/>
                  <a:gd name="connsiteY11" fmla="*/ 388835 h 910835"/>
                  <a:gd name="connsiteX12" fmla="*/ 24176 w 518760"/>
                  <a:gd name="connsiteY12" fmla="*/ 460392 h 910835"/>
                  <a:gd name="connsiteX13" fmla="*/ 104400 w 518760"/>
                  <a:gd name="connsiteY13" fmla="*/ 464435 h 910835"/>
                  <a:gd name="connsiteX14" fmla="*/ 216000 w 518760"/>
                  <a:gd name="connsiteY14" fmla="*/ 439235 h 910835"/>
                  <a:gd name="connsiteX15" fmla="*/ 281381 w 518760"/>
                  <a:gd name="connsiteY15" fmla="*/ 479722 h 910835"/>
                  <a:gd name="connsiteX16" fmla="*/ 248400 w 518760"/>
                  <a:gd name="connsiteY16" fmla="*/ 550835 h 910835"/>
                  <a:gd name="connsiteX17" fmla="*/ 111600 w 518760"/>
                  <a:gd name="connsiteY17" fmla="*/ 586835 h 910835"/>
                  <a:gd name="connsiteX18" fmla="*/ 25200 w 518760"/>
                  <a:gd name="connsiteY18" fmla="*/ 644435 h 910835"/>
                  <a:gd name="connsiteX19" fmla="*/ 0 w 518760"/>
                  <a:gd name="connsiteY19" fmla="*/ 752435 h 910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8760" h="910835">
                    <a:moveTo>
                      <a:pt x="7200" y="910835"/>
                    </a:moveTo>
                    <a:cubicBezTo>
                      <a:pt x="48900" y="864335"/>
                      <a:pt x="90600" y="817835"/>
                      <a:pt x="111600" y="752435"/>
                    </a:cubicBezTo>
                    <a:cubicBezTo>
                      <a:pt x="132600" y="687035"/>
                      <a:pt x="125400" y="590435"/>
                      <a:pt x="133200" y="518435"/>
                    </a:cubicBezTo>
                    <a:cubicBezTo>
                      <a:pt x="141000" y="446435"/>
                      <a:pt x="161095" y="384135"/>
                      <a:pt x="158400" y="320435"/>
                    </a:cubicBezTo>
                    <a:cubicBezTo>
                      <a:pt x="155705" y="256735"/>
                      <a:pt x="93230" y="179593"/>
                      <a:pt x="117031" y="136232"/>
                    </a:cubicBezTo>
                    <a:cubicBezTo>
                      <a:pt x="140832" y="92871"/>
                      <a:pt x="178992" y="68951"/>
                      <a:pt x="209860" y="41997"/>
                    </a:cubicBezTo>
                    <a:cubicBezTo>
                      <a:pt x="246460" y="24597"/>
                      <a:pt x="273584" y="48448"/>
                      <a:pt x="320955" y="50847"/>
                    </a:cubicBezTo>
                    <a:cubicBezTo>
                      <a:pt x="368326" y="53246"/>
                      <a:pt x="463995" y="-10774"/>
                      <a:pt x="494087" y="1587"/>
                    </a:cubicBezTo>
                    <a:cubicBezTo>
                      <a:pt x="524179" y="13948"/>
                      <a:pt x="526857" y="92870"/>
                      <a:pt x="501509" y="125011"/>
                    </a:cubicBezTo>
                    <a:cubicBezTo>
                      <a:pt x="476161" y="157152"/>
                      <a:pt x="403985" y="166064"/>
                      <a:pt x="342000" y="194435"/>
                    </a:cubicBezTo>
                    <a:cubicBezTo>
                      <a:pt x="280015" y="222806"/>
                      <a:pt x="183600" y="262835"/>
                      <a:pt x="129600" y="295235"/>
                    </a:cubicBezTo>
                    <a:cubicBezTo>
                      <a:pt x="75600" y="327635"/>
                      <a:pt x="35571" y="361309"/>
                      <a:pt x="18000" y="388835"/>
                    </a:cubicBezTo>
                    <a:cubicBezTo>
                      <a:pt x="429" y="416361"/>
                      <a:pt x="9776" y="447792"/>
                      <a:pt x="24176" y="460392"/>
                    </a:cubicBezTo>
                    <a:cubicBezTo>
                      <a:pt x="38576" y="472992"/>
                      <a:pt x="72429" y="467961"/>
                      <a:pt x="104400" y="464435"/>
                    </a:cubicBezTo>
                    <a:cubicBezTo>
                      <a:pt x="136371" y="460909"/>
                      <a:pt x="186503" y="436687"/>
                      <a:pt x="216000" y="439235"/>
                    </a:cubicBezTo>
                    <a:cubicBezTo>
                      <a:pt x="245497" y="441783"/>
                      <a:pt x="275981" y="461122"/>
                      <a:pt x="281381" y="479722"/>
                    </a:cubicBezTo>
                    <a:cubicBezTo>
                      <a:pt x="286781" y="498322"/>
                      <a:pt x="276697" y="532983"/>
                      <a:pt x="248400" y="550835"/>
                    </a:cubicBezTo>
                    <a:cubicBezTo>
                      <a:pt x="220103" y="568687"/>
                      <a:pt x="148800" y="571235"/>
                      <a:pt x="111600" y="586835"/>
                    </a:cubicBezTo>
                    <a:cubicBezTo>
                      <a:pt x="74400" y="602435"/>
                      <a:pt x="43800" y="616835"/>
                      <a:pt x="25200" y="644435"/>
                    </a:cubicBezTo>
                    <a:cubicBezTo>
                      <a:pt x="6600" y="672035"/>
                      <a:pt x="3300" y="712235"/>
                      <a:pt x="0" y="752435"/>
                    </a:cubicBezTo>
                  </a:path>
                </a:pathLst>
              </a:custGeom>
              <a:noFill/>
              <a:ln w="76200">
                <a:gradFill flip="none" rotWithShape="1">
                  <a:gsLst>
                    <a:gs pos="55300">
                      <a:schemeClr val="accent3"/>
                    </a:gs>
                    <a:gs pos="0">
                      <a:schemeClr val="accent1">
                        <a:lumMod val="5000"/>
                        <a:lumOff val="95000"/>
                      </a:schemeClr>
                    </a:gs>
                    <a:gs pos="100000">
                      <a:schemeClr val="accent3">
                        <a:lumMod val="75000"/>
                      </a:schemeClr>
                    </a:gs>
                  </a:gsLst>
                  <a:lin ang="2700000" scaled="1"/>
                  <a:tileRect/>
                </a:gradFill>
              </a:ln>
              <a:effectLst>
                <a:glow rad="25400">
                  <a:schemeClr val="accent3">
                    <a:lumMod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1" name="Straight Connector 180"/>
            <p:cNvCxnSpPr/>
            <p:nvPr/>
          </p:nvCxnSpPr>
          <p:spPr>
            <a:xfrm flipV="1">
              <a:off x="695837" y="5158995"/>
              <a:ext cx="123925" cy="72449"/>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V="1">
              <a:off x="718637" y="5239395"/>
              <a:ext cx="123925" cy="72449"/>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708197" y="5572983"/>
              <a:ext cx="116971" cy="33137"/>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V="1">
              <a:off x="695837" y="5668470"/>
              <a:ext cx="108257" cy="28821"/>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04" name="TextBox 203"/>
          <p:cNvSpPr txBox="1"/>
          <p:nvPr/>
        </p:nvSpPr>
        <p:spPr>
          <a:xfrm>
            <a:off x="5013528" y="5241640"/>
            <a:ext cx="3430234" cy="523220"/>
          </a:xfrm>
          <a:prstGeom prst="rect">
            <a:avLst/>
          </a:prstGeom>
          <a:noFill/>
        </p:spPr>
        <p:txBody>
          <a:bodyPr wrap="none" rtlCol="0">
            <a:spAutoFit/>
          </a:bodyPr>
          <a:lstStyle/>
          <a:p>
            <a:pPr algn="ctr"/>
            <a:r>
              <a:rPr lang="en-US" sz="2800" dirty="0" smtClean="0"/>
              <a:t>Transcription factors</a:t>
            </a:r>
            <a:endParaRPr lang="en-US" sz="2800" dirty="0"/>
          </a:p>
        </p:txBody>
      </p:sp>
      <p:sp>
        <p:nvSpPr>
          <p:cNvPr id="205" name="TextBox 204"/>
          <p:cNvSpPr txBox="1"/>
          <p:nvPr/>
        </p:nvSpPr>
        <p:spPr>
          <a:xfrm>
            <a:off x="7413849" y="6292282"/>
            <a:ext cx="942887" cy="523220"/>
          </a:xfrm>
          <a:prstGeom prst="rect">
            <a:avLst/>
          </a:prstGeom>
          <a:noFill/>
        </p:spPr>
        <p:txBody>
          <a:bodyPr wrap="none" rtlCol="0">
            <a:spAutoFit/>
          </a:bodyPr>
          <a:lstStyle/>
          <a:p>
            <a:pPr algn="ctr"/>
            <a:r>
              <a:rPr lang="en-US" sz="2800" dirty="0" smtClean="0"/>
              <a:t>DNA</a:t>
            </a:r>
            <a:endParaRPr lang="en-US" sz="2800" dirty="0"/>
          </a:p>
        </p:txBody>
      </p:sp>
      <p:grpSp>
        <p:nvGrpSpPr>
          <p:cNvPr id="145" name="Group 144"/>
          <p:cNvGrpSpPr/>
          <p:nvPr/>
        </p:nvGrpSpPr>
        <p:grpSpPr>
          <a:xfrm rot="20312445">
            <a:off x="3590680" y="5176848"/>
            <a:ext cx="4062979" cy="1891221"/>
            <a:chOff x="98878" y="882126"/>
            <a:chExt cx="4062979" cy="1891221"/>
          </a:xfrm>
        </p:grpSpPr>
        <p:pic>
          <p:nvPicPr>
            <p:cNvPr id="147" name="Picture 1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374263">
              <a:off x="98878" y="1468672"/>
              <a:ext cx="4062979" cy="949586"/>
            </a:xfrm>
            <a:prstGeom prst="rect">
              <a:avLst/>
            </a:prstGeom>
          </p:spPr>
        </p:pic>
        <p:sp>
          <p:nvSpPr>
            <p:cNvPr id="148" name="Rounded Rectangle 147"/>
            <p:cNvSpPr/>
            <p:nvPr/>
          </p:nvSpPr>
          <p:spPr>
            <a:xfrm rot="13683944">
              <a:off x="2655247" y="1594881"/>
              <a:ext cx="242709"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G</a:t>
              </a:r>
              <a:endParaRPr lang="en-US" sz="1050" dirty="0">
                <a:solidFill>
                  <a:schemeClr val="tx1"/>
                </a:solidFill>
                <a:effectLst>
                  <a:outerShdw blurRad="38100" dist="38100" dir="2700000" algn="tl">
                    <a:srgbClr val="000000">
                      <a:alpha val="43137"/>
                    </a:srgbClr>
                  </a:outerShdw>
                </a:effectLst>
              </a:endParaRPr>
            </a:p>
          </p:txBody>
        </p:sp>
        <p:sp>
          <p:nvSpPr>
            <p:cNvPr id="149" name="Rounded Rectangle 21"/>
            <p:cNvSpPr/>
            <p:nvPr/>
          </p:nvSpPr>
          <p:spPr>
            <a:xfrm rot="14297278">
              <a:off x="2916148" y="1752454"/>
              <a:ext cx="241531" cy="59359"/>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150" name="Rounded Rectangle 149"/>
            <p:cNvSpPr/>
            <p:nvPr/>
          </p:nvSpPr>
          <p:spPr>
            <a:xfrm rot="15406994">
              <a:off x="944732" y="2626131"/>
              <a:ext cx="235073"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G</a:t>
              </a:r>
              <a:endParaRPr lang="en-US" sz="1050" dirty="0">
                <a:solidFill>
                  <a:schemeClr val="tx1"/>
                </a:solidFill>
                <a:effectLst>
                  <a:outerShdw blurRad="38100" dist="38100" dir="2700000" algn="tl">
                    <a:srgbClr val="000000">
                      <a:alpha val="43137"/>
                    </a:srgbClr>
                  </a:outerShdw>
                </a:effectLst>
              </a:endParaRPr>
            </a:p>
          </p:txBody>
        </p:sp>
        <p:sp>
          <p:nvSpPr>
            <p:cNvPr id="151" name="Rounded Rectangle 150"/>
            <p:cNvSpPr/>
            <p:nvPr/>
          </p:nvSpPr>
          <p:spPr>
            <a:xfrm rot="17244971">
              <a:off x="694051" y="2597631"/>
              <a:ext cx="269164" cy="65577"/>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G</a:t>
              </a:r>
              <a:endParaRPr lang="en-US" sz="1050" dirty="0">
                <a:solidFill>
                  <a:schemeClr val="tx1"/>
                </a:solidFill>
                <a:effectLst>
                  <a:outerShdw blurRad="38100" dist="38100" dir="2700000" algn="tl">
                    <a:srgbClr val="000000">
                      <a:alpha val="43137"/>
                    </a:srgbClr>
                  </a:outerShdw>
                </a:effectLst>
              </a:endParaRPr>
            </a:p>
          </p:txBody>
        </p:sp>
        <p:sp>
          <p:nvSpPr>
            <p:cNvPr id="152" name="Rounded Rectangle 151"/>
            <p:cNvSpPr/>
            <p:nvPr/>
          </p:nvSpPr>
          <p:spPr>
            <a:xfrm rot="17073080">
              <a:off x="308383" y="2450425"/>
              <a:ext cx="260624" cy="7012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153" name="Rounded Rectangle 152"/>
            <p:cNvSpPr/>
            <p:nvPr/>
          </p:nvSpPr>
          <p:spPr>
            <a:xfrm rot="17307059">
              <a:off x="482711" y="2524972"/>
              <a:ext cx="269435" cy="67393"/>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U</a:t>
              </a:r>
              <a:endParaRPr lang="en-US" sz="1050" dirty="0">
                <a:solidFill>
                  <a:schemeClr val="tx1"/>
                </a:solidFill>
                <a:effectLst>
                  <a:outerShdw blurRad="38100" dist="38100" dir="2700000" algn="tl">
                    <a:srgbClr val="000000">
                      <a:alpha val="43137"/>
                    </a:srgbClr>
                  </a:outerShdw>
                </a:effectLst>
              </a:endParaRPr>
            </a:p>
          </p:txBody>
        </p:sp>
        <p:sp>
          <p:nvSpPr>
            <p:cNvPr id="154" name="Rounded Rectangle 153"/>
            <p:cNvSpPr/>
            <p:nvPr/>
          </p:nvSpPr>
          <p:spPr>
            <a:xfrm rot="14480710">
              <a:off x="1144582" y="2530154"/>
              <a:ext cx="237419"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C</a:t>
              </a:r>
              <a:endParaRPr lang="en-US" sz="1050" dirty="0">
                <a:solidFill>
                  <a:schemeClr val="tx1"/>
                </a:solidFill>
                <a:effectLst>
                  <a:outerShdw blurRad="38100" dist="38100" dir="2700000" algn="tl">
                    <a:srgbClr val="000000">
                      <a:alpha val="43137"/>
                    </a:srgbClr>
                  </a:outerShdw>
                </a:effectLst>
              </a:endParaRPr>
            </a:p>
          </p:txBody>
        </p:sp>
        <p:sp>
          <p:nvSpPr>
            <p:cNvPr id="155" name="Rounded Rectangle 154"/>
            <p:cNvSpPr/>
            <p:nvPr/>
          </p:nvSpPr>
          <p:spPr>
            <a:xfrm rot="14419113">
              <a:off x="1255845" y="2380173"/>
              <a:ext cx="259102"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156" name="Rounded Rectangle 155"/>
            <p:cNvSpPr/>
            <p:nvPr/>
          </p:nvSpPr>
          <p:spPr>
            <a:xfrm rot="14974263">
              <a:off x="1600547" y="1989136"/>
              <a:ext cx="237419"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C</a:t>
              </a:r>
              <a:endParaRPr lang="en-US" sz="1050" dirty="0">
                <a:solidFill>
                  <a:schemeClr val="tx1"/>
                </a:solidFill>
                <a:effectLst>
                  <a:outerShdw blurRad="38100" dist="38100" dir="2700000" algn="tl">
                    <a:srgbClr val="000000">
                      <a:alpha val="43137"/>
                    </a:srgbClr>
                  </a:outerShdw>
                </a:effectLst>
              </a:endParaRPr>
            </a:p>
          </p:txBody>
        </p:sp>
        <p:sp>
          <p:nvSpPr>
            <p:cNvPr id="159" name="Rounded Rectangle 158"/>
            <p:cNvSpPr/>
            <p:nvPr/>
          </p:nvSpPr>
          <p:spPr>
            <a:xfrm rot="14106762">
              <a:off x="1379848" y="2193990"/>
              <a:ext cx="231094"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162" name="Rounded Rectangle 161"/>
            <p:cNvSpPr/>
            <p:nvPr/>
          </p:nvSpPr>
          <p:spPr>
            <a:xfrm rot="9904439">
              <a:off x="3379147" y="1385881"/>
              <a:ext cx="230535"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U</a:t>
              </a:r>
              <a:endParaRPr lang="en-US" sz="1050" dirty="0">
                <a:solidFill>
                  <a:schemeClr val="tx1"/>
                </a:solidFill>
                <a:effectLst>
                  <a:outerShdw blurRad="38100" dist="38100" dir="2700000" algn="tl">
                    <a:srgbClr val="000000">
                      <a:alpha val="43137"/>
                    </a:srgbClr>
                  </a:outerShdw>
                </a:effectLst>
              </a:endParaRPr>
            </a:p>
          </p:txBody>
        </p:sp>
        <p:sp>
          <p:nvSpPr>
            <p:cNvPr id="163" name="Rounded Rectangle 162"/>
            <p:cNvSpPr/>
            <p:nvPr/>
          </p:nvSpPr>
          <p:spPr>
            <a:xfrm rot="14907013">
              <a:off x="1700469" y="1814169"/>
              <a:ext cx="230535"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U</a:t>
              </a:r>
              <a:endParaRPr lang="en-US" sz="1050" dirty="0">
                <a:solidFill>
                  <a:schemeClr val="tx1"/>
                </a:solidFill>
                <a:effectLst>
                  <a:outerShdw blurRad="38100" dist="38100" dir="2700000" algn="tl">
                    <a:srgbClr val="000000">
                      <a:alpha val="43137"/>
                    </a:srgbClr>
                  </a:outerShdw>
                </a:effectLst>
              </a:endParaRPr>
            </a:p>
          </p:txBody>
        </p:sp>
        <p:sp>
          <p:nvSpPr>
            <p:cNvPr id="164" name="Rounded Rectangle 163"/>
            <p:cNvSpPr/>
            <p:nvPr/>
          </p:nvSpPr>
          <p:spPr>
            <a:xfrm rot="14974263">
              <a:off x="1793136" y="1696216"/>
              <a:ext cx="259102"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165" name="Rounded Rectangle 164"/>
            <p:cNvSpPr/>
            <p:nvPr/>
          </p:nvSpPr>
          <p:spPr>
            <a:xfrm rot="14974263">
              <a:off x="1938149" y="1613288"/>
              <a:ext cx="235073"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G</a:t>
              </a:r>
              <a:endParaRPr lang="en-US" sz="1050" dirty="0">
                <a:solidFill>
                  <a:schemeClr val="tx1"/>
                </a:solidFill>
                <a:effectLst>
                  <a:outerShdw blurRad="38100" dist="38100" dir="2700000" algn="tl">
                    <a:srgbClr val="000000">
                      <a:alpha val="43137"/>
                    </a:srgbClr>
                  </a:outerShdw>
                </a:effectLst>
              </a:endParaRPr>
            </a:p>
          </p:txBody>
        </p:sp>
        <p:sp>
          <p:nvSpPr>
            <p:cNvPr id="166" name="Rounded Rectangle 165"/>
            <p:cNvSpPr/>
            <p:nvPr/>
          </p:nvSpPr>
          <p:spPr>
            <a:xfrm rot="17658055">
              <a:off x="3274721" y="1505577"/>
              <a:ext cx="173594"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G</a:t>
              </a:r>
              <a:endParaRPr lang="en-US" sz="1050" dirty="0">
                <a:solidFill>
                  <a:schemeClr val="tx1"/>
                </a:solidFill>
                <a:effectLst>
                  <a:outerShdw blurRad="38100" dist="38100" dir="2700000" algn="tl">
                    <a:srgbClr val="000000">
                      <a:alpha val="43137"/>
                    </a:srgbClr>
                  </a:outerShdw>
                </a:effectLst>
              </a:endParaRPr>
            </a:p>
          </p:txBody>
        </p:sp>
        <p:sp>
          <p:nvSpPr>
            <p:cNvPr id="167" name="Rounded Rectangle 166"/>
            <p:cNvSpPr/>
            <p:nvPr/>
          </p:nvSpPr>
          <p:spPr>
            <a:xfrm rot="15246026">
              <a:off x="2095777" y="1623810"/>
              <a:ext cx="230535"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U</a:t>
              </a:r>
              <a:endParaRPr lang="en-US" sz="1050" dirty="0">
                <a:solidFill>
                  <a:schemeClr val="tx1"/>
                </a:solidFill>
                <a:effectLst>
                  <a:outerShdw blurRad="38100" dist="38100" dir="2700000" algn="tl">
                    <a:srgbClr val="000000">
                      <a:alpha val="43137"/>
                    </a:srgbClr>
                  </a:outerShdw>
                </a:effectLst>
              </a:endParaRPr>
            </a:p>
          </p:txBody>
        </p:sp>
        <p:sp>
          <p:nvSpPr>
            <p:cNvPr id="179" name="Rounded Rectangle 178"/>
            <p:cNvSpPr/>
            <p:nvPr/>
          </p:nvSpPr>
          <p:spPr>
            <a:xfrm rot="15934954">
              <a:off x="2292712" y="1678670"/>
              <a:ext cx="194347"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C</a:t>
              </a:r>
              <a:endParaRPr lang="en-US" sz="1050" dirty="0">
                <a:solidFill>
                  <a:schemeClr val="tx1"/>
                </a:solidFill>
                <a:effectLst>
                  <a:outerShdw blurRad="38100" dist="38100" dir="2700000" algn="tl">
                    <a:srgbClr val="000000">
                      <a:alpha val="43137"/>
                    </a:srgbClr>
                  </a:outerShdw>
                </a:effectLst>
              </a:endParaRPr>
            </a:p>
          </p:txBody>
        </p:sp>
        <p:sp>
          <p:nvSpPr>
            <p:cNvPr id="180" name="Rounded Rectangle 21"/>
            <p:cNvSpPr/>
            <p:nvPr/>
          </p:nvSpPr>
          <p:spPr>
            <a:xfrm rot="16141885">
              <a:off x="3188110" y="1644605"/>
              <a:ext cx="241531" cy="59359"/>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186" name="Rounded Rectangle 185"/>
            <p:cNvSpPr/>
            <p:nvPr/>
          </p:nvSpPr>
          <p:spPr>
            <a:xfrm rot="14797069">
              <a:off x="3050224" y="1770678"/>
              <a:ext cx="230531" cy="59358"/>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U</a:t>
              </a:r>
              <a:endParaRPr lang="en-US" sz="1050" dirty="0">
                <a:solidFill>
                  <a:schemeClr val="tx1"/>
                </a:solidFill>
                <a:effectLst>
                  <a:outerShdw blurRad="38100" dist="38100" dir="2700000" algn="tl">
                    <a:srgbClr val="000000">
                      <a:alpha val="43137"/>
                    </a:srgbClr>
                  </a:outerShdw>
                </a:effectLst>
              </a:endParaRPr>
            </a:p>
          </p:txBody>
        </p:sp>
        <p:sp>
          <p:nvSpPr>
            <p:cNvPr id="187" name="Rounded Rectangle 21"/>
            <p:cNvSpPr/>
            <p:nvPr/>
          </p:nvSpPr>
          <p:spPr>
            <a:xfrm rot="14266133">
              <a:off x="3674769" y="973212"/>
              <a:ext cx="241531" cy="59359"/>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188" name="Rounded Rectangle 187"/>
            <p:cNvSpPr/>
            <p:nvPr/>
          </p:nvSpPr>
          <p:spPr>
            <a:xfrm rot="15482540">
              <a:off x="3125252" y="1732632"/>
              <a:ext cx="237419"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C</a:t>
              </a:r>
              <a:endParaRPr lang="en-US" sz="1050" dirty="0">
                <a:solidFill>
                  <a:schemeClr val="tx1"/>
                </a:solidFill>
                <a:effectLst>
                  <a:outerShdw blurRad="38100" dist="38100" dir="2700000" algn="tl">
                    <a:srgbClr val="000000">
                      <a:alpha val="43137"/>
                    </a:srgbClr>
                  </a:outerShdw>
                </a:effectLst>
              </a:endParaRPr>
            </a:p>
          </p:txBody>
        </p:sp>
        <p:sp>
          <p:nvSpPr>
            <p:cNvPr id="189" name="Rounded Rectangle 21"/>
            <p:cNvSpPr/>
            <p:nvPr/>
          </p:nvSpPr>
          <p:spPr>
            <a:xfrm rot="12195003">
              <a:off x="3448012" y="1229820"/>
              <a:ext cx="241531" cy="59359"/>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190" name="Rounded Rectangle 189"/>
            <p:cNvSpPr/>
            <p:nvPr/>
          </p:nvSpPr>
          <p:spPr>
            <a:xfrm rot="12731859">
              <a:off x="3534131" y="1094500"/>
              <a:ext cx="230535"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U</a:t>
              </a:r>
              <a:endParaRPr lang="en-US" sz="1050" dirty="0">
                <a:solidFill>
                  <a:schemeClr val="tx1"/>
                </a:solidFill>
                <a:effectLst>
                  <a:outerShdw blurRad="38100" dist="38100" dir="2700000" algn="tl">
                    <a:srgbClr val="000000">
                      <a:alpha val="43137"/>
                    </a:srgbClr>
                  </a:outerShdw>
                </a:effectLst>
              </a:endParaRPr>
            </a:p>
          </p:txBody>
        </p:sp>
      </p:grpSp>
      <p:grpSp>
        <p:nvGrpSpPr>
          <p:cNvPr id="30" name="Group 29"/>
          <p:cNvGrpSpPr/>
          <p:nvPr/>
        </p:nvGrpSpPr>
        <p:grpSpPr>
          <a:xfrm>
            <a:off x="3395758" y="5400920"/>
            <a:ext cx="2465398" cy="1041224"/>
            <a:chOff x="714933" y="4967057"/>
            <a:chExt cx="2370053" cy="1314649"/>
          </a:xfrm>
        </p:grpSpPr>
        <p:grpSp>
          <p:nvGrpSpPr>
            <p:cNvPr id="192" name="Group 3132"/>
            <p:cNvGrpSpPr>
              <a:grpSpLocks/>
            </p:cNvGrpSpPr>
            <p:nvPr/>
          </p:nvGrpSpPr>
          <p:grpSpPr bwMode="auto">
            <a:xfrm>
              <a:off x="1750233" y="5592911"/>
              <a:ext cx="285245" cy="408008"/>
              <a:chOff x="2612" y="3001"/>
              <a:chExt cx="237" cy="339"/>
            </a:xfrm>
            <a:scene3d>
              <a:camera prst="orthographicFront">
                <a:rot lat="0" lon="0" rev="0"/>
              </a:camera>
              <a:lightRig rig="balanced" dir="t">
                <a:rot lat="0" lon="0" rev="8700000"/>
              </a:lightRig>
            </a:scene3d>
          </p:grpSpPr>
          <p:sp>
            <p:nvSpPr>
              <p:cNvPr id="193" name="Rectangle 3133"/>
              <p:cNvSpPr>
                <a:spLocks noChangeArrowheads="1"/>
              </p:cNvSpPr>
              <p:nvPr/>
            </p:nvSpPr>
            <p:spPr bwMode="auto">
              <a:xfrm>
                <a:off x="2612" y="3001"/>
                <a:ext cx="237" cy="175"/>
              </a:xfrm>
              <a:prstGeom prst="rect">
                <a:avLst/>
              </a:prstGeom>
              <a:solidFill>
                <a:srgbClr val="FFFFFF"/>
              </a:solidFill>
              <a:ln w="14288">
                <a:noFill/>
                <a:miter lim="800000"/>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94" name="Rectangle 3134"/>
              <p:cNvSpPr>
                <a:spLocks noChangeArrowheads="1"/>
              </p:cNvSpPr>
              <p:nvPr/>
            </p:nvSpPr>
            <p:spPr bwMode="auto">
              <a:xfrm>
                <a:off x="2644" y="3030"/>
                <a:ext cx="200" cy="310"/>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050">
                    <a:solidFill>
                      <a:srgbClr val="000000"/>
                    </a:solidFill>
                    <a:latin typeface="Helvetica" panose="020B0604020202020204" pitchFamily="34" charset="0"/>
                  </a:rPr>
                  <a:t>Inr</a:t>
                </a:r>
                <a:endParaRPr lang="en-US" altLang="en-US" sz="1600">
                  <a:latin typeface="Helvetica" panose="020B0604020202020204" pitchFamily="34" charset="0"/>
                </a:endParaRPr>
              </a:p>
            </p:txBody>
          </p:sp>
        </p:grpSp>
        <p:sp>
          <p:nvSpPr>
            <p:cNvPr id="203" name="Oval 3136"/>
            <p:cNvSpPr>
              <a:spLocks noChangeArrowheads="1"/>
            </p:cNvSpPr>
            <p:nvPr/>
          </p:nvSpPr>
          <p:spPr bwMode="auto">
            <a:xfrm>
              <a:off x="1023279" y="5720479"/>
              <a:ext cx="1428632" cy="237102"/>
            </a:xfrm>
            <a:prstGeom prst="ellipse">
              <a:avLst/>
            </a:prstGeom>
            <a:solidFill>
              <a:srgbClr val="FFFF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06" name="Arc 3137"/>
            <p:cNvSpPr>
              <a:spLocks/>
            </p:cNvSpPr>
            <p:nvPr/>
          </p:nvSpPr>
          <p:spPr bwMode="auto">
            <a:xfrm>
              <a:off x="821080" y="5603733"/>
              <a:ext cx="196181" cy="211827"/>
            </a:xfrm>
            <a:custGeom>
              <a:avLst/>
              <a:gdLst>
                <a:gd name="T0" fmla="*/ 0 w 21600"/>
                <a:gd name="T1" fmla="*/ 279400 h 21600"/>
                <a:gd name="T2" fmla="*/ 258763 w 21600"/>
                <a:gd name="T3" fmla="*/ 0 h 21600"/>
                <a:gd name="T4" fmla="*/ 258763 w 21600"/>
                <a:gd name="T5" fmla="*/ 27940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670"/>
                    <a:pt x="9670" y="0"/>
                    <a:pt x="21599" y="0"/>
                  </a:cubicBezTo>
                </a:path>
                <a:path w="21600" h="21600" stroke="0" extrusionOk="0">
                  <a:moveTo>
                    <a:pt x="0" y="21600"/>
                  </a:moveTo>
                  <a:cubicBezTo>
                    <a:pt x="0" y="9670"/>
                    <a:pt x="9670" y="0"/>
                    <a:pt x="21599" y="0"/>
                  </a:cubicBezTo>
                  <a:lnTo>
                    <a:pt x="21600" y="21600"/>
                  </a:lnTo>
                  <a:lnTo>
                    <a:pt x="0" y="21600"/>
                  </a:lnTo>
                  <a:close/>
                </a:path>
              </a:pathLst>
            </a:custGeom>
            <a:solidFill>
              <a:srgbClr val="FFFF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txBody>
            <a:bodyPr/>
            <a:lstStyle/>
            <a:p>
              <a:endParaRPr lang="en-US" sz="1400"/>
            </a:p>
          </p:txBody>
        </p:sp>
        <p:sp>
          <p:nvSpPr>
            <p:cNvPr id="207" name="Freeform 3138"/>
            <p:cNvSpPr>
              <a:spLocks/>
            </p:cNvSpPr>
            <p:nvPr/>
          </p:nvSpPr>
          <p:spPr bwMode="auto">
            <a:xfrm>
              <a:off x="999208" y="5603733"/>
              <a:ext cx="190163" cy="213031"/>
            </a:xfrm>
            <a:custGeom>
              <a:avLst/>
              <a:gdLst>
                <a:gd name="T0" fmla="*/ 0 w 158"/>
                <a:gd name="T1" fmla="*/ 0 h 177"/>
                <a:gd name="T2" fmla="*/ 31750 w 158"/>
                <a:gd name="T3" fmla="*/ 0 h 177"/>
                <a:gd name="T4" fmla="*/ 77788 w 158"/>
                <a:gd name="T5" fmla="*/ 14288 h 177"/>
                <a:gd name="T6" fmla="*/ 127000 w 158"/>
                <a:gd name="T7" fmla="*/ 31750 h 177"/>
                <a:gd name="T8" fmla="*/ 173038 w 158"/>
                <a:gd name="T9" fmla="*/ 77788 h 177"/>
                <a:gd name="T10" fmla="*/ 190500 w 158"/>
                <a:gd name="T11" fmla="*/ 95250 h 177"/>
                <a:gd name="T12" fmla="*/ 204788 w 158"/>
                <a:gd name="T13" fmla="*/ 109538 h 177"/>
                <a:gd name="T14" fmla="*/ 236538 w 158"/>
                <a:gd name="T15" fmla="*/ 153988 h 177"/>
                <a:gd name="T16" fmla="*/ 250825 w 158"/>
                <a:gd name="T17" fmla="*/ 204788 h 177"/>
                <a:gd name="T18" fmla="*/ 250825 w 158"/>
                <a:gd name="T19" fmla="*/ 249238 h 177"/>
                <a:gd name="T20" fmla="*/ 250825 w 158"/>
                <a:gd name="T21" fmla="*/ 280988 h 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8" h="177">
                  <a:moveTo>
                    <a:pt x="0" y="0"/>
                  </a:moveTo>
                  <a:lnTo>
                    <a:pt x="20" y="0"/>
                  </a:lnTo>
                  <a:lnTo>
                    <a:pt x="49" y="9"/>
                  </a:lnTo>
                  <a:lnTo>
                    <a:pt x="80" y="20"/>
                  </a:lnTo>
                  <a:lnTo>
                    <a:pt x="109" y="49"/>
                  </a:lnTo>
                  <a:lnTo>
                    <a:pt x="120" y="60"/>
                  </a:lnTo>
                  <a:lnTo>
                    <a:pt x="129" y="69"/>
                  </a:lnTo>
                  <a:lnTo>
                    <a:pt x="149" y="97"/>
                  </a:lnTo>
                  <a:lnTo>
                    <a:pt x="158" y="129"/>
                  </a:lnTo>
                  <a:lnTo>
                    <a:pt x="158" y="157"/>
                  </a:lnTo>
                  <a:lnTo>
                    <a:pt x="158" y="177"/>
                  </a:lnTo>
                </a:path>
              </a:pathLst>
            </a:custGeom>
            <a:solidFill>
              <a:schemeClr val="folHlink"/>
            </a:solidFill>
            <a:ln w="14288">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n-US" sz="1400"/>
            </a:p>
          </p:txBody>
        </p:sp>
        <p:grpSp>
          <p:nvGrpSpPr>
            <p:cNvPr id="208" name="Group 3139"/>
            <p:cNvGrpSpPr>
              <a:grpSpLocks/>
            </p:cNvGrpSpPr>
            <p:nvPr/>
          </p:nvGrpSpPr>
          <p:grpSpPr bwMode="auto">
            <a:xfrm>
              <a:off x="821080" y="5734922"/>
              <a:ext cx="381530" cy="116745"/>
              <a:chOff x="1840" y="3119"/>
              <a:chExt cx="317" cy="97"/>
            </a:xfrm>
            <a:scene3d>
              <a:camera prst="orthographicFront">
                <a:rot lat="0" lon="0" rev="0"/>
              </a:camera>
              <a:lightRig rig="balanced" dir="t">
                <a:rot lat="0" lon="0" rev="8700000"/>
              </a:lightRig>
            </a:scene3d>
          </p:grpSpPr>
          <p:sp>
            <p:nvSpPr>
              <p:cNvPr id="209" name="Arc 3140"/>
              <p:cNvSpPr>
                <a:spLocks/>
              </p:cNvSpPr>
              <p:nvPr/>
            </p:nvSpPr>
            <p:spPr bwMode="auto">
              <a:xfrm>
                <a:off x="1840" y="3119"/>
                <a:ext cx="163" cy="97"/>
              </a:xfrm>
              <a:custGeom>
                <a:avLst/>
                <a:gdLst>
                  <a:gd name="T0" fmla="*/ 0 w 21600"/>
                  <a:gd name="T1" fmla="*/ 97 h 21600"/>
                  <a:gd name="T2" fmla="*/ 163 w 21600"/>
                  <a:gd name="T3" fmla="*/ 0 h 21600"/>
                  <a:gd name="T4" fmla="*/ 163 w 21600"/>
                  <a:gd name="T5" fmla="*/ 9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670"/>
                      <a:pt x="9670" y="0"/>
                      <a:pt x="21599" y="0"/>
                    </a:cubicBezTo>
                  </a:path>
                  <a:path w="21600" h="21600" stroke="0" extrusionOk="0">
                    <a:moveTo>
                      <a:pt x="0" y="21600"/>
                    </a:moveTo>
                    <a:cubicBezTo>
                      <a:pt x="0" y="9670"/>
                      <a:pt x="9670" y="0"/>
                      <a:pt x="21599" y="0"/>
                    </a:cubicBezTo>
                    <a:lnTo>
                      <a:pt x="21600" y="21600"/>
                    </a:lnTo>
                    <a:lnTo>
                      <a:pt x="0" y="21600"/>
                    </a:lnTo>
                    <a:close/>
                  </a:path>
                </a:pathLst>
              </a:custGeom>
              <a:solidFill>
                <a:srgbClr val="FFFF00"/>
              </a:solidFill>
              <a:ln w="14288">
                <a:noFill/>
                <a:round/>
                <a:headEnd/>
                <a:tailEnd/>
              </a:ln>
              <a:effectLst>
                <a:outerShdw blurRad="44450" dist="27940" dir="5400000" algn="ctr">
                  <a:srgbClr val="000000">
                    <a:alpha val="32000"/>
                  </a:srgbClr>
                </a:outerShdw>
              </a:effectLst>
              <a:sp3d/>
            </p:spPr>
            <p:txBody>
              <a:bodyPr/>
              <a:lstStyle/>
              <a:p>
                <a:endParaRPr lang="en-US" sz="1400"/>
              </a:p>
            </p:txBody>
          </p:sp>
          <p:sp>
            <p:nvSpPr>
              <p:cNvPr id="210" name="Arc 3141"/>
              <p:cNvSpPr>
                <a:spLocks/>
              </p:cNvSpPr>
              <p:nvPr/>
            </p:nvSpPr>
            <p:spPr bwMode="auto">
              <a:xfrm>
                <a:off x="1994" y="3119"/>
                <a:ext cx="163" cy="97"/>
              </a:xfrm>
              <a:custGeom>
                <a:avLst/>
                <a:gdLst>
                  <a:gd name="T0" fmla="*/ 0 w 21600"/>
                  <a:gd name="T1" fmla="*/ 0 h 21600"/>
                  <a:gd name="T2" fmla="*/ 163 w 21600"/>
                  <a:gd name="T3" fmla="*/ 97 h 21600"/>
                  <a:gd name="T4" fmla="*/ 0 w 21600"/>
                  <a:gd name="T5" fmla="*/ 9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FFFF00"/>
              </a:solidFill>
              <a:ln w="14288">
                <a:noFill/>
                <a:round/>
                <a:headEnd/>
                <a:tailEnd/>
              </a:ln>
              <a:effectLst>
                <a:outerShdw blurRad="44450" dist="27940" dir="5400000" algn="ctr">
                  <a:srgbClr val="000000">
                    <a:alpha val="32000"/>
                  </a:srgbClr>
                </a:outerShdw>
              </a:effectLst>
              <a:sp3d/>
            </p:spPr>
            <p:txBody>
              <a:bodyPr/>
              <a:lstStyle/>
              <a:p>
                <a:endParaRPr lang="en-US" sz="1400"/>
              </a:p>
            </p:txBody>
          </p:sp>
        </p:grpSp>
        <p:sp>
          <p:nvSpPr>
            <p:cNvPr id="211" name="Oval 3142"/>
            <p:cNvSpPr>
              <a:spLocks noChangeArrowheads="1"/>
            </p:cNvSpPr>
            <p:nvPr/>
          </p:nvSpPr>
          <p:spPr bwMode="auto">
            <a:xfrm>
              <a:off x="1058183" y="5592901"/>
              <a:ext cx="550029" cy="282837"/>
            </a:xfrm>
            <a:prstGeom prst="ellipse">
              <a:avLst/>
            </a:prstGeom>
            <a:solidFill>
              <a:srgbClr val="FFFF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12" name="Line 3143"/>
            <p:cNvSpPr>
              <a:spLocks noChangeShapeType="1"/>
            </p:cNvSpPr>
            <p:nvPr/>
          </p:nvSpPr>
          <p:spPr bwMode="auto">
            <a:xfrm flipV="1">
              <a:off x="738034" y="5710851"/>
              <a:ext cx="213031" cy="9629"/>
            </a:xfrm>
            <a:prstGeom prst="line">
              <a:avLst/>
            </a:prstGeom>
            <a:no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noFill/>
                </a14:hiddenFill>
              </a:ext>
            </a:extLst>
          </p:spPr>
          <p:txBody>
            <a:bodyPr/>
            <a:lstStyle/>
            <a:p>
              <a:endParaRPr lang="en-US" sz="1400"/>
            </a:p>
          </p:txBody>
        </p:sp>
        <p:grpSp>
          <p:nvGrpSpPr>
            <p:cNvPr id="213" name="Group 3144"/>
            <p:cNvGrpSpPr>
              <a:grpSpLocks/>
            </p:cNvGrpSpPr>
            <p:nvPr/>
          </p:nvGrpSpPr>
          <p:grpSpPr bwMode="auto">
            <a:xfrm>
              <a:off x="714933" y="5326311"/>
              <a:ext cx="512719" cy="436894"/>
              <a:chOff x="1425" y="2756"/>
              <a:chExt cx="426" cy="363"/>
            </a:xfrm>
            <a:scene3d>
              <a:camera prst="orthographicFront">
                <a:rot lat="0" lon="0" rev="0"/>
              </a:camera>
              <a:lightRig rig="contrasting" dir="t">
                <a:rot lat="0" lon="0" rev="1500000"/>
              </a:lightRig>
            </a:scene3d>
          </p:grpSpPr>
          <p:sp>
            <p:nvSpPr>
              <p:cNvPr id="214" name="Oval 3145"/>
              <p:cNvSpPr>
                <a:spLocks noChangeArrowheads="1"/>
              </p:cNvSpPr>
              <p:nvPr/>
            </p:nvSpPr>
            <p:spPr bwMode="auto">
              <a:xfrm>
                <a:off x="1425" y="2756"/>
                <a:ext cx="426" cy="363"/>
              </a:xfrm>
              <a:prstGeom prst="ellipse">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w="14288">
                <a:noFill/>
                <a:round/>
                <a:headEnd/>
                <a:tailEnd/>
              </a:ln>
              <a:effectLst>
                <a:outerShdw blurRad="149987" dist="250190" dir="8460000" algn="ctr">
                  <a:srgbClr val="000000">
                    <a:alpha val="28000"/>
                  </a:srgbClr>
                </a:outerShdw>
              </a:effectLst>
              <a:sp3d prstMaterial="metal">
                <a:bevelT w="88900" h="88900"/>
              </a:sp3d>
            </p:spPr>
            <p:txBody>
              <a:bodyPr wrap="none" lIns="0" tIns="0" rIns="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200" dirty="0"/>
              </a:p>
            </p:txBody>
          </p:sp>
          <p:sp>
            <p:nvSpPr>
              <p:cNvPr id="215" name="Rectangle 3146"/>
              <p:cNvSpPr>
                <a:spLocks noChangeArrowheads="1"/>
              </p:cNvSpPr>
              <p:nvPr/>
            </p:nvSpPr>
            <p:spPr bwMode="auto">
              <a:xfrm>
                <a:off x="1534" y="2861"/>
                <a:ext cx="189" cy="149"/>
              </a:xfrm>
              <a:prstGeom prst="rect">
                <a:avLst/>
              </a:prstGeom>
              <a:solidFill>
                <a:srgbClr val="FFFFFF"/>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grpSp>
        <p:grpSp>
          <p:nvGrpSpPr>
            <p:cNvPr id="217" name="Group 3148"/>
            <p:cNvGrpSpPr>
              <a:grpSpLocks/>
            </p:cNvGrpSpPr>
            <p:nvPr/>
          </p:nvGrpSpPr>
          <p:grpSpPr bwMode="auto">
            <a:xfrm>
              <a:off x="1285649" y="5298032"/>
              <a:ext cx="368290" cy="637890"/>
              <a:chOff x="2226" y="2756"/>
              <a:chExt cx="306" cy="530"/>
            </a:xfrm>
            <a:scene3d>
              <a:camera prst="orthographicFront">
                <a:rot lat="0" lon="0" rev="0"/>
              </a:camera>
              <a:lightRig rig="balanced" dir="t">
                <a:rot lat="0" lon="0" rev="8700000"/>
              </a:lightRig>
            </a:scene3d>
          </p:grpSpPr>
          <p:sp>
            <p:nvSpPr>
              <p:cNvPr id="218" name="AutoShape 3149"/>
              <p:cNvSpPr>
                <a:spLocks noChangeArrowheads="1"/>
              </p:cNvSpPr>
              <p:nvPr/>
            </p:nvSpPr>
            <p:spPr bwMode="auto">
              <a:xfrm>
                <a:off x="2226" y="2756"/>
                <a:ext cx="197" cy="214"/>
              </a:xfrm>
              <a:prstGeom prst="roundRect">
                <a:avLst>
                  <a:gd name="adj" fmla="val 67514"/>
                </a:avLst>
              </a:prstGeom>
              <a:solidFill>
                <a:srgbClr val="FF7C8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19" name="AutoShape 3150"/>
              <p:cNvSpPr>
                <a:spLocks noChangeArrowheads="1"/>
              </p:cNvSpPr>
              <p:nvPr/>
            </p:nvSpPr>
            <p:spPr bwMode="auto">
              <a:xfrm>
                <a:off x="2326" y="2776"/>
                <a:ext cx="197" cy="214"/>
              </a:xfrm>
              <a:prstGeom prst="roundRect">
                <a:avLst>
                  <a:gd name="adj" fmla="val 67514"/>
                </a:avLst>
              </a:prstGeom>
              <a:solidFill>
                <a:srgbClr val="FF7C8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20" name="AutoShape 3151"/>
              <p:cNvSpPr>
                <a:spLocks noChangeArrowheads="1"/>
              </p:cNvSpPr>
              <p:nvPr/>
            </p:nvSpPr>
            <p:spPr bwMode="auto">
              <a:xfrm>
                <a:off x="2237" y="2861"/>
                <a:ext cx="295" cy="226"/>
              </a:xfrm>
              <a:prstGeom prst="roundRect">
                <a:avLst>
                  <a:gd name="adj" fmla="val 58852"/>
                </a:avLst>
              </a:prstGeom>
              <a:solidFill>
                <a:srgbClr val="FF7C8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21" name="Rectangle 3152"/>
              <p:cNvSpPr>
                <a:spLocks noChangeArrowheads="1"/>
              </p:cNvSpPr>
              <p:nvPr/>
            </p:nvSpPr>
            <p:spPr bwMode="auto">
              <a:xfrm>
                <a:off x="2266" y="2813"/>
                <a:ext cx="188" cy="148"/>
              </a:xfrm>
              <a:prstGeom prst="rect">
                <a:avLst/>
              </a:prstGeom>
              <a:solidFill>
                <a:srgbClr val="FFFFFF"/>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22" name="Rectangle 3153"/>
              <p:cNvSpPr>
                <a:spLocks noChangeArrowheads="1"/>
              </p:cNvSpPr>
              <p:nvPr/>
            </p:nvSpPr>
            <p:spPr bwMode="auto">
              <a:xfrm>
                <a:off x="2276" y="2814"/>
                <a:ext cx="0" cy="472"/>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sz="1600" dirty="0">
                  <a:latin typeface="Helvetica" panose="020B0604020202020204" pitchFamily="34" charset="0"/>
                </a:endParaRPr>
              </a:p>
            </p:txBody>
          </p:sp>
        </p:grpSp>
        <p:grpSp>
          <p:nvGrpSpPr>
            <p:cNvPr id="224" name="Group 3155"/>
            <p:cNvGrpSpPr>
              <a:grpSpLocks/>
            </p:cNvGrpSpPr>
            <p:nvPr/>
          </p:nvGrpSpPr>
          <p:grpSpPr bwMode="auto">
            <a:xfrm>
              <a:off x="1584141" y="5259549"/>
              <a:ext cx="1321514" cy="509112"/>
              <a:chOff x="2474" y="2724"/>
              <a:chExt cx="1098" cy="423"/>
            </a:xfrm>
            <a:scene3d>
              <a:camera prst="orthographicFront">
                <a:rot lat="0" lon="0" rev="0"/>
              </a:camera>
              <a:lightRig rig="balanced" dir="t">
                <a:rot lat="0" lon="0" rev="8700000"/>
              </a:lightRig>
            </a:scene3d>
          </p:grpSpPr>
          <p:sp>
            <p:nvSpPr>
              <p:cNvPr id="230" name="AutoShape 3156"/>
              <p:cNvSpPr>
                <a:spLocks noChangeArrowheads="1"/>
              </p:cNvSpPr>
              <p:nvPr/>
            </p:nvSpPr>
            <p:spPr bwMode="auto">
              <a:xfrm>
                <a:off x="2692" y="2735"/>
                <a:ext cx="317" cy="206"/>
              </a:xfrm>
              <a:prstGeom prst="roundRect">
                <a:avLst>
                  <a:gd name="adj" fmla="val 64565"/>
                </a:avLst>
              </a:prstGeom>
              <a:solidFill>
                <a:srgbClr val="FF330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31" name="Rectangle 3157"/>
              <p:cNvSpPr>
                <a:spLocks noChangeArrowheads="1"/>
              </p:cNvSpPr>
              <p:nvPr/>
            </p:nvSpPr>
            <p:spPr bwMode="auto">
              <a:xfrm>
                <a:off x="2869" y="2736"/>
                <a:ext cx="346" cy="205"/>
              </a:xfrm>
              <a:prstGeom prst="rect">
                <a:avLst/>
              </a:prstGeom>
              <a:solidFill>
                <a:srgbClr val="FF3300"/>
              </a:solidFill>
              <a:ln w="14288">
                <a:noFill/>
                <a:miter lim="800000"/>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32" name="Oval 3158"/>
              <p:cNvSpPr>
                <a:spLocks noChangeArrowheads="1"/>
              </p:cNvSpPr>
              <p:nvPr/>
            </p:nvSpPr>
            <p:spPr bwMode="auto">
              <a:xfrm>
                <a:off x="2572" y="2930"/>
                <a:ext cx="217" cy="217"/>
              </a:xfrm>
              <a:prstGeom prst="ellipse">
                <a:avLst/>
              </a:prstGeom>
              <a:solidFill>
                <a:srgbClr val="FF330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33" name="Oval 3159"/>
              <p:cNvSpPr>
                <a:spLocks noChangeArrowheads="1"/>
              </p:cNvSpPr>
              <p:nvPr/>
            </p:nvSpPr>
            <p:spPr bwMode="auto">
              <a:xfrm>
                <a:off x="2474" y="2901"/>
                <a:ext cx="1098" cy="226"/>
              </a:xfrm>
              <a:prstGeom prst="ellipse">
                <a:avLst/>
              </a:prstGeom>
              <a:solidFill>
                <a:srgbClr val="FF330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34" name="Oval 3160"/>
              <p:cNvSpPr>
                <a:spLocks noChangeArrowheads="1"/>
              </p:cNvSpPr>
              <p:nvPr/>
            </p:nvSpPr>
            <p:spPr bwMode="auto">
              <a:xfrm>
                <a:off x="2532" y="2793"/>
                <a:ext cx="803" cy="188"/>
              </a:xfrm>
              <a:prstGeom prst="ellipse">
                <a:avLst/>
              </a:prstGeom>
              <a:solidFill>
                <a:srgbClr val="FF330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35" name="Oval 3161"/>
              <p:cNvSpPr>
                <a:spLocks noChangeArrowheads="1"/>
              </p:cNvSpPr>
              <p:nvPr/>
            </p:nvSpPr>
            <p:spPr bwMode="auto">
              <a:xfrm>
                <a:off x="2603" y="2724"/>
                <a:ext cx="217" cy="217"/>
              </a:xfrm>
              <a:prstGeom prst="ellipse">
                <a:avLst/>
              </a:prstGeom>
              <a:solidFill>
                <a:srgbClr val="FF330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36" name="AutoShape 3162"/>
              <p:cNvSpPr>
                <a:spLocks noChangeArrowheads="1"/>
              </p:cNvSpPr>
              <p:nvPr/>
            </p:nvSpPr>
            <p:spPr bwMode="auto">
              <a:xfrm>
                <a:off x="2760" y="2873"/>
                <a:ext cx="318" cy="234"/>
              </a:xfrm>
              <a:prstGeom prst="roundRect">
                <a:avLst>
                  <a:gd name="adj" fmla="val 56838"/>
                </a:avLst>
              </a:prstGeom>
              <a:solidFill>
                <a:srgbClr val="FF330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grpSp>
        <p:sp>
          <p:nvSpPr>
            <p:cNvPr id="225" name="Freeform 3163"/>
            <p:cNvSpPr>
              <a:spLocks/>
            </p:cNvSpPr>
            <p:nvPr/>
          </p:nvSpPr>
          <p:spPr bwMode="auto">
            <a:xfrm>
              <a:off x="1106325" y="5662747"/>
              <a:ext cx="953223" cy="164890"/>
            </a:xfrm>
            <a:custGeom>
              <a:avLst/>
              <a:gdLst>
                <a:gd name="T0" fmla="*/ 506 w 792"/>
                <a:gd name="T1" fmla="*/ 48 h 137"/>
                <a:gd name="T2" fmla="*/ 455 w 792"/>
                <a:gd name="T3" fmla="*/ 40 h 137"/>
                <a:gd name="T4" fmla="*/ 366 w 792"/>
                <a:gd name="T5" fmla="*/ 20 h 137"/>
                <a:gd name="T6" fmla="*/ 297 w 792"/>
                <a:gd name="T7" fmla="*/ 11 h 137"/>
                <a:gd name="T8" fmla="*/ 229 w 792"/>
                <a:gd name="T9" fmla="*/ 0 h 137"/>
                <a:gd name="T10" fmla="*/ 169 w 792"/>
                <a:gd name="T11" fmla="*/ 0 h 137"/>
                <a:gd name="T12" fmla="*/ 129 w 792"/>
                <a:gd name="T13" fmla="*/ 0 h 137"/>
                <a:gd name="T14" fmla="*/ 80 w 792"/>
                <a:gd name="T15" fmla="*/ 11 h 137"/>
                <a:gd name="T16" fmla="*/ 60 w 792"/>
                <a:gd name="T17" fmla="*/ 11 h 137"/>
                <a:gd name="T18" fmla="*/ 51 w 792"/>
                <a:gd name="T19" fmla="*/ 20 h 137"/>
                <a:gd name="T20" fmla="*/ 40 w 792"/>
                <a:gd name="T21" fmla="*/ 28 h 137"/>
                <a:gd name="T22" fmla="*/ 31 w 792"/>
                <a:gd name="T23" fmla="*/ 28 h 137"/>
                <a:gd name="T24" fmla="*/ 20 w 792"/>
                <a:gd name="T25" fmla="*/ 40 h 137"/>
                <a:gd name="T26" fmla="*/ 0 w 792"/>
                <a:gd name="T27" fmla="*/ 60 h 137"/>
                <a:gd name="T28" fmla="*/ 0 w 792"/>
                <a:gd name="T29" fmla="*/ 60 h 137"/>
                <a:gd name="T30" fmla="*/ 0 w 792"/>
                <a:gd name="T31" fmla="*/ 60 h 137"/>
                <a:gd name="T32" fmla="*/ 11 w 792"/>
                <a:gd name="T33" fmla="*/ 80 h 137"/>
                <a:gd name="T34" fmla="*/ 20 w 792"/>
                <a:gd name="T35" fmla="*/ 80 h 137"/>
                <a:gd name="T36" fmla="*/ 20 w 792"/>
                <a:gd name="T37" fmla="*/ 80 h 137"/>
                <a:gd name="T38" fmla="*/ 31 w 792"/>
                <a:gd name="T39" fmla="*/ 88 h 137"/>
                <a:gd name="T40" fmla="*/ 51 w 792"/>
                <a:gd name="T41" fmla="*/ 88 h 137"/>
                <a:gd name="T42" fmla="*/ 80 w 792"/>
                <a:gd name="T43" fmla="*/ 88 h 137"/>
                <a:gd name="T44" fmla="*/ 109 w 792"/>
                <a:gd name="T45" fmla="*/ 88 h 137"/>
                <a:gd name="T46" fmla="*/ 129 w 792"/>
                <a:gd name="T47" fmla="*/ 80 h 137"/>
                <a:gd name="T48" fmla="*/ 129 w 792"/>
                <a:gd name="T49" fmla="*/ 80 h 137"/>
                <a:gd name="T50" fmla="*/ 160 w 792"/>
                <a:gd name="T51" fmla="*/ 68 h 137"/>
                <a:gd name="T52" fmla="*/ 189 w 792"/>
                <a:gd name="T53" fmla="*/ 68 h 137"/>
                <a:gd name="T54" fmla="*/ 209 w 792"/>
                <a:gd name="T55" fmla="*/ 80 h 137"/>
                <a:gd name="T56" fmla="*/ 237 w 792"/>
                <a:gd name="T57" fmla="*/ 80 h 137"/>
                <a:gd name="T58" fmla="*/ 277 w 792"/>
                <a:gd name="T59" fmla="*/ 88 h 137"/>
                <a:gd name="T60" fmla="*/ 297 w 792"/>
                <a:gd name="T61" fmla="*/ 88 h 137"/>
                <a:gd name="T62" fmla="*/ 337 w 792"/>
                <a:gd name="T63" fmla="*/ 97 h 137"/>
                <a:gd name="T64" fmla="*/ 366 w 792"/>
                <a:gd name="T65" fmla="*/ 108 h 137"/>
                <a:gd name="T66" fmla="*/ 386 w 792"/>
                <a:gd name="T67" fmla="*/ 117 h 137"/>
                <a:gd name="T68" fmla="*/ 426 w 792"/>
                <a:gd name="T69" fmla="*/ 128 h 137"/>
                <a:gd name="T70" fmla="*/ 455 w 792"/>
                <a:gd name="T71" fmla="*/ 128 h 137"/>
                <a:gd name="T72" fmla="*/ 506 w 792"/>
                <a:gd name="T73" fmla="*/ 137 h 137"/>
                <a:gd name="T74" fmla="*/ 546 w 792"/>
                <a:gd name="T75" fmla="*/ 137 h 137"/>
                <a:gd name="T76" fmla="*/ 566 w 792"/>
                <a:gd name="T77" fmla="*/ 137 h 137"/>
                <a:gd name="T78" fmla="*/ 615 w 792"/>
                <a:gd name="T79" fmla="*/ 128 h 137"/>
                <a:gd name="T80" fmla="*/ 635 w 792"/>
                <a:gd name="T81" fmla="*/ 128 h 137"/>
                <a:gd name="T82" fmla="*/ 655 w 792"/>
                <a:gd name="T83" fmla="*/ 117 h 137"/>
                <a:gd name="T84" fmla="*/ 663 w 792"/>
                <a:gd name="T85" fmla="*/ 117 h 137"/>
                <a:gd name="T86" fmla="*/ 695 w 792"/>
                <a:gd name="T87" fmla="*/ 108 h 137"/>
                <a:gd name="T88" fmla="*/ 712 w 792"/>
                <a:gd name="T89" fmla="*/ 97 h 137"/>
                <a:gd name="T90" fmla="*/ 732 w 792"/>
                <a:gd name="T91" fmla="*/ 88 h 137"/>
                <a:gd name="T92" fmla="*/ 763 w 792"/>
                <a:gd name="T93" fmla="*/ 80 h 137"/>
                <a:gd name="T94" fmla="*/ 772 w 792"/>
                <a:gd name="T95" fmla="*/ 68 h 137"/>
                <a:gd name="T96" fmla="*/ 772 w 792"/>
                <a:gd name="T97" fmla="*/ 68 h 137"/>
                <a:gd name="T98" fmla="*/ 792 w 792"/>
                <a:gd name="T99" fmla="*/ 60 h 137"/>
                <a:gd name="T100" fmla="*/ 792 w 792"/>
                <a:gd name="T101" fmla="*/ 60 h 137"/>
                <a:gd name="T102" fmla="*/ 506 w 792"/>
                <a:gd name="T103" fmla="*/ 48 h 13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92" h="137">
                  <a:moveTo>
                    <a:pt x="506" y="48"/>
                  </a:moveTo>
                  <a:lnTo>
                    <a:pt x="455" y="40"/>
                  </a:lnTo>
                  <a:lnTo>
                    <a:pt x="366" y="20"/>
                  </a:lnTo>
                  <a:lnTo>
                    <a:pt x="297" y="11"/>
                  </a:lnTo>
                  <a:lnTo>
                    <a:pt x="229" y="0"/>
                  </a:lnTo>
                  <a:lnTo>
                    <a:pt x="169" y="0"/>
                  </a:lnTo>
                  <a:lnTo>
                    <a:pt x="129" y="0"/>
                  </a:lnTo>
                  <a:lnTo>
                    <a:pt x="80" y="11"/>
                  </a:lnTo>
                  <a:lnTo>
                    <a:pt x="60" y="11"/>
                  </a:lnTo>
                  <a:lnTo>
                    <a:pt x="51" y="20"/>
                  </a:lnTo>
                  <a:lnTo>
                    <a:pt x="40" y="28"/>
                  </a:lnTo>
                  <a:lnTo>
                    <a:pt x="31" y="28"/>
                  </a:lnTo>
                  <a:lnTo>
                    <a:pt x="20" y="40"/>
                  </a:lnTo>
                  <a:lnTo>
                    <a:pt x="0" y="60"/>
                  </a:lnTo>
                  <a:lnTo>
                    <a:pt x="11" y="80"/>
                  </a:lnTo>
                  <a:lnTo>
                    <a:pt x="20" y="80"/>
                  </a:lnTo>
                  <a:lnTo>
                    <a:pt x="31" y="88"/>
                  </a:lnTo>
                  <a:lnTo>
                    <a:pt x="51" y="88"/>
                  </a:lnTo>
                  <a:lnTo>
                    <a:pt x="80" y="88"/>
                  </a:lnTo>
                  <a:lnTo>
                    <a:pt x="109" y="88"/>
                  </a:lnTo>
                  <a:lnTo>
                    <a:pt x="129" y="80"/>
                  </a:lnTo>
                  <a:lnTo>
                    <a:pt x="160" y="68"/>
                  </a:lnTo>
                  <a:lnTo>
                    <a:pt x="189" y="68"/>
                  </a:lnTo>
                  <a:lnTo>
                    <a:pt x="209" y="80"/>
                  </a:lnTo>
                  <a:lnTo>
                    <a:pt x="237" y="80"/>
                  </a:lnTo>
                  <a:lnTo>
                    <a:pt x="277" y="88"/>
                  </a:lnTo>
                  <a:lnTo>
                    <a:pt x="297" y="88"/>
                  </a:lnTo>
                  <a:lnTo>
                    <a:pt x="337" y="97"/>
                  </a:lnTo>
                  <a:lnTo>
                    <a:pt x="366" y="108"/>
                  </a:lnTo>
                  <a:lnTo>
                    <a:pt x="386" y="117"/>
                  </a:lnTo>
                  <a:lnTo>
                    <a:pt x="426" y="128"/>
                  </a:lnTo>
                  <a:lnTo>
                    <a:pt x="455" y="128"/>
                  </a:lnTo>
                  <a:lnTo>
                    <a:pt x="506" y="137"/>
                  </a:lnTo>
                  <a:lnTo>
                    <a:pt x="546" y="137"/>
                  </a:lnTo>
                  <a:lnTo>
                    <a:pt x="566" y="137"/>
                  </a:lnTo>
                  <a:lnTo>
                    <a:pt x="615" y="128"/>
                  </a:lnTo>
                  <a:lnTo>
                    <a:pt x="635" y="128"/>
                  </a:lnTo>
                  <a:lnTo>
                    <a:pt x="655" y="117"/>
                  </a:lnTo>
                  <a:lnTo>
                    <a:pt x="663" y="117"/>
                  </a:lnTo>
                  <a:lnTo>
                    <a:pt x="695" y="108"/>
                  </a:lnTo>
                  <a:lnTo>
                    <a:pt x="712" y="97"/>
                  </a:lnTo>
                  <a:lnTo>
                    <a:pt x="732" y="88"/>
                  </a:lnTo>
                  <a:lnTo>
                    <a:pt x="763" y="80"/>
                  </a:lnTo>
                  <a:lnTo>
                    <a:pt x="772" y="68"/>
                  </a:lnTo>
                  <a:lnTo>
                    <a:pt x="792" y="60"/>
                  </a:lnTo>
                  <a:lnTo>
                    <a:pt x="506" y="48"/>
                  </a:lnTo>
                  <a:close/>
                </a:path>
              </a:pathLst>
            </a:custGeom>
            <a:solidFill>
              <a:srgbClr val="FF33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226" name="Freeform 3164"/>
            <p:cNvSpPr>
              <a:spLocks/>
            </p:cNvSpPr>
            <p:nvPr/>
          </p:nvSpPr>
          <p:spPr bwMode="auto">
            <a:xfrm>
              <a:off x="1071422" y="5627843"/>
              <a:ext cx="988127" cy="223865"/>
            </a:xfrm>
            <a:custGeom>
              <a:avLst/>
              <a:gdLst>
                <a:gd name="T0" fmla="*/ 535 w 821"/>
                <a:gd name="T1" fmla="*/ 77 h 186"/>
                <a:gd name="T2" fmla="*/ 158 w 821"/>
                <a:gd name="T3" fmla="*/ 0 h 186"/>
                <a:gd name="T4" fmla="*/ 0 w 821"/>
                <a:gd name="T5" fmla="*/ 89 h 186"/>
                <a:gd name="T6" fmla="*/ 89 w 821"/>
                <a:gd name="T7" fmla="*/ 126 h 186"/>
                <a:gd name="T8" fmla="*/ 226 w 821"/>
                <a:gd name="T9" fmla="*/ 89 h 186"/>
                <a:gd name="T10" fmla="*/ 555 w 821"/>
                <a:gd name="T11" fmla="*/ 186 h 186"/>
                <a:gd name="T12" fmla="*/ 801 w 821"/>
                <a:gd name="T13" fmla="*/ 109 h 186"/>
                <a:gd name="T14" fmla="*/ 821 w 821"/>
                <a:gd name="T15" fmla="*/ 89 h 1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21" h="186">
                  <a:moveTo>
                    <a:pt x="535" y="77"/>
                  </a:moveTo>
                  <a:lnTo>
                    <a:pt x="158" y="0"/>
                  </a:lnTo>
                  <a:lnTo>
                    <a:pt x="0" y="89"/>
                  </a:lnTo>
                  <a:lnTo>
                    <a:pt x="89" y="126"/>
                  </a:lnTo>
                  <a:lnTo>
                    <a:pt x="226" y="89"/>
                  </a:lnTo>
                  <a:lnTo>
                    <a:pt x="555" y="186"/>
                  </a:lnTo>
                  <a:lnTo>
                    <a:pt x="801" y="109"/>
                  </a:lnTo>
                  <a:lnTo>
                    <a:pt x="821" y="89"/>
                  </a:lnTo>
                </a:path>
              </a:pathLst>
            </a:custGeom>
            <a:solidFill>
              <a:srgbClr val="FF3300"/>
            </a:solidFill>
            <a:ln w="14288">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n-US" sz="1400"/>
            </a:p>
          </p:txBody>
        </p:sp>
        <p:sp>
          <p:nvSpPr>
            <p:cNvPr id="227" name="Freeform 3165"/>
            <p:cNvSpPr>
              <a:spLocks/>
            </p:cNvSpPr>
            <p:nvPr/>
          </p:nvSpPr>
          <p:spPr bwMode="auto">
            <a:xfrm>
              <a:off x="1106325" y="5662747"/>
              <a:ext cx="953223" cy="164890"/>
            </a:xfrm>
            <a:custGeom>
              <a:avLst/>
              <a:gdLst>
                <a:gd name="T0" fmla="*/ 506 w 792"/>
                <a:gd name="T1" fmla="*/ 48 h 137"/>
                <a:gd name="T2" fmla="*/ 455 w 792"/>
                <a:gd name="T3" fmla="*/ 40 h 137"/>
                <a:gd name="T4" fmla="*/ 366 w 792"/>
                <a:gd name="T5" fmla="*/ 20 h 137"/>
                <a:gd name="T6" fmla="*/ 297 w 792"/>
                <a:gd name="T7" fmla="*/ 11 h 137"/>
                <a:gd name="T8" fmla="*/ 229 w 792"/>
                <a:gd name="T9" fmla="*/ 0 h 137"/>
                <a:gd name="T10" fmla="*/ 169 w 792"/>
                <a:gd name="T11" fmla="*/ 0 h 137"/>
                <a:gd name="T12" fmla="*/ 129 w 792"/>
                <a:gd name="T13" fmla="*/ 0 h 137"/>
                <a:gd name="T14" fmla="*/ 80 w 792"/>
                <a:gd name="T15" fmla="*/ 11 h 137"/>
                <a:gd name="T16" fmla="*/ 60 w 792"/>
                <a:gd name="T17" fmla="*/ 11 h 137"/>
                <a:gd name="T18" fmla="*/ 51 w 792"/>
                <a:gd name="T19" fmla="*/ 20 h 137"/>
                <a:gd name="T20" fmla="*/ 40 w 792"/>
                <a:gd name="T21" fmla="*/ 28 h 137"/>
                <a:gd name="T22" fmla="*/ 31 w 792"/>
                <a:gd name="T23" fmla="*/ 28 h 137"/>
                <a:gd name="T24" fmla="*/ 20 w 792"/>
                <a:gd name="T25" fmla="*/ 40 h 137"/>
                <a:gd name="T26" fmla="*/ 0 w 792"/>
                <a:gd name="T27" fmla="*/ 60 h 137"/>
                <a:gd name="T28" fmla="*/ 0 w 792"/>
                <a:gd name="T29" fmla="*/ 60 h 137"/>
                <a:gd name="T30" fmla="*/ 0 w 792"/>
                <a:gd name="T31" fmla="*/ 60 h 137"/>
                <a:gd name="T32" fmla="*/ 11 w 792"/>
                <a:gd name="T33" fmla="*/ 80 h 137"/>
                <a:gd name="T34" fmla="*/ 20 w 792"/>
                <a:gd name="T35" fmla="*/ 80 h 137"/>
                <a:gd name="T36" fmla="*/ 20 w 792"/>
                <a:gd name="T37" fmla="*/ 80 h 137"/>
                <a:gd name="T38" fmla="*/ 31 w 792"/>
                <a:gd name="T39" fmla="*/ 88 h 137"/>
                <a:gd name="T40" fmla="*/ 51 w 792"/>
                <a:gd name="T41" fmla="*/ 88 h 137"/>
                <a:gd name="T42" fmla="*/ 80 w 792"/>
                <a:gd name="T43" fmla="*/ 88 h 137"/>
                <a:gd name="T44" fmla="*/ 109 w 792"/>
                <a:gd name="T45" fmla="*/ 88 h 137"/>
                <a:gd name="T46" fmla="*/ 129 w 792"/>
                <a:gd name="T47" fmla="*/ 80 h 137"/>
                <a:gd name="T48" fmla="*/ 129 w 792"/>
                <a:gd name="T49" fmla="*/ 80 h 137"/>
                <a:gd name="T50" fmla="*/ 160 w 792"/>
                <a:gd name="T51" fmla="*/ 68 h 137"/>
                <a:gd name="T52" fmla="*/ 189 w 792"/>
                <a:gd name="T53" fmla="*/ 68 h 137"/>
                <a:gd name="T54" fmla="*/ 209 w 792"/>
                <a:gd name="T55" fmla="*/ 80 h 137"/>
                <a:gd name="T56" fmla="*/ 237 w 792"/>
                <a:gd name="T57" fmla="*/ 80 h 137"/>
                <a:gd name="T58" fmla="*/ 277 w 792"/>
                <a:gd name="T59" fmla="*/ 88 h 137"/>
                <a:gd name="T60" fmla="*/ 297 w 792"/>
                <a:gd name="T61" fmla="*/ 88 h 137"/>
                <a:gd name="T62" fmla="*/ 337 w 792"/>
                <a:gd name="T63" fmla="*/ 97 h 137"/>
                <a:gd name="T64" fmla="*/ 366 w 792"/>
                <a:gd name="T65" fmla="*/ 108 h 137"/>
                <a:gd name="T66" fmla="*/ 386 w 792"/>
                <a:gd name="T67" fmla="*/ 117 h 137"/>
                <a:gd name="T68" fmla="*/ 426 w 792"/>
                <a:gd name="T69" fmla="*/ 128 h 137"/>
                <a:gd name="T70" fmla="*/ 455 w 792"/>
                <a:gd name="T71" fmla="*/ 128 h 137"/>
                <a:gd name="T72" fmla="*/ 506 w 792"/>
                <a:gd name="T73" fmla="*/ 137 h 137"/>
                <a:gd name="T74" fmla="*/ 546 w 792"/>
                <a:gd name="T75" fmla="*/ 137 h 137"/>
                <a:gd name="T76" fmla="*/ 566 w 792"/>
                <a:gd name="T77" fmla="*/ 137 h 137"/>
                <a:gd name="T78" fmla="*/ 615 w 792"/>
                <a:gd name="T79" fmla="*/ 128 h 137"/>
                <a:gd name="T80" fmla="*/ 635 w 792"/>
                <a:gd name="T81" fmla="*/ 128 h 137"/>
                <a:gd name="T82" fmla="*/ 655 w 792"/>
                <a:gd name="T83" fmla="*/ 117 h 137"/>
                <a:gd name="T84" fmla="*/ 663 w 792"/>
                <a:gd name="T85" fmla="*/ 117 h 137"/>
                <a:gd name="T86" fmla="*/ 695 w 792"/>
                <a:gd name="T87" fmla="*/ 108 h 137"/>
                <a:gd name="T88" fmla="*/ 712 w 792"/>
                <a:gd name="T89" fmla="*/ 97 h 137"/>
                <a:gd name="T90" fmla="*/ 732 w 792"/>
                <a:gd name="T91" fmla="*/ 88 h 137"/>
                <a:gd name="T92" fmla="*/ 763 w 792"/>
                <a:gd name="T93" fmla="*/ 80 h 137"/>
                <a:gd name="T94" fmla="*/ 772 w 792"/>
                <a:gd name="T95" fmla="*/ 68 h 137"/>
                <a:gd name="T96" fmla="*/ 772 w 792"/>
                <a:gd name="T97" fmla="*/ 68 h 137"/>
                <a:gd name="T98" fmla="*/ 792 w 792"/>
                <a:gd name="T99" fmla="*/ 60 h 137"/>
                <a:gd name="T100" fmla="*/ 792 w 792"/>
                <a:gd name="T101" fmla="*/ 60 h 13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92" h="137">
                  <a:moveTo>
                    <a:pt x="506" y="48"/>
                  </a:moveTo>
                  <a:lnTo>
                    <a:pt x="455" y="40"/>
                  </a:lnTo>
                  <a:lnTo>
                    <a:pt x="366" y="20"/>
                  </a:lnTo>
                  <a:lnTo>
                    <a:pt x="297" y="11"/>
                  </a:lnTo>
                  <a:lnTo>
                    <a:pt x="229" y="0"/>
                  </a:lnTo>
                  <a:lnTo>
                    <a:pt x="169" y="0"/>
                  </a:lnTo>
                  <a:lnTo>
                    <a:pt x="129" y="0"/>
                  </a:lnTo>
                  <a:lnTo>
                    <a:pt x="80" y="11"/>
                  </a:lnTo>
                  <a:lnTo>
                    <a:pt x="60" y="11"/>
                  </a:lnTo>
                  <a:lnTo>
                    <a:pt x="51" y="20"/>
                  </a:lnTo>
                  <a:lnTo>
                    <a:pt x="40" y="28"/>
                  </a:lnTo>
                  <a:lnTo>
                    <a:pt x="31" y="28"/>
                  </a:lnTo>
                  <a:lnTo>
                    <a:pt x="20" y="40"/>
                  </a:lnTo>
                  <a:lnTo>
                    <a:pt x="0" y="60"/>
                  </a:lnTo>
                  <a:lnTo>
                    <a:pt x="11" y="80"/>
                  </a:lnTo>
                  <a:lnTo>
                    <a:pt x="20" y="80"/>
                  </a:lnTo>
                  <a:lnTo>
                    <a:pt x="31" y="88"/>
                  </a:lnTo>
                  <a:lnTo>
                    <a:pt x="51" y="88"/>
                  </a:lnTo>
                  <a:lnTo>
                    <a:pt x="80" y="88"/>
                  </a:lnTo>
                  <a:lnTo>
                    <a:pt x="109" y="88"/>
                  </a:lnTo>
                  <a:lnTo>
                    <a:pt x="129" y="80"/>
                  </a:lnTo>
                  <a:lnTo>
                    <a:pt x="160" y="68"/>
                  </a:lnTo>
                  <a:lnTo>
                    <a:pt x="189" y="68"/>
                  </a:lnTo>
                  <a:lnTo>
                    <a:pt x="209" y="80"/>
                  </a:lnTo>
                  <a:lnTo>
                    <a:pt x="237" y="80"/>
                  </a:lnTo>
                  <a:lnTo>
                    <a:pt x="277" y="88"/>
                  </a:lnTo>
                  <a:lnTo>
                    <a:pt x="297" y="88"/>
                  </a:lnTo>
                  <a:lnTo>
                    <a:pt x="337" y="97"/>
                  </a:lnTo>
                  <a:lnTo>
                    <a:pt x="366" y="108"/>
                  </a:lnTo>
                  <a:lnTo>
                    <a:pt x="386" y="117"/>
                  </a:lnTo>
                  <a:lnTo>
                    <a:pt x="426" y="128"/>
                  </a:lnTo>
                  <a:lnTo>
                    <a:pt x="455" y="128"/>
                  </a:lnTo>
                  <a:lnTo>
                    <a:pt x="506" y="137"/>
                  </a:lnTo>
                  <a:lnTo>
                    <a:pt x="546" y="137"/>
                  </a:lnTo>
                  <a:lnTo>
                    <a:pt x="566" y="137"/>
                  </a:lnTo>
                  <a:lnTo>
                    <a:pt x="615" y="128"/>
                  </a:lnTo>
                  <a:lnTo>
                    <a:pt x="635" y="128"/>
                  </a:lnTo>
                  <a:lnTo>
                    <a:pt x="655" y="117"/>
                  </a:lnTo>
                  <a:lnTo>
                    <a:pt x="663" y="117"/>
                  </a:lnTo>
                  <a:lnTo>
                    <a:pt x="695" y="108"/>
                  </a:lnTo>
                  <a:lnTo>
                    <a:pt x="712" y="97"/>
                  </a:lnTo>
                  <a:lnTo>
                    <a:pt x="732" y="88"/>
                  </a:lnTo>
                  <a:lnTo>
                    <a:pt x="763" y="80"/>
                  </a:lnTo>
                  <a:lnTo>
                    <a:pt x="772" y="68"/>
                  </a:lnTo>
                  <a:lnTo>
                    <a:pt x="792" y="60"/>
                  </a:lnTo>
                </a:path>
              </a:pathLst>
            </a:custGeom>
            <a:solidFill>
              <a:srgbClr val="FF3300"/>
            </a:solidFill>
            <a:ln w="14288">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n-US" sz="1400"/>
            </a:p>
          </p:txBody>
        </p:sp>
        <p:sp>
          <p:nvSpPr>
            <p:cNvPr id="237" name="Oval 3168"/>
            <p:cNvSpPr>
              <a:spLocks noChangeArrowheads="1"/>
            </p:cNvSpPr>
            <p:nvPr/>
          </p:nvSpPr>
          <p:spPr bwMode="auto">
            <a:xfrm>
              <a:off x="2403500" y="4986007"/>
              <a:ext cx="381530" cy="329777"/>
            </a:xfrm>
            <a:prstGeom prst="ellipse">
              <a:avLst/>
            </a:prstGeom>
            <a:solidFill>
              <a:srgbClr val="FF66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38" name="Oval 3169"/>
            <p:cNvSpPr>
              <a:spLocks noChangeArrowheads="1"/>
            </p:cNvSpPr>
            <p:nvPr/>
          </p:nvSpPr>
          <p:spPr bwMode="auto">
            <a:xfrm>
              <a:off x="2537364" y="5074164"/>
              <a:ext cx="547622" cy="457355"/>
            </a:xfrm>
            <a:prstGeom prst="ellipse">
              <a:avLst/>
            </a:prstGeom>
            <a:solidFill>
              <a:srgbClr val="FF66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0" tIns="0" rIns="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endParaRPr lang="en-US" altLang="en-US" sz="1200" dirty="0"/>
            </a:p>
          </p:txBody>
        </p:sp>
        <p:grpSp>
          <p:nvGrpSpPr>
            <p:cNvPr id="241" name="Group 3172"/>
            <p:cNvGrpSpPr>
              <a:grpSpLocks/>
            </p:cNvGrpSpPr>
            <p:nvPr/>
          </p:nvGrpSpPr>
          <p:grpSpPr bwMode="auto">
            <a:xfrm>
              <a:off x="1739400" y="4967057"/>
              <a:ext cx="667978" cy="635485"/>
              <a:chOff x="2603" y="2481"/>
              <a:chExt cx="555" cy="528"/>
            </a:xfrm>
            <a:scene3d>
              <a:camera prst="orthographicFront">
                <a:rot lat="0" lon="0" rev="0"/>
              </a:camera>
              <a:lightRig rig="balanced" dir="t">
                <a:rot lat="0" lon="0" rev="8700000"/>
              </a:lightRig>
            </a:scene3d>
          </p:grpSpPr>
          <p:sp>
            <p:nvSpPr>
              <p:cNvPr id="242" name="Oval 3173"/>
              <p:cNvSpPr>
                <a:spLocks noChangeArrowheads="1"/>
              </p:cNvSpPr>
              <p:nvPr/>
            </p:nvSpPr>
            <p:spPr bwMode="auto">
              <a:xfrm>
                <a:off x="2603" y="2510"/>
                <a:ext cx="346" cy="283"/>
              </a:xfrm>
              <a:prstGeom prst="ellipse">
                <a:avLst/>
              </a:prstGeom>
              <a:solidFill>
                <a:srgbClr val="FFFF0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43" name="Oval 3174"/>
              <p:cNvSpPr>
                <a:spLocks noChangeArrowheads="1"/>
              </p:cNvSpPr>
              <p:nvPr/>
            </p:nvSpPr>
            <p:spPr bwMode="auto">
              <a:xfrm>
                <a:off x="2740" y="2481"/>
                <a:ext cx="418" cy="332"/>
              </a:xfrm>
              <a:prstGeom prst="ellipse">
                <a:avLst/>
              </a:prstGeom>
              <a:solidFill>
                <a:srgbClr val="FFFF0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44" name="Rectangle 3175"/>
              <p:cNvSpPr>
                <a:spLocks noChangeArrowheads="1"/>
              </p:cNvSpPr>
              <p:nvPr/>
            </p:nvSpPr>
            <p:spPr bwMode="auto">
              <a:xfrm>
                <a:off x="2700" y="2570"/>
                <a:ext cx="189" cy="146"/>
              </a:xfrm>
              <a:prstGeom prst="rect">
                <a:avLst/>
              </a:prstGeom>
              <a:solidFill>
                <a:srgbClr val="FFFFFF"/>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45" name="Rectangle 3176"/>
              <p:cNvSpPr>
                <a:spLocks noChangeArrowheads="1"/>
              </p:cNvSpPr>
              <p:nvPr/>
            </p:nvSpPr>
            <p:spPr bwMode="auto">
              <a:xfrm>
                <a:off x="2713" y="2537"/>
                <a:ext cx="0" cy="472"/>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sz="1600" dirty="0">
                  <a:latin typeface="Helvetica" panose="020B0604020202020204" pitchFamily="34" charset="0"/>
                </a:endParaRPr>
              </a:p>
            </p:txBody>
          </p:sp>
        </p:grpSp>
        <p:sp>
          <p:nvSpPr>
            <p:cNvPr id="246" name="AutoShape 3177"/>
            <p:cNvSpPr>
              <a:spLocks noChangeArrowheads="1"/>
            </p:cNvSpPr>
            <p:nvPr/>
          </p:nvSpPr>
          <p:spPr bwMode="auto">
            <a:xfrm>
              <a:off x="2107691" y="5331727"/>
              <a:ext cx="251545" cy="261174"/>
            </a:xfrm>
            <a:prstGeom prst="roundRect">
              <a:avLst>
                <a:gd name="adj" fmla="val 63634"/>
              </a:avLst>
            </a:prstGeom>
            <a:solidFill>
              <a:srgbClr val="0099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47" name="AutoShape 3178"/>
            <p:cNvSpPr>
              <a:spLocks noChangeArrowheads="1"/>
            </p:cNvSpPr>
            <p:nvPr/>
          </p:nvSpPr>
          <p:spPr bwMode="auto">
            <a:xfrm>
              <a:off x="2238879" y="5366631"/>
              <a:ext cx="250341" cy="261173"/>
            </a:xfrm>
            <a:prstGeom prst="roundRect">
              <a:avLst>
                <a:gd name="adj" fmla="val 63944"/>
              </a:avLst>
            </a:prstGeom>
            <a:solidFill>
              <a:srgbClr val="0099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49" name="AutoShape 3180"/>
            <p:cNvSpPr>
              <a:spLocks noChangeArrowheads="1"/>
            </p:cNvSpPr>
            <p:nvPr/>
          </p:nvSpPr>
          <p:spPr bwMode="auto">
            <a:xfrm>
              <a:off x="2524125" y="5331727"/>
              <a:ext cx="250341" cy="261174"/>
            </a:xfrm>
            <a:prstGeom prst="roundRect">
              <a:avLst>
                <a:gd name="adj" fmla="val 63944"/>
              </a:avLst>
            </a:prstGeom>
            <a:solidFill>
              <a:srgbClr val="0099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51" name="AutoShape 3182"/>
            <p:cNvSpPr>
              <a:spLocks noChangeArrowheads="1"/>
            </p:cNvSpPr>
            <p:nvPr/>
          </p:nvSpPr>
          <p:spPr bwMode="auto">
            <a:xfrm>
              <a:off x="2368865" y="5472545"/>
              <a:ext cx="251545" cy="262377"/>
            </a:xfrm>
            <a:prstGeom prst="roundRect">
              <a:avLst>
                <a:gd name="adj" fmla="val 63634"/>
              </a:avLst>
            </a:prstGeom>
            <a:solidFill>
              <a:srgbClr val="0099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48" name="AutoShape 3179"/>
            <p:cNvSpPr>
              <a:spLocks noChangeArrowheads="1"/>
            </p:cNvSpPr>
            <p:nvPr/>
          </p:nvSpPr>
          <p:spPr bwMode="auto">
            <a:xfrm>
              <a:off x="2411259" y="5359156"/>
              <a:ext cx="251545" cy="257563"/>
            </a:xfrm>
            <a:prstGeom prst="roundRect">
              <a:avLst>
                <a:gd name="adj" fmla="val 63634"/>
              </a:avLst>
            </a:prstGeom>
            <a:solidFill>
              <a:srgbClr val="0099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52" name="AutoShape 3183"/>
            <p:cNvSpPr>
              <a:spLocks noChangeArrowheads="1"/>
            </p:cNvSpPr>
            <p:nvPr/>
          </p:nvSpPr>
          <p:spPr bwMode="auto">
            <a:xfrm>
              <a:off x="2238879" y="5675947"/>
              <a:ext cx="250341" cy="375512"/>
            </a:xfrm>
            <a:prstGeom prst="roundRect">
              <a:avLst>
                <a:gd name="adj" fmla="val 63944"/>
              </a:avLst>
            </a:prstGeom>
            <a:solidFill>
              <a:srgbClr val="996633"/>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53" name="AutoShape 3184"/>
            <p:cNvSpPr>
              <a:spLocks noChangeArrowheads="1"/>
            </p:cNvSpPr>
            <p:nvPr/>
          </p:nvSpPr>
          <p:spPr bwMode="auto">
            <a:xfrm>
              <a:off x="2417007" y="5627804"/>
              <a:ext cx="251545" cy="377919"/>
            </a:xfrm>
            <a:prstGeom prst="roundRect">
              <a:avLst>
                <a:gd name="adj" fmla="val 63634"/>
              </a:avLst>
            </a:prstGeom>
            <a:solidFill>
              <a:srgbClr val="996633"/>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54" name="AutoShape 3185"/>
            <p:cNvSpPr>
              <a:spLocks noChangeArrowheads="1"/>
            </p:cNvSpPr>
            <p:nvPr/>
          </p:nvSpPr>
          <p:spPr bwMode="auto">
            <a:xfrm>
              <a:off x="2572267" y="5496616"/>
              <a:ext cx="251545" cy="379123"/>
            </a:xfrm>
            <a:prstGeom prst="roundRect">
              <a:avLst>
                <a:gd name="adj" fmla="val 63634"/>
              </a:avLst>
            </a:prstGeom>
            <a:solidFill>
              <a:srgbClr val="996633"/>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50" name="AutoShape 3181"/>
            <p:cNvSpPr>
              <a:spLocks noChangeArrowheads="1"/>
            </p:cNvSpPr>
            <p:nvPr/>
          </p:nvSpPr>
          <p:spPr bwMode="auto">
            <a:xfrm>
              <a:off x="2155834" y="5520687"/>
              <a:ext cx="251545" cy="258766"/>
            </a:xfrm>
            <a:prstGeom prst="roundRect">
              <a:avLst>
                <a:gd name="adj" fmla="val 63634"/>
              </a:avLst>
            </a:prstGeom>
            <a:solidFill>
              <a:srgbClr val="0099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56" name="Rectangle 3187"/>
            <p:cNvSpPr>
              <a:spLocks noChangeArrowheads="1"/>
            </p:cNvSpPr>
            <p:nvPr/>
          </p:nvSpPr>
          <p:spPr bwMode="auto">
            <a:xfrm>
              <a:off x="2381393" y="5571279"/>
              <a:ext cx="100" cy="71042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sz="2000" dirty="0">
                <a:latin typeface="Helvetica" panose="020B0604020202020204" pitchFamily="34" charset="0"/>
              </a:endParaRPr>
            </a:p>
          </p:txBody>
        </p:sp>
        <p:sp>
          <p:nvSpPr>
            <p:cNvPr id="257" name="Line 3189"/>
            <p:cNvSpPr>
              <a:spLocks noChangeShapeType="1"/>
            </p:cNvSpPr>
            <p:nvPr/>
          </p:nvSpPr>
          <p:spPr bwMode="auto">
            <a:xfrm flipH="1" flipV="1">
              <a:off x="1702090" y="5779453"/>
              <a:ext cx="240713" cy="344220"/>
            </a:xfrm>
            <a:prstGeom prst="line">
              <a:avLst/>
            </a:prstGeom>
            <a:noFill/>
            <a:ln w="2857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noFill/>
                </a14:hiddenFill>
              </a:ext>
            </a:extLst>
          </p:spPr>
          <p:txBody>
            <a:bodyPr/>
            <a:lstStyle/>
            <a:p>
              <a:endParaRPr lang="en-US" sz="1400"/>
            </a:p>
          </p:txBody>
        </p:sp>
        <p:sp>
          <p:nvSpPr>
            <p:cNvPr id="229" name="Rectangle 3167"/>
            <p:cNvSpPr>
              <a:spLocks noChangeArrowheads="1"/>
            </p:cNvSpPr>
            <p:nvPr/>
          </p:nvSpPr>
          <p:spPr bwMode="auto">
            <a:xfrm>
              <a:off x="1989892" y="5359058"/>
              <a:ext cx="98" cy="71042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endParaRPr lang="en-US" altLang="en-US" sz="2000" dirty="0">
                <a:latin typeface="Helvetica" panose="020B0604020202020204" pitchFamily="34" charset="0"/>
              </a:endParaRPr>
            </a:p>
          </p:txBody>
        </p:sp>
      </p:grpSp>
      <p:grpSp>
        <p:nvGrpSpPr>
          <p:cNvPr id="258" name="Group 257"/>
          <p:cNvGrpSpPr/>
          <p:nvPr/>
        </p:nvGrpSpPr>
        <p:grpSpPr>
          <a:xfrm rot="1187125">
            <a:off x="5233161" y="3670873"/>
            <a:ext cx="1362411" cy="2153872"/>
            <a:chOff x="1874395" y="2195606"/>
            <a:chExt cx="1362411" cy="2153872"/>
          </a:xfrm>
        </p:grpSpPr>
        <p:grpSp>
          <p:nvGrpSpPr>
            <p:cNvPr id="259" name="Group 258"/>
            <p:cNvGrpSpPr/>
            <p:nvPr/>
          </p:nvGrpSpPr>
          <p:grpSpPr>
            <a:xfrm>
              <a:off x="1874395" y="2195606"/>
              <a:ext cx="1362411" cy="2153872"/>
              <a:chOff x="1684623" y="1988582"/>
              <a:chExt cx="1362411" cy="2153872"/>
            </a:xfrm>
          </p:grpSpPr>
          <p:grpSp>
            <p:nvGrpSpPr>
              <p:cNvPr id="264" name="Group 263"/>
              <p:cNvGrpSpPr/>
              <p:nvPr/>
            </p:nvGrpSpPr>
            <p:grpSpPr>
              <a:xfrm>
                <a:off x="1684623" y="1988582"/>
                <a:ext cx="1226725" cy="2153872"/>
                <a:chOff x="1705357" y="2255502"/>
                <a:chExt cx="1226725" cy="2153872"/>
              </a:xfrm>
            </p:grpSpPr>
            <p:cxnSp>
              <p:nvCxnSpPr>
                <p:cNvPr id="275" name="Straight Connector 274"/>
                <p:cNvCxnSpPr/>
                <p:nvPr/>
              </p:nvCxnSpPr>
              <p:spPr>
                <a:xfrm flipH="1" flipV="1">
                  <a:off x="1826868" y="3051115"/>
                  <a:ext cx="284902" cy="63423"/>
                </a:xfrm>
                <a:prstGeom prst="line">
                  <a:avLst/>
                </a:prstGeom>
                <a:noFill/>
                <a:ln w="19050">
                  <a:gradFill flip="none" rotWithShape="1">
                    <a:gsLst>
                      <a:gs pos="55300">
                        <a:schemeClr val="accent3"/>
                      </a:gs>
                      <a:gs pos="0">
                        <a:schemeClr val="accent1">
                          <a:lumMod val="5000"/>
                          <a:lumOff val="95000"/>
                        </a:schemeClr>
                      </a:gs>
                      <a:gs pos="100000">
                        <a:schemeClr val="accent3">
                          <a:lumMod val="75000"/>
                        </a:schemeClr>
                      </a:gs>
                    </a:gsLst>
                    <a:lin ang="2700000" scaled="1"/>
                    <a:tileRect/>
                  </a:gradFill>
                </a:ln>
                <a:effectLst>
                  <a:glow rad="25400">
                    <a:schemeClr val="accent3">
                      <a:lumMod val="50000"/>
                    </a:scheme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276" name="Straight Connector 275"/>
                <p:cNvCxnSpPr/>
                <p:nvPr/>
              </p:nvCxnSpPr>
              <p:spPr>
                <a:xfrm flipH="1" flipV="1">
                  <a:off x="1747922" y="3160588"/>
                  <a:ext cx="321024" cy="20401"/>
                </a:xfrm>
                <a:prstGeom prst="line">
                  <a:avLst/>
                </a:prstGeom>
                <a:noFill/>
                <a:ln w="19050">
                  <a:gradFill flip="none" rotWithShape="1">
                    <a:gsLst>
                      <a:gs pos="55300">
                        <a:schemeClr val="accent3"/>
                      </a:gs>
                      <a:gs pos="0">
                        <a:schemeClr val="accent1">
                          <a:lumMod val="5000"/>
                          <a:lumOff val="95000"/>
                        </a:schemeClr>
                      </a:gs>
                      <a:gs pos="100000">
                        <a:schemeClr val="accent3">
                          <a:lumMod val="75000"/>
                        </a:schemeClr>
                      </a:gs>
                    </a:gsLst>
                    <a:lin ang="2700000" scaled="1"/>
                    <a:tileRect/>
                  </a:gradFill>
                </a:ln>
                <a:effectLst>
                  <a:glow rad="25400">
                    <a:schemeClr val="accent3">
                      <a:lumMod val="50000"/>
                    </a:scheme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277" name="Straight Connector 276"/>
                <p:cNvCxnSpPr/>
                <p:nvPr/>
              </p:nvCxnSpPr>
              <p:spPr>
                <a:xfrm flipH="1">
                  <a:off x="1747922" y="3235906"/>
                  <a:ext cx="321024" cy="19869"/>
                </a:xfrm>
                <a:prstGeom prst="line">
                  <a:avLst/>
                </a:prstGeom>
                <a:noFill/>
                <a:ln w="19050">
                  <a:gradFill flip="none" rotWithShape="1">
                    <a:gsLst>
                      <a:gs pos="55300">
                        <a:schemeClr val="accent3"/>
                      </a:gs>
                      <a:gs pos="0">
                        <a:schemeClr val="accent1">
                          <a:lumMod val="5000"/>
                          <a:lumOff val="95000"/>
                        </a:schemeClr>
                      </a:gs>
                      <a:gs pos="100000">
                        <a:schemeClr val="accent3">
                          <a:lumMod val="75000"/>
                        </a:schemeClr>
                      </a:gs>
                    </a:gsLst>
                    <a:lin ang="2700000" scaled="1"/>
                    <a:tileRect/>
                  </a:gradFill>
                </a:ln>
                <a:effectLst>
                  <a:glow rad="25400">
                    <a:schemeClr val="accent3">
                      <a:lumMod val="50000"/>
                    </a:scheme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278" name="Straight Connector 277"/>
                <p:cNvCxnSpPr/>
                <p:nvPr/>
              </p:nvCxnSpPr>
              <p:spPr>
                <a:xfrm flipH="1">
                  <a:off x="2059950" y="3337370"/>
                  <a:ext cx="170588" cy="84654"/>
                </a:xfrm>
                <a:prstGeom prst="line">
                  <a:avLst/>
                </a:prstGeom>
                <a:noFill/>
                <a:ln w="19050">
                  <a:gradFill flip="none" rotWithShape="1">
                    <a:gsLst>
                      <a:gs pos="55300">
                        <a:schemeClr val="accent3"/>
                      </a:gs>
                      <a:gs pos="0">
                        <a:schemeClr val="accent1">
                          <a:lumMod val="5000"/>
                          <a:lumOff val="95000"/>
                        </a:schemeClr>
                      </a:gs>
                      <a:gs pos="100000">
                        <a:schemeClr val="accent3">
                          <a:lumMod val="75000"/>
                        </a:schemeClr>
                      </a:gs>
                    </a:gsLst>
                    <a:lin ang="2700000" scaled="1"/>
                    <a:tileRect/>
                  </a:gradFill>
                </a:ln>
                <a:effectLst>
                  <a:glow rad="25400">
                    <a:schemeClr val="accent3">
                      <a:lumMod val="50000"/>
                    </a:scheme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279" name="Straight Connector 278"/>
                <p:cNvCxnSpPr/>
                <p:nvPr/>
              </p:nvCxnSpPr>
              <p:spPr>
                <a:xfrm flipH="1">
                  <a:off x="2038339" y="3453237"/>
                  <a:ext cx="309533" cy="13819"/>
                </a:xfrm>
                <a:prstGeom prst="line">
                  <a:avLst/>
                </a:prstGeom>
                <a:noFill/>
                <a:ln w="19050">
                  <a:gradFill flip="none" rotWithShape="1">
                    <a:gsLst>
                      <a:gs pos="55300">
                        <a:schemeClr val="accent3"/>
                      </a:gs>
                      <a:gs pos="0">
                        <a:schemeClr val="accent1">
                          <a:lumMod val="5000"/>
                          <a:lumOff val="95000"/>
                        </a:schemeClr>
                      </a:gs>
                      <a:gs pos="100000">
                        <a:schemeClr val="accent3">
                          <a:lumMod val="75000"/>
                        </a:schemeClr>
                      </a:gs>
                    </a:gsLst>
                    <a:lin ang="2700000" scaled="1"/>
                    <a:tileRect/>
                  </a:gradFill>
                </a:ln>
                <a:effectLst>
                  <a:glow rad="25400">
                    <a:schemeClr val="accent3">
                      <a:lumMod val="50000"/>
                    </a:scheme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280" name="Straight Connector 279"/>
                <p:cNvCxnSpPr/>
                <p:nvPr/>
              </p:nvCxnSpPr>
              <p:spPr>
                <a:xfrm flipH="1" flipV="1">
                  <a:off x="2020824" y="3505968"/>
                  <a:ext cx="148612" cy="62917"/>
                </a:xfrm>
                <a:prstGeom prst="line">
                  <a:avLst/>
                </a:prstGeom>
                <a:noFill/>
                <a:ln w="19050">
                  <a:gradFill flip="none" rotWithShape="1">
                    <a:gsLst>
                      <a:gs pos="55300">
                        <a:schemeClr val="accent3"/>
                      </a:gs>
                      <a:gs pos="0">
                        <a:schemeClr val="accent1">
                          <a:lumMod val="5000"/>
                          <a:lumOff val="95000"/>
                        </a:schemeClr>
                      </a:gs>
                      <a:gs pos="100000">
                        <a:schemeClr val="accent3">
                          <a:lumMod val="75000"/>
                        </a:schemeClr>
                      </a:gs>
                    </a:gsLst>
                    <a:lin ang="2700000" scaled="1"/>
                    <a:tileRect/>
                  </a:gradFill>
                </a:ln>
                <a:effectLst>
                  <a:glow rad="25400">
                    <a:schemeClr val="accent3">
                      <a:lumMod val="50000"/>
                    </a:schemeClr>
                  </a:glow>
                </a:effectLst>
              </p:spPr>
              <p:style>
                <a:lnRef idx="2">
                  <a:schemeClr val="accent1">
                    <a:shade val="50000"/>
                  </a:schemeClr>
                </a:lnRef>
                <a:fillRef idx="1">
                  <a:schemeClr val="accent1"/>
                </a:fillRef>
                <a:effectRef idx="0">
                  <a:schemeClr val="accent1"/>
                </a:effectRef>
                <a:fontRef idx="minor">
                  <a:schemeClr val="lt1"/>
                </a:fontRef>
              </p:style>
            </p:cxnSp>
            <p:sp>
              <p:nvSpPr>
                <p:cNvPr id="281" name="Freeform 280"/>
                <p:cNvSpPr/>
                <p:nvPr/>
              </p:nvSpPr>
              <p:spPr>
                <a:xfrm>
                  <a:off x="1705357" y="2255502"/>
                  <a:ext cx="1226725" cy="2153872"/>
                </a:xfrm>
                <a:custGeom>
                  <a:avLst/>
                  <a:gdLst>
                    <a:gd name="connsiteX0" fmla="*/ 7200 w 499074"/>
                    <a:gd name="connsiteY0" fmla="*/ 937633 h 937633"/>
                    <a:gd name="connsiteX1" fmla="*/ 111600 w 499074"/>
                    <a:gd name="connsiteY1" fmla="*/ 779233 h 937633"/>
                    <a:gd name="connsiteX2" fmla="*/ 133200 w 499074"/>
                    <a:gd name="connsiteY2" fmla="*/ 545233 h 937633"/>
                    <a:gd name="connsiteX3" fmla="*/ 158400 w 499074"/>
                    <a:gd name="connsiteY3" fmla="*/ 347233 h 937633"/>
                    <a:gd name="connsiteX4" fmla="*/ 104400 w 499074"/>
                    <a:gd name="connsiteY4" fmla="*/ 174433 h 937633"/>
                    <a:gd name="connsiteX5" fmla="*/ 324000 w 499074"/>
                    <a:gd name="connsiteY5" fmla="*/ 70033 h 937633"/>
                    <a:gd name="connsiteX6" fmla="*/ 478800 w 499074"/>
                    <a:gd name="connsiteY6" fmla="*/ 1633 h 937633"/>
                    <a:gd name="connsiteX7" fmla="*/ 482400 w 499074"/>
                    <a:gd name="connsiteY7" fmla="*/ 138433 h 937633"/>
                    <a:gd name="connsiteX8" fmla="*/ 342000 w 499074"/>
                    <a:gd name="connsiteY8" fmla="*/ 221233 h 937633"/>
                    <a:gd name="connsiteX9" fmla="*/ 129600 w 499074"/>
                    <a:gd name="connsiteY9" fmla="*/ 322033 h 937633"/>
                    <a:gd name="connsiteX10" fmla="*/ 18000 w 499074"/>
                    <a:gd name="connsiteY10" fmla="*/ 415633 h 937633"/>
                    <a:gd name="connsiteX11" fmla="*/ 10800 w 499074"/>
                    <a:gd name="connsiteY11" fmla="*/ 494833 h 937633"/>
                    <a:gd name="connsiteX12" fmla="*/ 104400 w 499074"/>
                    <a:gd name="connsiteY12" fmla="*/ 491233 h 937633"/>
                    <a:gd name="connsiteX13" fmla="*/ 216000 w 499074"/>
                    <a:gd name="connsiteY13" fmla="*/ 466033 h 937633"/>
                    <a:gd name="connsiteX14" fmla="*/ 302400 w 499074"/>
                    <a:gd name="connsiteY14" fmla="*/ 491233 h 937633"/>
                    <a:gd name="connsiteX15" fmla="*/ 248400 w 499074"/>
                    <a:gd name="connsiteY15" fmla="*/ 577633 h 937633"/>
                    <a:gd name="connsiteX16" fmla="*/ 111600 w 499074"/>
                    <a:gd name="connsiteY16" fmla="*/ 613633 h 937633"/>
                    <a:gd name="connsiteX17" fmla="*/ 25200 w 499074"/>
                    <a:gd name="connsiteY17" fmla="*/ 671233 h 937633"/>
                    <a:gd name="connsiteX18" fmla="*/ 0 w 499074"/>
                    <a:gd name="connsiteY18" fmla="*/ 779233 h 937633"/>
                    <a:gd name="connsiteX0" fmla="*/ 7200 w 499074"/>
                    <a:gd name="connsiteY0" fmla="*/ 937329 h 937329"/>
                    <a:gd name="connsiteX1" fmla="*/ 111600 w 499074"/>
                    <a:gd name="connsiteY1" fmla="*/ 778929 h 937329"/>
                    <a:gd name="connsiteX2" fmla="*/ 133200 w 499074"/>
                    <a:gd name="connsiteY2" fmla="*/ 544929 h 937329"/>
                    <a:gd name="connsiteX3" fmla="*/ 158400 w 499074"/>
                    <a:gd name="connsiteY3" fmla="*/ 346929 h 937329"/>
                    <a:gd name="connsiteX4" fmla="*/ 104400 w 499074"/>
                    <a:gd name="connsiteY4" fmla="*/ 174129 h 937329"/>
                    <a:gd name="connsiteX5" fmla="*/ 200725 w 499074"/>
                    <a:gd name="connsiteY5" fmla="*/ 88282 h 937329"/>
                    <a:gd name="connsiteX6" fmla="*/ 324000 w 499074"/>
                    <a:gd name="connsiteY6" fmla="*/ 69729 h 937329"/>
                    <a:gd name="connsiteX7" fmla="*/ 478800 w 499074"/>
                    <a:gd name="connsiteY7" fmla="*/ 1329 h 937329"/>
                    <a:gd name="connsiteX8" fmla="*/ 482400 w 499074"/>
                    <a:gd name="connsiteY8" fmla="*/ 138129 h 937329"/>
                    <a:gd name="connsiteX9" fmla="*/ 342000 w 499074"/>
                    <a:gd name="connsiteY9" fmla="*/ 220929 h 937329"/>
                    <a:gd name="connsiteX10" fmla="*/ 129600 w 499074"/>
                    <a:gd name="connsiteY10" fmla="*/ 321729 h 937329"/>
                    <a:gd name="connsiteX11" fmla="*/ 18000 w 499074"/>
                    <a:gd name="connsiteY11" fmla="*/ 415329 h 937329"/>
                    <a:gd name="connsiteX12" fmla="*/ 10800 w 499074"/>
                    <a:gd name="connsiteY12" fmla="*/ 494529 h 937329"/>
                    <a:gd name="connsiteX13" fmla="*/ 104400 w 499074"/>
                    <a:gd name="connsiteY13" fmla="*/ 490929 h 937329"/>
                    <a:gd name="connsiteX14" fmla="*/ 216000 w 499074"/>
                    <a:gd name="connsiteY14" fmla="*/ 465729 h 937329"/>
                    <a:gd name="connsiteX15" fmla="*/ 302400 w 499074"/>
                    <a:gd name="connsiteY15" fmla="*/ 490929 h 937329"/>
                    <a:gd name="connsiteX16" fmla="*/ 248400 w 499074"/>
                    <a:gd name="connsiteY16" fmla="*/ 577329 h 937329"/>
                    <a:gd name="connsiteX17" fmla="*/ 111600 w 499074"/>
                    <a:gd name="connsiteY17" fmla="*/ 613329 h 937329"/>
                    <a:gd name="connsiteX18" fmla="*/ 25200 w 499074"/>
                    <a:gd name="connsiteY18" fmla="*/ 670929 h 937329"/>
                    <a:gd name="connsiteX19" fmla="*/ 0 w 499074"/>
                    <a:gd name="connsiteY19" fmla="*/ 778929 h 937329"/>
                    <a:gd name="connsiteX0" fmla="*/ 7200 w 499074"/>
                    <a:gd name="connsiteY0" fmla="*/ 937329 h 937329"/>
                    <a:gd name="connsiteX1" fmla="*/ 111600 w 499074"/>
                    <a:gd name="connsiteY1" fmla="*/ 778929 h 937329"/>
                    <a:gd name="connsiteX2" fmla="*/ 133200 w 499074"/>
                    <a:gd name="connsiteY2" fmla="*/ 544929 h 937329"/>
                    <a:gd name="connsiteX3" fmla="*/ 158400 w 499074"/>
                    <a:gd name="connsiteY3" fmla="*/ 346929 h 937329"/>
                    <a:gd name="connsiteX4" fmla="*/ 104400 w 499074"/>
                    <a:gd name="connsiteY4" fmla="*/ 174129 h 937329"/>
                    <a:gd name="connsiteX5" fmla="*/ 200725 w 499074"/>
                    <a:gd name="connsiteY5" fmla="*/ 88282 h 937329"/>
                    <a:gd name="connsiteX6" fmla="*/ 324000 w 499074"/>
                    <a:gd name="connsiteY6" fmla="*/ 69729 h 937329"/>
                    <a:gd name="connsiteX7" fmla="*/ 478800 w 499074"/>
                    <a:gd name="connsiteY7" fmla="*/ 1329 h 937329"/>
                    <a:gd name="connsiteX8" fmla="*/ 482400 w 499074"/>
                    <a:gd name="connsiteY8" fmla="*/ 138129 h 937329"/>
                    <a:gd name="connsiteX9" fmla="*/ 342000 w 499074"/>
                    <a:gd name="connsiteY9" fmla="*/ 220929 h 937329"/>
                    <a:gd name="connsiteX10" fmla="*/ 129600 w 499074"/>
                    <a:gd name="connsiteY10" fmla="*/ 321729 h 937329"/>
                    <a:gd name="connsiteX11" fmla="*/ 18000 w 499074"/>
                    <a:gd name="connsiteY11" fmla="*/ 415329 h 937329"/>
                    <a:gd name="connsiteX12" fmla="*/ 10800 w 499074"/>
                    <a:gd name="connsiteY12" fmla="*/ 494529 h 937329"/>
                    <a:gd name="connsiteX13" fmla="*/ 104400 w 499074"/>
                    <a:gd name="connsiteY13" fmla="*/ 490929 h 937329"/>
                    <a:gd name="connsiteX14" fmla="*/ 216000 w 499074"/>
                    <a:gd name="connsiteY14" fmla="*/ 465729 h 937329"/>
                    <a:gd name="connsiteX15" fmla="*/ 302400 w 499074"/>
                    <a:gd name="connsiteY15" fmla="*/ 490929 h 937329"/>
                    <a:gd name="connsiteX16" fmla="*/ 248400 w 499074"/>
                    <a:gd name="connsiteY16" fmla="*/ 577329 h 937329"/>
                    <a:gd name="connsiteX17" fmla="*/ 111600 w 499074"/>
                    <a:gd name="connsiteY17" fmla="*/ 613329 h 937329"/>
                    <a:gd name="connsiteX18" fmla="*/ 25200 w 499074"/>
                    <a:gd name="connsiteY18" fmla="*/ 670929 h 937329"/>
                    <a:gd name="connsiteX19" fmla="*/ 0 w 499074"/>
                    <a:gd name="connsiteY19" fmla="*/ 778929 h 937329"/>
                    <a:gd name="connsiteX0" fmla="*/ 7200 w 499074"/>
                    <a:gd name="connsiteY0" fmla="*/ 937329 h 937329"/>
                    <a:gd name="connsiteX1" fmla="*/ 111600 w 499074"/>
                    <a:gd name="connsiteY1" fmla="*/ 778929 h 937329"/>
                    <a:gd name="connsiteX2" fmla="*/ 133200 w 499074"/>
                    <a:gd name="connsiteY2" fmla="*/ 544929 h 937329"/>
                    <a:gd name="connsiteX3" fmla="*/ 158400 w 499074"/>
                    <a:gd name="connsiteY3" fmla="*/ 346929 h 937329"/>
                    <a:gd name="connsiteX4" fmla="*/ 121598 w 499074"/>
                    <a:gd name="connsiteY4" fmla="*/ 177950 h 937329"/>
                    <a:gd name="connsiteX5" fmla="*/ 200725 w 499074"/>
                    <a:gd name="connsiteY5" fmla="*/ 88282 h 937329"/>
                    <a:gd name="connsiteX6" fmla="*/ 324000 w 499074"/>
                    <a:gd name="connsiteY6" fmla="*/ 69729 h 937329"/>
                    <a:gd name="connsiteX7" fmla="*/ 478800 w 499074"/>
                    <a:gd name="connsiteY7" fmla="*/ 1329 h 937329"/>
                    <a:gd name="connsiteX8" fmla="*/ 482400 w 499074"/>
                    <a:gd name="connsiteY8" fmla="*/ 138129 h 937329"/>
                    <a:gd name="connsiteX9" fmla="*/ 342000 w 499074"/>
                    <a:gd name="connsiteY9" fmla="*/ 220929 h 937329"/>
                    <a:gd name="connsiteX10" fmla="*/ 129600 w 499074"/>
                    <a:gd name="connsiteY10" fmla="*/ 321729 h 937329"/>
                    <a:gd name="connsiteX11" fmla="*/ 18000 w 499074"/>
                    <a:gd name="connsiteY11" fmla="*/ 415329 h 937329"/>
                    <a:gd name="connsiteX12" fmla="*/ 10800 w 499074"/>
                    <a:gd name="connsiteY12" fmla="*/ 494529 h 937329"/>
                    <a:gd name="connsiteX13" fmla="*/ 104400 w 499074"/>
                    <a:gd name="connsiteY13" fmla="*/ 490929 h 937329"/>
                    <a:gd name="connsiteX14" fmla="*/ 216000 w 499074"/>
                    <a:gd name="connsiteY14" fmla="*/ 465729 h 937329"/>
                    <a:gd name="connsiteX15" fmla="*/ 302400 w 499074"/>
                    <a:gd name="connsiteY15" fmla="*/ 490929 h 937329"/>
                    <a:gd name="connsiteX16" fmla="*/ 248400 w 499074"/>
                    <a:gd name="connsiteY16" fmla="*/ 577329 h 937329"/>
                    <a:gd name="connsiteX17" fmla="*/ 111600 w 499074"/>
                    <a:gd name="connsiteY17" fmla="*/ 613329 h 937329"/>
                    <a:gd name="connsiteX18" fmla="*/ 25200 w 499074"/>
                    <a:gd name="connsiteY18" fmla="*/ 670929 h 937329"/>
                    <a:gd name="connsiteX19" fmla="*/ 0 w 499074"/>
                    <a:gd name="connsiteY19" fmla="*/ 778929 h 937329"/>
                    <a:gd name="connsiteX0" fmla="*/ 7200 w 499074"/>
                    <a:gd name="connsiteY0" fmla="*/ 937329 h 937329"/>
                    <a:gd name="connsiteX1" fmla="*/ 111600 w 499074"/>
                    <a:gd name="connsiteY1" fmla="*/ 778929 h 937329"/>
                    <a:gd name="connsiteX2" fmla="*/ 133200 w 499074"/>
                    <a:gd name="connsiteY2" fmla="*/ 544929 h 937329"/>
                    <a:gd name="connsiteX3" fmla="*/ 158400 w 499074"/>
                    <a:gd name="connsiteY3" fmla="*/ 346929 h 937329"/>
                    <a:gd name="connsiteX4" fmla="*/ 121598 w 499074"/>
                    <a:gd name="connsiteY4" fmla="*/ 177950 h 937329"/>
                    <a:gd name="connsiteX5" fmla="*/ 200725 w 499074"/>
                    <a:gd name="connsiteY5" fmla="*/ 88282 h 937329"/>
                    <a:gd name="connsiteX6" fmla="*/ 324000 w 499074"/>
                    <a:gd name="connsiteY6" fmla="*/ 69729 h 937329"/>
                    <a:gd name="connsiteX7" fmla="*/ 478800 w 499074"/>
                    <a:gd name="connsiteY7" fmla="*/ 1329 h 937329"/>
                    <a:gd name="connsiteX8" fmla="*/ 482400 w 499074"/>
                    <a:gd name="connsiteY8" fmla="*/ 138129 h 937329"/>
                    <a:gd name="connsiteX9" fmla="*/ 342000 w 499074"/>
                    <a:gd name="connsiteY9" fmla="*/ 220929 h 937329"/>
                    <a:gd name="connsiteX10" fmla="*/ 129600 w 499074"/>
                    <a:gd name="connsiteY10" fmla="*/ 321729 h 937329"/>
                    <a:gd name="connsiteX11" fmla="*/ 18000 w 499074"/>
                    <a:gd name="connsiteY11" fmla="*/ 415329 h 937329"/>
                    <a:gd name="connsiteX12" fmla="*/ 10800 w 499074"/>
                    <a:gd name="connsiteY12" fmla="*/ 494529 h 937329"/>
                    <a:gd name="connsiteX13" fmla="*/ 104400 w 499074"/>
                    <a:gd name="connsiteY13" fmla="*/ 490929 h 937329"/>
                    <a:gd name="connsiteX14" fmla="*/ 216000 w 499074"/>
                    <a:gd name="connsiteY14" fmla="*/ 465729 h 937329"/>
                    <a:gd name="connsiteX15" fmla="*/ 302400 w 499074"/>
                    <a:gd name="connsiteY15" fmla="*/ 490929 h 937329"/>
                    <a:gd name="connsiteX16" fmla="*/ 248400 w 499074"/>
                    <a:gd name="connsiteY16" fmla="*/ 577329 h 937329"/>
                    <a:gd name="connsiteX17" fmla="*/ 111600 w 499074"/>
                    <a:gd name="connsiteY17" fmla="*/ 613329 h 937329"/>
                    <a:gd name="connsiteX18" fmla="*/ 25200 w 499074"/>
                    <a:gd name="connsiteY18" fmla="*/ 670929 h 937329"/>
                    <a:gd name="connsiteX19" fmla="*/ 0 w 499074"/>
                    <a:gd name="connsiteY19" fmla="*/ 778929 h 937329"/>
                    <a:gd name="connsiteX0" fmla="*/ 7200 w 499074"/>
                    <a:gd name="connsiteY0" fmla="*/ 937129 h 937129"/>
                    <a:gd name="connsiteX1" fmla="*/ 111600 w 499074"/>
                    <a:gd name="connsiteY1" fmla="*/ 778729 h 937129"/>
                    <a:gd name="connsiteX2" fmla="*/ 133200 w 499074"/>
                    <a:gd name="connsiteY2" fmla="*/ 544729 h 937129"/>
                    <a:gd name="connsiteX3" fmla="*/ 158400 w 499074"/>
                    <a:gd name="connsiteY3" fmla="*/ 346729 h 937129"/>
                    <a:gd name="connsiteX4" fmla="*/ 121598 w 499074"/>
                    <a:gd name="connsiteY4" fmla="*/ 177750 h 937129"/>
                    <a:gd name="connsiteX5" fmla="*/ 200725 w 499074"/>
                    <a:gd name="connsiteY5" fmla="*/ 88082 h 937129"/>
                    <a:gd name="connsiteX6" fmla="*/ 324000 w 499074"/>
                    <a:gd name="connsiteY6" fmla="*/ 69529 h 937129"/>
                    <a:gd name="connsiteX7" fmla="*/ 478800 w 499074"/>
                    <a:gd name="connsiteY7" fmla="*/ 1129 h 937129"/>
                    <a:gd name="connsiteX8" fmla="*/ 482400 w 499074"/>
                    <a:gd name="connsiteY8" fmla="*/ 137929 h 937129"/>
                    <a:gd name="connsiteX9" fmla="*/ 342000 w 499074"/>
                    <a:gd name="connsiteY9" fmla="*/ 220729 h 937129"/>
                    <a:gd name="connsiteX10" fmla="*/ 129600 w 499074"/>
                    <a:gd name="connsiteY10" fmla="*/ 321529 h 937129"/>
                    <a:gd name="connsiteX11" fmla="*/ 18000 w 499074"/>
                    <a:gd name="connsiteY11" fmla="*/ 415129 h 937129"/>
                    <a:gd name="connsiteX12" fmla="*/ 10800 w 499074"/>
                    <a:gd name="connsiteY12" fmla="*/ 494329 h 937129"/>
                    <a:gd name="connsiteX13" fmla="*/ 104400 w 499074"/>
                    <a:gd name="connsiteY13" fmla="*/ 490729 h 937129"/>
                    <a:gd name="connsiteX14" fmla="*/ 216000 w 499074"/>
                    <a:gd name="connsiteY14" fmla="*/ 465529 h 937129"/>
                    <a:gd name="connsiteX15" fmla="*/ 302400 w 499074"/>
                    <a:gd name="connsiteY15" fmla="*/ 490729 h 937129"/>
                    <a:gd name="connsiteX16" fmla="*/ 248400 w 499074"/>
                    <a:gd name="connsiteY16" fmla="*/ 577129 h 937129"/>
                    <a:gd name="connsiteX17" fmla="*/ 111600 w 499074"/>
                    <a:gd name="connsiteY17" fmla="*/ 613129 h 937129"/>
                    <a:gd name="connsiteX18" fmla="*/ 25200 w 499074"/>
                    <a:gd name="connsiteY18" fmla="*/ 670729 h 937129"/>
                    <a:gd name="connsiteX19" fmla="*/ 0 w 499074"/>
                    <a:gd name="connsiteY19" fmla="*/ 778729 h 937129"/>
                    <a:gd name="connsiteX0" fmla="*/ 7200 w 508689"/>
                    <a:gd name="connsiteY0" fmla="*/ 911156 h 911156"/>
                    <a:gd name="connsiteX1" fmla="*/ 111600 w 508689"/>
                    <a:gd name="connsiteY1" fmla="*/ 752756 h 911156"/>
                    <a:gd name="connsiteX2" fmla="*/ 133200 w 508689"/>
                    <a:gd name="connsiteY2" fmla="*/ 518756 h 911156"/>
                    <a:gd name="connsiteX3" fmla="*/ 158400 w 508689"/>
                    <a:gd name="connsiteY3" fmla="*/ 320756 h 911156"/>
                    <a:gd name="connsiteX4" fmla="*/ 121598 w 508689"/>
                    <a:gd name="connsiteY4" fmla="*/ 151777 h 911156"/>
                    <a:gd name="connsiteX5" fmla="*/ 200725 w 508689"/>
                    <a:gd name="connsiteY5" fmla="*/ 62109 h 911156"/>
                    <a:gd name="connsiteX6" fmla="*/ 324000 w 508689"/>
                    <a:gd name="connsiteY6" fmla="*/ 43556 h 911156"/>
                    <a:gd name="connsiteX7" fmla="*/ 494087 w 508689"/>
                    <a:gd name="connsiteY7" fmla="*/ 1908 h 911156"/>
                    <a:gd name="connsiteX8" fmla="*/ 482400 w 508689"/>
                    <a:gd name="connsiteY8" fmla="*/ 111956 h 911156"/>
                    <a:gd name="connsiteX9" fmla="*/ 342000 w 508689"/>
                    <a:gd name="connsiteY9" fmla="*/ 194756 h 911156"/>
                    <a:gd name="connsiteX10" fmla="*/ 129600 w 508689"/>
                    <a:gd name="connsiteY10" fmla="*/ 295556 h 911156"/>
                    <a:gd name="connsiteX11" fmla="*/ 18000 w 508689"/>
                    <a:gd name="connsiteY11" fmla="*/ 389156 h 911156"/>
                    <a:gd name="connsiteX12" fmla="*/ 10800 w 508689"/>
                    <a:gd name="connsiteY12" fmla="*/ 468356 h 911156"/>
                    <a:gd name="connsiteX13" fmla="*/ 104400 w 508689"/>
                    <a:gd name="connsiteY13" fmla="*/ 464756 h 911156"/>
                    <a:gd name="connsiteX14" fmla="*/ 216000 w 508689"/>
                    <a:gd name="connsiteY14" fmla="*/ 439556 h 911156"/>
                    <a:gd name="connsiteX15" fmla="*/ 302400 w 508689"/>
                    <a:gd name="connsiteY15" fmla="*/ 464756 h 911156"/>
                    <a:gd name="connsiteX16" fmla="*/ 248400 w 508689"/>
                    <a:gd name="connsiteY16" fmla="*/ 551156 h 911156"/>
                    <a:gd name="connsiteX17" fmla="*/ 111600 w 508689"/>
                    <a:gd name="connsiteY17" fmla="*/ 587156 h 911156"/>
                    <a:gd name="connsiteX18" fmla="*/ 25200 w 508689"/>
                    <a:gd name="connsiteY18" fmla="*/ 644756 h 911156"/>
                    <a:gd name="connsiteX19" fmla="*/ 0 w 508689"/>
                    <a:gd name="connsiteY19" fmla="*/ 752756 h 911156"/>
                    <a:gd name="connsiteX0" fmla="*/ 7200 w 518589"/>
                    <a:gd name="connsiteY0" fmla="*/ 911785 h 911785"/>
                    <a:gd name="connsiteX1" fmla="*/ 111600 w 518589"/>
                    <a:gd name="connsiteY1" fmla="*/ 753385 h 911785"/>
                    <a:gd name="connsiteX2" fmla="*/ 133200 w 518589"/>
                    <a:gd name="connsiteY2" fmla="*/ 519385 h 911785"/>
                    <a:gd name="connsiteX3" fmla="*/ 158400 w 518589"/>
                    <a:gd name="connsiteY3" fmla="*/ 321385 h 911785"/>
                    <a:gd name="connsiteX4" fmla="*/ 121598 w 518589"/>
                    <a:gd name="connsiteY4" fmla="*/ 152406 h 911785"/>
                    <a:gd name="connsiteX5" fmla="*/ 200725 w 518589"/>
                    <a:gd name="connsiteY5" fmla="*/ 62738 h 911785"/>
                    <a:gd name="connsiteX6" fmla="*/ 324000 w 518589"/>
                    <a:gd name="connsiteY6" fmla="*/ 44185 h 911785"/>
                    <a:gd name="connsiteX7" fmla="*/ 494087 w 518589"/>
                    <a:gd name="connsiteY7" fmla="*/ 2537 h 911785"/>
                    <a:gd name="connsiteX8" fmla="*/ 501509 w 518589"/>
                    <a:gd name="connsiteY8" fmla="*/ 125961 h 911785"/>
                    <a:gd name="connsiteX9" fmla="*/ 342000 w 518589"/>
                    <a:gd name="connsiteY9" fmla="*/ 195385 h 911785"/>
                    <a:gd name="connsiteX10" fmla="*/ 129600 w 518589"/>
                    <a:gd name="connsiteY10" fmla="*/ 296185 h 911785"/>
                    <a:gd name="connsiteX11" fmla="*/ 18000 w 518589"/>
                    <a:gd name="connsiteY11" fmla="*/ 389785 h 911785"/>
                    <a:gd name="connsiteX12" fmla="*/ 10800 w 518589"/>
                    <a:gd name="connsiteY12" fmla="*/ 468985 h 911785"/>
                    <a:gd name="connsiteX13" fmla="*/ 104400 w 518589"/>
                    <a:gd name="connsiteY13" fmla="*/ 465385 h 911785"/>
                    <a:gd name="connsiteX14" fmla="*/ 216000 w 518589"/>
                    <a:gd name="connsiteY14" fmla="*/ 440185 h 911785"/>
                    <a:gd name="connsiteX15" fmla="*/ 302400 w 518589"/>
                    <a:gd name="connsiteY15" fmla="*/ 465385 h 911785"/>
                    <a:gd name="connsiteX16" fmla="*/ 248400 w 518589"/>
                    <a:gd name="connsiteY16" fmla="*/ 551785 h 911785"/>
                    <a:gd name="connsiteX17" fmla="*/ 111600 w 518589"/>
                    <a:gd name="connsiteY17" fmla="*/ 587785 h 911785"/>
                    <a:gd name="connsiteX18" fmla="*/ 25200 w 518589"/>
                    <a:gd name="connsiteY18" fmla="*/ 645385 h 911785"/>
                    <a:gd name="connsiteX19" fmla="*/ 0 w 518589"/>
                    <a:gd name="connsiteY19" fmla="*/ 753385 h 911785"/>
                    <a:gd name="connsiteX0" fmla="*/ 7200 w 518589"/>
                    <a:gd name="connsiteY0" fmla="*/ 911785 h 911785"/>
                    <a:gd name="connsiteX1" fmla="*/ 111600 w 518589"/>
                    <a:gd name="connsiteY1" fmla="*/ 753385 h 911785"/>
                    <a:gd name="connsiteX2" fmla="*/ 133200 w 518589"/>
                    <a:gd name="connsiteY2" fmla="*/ 519385 h 911785"/>
                    <a:gd name="connsiteX3" fmla="*/ 158400 w 518589"/>
                    <a:gd name="connsiteY3" fmla="*/ 321385 h 911785"/>
                    <a:gd name="connsiteX4" fmla="*/ 121598 w 518589"/>
                    <a:gd name="connsiteY4" fmla="*/ 152406 h 911785"/>
                    <a:gd name="connsiteX5" fmla="*/ 200725 w 518589"/>
                    <a:gd name="connsiteY5" fmla="*/ 62738 h 911785"/>
                    <a:gd name="connsiteX6" fmla="*/ 324000 w 518589"/>
                    <a:gd name="connsiteY6" fmla="*/ 44185 h 911785"/>
                    <a:gd name="connsiteX7" fmla="*/ 494087 w 518589"/>
                    <a:gd name="connsiteY7" fmla="*/ 2537 h 911785"/>
                    <a:gd name="connsiteX8" fmla="*/ 501509 w 518589"/>
                    <a:gd name="connsiteY8" fmla="*/ 125961 h 911785"/>
                    <a:gd name="connsiteX9" fmla="*/ 342000 w 518589"/>
                    <a:gd name="connsiteY9" fmla="*/ 195385 h 911785"/>
                    <a:gd name="connsiteX10" fmla="*/ 129600 w 518589"/>
                    <a:gd name="connsiteY10" fmla="*/ 296185 h 911785"/>
                    <a:gd name="connsiteX11" fmla="*/ 18000 w 518589"/>
                    <a:gd name="connsiteY11" fmla="*/ 389785 h 911785"/>
                    <a:gd name="connsiteX12" fmla="*/ 10800 w 518589"/>
                    <a:gd name="connsiteY12" fmla="*/ 468985 h 911785"/>
                    <a:gd name="connsiteX13" fmla="*/ 104400 w 518589"/>
                    <a:gd name="connsiteY13" fmla="*/ 465385 h 911785"/>
                    <a:gd name="connsiteX14" fmla="*/ 216000 w 518589"/>
                    <a:gd name="connsiteY14" fmla="*/ 440185 h 911785"/>
                    <a:gd name="connsiteX15" fmla="*/ 281381 w 518589"/>
                    <a:gd name="connsiteY15" fmla="*/ 480672 h 911785"/>
                    <a:gd name="connsiteX16" fmla="*/ 248400 w 518589"/>
                    <a:gd name="connsiteY16" fmla="*/ 551785 h 911785"/>
                    <a:gd name="connsiteX17" fmla="*/ 111600 w 518589"/>
                    <a:gd name="connsiteY17" fmla="*/ 587785 h 911785"/>
                    <a:gd name="connsiteX18" fmla="*/ 25200 w 518589"/>
                    <a:gd name="connsiteY18" fmla="*/ 645385 h 911785"/>
                    <a:gd name="connsiteX19" fmla="*/ 0 w 518589"/>
                    <a:gd name="connsiteY19" fmla="*/ 753385 h 911785"/>
                    <a:gd name="connsiteX0" fmla="*/ 7200 w 518589"/>
                    <a:gd name="connsiteY0" fmla="*/ 911785 h 911785"/>
                    <a:gd name="connsiteX1" fmla="*/ 111600 w 518589"/>
                    <a:gd name="connsiteY1" fmla="*/ 753385 h 911785"/>
                    <a:gd name="connsiteX2" fmla="*/ 133200 w 518589"/>
                    <a:gd name="connsiteY2" fmla="*/ 519385 h 911785"/>
                    <a:gd name="connsiteX3" fmla="*/ 158400 w 518589"/>
                    <a:gd name="connsiteY3" fmla="*/ 321385 h 911785"/>
                    <a:gd name="connsiteX4" fmla="*/ 121598 w 518589"/>
                    <a:gd name="connsiteY4" fmla="*/ 152406 h 911785"/>
                    <a:gd name="connsiteX5" fmla="*/ 200725 w 518589"/>
                    <a:gd name="connsiteY5" fmla="*/ 62738 h 911785"/>
                    <a:gd name="connsiteX6" fmla="*/ 324000 w 518589"/>
                    <a:gd name="connsiteY6" fmla="*/ 44185 h 911785"/>
                    <a:gd name="connsiteX7" fmla="*/ 494087 w 518589"/>
                    <a:gd name="connsiteY7" fmla="*/ 2537 h 911785"/>
                    <a:gd name="connsiteX8" fmla="*/ 501509 w 518589"/>
                    <a:gd name="connsiteY8" fmla="*/ 125961 h 911785"/>
                    <a:gd name="connsiteX9" fmla="*/ 342000 w 518589"/>
                    <a:gd name="connsiteY9" fmla="*/ 195385 h 911785"/>
                    <a:gd name="connsiteX10" fmla="*/ 129600 w 518589"/>
                    <a:gd name="connsiteY10" fmla="*/ 296185 h 911785"/>
                    <a:gd name="connsiteX11" fmla="*/ 18000 w 518589"/>
                    <a:gd name="connsiteY11" fmla="*/ 389785 h 911785"/>
                    <a:gd name="connsiteX12" fmla="*/ 24176 w 518589"/>
                    <a:gd name="connsiteY12" fmla="*/ 461342 h 911785"/>
                    <a:gd name="connsiteX13" fmla="*/ 104400 w 518589"/>
                    <a:gd name="connsiteY13" fmla="*/ 465385 h 911785"/>
                    <a:gd name="connsiteX14" fmla="*/ 216000 w 518589"/>
                    <a:gd name="connsiteY14" fmla="*/ 440185 h 911785"/>
                    <a:gd name="connsiteX15" fmla="*/ 281381 w 518589"/>
                    <a:gd name="connsiteY15" fmla="*/ 480672 h 911785"/>
                    <a:gd name="connsiteX16" fmla="*/ 248400 w 518589"/>
                    <a:gd name="connsiteY16" fmla="*/ 551785 h 911785"/>
                    <a:gd name="connsiteX17" fmla="*/ 111600 w 518589"/>
                    <a:gd name="connsiteY17" fmla="*/ 587785 h 911785"/>
                    <a:gd name="connsiteX18" fmla="*/ 25200 w 518589"/>
                    <a:gd name="connsiteY18" fmla="*/ 645385 h 911785"/>
                    <a:gd name="connsiteX19" fmla="*/ 0 w 518589"/>
                    <a:gd name="connsiteY19" fmla="*/ 753385 h 911785"/>
                    <a:gd name="connsiteX0" fmla="*/ 7200 w 518589"/>
                    <a:gd name="connsiteY0" fmla="*/ 911670 h 911670"/>
                    <a:gd name="connsiteX1" fmla="*/ 111600 w 518589"/>
                    <a:gd name="connsiteY1" fmla="*/ 753270 h 911670"/>
                    <a:gd name="connsiteX2" fmla="*/ 133200 w 518589"/>
                    <a:gd name="connsiteY2" fmla="*/ 519270 h 911670"/>
                    <a:gd name="connsiteX3" fmla="*/ 158400 w 518589"/>
                    <a:gd name="connsiteY3" fmla="*/ 321270 h 911670"/>
                    <a:gd name="connsiteX4" fmla="*/ 121598 w 518589"/>
                    <a:gd name="connsiteY4" fmla="*/ 152291 h 911670"/>
                    <a:gd name="connsiteX5" fmla="*/ 206815 w 518589"/>
                    <a:gd name="connsiteY5" fmla="*/ 45877 h 911670"/>
                    <a:gd name="connsiteX6" fmla="*/ 324000 w 518589"/>
                    <a:gd name="connsiteY6" fmla="*/ 44070 h 911670"/>
                    <a:gd name="connsiteX7" fmla="*/ 494087 w 518589"/>
                    <a:gd name="connsiteY7" fmla="*/ 2422 h 911670"/>
                    <a:gd name="connsiteX8" fmla="*/ 501509 w 518589"/>
                    <a:gd name="connsiteY8" fmla="*/ 125846 h 911670"/>
                    <a:gd name="connsiteX9" fmla="*/ 342000 w 518589"/>
                    <a:gd name="connsiteY9" fmla="*/ 195270 h 911670"/>
                    <a:gd name="connsiteX10" fmla="*/ 129600 w 518589"/>
                    <a:gd name="connsiteY10" fmla="*/ 296070 h 911670"/>
                    <a:gd name="connsiteX11" fmla="*/ 18000 w 518589"/>
                    <a:gd name="connsiteY11" fmla="*/ 389670 h 911670"/>
                    <a:gd name="connsiteX12" fmla="*/ 24176 w 518589"/>
                    <a:gd name="connsiteY12" fmla="*/ 461227 h 911670"/>
                    <a:gd name="connsiteX13" fmla="*/ 104400 w 518589"/>
                    <a:gd name="connsiteY13" fmla="*/ 465270 h 911670"/>
                    <a:gd name="connsiteX14" fmla="*/ 216000 w 518589"/>
                    <a:gd name="connsiteY14" fmla="*/ 440070 h 911670"/>
                    <a:gd name="connsiteX15" fmla="*/ 281381 w 518589"/>
                    <a:gd name="connsiteY15" fmla="*/ 480557 h 911670"/>
                    <a:gd name="connsiteX16" fmla="*/ 248400 w 518589"/>
                    <a:gd name="connsiteY16" fmla="*/ 551670 h 911670"/>
                    <a:gd name="connsiteX17" fmla="*/ 111600 w 518589"/>
                    <a:gd name="connsiteY17" fmla="*/ 587670 h 911670"/>
                    <a:gd name="connsiteX18" fmla="*/ 25200 w 518589"/>
                    <a:gd name="connsiteY18" fmla="*/ 645270 h 911670"/>
                    <a:gd name="connsiteX19" fmla="*/ 0 w 518589"/>
                    <a:gd name="connsiteY19" fmla="*/ 753270 h 911670"/>
                    <a:gd name="connsiteX0" fmla="*/ 7200 w 518589"/>
                    <a:gd name="connsiteY0" fmla="*/ 911649 h 911649"/>
                    <a:gd name="connsiteX1" fmla="*/ 111600 w 518589"/>
                    <a:gd name="connsiteY1" fmla="*/ 753249 h 911649"/>
                    <a:gd name="connsiteX2" fmla="*/ 133200 w 518589"/>
                    <a:gd name="connsiteY2" fmla="*/ 519249 h 911649"/>
                    <a:gd name="connsiteX3" fmla="*/ 158400 w 518589"/>
                    <a:gd name="connsiteY3" fmla="*/ 321249 h 911649"/>
                    <a:gd name="connsiteX4" fmla="*/ 121598 w 518589"/>
                    <a:gd name="connsiteY4" fmla="*/ 152270 h 911649"/>
                    <a:gd name="connsiteX5" fmla="*/ 209860 w 518589"/>
                    <a:gd name="connsiteY5" fmla="*/ 42811 h 911649"/>
                    <a:gd name="connsiteX6" fmla="*/ 324000 w 518589"/>
                    <a:gd name="connsiteY6" fmla="*/ 44049 h 911649"/>
                    <a:gd name="connsiteX7" fmla="*/ 494087 w 518589"/>
                    <a:gd name="connsiteY7" fmla="*/ 2401 h 911649"/>
                    <a:gd name="connsiteX8" fmla="*/ 501509 w 518589"/>
                    <a:gd name="connsiteY8" fmla="*/ 125825 h 911649"/>
                    <a:gd name="connsiteX9" fmla="*/ 342000 w 518589"/>
                    <a:gd name="connsiteY9" fmla="*/ 195249 h 911649"/>
                    <a:gd name="connsiteX10" fmla="*/ 129600 w 518589"/>
                    <a:gd name="connsiteY10" fmla="*/ 296049 h 911649"/>
                    <a:gd name="connsiteX11" fmla="*/ 18000 w 518589"/>
                    <a:gd name="connsiteY11" fmla="*/ 389649 h 911649"/>
                    <a:gd name="connsiteX12" fmla="*/ 24176 w 518589"/>
                    <a:gd name="connsiteY12" fmla="*/ 461206 h 911649"/>
                    <a:gd name="connsiteX13" fmla="*/ 104400 w 518589"/>
                    <a:gd name="connsiteY13" fmla="*/ 465249 h 911649"/>
                    <a:gd name="connsiteX14" fmla="*/ 216000 w 518589"/>
                    <a:gd name="connsiteY14" fmla="*/ 440049 h 911649"/>
                    <a:gd name="connsiteX15" fmla="*/ 281381 w 518589"/>
                    <a:gd name="connsiteY15" fmla="*/ 480536 h 911649"/>
                    <a:gd name="connsiteX16" fmla="*/ 248400 w 518589"/>
                    <a:gd name="connsiteY16" fmla="*/ 551649 h 911649"/>
                    <a:gd name="connsiteX17" fmla="*/ 111600 w 518589"/>
                    <a:gd name="connsiteY17" fmla="*/ 587649 h 911649"/>
                    <a:gd name="connsiteX18" fmla="*/ 25200 w 518589"/>
                    <a:gd name="connsiteY18" fmla="*/ 645249 h 911649"/>
                    <a:gd name="connsiteX19" fmla="*/ 0 w 518589"/>
                    <a:gd name="connsiteY19" fmla="*/ 753249 h 911649"/>
                    <a:gd name="connsiteX0" fmla="*/ 7200 w 518760"/>
                    <a:gd name="connsiteY0" fmla="*/ 911055 h 911055"/>
                    <a:gd name="connsiteX1" fmla="*/ 111600 w 518760"/>
                    <a:gd name="connsiteY1" fmla="*/ 752655 h 911055"/>
                    <a:gd name="connsiteX2" fmla="*/ 133200 w 518760"/>
                    <a:gd name="connsiteY2" fmla="*/ 518655 h 911055"/>
                    <a:gd name="connsiteX3" fmla="*/ 158400 w 518760"/>
                    <a:gd name="connsiteY3" fmla="*/ 320655 h 911055"/>
                    <a:gd name="connsiteX4" fmla="*/ 121598 w 518760"/>
                    <a:gd name="connsiteY4" fmla="*/ 151676 h 911055"/>
                    <a:gd name="connsiteX5" fmla="*/ 209860 w 518760"/>
                    <a:gd name="connsiteY5" fmla="*/ 42217 h 911055"/>
                    <a:gd name="connsiteX6" fmla="*/ 320955 w 518760"/>
                    <a:gd name="connsiteY6" fmla="*/ 51067 h 911055"/>
                    <a:gd name="connsiteX7" fmla="*/ 494087 w 518760"/>
                    <a:gd name="connsiteY7" fmla="*/ 1807 h 911055"/>
                    <a:gd name="connsiteX8" fmla="*/ 501509 w 518760"/>
                    <a:gd name="connsiteY8" fmla="*/ 125231 h 911055"/>
                    <a:gd name="connsiteX9" fmla="*/ 342000 w 518760"/>
                    <a:gd name="connsiteY9" fmla="*/ 194655 h 911055"/>
                    <a:gd name="connsiteX10" fmla="*/ 129600 w 518760"/>
                    <a:gd name="connsiteY10" fmla="*/ 295455 h 911055"/>
                    <a:gd name="connsiteX11" fmla="*/ 18000 w 518760"/>
                    <a:gd name="connsiteY11" fmla="*/ 389055 h 911055"/>
                    <a:gd name="connsiteX12" fmla="*/ 24176 w 518760"/>
                    <a:gd name="connsiteY12" fmla="*/ 460612 h 911055"/>
                    <a:gd name="connsiteX13" fmla="*/ 104400 w 518760"/>
                    <a:gd name="connsiteY13" fmla="*/ 464655 h 911055"/>
                    <a:gd name="connsiteX14" fmla="*/ 216000 w 518760"/>
                    <a:gd name="connsiteY14" fmla="*/ 439455 h 911055"/>
                    <a:gd name="connsiteX15" fmla="*/ 281381 w 518760"/>
                    <a:gd name="connsiteY15" fmla="*/ 479942 h 911055"/>
                    <a:gd name="connsiteX16" fmla="*/ 248400 w 518760"/>
                    <a:gd name="connsiteY16" fmla="*/ 551055 h 911055"/>
                    <a:gd name="connsiteX17" fmla="*/ 111600 w 518760"/>
                    <a:gd name="connsiteY17" fmla="*/ 587055 h 911055"/>
                    <a:gd name="connsiteX18" fmla="*/ 25200 w 518760"/>
                    <a:gd name="connsiteY18" fmla="*/ 644655 h 911055"/>
                    <a:gd name="connsiteX19" fmla="*/ 0 w 518760"/>
                    <a:gd name="connsiteY19" fmla="*/ 752655 h 911055"/>
                    <a:gd name="connsiteX0" fmla="*/ 7200 w 518760"/>
                    <a:gd name="connsiteY0" fmla="*/ 911055 h 911055"/>
                    <a:gd name="connsiteX1" fmla="*/ 111600 w 518760"/>
                    <a:gd name="connsiteY1" fmla="*/ 752655 h 911055"/>
                    <a:gd name="connsiteX2" fmla="*/ 133200 w 518760"/>
                    <a:gd name="connsiteY2" fmla="*/ 518655 h 911055"/>
                    <a:gd name="connsiteX3" fmla="*/ 158400 w 518760"/>
                    <a:gd name="connsiteY3" fmla="*/ 320655 h 911055"/>
                    <a:gd name="connsiteX4" fmla="*/ 121598 w 518760"/>
                    <a:gd name="connsiteY4" fmla="*/ 151676 h 911055"/>
                    <a:gd name="connsiteX5" fmla="*/ 209860 w 518760"/>
                    <a:gd name="connsiteY5" fmla="*/ 42217 h 911055"/>
                    <a:gd name="connsiteX6" fmla="*/ 320955 w 518760"/>
                    <a:gd name="connsiteY6" fmla="*/ 51067 h 911055"/>
                    <a:gd name="connsiteX7" fmla="*/ 494087 w 518760"/>
                    <a:gd name="connsiteY7" fmla="*/ 1807 h 911055"/>
                    <a:gd name="connsiteX8" fmla="*/ 501509 w 518760"/>
                    <a:gd name="connsiteY8" fmla="*/ 125231 h 911055"/>
                    <a:gd name="connsiteX9" fmla="*/ 342000 w 518760"/>
                    <a:gd name="connsiteY9" fmla="*/ 194655 h 911055"/>
                    <a:gd name="connsiteX10" fmla="*/ 129600 w 518760"/>
                    <a:gd name="connsiteY10" fmla="*/ 295455 h 911055"/>
                    <a:gd name="connsiteX11" fmla="*/ 18000 w 518760"/>
                    <a:gd name="connsiteY11" fmla="*/ 389055 h 911055"/>
                    <a:gd name="connsiteX12" fmla="*/ 24176 w 518760"/>
                    <a:gd name="connsiteY12" fmla="*/ 460612 h 911055"/>
                    <a:gd name="connsiteX13" fmla="*/ 104400 w 518760"/>
                    <a:gd name="connsiteY13" fmla="*/ 464655 h 911055"/>
                    <a:gd name="connsiteX14" fmla="*/ 216000 w 518760"/>
                    <a:gd name="connsiteY14" fmla="*/ 439455 h 911055"/>
                    <a:gd name="connsiteX15" fmla="*/ 281381 w 518760"/>
                    <a:gd name="connsiteY15" fmla="*/ 479942 h 911055"/>
                    <a:gd name="connsiteX16" fmla="*/ 248400 w 518760"/>
                    <a:gd name="connsiteY16" fmla="*/ 551055 h 911055"/>
                    <a:gd name="connsiteX17" fmla="*/ 111600 w 518760"/>
                    <a:gd name="connsiteY17" fmla="*/ 587055 h 911055"/>
                    <a:gd name="connsiteX18" fmla="*/ 25200 w 518760"/>
                    <a:gd name="connsiteY18" fmla="*/ 644655 h 911055"/>
                    <a:gd name="connsiteX19" fmla="*/ 0 w 518760"/>
                    <a:gd name="connsiteY19" fmla="*/ 752655 h 911055"/>
                    <a:gd name="connsiteX0" fmla="*/ 7200 w 518760"/>
                    <a:gd name="connsiteY0" fmla="*/ 911055 h 911055"/>
                    <a:gd name="connsiteX1" fmla="*/ 111600 w 518760"/>
                    <a:gd name="connsiteY1" fmla="*/ 752655 h 911055"/>
                    <a:gd name="connsiteX2" fmla="*/ 133200 w 518760"/>
                    <a:gd name="connsiteY2" fmla="*/ 518655 h 911055"/>
                    <a:gd name="connsiteX3" fmla="*/ 158400 w 518760"/>
                    <a:gd name="connsiteY3" fmla="*/ 320655 h 911055"/>
                    <a:gd name="connsiteX4" fmla="*/ 117031 w 518760"/>
                    <a:gd name="connsiteY4" fmla="*/ 136452 h 911055"/>
                    <a:gd name="connsiteX5" fmla="*/ 209860 w 518760"/>
                    <a:gd name="connsiteY5" fmla="*/ 42217 h 911055"/>
                    <a:gd name="connsiteX6" fmla="*/ 320955 w 518760"/>
                    <a:gd name="connsiteY6" fmla="*/ 51067 h 911055"/>
                    <a:gd name="connsiteX7" fmla="*/ 494087 w 518760"/>
                    <a:gd name="connsiteY7" fmla="*/ 1807 h 911055"/>
                    <a:gd name="connsiteX8" fmla="*/ 501509 w 518760"/>
                    <a:gd name="connsiteY8" fmla="*/ 125231 h 911055"/>
                    <a:gd name="connsiteX9" fmla="*/ 342000 w 518760"/>
                    <a:gd name="connsiteY9" fmla="*/ 194655 h 911055"/>
                    <a:gd name="connsiteX10" fmla="*/ 129600 w 518760"/>
                    <a:gd name="connsiteY10" fmla="*/ 295455 h 911055"/>
                    <a:gd name="connsiteX11" fmla="*/ 18000 w 518760"/>
                    <a:gd name="connsiteY11" fmla="*/ 389055 h 911055"/>
                    <a:gd name="connsiteX12" fmla="*/ 24176 w 518760"/>
                    <a:gd name="connsiteY12" fmla="*/ 460612 h 911055"/>
                    <a:gd name="connsiteX13" fmla="*/ 104400 w 518760"/>
                    <a:gd name="connsiteY13" fmla="*/ 464655 h 911055"/>
                    <a:gd name="connsiteX14" fmla="*/ 216000 w 518760"/>
                    <a:gd name="connsiteY14" fmla="*/ 439455 h 911055"/>
                    <a:gd name="connsiteX15" fmla="*/ 281381 w 518760"/>
                    <a:gd name="connsiteY15" fmla="*/ 479942 h 911055"/>
                    <a:gd name="connsiteX16" fmla="*/ 248400 w 518760"/>
                    <a:gd name="connsiteY16" fmla="*/ 551055 h 911055"/>
                    <a:gd name="connsiteX17" fmla="*/ 111600 w 518760"/>
                    <a:gd name="connsiteY17" fmla="*/ 587055 h 911055"/>
                    <a:gd name="connsiteX18" fmla="*/ 25200 w 518760"/>
                    <a:gd name="connsiteY18" fmla="*/ 644655 h 911055"/>
                    <a:gd name="connsiteX19" fmla="*/ 0 w 518760"/>
                    <a:gd name="connsiteY19" fmla="*/ 752655 h 911055"/>
                    <a:gd name="connsiteX0" fmla="*/ 7200 w 518760"/>
                    <a:gd name="connsiteY0" fmla="*/ 911055 h 911055"/>
                    <a:gd name="connsiteX1" fmla="*/ 111600 w 518760"/>
                    <a:gd name="connsiteY1" fmla="*/ 752655 h 911055"/>
                    <a:gd name="connsiteX2" fmla="*/ 133200 w 518760"/>
                    <a:gd name="connsiteY2" fmla="*/ 518655 h 911055"/>
                    <a:gd name="connsiteX3" fmla="*/ 158400 w 518760"/>
                    <a:gd name="connsiteY3" fmla="*/ 320655 h 911055"/>
                    <a:gd name="connsiteX4" fmla="*/ 117031 w 518760"/>
                    <a:gd name="connsiteY4" fmla="*/ 136452 h 911055"/>
                    <a:gd name="connsiteX5" fmla="*/ 209860 w 518760"/>
                    <a:gd name="connsiteY5" fmla="*/ 42217 h 911055"/>
                    <a:gd name="connsiteX6" fmla="*/ 320955 w 518760"/>
                    <a:gd name="connsiteY6" fmla="*/ 51067 h 911055"/>
                    <a:gd name="connsiteX7" fmla="*/ 494087 w 518760"/>
                    <a:gd name="connsiteY7" fmla="*/ 1807 h 911055"/>
                    <a:gd name="connsiteX8" fmla="*/ 501509 w 518760"/>
                    <a:gd name="connsiteY8" fmla="*/ 125231 h 911055"/>
                    <a:gd name="connsiteX9" fmla="*/ 342000 w 518760"/>
                    <a:gd name="connsiteY9" fmla="*/ 194655 h 911055"/>
                    <a:gd name="connsiteX10" fmla="*/ 129600 w 518760"/>
                    <a:gd name="connsiteY10" fmla="*/ 295455 h 911055"/>
                    <a:gd name="connsiteX11" fmla="*/ 18000 w 518760"/>
                    <a:gd name="connsiteY11" fmla="*/ 389055 h 911055"/>
                    <a:gd name="connsiteX12" fmla="*/ 24176 w 518760"/>
                    <a:gd name="connsiteY12" fmla="*/ 460612 h 911055"/>
                    <a:gd name="connsiteX13" fmla="*/ 104400 w 518760"/>
                    <a:gd name="connsiteY13" fmla="*/ 464655 h 911055"/>
                    <a:gd name="connsiteX14" fmla="*/ 216000 w 518760"/>
                    <a:gd name="connsiteY14" fmla="*/ 439455 h 911055"/>
                    <a:gd name="connsiteX15" fmla="*/ 281381 w 518760"/>
                    <a:gd name="connsiteY15" fmla="*/ 479942 h 911055"/>
                    <a:gd name="connsiteX16" fmla="*/ 248400 w 518760"/>
                    <a:gd name="connsiteY16" fmla="*/ 551055 h 911055"/>
                    <a:gd name="connsiteX17" fmla="*/ 111600 w 518760"/>
                    <a:gd name="connsiteY17" fmla="*/ 587055 h 911055"/>
                    <a:gd name="connsiteX18" fmla="*/ 25200 w 518760"/>
                    <a:gd name="connsiteY18" fmla="*/ 644655 h 911055"/>
                    <a:gd name="connsiteX19" fmla="*/ 0 w 518760"/>
                    <a:gd name="connsiteY19" fmla="*/ 752655 h 911055"/>
                    <a:gd name="connsiteX0" fmla="*/ 7200 w 518760"/>
                    <a:gd name="connsiteY0" fmla="*/ 910835 h 910835"/>
                    <a:gd name="connsiteX1" fmla="*/ 111600 w 518760"/>
                    <a:gd name="connsiteY1" fmla="*/ 752435 h 910835"/>
                    <a:gd name="connsiteX2" fmla="*/ 133200 w 518760"/>
                    <a:gd name="connsiteY2" fmla="*/ 518435 h 910835"/>
                    <a:gd name="connsiteX3" fmla="*/ 158400 w 518760"/>
                    <a:gd name="connsiteY3" fmla="*/ 320435 h 910835"/>
                    <a:gd name="connsiteX4" fmla="*/ 117031 w 518760"/>
                    <a:gd name="connsiteY4" fmla="*/ 136232 h 910835"/>
                    <a:gd name="connsiteX5" fmla="*/ 209860 w 518760"/>
                    <a:gd name="connsiteY5" fmla="*/ 41997 h 910835"/>
                    <a:gd name="connsiteX6" fmla="*/ 320955 w 518760"/>
                    <a:gd name="connsiteY6" fmla="*/ 50847 h 910835"/>
                    <a:gd name="connsiteX7" fmla="*/ 494087 w 518760"/>
                    <a:gd name="connsiteY7" fmla="*/ 1587 h 910835"/>
                    <a:gd name="connsiteX8" fmla="*/ 501509 w 518760"/>
                    <a:gd name="connsiteY8" fmla="*/ 125011 h 910835"/>
                    <a:gd name="connsiteX9" fmla="*/ 342000 w 518760"/>
                    <a:gd name="connsiteY9" fmla="*/ 194435 h 910835"/>
                    <a:gd name="connsiteX10" fmla="*/ 129600 w 518760"/>
                    <a:gd name="connsiteY10" fmla="*/ 295235 h 910835"/>
                    <a:gd name="connsiteX11" fmla="*/ 18000 w 518760"/>
                    <a:gd name="connsiteY11" fmla="*/ 388835 h 910835"/>
                    <a:gd name="connsiteX12" fmla="*/ 24176 w 518760"/>
                    <a:gd name="connsiteY12" fmla="*/ 460392 h 910835"/>
                    <a:gd name="connsiteX13" fmla="*/ 104400 w 518760"/>
                    <a:gd name="connsiteY13" fmla="*/ 464435 h 910835"/>
                    <a:gd name="connsiteX14" fmla="*/ 216000 w 518760"/>
                    <a:gd name="connsiteY14" fmla="*/ 439235 h 910835"/>
                    <a:gd name="connsiteX15" fmla="*/ 281381 w 518760"/>
                    <a:gd name="connsiteY15" fmla="*/ 479722 h 910835"/>
                    <a:gd name="connsiteX16" fmla="*/ 248400 w 518760"/>
                    <a:gd name="connsiteY16" fmla="*/ 550835 h 910835"/>
                    <a:gd name="connsiteX17" fmla="*/ 111600 w 518760"/>
                    <a:gd name="connsiteY17" fmla="*/ 586835 h 910835"/>
                    <a:gd name="connsiteX18" fmla="*/ 25200 w 518760"/>
                    <a:gd name="connsiteY18" fmla="*/ 644435 h 910835"/>
                    <a:gd name="connsiteX19" fmla="*/ 0 w 518760"/>
                    <a:gd name="connsiteY19" fmla="*/ 752435 h 910835"/>
                    <a:gd name="connsiteX0" fmla="*/ 7200 w 518760"/>
                    <a:gd name="connsiteY0" fmla="*/ 910835 h 910835"/>
                    <a:gd name="connsiteX1" fmla="*/ 111600 w 518760"/>
                    <a:gd name="connsiteY1" fmla="*/ 752435 h 910835"/>
                    <a:gd name="connsiteX2" fmla="*/ 133200 w 518760"/>
                    <a:gd name="connsiteY2" fmla="*/ 518435 h 910835"/>
                    <a:gd name="connsiteX3" fmla="*/ 158400 w 518760"/>
                    <a:gd name="connsiteY3" fmla="*/ 320435 h 910835"/>
                    <a:gd name="connsiteX4" fmla="*/ 117031 w 518760"/>
                    <a:gd name="connsiteY4" fmla="*/ 136232 h 910835"/>
                    <a:gd name="connsiteX5" fmla="*/ 209860 w 518760"/>
                    <a:gd name="connsiteY5" fmla="*/ 41997 h 910835"/>
                    <a:gd name="connsiteX6" fmla="*/ 320955 w 518760"/>
                    <a:gd name="connsiteY6" fmla="*/ 50847 h 910835"/>
                    <a:gd name="connsiteX7" fmla="*/ 494087 w 518760"/>
                    <a:gd name="connsiteY7" fmla="*/ 1587 h 910835"/>
                    <a:gd name="connsiteX8" fmla="*/ 501509 w 518760"/>
                    <a:gd name="connsiteY8" fmla="*/ 125011 h 910835"/>
                    <a:gd name="connsiteX9" fmla="*/ 342000 w 518760"/>
                    <a:gd name="connsiteY9" fmla="*/ 194435 h 910835"/>
                    <a:gd name="connsiteX10" fmla="*/ 129600 w 518760"/>
                    <a:gd name="connsiteY10" fmla="*/ 295235 h 910835"/>
                    <a:gd name="connsiteX11" fmla="*/ 18000 w 518760"/>
                    <a:gd name="connsiteY11" fmla="*/ 388835 h 910835"/>
                    <a:gd name="connsiteX12" fmla="*/ 24176 w 518760"/>
                    <a:gd name="connsiteY12" fmla="*/ 460392 h 910835"/>
                    <a:gd name="connsiteX13" fmla="*/ 104400 w 518760"/>
                    <a:gd name="connsiteY13" fmla="*/ 464435 h 910835"/>
                    <a:gd name="connsiteX14" fmla="*/ 216000 w 518760"/>
                    <a:gd name="connsiteY14" fmla="*/ 439235 h 910835"/>
                    <a:gd name="connsiteX15" fmla="*/ 281381 w 518760"/>
                    <a:gd name="connsiteY15" fmla="*/ 479722 h 910835"/>
                    <a:gd name="connsiteX16" fmla="*/ 248400 w 518760"/>
                    <a:gd name="connsiteY16" fmla="*/ 550835 h 910835"/>
                    <a:gd name="connsiteX17" fmla="*/ 111600 w 518760"/>
                    <a:gd name="connsiteY17" fmla="*/ 586835 h 910835"/>
                    <a:gd name="connsiteX18" fmla="*/ 25200 w 518760"/>
                    <a:gd name="connsiteY18" fmla="*/ 644435 h 910835"/>
                    <a:gd name="connsiteX19" fmla="*/ 0 w 518760"/>
                    <a:gd name="connsiteY19" fmla="*/ 752435 h 910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8760" h="910835">
                      <a:moveTo>
                        <a:pt x="7200" y="910835"/>
                      </a:moveTo>
                      <a:cubicBezTo>
                        <a:pt x="48900" y="864335"/>
                        <a:pt x="90600" y="817835"/>
                        <a:pt x="111600" y="752435"/>
                      </a:cubicBezTo>
                      <a:cubicBezTo>
                        <a:pt x="132600" y="687035"/>
                        <a:pt x="125400" y="590435"/>
                        <a:pt x="133200" y="518435"/>
                      </a:cubicBezTo>
                      <a:cubicBezTo>
                        <a:pt x="141000" y="446435"/>
                        <a:pt x="161095" y="384135"/>
                        <a:pt x="158400" y="320435"/>
                      </a:cubicBezTo>
                      <a:cubicBezTo>
                        <a:pt x="155705" y="256735"/>
                        <a:pt x="93230" y="179593"/>
                        <a:pt x="117031" y="136232"/>
                      </a:cubicBezTo>
                      <a:cubicBezTo>
                        <a:pt x="140832" y="92871"/>
                        <a:pt x="178992" y="68951"/>
                        <a:pt x="209860" y="41997"/>
                      </a:cubicBezTo>
                      <a:cubicBezTo>
                        <a:pt x="246460" y="24597"/>
                        <a:pt x="273584" y="48448"/>
                        <a:pt x="320955" y="50847"/>
                      </a:cubicBezTo>
                      <a:cubicBezTo>
                        <a:pt x="368326" y="53246"/>
                        <a:pt x="463995" y="-10774"/>
                        <a:pt x="494087" y="1587"/>
                      </a:cubicBezTo>
                      <a:cubicBezTo>
                        <a:pt x="524179" y="13948"/>
                        <a:pt x="526857" y="92870"/>
                        <a:pt x="501509" y="125011"/>
                      </a:cubicBezTo>
                      <a:cubicBezTo>
                        <a:pt x="476161" y="157152"/>
                        <a:pt x="403985" y="166064"/>
                        <a:pt x="342000" y="194435"/>
                      </a:cubicBezTo>
                      <a:cubicBezTo>
                        <a:pt x="280015" y="222806"/>
                        <a:pt x="183600" y="262835"/>
                        <a:pt x="129600" y="295235"/>
                      </a:cubicBezTo>
                      <a:cubicBezTo>
                        <a:pt x="75600" y="327635"/>
                        <a:pt x="35571" y="361309"/>
                        <a:pt x="18000" y="388835"/>
                      </a:cubicBezTo>
                      <a:cubicBezTo>
                        <a:pt x="429" y="416361"/>
                        <a:pt x="9776" y="447792"/>
                        <a:pt x="24176" y="460392"/>
                      </a:cubicBezTo>
                      <a:cubicBezTo>
                        <a:pt x="38576" y="472992"/>
                        <a:pt x="72429" y="467961"/>
                        <a:pt x="104400" y="464435"/>
                      </a:cubicBezTo>
                      <a:cubicBezTo>
                        <a:pt x="136371" y="460909"/>
                        <a:pt x="186503" y="436687"/>
                        <a:pt x="216000" y="439235"/>
                      </a:cubicBezTo>
                      <a:cubicBezTo>
                        <a:pt x="245497" y="441783"/>
                        <a:pt x="275981" y="461122"/>
                        <a:pt x="281381" y="479722"/>
                      </a:cubicBezTo>
                      <a:cubicBezTo>
                        <a:pt x="286781" y="498322"/>
                        <a:pt x="276697" y="532983"/>
                        <a:pt x="248400" y="550835"/>
                      </a:cubicBezTo>
                      <a:cubicBezTo>
                        <a:pt x="220103" y="568687"/>
                        <a:pt x="148800" y="571235"/>
                        <a:pt x="111600" y="586835"/>
                      </a:cubicBezTo>
                      <a:cubicBezTo>
                        <a:pt x="74400" y="602435"/>
                        <a:pt x="43800" y="616835"/>
                        <a:pt x="25200" y="644435"/>
                      </a:cubicBezTo>
                      <a:cubicBezTo>
                        <a:pt x="6600" y="672035"/>
                        <a:pt x="3300" y="712235"/>
                        <a:pt x="0" y="752435"/>
                      </a:cubicBezTo>
                    </a:path>
                  </a:pathLst>
                </a:custGeom>
                <a:noFill/>
                <a:ln w="76200">
                  <a:gradFill flip="none" rotWithShape="1">
                    <a:gsLst>
                      <a:gs pos="55300">
                        <a:schemeClr val="accent3"/>
                      </a:gs>
                      <a:gs pos="0">
                        <a:schemeClr val="accent1">
                          <a:lumMod val="5000"/>
                          <a:lumOff val="95000"/>
                        </a:schemeClr>
                      </a:gs>
                      <a:gs pos="100000">
                        <a:schemeClr val="accent3">
                          <a:lumMod val="75000"/>
                        </a:schemeClr>
                      </a:gs>
                    </a:gsLst>
                    <a:lin ang="2700000" scaled="1"/>
                    <a:tileRect/>
                  </a:gradFill>
                </a:ln>
                <a:effectLst>
                  <a:glow rad="25400">
                    <a:schemeClr val="accent3">
                      <a:lumMod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0" name="Rounded Rectangle 269"/>
              <p:cNvSpPr/>
              <p:nvPr/>
            </p:nvSpPr>
            <p:spPr>
              <a:xfrm rot="3317889">
                <a:off x="2574890" y="2518601"/>
                <a:ext cx="257605" cy="64406"/>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C</a:t>
                </a:r>
                <a:endParaRPr lang="en-US" sz="1050" dirty="0">
                  <a:solidFill>
                    <a:schemeClr val="tx1"/>
                  </a:solidFill>
                  <a:effectLst>
                    <a:outerShdw blurRad="38100" dist="38100" dir="2700000" algn="tl">
                      <a:srgbClr val="000000">
                        <a:alpha val="43137"/>
                      </a:srgbClr>
                    </a:outerShdw>
                  </a:effectLst>
                </a:endParaRPr>
              </a:p>
            </p:txBody>
          </p:sp>
          <p:sp>
            <p:nvSpPr>
              <p:cNvPr id="271" name="Rounded Rectangle 270"/>
              <p:cNvSpPr/>
              <p:nvPr/>
            </p:nvSpPr>
            <p:spPr>
              <a:xfrm rot="3866807">
                <a:off x="2226129" y="2668510"/>
                <a:ext cx="267755" cy="73593"/>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U</a:t>
                </a:r>
                <a:endParaRPr lang="en-US" sz="1050" dirty="0">
                  <a:solidFill>
                    <a:schemeClr val="tx1"/>
                  </a:solidFill>
                  <a:effectLst>
                    <a:outerShdw blurRad="38100" dist="38100" dir="2700000" algn="tl">
                      <a:srgbClr val="000000">
                        <a:alpha val="43137"/>
                      </a:srgbClr>
                    </a:outerShdw>
                  </a:effectLst>
                </a:endParaRPr>
              </a:p>
            </p:txBody>
          </p:sp>
          <p:sp>
            <p:nvSpPr>
              <p:cNvPr id="272" name="Rounded Rectangle 271"/>
              <p:cNvSpPr/>
              <p:nvPr/>
            </p:nvSpPr>
            <p:spPr>
              <a:xfrm rot="3809538">
                <a:off x="2397421" y="2600132"/>
                <a:ext cx="281130" cy="64406"/>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273" name="Rounded Rectangle 272"/>
              <p:cNvSpPr/>
              <p:nvPr/>
            </p:nvSpPr>
            <p:spPr>
              <a:xfrm rot="1679147">
                <a:off x="2883106" y="2346960"/>
                <a:ext cx="163928" cy="5923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G</a:t>
                </a:r>
                <a:endParaRPr lang="en-US" sz="1050" dirty="0">
                  <a:solidFill>
                    <a:schemeClr val="tx1"/>
                  </a:solidFill>
                  <a:effectLst>
                    <a:outerShdw blurRad="38100" dist="38100" dir="2700000" algn="tl">
                      <a:srgbClr val="000000">
                        <a:alpha val="43137"/>
                      </a:srgbClr>
                    </a:outerShdw>
                  </a:effectLst>
                </a:endParaRPr>
              </a:p>
            </p:txBody>
          </p:sp>
          <p:sp>
            <p:nvSpPr>
              <p:cNvPr id="282" name="Rounded Rectangle 281"/>
              <p:cNvSpPr/>
              <p:nvPr/>
            </p:nvSpPr>
            <p:spPr>
              <a:xfrm rot="2683278">
                <a:off x="2738663" y="2447006"/>
                <a:ext cx="257605" cy="64406"/>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C</a:t>
                </a:r>
                <a:endParaRPr lang="en-US" sz="1050" dirty="0">
                  <a:solidFill>
                    <a:schemeClr val="tx1"/>
                  </a:solidFill>
                  <a:effectLst>
                    <a:outerShdw blurRad="38100" dist="38100" dir="2700000" algn="tl">
                      <a:srgbClr val="000000">
                        <a:alpha val="43137"/>
                      </a:srgbClr>
                    </a:outerShdw>
                  </a:effectLst>
                </a:endParaRPr>
              </a:p>
            </p:txBody>
          </p:sp>
        </p:grpSp>
        <p:cxnSp>
          <p:nvCxnSpPr>
            <p:cNvPr id="260" name="Straight Connector 259"/>
            <p:cNvCxnSpPr/>
            <p:nvPr/>
          </p:nvCxnSpPr>
          <p:spPr>
            <a:xfrm flipV="1">
              <a:off x="2145877" y="2797185"/>
              <a:ext cx="123925" cy="72449"/>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flipV="1">
              <a:off x="2168677" y="2877585"/>
              <a:ext cx="123925" cy="72449"/>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flipV="1">
              <a:off x="2158237" y="3211173"/>
              <a:ext cx="116971" cy="33137"/>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flipV="1">
              <a:off x="2145877" y="3306660"/>
              <a:ext cx="108257" cy="28821"/>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 name="Rectangle 3"/>
          <p:cNvSpPr/>
          <p:nvPr/>
        </p:nvSpPr>
        <p:spPr>
          <a:xfrm>
            <a:off x="2313681" y="3572360"/>
            <a:ext cx="1297791" cy="461665"/>
          </a:xfrm>
          <a:prstGeom prst="rect">
            <a:avLst/>
          </a:prstGeom>
        </p:spPr>
        <p:txBody>
          <a:bodyPr wrap="none">
            <a:spAutoFit/>
          </a:bodyPr>
          <a:lstStyle/>
          <a:p>
            <a:r>
              <a:rPr lang="en-US" dirty="0" err="1" smtClean="0"/>
              <a:t>lncRNA</a:t>
            </a:r>
            <a:r>
              <a:rPr lang="en-US" dirty="0" smtClean="0"/>
              <a:t> </a:t>
            </a:r>
            <a:endParaRPr lang="en-US" dirty="0"/>
          </a:p>
        </p:txBody>
      </p:sp>
    </p:spTree>
    <p:extLst>
      <p:ext uri="{BB962C8B-B14F-4D97-AF65-F5344CB8AC3E}">
        <p14:creationId xmlns:p14="http://schemas.microsoft.com/office/powerpoint/2010/main" val="124217833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1000"/>
                                            <p:tgtEl>
                                              <p:spTgt spid="89"/>
                                            </p:tgtEl>
                                          </p:cBhvr>
                                        </p:animEffect>
                                        <p:anim calcmode="lin" valueType="num">
                                          <p:cBhvr>
                                            <p:cTn id="8" dur="1000" fill="hold"/>
                                            <p:tgtEl>
                                              <p:spTgt spid="89"/>
                                            </p:tgtEl>
                                            <p:attrNameLst>
                                              <p:attrName>ppt_x</p:attrName>
                                            </p:attrNameLst>
                                          </p:cBhvr>
                                          <p:tavLst>
                                            <p:tav tm="0">
                                              <p:val>
                                                <p:strVal val="#ppt_x"/>
                                              </p:val>
                                            </p:tav>
                                            <p:tav tm="100000">
                                              <p:val>
                                                <p:strVal val="#ppt_x"/>
                                              </p:val>
                                            </p:tav>
                                          </p:tavLst>
                                        </p:anim>
                                        <p:anim calcmode="lin" valueType="num">
                                          <p:cBhvr>
                                            <p:cTn id="9" dur="1000" fill="hold"/>
                                            <p:tgtEl>
                                              <p:spTgt spid="8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1000"/>
                                            <p:tgtEl>
                                              <p:spTgt spid="90"/>
                                            </p:tgtEl>
                                          </p:cBhvr>
                                        </p:animEffect>
                                        <p:anim calcmode="lin" valueType="num">
                                          <p:cBhvr>
                                            <p:cTn id="13" dur="1000" fill="hold"/>
                                            <p:tgtEl>
                                              <p:spTgt spid="90"/>
                                            </p:tgtEl>
                                            <p:attrNameLst>
                                              <p:attrName>ppt_x</p:attrName>
                                            </p:attrNameLst>
                                          </p:cBhvr>
                                          <p:tavLst>
                                            <p:tav tm="0">
                                              <p:val>
                                                <p:strVal val="#ppt_x"/>
                                              </p:val>
                                            </p:tav>
                                            <p:tav tm="100000">
                                              <p:val>
                                                <p:strVal val="#ppt_x"/>
                                              </p:val>
                                            </p:tav>
                                          </p:tavLst>
                                        </p:anim>
                                        <p:anim calcmode="lin" valueType="num">
                                          <p:cBhvr>
                                            <p:cTn id="14" dur="1000" fill="hold"/>
                                            <p:tgtEl>
                                              <p:spTgt spid="9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fade">
                                          <p:cBhvr>
                                            <p:cTn id="17" dur="1000"/>
                                            <p:tgtEl>
                                              <p:spTgt spid="91"/>
                                            </p:tgtEl>
                                          </p:cBhvr>
                                        </p:animEffect>
                                        <p:anim calcmode="lin" valueType="num">
                                          <p:cBhvr>
                                            <p:cTn id="18" dur="1000" fill="hold"/>
                                            <p:tgtEl>
                                              <p:spTgt spid="91"/>
                                            </p:tgtEl>
                                            <p:attrNameLst>
                                              <p:attrName>ppt_x</p:attrName>
                                            </p:attrNameLst>
                                          </p:cBhvr>
                                          <p:tavLst>
                                            <p:tav tm="0">
                                              <p:val>
                                                <p:strVal val="#ppt_x"/>
                                              </p:val>
                                            </p:tav>
                                            <p:tav tm="100000">
                                              <p:val>
                                                <p:strVal val="#ppt_x"/>
                                              </p:val>
                                            </p:tav>
                                          </p:tavLst>
                                        </p:anim>
                                        <p:anim calcmode="lin" valueType="num">
                                          <p:cBhvr>
                                            <p:cTn id="19" dur="1000" fill="hold"/>
                                            <p:tgtEl>
                                              <p:spTgt spid="9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3"/>
                                            </p:tgtEl>
                                            <p:attrNameLst>
                                              <p:attrName>style.visibility</p:attrName>
                                            </p:attrNameLst>
                                          </p:cBhvr>
                                          <p:to>
                                            <p:strVal val="visible"/>
                                          </p:to>
                                        </p:set>
                                        <p:animEffect transition="in" filter="fade">
                                          <p:cBhvr>
                                            <p:cTn id="22" dur="1000"/>
                                            <p:tgtEl>
                                              <p:spTgt spid="113"/>
                                            </p:tgtEl>
                                          </p:cBhvr>
                                        </p:animEffect>
                                        <p:anim calcmode="lin" valueType="num">
                                          <p:cBhvr>
                                            <p:cTn id="23" dur="1000" fill="hold"/>
                                            <p:tgtEl>
                                              <p:spTgt spid="113"/>
                                            </p:tgtEl>
                                            <p:attrNameLst>
                                              <p:attrName>ppt_x</p:attrName>
                                            </p:attrNameLst>
                                          </p:cBhvr>
                                          <p:tavLst>
                                            <p:tav tm="0">
                                              <p:val>
                                                <p:strVal val="#ppt_x"/>
                                              </p:val>
                                            </p:tav>
                                            <p:tav tm="100000">
                                              <p:val>
                                                <p:strVal val="#ppt_x"/>
                                              </p:val>
                                            </p:tav>
                                          </p:tavLst>
                                        </p:anim>
                                        <p:anim calcmode="lin" valueType="num">
                                          <p:cBhvr>
                                            <p:cTn id="24" dur="1000" fill="hold"/>
                                            <p:tgtEl>
                                              <p:spTgt spid="1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8"/>
                                            </p:tgtEl>
                                            <p:attrNameLst>
                                              <p:attrName>style.visibility</p:attrName>
                                            </p:attrNameLst>
                                          </p:cBhvr>
                                          <p:to>
                                            <p:strVal val="visible"/>
                                          </p:to>
                                        </p:set>
                                        <p:animEffect transition="in" filter="fade">
                                          <p:cBhvr>
                                            <p:cTn id="29" dur="500"/>
                                            <p:tgtEl>
                                              <p:spTgt spid="9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par>
                                    <p:cTn id="33" presetID="42" presetClass="path" presetSubtype="0" accel="50000" decel="50000" fill="hold" nodeType="withEffect">
                                      <p:stCondLst>
                                        <p:cond delay="0"/>
                                      </p:stCondLst>
                                      <p:childTnLst>
                                        <p:animMotion origin="layout" path="M 1.38889E-6 -2.59259E-6 L 0.12552 0.20486 " pathEditMode="relative" rAng="0" ptsTypes="AA">
                                          <p:cBhvr>
                                            <p:cTn id="34" dur="2000" spd="-100000" fill="hold"/>
                                            <p:tgtEl>
                                              <p:spTgt spid="98"/>
                                            </p:tgtEl>
                                            <p:attrNameLst>
                                              <p:attrName>ppt_x</p:attrName>
                                              <p:attrName>ppt_y</p:attrName>
                                            </p:attrNameLst>
                                          </p:cBhvr>
                                          <p:rCtr x="6267" y="10231"/>
                                        </p:animMotion>
                                      </p:childTnLst>
                                    </p:cTn>
                                  </p:par>
                                  <p:par>
                                    <p:cTn id="35" presetID="42" presetClass="path" presetSubtype="0" accel="50000" decel="50000" fill="hold" grpId="1" nodeType="withEffect">
                                      <p:stCondLst>
                                        <p:cond delay="0"/>
                                      </p:stCondLst>
                                      <p:childTnLst>
                                        <p:animMotion origin="layout" path="M 1.66667E-6 1.85185E-6 L 0.12187 0.18866 " pathEditMode="relative" rAng="0" ptsTypes="AA">
                                          <p:cBhvr>
                                            <p:cTn id="36" dur="2000" spd="-100000" fill="hold"/>
                                            <p:tgtEl>
                                              <p:spTgt spid="4"/>
                                            </p:tgtEl>
                                            <p:attrNameLst>
                                              <p:attrName>ppt_x</p:attrName>
                                              <p:attrName>ppt_y</p:attrName>
                                            </p:attrNameLst>
                                          </p:cBhvr>
                                          <p:rCtr x="6094" y="9421"/>
                                        </p:animMotion>
                                      </p:childTnLst>
                                    </p:cTn>
                                  </p:par>
                                </p:childTnLst>
                              </p:cTn>
                            </p:par>
                            <p:par>
                              <p:cTn id="37" fill="hold">
                                <p:stCondLst>
                                  <p:cond delay="2000"/>
                                </p:stCondLst>
                                <p:childTnLst>
                                  <p:par>
                                    <p:cTn id="38" presetID="63" presetClass="path" presetSubtype="0" accel="30000" fill="hold" grpId="1" nodeType="afterEffect" p14:presetBounceEnd="10000">
                                      <p:stCondLst>
                                        <p:cond delay="0"/>
                                      </p:stCondLst>
                                      <p:childTnLst>
                                        <p:animMotion origin="layout" path="M -1.11111E-6 -1.48148E-6 L 0.02136 -0.03912 " pathEditMode="relative" rAng="0" ptsTypes="AA" p14:bounceEnd="10000">
                                          <p:cBhvr>
                                            <p:cTn id="39" dur="1000" fill="hold"/>
                                            <p:tgtEl>
                                              <p:spTgt spid="89"/>
                                            </p:tgtEl>
                                            <p:attrNameLst>
                                              <p:attrName>ppt_x</p:attrName>
                                              <p:attrName>ppt_y</p:attrName>
                                            </p:attrNameLst>
                                          </p:cBhvr>
                                          <p:rCtr x="1059" y="-1968"/>
                                        </p:animMotion>
                                      </p:childTnLst>
                                    </p:cTn>
                                  </p:par>
                                  <p:par>
                                    <p:cTn id="40" presetID="63" presetClass="path" presetSubtype="0" accel="30000" fill="hold" grpId="1" nodeType="withEffect" p14:presetBounceEnd="10000">
                                      <p:stCondLst>
                                        <p:cond delay="0"/>
                                      </p:stCondLst>
                                      <p:childTnLst>
                                        <p:animMotion origin="layout" path="M -4.44444E-6 -2.22222E-6 L 0.03125 -0.01759 " pathEditMode="relative" rAng="0" ptsTypes="AA" p14:bounceEnd="10000">
                                          <p:cBhvr>
                                            <p:cTn id="41" dur="1000" fill="hold"/>
                                            <p:tgtEl>
                                              <p:spTgt spid="90"/>
                                            </p:tgtEl>
                                            <p:attrNameLst>
                                              <p:attrName>ppt_x</p:attrName>
                                              <p:attrName>ppt_y</p:attrName>
                                            </p:attrNameLst>
                                          </p:cBhvr>
                                          <p:rCtr x="1563" y="-880"/>
                                        </p:animMotion>
                                      </p:childTnLst>
                                    </p:cTn>
                                  </p:par>
                                  <p:par>
                                    <p:cTn id="42" presetID="63" presetClass="path" presetSubtype="0" accel="30000" fill="hold" grpId="1" nodeType="withEffect" p14:presetBounceEnd="10000">
                                      <p:stCondLst>
                                        <p:cond delay="0"/>
                                      </p:stCondLst>
                                      <p:childTnLst>
                                        <p:animMotion origin="layout" path="M -3.61111E-6 -1.48148E-6 L 0.03056 0.01042 " pathEditMode="relative" rAng="0" ptsTypes="AA" p14:bounceEnd="10000">
                                          <p:cBhvr>
                                            <p:cTn id="43" dur="1000" fill="hold"/>
                                            <p:tgtEl>
                                              <p:spTgt spid="91"/>
                                            </p:tgtEl>
                                            <p:attrNameLst>
                                              <p:attrName>ppt_x</p:attrName>
                                              <p:attrName>ppt_y</p:attrName>
                                            </p:attrNameLst>
                                          </p:cBhvr>
                                          <p:rCtr x="1528" y="509"/>
                                        </p:animMotion>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anim calcmode="lin" valueType="num">
                                          <p:cBhvr>
                                            <p:cTn id="49" dur="1000" fill="hold"/>
                                            <p:tgtEl>
                                              <p:spTgt spid="3"/>
                                            </p:tgtEl>
                                            <p:attrNameLst>
                                              <p:attrName>ppt_x</p:attrName>
                                            </p:attrNameLst>
                                          </p:cBhvr>
                                          <p:tavLst>
                                            <p:tav tm="0">
                                              <p:val>
                                                <p:strVal val="#ppt_x"/>
                                              </p:val>
                                            </p:tav>
                                            <p:tav tm="100000">
                                              <p:val>
                                                <p:strVal val="#ppt_x"/>
                                              </p:val>
                                            </p:tav>
                                          </p:tavLst>
                                        </p:anim>
                                        <p:anim calcmode="lin" valueType="num">
                                          <p:cBhvr>
                                            <p:cTn id="50" dur="1000" fill="hold"/>
                                            <p:tgtEl>
                                              <p:spTgt spid="3"/>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114"/>
                                            </p:tgtEl>
                                            <p:attrNameLst>
                                              <p:attrName>style.visibility</p:attrName>
                                            </p:attrNameLst>
                                          </p:cBhvr>
                                          <p:to>
                                            <p:strVal val="visible"/>
                                          </p:to>
                                        </p:set>
                                        <p:animEffect transition="in" filter="fade">
                                          <p:cBhvr>
                                            <p:cTn id="53" dur="1000"/>
                                            <p:tgtEl>
                                              <p:spTgt spid="114"/>
                                            </p:tgtEl>
                                          </p:cBhvr>
                                        </p:animEffect>
                                        <p:anim calcmode="lin" valueType="num">
                                          <p:cBhvr>
                                            <p:cTn id="54" dur="1000" fill="hold"/>
                                            <p:tgtEl>
                                              <p:spTgt spid="114"/>
                                            </p:tgtEl>
                                            <p:attrNameLst>
                                              <p:attrName>ppt_x</p:attrName>
                                            </p:attrNameLst>
                                          </p:cBhvr>
                                          <p:tavLst>
                                            <p:tav tm="0">
                                              <p:val>
                                                <p:strVal val="#ppt_x"/>
                                              </p:val>
                                            </p:tav>
                                            <p:tav tm="100000">
                                              <p:val>
                                                <p:strVal val="#ppt_x"/>
                                              </p:val>
                                            </p:tav>
                                          </p:tavLst>
                                        </p:anim>
                                        <p:anim calcmode="lin" valueType="num">
                                          <p:cBhvr>
                                            <p:cTn id="55" dur="1000" fill="hold"/>
                                            <p:tgtEl>
                                              <p:spTgt spid="114"/>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63" presetClass="path" presetSubtype="0" accel="50000" decel="50000" fill="hold" nodeType="afterEffect">
                                      <p:stCondLst>
                                        <p:cond delay="0"/>
                                      </p:stCondLst>
                                      <p:childTnLst>
                                        <p:animMotion origin="layout" path="M 1.38889E-6 -2.59259E-6 L 0.33264 -0.0787 " pathEditMode="relative" rAng="0" ptsTypes="AA">
                                          <p:cBhvr>
                                            <p:cTn id="58" dur="2000" fill="hold"/>
                                            <p:tgtEl>
                                              <p:spTgt spid="98"/>
                                            </p:tgtEl>
                                            <p:attrNameLst>
                                              <p:attrName>ppt_x</p:attrName>
                                              <p:attrName>ppt_y</p:attrName>
                                            </p:attrNameLst>
                                          </p:cBhvr>
                                          <p:rCtr x="16632" y="-3935"/>
                                        </p:animMotion>
                                      </p:childTnLst>
                                    </p:cTn>
                                  </p:par>
                                  <p:par>
                                    <p:cTn id="59" presetID="10" presetClass="exit" presetSubtype="0" fill="hold" grpId="2" nodeType="withEffect">
                                      <p:stCondLst>
                                        <p:cond delay="0"/>
                                      </p:stCondLst>
                                      <p:childTnLst>
                                        <p:animEffect transition="out" filter="fade">
                                          <p:cBhvr>
                                            <p:cTn id="60" dur="500"/>
                                            <p:tgtEl>
                                              <p:spTgt spid="89"/>
                                            </p:tgtEl>
                                          </p:cBhvr>
                                        </p:animEffect>
                                        <p:set>
                                          <p:cBhvr>
                                            <p:cTn id="61" dur="1" fill="hold">
                                              <p:stCondLst>
                                                <p:cond delay="499"/>
                                              </p:stCondLst>
                                            </p:cTn>
                                            <p:tgtEl>
                                              <p:spTgt spid="89"/>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13"/>
                                            </p:tgtEl>
                                          </p:cBhvr>
                                        </p:animEffect>
                                        <p:set>
                                          <p:cBhvr>
                                            <p:cTn id="64" dur="1" fill="hold">
                                              <p:stCondLst>
                                                <p:cond delay="499"/>
                                              </p:stCondLst>
                                            </p:cTn>
                                            <p:tgtEl>
                                              <p:spTgt spid="113"/>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500"/>
                                            <p:tgtEl>
                                              <p:spTgt spid="100"/>
                                            </p:tgtEl>
                                          </p:cBhvr>
                                        </p:animEffect>
                                        <p:set>
                                          <p:cBhvr>
                                            <p:cTn id="67" dur="1" fill="hold">
                                              <p:stCondLst>
                                                <p:cond delay="499"/>
                                              </p:stCondLst>
                                            </p:cTn>
                                            <p:tgtEl>
                                              <p:spTgt spid="100"/>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90"/>
                                            </p:tgtEl>
                                          </p:cBhvr>
                                        </p:animEffect>
                                        <p:set>
                                          <p:cBhvr>
                                            <p:cTn id="70" dur="1" fill="hold">
                                              <p:stCondLst>
                                                <p:cond delay="499"/>
                                              </p:stCondLst>
                                            </p:cTn>
                                            <p:tgtEl>
                                              <p:spTgt spid="90"/>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91"/>
                                            </p:tgtEl>
                                          </p:cBhvr>
                                        </p:animEffect>
                                        <p:set>
                                          <p:cBhvr>
                                            <p:cTn id="73" dur="1" fill="hold">
                                              <p:stCondLst>
                                                <p:cond delay="499"/>
                                              </p:stCondLst>
                                            </p:cTn>
                                            <p:tgtEl>
                                              <p:spTgt spid="91"/>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18"/>
                                            </p:tgtEl>
                                          </p:cBhvr>
                                        </p:animEffect>
                                        <p:set>
                                          <p:cBhvr>
                                            <p:cTn id="76" dur="1" fill="hold">
                                              <p:stCondLst>
                                                <p:cond delay="499"/>
                                              </p:stCondLst>
                                            </p:cTn>
                                            <p:tgtEl>
                                              <p:spTgt spid="118"/>
                                            </p:tgtEl>
                                            <p:attrNameLst>
                                              <p:attrName>style.visibility</p:attrName>
                                            </p:attrNameLst>
                                          </p:cBhvr>
                                          <p:to>
                                            <p:strVal val="hidden"/>
                                          </p:to>
                                        </p:set>
                                      </p:childTnLst>
                                    </p:cTn>
                                  </p:par>
                                  <p:par>
                                    <p:cTn id="77" presetID="1" presetClass="exit" presetSubtype="0" fill="hold" grpId="2" nodeType="withEffect">
                                      <p:stCondLst>
                                        <p:cond delay="0"/>
                                      </p:stCondLst>
                                      <p:childTnLst>
                                        <p:set>
                                          <p:cBhvr>
                                            <p:cTn id="78" dur="1" fill="hold">
                                              <p:stCondLst>
                                                <p:cond delay="0"/>
                                              </p:stCondLst>
                                            </p:cTn>
                                            <p:tgtEl>
                                              <p:spTgt spid="4"/>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15"/>
                                            </p:tgtEl>
                                            <p:attrNameLst>
                                              <p:attrName>style.visibility</p:attrName>
                                            </p:attrNameLst>
                                          </p:cBhvr>
                                          <p:to>
                                            <p:strVal val="visible"/>
                                          </p:to>
                                        </p:set>
                                      </p:childTnLst>
                                    </p:cTn>
                                  </p:par>
                                  <p:par>
                                    <p:cTn id="83" presetID="1" presetClass="exit" presetSubtype="0" fill="hold" nodeType="withEffect">
                                      <p:stCondLst>
                                        <p:cond delay="0"/>
                                      </p:stCondLst>
                                      <p:childTnLst>
                                        <p:set>
                                          <p:cBhvr>
                                            <p:cTn id="84" dur="1" fill="hold">
                                              <p:stCondLst>
                                                <p:cond delay="0"/>
                                              </p:stCondLst>
                                            </p:cTn>
                                            <p:tgtEl>
                                              <p:spTgt spid="98"/>
                                            </p:tgtEl>
                                            <p:attrNameLst>
                                              <p:attrName>style.visibility</p:attrName>
                                            </p:attrNameLst>
                                          </p:cBhvr>
                                          <p:to>
                                            <p:strVal val="hidden"/>
                                          </p:to>
                                        </p:set>
                                      </p:childTnLst>
                                    </p:cTn>
                                  </p:par>
                                </p:childTnLst>
                              </p:cTn>
                            </p:par>
                            <p:par>
                              <p:cTn id="85" fill="hold">
                                <p:stCondLst>
                                  <p:cond delay="0"/>
                                </p:stCondLst>
                                <p:childTnLst>
                                  <p:par>
                                    <p:cTn id="86" presetID="42" presetClass="path" presetSubtype="0" accel="50000" decel="50000" fill="hold" nodeType="afterEffect">
                                      <p:stCondLst>
                                        <p:cond delay="0"/>
                                      </p:stCondLst>
                                      <p:childTnLst>
                                        <p:animMotion origin="layout" path="M -2.77778E-7 -1.85185E-6 L -0.11875 0.21551 " pathEditMode="relative" rAng="0" ptsTypes="AA">
                                          <p:cBhvr>
                                            <p:cTn id="87" dur="2000" fill="hold"/>
                                            <p:tgtEl>
                                              <p:spTgt spid="115"/>
                                            </p:tgtEl>
                                            <p:attrNameLst>
                                              <p:attrName>ppt_x</p:attrName>
                                              <p:attrName>ppt_y</p:attrName>
                                            </p:attrNameLst>
                                          </p:cBhvr>
                                          <p:rCtr x="-5937" y="10764"/>
                                        </p:animMotion>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nodeType="clickEffect">
                                      <p:stCondLst>
                                        <p:cond delay="0"/>
                                      </p:stCondLst>
                                      <p:childTnLst>
                                        <p:set>
                                          <p:cBhvr>
                                            <p:cTn id="91" dur="1" fill="hold">
                                              <p:stCondLst>
                                                <p:cond delay="0"/>
                                              </p:stCondLst>
                                            </p:cTn>
                                            <p:tgtEl>
                                              <p:spTgt spid="146"/>
                                            </p:tgtEl>
                                            <p:attrNameLst>
                                              <p:attrName>style.visibility</p:attrName>
                                            </p:attrNameLst>
                                          </p:cBhvr>
                                          <p:to>
                                            <p:strVal val="visible"/>
                                          </p:to>
                                        </p:set>
                                        <p:animEffect transition="in" filter="fade">
                                          <p:cBhvr>
                                            <p:cTn id="92" dur="1000"/>
                                            <p:tgtEl>
                                              <p:spTgt spid="146"/>
                                            </p:tgtEl>
                                          </p:cBhvr>
                                        </p:animEffect>
                                        <p:anim calcmode="lin" valueType="num">
                                          <p:cBhvr>
                                            <p:cTn id="93" dur="1000" fill="hold"/>
                                            <p:tgtEl>
                                              <p:spTgt spid="146"/>
                                            </p:tgtEl>
                                            <p:attrNameLst>
                                              <p:attrName>ppt_x</p:attrName>
                                            </p:attrNameLst>
                                          </p:cBhvr>
                                          <p:tavLst>
                                            <p:tav tm="0">
                                              <p:val>
                                                <p:strVal val="#ppt_x"/>
                                              </p:val>
                                            </p:tav>
                                            <p:tav tm="100000">
                                              <p:val>
                                                <p:strVal val="#ppt_x"/>
                                              </p:val>
                                            </p:tav>
                                          </p:tavLst>
                                        </p:anim>
                                        <p:anim calcmode="lin" valueType="num">
                                          <p:cBhvr>
                                            <p:cTn id="94" dur="1000" fill="hold"/>
                                            <p:tgtEl>
                                              <p:spTgt spid="146"/>
                                            </p:tgtEl>
                                            <p:attrNameLst>
                                              <p:attrName>ppt_y</p:attrName>
                                            </p:attrNameLst>
                                          </p:cBhvr>
                                          <p:tavLst>
                                            <p:tav tm="0">
                                              <p:val>
                                                <p:strVal val="#ppt_y+.1"/>
                                              </p:val>
                                            </p:tav>
                                            <p:tav tm="100000">
                                              <p:val>
                                                <p:strVal val="#ppt_y"/>
                                              </p:val>
                                            </p:tav>
                                          </p:tavLst>
                                        </p:anim>
                                      </p:childTnLst>
                                    </p:cTn>
                                  </p:par>
                                  <p:par>
                                    <p:cTn id="95" presetID="47" presetClass="entr" presetSubtype="0" fill="hold" grpId="0" nodeType="withEffect">
                                      <p:stCondLst>
                                        <p:cond delay="0"/>
                                      </p:stCondLst>
                                      <p:childTnLst>
                                        <p:set>
                                          <p:cBhvr>
                                            <p:cTn id="96" dur="1" fill="hold">
                                              <p:stCondLst>
                                                <p:cond delay="0"/>
                                              </p:stCondLst>
                                            </p:cTn>
                                            <p:tgtEl>
                                              <p:spTgt spid="177"/>
                                            </p:tgtEl>
                                            <p:attrNameLst>
                                              <p:attrName>style.visibility</p:attrName>
                                            </p:attrNameLst>
                                          </p:cBhvr>
                                          <p:to>
                                            <p:strVal val="visible"/>
                                          </p:to>
                                        </p:set>
                                        <p:animEffect transition="in" filter="fade">
                                          <p:cBhvr>
                                            <p:cTn id="97" dur="1000"/>
                                            <p:tgtEl>
                                              <p:spTgt spid="177"/>
                                            </p:tgtEl>
                                          </p:cBhvr>
                                        </p:animEffect>
                                        <p:anim calcmode="lin" valueType="num">
                                          <p:cBhvr>
                                            <p:cTn id="98" dur="1000" fill="hold"/>
                                            <p:tgtEl>
                                              <p:spTgt spid="177"/>
                                            </p:tgtEl>
                                            <p:attrNameLst>
                                              <p:attrName>ppt_x</p:attrName>
                                            </p:attrNameLst>
                                          </p:cBhvr>
                                          <p:tavLst>
                                            <p:tav tm="0">
                                              <p:val>
                                                <p:strVal val="#ppt_x"/>
                                              </p:val>
                                            </p:tav>
                                            <p:tav tm="100000">
                                              <p:val>
                                                <p:strVal val="#ppt_x"/>
                                              </p:val>
                                            </p:tav>
                                          </p:tavLst>
                                        </p:anim>
                                        <p:anim calcmode="lin" valueType="num">
                                          <p:cBhvr>
                                            <p:cTn id="99" dur="1000" fill="hold"/>
                                            <p:tgtEl>
                                              <p:spTgt spid="177"/>
                                            </p:tgtEl>
                                            <p:attrNameLst>
                                              <p:attrName>ppt_y</p:attrName>
                                            </p:attrNameLst>
                                          </p:cBhvr>
                                          <p:tavLst>
                                            <p:tav tm="0">
                                              <p:val>
                                                <p:strVal val="#ppt_y-.1"/>
                                              </p:val>
                                            </p:tav>
                                            <p:tav tm="100000">
                                              <p:val>
                                                <p:strVal val="#ppt_y"/>
                                              </p:val>
                                            </p:tav>
                                          </p:tavLst>
                                        </p:anim>
                                      </p:childTnLst>
                                    </p:cTn>
                                  </p:par>
                                  <p:par>
                                    <p:cTn id="100" presetID="47" presetClass="entr" presetSubtype="0" fill="hold" nodeType="withEffect">
                                      <p:stCondLst>
                                        <p:cond delay="0"/>
                                      </p:stCondLst>
                                      <p:childTnLst>
                                        <p:set>
                                          <p:cBhvr>
                                            <p:cTn id="101" dur="1" fill="hold">
                                              <p:stCondLst>
                                                <p:cond delay="0"/>
                                              </p:stCondLst>
                                            </p:cTn>
                                            <p:tgtEl>
                                              <p:spTgt spid="170"/>
                                            </p:tgtEl>
                                            <p:attrNameLst>
                                              <p:attrName>style.visibility</p:attrName>
                                            </p:attrNameLst>
                                          </p:cBhvr>
                                          <p:to>
                                            <p:strVal val="visible"/>
                                          </p:to>
                                        </p:set>
                                        <p:animEffect transition="in" filter="fade">
                                          <p:cBhvr>
                                            <p:cTn id="102" dur="1000"/>
                                            <p:tgtEl>
                                              <p:spTgt spid="170"/>
                                            </p:tgtEl>
                                          </p:cBhvr>
                                        </p:animEffect>
                                        <p:anim calcmode="lin" valueType="num">
                                          <p:cBhvr>
                                            <p:cTn id="103" dur="1000" fill="hold"/>
                                            <p:tgtEl>
                                              <p:spTgt spid="170"/>
                                            </p:tgtEl>
                                            <p:attrNameLst>
                                              <p:attrName>ppt_x</p:attrName>
                                            </p:attrNameLst>
                                          </p:cBhvr>
                                          <p:tavLst>
                                            <p:tav tm="0">
                                              <p:val>
                                                <p:strVal val="#ppt_x"/>
                                              </p:val>
                                            </p:tav>
                                            <p:tav tm="100000">
                                              <p:val>
                                                <p:strVal val="#ppt_x"/>
                                              </p:val>
                                            </p:tav>
                                          </p:tavLst>
                                        </p:anim>
                                        <p:anim calcmode="lin" valueType="num">
                                          <p:cBhvr>
                                            <p:cTn id="104" dur="1000" fill="hold"/>
                                            <p:tgtEl>
                                              <p:spTgt spid="170"/>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178"/>
                                            </p:tgtEl>
                                            <p:attrNameLst>
                                              <p:attrName>style.visibility</p:attrName>
                                            </p:attrNameLst>
                                          </p:cBhvr>
                                          <p:to>
                                            <p:strVal val="visible"/>
                                          </p:to>
                                        </p:set>
                                        <p:animEffect transition="in" filter="fade">
                                          <p:cBhvr>
                                            <p:cTn id="107" dur="1000"/>
                                            <p:tgtEl>
                                              <p:spTgt spid="178"/>
                                            </p:tgtEl>
                                          </p:cBhvr>
                                        </p:animEffect>
                                        <p:anim calcmode="lin" valueType="num">
                                          <p:cBhvr>
                                            <p:cTn id="108" dur="1000" fill="hold"/>
                                            <p:tgtEl>
                                              <p:spTgt spid="178"/>
                                            </p:tgtEl>
                                            <p:attrNameLst>
                                              <p:attrName>ppt_x</p:attrName>
                                            </p:attrNameLst>
                                          </p:cBhvr>
                                          <p:tavLst>
                                            <p:tav tm="0">
                                              <p:val>
                                                <p:strVal val="#ppt_x"/>
                                              </p:val>
                                            </p:tav>
                                            <p:tav tm="100000">
                                              <p:val>
                                                <p:strVal val="#ppt_x"/>
                                              </p:val>
                                            </p:tav>
                                          </p:tavLst>
                                        </p:anim>
                                        <p:anim calcmode="lin" valueType="num">
                                          <p:cBhvr>
                                            <p:cTn id="109" dur="1000" fill="hold"/>
                                            <p:tgtEl>
                                              <p:spTgt spid="178"/>
                                            </p:tgtEl>
                                            <p:attrNameLst>
                                              <p:attrName>ppt_y</p:attrName>
                                            </p:attrNameLst>
                                          </p:cBhvr>
                                          <p:tavLst>
                                            <p:tav tm="0">
                                              <p:val>
                                                <p:strVal val="#ppt_y+.1"/>
                                              </p:val>
                                            </p:tav>
                                            <p:tav tm="100000">
                                              <p:val>
                                                <p:strVal val="#ppt_y"/>
                                              </p:val>
                                            </p:tav>
                                          </p:tavLst>
                                        </p:anim>
                                      </p:childTnLst>
                                    </p:cTn>
                                  </p:par>
                                  <p:par>
                                    <p:cTn id="110" presetID="10" presetClass="exit" presetSubtype="0" fill="hold" nodeType="withEffect">
                                      <p:stCondLst>
                                        <p:cond delay="0"/>
                                      </p:stCondLst>
                                      <p:childTnLst>
                                        <p:animEffect transition="out" filter="fade">
                                          <p:cBhvr>
                                            <p:cTn id="111" dur="500"/>
                                            <p:tgtEl>
                                              <p:spTgt spid="3"/>
                                            </p:tgtEl>
                                          </p:cBhvr>
                                        </p:animEffect>
                                        <p:set>
                                          <p:cBhvr>
                                            <p:cTn id="112" dur="1" fill="hold">
                                              <p:stCondLst>
                                                <p:cond delay="499"/>
                                              </p:stCondLst>
                                            </p:cTn>
                                            <p:tgtEl>
                                              <p:spTgt spid="3"/>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114"/>
                                            </p:tgtEl>
                                          </p:cBhvr>
                                        </p:animEffect>
                                        <p:set>
                                          <p:cBhvr>
                                            <p:cTn id="115" dur="1" fill="hold">
                                              <p:stCondLst>
                                                <p:cond delay="499"/>
                                              </p:stCondLst>
                                            </p:cTn>
                                            <p:tgtEl>
                                              <p:spTgt spid="114"/>
                                            </p:tgtEl>
                                            <p:attrNameLst>
                                              <p:attrName>style.visibility</p:attrName>
                                            </p:attrNameLst>
                                          </p:cBhvr>
                                          <p:to>
                                            <p:strVal val="hidden"/>
                                          </p:to>
                                        </p:set>
                                      </p:childTnLst>
                                    </p:cTn>
                                  </p:par>
                                </p:childTnLst>
                              </p:cTn>
                            </p:par>
                            <p:par>
                              <p:cTn id="116" fill="hold">
                                <p:stCondLst>
                                  <p:cond delay="1000"/>
                                </p:stCondLst>
                                <p:childTnLst>
                                  <p:par>
                                    <p:cTn id="117" presetID="64" presetClass="path" presetSubtype="0" decel="50000" fill="hold" nodeType="afterEffect">
                                      <p:stCondLst>
                                        <p:cond delay="0"/>
                                      </p:stCondLst>
                                      <p:childTnLst>
                                        <p:animMotion origin="layout" path="M 5.55556E-7 4.81481E-6 L -0.02569 -0.08959 " pathEditMode="relative" rAng="0" ptsTypes="AA">
                                          <p:cBhvr>
                                            <p:cTn id="118" dur="1000" fill="hold"/>
                                            <p:tgtEl>
                                              <p:spTgt spid="146"/>
                                            </p:tgtEl>
                                            <p:attrNameLst>
                                              <p:attrName>ppt_x</p:attrName>
                                              <p:attrName>ppt_y</p:attrName>
                                            </p:attrNameLst>
                                          </p:cBhvr>
                                          <p:rCtr x="-1285" y="-4491"/>
                                        </p:animMotion>
                                      </p:childTnLst>
                                    </p:cTn>
                                  </p:par>
                                  <p:par>
                                    <p:cTn id="119" presetID="42" presetClass="path" presetSubtype="0" decel="50000" fill="hold" nodeType="withEffect">
                                      <p:stCondLst>
                                        <p:cond delay="0"/>
                                      </p:stCondLst>
                                      <p:childTnLst>
                                        <p:animMotion origin="layout" path="M -5.55556E-7 -2.59259E-6 L 0.02396 0.03334 " pathEditMode="relative" rAng="0" ptsTypes="AA">
                                          <p:cBhvr>
                                            <p:cTn id="120" dur="1000" fill="hold"/>
                                            <p:tgtEl>
                                              <p:spTgt spid="170"/>
                                            </p:tgtEl>
                                            <p:attrNameLst>
                                              <p:attrName>ppt_x</p:attrName>
                                              <p:attrName>ppt_y</p:attrName>
                                            </p:attrNameLst>
                                          </p:cBhvr>
                                          <p:rCtr x="1198" y="1667"/>
                                        </p:animMotion>
                                      </p:childTnLst>
                                    </p:cTn>
                                  </p:par>
                                </p:childTnLst>
                              </p:cTn>
                            </p:par>
                          </p:childTnLst>
                        </p:cTn>
                      </p:par>
                      <p:par>
                        <p:cTn id="121" fill="hold">
                          <p:stCondLst>
                            <p:cond delay="indefinite"/>
                          </p:stCondLst>
                          <p:childTnLst>
                            <p:par>
                              <p:cTn id="122" fill="hold">
                                <p:stCondLst>
                                  <p:cond delay="0"/>
                                </p:stCondLst>
                                <p:childTnLst>
                                  <p:par>
                                    <p:cTn id="123" presetID="42" presetClass="entr" presetSubtype="0" fill="hold" nodeType="clickEffect">
                                      <p:stCondLst>
                                        <p:cond delay="0"/>
                                      </p:stCondLst>
                                      <p:childTnLst>
                                        <p:set>
                                          <p:cBhvr>
                                            <p:cTn id="124" dur="1" fill="hold">
                                              <p:stCondLst>
                                                <p:cond delay="0"/>
                                              </p:stCondLst>
                                            </p:cTn>
                                            <p:tgtEl>
                                              <p:spTgt spid="107"/>
                                            </p:tgtEl>
                                            <p:attrNameLst>
                                              <p:attrName>style.visibility</p:attrName>
                                            </p:attrNameLst>
                                          </p:cBhvr>
                                          <p:to>
                                            <p:strVal val="visible"/>
                                          </p:to>
                                        </p:set>
                                        <p:animEffect transition="in" filter="fade">
                                          <p:cBhvr>
                                            <p:cTn id="125" dur="1000"/>
                                            <p:tgtEl>
                                              <p:spTgt spid="107"/>
                                            </p:tgtEl>
                                          </p:cBhvr>
                                        </p:animEffect>
                                        <p:anim calcmode="lin" valueType="num">
                                          <p:cBhvr>
                                            <p:cTn id="126" dur="1000" fill="hold"/>
                                            <p:tgtEl>
                                              <p:spTgt spid="107"/>
                                            </p:tgtEl>
                                            <p:attrNameLst>
                                              <p:attrName>ppt_x</p:attrName>
                                            </p:attrNameLst>
                                          </p:cBhvr>
                                          <p:tavLst>
                                            <p:tav tm="0">
                                              <p:val>
                                                <p:strVal val="#ppt_x"/>
                                              </p:val>
                                            </p:tav>
                                            <p:tav tm="100000">
                                              <p:val>
                                                <p:strVal val="#ppt_x"/>
                                              </p:val>
                                            </p:tav>
                                          </p:tavLst>
                                        </p:anim>
                                        <p:anim calcmode="lin" valueType="num">
                                          <p:cBhvr>
                                            <p:cTn id="127" dur="1000" fill="hold"/>
                                            <p:tgtEl>
                                              <p:spTgt spid="107"/>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205"/>
                                            </p:tgtEl>
                                            <p:attrNameLst>
                                              <p:attrName>style.visibility</p:attrName>
                                            </p:attrNameLst>
                                          </p:cBhvr>
                                          <p:to>
                                            <p:strVal val="visible"/>
                                          </p:to>
                                        </p:set>
                                        <p:animEffect transition="in" filter="fade">
                                          <p:cBhvr>
                                            <p:cTn id="130" dur="1000"/>
                                            <p:tgtEl>
                                              <p:spTgt spid="205"/>
                                            </p:tgtEl>
                                          </p:cBhvr>
                                        </p:animEffect>
                                        <p:anim calcmode="lin" valueType="num">
                                          <p:cBhvr>
                                            <p:cTn id="131" dur="1000" fill="hold"/>
                                            <p:tgtEl>
                                              <p:spTgt spid="205"/>
                                            </p:tgtEl>
                                            <p:attrNameLst>
                                              <p:attrName>ppt_x</p:attrName>
                                            </p:attrNameLst>
                                          </p:cBhvr>
                                          <p:tavLst>
                                            <p:tav tm="0">
                                              <p:val>
                                                <p:strVal val="#ppt_x"/>
                                              </p:val>
                                            </p:tav>
                                            <p:tav tm="100000">
                                              <p:val>
                                                <p:strVal val="#ppt_x"/>
                                              </p:val>
                                            </p:tav>
                                          </p:tavLst>
                                        </p:anim>
                                        <p:anim calcmode="lin" valueType="num">
                                          <p:cBhvr>
                                            <p:cTn id="132" dur="1000" fill="hold"/>
                                            <p:tgtEl>
                                              <p:spTgt spid="205"/>
                                            </p:tgtEl>
                                            <p:attrNameLst>
                                              <p:attrName>ppt_y</p:attrName>
                                            </p:attrNameLst>
                                          </p:cBhvr>
                                          <p:tavLst>
                                            <p:tav tm="0">
                                              <p:val>
                                                <p:strVal val="#ppt_y+.1"/>
                                              </p:val>
                                            </p:tav>
                                            <p:tav tm="100000">
                                              <p:val>
                                                <p:strVal val="#ppt_y"/>
                                              </p:val>
                                            </p:tav>
                                          </p:tavLst>
                                        </p:anim>
                                      </p:childTnLst>
                                    </p:cTn>
                                  </p:par>
                                  <p:par>
                                    <p:cTn id="133" presetID="9" presetClass="exit" presetSubtype="0" fill="hold" nodeType="withEffect">
                                      <p:stCondLst>
                                        <p:cond delay="0"/>
                                      </p:stCondLst>
                                      <p:childTnLst>
                                        <p:animEffect transition="out" filter="dissolve">
                                          <p:cBhvr>
                                            <p:cTn id="134" dur="500"/>
                                            <p:tgtEl>
                                              <p:spTgt spid="146"/>
                                            </p:tgtEl>
                                          </p:cBhvr>
                                        </p:animEffect>
                                        <p:set>
                                          <p:cBhvr>
                                            <p:cTn id="135" dur="1" fill="hold">
                                              <p:stCondLst>
                                                <p:cond delay="499"/>
                                              </p:stCondLst>
                                            </p:cTn>
                                            <p:tgtEl>
                                              <p:spTgt spid="146"/>
                                            </p:tgtEl>
                                            <p:attrNameLst>
                                              <p:attrName>style.visibility</p:attrName>
                                            </p:attrNameLst>
                                          </p:cBhvr>
                                          <p:to>
                                            <p:strVal val="hidden"/>
                                          </p:to>
                                        </p:set>
                                      </p:childTnLst>
                                    </p:cTn>
                                  </p:par>
                                  <p:par>
                                    <p:cTn id="136" presetID="53" presetClass="exit" presetSubtype="32" fill="hold" grpId="1" nodeType="withEffect">
                                      <p:stCondLst>
                                        <p:cond delay="0"/>
                                      </p:stCondLst>
                                      <p:childTnLst>
                                        <p:anim calcmode="lin" valueType="num">
                                          <p:cBhvr>
                                            <p:cTn id="137" dur="500"/>
                                            <p:tgtEl>
                                              <p:spTgt spid="177"/>
                                            </p:tgtEl>
                                            <p:attrNameLst>
                                              <p:attrName>ppt_w</p:attrName>
                                            </p:attrNameLst>
                                          </p:cBhvr>
                                          <p:tavLst>
                                            <p:tav tm="0">
                                              <p:val>
                                                <p:strVal val="ppt_w"/>
                                              </p:val>
                                            </p:tav>
                                            <p:tav tm="100000">
                                              <p:val>
                                                <p:fltVal val="0"/>
                                              </p:val>
                                            </p:tav>
                                          </p:tavLst>
                                        </p:anim>
                                        <p:anim calcmode="lin" valueType="num">
                                          <p:cBhvr>
                                            <p:cTn id="138" dur="500"/>
                                            <p:tgtEl>
                                              <p:spTgt spid="177"/>
                                            </p:tgtEl>
                                            <p:attrNameLst>
                                              <p:attrName>ppt_h</p:attrName>
                                            </p:attrNameLst>
                                          </p:cBhvr>
                                          <p:tavLst>
                                            <p:tav tm="0">
                                              <p:val>
                                                <p:strVal val="ppt_h"/>
                                              </p:val>
                                            </p:tav>
                                            <p:tav tm="100000">
                                              <p:val>
                                                <p:fltVal val="0"/>
                                              </p:val>
                                            </p:tav>
                                          </p:tavLst>
                                        </p:anim>
                                        <p:animEffect transition="out" filter="fade">
                                          <p:cBhvr>
                                            <p:cTn id="139" dur="500"/>
                                            <p:tgtEl>
                                              <p:spTgt spid="177"/>
                                            </p:tgtEl>
                                          </p:cBhvr>
                                        </p:animEffect>
                                        <p:set>
                                          <p:cBhvr>
                                            <p:cTn id="140" dur="1" fill="hold">
                                              <p:stCondLst>
                                                <p:cond delay="499"/>
                                              </p:stCondLst>
                                            </p:cTn>
                                            <p:tgtEl>
                                              <p:spTgt spid="177"/>
                                            </p:tgtEl>
                                            <p:attrNameLst>
                                              <p:attrName>style.visibility</p:attrName>
                                            </p:attrNameLst>
                                          </p:cBhvr>
                                          <p:to>
                                            <p:strVal val="hidden"/>
                                          </p:to>
                                        </p:set>
                                      </p:childTnLst>
                                    </p:cTn>
                                  </p:par>
                                  <p:par>
                                    <p:cTn id="141" presetID="9" presetClass="exit" presetSubtype="0" fill="hold" nodeType="withEffect">
                                      <p:stCondLst>
                                        <p:cond delay="0"/>
                                      </p:stCondLst>
                                      <p:childTnLst>
                                        <p:animEffect transition="out" filter="dissolve">
                                          <p:cBhvr>
                                            <p:cTn id="142" dur="500"/>
                                            <p:tgtEl>
                                              <p:spTgt spid="170"/>
                                            </p:tgtEl>
                                          </p:cBhvr>
                                        </p:animEffect>
                                        <p:set>
                                          <p:cBhvr>
                                            <p:cTn id="143" dur="1" fill="hold">
                                              <p:stCondLst>
                                                <p:cond delay="499"/>
                                              </p:stCondLst>
                                            </p:cTn>
                                            <p:tgtEl>
                                              <p:spTgt spid="170"/>
                                            </p:tgtEl>
                                            <p:attrNameLst>
                                              <p:attrName>style.visibility</p:attrName>
                                            </p:attrNameLst>
                                          </p:cBhvr>
                                          <p:to>
                                            <p:strVal val="hidden"/>
                                          </p:to>
                                        </p:set>
                                      </p:childTnLst>
                                    </p:cTn>
                                  </p:par>
                                  <p:par>
                                    <p:cTn id="144" presetID="53" presetClass="exit" presetSubtype="32" fill="hold" grpId="1" nodeType="withEffect">
                                      <p:stCondLst>
                                        <p:cond delay="0"/>
                                      </p:stCondLst>
                                      <p:childTnLst>
                                        <p:anim calcmode="lin" valueType="num">
                                          <p:cBhvr>
                                            <p:cTn id="145" dur="500"/>
                                            <p:tgtEl>
                                              <p:spTgt spid="178"/>
                                            </p:tgtEl>
                                            <p:attrNameLst>
                                              <p:attrName>ppt_w</p:attrName>
                                            </p:attrNameLst>
                                          </p:cBhvr>
                                          <p:tavLst>
                                            <p:tav tm="0">
                                              <p:val>
                                                <p:strVal val="ppt_w"/>
                                              </p:val>
                                            </p:tav>
                                            <p:tav tm="100000">
                                              <p:val>
                                                <p:fltVal val="0"/>
                                              </p:val>
                                            </p:tav>
                                          </p:tavLst>
                                        </p:anim>
                                        <p:anim calcmode="lin" valueType="num">
                                          <p:cBhvr>
                                            <p:cTn id="146" dur="500"/>
                                            <p:tgtEl>
                                              <p:spTgt spid="178"/>
                                            </p:tgtEl>
                                            <p:attrNameLst>
                                              <p:attrName>ppt_h</p:attrName>
                                            </p:attrNameLst>
                                          </p:cBhvr>
                                          <p:tavLst>
                                            <p:tav tm="0">
                                              <p:val>
                                                <p:strVal val="ppt_h"/>
                                              </p:val>
                                            </p:tav>
                                            <p:tav tm="100000">
                                              <p:val>
                                                <p:fltVal val="0"/>
                                              </p:val>
                                            </p:tav>
                                          </p:tavLst>
                                        </p:anim>
                                        <p:animEffect transition="out" filter="fade">
                                          <p:cBhvr>
                                            <p:cTn id="147" dur="500"/>
                                            <p:tgtEl>
                                              <p:spTgt spid="178"/>
                                            </p:tgtEl>
                                          </p:cBhvr>
                                        </p:animEffect>
                                        <p:set>
                                          <p:cBhvr>
                                            <p:cTn id="148" dur="1" fill="hold">
                                              <p:stCondLst>
                                                <p:cond delay="499"/>
                                              </p:stCondLst>
                                            </p:cTn>
                                            <p:tgtEl>
                                              <p:spTgt spid="178"/>
                                            </p:tgtEl>
                                            <p:attrNameLst>
                                              <p:attrName>style.visibility</p:attrName>
                                            </p:attrNameLst>
                                          </p:cBhvr>
                                          <p:to>
                                            <p:strVal val="hidden"/>
                                          </p:to>
                                        </p:set>
                                      </p:childTnLst>
                                    </p:cTn>
                                  </p:par>
                                  <p:par>
                                    <p:cTn id="149" presetID="1" presetClass="exit" presetSubtype="0" fill="hold" nodeType="withEffect">
                                      <p:stCondLst>
                                        <p:cond delay="0"/>
                                      </p:stCondLst>
                                      <p:childTnLst>
                                        <p:set>
                                          <p:cBhvr>
                                            <p:cTn id="150" dur="1" fill="hold">
                                              <p:stCondLst>
                                                <p:cond delay="0"/>
                                              </p:stCondLst>
                                            </p:cTn>
                                            <p:tgtEl>
                                              <p:spTgt spid="115"/>
                                            </p:tgtEl>
                                            <p:attrNameLst>
                                              <p:attrName>style.visibility</p:attrName>
                                            </p:attrNameLst>
                                          </p:cBhvr>
                                          <p:to>
                                            <p:strVal val="hidden"/>
                                          </p:to>
                                        </p:set>
                                      </p:childTnLst>
                                    </p:cTn>
                                  </p:par>
                                  <p:par>
                                    <p:cTn id="151" presetID="1" presetClass="entr" presetSubtype="0" fill="hold" nodeType="withEffect">
                                      <p:stCondLst>
                                        <p:cond delay="0"/>
                                      </p:stCondLst>
                                      <p:childTnLst>
                                        <p:set>
                                          <p:cBhvr>
                                            <p:cTn id="152" dur="1" fill="hold">
                                              <p:stCondLst>
                                                <p:cond delay="0"/>
                                              </p:stCondLst>
                                            </p:cTn>
                                            <p:tgtEl>
                                              <p:spTgt spid="102"/>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42" presetClass="path" presetSubtype="0" accel="50000" decel="50000" fill="hold" nodeType="clickEffect">
                                      <p:stCondLst>
                                        <p:cond delay="0"/>
                                      </p:stCondLst>
                                      <p:childTnLst>
                                        <p:animMotion origin="layout" path="M 2.5E-6 -3.7037E-7 L -0.02813 0.1287 " pathEditMode="relative" rAng="0" ptsTypes="AA">
                                          <p:cBhvr>
                                            <p:cTn id="156" dur="2000" fill="hold"/>
                                            <p:tgtEl>
                                              <p:spTgt spid="102"/>
                                            </p:tgtEl>
                                            <p:attrNameLst>
                                              <p:attrName>ppt_x</p:attrName>
                                              <p:attrName>ppt_y</p:attrName>
                                            </p:attrNameLst>
                                          </p:cBhvr>
                                          <p:rCtr x="-1406" y="6435"/>
                                        </p:animMotion>
                                      </p:childTnLst>
                                    </p:cTn>
                                  </p:par>
                                  <p:par>
                                    <p:cTn id="157" presetID="42" presetClass="entr" presetSubtype="0" fill="hold" grpId="0" nodeType="withEffect">
                                      <p:stCondLst>
                                        <p:cond delay="0"/>
                                      </p:stCondLst>
                                      <p:childTnLst>
                                        <p:set>
                                          <p:cBhvr>
                                            <p:cTn id="158" dur="1" fill="hold">
                                              <p:stCondLst>
                                                <p:cond delay="0"/>
                                              </p:stCondLst>
                                            </p:cTn>
                                            <p:tgtEl>
                                              <p:spTgt spid="104"/>
                                            </p:tgtEl>
                                            <p:attrNameLst>
                                              <p:attrName>style.visibility</p:attrName>
                                            </p:attrNameLst>
                                          </p:cBhvr>
                                          <p:to>
                                            <p:strVal val="visible"/>
                                          </p:to>
                                        </p:set>
                                        <p:animEffect transition="in" filter="fade">
                                          <p:cBhvr>
                                            <p:cTn id="159" dur="1000"/>
                                            <p:tgtEl>
                                              <p:spTgt spid="104"/>
                                            </p:tgtEl>
                                          </p:cBhvr>
                                        </p:animEffect>
                                        <p:anim calcmode="lin" valueType="num">
                                          <p:cBhvr>
                                            <p:cTn id="160" dur="1000" fill="hold"/>
                                            <p:tgtEl>
                                              <p:spTgt spid="104"/>
                                            </p:tgtEl>
                                            <p:attrNameLst>
                                              <p:attrName>ppt_x</p:attrName>
                                            </p:attrNameLst>
                                          </p:cBhvr>
                                          <p:tavLst>
                                            <p:tav tm="0">
                                              <p:val>
                                                <p:strVal val="#ppt_x"/>
                                              </p:val>
                                            </p:tav>
                                            <p:tav tm="100000">
                                              <p:val>
                                                <p:strVal val="#ppt_x"/>
                                              </p:val>
                                            </p:tav>
                                          </p:tavLst>
                                        </p:anim>
                                        <p:anim calcmode="lin" valueType="num">
                                          <p:cBhvr>
                                            <p:cTn id="161" dur="1000" fill="hold"/>
                                            <p:tgtEl>
                                              <p:spTgt spid="104"/>
                                            </p:tgtEl>
                                            <p:attrNameLst>
                                              <p:attrName>ppt_y</p:attrName>
                                            </p:attrNameLst>
                                          </p:cBhvr>
                                          <p:tavLst>
                                            <p:tav tm="0">
                                              <p:val>
                                                <p:strVal val="#ppt_y+.1"/>
                                              </p:val>
                                            </p:tav>
                                            <p:tav tm="100000">
                                              <p:val>
                                                <p:strVal val="#ppt_y"/>
                                              </p:val>
                                            </p:tav>
                                          </p:tavLst>
                                        </p:anim>
                                      </p:childTnLst>
                                    </p:cTn>
                                  </p:par>
                                  <p:par>
                                    <p:cTn id="162" presetID="42" presetClass="entr" presetSubtype="0" fill="hold" grpId="0" nodeType="withEffect">
                                      <p:stCondLst>
                                        <p:cond delay="0"/>
                                      </p:stCondLst>
                                      <p:childTnLst>
                                        <p:set>
                                          <p:cBhvr>
                                            <p:cTn id="163" dur="1" fill="hold">
                                              <p:stCondLst>
                                                <p:cond delay="0"/>
                                              </p:stCondLst>
                                            </p:cTn>
                                            <p:tgtEl>
                                              <p:spTgt spid="204"/>
                                            </p:tgtEl>
                                            <p:attrNameLst>
                                              <p:attrName>style.visibility</p:attrName>
                                            </p:attrNameLst>
                                          </p:cBhvr>
                                          <p:to>
                                            <p:strVal val="visible"/>
                                          </p:to>
                                        </p:set>
                                        <p:animEffect transition="in" filter="fade">
                                          <p:cBhvr>
                                            <p:cTn id="164" dur="1000"/>
                                            <p:tgtEl>
                                              <p:spTgt spid="204"/>
                                            </p:tgtEl>
                                          </p:cBhvr>
                                        </p:animEffect>
                                        <p:anim calcmode="lin" valueType="num">
                                          <p:cBhvr>
                                            <p:cTn id="165" dur="1000" fill="hold"/>
                                            <p:tgtEl>
                                              <p:spTgt spid="204"/>
                                            </p:tgtEl>
                                            <p:attrNameLst>
                                              <p:attrName>ppt_x</p:attrName>
                                            </p:attrNameLst>
                                          </p:cBhvr>
                                          <p:tavLst>
                                            <p:tav tm="0">
                                              <p:val>
                                                <p:strVal val="#ppt_x"/>
                                              </p:val>
                                            </p:tav>
                                            <p:tav tm="100000">
                                              <p:val>
                                                <p:strVal val="#ppt_x"/>
                                              </p:val>
                                            </p:tav>
                                          </p:tavLst>
                                        </p:anim>
                                        <p:anim calcmode="lin" valueType="num">
                                          <p:cBhvr>
                                            <p:cTn id="166" dur="1000" fill="hold"/>
                                            <p:tgtEl>
                                              <p:spTgt spid="204"/>
                                            </p:tgtEl>
                                            <p:attrNameLst>
                                              <p:attrName>ppt_y</p:attrName>
                                            </p:attrNameLst>
                                          </p:cBhvr>
                                          <p:tavLst>
                                            <p:tav tm="0">
                                              <p:val>
                                                <p:strVal val="#ppt_y+.1"/>
                                              </p:val>
                                            </p:tav>
                                            <p:tav tm="100000">
                                              <p:val>
                                                <p:strVal val="#ppt_y"/>
                                              </p:val>
                                            </p:tav>
                                          </p:tavLst>
                                        </p:anim>
                                      </p:childTnLst>
                                    </p:cTn>
                                  </p:par>
                                  <p:par>
                                    <p:cTn id="167" presetID="42" presetClass="path" presetSubtype="0" accel="50000" decel="50000" fill="hold" grpId="1" nodeType="withEffect">
                                      <p:stCondLst>
                                        <p:cond delay="0"/>
                                      </p:stCondLst>
                                      <p:childTnLst>
                                        <p:animMotion origin="layout" path="M -2.22222E-6 3.7037E-7 L -0.02743 0.08935 " pathEditMode="relative" rAng="0" ptsTypes="AA">
                                          <p:cBhvr>
                                            <p:cTn id="168" dur="2000" fill="hold"/>
                                            <p:tgtEl>
                                              <p:spTgt spid="104"/>
                                            </p:tgtEl>
                                            <p:attrNameLst>
                                              <p:attrName>ppt_x</p:attrName>
                                              <p:attrName>ppt_y</p:attrName>
                                            </p:attrNameLst>
                                          </p:cBhvr>
                                          <p:rCtr x="-1372" y="4468"/>
                                        </p:animMotion>
                                      </p:childTnLst>
                                    </p:cTn>
                                  </p:par>
                                  <p:par>
                                    <p:cTn id="169" presetID="47" presetClass="entr" presetSubtype="0" fill="hold" grpId="0" nodeType="withEffect">
                                      <p:stCondLst>
                                        <p:cond delay="0"/>
                                      </p:stCondLst>
                                      <p:childTnLst>
                                        <p:set>
                                          <p:cBhvr>
                                            <p:cTn id="170" dur="1" fill="hold">
                                              <p:stCondLst>
                                                <p:cond delay="0"/>
                                              </p:stCondLst>
                                            </p:cTn>
                                            <p:tgtEl>
                                              <p:spTgt spid="105"/>
                                            </p:tgtEl>
                                            <p:attrNameLst>
                                              <p:attrName>style.visibility</p:attrName>
                                            </p:attrNameLst>
                                          </p:cBhvr>
                                          <p:to>
                                            <p:strVal val="visible"/>
                                          </p:to>
                                        </p:set>
                                        <p:animEffect transition="in" filter="fade">
                                          <p:cBhvr>
                                            <p:cTn id="171" dur="1000"/>
                                            <p:tgtEl>
                                              <p:spTgt spid="105"/>
                                            </p:tgtEl>
                                          </p:cBhvr>
                                        </p:animEffect>
                                        <p:anim calcmode="lin" valueType="num">
                                          <p:cBhvr>
                                            <p:cTn id="172" dur="1000" fill="hold"/>
                                            <p:tgtEl>
                                              <p:spTgt spid="105"/>
                                            </p:tgtEl>
                                            <p:attrNameLst>
                                              <p:attrName>ppt_x</p:attrName>
                                            </p:attrNameLst>
                                          </p:cBhvr>
                                          <p:tavLst>
                                            <p:tav tm="0">
                                              <p:val>
                                                <p:strVal val="#ppt_x"/>
                                              </p:val>
                                            </p:tav>
                                            <p:tav tm="100000">
                                              <p:val>
                                                <p:strVal val="#ppt_x"/>
                                              </p:val>
                                            </p:tav>
                                          </p:tavLst>
                                        </p:anim>
                                        <p:anim calcmode="lin" valueType="num">
                                          <p:cBhvr>
                                            <p:cTn id="173" dur="1000" fill="hold"/>
                                            <p:tgtEl>
                                              <p:spTgt spid="105"/>
                                            </p:tgtEl>
                                            <p:attrNameLst>
                                              <p:attrName>ppt_y</p:attrName>
                                            </p:attrNameLst>
                                          </p:cBhvr>
                                          <p:tavLst>
                                            <p:tav tm="0">
                                              <p:val>
                                                <p:strVal val="#ppt_y-.1"/>
                                              </p:val>
                                            </p:tav>
                                            <p:tav tm="100000">
                                              <p:val>
                                                <p:strVal val="#ppt_y"/>
                                              </p:val>
                                            </p:tav>
                                          </p:tavLst>
                                        </p:anim>
                                      </p:childTnLst>
                                    </p:cTn>
                                  </p:par>
                                  <p:par>
                                    <p:cTn id="174" presetID="1" presetClass="entr" presetSubtype="0" fill="hold" grpId="0" nodeType="withEffect">
                                      <p:stCondLst>
                                        <p:cond delay="0"/>
                                      </p:stCondLst>
                                      <p:childTnLst>
                                        <p:set>
                                          <p:cBhvr>
                                            <p:cTn id="175" dur="1" fill="hold">
                                              <p:stCondLst>
                                                <p:cond delay="0"/>
                                              </p:stCondLst>
                                            </p:cTn>
                                            <p:tgtEl>
                                              <p:spTgt spid="112"/>
                                            </p:tgtEl>
                                            <p:attrNameLst>
                                              <p:attrName>style.visibility</p:attrName>
                                            </p:attrNameLst>
                                          </p:cBhvr>
                                          <p:to>
                                            <p:strVal val="visible"/>
                                          </p:to>
                                        </p:set>
                                      </p:childTnLst>
                                    </p:cTn>
                                  </p:par>
                                  <p:par>
                                    <p:cTn id="176" presetID="63" presetClass="path" presetSubtype="0" accel="50000" decel="50000" fill="hold" grpId="1" nodeType="withEffect">
                                      <p:stCondLst>
                                        <p:cond delay="0"/>
                                      </p:stCondLst>
                                      <p:childTnLst>
                                        <p:animMotion origin="layout" path="M -2.77778E-7 -7.40741E-7 L 0.14653 -7.40741E-7 " pathEditMode="relative" rAng="0" ptsTypes="AA">
                                          <p:cBhvr>
                                            <p:cTn id="177" dur="2000" spd="-100000" fill="hold"/>
                                            <p:tgtEl>
                                              <p:spTgt spid="112"/>
                                            </p:tgtEl>
                                            <p:attrNameLst>
                                              <p:attrName>ppt_x</p:attrName>
                                              <p:attrName>ppt_y</p:attrName>
                                            </p:attrNameLst>
                                          </p:cBhvr>
                                          <p:rCtr x="7326" y="0"/>
                                        </p:animMotion>
                                      </p:childTnLst>
                                    </p:cTn>
                                  </p:par>
                                </p:childTnLst>
                              </p:cTn>
                            </p:par>
                          </p:childTnLst>
                        </p:cTn>
                      </p:par>
                      <p:par>
                        <p:cTn id="178" fill="hold">
                          <p:stCondLst>
                            <p:cond delay="indefinite"/>
                          </p:stCondLst>
                          <p:childTnLst>
                            <p:par>
                              <p:cTn id="179" fill="hold">
                                <p:stCondLst>
                                  <p:cond delay="0"/>
                                </p:stCondLst>
                                <p:childTnLst>
                                  <p:par>
                                    <p:cTn id="180" presetID="42" presetClass="entr" presetSubtype="0" fill="hold" nodeType="clickEffect">
                                      <p:stCondLst>
                                        <p:cond delay="0"/>
                                      </p:stCondLst>
                                      <p:childTnLst>
                                        <p:set>
                                          <p:cBhvr>
                                            <p:cTn id="181" dur="1" fill="hold">
                                              <p:stCondLst>
                                                <p:cond delay="0"/>
                                              </p:stCondLst>
                                            </p:cTn>
                                            <p:tgtEl>
                                              <p:spTgt spid="30"/>
                                            </p:tgtEl>
                                            <p:attrNameLst>
                                              <p:attrName>style.visibility</p:attrName>
                                            </p:attrNameLst>
                                          </p:cBhvr>
                                          <p:to>
                                            <p:strVal val="visible"/>
                                          </p:to>
                                        </p:set>
                                        <p:animEffect transition="in" filter="fade">
                                          <p:cBhvr>
                                            <p:cTn id="182" dur="1000"/>
                                            <p:tgtEl>
                                              <p:spTgt spid="30"/>
                                            </p:tgtEl>
                                          </p:cBhvr>
                                        </p:animEffect>
                                        <p:anim calcmode="lin" valueType="num">
                                          <p:cBhvr>
                                            <p:cTn id="183" dur="1000" fill="hold"/>
                                            <p:tgtEl>
                                              <p:spTgt spid="30"/>
                                            </p:tgtEl>
                                            <p:attrNameLst>
                                              <p:attrName>ppt_x</p:attrName>
                                            </p:attrNameLst>
                                          </p:cBhvr>
                                          <p:tavLst>
                                            <p:tav tm="0">
                                              <p:val>
                                                <p:strVal val="#ppt_x"/>
                                              </p:val>
                                            </p:tav>
                                            <p:tav tm="100000">
                                              <p:val>
                                                <p:strVal val="#ppt_x"/>
                                              </p:val>
                                            </p:tav>
                                          </p:tavLst>
                                        </p:anim>
                                        <p:anim calcmode="lin" valueType="num">
                                          <p:cBhvr>
                                            <p:cTn id="184" dur="1000" fill="hold"/>
                                            <p:tgtEl>
                                              <p:spTgt spid="30"/>
                                            </p:tgtEl>
                                            <p:attrNameLst>
                                              <p:attrName>ppt_y</p:attrName>
                                            </p:attrNameLst>
                                          </p:cBhvr>
                                          <p:tavLst>
                                            <p:tav tm="0">
                                              <p:val>
                                                <p:strVal val="#ppt_y+.1"/>
                                              </p:val>
                                            </p:tav>
                                            <p:tav tm="100000">
                                              <p:val>
                                                <p:strVal val="#ppt_y"/>
                                              </p:val>
                                            </p:tav>
                                          </p:tavLst>
                                        </p:anim>
                                      </p:childTnLst>
                                    </p:cTn>
                                  </p:par>
                                  <p:par>
                                    <p:cTn id="185" presetID="22" presetClass="entr" presetSubtype="2" fill="hold" nodeType="withEffect">
                                      <p:stCondLst>
                                        <p:cond delay="0"/>
                                      </p:stCondLst>
                                      <p:childTnLst>
                                        <p:set>
                                          <p:cBhvr>
                                            <p:cTn id="186" dur="1" fill="hold">
                                              <p:stCondLst>
                                                <p:cond delay="0"/>
                                              </p:stCondLst>
                                            </p:cTn>
                                            <p:tgtEl>
                                              <p:spTgt spid="145"/>
                                            </p:tgtEl>
                                            <p:attrNameLst>
                                              <p:attrName>style.visibility</p:attrName>
                                            </p:attrNameLst>
                                          </p:cBhvr>
                                          <p:to>
                                            <p:strVal val="visible"/>
                                          </p:to>
                                        </p:set>
                                        <p:animEffect transition="in" filter="wipe(right)">
                                          <p:cBhvr>
                                            <p:cTn id="187" dur="3000"/>
                                            <p:tgtEl>
                                              <p:spTgt spid="145"/>
                                            </p:tgtEl>
                                          </p:cBhvr>
                                        </p:animEffect>
                                      </p:childTnLst>
                                    </p:cTn>
                                  </p:par>
                                  <p:par>
                                    <p:cTn id="188" presetID="63" presetClass="path" presetSubtype="0" accel="50000" decel="50000" fill="hold" nodeType="withEffect">
                                      <p:stCondLst>
                                        <p:cond delay="0"/>
                                      </p:stCondLst>
                                      <p:childTnLst>
                                        <p:animMotion origin="layout" path="M 3.61111E-6 4.07407E-6 L 0.21944 4.07407E-6 " pathEditMode="relative" rAng="0" ptsTypes="AA">
                                          <p:cBhvr>
                                            <p:cTn id="189" dur="3000" fill="hold"/>
                                            <p:tgtEl>
                                              <p:spTgt spid="30"/>
                                            </p:tgtEl>
                                            <p:attrNameLst>
                                              <p:attrName>ppt_x</p:attrName>
                                              <p:attrName>ppt_y</p:attrName>
                                            </p:attrNameLst>
                                          </p:cBhvr>
                                          <p:rCtr x="10972" y="0"/>
                                        </p:animMotion>
                                      </p:childTnLst>
                                    </p:cTn>
                                  </p:par>
                                  <p:par>
                                    <p:cTn id="190" presetID="64" presetClass="path" presetSubtype="0" decel="25000" fill="hold" nodeType="withEffect">
                                      <p:stCondLst>
                                        <p:cond delay="1000"/>
                                      </p:stCondLst>
                                      <p:childTnLst>
                                        <p:animMotion origin="layout" path="M 3.05556E-6 -2.59259E-6 L 0.19392 -0.38912 " pathEditMode="relative" rAng="0" ptsTypes="AA">
                                          <p:cBhvr>
                                            <p:cTn id="191" dur="2000" fill="hold"/>
                                            <p:tgtEl>
                                              <p:spTgt spid="145"/>
                                            </p:tgtEl>
                                            <p:attrNameLst>
                                              <p:attrName>ppt_x</p:attrName>
                                              <p:attrName>ppt_y</p:attrName>
                                            </p:attrNameLst>
                                          </p:cBhvr>
                                          <p:rCtr x="9687" y="-19468"/>
                                        </p:animMotion>
                                      </p:childTnLst>
                                    </p:cTn>
                                  </p:par>
                                </p:childTnLst>
                              </p:cTn>
                            </p:par>
                          </p:childTnLst>
                        </p:cTn>
                      </p:par>
                      <p:par>
                        <p:cTn id="192" fill="hold">
                          <p:stCondLst>
                            <p:cond delay="indefinite"/>
                          </p:stCondLst>
                          <p:childTnLst>
                            <p:par>
                              <p:cTn id="193" fill="hold">
                                <p:stCondLst>
                                  <p:cond delay="0"/>
                                </p:stCondLst>
                                <p:childTnLst>
                                  <p:par>
                                    <p:cTn id="194" presetID="10" presetClass="exit" presetSubtype="0" fill="hold" nodeType="clickEffect">
                                      <p:stCondLst>
                                        <p:cond delay="0"/>
                                      </p:stCondLst>
                                      <p:childTnLst>
                                        <p:animEffect transition="out" filter="fade">
                                          <p:cBhvr>
                                            <p:cTn id="195" dur="500"/>
                                            <p:tgtEl>
                                              <p:spTgt spid="30"/>
                                            </p:tgtEl>
                                          </p:cBhvr>
                                        </p:animEffect>
                                        <p:set>
                                          <p:cBhvr>
                                            <p:cTn id="196" dur="1" fill="hold">
                                              <p:stCondLst>
                                                <p:cond delay="499"/>
                                              </p:stCondLst>
                                            </p:cTn>
                                            <p:tgtEl>
                                              <p:spTgt spid="30"/>
                                            </p:tgtEl>
                                            <p:attrNameLst>
                                              <p:attrName>style.visibility</p:attrName>
                                            </p:attrNameLst>
                                          </p:cBhvr>
                                          <p:to>
                                            <p:strVal val="hidden"/>
                                          </p:to>
                                        </p:set>
                                      </p:childTnLst>
                                    </p:cTn>
                                  </p:par>
                                  <p:par>
                                    <p:cTn id="197" presetID="10" presetClass="exit" presetSubtype="0" fill="hold" nodeType="withEffect">
                                      <p:stCondLst>
                                        <p:cond delay="0"/>
                                      </p:stCondLst>
                                      <p:childTnLst>
                                        <p:animEffect transition="out" filter="fade">
                                          <p:cBhvr>
                                            <p:cTn id="198" dur="500"/>
                                            <p:tgtEl>
                                              <p:spTgt spid="102"/>
                                            </p:tgtEl>
                                          </p:cBhvr>
                                        </p:animEffect>
                                        <p:set>
                                          <p:cBhvr>
                                            <p:cTn id="199" dur="1" fill="hold">
                                              <p:stCondLst>
                                                <p:cond delay="499"/>
                                              </p:stCondLst>
                                            </p:cTn>
                                            <p:tgtEl>
                                              <p:spTgt spid="102"/>
                                            </p:tgtEl>
                                            <p:attrNameLst>
                                              <p:attrName>style.visibility</p:attrName>
                                            </p:attrNameLst>
                                          </p:cBhvr>
                                          <p:to>
                                            <p:strVal val="hidden"/>
                                          </p:to>
                                        </p:set>
                                      </p:childTnLst>
                                    </p:cTn>
                                  </p:par>
                                  <p:par>
                                    <p:cTn id="200" presetID="10" presetClass="exit" presetSubtype="0" fill="hold" grpId="2" nodeType="withEffect">
                                      <p:stCondLst>
                                        <p:cond delay="0"/>
                                      </p:stCondLst>
                                      <p:childTnLst>
                                        <p:animEffect transition="out" filter="fade">
                                          <p:cBhvr>
                                            <p:cTn id="201" dur="500"/>
                                            <p:tgtEl>
                                              <p:spTgt spid="104"/>
                                            </p:tgtEl>
                                          </p:cBhvr>
                                        </p:animEffect>
                                        <p:set>
                                          <p:cBhvr>
                                            <p:cTn id="202" dur="1" fill="hold">
                                              <p:stCondLst>
                                                <p:cond delay="499"/>
                                              </p:stCondLst>
                                            </p:cTn>
                                            <p:tgtEl>
                                              <p:spTgt spid="104"/>
                                            </p:tgtEl>
                                            <p:attrNameLst>
                                              <p:attrName>style.visibility</p:attrName>
                                            </p:attrNameLst>
                                          </p:cBhvr>
                                          <p:to>
                                            <p:strVal val="hidden"/>
                                          </p:to>
                                        </p:set>
                                      </p:childTnLst>
                                    </p:cTn>
                                  </p:par>
                                  <p:par>
                                    <p:cTn id="203" presetID="10" presetClass="exit" presetSubtype="0" fill="hold" grpId="1" nodeType="withEffect">
                                      <p:stCondLst>
                                        <p:cond delay="0"/>
                                      </p:stCondLst>
                                      <p:childTnLst>
                                        <p:animEffect transition="out" filter="fade">
                                          <p:cBhvr>
                                            <p:cTn id="204" dur="500"/>
                                            <p:tgtEl>
                                              <p:spTgt spid="105"/>
                                            </p:tgtEl>
                                          </p:cBhvr>
                                        </p:animEffect>
                                        <p:set>
                                          <p:cBhvr>
                                            <p:cTn id="205" dur="1" fill="hold">
                                              <p:stCondLst>
                                                <p:cond delay="499"/>
                                              </p:stCondLst>
                                            </p:cTn>
                                            <p:tgtEl>
                                              <p:spTgt spid="105"/>
                                            </p:tgtEl>
                                            <p:attrNameLst>
                                              <p:attrName>style.visibility</p:attrName>
                                            </p:attrNameLst>
                                          </p:cBhvr>
                                          <p:to>
                                            <p:strVal val="hidden"/>
                                          </p:to>
                                        </p:set>
                                      </p:childTnLst>
                                    </p:cTn>
                                  </p:par>
                                  <p:par>
                                    <p:cTn id="206" presetID="10" presetClass="exit" presetSubtype="0" fill="hold" grpId="1" nodeType="withEffect">
                                      <p:stCondLst>
                                        <p:cond delay="0"/>
                                      </p:stCondLst>
                                      <p:childTnLst>
                                        <p:animEffect transition="out" filter="fade">
                                          <p:cBhvr>
                                            <p:cTn id="207" dur="500"/>
                                            <p:tgtEl>
                                              <p:spTgt spid="204"/>
                                            </p:tgtEl>
                                          </p:cBhvr>
                                        </p:animEffect>
                                        <p:set>
                                          <p:cBhvr>
                                            <p:cTn id="208" dur="1" fill="hold">
                                              <p:stCondLst>
                                                <p:cond delay="499"/>
                                              </p:stCondLst>
                                            </p:cTn>
                                            <p:tgtEl>
                                              <p:spTgt spid="204"/>
                                            </p:tgtEl>
                                            <p:attrNameLst>
                                              <p:attrName>style.visibility</p:attrName>
                                            </p:attrNameLst>
                                          </p:cBhvr>
                                          <p:to>
                                            <p:strVal val="hidden"/>
                                          </p:to>
                                        </p:set>
                                      </p:childTnLst>
                                    </p:cTn>
                                  </p:par>
                                  <p:par>
                                    <p:cTn id="209" presetID="10" presetClass="exit" presetSubtype="0" fill="hold" grpId="2" nodeType="withEffect">
                                      <p:stCondLst>
                                        <p:cond delay="0"/>
                                      </p:stCondLst>
                                      <p:childTnLst>
                                        <p:animEffect transition="out" filter="fade">
                                          <p:cBhvr>
                                            <p:cTn id="210" dur="500"/>
                                            <p:tgtEl>
                                              <p:spTgt spid="112"/>
                                            </p:tgtEl>
                                          </p:cBhvr>
                                        </p:animEffect>
                                        <p:set>
                                          <p:cBhvr>
                                            <p:cTn id="211" dur="1" fill="hold">
                                              <p:stCondLst>
                                                <p:cond delay="499"/>
                                              </p:stCondLst>
                                            </p:cTn>
                                            <p:tgtEl>
                                              <p:spTgt spid="112"/>
                                            </p:tgtEl>
                                            <p:attrNameLst>
                                              <p:attrName>style.visibility</p:attrName>
                                            </p:attrNameLst>
                                          </p:cBhvr>
                                          <p:to>
                                            <p:strVal val="hidden"/>
                                          </p:to>
                                        </p:set>
                                      </p:childTnLst>
                                    </p:cTn>
                                  </p:par>
                                  <p:par>
                                    <p:cTn id="212" presetID="47" presetClass="entr" presetSubtype="0" fill="hold" nodeType="withEffect">
                                      <p:stCondLst>
                                        <p:cond delay="0"/>
                                      </p:stCondLst>
                                      <p:childTnLst>
                                        <p:set>
                                          <p:cBhvr>
                                            <p:cTn id="213" dur="1" fill="hold">
                                              <p:stCondLst>
                                                <p:cond delay="0"/>
                                              </p:stCondLst>
                                            </p:cTn>
                                            <p:tgtEl>
                                              <p:spTgt spid="258"/>
                                            </p:tgtEl>
                                            <p:attrNameLst>
                                              <p:attrName>style.visibility</p:attrName>
                                            </p:attrNameLst>
                                          </p:cBhvr>
                                          <p:to>
                                            <p:strVal val="visible"/>
                                          </p:to>
                                        </p:set>
                                        <p:animEffect transition="in" filter="fade">
                                          <p:cBhvr>
                                            <p:cTn id="214" dur="1000"/>
                                            <p:tgtEl>
                                              <p:spTgt spid="258"/>
                                            </p:tgtEl>
                                          </p:cBhvr>
                                        </p:animEffect>
                                        <p:anim calcmode="lin" valueType="num">
                                          <p:cBhvr>
                                            <p:cTn id="215" dur="1000" fill="hold"/>
                                            <p:tgtEl>
                                              <p:spTgt spid="258"/>
                                            </p:tgtEl>
                                            <p:attrNameLst>
                                              <p:attrName>ppt_x</p:attrName>
                                            </p:attrNameLst>
                                          </p:cBhvr>
                                          <p:tavLst>
                                            <p:tav tm="0">
                                              <p:val>
                                                <p:strVal val="#ppt_x"/>
                                              </p:val>
                                            </p:tav>
                                            <p:tav tm="100000">
                                              <p:val>
                                                <p:strVal val="#ppt_x"/>
                                              </p:val>
                                            </p:tav>
                                          </p:tavLst>
                                        </p:anim>
                                        <p:anim calcmode="lin" valueType="num">
                                          <p:cBhvr>
                                            <p:cTn id="216" dur="1000" fill="hold"/>
                                            <p:tgtEl>
                                              <p:spTgt spid="258"/>
                                            </p:tgtEl>
                                            <p:attrNameLst>
                                              <p:attrName>ppt_y</p:attrName>
                                            </p:attrNameLst>
                                          </p:cBhvr>
                                          <p:tavLst>
                                            <p:tav tm="0">
                                              <p:val>
                                                <p:strVal val="#ppt_y-.1"/>
                                              </p:val>
                                            </p:tav>
                                            <p:tav tm="100000">
                                              <p:val>
                                                <p:strVal val="#ppt_y"/>
                                              </p:val>
                                            </p:tav>
                                          </p:tavLst>
                                        </p:anim>
                                      </p:childTnLst>
                                    </p:cTn>
                                  </p:par>
                                  <p:par>
                                    <p:cTn id="217" presetID="10" presetClass="exit" presetSubtype="0" fill="hold" nodeType="withEffect">
                                      <p:stCondLst>
                                        <p:cond delay="0"/>
                                      </p:stCondLst>
                                      <p:childTnLst>
                                        <p:animEffect transition="out" filter="fade">
                                          <p:cBhvr>
                                            <p:cTn id="218" dur="500"/>
                                            <p:tgtEl>
                                              <p:spTgt spid="107"/>
                                            </p:tgtEl>
                                          </p:cBhvr>
                                        </p:animEffect>
                                        <p:set>
                                          <p:cBhvr>
                                            <p:cTn id="219" dur="1" fill="hold">
                                              <p:stCondLst>
                                                <p:cond delay="499"/>
                                              </p:stCondLst>
                                            </p:cTn>
                                            <p:tgtEl>
                                              <p:spTgt spid="107"/>
                                            </p:tgtEl>
                                            <p:attrNameLst>
                                              <p:attrName>style.visibility</p:attrName>
                                            </p:attrNameLst>
                                          </p:cBhvr>
                                          <p:to>
                                            <p:strVal val="hidden"/>
                                          </p:to>
                                        </p:set>
                                      </p:childTnLst>
                                    </p:cTn>
                                  </p:par>
                                  <p:par>
                                    <p:cTn id="220" presetID="10" presetClass="exit" presetSubtype="0" fill="hold" grpId="1" nodeType="withEffect">
                                      <p:stCondLst>
                                        <p:cond delay="0"/>
                                      </p:stCondLst>
                                      <p:childTnLst>
                                        <p:animEffect transition="out" filter="fade">
                                          <p:cBhvr>
                                            <p:cTn id="221" dur="500"/>
                                            <p:tgtEl>
                                              <p:spTgt spid="205"/>
                                            </p:tgtEl>
                                          </p:cBhvr>
                                        </p:animEffect>
                                        <p:set>
                                          <p:cBhvr>
                                            <p:cTn id="222" dur="1" fill="hold">
                                              <p:stCondLst>
                                                <p:cond delay="499"/>
                                              </p:stCondLst>
                                            </p:cTn>
                                            <p:tgtEl>
                                              <p:spTgt spid="205"/>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9" presetClass="exit" presetSubtype="0" fill="hold" nodeType="clickEffect">
                                      <p:stCondLst>
                                        <p:cond delay="0"/>
                                      </p:stCondLst>
                                      <p:childTnLst>
                                        <p:animEffect transition="out" filter="dissolve">
                                          <p:cBhvr>
                                            <p:cTn id="226" dur="1000"/>
                                            <p:tgtEl>
                                              <p:spTgt spid="145"/>
                                            </p:tgtEl>
                                          </p:cBhvr>
                                        </p:animEffect>
                                        <p:set>
                                          <p:cBhvr>
                                            <p:cTn id="227" dur="1" fill="hold">
                                              <p:stCondLst>
                                                <p:cond delay="999"/>
                                              </p:stCondLst>
                                            </p:cTn>
                                            <p:tgtEl>
                                              <p:spTgt spid="1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0" grpId="1" animBg="1"/>
          <p:bldP spid="90" grpId="2" animBg="1"/>
          <p:bldP spid="91" grpId="0" animBg="1"/>
          <p:bldP spid="91" grpId="1" animBg="1"/>
          <p:bldP spid="91" grpId="2" animBg="1"/>
          <p:bldP spid="89" grpId="0" animBg="1"/>
          <p:bldP spid="89" grpId="1" animBg="1"/>
          <p:bldP spid="89" grpId="2" animBg="1"/>
          <p:bldP spid="100" grpId="0"/>
          <p:bldP spid="113" grpId="0"/>
          <p:bldP spid="113" grpId="1"/>
          <p:bldP spid="114" grpId="0"/>
          <p:bldP spid="114" grpId="1"/>
          <p:bldP spid="177" grpId="0"/>
          <p:bldP spid="177" grpId="1"/>
          <p:bldP spid="178" grpId="0"/>
          <p:bldP spid="178" grpId="1"/>
          <p:bldP spid="104" grpId="0" animBg="1"/>
          <p:bldP spid="104" grpId="1" animBg="1"/>
          <p:bldP spid="104" grpId="2" animBg="1"/>
          <p:bldP spid="105" grpId="0" animBg="1"/>
          <p:bldP spid="105" grpId="1" animBg="1"/>
          <p:bldP spid="112" grpId="0" animBg="1"/>
          <p:bldP spid="112" grpId="1" animBg="1"/>
          <p:bldP spid="112" grpId="2" animBg="1"/>
          <p:bldP spid="204" grpId="0"/>
          <p:bldP spid="204" grpId="1"/>
          <p:bldP spid="205" grpId="0"/>
          <p:bldP spid="205" grpId="1"/>
          <p:bldP spid="4" grpId="0"/>
          <p:bldP spid="4" grpId="1"/>
          <p:bldP spid="4" grpId="2"/>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1000"/>
                                            <p:tgtEl>
                                              <p:spTgt spid="89"/>
                                            </p:tgtEl>
                                          </p:cBhvr>
                                        </p:animEffect>
                                        <p:anim calcmode="lin" valueType="num">
                                          <p:cBhvr>
                                            <p:cTn id="8" dur="1000" fill="hold"/>
                                            <p:tgtEl>
                                              <p:spTgt spid="89"/>
                                            </p:tgtEl>
                                            <p:attrNameLst>
                                              <p:attrName>ppt_x</p:attrName>
                                            </p:attrNameLst>
                                          </p:cBhvr>
                                          <p:tavLst>
                                            <p:tav tm="0">
                                              <p:val>
                                                <p:strVal val="#ppt_x"/>
                                              </p:val>
                                            </p:tav>
                                            <p:tav tm="100000">
                                              <p:val>
                                                <p:strVal val="#ppt_x"/>
                                              </p:val>
                                            </p:tav>
                                          </p:tavLst>
                                        </p:anim>
                                        <p:anim calcmode="lin" valueType="num">
                                          <p:cBhvr>
                                            <p:cTn id="9" dur="1000" fill="hold"/>
                                            <p:tgtEl>
                                              <p:spTgt spid="8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1000"/>
                                            <p:tgtEl>
                                              <p:spTgt spid="90"/>
                                            </p:tgtEl>
                                          </p:cBhvr>
                                        </p:animEffect>
                                        <p:anim calcmode="lin" valueType="num">
                                          <p:cBhvr>
                                            <p:cTn id="13" dur="1000" fill="hold"/>
                                            <p:tgtEl>
                                              <p:spTgt spid="90"/>
                                            </p:tgtEl>
                                            <p:attrNameLst>
                                              <p:attrName>ppt_x</p:attrName>
                                            </p:attrNameLst>
                                          </p:cBhvr>
                                          <p:tavLst>
                                            <p:tav tm="0">
                                              <p:val>
                                                <p:strVal val="#ppt_x"/>
                                              </p:val>
                                            </p:tav>
                                            <p:tav tm="100000">
                                              <p:val>
                                                <p:strVal val="#ppt_x"/>
                                              </p:val>
                                            </p:tav>
                                          </p:tavLst>
                                        </p:anim>
                                        <p:anim calcmode="lin" valueType="num">
                                          <p:cBhvr>
                                            <p:cTn id="14" dur="1000" fill="hold"/>
                                            <p:tgtEl>
                                              <p:spTgt spid="9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fade">
                                          <p:cBhvr>
                                            <p:cTn id="17" dur="1000"/>
                                            <p:tgtEl>
                                              <p:spTgt spid="91"/>
                                            </p:tgtEl>
                                          </p:cBhvr>
                                        </p:animEffect>
                                        <p:anim calcmode="lin" valueType="num">
                                          <p:cBhvr>
                                            <p:cTn id="18" dur="1000" fill="hold"/>
                                            <p:tgtEl>
                                              <p:spTgt spid="91"/>
                                            </p:tgtEl>
                                            <p:attrNameLst>
                                              <p:attrName>ppt_x</p:attrName>
                                            </p:attrNameLst>
                                          </p:cBhvr>
                                          <p:tavLst>
                                            <p:tav tm="0">
                                              <p:val>
                                                <p:strVal val="#ppt_x"/>
                                              </p:val>
                                            </p:tav>
                                            <p:tav tm="100000">
                                              <p:val>
                                                <p:strVal val="#ppt_x"/>
                                              </p:val>
                                            </p:tav>
                                          </p:tavLst>
                                        </p:anim>
                                        <p:anim calcmode="lin" valueType="num">
                                          <p:cBhvr>
                                            <p:cTn id="19" dur="1000" fill="hold"/>
                                            <p:tgtEl>
                                              <p:spTgt spid="9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3"/>
                                            </p:tgtEl>
                                            <p:attrNameLst>
                                              <p:attrName>style.visibility</p:attrName>
                                            </p:attrNameLst>
                                          </p:cBhvr>
                                          <p:to>
                                            <p:strVal val="visible"/>
                                          </p:to>
                                        </p:set>
                                        <p:animEffect transition="in" filter="fade">
                                          <p:cBhvr>
                                            <p:cTn id="22" dur="1000"/>
                                            <p:tgtEl>
                                              <p:spTgt spid="113"/>
                                            </p:tgtEl>
                                          </p:cBhvr>
                                        </p:animEffect>
                                        <p:anim calcmode="lin" valueType="num">
                                          <p:cBhvr>
                                            <p:cTn id="23" dur="1000" fill="hold"/>
                                            <p:tgtEl>
                                              <p:spTgt spid="113"/>
                                            </p:tgtEl>
                                            <p:attrNameLst>
                                              <p:attrName>ppt_x</p:attrName>
                                            </p:attrNameLst>
                                          </p:cBhvr>
                                          <p:tavLst>
                                            <p:tav tm="0">
                                              <p:val>
                                                <p:strVal val="#ppt_x"/>
                                              </p:val>
                                            </p:tav>
                                            <p:tav tm="100000">
                                              <p:val>
                                                <p:strVal val="#ppt_x"/>
                                              </p:val>
                                            </p:tav>
                                          </p:tavLst>
                                        </p:anim>
                                        <p:anim calcmode="lin" valueType="num">
                                          <p:cBhvr>
                                            <p:cTn id="24" dur="1000" fill="hold"/>
                                            <p:tgtEl>
                                              <p:spTgt spid="1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8"/>
                                            </p:tgtEl>
                                            <p:attrNameLst>
                                              <p:attrName>style.visibility</p:attrName>
                                            </p:attrNameLst>
                                          </p:cBhvr>
                                          <p:to>
                                            <p:strVal val="visible"/>
                                          </p:to>
                                        </p:set>
                                        <p:animEffect transition="in" filter="fade">
                                          <p:cBhvr>
                                            <p:cTn id="29" dur="500"/>
                                            <p:tgtEl>
                                              <p:spTgt spid="9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par>
                                    <p:cTn id="33" presetID="42" presetClass="path" presetSubtype="0" accel="50000" decel="50000" fill="hold" nodeType="withEffect">
                                      <p:stCondLst>
                                        <p:cond delay="0"/>
                                      </p:stCondLst>
                                      <p:childTnLst>
                                        <p:animMotion origin="layout" path="M 1.38889E-6 -2.59259E-6 L 0.12552 0.20486 " pathEditMode="relative" rAng="0" ptsTypes="AA">
                                          <p:cBhvr>
                                            <p:cTn id="34" dur="2000" spd="-100000" fill="hold"/>
                                            <p:tgtEl>
                                              <p:spTgt spid="98"/>
                                            </p:tgtEl>
                                            <p:attrNameLst>
                                              <p:attrName>ppt_x</p:attrName>
                                              <p:attrName>ppt_y</p:attrName>
                                            </p:attrNameLst>
                                          </p:cBhvr>
                                          <p:rCtr x="6267" y="10231"/>
                                        </p:animMotion>
                                      </p:childTnLst>
                                    </p:cTn>
                                  </p:par>
                                  <p:par>
                                    <p:cTn id="35" presetID="42" presetClass="path" presetSubtype="0" accel="50000" decel="50000" fill="hold" grpId="1" nodeType="withEffect">
                                      <p:stCondLst>
                                        <p:cond delay="0"/>
                                      </p:stCondLst>
                                      <p:childTnLst>
                                        <p:animMotion origin="layout" path="M 1.66667E-6 1.85185E-6 L 0.12187 0.18866 " pathEditMode="relative" rAng="0" ptsTypes="AA">
                                          <p:cBhvr>
                                            <p:cTn id="36" dur="2000" spd="-100000" fill="hold"/>
                                            <p:tgtEl>
                                              <p:spTgt spid="4"/>
                                            </p:tgtEl>
                                            <p:attrNameLst>
                                              <p:attrName>ppt_x</p:attrName>
                                              <p:attrName>ppt_y</p:attrName>
                                            </p:attrNameLst>
                                          </p:cBhvr>
                                          <p:rCtr x="6094" y="9421"/>
                                        </p:animMotion>
                                      </p:childTnLst>
                                    </p:cTn>
                                  </p:par>
                                </p:childTnLst>
                              </p:cTn>
                            </p:par>
                            <p:par>
                              <p:cTn id="37" fill="hold">
                                <p:stCondLst>
                                  <p:cond delay="2000"/>
                                </p:stCondLst>
                                <p:childTnLst>
                                  <p:par>
                                    <p:cTn id="38" presetID="63" presetClass="path" presetSubtype="0" accel="30000" fill="hold" grpId="1" nodeType="afterEffect">
                                      <p:stCondLst>
                                        <p:cond delay="0"/>
                                      </p:stCondLst>
                                      <p:childTnLst>
                                        <p:animMotion origin="layout" path="M -1.11111E-6 -1.48148E-6 L 0.02136 -0.03912 " pathEditMode="relative" rAng="0" ptsTypes="AA">
                                          <p:cBhvr>
                                            <p:cTn id="39" dur="1000" fill="hold"/>
                                            <p:tgtEl>
                                              <p:spTgt spid="89"/>
                                            </p:tgtEl>
                                            <p:attrNameLst>
                                              <p:attrName>ppt_x</p:attrName>
                                              <p:attrName>ppt_y</p:attrName>
                                            </p:attrNameLst>
                                          </p:cBhvr>
                                          <p:rCtr x="1059" y="-1968"/>
                                        </p:animMotion>
                                      </p:childTnLst>
                                    </p:cTn>
                                  </p:par>
                                  <p:par>
                                    <p:cTn id="40" presetID="63" presetClass="path" presetSubtype="0" accel="30000" fill="hold" grpId="1" nodeType="withEffect">
                                      <p:stCondLst>
                                        <p:cond delay="0"/>
                                      </p:stCondLst>
                                      <p:childTnLst>
                                        <p:animMotion origin="layout" path="M -4.44444E-6 -2.22222E-6 L 0.03125 -0.01759 " pathEditMode="relative" rAng="0" ptsTypes="AA">
                                          <p:cBhvr>
                                            <p:cTn id="41" dur="1000" fill="hold"/>
                                            <p:tgtEl>
                                              <p:spTgt spid="90"/>
                                            </p:tgtEl>
                                            <p:attrNameLst>
                                              <p:attrName>ppt_x</p:attrName>
                                              <p:attrName>ppt_y</p:attrName>
                                            </p:attrNameLst>
                                          </p:cBhvr>
                                          <p:rCtr x="1563" y="-880"/>
                                        </p:animMotion>
                                      </p:childTnLst>
                                    </p:cTn>
                                  </p:par>
                                  <p:par>
                                    <p:cTn id="42" presetID="63" presetClass="path" presetSubtype="0" accel="30000" fill="hold" grpId="1" nodeType="withEffect">
                                      <p:stCondLst>
                                        <p:cond delay="0"/>
                                      </p:stCondLst>
                                      <p:childTnLst>
                                        <p:animMotion origin="layout" path="M -3.61111E-6 -1.48148E-6 L 0.03056 0.01042 " pathEditMode="relative" rAng="0" ptsTypes="AA">
                                          <p:cBhvr>
                                            <p:cTn id="43" dur="1000" fill="hold"/>
                                            <p:tgtEl>
                                              <p:spTgt spid="91"/>
                                            </p:tgtEl>
                                            <p:attrNameLst>
                                              <p:attrName>ppt_x</p:attrName>
                                              <p:attrName>ppt_y</p:attrName>
                                            </p:attrNameLst>
                                          </p:cBhvr>
                                          <p:rCtr x="1528" y="509"/>
                                        </p:animMotion>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anim calcmode="lin" valueType="num">
                                          <p:cBhvr>
                                            <p:cTn id="49" dur="1000" fill="hold"/>
                                            <p:tgtEl>
                                              <p:spTgt spid="3"/>
                                            </p:tgtEl>
                                            <p:attrNameLst>
                                              <p:attrName>ppt_x</p:attrName>
                                            </p:attrNameLst>
                                          </p:cBhvr>
                                          <p:tavLst>
                                            <p:tav tm="0">
                                              <p:val>
                                                <p:strVal val="#ppt_x"/>
                                              </p:val>
                                            </p:tav>
                                            <p:tav tm="100000">
                                              <p:val>
                                                <p:strVal val="#ppt_x"/>
                                              </p:val>
                                            </p:tav>
                                          </p:tavLst>
                                        </p:anim>
                                        <p:anim calcmode="lin" valueType="num">
                                          <p:cBhvr>
                                            <p:cTn id="50" dur="1000" fill="hold"/>
                                            <p:tgtEl>
                                              <p:spTgt spid="3"/>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114"/>
                                            </p:tgtEl>
                                            <p:attrNameLst>
                                              <p:attrName>style.visibility</p:attrName>
                                            </p:attrNameLst>
                                          </p:cBhvr>
                                          <p:to>
                                            <p:strVal val="visible"/>
                                          </p:to>
                                        </p:set>
                                        <p:animEffect transition="in" filter="fade">
                                          <p:cBhvr>
                                            <p:cTn id="53" dur="1000"/>
                                            <p:tgtEl>
                                              <p:spTgt spid="114"/>
                                            </p:tgtEl>
                                          </p:cBhvr>
                                        </p:animEffect>
                                        <p:anim calcmode="lin" valueType="num">
                                          <p:cBhvr>
                                            <p:cTn id="54" dur="1000" fill="hold"/>
                                            <p:tgtEl>
                                              <p:spTgt spid="114"/>
                                            </p:tgtEl>
                                            <p:attrNameLst>
                                              <p:attrName>ppt_x</p:attrName>
                                            </p:attrNameLst>
                                          </p:cBhvr>
                                          <p:tavLst>
                                            <p:tav tm="0">
                                              <p:val>
                                                <p:strVal val="#ppt_x"/>
                                              </p:val>
                                            </p:tav>
                                            <p:tav tm="100000">
                                              <p:val>
                                                <p:strVal val="#ppt_x"/>
                                              </p:val>
                                            </p:tav>
                                          </p:tavLst>
                                        </p:anim>
                                        <p:anim calcmode="lin" valueType="num">
                                          <p:cBhvr>
                                            <p:cTn id="55" dur="1000" fill="hold"/>
                                            <p:tgtEl>
                                              <p:spTgt spid="114"/>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63" presetClass="path" presetSubtype="0" accel="50000" decel="50000" fill="hold" nodeType="afterEffect">
                                      <p:stCondLst>
                                        <p:cond delay="0"/>
                                      </p:stCondLst>
                                      <p:childTnLst>
                                        <p:animMotion origin="layout" path="M 1.38889E-6 -2.59259E-6 L 0.33264 -0.0787 " pathEditMode="relative" rAng="0" ptsTypes="AA">
                                          <p:cBhvr>
                                            <p:cTn id="58" dur="2000" fill="hold"/>
                                            <p:tgtEl>
                                              <p:spTgt spid="98"/>
                                            </p:tgtEl>
                                            <p:attrNameLst>
                                              <p:attrName>ppt_x</p:attrName>
                                              <p:attrName>ppt_y</p:attrName>
                                            </p:attrNameLst>
                                          </p:cBhvr>
                                          <p:rCtr x="16632" y="-3935"/>
                                        </p:animMotion>
                                      </p:childTnLst>
                                    </p:cTn>
                                  </p:par>
                                  <p:par>
                                    <p:cTn id="59" presetID="10" presetClass="exit" presetSubtype="0" fill="hold" grpId="2" nodeType="withEffect">
                                      <p:stCondLst>
                                        <p:cond delay="0"/>
                                      </p:stCondLst>
                                      <p:childTnLst>
                                        <p:animEffect transition="out" filter="fade">
                                          <p:cBhvr>
                                            <p:cTn id="60" dur="500"/>
                                            <p:tgtEl>
                                              <p:spTgt spid="89"/>
                                            </p:tgtEl>
                                          </p:cBhvr>
                                        </p:animEffect>
                                        <p:set>
                                          <p:cBhvr>
                                            <p:cTn id="61" dur="1" fill="hold">
                                              <p:stCondLst>
                                                <p:cond delay="499"/>
                                              </p:stCondLst>
                                            </p:cTn>
                                            <p:tgtEl>
                                              <p:spTgt spid="89"/>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13"/>
                                            </p:tgtEl>
                                          </p:cBhvr>
                                        </p:animEffect>
                                        <p:set>
                                          <p:cBhvr>
                                            <p:cTn id="64" dur="1" fill="hold">
                                              <p:stCondLst>
                                                <p:cond delay="499"/>
                                              </p:stCondLst>
                                            </p:cTn>
                                            <p:tgtEl>
                                              <p:spTgt spid="113"/>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500"/>
                                            <p:tgtEl>
                                              <p:spTgt spid="100"/>
                                            </p:tgtEl>
                                          </p:cBhvr>
                                        </p:animEffect>
                                        <p:set>
                                          <p:cBhvr>
                                            <p:cTn id="67" dur="1" fill="hold">
                                              <p:stCondLst>
                                                <p:cond delay="499"/>
                                              </p:stCondLst>
                                            </p:cTn>
                                            <p:tgtEl>
                                              <p:spTgt spid="100"/>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90"/>
                                            </p:tgtEl>
                                          </p:cBhvr>
                                        </p:animEffect>
                                        <p:set>
                                          <p:cBhvr>
                                            <p:cTn id="70" dur="1" fill="hold">
                                              <p:stCondLst>
                                                <p:cond delay="499"/>
                                              </p:stCondLst>
                                            </p:cTn>
                                            <p:tgtEl>
                                              <p:spTgt spid="90"/>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91"/>
                                            </p:tgtEl>
                                          </p:cBhvr>
                                        </p:animEffect>
                                        <p:set>
                                          <p:cBhvr>
                                            <p:cTn id="73" dur="1" fill="hold">
                                              <p:stCondLst>
                                                <p:cond delay="499"/>
                                              </p:stCondLst>
                                            </p:cTn>
                                            <p:tgtEl>
                                              <p:spTgt spid="91"/>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18"/>
                                            </p:tgtEl>
                                          </p:cBhvr>
                                        </p:animEffect>
                                        <p:set>
                                          <p:cBhvr>
                                            <p:cTn id="76" dur="1" fill="hold">
                                              <p:stCondLst>
                                                <p:cond delay="499"/>
                                              </p:stCondLst>
                                            </p:cTn>
                                            <p:tgtEl>
                                              <p:spTgt spid="118"/>
                                            </p:tgtEl>
                                            <p:attrNameLst>
                                              <p:attrName>style.visibility</p:attrName>
                                            </p:attrNameLst>
                                          </p:cBhvr>
                                          <p:to>
                                            <p:strVal val="hidden"/>
                                          </p:to>
                                        </p:set>
                                      </p:childTnLst>
                                    </p:cTn>
                                  </p:par>
                                  <p:par>
                                    <p:cTn id="77" presetID="1" presetClass="exit" presetSubtype="0" fill="hold" grpId="2" nodeType="withEffect">
                                      <p:stCondLst>
                                        <p:cond delay="0"/>
                                      </p:stCondLst>
                                      <p:childTnLst>
                                        <p:set>
                                          <p:cBhvr>
                                            <p:cTn id="78" dur="1" fill="hold">
                                              <p:stCondLst>
                                                <p:cond delay="0"/>
                                              </p:stCondLst>
                                            </p:cTn>
                                            <p:tgtEl>
                                              <p:spTgt spid="4"/>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15"/>
                                            </p:tgtEl>
                                            <p:attrNameLst>
                                              <p:attrName>style.visibility</p:attrName>
                                            </p:attrNameLst>
                                          </p:cBhvr>
                                          <p:to>
                                            <p:strVal val="visible"/>
                                          </p:to>
                                        </p:set>
                                      </p:childTnLst>
                                    </p:cTn>
                                  </p:par>
                                  <p:par>
                                    <p:cTn id="83" presetID="1" presetClass="exit" presetSubtype="0" fill="hold" nodeType="withEffect">
                                      <p:stCondLst>
                                        <p:cond delay="0"/>
                                      </p:stCondLst>
                                      <p:childTnLst>
                                        <p:set>
                                          <p:cBhvr>
                                            <p:cTn id="84" dur="1" fill="hold">
                                              <p:stCondLst>
                                                <p:cond delay="0"/>
                                              </p:stCondLst>
                                            </p:cTn>
                                            <p:tgtEl>
                                              <p:spTgt spid="98"/>
                                            </p:tgtEl>
                                            <p:attrNameLst>
                                              <p:attrName>style.visibility</p:attrName>
                                            </p:attrNameLst>
                                          </p:cBhvr>
                                          <p:to>
                                            <p:strVal val="hidden"/>
                                          </p:to>
                                        </p:set>
                                      </p:childTnLst>
                                    </p:cTn>
                                  </p:par>
                                </p:childTnLst>
                              </p:cTn>
                            </p:par>
                            <p:par>
                              <p:cTn id="85" fill="hold">
                                <p:stCondLst>
                                  <p:cond delay="0"/>
                                </p:stCondLst>
                                <p:childTnLst>
                                  <p:par>
                                    <p:cTn id="86" presetID="42" presetClass="path" presetSubtype="0" accel="50000" decel="50000" fill="hold" nodeType="afterEffect">
                                      <p:stCondLst>
                                        <p:cond delay="0"/>
                                      </p:stCondLst>
                                      <p:childTnLst>
                                        <p:animMotion origin="layout" path="M -2.77778E-7 -1.85185E-6 L -0.11875 0.21551 " pathEditMode="relative" rAng="0" ptsTypes="AA">
                                          <p:cBhvr>
                                            <p:cTn id="87" dur="2000" fill="hold"/>
                                            <p:tgtEl>
                                              <p:spTgt spid="115"/>
                                            </p:tgtEl>
                                            <p:attrNameLst>
                                              <p:attrName>ppt_x</p:attrName>
                                              <p:attrName>ppt_y</p:attrName>
                                            </p:attrNameLst>
                                          </p:cBhvr>
                                          <p:rCtr x="-5937" y="10764"/>
                                        </p:animMotion>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nodeType="clickEffect">
                                      <p:stCondLst>
                                        <p:cond delay="0"/>
                                      </p:stCondLst>
                                      <p:childTnLst>
                                        <p:set>
                                          <p:cBhvr>
                                            <p:cTn id="91" dur="1" fill="hold">
                                              <p:stCondLst>
                                                <p:cond delay="0"/>
                                              </p:stCondLst>
                                            </p:cTn>
                                            <p:tgtEl>
                                              <p:spTgt spid="146"/>
                                            </p:tgtEl>
                                            <p:attrNameLst>
                                              <p:attrName>style.visibility</p:attrName>
                                            </p:attrNameLst>
                                          </p:cBhvr>
                                          <p:to>
                                            <p:strVal val="visible"/>
                                          </p:to>
                                        </p:set>
                                        <p:animEffect transition="in" filter="fade">
                                          <p:cBhvr>
                                            <p:cTn id="92" dur="1000"/>
                                            <p:tgtEl>
                                              <p:spTgt spid="146"/>
                                            </p:tgtEl>
                                          </p:cBhvr>
                                        </p:animEffect>
                                        <p:anim calcmode="lin" valueType="num">
                                          <p:cBhvr>
                                            <p:cTn id="93" dur="1000" fill="hold"/>
                                            <p:tgtEl>
                                              <p:spTgt spid="146"/>
                                            </p:tgtEl>
                                            <p:attrNameLst>
                                              <p:attrName>ppt_x</p:attrName>
                                            </p:attrNameLst>
                                          </p:cBhvr>
                                          <p:tavLst>
                                            <p:tav tm="0">
                                              <p:val>
                                                <p:strVal val="#ppt_x"/>
                                              </p:val>
                                            </p:tav>
                                            <p:tav tm="100000">
                                              <p:val>
                                                <p:strVal val="#ppt_x"/>
                                              </p:val>
                                            </p:tav>
                                          </p:tavLst>
                                        </p:anim>
                                        <p:anim calcmode="lin" valueType="num">
                                          <p:cBhvr>
                                            <p:cTn id="94" dur="1000" fill="hold"/>
                                            <p:tgtEl>
                                              <p:spTgt spid="146"/>
                                            </p:tgtEl>
                                            <p:attrNameLst>
                                              <p:attrName>ppt_y</p:attrName>
                                            </p:attrNameLst>
                                          </p:cBhvr>
                                          <p:tavLst>
                                            <p:tav tm="0">
                                              <p:val>
                                                <p:strVal val="#ppt_y+.1"/>
                                              </p:val>
                                            </p:tav>
                                            <p:tav tm="100000">
                                              <p:val>
                                                <p:strVal val="#ppt_y"/>
                                              </p:val>
                                            </p:tav>
                                          </p:tavLst>
                                        </p:anim>
                                      </p:childTnLst>
                                    </p:cTn>
                                  </p:par>
                                  <p:par>
                                    <p:cTn id="95" presetID="47" presetClass="entr" presetSubtype="0" fill="hold" grpId="0" nodeType="withEffect">
                                      <p:stCondLst>
                                        <p:cond delay="0"/>
                                      </p:stCondLst>
                                      <p:childTnLst>
                                        <p:set>
                                          <p:cBhvr>
                                            <p:cTn id="96" dur="1" fill="hold">
                                              <p:stCondLst>
                                                <p:cond delay="0"/>
                                              </p:stCondLst>
                                            </p:cTn>
                                            <p:tgtEl>
                                              <p:spTgt spid="177"/>
                                            </p:tgtEl>
                                            <p:attrNameLst>
                                              <p:attrName>style.visibility</p:attrName>
                                            </p:attrNameLst>
                                          </p:cBhvr>
                                          <p:to>
                                            <p:strVal val="visible"/>
                                          </p:to>
                                        </p:set>
                                        <p:animEffect transition="in" filter="fade">
                                          <p:cBhvr>
                                            <p:cTn id="97" dur="1000"/>
                                            <p:tgtEl>
                                              <p:spTgt spid="177"/>
                                            </p:tgtEl>
                                          </p:cBhvr>
                                        </p:animEffect>
                                        <p:anim calcmode="lin" valueType="num">
                                          <p:cBhvr>
                                            <p:cTn id="98" dur="1000" fill="hold"/>
                                            <p:tgtEl>
                                              <p:spTgt spid="177"/>
                                            </p:tgtEl>
                                            <p:attrNameLst>
                                              <p:attrName>ppt_x</p:attrName>
                                            </p:attrNameLst>
                                          </p:cBhvr>
                                          <p:tavLst>
                                            <p:tav tm="0">
                                              <p:val>
                                                <p:strVal val="#ppt_x"/>
                                              </p:val>
                                            </p:tav>
                                            <p:tav tm="100000">
                                              <p:val>
                                                <p:strVal val="#ppt_x"/>
                                              </p:val>
                                            </p:tav>
                                          </p:tavLst>
                                        </p:anim>
                                        <p:anim calcmode="lin" valueType="num">
                                          <p:cBhvr>
                                            <p:cTn id="99" dur="1000" fill="hold"/>
                                            <p:tgtEl>
                                              <p:spTgt spid="177"/>
                                            </p:tgtEl>
                                            <p:attrNameLst>
                                              <p:attrName>ppt_y</p:attrName>
                                            </p:attrNameLst>
                                          </p:cBhvr>
                                          <p:tavLst>
                                            <p:tav tm="0">
                                              <p:val>
                                                <p:strVal val="#ppt_y-.1"/>
                                              </p:val>
                                            </p:tav>
                                            <p:tav tm="100000">
                                              <p:val>
                                                <p:strVal val="#ppt_y"/>
                                              </p:val>
                                            </p:tav>
                                          </p:tavLst>
                                        </p:anim>
                                      </p:childTnLst>
                                    </p:cTn>
                                  </p:par>
                                  <p:par>
                                    <p:cTn id="100" presetID="47" presetClass="entr" presetSubtype="0" fill="hold" nodeType="withEffect">
                                      <p:stCondLst>
                                        <p:cond delay="0"/>
                                      </p:stCondLst>
                                      <p:childTnLst>
                                        <p:set>
                                          <p:cBhvr>
                                            <p:cTn id="101" dur="1" fill="hold">
                                              <p:stCondLst>
                                                <p:cond delay="0"/>
                                              </p:stCondLst>
                                            </p:cTn>
                                            <p:tgtEl>
                                              <p:spTgt spid="170"/>
                                            </p:tgtEl>
                                            <p:attrNameLst>
                                              <p:attrName>style.visibility</p:attrName>
                                            </p:attrNameLst>
                                          </p:cBhvr>
                                          <p:to>
                                            <p:strVal val="visible"/>
                                          </p:to>
                                        </p:set>
                                        <p:animEffect transition="in" filter="fade">
                                          <p:cBhvr>
                                            <p:cTn id="102" dur="1000"/>
                                            <p:tgtEl>
                                              <p:spTgt spid="170"/>
                                            </p:tgtEl>
                                          </p:cBhvr>
                                        </p:animEffect>
                                        <p:anim calcmode="lin" valueType="num">
                                          <p:cBhvr>
                                            <p:cTn id="103" dur="1000" fill="hold"/>
                                            <p:tgtEl>
                                              <p:spTgt spid="170"/>
                                            </p:tgtEl>
                                            <p:attrNameLst>
                                              <p:attrName>ppt_x</p:attrName>
                                            </p:attrNameLst>
                                          </p:cBhvr>
                                          <p:tavLst>
                                            <p:tav tm="0">
                                              <p:val>
                                                <p:strVal val="#ppt_x"/>
                                              </p:val>
                                            </p:tav>
                                            <p:tav tm="100000">
                                              <p:val>
                                                <p:strVal val="#ppt_x"/>
                                              </p:val>
                                            </p:tav>
                                          </p:tavLst>
                                        </p:anim>
                                        <p:anim calcmode="lin" valueType="num">
                                          <p:cBhvr>
                                            <p:cTn id="104" dur="1000" fill="hold"/>
                                            <p:tgtEl>
                                              <p:spTgt spid="170"/>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178"/>
                                            </p:tgtEl>
                                            <p:attrNameLst>
                                              <p:attrName>style.visibility</p:attrName>
                                            </p:attrNameLst>
                                          </p:cBhvr>
                                          <p:to>
                                            <p:strVal val="visible"/>
                                          </p:to>
                                        </p:set>
                                        <p:animEffect transition="in" filter="fade">
                                          <p:cBhvr>
                                            <p:cTn id="107" dur="1000"/>
                                            <p:tgtEl>
                                              <p:spTgt spid="178"/>
                                            </p:tgtEl>
                                          </p:cBhvr>
                                        </p:animEffect>
                                        <p:anim calcmode="lin" valueType="num">
                                          <p:cBhvr>
                                            <p:cTn id="108" dur="1000" fill="hold"/>
                                            <p:tgtEl>
                                              <p:spTgt spid="178"/>
                                            </p:tgtEl>
                                            <p:attrNameLst>
                                              <p:attrName>ppt_x</p:attrName>
                                            </p:attrNameLst>
                                          </p:cBhvr>
                                          <p:tavLst>
                                            <p:tav tm="0">
                                              <p:val>
                                                <p:strVal val="#ppt_x"/>
                                              </p:val>
                                            </p:tav>
                                            <p:tav tm="100000">
                                              <p:val>
                                                <p:strVal val="#ppt_x"/>
                                              </p:val>
                                            </p:tav>
                                          </p:tavLst>
                                        </p:anim>
                                        <p:anim calcmode="lin" valueType="num">
                                          <p:cBhvr>
                                            <p:cTn id="109" dur="1000" fill="hold"/>
                                            <p:tgtEl>
                                              <p:spTgt spid="178"/>
                                            </p:tgtEl>
                                            <p:attrNameLst>
                                              <p:attrName>ppt_y</p:attrName>
                                            </p:attrNameLst>
                                          </p:cBhvr>
                                          <p:tavLst>
                                            <p:tav tm="0">
                                              <p:val>
                                                <p:strVal val="#ppt_y+.1"/>
                                              </p:val>
                                            </p:tav>
                                            <p:tav tm="100000">
                                              <p:val>
                                                <p:strVal val="#ppt_y"/>
                                              </p:val>
                                            </p:tav>
                                          </p:tavLst>
                                        </p:anim>
                                      </p:childTnLst>
                                    </p:cTn>
                                  </p:par>
                                  <p:par>
                                    <p:cTn id="110" presetID="10" presetClass="exit" presetSubtype="0" fill="hold" nodeType="withEffect">
                                      <p:stCondLst>
                                        <p:cond delay="0"/>
                                      </p:stCondLst>
                                      <p:childTnLst>
                                        <p:animEffect transition="out" filter="fade">
                                          <p:cBhvr>
                                            <p:cTn id="111" dur="500"/>
                                            <p:tgtEl>
                                              <p:spTgt spid="3"/>
                                            </p:tgtEl>
                                          </p:cBhvr>
                                        </p:animEffect>
                                        <p:set>
                                          <p:cBhvr>
                                            <p:cTn id="112" dur="1" fill="hold">
                                              <p:stCondLst>
                                                <p:cond delay="499"/>
                                              </p:stCondLst>
                                            </p:cTn>
                                            <p:tgtEl>
                                              <p:spTgt spid="3"/>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114"/>
                                            </p:tgtEl>
                                          </p:cBhvr>
                                        </p:animEffect>
                                        <p:set>
                                          <p:cBhvr>
                                            <p:cTn id="115" dur="1" fill="hold">
                                              <p:stCondLst>
                                                <p:cond delay="499"/>
                                              </p:stCondLst>
                                            </p:cTn>
                                            <p:tgtEl>
                                              <p:spTgt spid="114"/>
                                            </p:tgtEl>
                                            <p:attrNameLst>
                                              <p:attrName>style.visibility</p:attrName>
                                            </p:attrNameLst>
                                          </p:cBhvr>
                                          <p:to>
                                            <p:strVal val="hidden"/>
                                          </p:to>
                                        </p:set>
                                      </p:childTnLst>
                                    </p:cTn>
                                  </p:par>
                                </p:childTnLst>
                              </p:cTn>
                            </p:par>
                            <p:par>
                              <p:cTn id="116" fill="hold">
                                <p:stCondLst>
                                  <p:cond delay="1000"/>
                                </p:stCondLst>
                                <p:childTnLst>
                                  <p:par>
                                    <p:cTn id="117" presetID="64" presetClass="path" presetSubtype="0" decel="50000" fill="hold" nodeType="afterEffect">
                                      <p:stCondLst>
                                        <p:cond delay="0"/>
                                      </p:stCondLst>
                                      <p:childTnLst>
                                        <p:animMotion origin="layout" path="M 5.55556E-7 4.81481E-6 L -0.02569 -0.08959 " pathEditMode="relative" rAng="0" ptsTypes="AA">
                                          <p:cBhvr>
                                            <p:cTn id="118" dur="1000" fill="hold"/>
                                            <p:tgtEl>
                                              <p:spTgt spid="146"/>
                                            </p:tgtEl>
                                            <p:attrNameLst>
                                              <p:attrName>ppt_x</p:attrName>
                                              <p:attrName>ppt_y</p:attrName>
                                            </p:attrNameLst>
                                          </p:cBhvr>
                                          <p:rCtr x="-1285" y="-4491"/>
                                        </p:animMotion>
                                      </p:childTnLst>
                                    </p:cTn>
                                  </p:par>
                                  <p:par>
                                    <p:cTn id="119" presetID="42" presetClass="path" presetSubtype="0" decel="50000" fill="hold" nodeType="withEffect">
                                      <p:stCondLst>
                                        <p:cond delay="0"/>
                                      </p:stCondLst>
                                      <p:childTnLst>
                                        <p:animMotion origin="layout" path="M -5.55556E-7 -2.59259E-6 L 0.02396 0.03334 " pathEditMode="relative" rAng="0" ptsTypes="AA">
                                          <p:cBhvr>
                                            <p:cTn id="120" dur="1000" fill="hold"/>
                                            <p:tgtEl>
                                              <p:spTgt spid="170"/>
                                            </p:tgtEl>
                                            <p:attrNameLst>
                                              <p:attrName>ppt_x</p:attrName>
                                              <p:attrName>ppt_y</p:attrName>
                                            </p:attrNameLst>
                                          </p:cBhvr>
                                          <p:rCtr x="1198" y="1667"/>
                                        </p:animMotion>
                                      </p:childTnLst>
                                    </p:cTn>
                                  </p:par>
                                </p:childTnLst>
                              </p:cTn>
                            </p:par>
                          </p:childTnLst>
                        </p:cTn>
                      </p:par>
                      <p:par>
                        <p:cTn id="121" fill="hold">
                          <p:stCondLst>
                            <p:cond delay="indefinite"/>
                          </p:stCondLst>
                          <p:childTnLst>
                            <p:par>
                              <p:cTn id="122" fill="hold">
                                <p:stCondLst>
                                  <p:cond delay="0"/>
                                </p:stCondLst>
                                <p:childTnLst>
                                  <p:par>
                                    <p:cTn id="123" presetID="42" presetClass="entr" presetSubtype="0" fill="hold" nodeType="clickEffect">
                                      <p:stCondLst>
                                        <p:cond delay="0"/>
                                      </p:stCondLst>
                                      <p:childTnLst>
                                        <p:set>
                                          <p:cBhvr>
                                            <p:cTn id="124" dur="1" fill="hold">
                                              <p:stCondLst>
                                                <p:cond delay="0"/>
                                              </p:stCondLst>
                                            </p:cTn>
                                            <p:tgtEl>
                                              <p:spTgt spid="107"/>
                                            </p:tgtEl>
                                            <p:attrNameLst>
                                              <p:attrName>style.visibility</p:attrName>
                                            </p:attrNameLst>
                                          </p:cBhvr>
                                          <p:to>
                                            <p:strVal val="visible"/>
                                          </p:to>
                                        </p:set>
                                        <p:animEffect transition="in" filter="fade">
                                          <p:cBhvr>
                                            <p:cTn id="125" dur="1000"/>
                                            <p:tgtEl>
                                              <p:spTgt spid="107"/>
                                            </p:tgtEl>
                                          </p:cBhvr>
                                        </p:animEffect>
                                        <p:anim calcmode="lin" valueType="num">
                                          <p:cBhvr>
                                            <p:cTn id="126" dur="1000" fill="hold"/>
                                            <p:tgtEl>
                                              <p:spTgt spid="107"/>
                                            </p:tgtEl>
                                            <p:attrNameLst>
                                              <p:attrName>ppt_x</p:attrName>
                                            </p:attrNameLst>
                                          </p:cBhvr>
                                          <p:tavLst>
                                            <p:tav tm="0">
                                              <p:val>
                                                <p:strVal val="#ppt_x"/>
                                              </p:val>
                                            </p:tav>
                                            <p:tav tm="100000">
                                              <p:val>
                                                <p:strVal val="#ppt_x"/>
                                              </p:val>
                                            </p:tav>
                                          </p:tavLst>
                                        </p:anim>
                                        <p:anim calcmode="lin" valueType="num">
                                          <p:cBhvr>
                                            <p:cTn id="127" dur="1000" fill="hold"/>
                                            <p:tgtEl>
                                              <p:spTgt spid="107"/>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205"/>
                                            </p:tgtEl>
                                            <p:attrNameLst>
                                              <p:attrName>style.visibility</p:attrName>
                                            </p:attrNameLst>
                                          </p:cBhvr>
                                          <p:to>
                                            <p:strVal val="visible"/>
                                          </p:to>
                                        </p:set>
                                        <p:animEffect transition="in" filter="fade">
                                          <p:cBhvr>
                                            <p:cTn id="130" dur="1000"/>
                                            <p:tgtEl>
                                              <p:spTgt spid="205"/>
                                            </p:tgtEl>
                                          </p:cBhvr>
                                        </p:animEffect>
                                        <p:anim calcmode="lin" valueType="num">
                                          <p:cBhvr>
                                            <p:cTn id="131" dur="1000" fill="hold"/>
                                            <p:tgtEl>
                                              <p:spTgt spid="205"/>
                                            </p:tgtEl>
                                            <p:attrNameLst>
                                              <p:attrName>ppt_x</p:attrName>
                                            </p:attrNameLst>
                                          </p:cBhvr>
                                          <p:tavLst>
                                            <p:tav tm="0">
                                              <p:val>
                                                <p:strVal val="#ppt_x"/>
                                              </p:val>
                                            </p:tav>
                                            <p:tav tm="100000">
                                              <p:val>
                                                <p:strVal val="#ppt_x"/>
                                              </p:val>
                                            </p:tav>
                                          </p:tavLst>
                                        </p:anim>
                                        <p:anim calcmode="lin" valueType="num">
                                          <p:cBhvr>
                                            <p:cTn id="132" dur="1000" fill="hold"/>
                                            <p:tgtEl>
                                              <p:spTgt spid="205"/>
                                            </p:tgtEl>
                                            <p:attrNameLst>
                                              <p:attrName>ppt_y</p:attrName>
                                            </p:attrNameLst>
                                          </p:cBhvr>
                                          <p:tavLst>
                                            <p:tav tm="0">
                                              <p:val>
                                                <p:strVal val="#ppt_y+.1"/>
                                              </p:val>
                                            </p:tav>
                                            <p:tav tm="100000">
                                              <p:val>
                                                <p:strVal val="#ppt_y"/>
                                              </p:val>
                                            </p:tav>
                                          </p:tavLst>
                                        </p:anim>
                                      </p:childTnLst>
                                    </p:cTn>
                                  </p:par>
                                  <p:par>
                                    <p:cTn id="133" presetID="9" presetClass="exit" presetSubtype="0" fill="hold" nodeType="withEffect">
                                      <p:stCondLst>
                                        <p:cond delay="0"/>
                                      </p:stCondLst>
                                      <p:childTnLst>
                                        <p:animEffect transition="out" filter="dissolve">
                                          <p:cBhvr>
                                            <p:cTn id="134" dur="500"/>
                                            <p:tgtEl>
                                              <p:spTgt spid="146"/>
                                            </p:tgtEl>
                                          </p:cBhvr>
                                        </p:animEffect>
                                        <p:set>
                                          <p:cBhvr>
                                            <p:cTn id="135" dur="1" fill="hold">
                                              <p:stCondLst>
                                                <p:cond delay="499"/>
                                              </p:stCondLst>
                                            </p:cTn>
                                            <p:tgtEl>
                                              <p:spTgt spid="146"/>
                                            </p:tgtEl>
                                            <p:attrNameLst>
                                              <p:attrName>style.visibility</p:attrName>
                                            </p:attrNameLst>
                                          </p:cBhvr>
                                          <p:to>
                                            <p:strVal val="hidden"/>
                                          </p:to>
                                        </p:set>
                                      </p:childTnLst>
                                    </p:cTn>
                                  </p:par>
                                  <p:par>
                                    <p:cTn id="136" presetID="53" presetClass="exit" presetSubtype="32" fill="hold" grpId="1" nodeType="withEffect">
                                      <p:stCondLst>
                                        <p:cond delay="0"/>
                                      </p:stCondLst>
                                      <p:childTnLst>
                                        <p:anim calcmode="lin" valueType="num">
                                          <p:cBhvr>
                                            <p:cTn id="137" dur="500"/>
                                            <p:tgtEl>
                                              <p:spTgt spid="177"/>
                                            </p:tgtEl>
                                            <p:attrNameLst>
                                              <p:attrName>ppt_w</p:attrName>
                                            </p:attrNameLst>
                                          </p:cBhvr>
                                          <p:tavLst>
                                            <p:tav tm="0">
                                              <p:val>
                                                <p:strVal val="ppt_w"/>
                                              </p:val>
                                            </p:tav>
                                            <p:tav tm="100000">
                                              <p:val>
                                                <p:fltVal val="0"/>
                                              </p:val>
                                            </p:tav>
                                          </p:tavLst>
                                        </p:anim>
                                        <p:anim calcmode="lin" valueType="num">
                                          <p:cBhvr>
                                            <p:cTn id="138" dur="500"/>
                                            <p:tgtEl>
                                              <p:spTgt spid="177"/>
                                            </p:tgtEl>
                                            <p:attrNameLst>
                                              <p:attrName>ppt_h</p:attrName>
                                            </p:attrNameLst>
                                          </p:cBhvr>
                                          <p:tavLst>
                                            <p:tav tm="0">
                                              <p:val>
                                                <p:strVal val="ppt_h"/>
                                              </p:val>
                                            </p:tav>
                                            <p:tav tm="100000">
                                              <p:val>
                                                <p:fltVal val="0"/>
                                              </p:val>
                                            </p:tav>
                                          </p:tavLst>
                                        </p:anim>
                                        <p:animEffect transition="out" filter="fade">
                                          <p:cBhvr>
                                            <p:cTn id="139" dur="500"/>
                                            <p:tgtEl>
                                              <p:spTgt spid="177"/>
                                            </p:tgtEl>
                                          </p:cBhvr>
                                        </p:animEffect>
                                        <p:set>
                                          <p:cBhvr>
                                            <p:cTn id="140" dur="1" fill="hold">
                                              <p:stCondLst>
                                                <p:cond delay="499"/>
                                              </p:stCondLst>
                                            </p:cTn>
                                            <p:tgtEl>
                                              <p:spTgt spid="177"/>
                                            </p:tgtEl>
                                            <p:attrNameLst>
                                              <p:attrName>style.visibility</p:attrName>
                                            </p:attrNameLst>
                                          </p:cBhvr>
                                          <p:to>
                                            <p:strVal val="hidden"/>
                                          </p:to>
                                        </p:set>
                                      </p:childTnLst>
                                    </p:cTn>
                                  </p:par>
                                  <p:par>
                                    <p:cTn id="141" presetID="9" presetClass="exit" presetSubtype="0" fill="hold" nodeType="withEffect">
                                      <p:stCondLst>
                                        <p:cond delay="0"/>
                                      </p:stCondLst>
                                      <p:childTnLst>
                                        <p:animEffect transition="out" filter="dissolve">
                                          <p:cBhvr>
                                            <p:cTn id="142" dur="500"/>
                                            <p:tgtEl>
                                              <p:spTgt spid="170"/>
                                            </p:tgtEl>
                                          </p:cBhvr>
                                        </p:animEffect>
                                        <p:set>
                                          <p:cBhvr>
                                            <p:cTn id="143" dur="1" fill="hold">
                                              <p:stCondLst>
                                                <p:cond delay="499"/>
                                              </p:stCondLst>
                                            </p:cTn>
                                            <p:tgtEl>
                                              <p:spTgt spid="170"/>
                                            </p:tgtEl>
                                            <p:attrNameLst>
                                              <p:attrName>style.visibility</p:attrName>
                                            </p:attrNameLst>
                                          </p:cBhvr>
                                          <p:to>
                                            <p:strVal val="hidden"/>
                                          </p:to>
                                        </p:set>
                                      </p:childTnLst>
                                    </p:cTn>
                                  </p:par>
                                  <p:par>
                                    <p:cTn id="144" presetID="53" presetClass="exit" presetSubtype="32" fill="hold" grpId="1" nodeType="withEffect">
                                      <p:stCondLst>
                                        <p:cond delay="0"/>
                                      </p:stCondLst>
                                      <p:childTnLst>
                                        <p:anim calcmode="lin" valueType="num">
                                          <p:cBhvr>
                                            <p:cTn id="145" dur="500"/>
                                            <p:tgtEl>
                                              <p:spTgt spid="178"/>
                                            </p:tgtEl>
                                            <p:attrNameLst>
                                              <p:attrName>ppt_w</p:attrName>
                                            </p:attrNameLst>
                                          </p:cBhvr>
                                          <p:tavLst>
                                            <p:tav tm="0">
                                              <p:val>
                                                <p:strVal val="ppt_w"/>
                                              </p:val>
                                            </p:tav>
                                            <p:tav tm="100000">
                                              <p:val>
                                                <p:fltVal val="0"/>
                                              </p:val>
                                            </p:tav>
                                          </p:tavLst>
                                        </p:anim>
                                        <p:anim calcmode="lin" valueType="num">
                                          <p:cBhvr>
                                            <p:cTn id="146" dur="500"/>
                                            <p:tgtEl>
                                              <p:spTgt spid="178"/>
                                            </p:tgtEl>
                                            <p:attrNameLst>
                                              <p:attrName>ppt_h</p:attrName>
                                            </p:attrNameLst>
                                          </p:cBhvr>
                                          <p:tavLst>
                                            <p:tav tm="0">
                                              <p:val>
                                                <p:strVal val="ppt_h"/>
                                              </p:val>
                                            </p:tav>
                                            <p:tav tm="100000">
                                              <p:val>
                                                <p:fltVal val="0"/>
                                              </p:val>
                                            </p:tav>
                                          </p:tavLst>
                                        </p:anim>
                                        <p:animEffect transition="out" filter="fade">
                                          <p:cBhvr>
                                            <p:cTn id="147" dur="500"/>
                                            <p:tgtEl>
                                              <p:spTgt spid="178"/>
                                            </p:tgtEl>
                                          </p:cBhvr>
                                        </p:animEffect>
                                        <p:set>
                                          <p:cBhvr>
                                            <p:cTn id="148" dur="1" fill="hold">
                                              <p:stCondLst>
                                                <p:cond delay="499"/>
                                              </p:stCondLst>
                                            </p:cTn>
                                            <p:tgtEl>
                                              <p:spTgt spid="178"/>
                                            </p:tgtEl>
                                            <p:attrNameLst>
                                              <p:attrName>style.visibility</p:attrName>
                                            </p:attrNameLst>
                                          </p:cBhvr>
                                          <p:to>
                                            <p:strVal val="hidden"/>
                                          </p:to>
                                        </p:set>
                                      </p:childTnLst>
                                    </p:cTn>
                                  </p:par>
                                  <p:par>
                                    <p:cTn id="149" presetID="1" presetClass="exit" presetSubtype="0" fill="hold" nodeType="withEffect">
                                      <p:stCondLst>
                                        <p:cond delay="0"/>
                                      </p:stCondLst>
                                      <p:childTnLst>
                                        <p:set>
                                          <p:cBhvr>
                                            <p:cTn id="150" dur="1" fill="hold">
                                              <p:stCondLst>
                                                <p:cond delay="0"/>
                                              </p:stCondLst>
                                            </p:cTn>
                                            <p:tgtEl>
                                              <p:spTgt spid="115"/>
                                            </p:tgtEl>
                                            <p:attrNameLst>
                                              <p:attrName>style.visibility</p:attrName>
                                            </p:attrNameLst>
                                          </p:cBhvr>
                                          <p:to>
                                            <p:strVal val="hidden"/>
                                          </p:to>
                                        </p:set>
                                      </p:childTnLst>
                                    </p:cTn>
                                  </p:par>
                                  <p:par>
                                    <p:cTn id="151" presetID="1" presetClass="entr" presetSubtype="0" fill="hold" nodeType="withEffect">
                                      <p:stCondLst>
                                        <p:cond delay="0"/>
                                      </p:stCondLst>
                                      <p:childTnLst>
                                        <p:set>
                                          <p:cBhvr>
                                            <p:cTn id="152" dur="1" fill="hold">
                                              <p:stCondLst>
                                                <p:cond delay="0"/>
                                              </p:stCondLst>
                                            </p:cTn>
                                            <p:tgtEl>
                                              <p:spTgt spid="102"/>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42" presetClass="path" presetSubtype="0" accel="50000" decel="50000" fill="hold" nodeType="clickEffect">
                                      <p:stCondLst>
                                        <p:cond delay="0"/>
                                      </p:stCondLst>
                                      <p:childTnLst>
                                        <p:animMotion origin="layout" path="M 2.5E-6 -3.7037E-7 L -0.02813 0.1287 " pathEditMode="relative" rAng="0" ptsTypes="AA">
                                          <p:cBhvr>
                                            <p:cTn id="156" dur="2000" fill="hold"/>
                                            <p:tgtEl>
                                              <p:spTgt spid="102"/>
                                            </p:tgtEl>
                                            <p:attrNameLst>
                                              <p:attrName>ppt_x</p:attrName>
                                              <p:attrName>ppt_y</p:attrName>
                                            </p:attrNameLst>
                                          </p:cBhvr>
                                          <p:rCtr x="-1406" y="6435"/>
                                        </p:animMotion>
                                      </p:childTnLst>
                                    </p:cTn>
                                  </p:par>
                                  <p:par>
                                    <p:cTn id="157" presetID="42" presetClass="entr" presetSubtype="0" fill="hold" grpId="0" nodeType="withEffect">
                                      <p:stCondLst>
                                        <p:cond delay="0"/>
                                      </p:stCondLst>
                                      <p:childTnLst>
                                        <p:set>
                                          <p:cBhvr>
                                            <p:cTn id="158" dur="1" fill="hold">
                                              <p:stCondLst>
                                                <p:cond delay="0"/>
                                              </p:stCondLst>
                                            </p:cTn>
                                            <p:tgtEl>
                                              <p:spTgt spid="104"/>
                                            </p:tgtEl>
                                            <p:attrNameLst>
                                              <p:attrName>style.visibility</p:attrName>
                                            </p:attrNameLst>
                                          </p:cBhvr>
                                          <p:to>
                                            <p:strVal val="visible"/>
                                          </p:to>
                                        </p:set>
                                        <p:animEffect transition="in" filter="fade">
                                          <p:cBhvr>
                                            <p:cTn id="159" dur="1000"/>
                                            <p:tgtEl>
                                              <p:spTgt spid="104"/>
                                            </p:tgtEl>
                                          </p:cBhvr>
                                        </p:animEffect>
                                        <p:anim calcmode="lin" valueType="num">
                                          <p:cBhvr>
                                            <p:cTn id="160" dur="1000" fill="hold"/>
                                            <p:tgtEl>
                                              <p:spTgt spid="104"/>
                                            </p:tgtEl>
                                            <p:attrNameLst>
                                              <p:attrName>ppt_x</p:attrName>
                                            </p:attrNameLst>
                                          </p:cBhvr>
                                          <p:tavLst>
                                            <p:tav tm="0">
                                              <p:val>
                                                <p:strVal val="#ppt_x"/>
                                              </p:val>
                                            </p:tav>
                                            <p:tav tm="100000">
                                              <p:val>
                                                <p:strVal val="#ppt_x"/>
                                              </p:val>
                                            </p:tav>
                                          </p:tavLst>
                                        </p:anim>
                                        <p:anim calcmode="lin" valueType="num">
                                          <p:cBhvr>
                                            <p:cTn id="161" dur="1000" fill="hold"/>
                                            <p:tgtEl>
                                              <p:spTgt spid="104"/>
                                            </p:tgtEl>
                                            <p:attrNameLst>
                                              <p:attrName>ppt_y</p:attrName>
                                            </p:attrNameLst>
                                          </p:cBhvr>
                                          <p:tavLst>
                                            <p:tav tm="0">
                                              <p:val>
                                                <p:strVal val="#ppt_y+.1"/>
                                              </p:val>
                                            </p:tav>
                                            <p:tav tm="100000">
                                              <p:val>
                                                <p:strVal val="#ppt_y"/>
                                              </p:val>
                                            </p:tav>
                                          </p:tavLst>
                                        </p:anim>
                                      </p:childTnLst>
                                    </p:cTn>
                                  </p:par>
                                  <p:par>
                                    <p:cTn id="162" presetID="42" presetClass="entr" presetSubtype="0" fill="hold" grpId="0" nodeType="withEffect">
                                      <p:stCondLst>
                                        <p:cond delay="0"/>
                                      </p:stCondLst>
                                      <p:childTnLst>
                                        <p:set>
                                          <p:cBhvr>
                                            <p:cTn id="163" dur="1" fill="hold">
                                              <p:stCondLst>
                                                <p:cond delay="0"/>
                                              </p:stCondLst>
                                            </p:cTn>
                                            <p:tgtEl>
                                              <p:spTgt spid="204"/>
                                            </p:tgtEl>
                                            <p:attrNameLst>
                                              <p:attrName>style.visibility</p:attrName>
                                            </p:attrNameLst>
                                          </p:cBhvr>
                                          <p:to>
                                            <p:strVal val="visible"/>
                                          </p:to>
                                        </p:set>
                                        <p:animEffect transition="in" filter="fade">
                                          <p:cBhvr>
                                            <p:cTn id="164" dur="1000"/>
                                            <p:tgtEl>
                                              <p:spTgt spid="204"/>
                                            </p:tgtEl>
                                          </p:cBhvr>
                                        </p:animEffect>
                                        <p:anim calcmode="lin" valueType="num">
                                          <p:cBhvr>
                                            <p:cTn id="165" dur="1000" fill="hold"/>
                                            <p:tgtEl>
                                              <p:spTgt spid="204"/>
                                            </p:tgtEl>
                                            <p:attrNameLst>
                                              <p:attrName>ppt_x</p:attrName>
                                            </p:attrNameLst>
                                          </p:cBhvr>
                                          <p:tavLst>
                                            <p:tav tm="0">
                                              <p:val>
                                                <p:strVal val="#ppt_x"/>
                                              </p:val>
                                            </p:tav>
                                            <p:tav tm="100000">
                                              <p:val>
                                                <p:strVal val="#ppt_x"/>
                                              </p:val>
                                            </p:tav>
                                          </p:tavLst>
                                        </p:anim>
                                        <p:anim calcmode="lin" valueType="num">
                                          <p:cBhvr>
                                            <p:cTn id="166" dur="1000" fill="hold"/>
                                            <p:tgtEl>
                                              <p:spTgt spid="204"/>
                                            </p:tgtEl>
                                            <p:attrNameLst>
                                              <p:attrName>ppt_y</p:attrName>
                                            </p:attrNameLst>
                                          </p:cBhvr>
                                          <p:tavLst>
                                            <p:tav tm="0">
                                              <p:val>
                                                <p:strVal val="#ppt_y+.1"/>
                                              </p:val>
                                            </p:tav>
                                            <p:tav tm="100000">
                                              <p:val>
                                                <p:strVal val="#ppt_y"/>
                                              </p:val>
                                            </p:tav>
                                          </p:tavLst>
                                        </p:anim>
                                      </p:childTnLst>
                                    </p:cTn>
                                  </p:par>
                                  <p:par>
                                    <p:cTn id="167" presetID="42" presetClass="path" presetSubtype="0" accel="50000" decel="50000" fill="hold" grpId="1" nodeType="withEffect">
                                      <p:stCondLst>
                                        <p:cond delay="0"/>
                                      </p:stCondLst>
                                      <p:childTnLst>
                                        <p:animMotion origin="layout" path="M -2.22222E-6 3.7037E-7 L -0.02743 0.08935 " pathEditMode="relative" rAng="0" ptsTypes="AA">
                                          <p:cBhvr>
                                            <p:cTn id="168" dur="2000" fill="hold"/>
                                            <p:tgtEl>
                                              <p:spTgt spid="104"/>
                                            </p:tgtEl>
                                            <p:attrNameLst>
                                              <p:attrName>ppt_x</p:attrName>
                                              <p:attrName>ppt_y</p:attrName>
                                            </p:attrNameLst>
                                          </p:cBhvr>
                                          <p:rCtr x="-1372" y="4468"/>
                                        </p:animMotion>
                                      </p:childTnLst>
                                    </p:cTn>
                                  </p:par>
                                  <p:par>
                                    <p:cTn id="169" presetID="47" presetClass="entr" presetSubtype="0" fill="hold" grpId="0" nodeType="withEffect">
                                      <p:stCondLst>
                                        <p:cond delay="0"/>
                                      </p:stCondLst>
                                      <p:childTnLst>
                                        <p:set>
                                          <p:cBhvr>
                                            <p:cTn id="170" dur="1" fill="hold">
                                              <p:stCondLst>
                                                <p:cond delay="0"/>
                                              </p:stCondLst>
                                            </p:cTn>
                                            <p:tgtEl>
                                              <p:spTgt spid="105"/>
                                            </p:tgtEl>
                                            <p:attrNameLst>
                                              <p:attrName>style.visibility</p:attrName>
                                            </p:attrNameLst>
                                          </p:cBhvr>
                                          <p:to>
                                            <p:strVal val="visible"/>
                                          </p:to>
                                        </p:set>
                                        <p:animEffect transition="in" filter="fade">
                                          <p:cBhvr>
                                            <p:cTn id="171" dur="1000"/>
                                            <p:tgtEl>
                                              <p:spTgt spid="105"/>
                                            </p:tgtEl>
                                          </p:cBhvr>
                                        </p:animEffect>
                                        <p:anim calcmode="lin" valueType="num">
                                          <p:cBhvr>
                                            <p:cTn id="172" dur="1000" fill="hold"/>
                                            <p:tgtEl>
                                              <p:spTgt spid="105"/>
                                            </p:tgtEl>
                                            <p:attrNameLst>
                                              <p:attrName>ppt_x</p:attrName>
                                            </p:attrNameLst>
                                          </p:cBhvr>
                                          <p:tavLst>
                                            <p:tav tm="0">
                                              <p:val>
                                                <p:strVal val="#ppt_x"/>
                                              </p:val>
                                            </p:tav>
                                            <p:tav tm="100000">
                                              <p:val>
                                                <p:strVal val="#ppt_x"/>
                                              </p:val>
                                            </p:tav>
                                          </p:tavLst>
                                        </p:anim>
                                        <p:anim calcmode="lin" valueType="num">
                                          <p:cBhvr>
                                            <p:cTn id="173" dur="1000" fill="hold"/>
                                            <p:tgtEl>
                                              <p:spTgt spid="105"/>
                                            </p:tgtEl>
                                            <p:attrNameLst>
                                              <p:attrName>ppt_y</p:attrName>
                                            </p:attrNameLst>
                                          </p:cBhvr>
                                          <p:tavLst>
                                            <p:tav tm="0">
                                              <p:val>
                                                <p:strVal val="#ppt_y-.1"/>
                                              </p:val>
                                            </p:tav>
                                            <p:tav tm="100000">
                                              <p:val>
                                                <p:strVal val="#ppt_y"/>
                                              </p:val>
                                            </p:tav>
                                          </p:tavLst>
                                        </p:anim>
                                      </p:childTnLst>
                                    </p:cTn>
                                  </p:par>
                                  <p:par>
                                    <p:cTn id="174" presetID="1" presetClass="entr" presetSubtype="0" fill="hold" grpId="0" nodeType="withEffect">
                                      <p:stCondLst>
                                        <p:cond delay="0"/>
                                      </p:stCondLst>
                                      <p:childTnLst>
                                        <p:set>
                                          <p:cBhvr>
                                            <p:cTn id="175" dur="1" fill="hold">
                                              <p:stCondLst>
                                                <p:cond delay="0"/>
                                              </p:stCondLst>
                                            </p:cTn>
                                            <p:tgtEl>
                                              <p:spTgt spid="112"/>
                                            </p:tgtEl>
                                            <p:attrNameLst>
                                              <p:attrName>style.visibility</p:attrName>
                                            </p:attrNameLst>
                                          </p:cBhvr>
                                          <p:to>
                                            <p:strVal val="visible"/>
                                          </p:to>
                                        </p:set>
                                      </p:childTnLst>
                                    </p:cTn>
                                  </p:par>
                                  <p:par>
                                    <p:cTn id="176" presetID="63" presetClass="path" presetSubtype="0" accel="50000" decel="50000" fill="hold" grpId="1" nodeType="withEffect">
                                      <p:stCondLst>
                                        <p:cond delay="0"/>
                                      </p:stCondLst>
                                      <p:childTnLst>
                                        <p:animMotion origin="layout" path="M -2.77778E-7 -7.40741E-7 L 0.14653 -7.40741E-7 " pathEditMode="relative" rAng="0" ptsTypes="AA">
                                          <p:cBhvr>
                                            <p:cTn id="177" dur="2000" spd="-100000" fill="hold"/>
                                            <p:tgtEl>
                                              <p:spTgt spid="112"/>
                                            </p:tgtEl>
                                            <p:attrNameLst>
                                              <p:attrName>ppt_x</p:attrName>
                                              <p:attrName>ppt_y</p:attrName>
                                            </p:attrNameLst>
                                          </p:cBhvr>
                                          <p:rCtr x="7326" y="0"/>
                                        </p:animMotion>
                                      </p:childTnLst>
                                    </p:cTn>
                                  </p:par>
                                </p:childTnLst>
                              </p:cTn>
                            </p:par>
                          </p:childTnLst>
                        </p:cTn>
                      </p:par>
                      <p:par>
                        <p:cTn id="178" fill="hold">
                          <p:stCondLst>
                            <p:cond delay="indefinite"/>
                          </p:stCondLst>
                          <p:childTnLst>
                            <p:par>
                              <p:cTn id="179" fill="hold">
                                <p:stCondLst>
                                  <p:cond delay="0"/>
                                </p:stCondLst>
                                <p:childTnLst>
                                  <p:par>
                                    <p:cTn id="180" presetID="42" presetClass="entr" presetSubtype="0" fill="hold" nodeType="clickEffect">
                                      <p:stCondLst>
                                        <p:cond delay="0"/>
                                      </p:stCondLst>
                                      <p:childTnLst>
                                        <p:set>
                                          <p:cBhvr>
                                            <p:cTn id="181" dur="1" fill="hold">
                                              <p:stCondLst>
                                                <p:cond delay="0"/>
                                              </p:stCondLst>
                                            </p:cTn>
                                            <p:tgtEl>
                                              <p:spTgt spid="30"/>
                                            </p:tgtEl>
                                            <p:attrNameLst>
                                              <p:attrName>style.visibility</p:attrName>
                                            </p:attrNameLst>
                                          </p:cBhvr>
                                          <p:to>
                                            <p:strVal val="visible"/>
                                          </p:to>
                                        </p:set>
                                        <p:animEffect transition="in" filter="fade">
                                          <p:cBhvr>
                                            <p:cTn id="182" dur="1000"/>
                                            <p:tgtEl>
                                              <p:spTgt spid="30"/>
                                            </p:tgtEl>
                                          </p:cBhvr>
                                        </p:animEffect>
                                        <p:anim calcmode="lin" valueType="num">
                                          <p:cBhvr>
                                            <p:cTn id="183" dur="1000" fill="hold"/>
                                            <p:tgtEl>
                                              <p:spTgt spid="30"/>
                                            </p:tgtEl>
                                            <p:attrNameLst>
                                              <p:attrName>ppt_x</p:attrName>
                                            </p:attrNameLst>
                                          </p:cBhvr>
                                          <p:tavLst>
                                            <p:tav tm="0">
                                              <p:val>
                                                <p:strVal val="#ppt_x"/>
                                              </p:val>
                                            </p:tav>
                                            <p:tav tm="100000">
                                              <p:val>
                                                <p:strVal val="#ppt_x"/>
                                              </p:val>
                                            </p:tav>
                                          </p:tavLst>
                                        </p:anim>
                                        <p:anim calcmode="lin" valueType="num">
                                          <p:cBhvr>
                                            <p:cTn id="184" dur="1000" fill="hold"/>
                                            <p:tgtEl>
                                              <p:spTgt spid="30"/>
                                            </p:tgtEl>
                                            <p:attrNameLst>
                                              <p:attrName>ppt_y</p:attrName>
                                            </p:attrNameLst>
                                          </p:cBhvr>
                                          <p:tavLst>
                                            <p:tav tm="0">
                                              <p:val>
                                                <p:strVal val="#ppt_y+.1"/>
                                              </p:val>
                                            </p:tav>
                                            <p:tav tm="100000">
                                              <p:val>
                                                <p:strVal val="#ppt_y"/>
                                              </p:val>
                                            </p:tav>
                                          </p:tavLst>
                                        </p:anim>
                                      </p:childTnLst>
                                    </p:cTn>
                                  </p:par>
                                  <p:par>
                                    <p:cTn id="185" presetID="22" presetClass="entr" presetSubtype="2" fill="hold" nodeType="withEffect">
                                      <p:stCondLst>
                                        <p:cond delay="0"/>
                                      </p:stCondLst>
                                      <p:childTnLst>
                                        <p:set>
                                          <p:cBhvr>
                                            <p:cTn id="186" dur="1" fill="hold">
                                              <p:stCondLst>
                                                <p:cond delay="0"/>
                                              </p:stCondLst>
                                            </p:cTn>
                                            <p:tgtEl>
                                              <p:spTgt spid="145"/>
                                            </p:tgtEl>
                                            <p:attrNameLst>
                                              <p:attrName>style.visibility</p:attrName>
                                            </p:attrNameLst>
                                          </p:cBhvr>
                                          <p:to>
                                            <p:strVal val="visible"/>
                                          </p:to>
                                        </p:set>
                                        <p:animEffect transition="in" filter="wipe(right)">
                                          <p:cBhvr>
                                            <p:cTn id="187" dur="3000"/>
                                            <p:tgtEl>
                                              <p:spTgt spid="145"/>
                                            </p:tgtEl>
                                          </p:cBhvr>
                                        </p:animEffect>
                                      </p:childTnLst>
                                    </p:cTn>
                                  </p:par>
                                  <p:par>
                                    <p:cTn id="188" presetID="63" presetClass="path" presetSubtype="0" accel="50000" decel="50000" fill="hold" nodeType="withEffect">
                                      <p:stCondLst>
                                        <p:cond delay="0"/>
                                      </p:stCondLst>
                                      <p:childTnLst>
                                        <p:animMotion origin="layout" path="M 3.61111E-6 4.07407E-6 L 0.21944 4.07407E-6 " pathEditMode="relative" rAng="0" ptsTypes="AA">
                                          <p:cBhvr>
                                            <p:cTn id="189" dur="3000" fill="hold"/>
                                            <p:tgtEl>
                                              <p:spTgt spid="30"/>
                                            </p:tgtEl>
                                            <p:attrNameLst>
                                              <p:attrName>ppt_x</p:attrName>
                                              <p:attrName>ppt_y</p:attrName>
                                            </p:attrNameLst>
                                          </p:cBhvr>
                                          <p:rCtr x="10972" y="0"/>
                                        </p:animMotion>
                                      </p:childTnLst>
                                    </p:cTn>
                                  </p:par>
                                  <p:par>
                                    <p:cTn id="190" presetID="64" presetClass="path" presetSubtype="0" decel="25000" fill="hold" nodeType="withEffect">
                                      <p:stCondLst>
                                        <p:cond delay="1000"/>
                                      </p:stCondLst>
                                      <p:childTnLst>
                                        <p:animMotion origin="layout" path="M 3.05556E-6 -2.59259E-6 L 0.19392 -0.38912 " pathEditMode="relative" rAng="0" ptsTypes="AA">
                                          <p:cBhvr>
                                            <p:cTn id="191" dur="2000" fill="hold"/>
                                            <p:tgtEl>
                                              <p:spTgt spid="145"/>
                                            </p:tgtEl>
                                            <p:attrNameLst>
                                              <p:attrName>ppt_x</p:attrName>
                                              <p:attrName>ppt_y</p:attrName>
                                            </p:attrNameLst>
                                          </p:cBhvr>
                                          <p:rCtr x="9687" y="-19468"/>
                                        </p:animMotion>
                                      </p:childTnLst>
                                    </p:cTn>
                                  </p:par>
                                </p:childTnLst>
                              </p:cTn>
                            </p:par>
                          </p:childTnLst>
                        </p:cTn>
                      </p:par>
                      <p:par>
                        <p:cTn id="192" fill="hold">
                          <p:stCondLst>
                            <p:cond delay="indefinite"/>
                          </p:stCondLst>
                          <p:childTnLst>
                            <p:par>
                              <p:cTn id="193" fill="hold">
                                <p:stCondLst>
                                  <p:cond delay="0"/>
                                </p:stCondLst>
                                <p:childTnLst>
                                  <p:par>
                                    <p:cTn id="194" presetID="10" presetClass="exit" presetSubtype="0" fill="hold" nodeType="clickEffect">
                                      <p:stCondLst>
                                        <p:cond delay="0"/>
                                      </p:stCondLst>
                                      <p:childTnLst>
                                        <p:animEffect transition="out" filter="fade">
                                          <p:cBhvr>
                                            <p:cTn id="195" dur="500"/>
                                            <p:tgtEl>
                                              <p:spTgt spid="30"/>
                                            </p:tgtEl>
                                          </p:cBhvr>
                                        </p:animEffect>
                                        <p:set>
                                          <p:cBhvr>
                                            <p:cTn id="196" dur="1" fill="hold">
                                              <p:stCondLst>
                                                <p:cond delay="499"/>
                                              </p:stCondLst>
                                            </p:cTn>
                                            <p:tgtEl>
                                              <p:spTgt spid="30"/>
                                            </p:tgtEl>
                                            <p:attrNameLst>
                                              <p:attrName>style.visibility</p:attrName>
                                            </p:attrNameLst>
                                          </p:cBhvr>
                                          <p:to>
                                            <p:strVal val="hidden"/>
                                          </p:to>
                                        </p:set>
                                      </p:childTnLst>
                                    </p:cTn>
                                  </p:par>
                                  <p:par>
                                    <p:cTn id="197" presetID="10" presetClass="exit" presetSubtype="0" fill="hold" nodeType="withEffect">
                                      <p:stCondLst>
                                        <p:cond delay="0"/>
                                      </p:stCondLst>
                                      <p:childTnLst>
                                        <p:animEffect transition="out" filter="fade">
                                          <p:cBhvr>
                                            <p:cTn id="198" dur="500"/>
                                            <p:tgtEl>
                                              <p:spTgt spid="102"/>
                                            </p:tgtEl>
                                          </p:cBhvr>
                                        </p:animEffect>
                                        <p:set>
                                          <p:cBhvr>
                                            <p:cTn id="199" dur="1" fill="hold">
                                              <p:stCondLst>
                                                <p:cond delay="499"/>
                                              </p:stCondLst>
                                            </p:cTn>
                                            <p:tgtEl>
                                              <p:spTgt spid="102"/>
                                            </p:tgtEl>
                                            <p:attrNameLst>
                                              <p:attrName>style.visibility</p:attrName>
                                            </p:attrNameLst>
                                          </p:cBhvr>
                                          <p:to>
                                            <p:strVal val="hidden"/>
                                          </p:to>
                                        </p:set>
                                      </p:childTnLst>
                                    </p:cTn>
                                  </p:par>
                                  <p:par>
                                    <p:cTn id="200" presetID="10" presetClass="exit" presetSubtype="0" fill="hold" grpId="2" nodeType="withEffect">
                                      <p:stCondLst>
                                        <p:cond delay="0"/>
                                      </p:stCondLst>
                                      <p:childTnLst>
                                        <p:animEffect transition="out" filter="fade">
                                          <p:cBhvr>
                                            <p:cTn id="201" dur="500"/>
                                            <p:tgtEl>
                                              <p:spTgt spid="104"/>
                                            </p:tgtEl>
                                          </p:cBhvr>
                                        </p:animEffect>
                                        <p:set>
                                          <p:cBhvr>
                                            <p:cTn id="202" dur="1" fill="hold">
                                              <p:stCondLst>
                                                <p:cond delay="499"/>
                                              </p:stCondLst>
                                            </p:cTn>
                                            <p:tgtEl>
                                              <p:spTgt spid="104"/>
                                            </p:tgtEl>
                                            <p:attrNameLst>
                                              <p:attrName>style.visibility</p:attrName>
                                            </p:attrNameLst>
                                          </p:cBhvr>
                                          <p:to>
                                            <p:strVal val="hidden"/>
                                          </p:to>
                                        </p:set>
                                      </p:childTnLst>
                                    </p:cTn>
                                  </p:par>
                                  <p:par>
                                    <p:cTn id="203" presetID="10" presetClass="exit" presetSubtype="0" fill="hold" grpId="1" nodeType="withEffect">
                                      <p:stCondLst>
                                        <p:cond delay="0"/>
                                      </p:stCondLst>
                                      <p:childTnLst>
                                        <p:animEffect transition="out" filter="fade">
                                          <p:cBhvr>
                                            <p:cTn id="204" dur="500"/>
                                            <p:tgtEl>
                                              <p:spTgt spid="105"/>
                                            </p:tgtEl>
                                          </p:cBhvr>
                                        </p:animEffect>
                                        <p:set>
                                          <p:cBhvr>
                                            <p:cTn id="205" dur="1" fill="hold">
                                              <p:stCondLst>
                                                <p:cond delay="499"/>
                                              </p:stCondLst>
                                            </p:cTn>
                                            <p:tgtEl>
                                              <p:spTgt spid="105"/>
                                            </p:tgtEl>
                                            <p:attrNameLst>
                                              <p:attrName>style.visibility</p:attrName>
                                            </p:attrNameLst>
                                          </p:cBhvr>
                                          <p:to>
                                            <p:strVal val="hidden"/>
                                          </p:to>
                                        </p:set>
                                      </p:childTnLst>
                                    </p:cTn>
                                  </p:par>
                                  <p:par>
                                    <p:cTn id="206" presetID="10" presetClass="exit" presetSubtype="0" fill="hold" grpId="1" nodeType="withEffect">
                                      <p:stCondLst>
                                        <p:cond delay="0"/>
                                      </p:stCondLst>
                                      <p:childTnLst>
                                        <p:animEffect transition="out" filter="fade">
                                          <p:cBhvr>
                                            <p:cTn id="207" dur="500"/>
                                            <p:tgtEl>
                                              <p:spTgt spid="204"/>
                                            </p:tgtEl>
                                          </p:cBhvr>
                                        </p:animEffect>
                                        <p:set>
                                          <p:cBhvr>
                                            <p:cTn id="208" dur="1" fill="hold">
                                              <p:stCondLst>
                                                <p:cond delay="499"/>
                                              </p:stCondLst>
                                            </p:cTn>
                                            <p:tgtEl>
                                              <p:spTgt spid="204"/>
                                            </p:tgtEl>
                                            <p:attrNameLst>
                                              <p:attrName>style.visibility</p:attrName>
                                            </p:attrNameLst>
                                          </p:cBhvr>
                                          <p:to>
                                            <p:strVal val="hidden"/>
                                          </p:to>
                                        </p:set>
                                      </p:childTnLst>
                                    </p:cTn>
                                  </p:par>
                                  <p:par>
                                    <p:cTn id="209" presetID="10" presetClass="exit" presetSubtype="0" fill="hold" grpId="2" nodeType="withEffect">
                                      <p:stCondLst>
                                        <p:cond delay="0"/>
                                      </p:stCondLst>
                                      <p:childTnLst>
                                        <p:animEffect transition="out" filter="fade">
                                          <p:cBhvr>
                                            <p:cTn id="210" dur="500"/>
                                            <p:tgtEl>
                                              <p:spTgt spid="112"/>
                                            </p:tgtEl>
                                          </p:cBhvr>
                                        </p:animEffect>
                                        <p:set>
                                          <p:cBhvr>
                                            <p:cTn id="211" dur="1" fill="hold">
                                              <p:stCondLst>
                                                <p:cond delay="499"/>
                                              </p:stCondLst>
                                            </p:cTn>
                                            <p:tgtEl>
                                              <p:spTgt spid="112"/>
                                            </p:tgtEl>
                                            <p:attrNameLst>
                                              <p:attrName>style.visibility</p:attrName>
                                            </p:attrNameLst>
                                          </p:cBhvr>
                                          <p:to>
                                            <p:strVal val="hidden"/>
                                          </p:to>
                                        </p:set>
                                      </p:childTnLst>
                                    </p:cTn>
                                  </p:par>
                                  <p:par>
                                    <p:cTn id="212" presetID="47" presetClass="entr" presetSubtype="0" fill="hold" nodeType="withEffect">
                                      <p:stCondLst>
                                        <p:cond delay="0"/>
                                      </p:stCondLst>
                                      <p:childTnLst>
                                        <p:set>
                                          <p:cBhvr>
                                            <p:cTn id="213" dur="1" fill="hold">
                                              <p:stCondLst>
                                                <p:cond delay="0"/>
                                              </p:stCondLst>
                                            </p:cTn>
                                            <p:tgtEl>
                                              <p:spTgt spid="258"/>
                                            </p:tgtEl>
                                            <p:attrNameLst>
                                              <p:attrName>style.visibility</p:attrName>
                                            </p:attrNameLst>
                                          </p:cBhvr>
                                          <p:to>
                                            <p:strVal val="visible"/>
                                          </p:to>
                                        </p:set>
                                        <p:animEffect transition="in" filter="fade">
                                          <p:cBhvr>
                                            <p:cTn id="214" dur="1000"/>
                                            <p:tgtEl>
                                              <p:spTgt spid="258"/>
                                            </p:tgtEl>
                                          </p:cBhvr>
                                        </p:animEffect>
                                        <p:anim calcmode="lin" valueType="num">
                                          <p:cBhvr>
                                            <p:cTn id="215" dur="1000" fill="hold"/>
                                            <p:tgtEl>
                                              <p:spTgt spid="258"/>
                                            </p:tgtEl>
                                            <p:attrNameLst>
                                              <p:attrName>ppt_x</p:attrName>
                                            </p:attrNameLst>
                                          </p:cBhvr>
                                          <p:tavLst>
                                            <p:tav tm="0">
                                              <p:val>
                                                <p:strVal val="#ppt_x"/>
                                              </p:val>
                                            </p:tav>
                                            <p:tav tm="100000">
                                              <p:val>
                                                <p:strVal val="#ppt_x"/>
                                              </p:val>
                                            </p:tav>
                                          </p:tavLst>
                                        </p:anim>
                                        <p:anim calcmode="lin" valueType="num">
                                          <p:cBhvr>
                                            <p:cTn id="216" dur="1000" fill="hold"/>
                                            <p:tgtEl>
                                              <p:spTgt spid="258"/>
                                            </p:tgtEl>
                                            <p:attrNameLst>
                                              <p:attrName>ppt_y</p:attrName>
                                            </p:attrNameLst>
                                          </p:cBhvr>
                                          <p:tavLst>
                                            <p:tav tm="0">
                                              <p:val>
                                                <p:strVal val="#ppt_y-.1"/>
                                              </p:val>
                                            </p:tav>
                                            <p:tav tm="100000">
                                              <p:val>
                                                <p:strVal val="#ppt_y"/>
                                              </p:val>
                                            </p:tav>
                                          </p:tavLst>
                                        </p:anim>
                                      </p:childTnLst>
                                    </p:cTn>
                                  </p:par>
                                  <p:par>
                                    <p:cTn id="217" presetID="10" presetClass="exit" presetSubtype="0" fill="hold" nodeType="withEffect">
                                      <p:stCondLst>
                                        <p:cond delay="0"/>
                                      </p:stCondLst>
                                      <p:childTnLst>
                                        <p:animEffect transition="out" filter="fade">
                                          <p:cBhvr>
                                            <p:cTn id="218" dur="500"/>
                                            <p:tgtEl>
                                              <p:spTgt spid="107"/>
                                            </p:tgtEl>
                                          </p:cBhvr>
                                        </p:animEffect>
                                        <p:set>
                                          <p:cBhvr>
                                            <p:cTn id="219" dur="1" fill="hold">
                                              <p:stCondLst>
                                                <p:cond delay="499"/>
                                              </p:stCondLst>
                                            </p:cTn>
                                            <p:tgtEl>
                                              <p:spTgt spid="107"/>
                                            </p:tgtEl>
                                            <p:attrNameLst>
                                              <p:attrName>style.visibility</p:attrName>
                                            </p:attrNameLst>
                                          </p:cBhvr>
                                          <p:to>
                                            <p:strVal val="hidden"/>
                                          </p:to>
                                        </p:set>
                                      </p:childTnLst>
                                    </p:cTn>
                                  </p:par>
                                  <p:par>
                                    <p:cTn id="220" presetID="10" presetClass="exit" presetSubtype="0" fill="hold" grpId="1" nodeType="withEffect">
                                      <p:stCondLst>
                                        <p:cond delay="0"/>
                                      </p:stCondLst>
                                      <p:childTnLst>
                                        <p:animEffect transition="out" filter="fade">
                                          <p:cBhvr>
                                            <p:cTn id="221" dur="500"/>
                                            <p:tgtEl>
                                              <p:spTgt spid="205"/>
                                            </p:tgtEl>
                                          </p:cBhvr>
                                        </p:animEffect>
                                        <p:set>
                                          <p:cBhvr>
                                            <p:cTn id="222" dur="1" fill="hold">
                                              <p:stCondLst>
                                                <p:cond delay="499"/>
                                              </p:stCondLst>
                                            </p:cTn>
                                            <p:tgtEl>
                                              <p:spTgt spid="205"/>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9" presetClass="exit" presetSubtype="0" fill="hold" nodeType="clickEffect">
                                      <p:stCondLst>
                                        <p:cond delay="0"/>
                                      </p:stCondLst>
                                      <p:childTnLst>
                                        <p:animEffect transition="out" filter="dissolve">
                                          <p:cBhvr>
                                            <p:cTn id="226" dur="1000"/>
                                            <p:tgtEl>
                                              <p:spTgt spid="145"/>
                                            </p:tgtEl>
                                          </p:cBhvr>
                                        </p:animEffect>
                                        <p:set>
                                          <p:cBhvr>
                                            <p:cTn id="227" dur="1" fill="hold">
                                              <p:stCondLst>
                                                <p:cond delay="999"/>
                                              </p:stCondLst>
                                            </p:cTn>
                                            <p:tgtEl>
                                              <p:spTgt spid="1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0" grpId="1" animBg="1"/>
          <p:bldP spid="90" grpId="2" animBg="1"/>
          <p:bldP spid="91" grpId="0" animBg="1"/>
          <p:bldP spid="91" grpId="1" animBg="1"/>
          <p:bldP spid="91" grpId="2" animBg="1"/>
          <p:bldP spid="89" grpId="0" animBg="1"/>
          <p:bldP spid="89" grpId="1" animBg="1"/>
          <p:bldP spid="89" grpId="2" animBg="1"/>
          <p:bldP spid="100" grpId="0"/>
          <p:bldP spid="113" grpId="0"/>
          <p:bldP spid="113" grpId="1"/>
          <p:bldP spid="114" grpId="0"/>
          <p:bldP spid="114" grpId="1"/>
          <p:bldP spid="177" grpId="0"/>
          <p:bldP spid="177" grpId="1"/>
          <p:bldP spid="178" grpId="0"/>
          <p:bldP spid="178" grpId="1"/>
          <p:bldP spid="104" grpId="0" animBg="1"/>
          <p:bldP spid="104" grpId="1" animBg="1"/>
          <p:bldP spid="104" grpId="2" animBg="1"/>
          <p:bldP spid="105" grpId="0" animBg="1"/>
          <p:bldP spid="105" grpId="1" animBg="1"/>
          <p:bldP spid="112" grpId="0" animBg="1"/>
          <p:bldP spid="112" grpId="1" animBg="1"/>
          <p:bldP spid="112" grpId="2" animBg="1"/>
          <p:bldP spid="204" grpId="0"/>
          <p:bldP spid="204" grpId="1"/>
          <p:bldP spid="205" grpId="0"/>
          <p:bldP spid="205" grpId="1"/>
          <p:bldP spid="4" grpId="0"/>
          <p:bldP spid="4" grpId="1"/>
          <p:bldP spid="4" grpId="2"/>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Transcript Length of </a:t>
            </a:r>
            <a:r>
              <a:rPr lang="en-US" dirty="0" err="1" smtClean="0"/>
              <a:t>lncRNA</a:t>
            </a:r>
            <a:endParaRPr lang="en-US" dirty="0"/>
          </a:p>
        </p:txBody>
      </p:sp>
      <p:sp>
        <p:nvSpPr>
          <p:cNvPr id="14" name="Text Box 4"/>
          <p:cNvSpPr txBox="1">
            <a:spLocks noChangeArrowheads="1"/>
          </p:cNvSpPr>
          <p:nvPr/>
        </p:nvSpPr>
        <p:spPr bwMode="auto">
          <a:xfrm>
            <a:off x="6450955" y="6690390"/>
            <a:ext cx="2693045" cy="167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pPr algn="r"/>
            <a:r>
              <a:rPr lang="en-GB" altLang="en-US" sz="1089" dirty="0">
                <a:solidFill>
                  <a:schemeClr val="tx1"/>
                </a:solidFill>
                <a:latin typeface="+mn-lt"/>
              </a:rPr>
              <a:t>Ruiz-</a:t>
            </a:r>
            <a:r>
              <a:rPr lang="en-GB" altLang="en-US" sz="1089" dirty="0" err="1">
                <a:solidFill>
                  <a:schemeClr val="tx1"/>
                </a:solidFill>
                <a:latin typeface="+mn-lt"/>
              </a:rPr>
              <a:t>Orera</a:t>
            </a:r>
            <a:r>
              <a:rPr lang="en-GB" altLang="en-US" sz="1089" dirty="0">
                <a:solidFill>
                  <a:schemeClr val="tx1"/>
                </a:solidFill>
                <a:latin typeface="+mn-lt"/>
              </a:rPr>
              <a:t> J et al. </a:t>
            </a:r>
            <a:r>
              <a:rPr lang="en-GB" altLang="en-US" sz="1089" i="1" dirty="0" err="1">
                <a:solidFill>
                  <a:schemeClr val="tx1"/>
                </a:solidFill>
                <a:latin typeface="+mn-lt"/>
              </a:rPr>
              <a:t>eLife</a:t>
            </a:r>
            <a:r>
              <a:rPr lang="en-GB" altLang="en-US" sz="1089" i="1" dirty="0">
                <a:solidFill>
                  <a:schemeClr val="tx1"/>
                </a:solidFill>
                <a:latin typeface="+mn-lt"/>
              </a:rPr>
              <a:t> Sciences </a:t>
            </a:r>
            <a:r>
              <a:rPr lang="en-GB" altLang="en-US" sz="1089" dirty="0">
                <a:solidFill>
                  <a:schemeClr val="tx1"/>
                </a:solidFill>
                <a:latin typeface="+mn-lt"/>
              </a:rPr>
              <a:t>2014;3:e03523</a:t>
            </a:r>
          </a:p>
        </p:txBody>
      </p:sp>
      <p:sp>
        <p:nvSpPr>
          <p:cNvPr id="15" name="TextBox 14"/>
          <p:cNvSpPr txBox="1"/>
          <p:nvPr/>
        </p:nvSpPr>
        <p:spPr>
          <a:xfrm>
            <a:off x="1223995" y="1156028"/>
            <a:ext cx="1109599" cy="461665"/>
          </a:xfrm>
          <a:prstGeom prst="rect">
            <a:avLst/>
          </a:prstGeom>
          <a:noFill/>
        </p:spPr>
        <p:txBody>
          <a:bodyPr wrap="none" rtlCol="0">
            <a:spAutoFit/>
          </a:bodyPr>
          <a:lstStyle/>
          <a:p>
            <a:pPr algn="ctr"/>
            <a:r>
              <a:rPr lang="en-US" dirty="0" smtClean="0"/>
              <a:t>Mouse</a:t>
            </a:r>
            <a:endParaRPr lang="en-US" dirty="0"/>
          </a:p>
        </p:txBody>
      </p:sp>
      <p:sp>
        <p:nvSpPr>
          <p:cNvPr id="16" name="TextBox 15"/>
          <p:cNvSpPr txBox="1"/>
          <p:nvPr/>
        </p:nvSpPr>
        <p:spPr>
          <a:xfrm>
            <a:off x="4246969" y="1156028"/>
            <a:ext cx="1178528" cy="461665"/>
          </a:xfrm>
          <a:prstGeom prst="rect">
            <a:avLst/>
          </a:prstGeom>
          <a:noFill/>
        </p:spPr>
        <p:txBody>
          <a:bodyPr wrap="none" rtlCol="0">
            <a:spAutoFit/>
          </a:bodyPr>
          <a:lstStyle/>
          <a:p>
            <a:pPr algn="ctr"/>
            <a:r>
              <a:rPr lang="en-US" dirty="0" smtClean="0"/>
              <a:t>Human</a:t>
            </a:r>
            <a:endParaRPr lang="en-US" dirty="0"/>
          </a:p>
        </p:txBody>
      </p:sp>
      <p:sp>
        <p:nvSpPr>
          <p:cNvPr id="17" name="TextBox 16"/>
          <p:cNvSpPr txBox="1"/>
          <p:nvPr/>
        </p:nvSpPr>
        <p:spPr>
          <a:xfrm>
            <a:off x="7119264" y="1156028"/>
            <a:ext cx="1468672" cy="461665"/>
          </a:xfrm>
          <a:prstGeom prst="rect">
            <a:avLst/>
          </a:prstGeom>
          <a:noFill/>
        </p:spPr>
        <p:txBody>
          <a:bodyPr wrap="none" rtlCol="0">
            <a:spAutoFit/>
          </a:bodyPr>
          <a:lstStyle/>
          <a:p>
            <a:pPr algn="ctr"/>
            <a:r>
              <a:rPr lang="en-US" dirty="0" err="1" smtClean="0"/>
              <a:t>Zebrafish</a:t>
            </a:r>
            <a:endParaRPr lang="en-US" dirty="0"/>
          </a:p>
        </p:txBody>
      </p:sp>
      <p:sp>
        <p:nvSpPr>
          <p:cNvPr id="18" name="TextBox 17"/>
          <p:cNvSpPr txBox="1"/>
          <p:nvPr/>
        </p:nvSpPr>
        <p:spPr>
          <a:xfrm>
            <a:off x="1121684" y="3104860"/>
            <a:ext cx="1295546" cy="461665"/>
          </a:xfrm>
          <a:prstGeom prst="rect">
            <a:avLst/>
          </a:prstGeom>
          <a:noFill/>
        </p:spPr>
        <p:txBody>
          <a:bodyPr wrap="none" rtlCol="0">
            <a:spAutoFit/>
          </a:bodyPr>
          <a:lstStyle/>
          <a:p>
            <a:pPr algn="ctr"/>
            <a:r>
              <a:rPr lang="en-US" dirty="0" smtClean="0"/>
              <a:t>Fruit Fly</a:t>
            </a:r>
            <a:endParaRPr lang="en-US" dirty="0"/>
          </a:p>
        </p:txBody>
      </p:sp>
      <p:sp>
        <p:nvSpPr>
          <p:cNvPr id="19" name="TextBox 18"/>
          <p:cNvSpPr txBox="1"/>
          <p:nvPr/>
        </p:nvSpPr>
        <p:spPr>
          <a:xfrm>
            <a:off x="3929054" y="3104860"/>
            <a:ext cx="1795684" cy="461665"/>
          </a:xfrm>
          <a:prstGeom prst="rect">
            <a:avLst/>
          </a:prstGeom>
          <a:noFill/>
        </p:spPr>
        <p:txBody>
          <a:bodyPr wrap="none" rtlCol="0">
            <a:spAutoFit/>
          </a:bodyPr>
          <a:lstStyle/>
          <a:p>
            <a:pPr algn="ctr"/>
            <a:r>
              <a:rPr lang="en-US" dirty="0" smtClean="0"/>
              <a:t>Arabidopsis</a:t>
            </a:r>
            <a:endParaRPr lang="en-US" dirty="0"/>
          </a:p>
        </p:txBody>
      </p:sp>
      <p:sp>
        <p:nvSpPr>
          <p:cNvPr id="20" name="TextBox 19"/>
          <p:cNvSpPr txBox="1"/>
          <p:nvPr/>
        </p:nvSpPr>
        <p:spPr>
          <a:xfrm>
            <a:off x="7372530" y="3104860"/>
            <a:ext cx="943463" cy="461665"/>
          </a:xfrm>
          <a:prstGeom prst="rect">
            <a:avLst/>
          </a:prstGeom>
          <a:noFill/>
        </p:spPr>
        <p:txBody>
          <a:bodyPr wrap="none" rtlCol="0">
            <a:spAutoFit/>
          </a:bodyPr>
          <a:lstStyle/>
          <a:p>
            <a:pPr algn="ctr"/>
            <a:r>
              <a:rPr lang="en-US" dirty="0" smtClean="0"/>
              <a:t>Yeast</a:t>
            </a:r>
            <a:endParaRPr lang="en-US"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258" y="1617693"/>
            <a:ext cx="9125484" cy="4176838"/>
          </a:xfrm>
        </p:spPr>
      </p:pic>
      <p:grpSp>
        <p:nvGrpSpPr>
          <p:cNvPr id="4" name="Group 3"/>
          <p:cNvGrpSpPr/>
          <p:nvPr/>
        </p:nvGrpSpPr>
        <p:grpSpPr>
          <a:xfrm>
            <a:off x="1038409" y="1743959"/>
            <a:ext cx="6635573" cy="2248864"/>
            <a:chOff x="1038409" y="1743959"/>
            <a:chExt cx="6635573" cy="2248864"/>
          </a:xfrm>
        </p:grpSpPr>
        <p:sp>
          <p:nvSpPr>
            <p:cNvPr id="3" name="Left Arrow 2"/>
            <p:cNvSpPr/>
            <p:nvPr/>
          </p:nvSpPr>
          <p:spPr>
            <a:xfrm>
              <a:off x="1223995" y="1743959"/>
              <a:ext cx="529391" cy="226243"/>
            </a:xfrm>
            <a:prstGeom prst="lef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 Arrow 11"/>
            <p:cNvSpPr/>
            <p:nvPr/>
          </p:nvSpPr>
          <p:spPr>
            <a:xfrm>
              <a:off x="4250282" y="1743959"/>
              <a:ext cx="529391" cy="226243"/>
            </a:xfrm>
            <a:prstGeom prst="lef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Arrow 12"/>
            <p:cNvSpPr/>
            <p:nvPr/>
          </p:nvSpPr>
          <p:spPr>
            <a:xfrm>
              <a:off x="7144591" y="1743959"/>
              <a:ext cx="529391" cy="226243"/>
            </a:xfrm>
            <a:prstGeom prst="lef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eft Arrow 20"/>
            <p:cNvSpPr/>
            <p:nvPr/>
          </p:nvSpPr>
          <p:spPr>
            <a:xfrm>
              <a:off x="1038409" y="3766580"/>
              <a:ext cx="529391" cy="226243"/>
            </a:xfrm>
            <a:prstGeom prst="lef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Arrow 21"/>
            <p:cNvSpPr/>
            <p:nvPr/>
          </p:nvSpPr>
          <p:spPr>
            <a:xfrm>
              <a:off x="4064696" y="3766580"/>
              <a:ext cx="529391" cy="226243"/>
            </a:xfrm>
            <a:prstGeom prst="lef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Left Arrow 22"/>
            <p:cNvSpPr/>
            <p:nvPr/>
          </p:nvSpPr>
          <p:spPr>
            <a:xfrm>
              <a:off x="7119264" y="3766580"/>
              <a:ext cx="529391" cy="226243"/>
            </a:xfrm>
            <a:prstGeom prst="lef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1190809" y="2000056"/>
            <a:ext cx="6855342" cy="2480897"/>
            <a:chOff x="1190809" y="2000056"/>
            <a:chExt cx="6855342" cy="2480897"/>
          </a:xfrm>
        </p:grpSpPr>
        <p:sp>
          <p:nvSpPr>
            <p:cNvPr id="26" name="Left Arrow 25"/>
            <p:cNvSpPr/>
            <p:nvPr/>
          </p:nvSpPr>
          <p:spPr>
            <a:xfrm rot="19800000">
              <a:off x="1348114" y="2018910"/>
              <a:ext cx="529391" cy="226243"/>
            </a:xfrm>
            <a:prstGeom prst="lef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Left Arrow 26"/>
            <p:cNvSpPr/>
            <p:nvPr/>
          </p:nvSpPr>
          <p:spPr>
            <a:xfrm rot="19800000">
              <a:off x="4374401" y="2018910"/>
              <a:ext cx="529391" cy="226243"/>
            </a:xfrm>
            <a:prstGeom prst="lef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Left Arrow 27"/>
            <p:cNvSpPr/>
            <p:nvPr/>
          </p:nvSpPr>
          <p:spPr>
            <a:xfrm rot="19800000">
              <a:off x="7296991" y="2000056"/>
              <a:ext cx="529391" cy="226243"/>
            </a:xfrm>
            <a:prstGeom prst="lef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Left Arrow 28"/>
            <p:cNvSpPr/>
            <p:nvPr/>
          </p:nvSpPr>
          <p:spPr>
            <a:xfrm rot="19800000">
              <a:off x="1190809" y="4245283"/>
              <a:ext cx="529391" cy="226243"/>
            </a:xfrm>
            <a:prstGeom prst="lef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Left Arrow 29"/>
            <p:cNvSpPr/>
            <p:nvPr/>
          </p:nvSpPr>
          <p:spPr>
            <a:xfrm rot="19800000">
              <a:off x="4217096" y="4245283"/>
              <a:ext cx="529391" cy="226243"/>
            </a:xfrm>
            <a:prstGeom prst="lef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Left Arrow 30"/>
            <p:cNvSpPr/>
            <p:nvPr/>
          </p:nvSpPr>
          <p:spPr>
            <a:xfrm rot="19800000">
              <a:off x="7516760" y="4254710"/>
              <a:ext cx="529391" cy="226243"/>
            </a:xfrm>
            <a:prstGeom prst="lef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4607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2" presetClass="entr" presetSubtype="3"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1+#ppt_w/2"/>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lncRNA</a:t>
            </a:r>
            <a:r>
              <a:rPr lang="en-US" dirty="0" smtClean="0"/>
              <a:t> Loci Matched to Other Species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561661189"/>
              </p:ext>
            </p:extLst>
          </p:nvPr>
        </p:nvGraphicFramePr>
        <p:xfrm>
          <a:off x="457200" y="1328050"/>
          <a:ext cx="8229600" cy="3840480"/>
        </p:xfrm>
        <a:graphic>
          <a:graphicData uri="http://schemas.openxmlformats.org/drawingml/2006/table">
            <a:tbl>
              <a:tblPr firstRow="1" bandRow="1">
                <a:tableStyleId>{5C22544A-7EE6-4342-B048-85BDC9FD1C3A}</a:tableStyleId>
              </a:tblPr>
              <a:tblGrid>
                <a:gridCol w="2057400"/>
                <a:gridCol w="2057400"/>
                <a:gridCol w="2057400"/>
                <a:gridCol w="2057400"/>
              </a:tblGrid>
              <a:tr h="370840">
                <a:tc>
                  <a:txBody>
                    <a:bodyPr/>
                    <a:lstStyle/>
                    <a:p>
                      <a:r>
                        <a:rPr lang="en-US" sz="3600" dirty="0" smtClean="0">
                          <a:solidFill>
                            <a:schemeClr val="tx1"/>
                          </a:solidFill>
                        </a:rPr>
                        <a:t>Species</a:t>
                      </a:r>
                      <a:endParaRPr lang="en-US" sz="3600" dirty="0">
                        <a:solidFill>
                          <a:schemeClr val="tx1"/>
                        </a:solidFill>
                      </a:endParaRPr>
                    </a:p>
                  </a:txBody>
                  <a:tcPr/>
                </a:tc>
                <a:tc>
                  <a:txBody>
                    <a:bodyPr/>
                    <a:lstStyle/>
                    <a:p>
                      <a:pPr algn="ctr"/>
                      <a:r>
                        <a:rPr lang="en-US" sz="3600" dirty="0" smtClean="0">
                          <a:solidFill>
                            <a:schemeClr val="tx1"/>
                          </a:solidFill>
                        </a:rPr>
                        <a:t>mRNA</a:t>
                      </a:r>
                      <a:endParaRPr lang="en-US" sz="3600" dirty="0">
                        <a:solidFill>
                          <a:schemeClr val="tx1"/>
                        </a:solidFill>
                      </a:endParaRPr>
                    </a:p>
                  </a:txBody>
                  <a:tcPr/>
                </a:tc>
                <a:tc>
                  <a:txBody>
                    <a:bodyPr/>
                    <a:lstStyle/>
                    <a:p>
                      <a:pPr algn="ctr"/>
                      <a:r>
                        <a:rPr lang="en-US" sz="3600" dirty="0" err="1" smtClean="0">
                          <a:solidFill>
                            <a:schemeClr val="tx1"/>
                          </a:solidFill>
                        </a:rPr>
                        <a:t>lncRNA</a:t>
                      </a:r>
                      <a:endParaRPr lang="en-US" sz="3600" dirty="0">
                        <a:solidFill>
                          <a:schemeClr val="tx1"/>
                        </a:solidFill>
                      </a:endParaRPr>
                    </a:p>
                  </a:txBody>
                  <a:tcPr/>
                </a:tc>
                <a:tc>
                  <a:txBody>
                    <a:bodyPr/>
                    <a:lstStyle/>
                    <a:p>
                      <a:pPr algn="ctr"/>
                      <a:r>
                        <a:rPr lang="en-US" sz="3600" dirty="0" smtClean="0">
                          <a:solidFill>
                            <a:schemeClr val="tx1"/>
                          </a:solidFill>
                        </a:rPr>
                        <a:t>Random</a:t>
                      </a:r>
                      <a:endParaRPr lang="en-US" sz="3600" dirty="0">
                        <a:solidFill>
                          <a:schemeClr val="tx1"/>
                        </a:solidFill>
                      </a:endParaRPr>
                    </a:p>
                  </a:txBody>
                  <a:tcPr/>
                </a:tc>
              </a:tr>
              <a:tr h="370840">
                <a:tc>
                  <a:txBody>
                    <a:bodyPr/>
                    <a:lstStyle/>
                    <a:p>
                      <a:r>
                        <a:rPr lang="en-US" sz="3600" dirty="0" smtClean="0">
                          <a:solidFill>
                            <a:schemeClr val="bg1"/>
                          </a:solidFill>
                        </a:rPr>
                        <a:t>Chimp</a:t>
                      </a:r>
                      <a:endParaRPr lang="en-US" sz="3600" dirty="0">
                        <a:solidFill>
                          <a:schemeClr val="bg1"/>
                        </a:solidFill>
                      </a:endParaRPr>
                    </a:p>
                  </a:txBody>
                  <a:tcPr/>
                </a:tc>
                <a:tc>
                  <a:txBody>
                    <a:bodyPr/>
                    <a:lstStyle/>
                    <a:p>
                      <a:pPr algn="ctr"/>
                      <a:r>
                        <a:rPr lang="en-US" sz="3600" dirty="0" smtClean="0">
                          <a:solidFill>
                            <a:schemeClr val="bg1"/>
                          </a:solidFill>
                        </a:rPr>
                        <a:t>99%</a:t>
                      </a:r>
                      <a:endParaRPr lang="en-US" sz="3600" dirty="0">
                        <a:solidFill>
                          <a:schemeClr val="bg1"/>
                        </a:solidFill>
                      </a:endParaRPr>
                    </a:p>
                  </a:txBody>
                  <a:tcPr/>
                </a:tc>
                <a:tc>
                  <a:txBody>
                    <a:bodyPr/>
                    <a:lstStyle/>
                    <a:p>
                      <a:pPr algn="ctr"/>
                      <a:r>
                        <a:rPr lang="en-US" sz="3600" dirty="0" smtClean="0">
                          <a:solidFill>
                            <a:schemeClr val="bg1"/>
                          </a:solidFill>
                        </a:rPr>
                        <a:t>98%</a:t>
                      </a:r>
                      <a:endParaRPr lang="en-US" sz="3600" dirty="0">
                        <a:solidFill>
                          <a:schemeClr val="bg1"/>
                        </a:solidFill>
                      </a:endParaRPr>
                    </a:p>
                  </a:txBody>
                  <a:tcPr/>
                </a:tc>
                <a:tc>
                  <a:txBody>
                    <a:bodyPr/>
                    <a:lstStyle/>
                    <a:p>
                      <a:pPr algn="ctr"/>
                      <a:r>
                        <a:rPr lang="en-US" sz="3600" dirty="0" smtClean="0">
                          <a:solidFill>
                            <a:schemeClr val="bg1"/>
                          </a:solidFill>
                        </a:rPr>
                        <a:t>96%</a:t>
                      </a:r>
                      <a:endParaRPr lang="en-US" sz="3600" dirty="0">
                        <a:solidFill>
                          <a:schemeClr val="bg1"/>
                        </a:solidFill>
                      </a:endParaRPr>
                    </a:p>
                  </a:txBody>
                  <a:tcPr/>
                </a:tc>
              </a:tr>
              <a:tr h="370840">
                <a:tc>
                  <a:txBody>
                    <a:bodyPr/>
                    <a:lstStyle/>
                    <a:p>
                      <a:r>
                        <a:rPr lang="en-US" sz="3600" dirty="0" smtClean="0">
                          <a:solidFill>
                            <a:schemeClr val="bg1"/>
                          </a:solidFill>
                        </a:rPr>
                        <a:t>Rhesus</a:t>
                      </a:r>
                      <a:endParaRPr lang="en-US" sz="3600" dirty="0">
                        <a:solidFill>
                          <a:schemeClr val="bg1"/>
                        </a:solidFill>
                      </a:endParaRPr>
                    </a:p>
                  </a:txBody>
                  <a:tcPr/>
                </a:tc>
                <a:tc>
                  <a:txBody>
                    <a:bodyPr/>
                    <a:lstStyle/>
                    <a:p>
                      <a:pPr algn="ctr"/>
                      <a:r>
                        <a:rPr lang="en-US" sz="3600" dirty="0" smtClean="0">
                          <a:solidFill>
                            <a:schemeClr val="bg1"/>
                          </a:solidFill>
                        </a:rPr>
                        <a:t>98%</a:t>
                      </a:r>
                      <a:endParaRPr lang="en-US" sz="3600" dirty="0">
                        <a:solidFill>
                          <a:schemeClr val="bg1"/>
                        </a:solidFill>
                      </a:endParaRPr>
                    </a:p>
                  </a:txBody>
                  <a:tcPr/>
                </a:tc>
                <a:tc>
                  <a:txBody>
                    <a:bodyPr/>
                    <a:lstStyle/>
                    <a:p>
                      <a:pPr algn="ctr"/>
                      <a:r>
                        <a:rPr lang="en-US" sz="3600" dirty="0" smtClean="0">
                          <a:solidFill>
                            <a:schemeClr val="bg1"/>
                          </a:solidFill>
                        </a:rPr>
                        <a:t>93%</a:t>
                      </a:r>
                      <a:endParaRPr lang="en-US" sz="3600" dirty="0">
                        <a:solidFill>
                          <a:schemeClr val="bg1"/>
                        </a:solidFill>
                      </a:endParaRPr>
                    </a:p>
                  </a:txBody>
                  <a:tcPr/>
                </a:tc>
                <a:tc>
                  <a:txBody>
                    <a:bodyPr/>
                    <a:lstStyle/>
                    <a:p>
                      <a:pPr algn="ctr"/>
                      <a:r>
                        <a:rPr lang="en-US" sz="3600" dirty="0" smtClean="0">
                          <a:solidFill>
                            <a:schemeClr val="bg1"/>
                          </a:solidFill>
                        </a:rPr>
                        <a:t>86%</a:t>
                      </a:r>
                      <a:endParaRPr lang="en-US" sz="3600" dirty="0">
                        <a:solidFill>
                          <a:schemeClr val="bg1"/>
                        </a:solidFill>
                      </a:endParaRPr>
                    </a:p>
                  </a:txBody>
                  <a:tcPr/>
                </a:tc>
              </a:tr>
              <a:tr h="370840">
                <a:tc>
                  <a:txBody>
                    <a:bodyPr/>
                    <a:lstStyle/>
                    <a:p>
                      <a:r>
                        <a:rPr lang="en-US" sz="3600" dirty="0" smtClean="0">
                          <a:solidFill>
                            <a:schemeClr val="bg1"/>
                          </a:solidFill>
                        </a:rPr>
                        <a:t>Cow</a:t>
                      </a:r>
                      <a:endParaRPr lang="en-US" sz="3600" dirty="0">
                        <a:solidFill>
                          <a:schemeClr val="bg1"/>
                        </a:solidFill>
                      </a:endParaRPr>
                    </a:p>
                  </a:txBody>
                  <a:tcPr/>
                </a:tc>
                <a:tc>
                  <a:txBody>
                    <a:bodyPr/>
                    <a:lstStyle/>
                    <a:p>
                      <a:pPr algn="ctr"/>
                      <a:r>
                        <a:rPr lang="en-US" sz="3600" dirty="0" smtClean="0">
                          <a:solidFill>
                            <a:schemeClr val="bg1"/>
                          </a:solidFill>
                        </a:rPr>
                        <a:t>97%</a:t>
                      </a:r>
                      <a:endParaRPr lang="en-US" sz="3600" dirty="0">
                        <a:solidFill>
                          <a:schemeClr val="bg1"/>
                        </a:solidFill>
                      </a:endParaRPr>
                    </a:p>
                  </a:txBody>
                  <a:tcPr/>
                </a:tc>
                <a:tc>
                  <a:txBody>
                    <a:bodyPr/>
                    <a:lstStyle/>
                    <a:p>
                      <a:pPr algn="ctr"/>
                      <a:r>
                        <a:rPr lang="en-US" sz="3600" dirty="0" smtClean="0">
                          <a:solidFill>
                            <a:schemeClr val="bg1"/>
                          </a:solidFill>
                        </a:rPr>
                        <a:t>73%</a:t>
                      </a:r>
                      <a:endParaRPr lang="en-US" sz="3600" dirty="0">
                        <a:solidFill>
                          <a:schemeClr val="bg1"/>
                        </a:solidFill>
                      </a:endParaRPr>
                    </a:p>
                  </a:txBody>
                  <a:tcPr/>
                </a:tc>
                <a:tc>
                  <a:txBody>
                    <a:bodyPr/>
                    <a:lstStyle/>
                    <a:p>
                      <a:pPr algn="ctr"/>
                      <a:r>
                        <a:rPr lang="en-US" sz="3600" dirty="0" smtClean="0">
                          <a:solidFill>
                            <a:schemeClr val="bg1"/>
                          </a:solidFill>
                        </a:rPr>
                        <a:t>51%</a:t>
                      </a:r>
                      <a:endParaRPr lang="en-US" sz="3600" dirty="0">
                        <a:solidFill>
                          <a:schemeClr val="bg1"/>
                        </a:solidFill>
                      </a:endParaRPr>
                    </a:p>
                  </a:txBody>
                  <a:tcPr/>
                </a:tc>
              </a:tr>
              <a:tr h="370840">
                <a:tc>
                  <a:txBody>
                    <a:bodyPr/>
                    <a:lstStyle/>
                    <a:p>
                      <a:r>
                        <a:rPr lang="en-US" sz="3600" dirty="0" smtClean="0">
                          <a:solidFill>
                            <a:schemeClr val="bg1"/>
                          </a:solidFill>
                        </a:rPr>
                        <a:t>Mouse</a:t>
                      </a:r>
                      <a:endParaRPr lang="en-US" sz="3600" dirty="0">
                        <a:solidFill>
                          <a:schemeClr val="bg1"/>
                        </a:solidFill>
                      </a:endParaRPr>
                    </a:p>
                  </a:txBody>
                  <a:tcPr/>
                </a:tc>
                <a:tc>
                  <a:txBody>
                    <a:bodyPr/>
                    <a:lstStyle/>
                    <a:p>
                      <a:pPr algn="ctr"/>
                      <a:r>
                        <a:rPr lang="en-US" sz="3600" dirty="0" smtClean="0">
                          <a:solidFill>
                            <a:schemeClr val="bg1"/>
                          </a:solidFill>
                        </a:rPr>
                        <a:t>96%</a:t>
                      </a:r>
                      <a:endParaRPr lang="en-US" sz="3600" dirty="0">
                        <a:solidFill>
                          <a:schemeClr val="bg1"/>
                        </a:solidFill>
                      </a:endParaRPr>
                    </a:p>
                  </a:txBody>
                  <a:tcPr/>
                </a:tc>
                <a:tc>
                  <a:txBody>
                    <a:bodyPr/>
                    <a:lstStyle/>
                    <a:p>
                      <a:pPr algn="ctr"/>
                      <a:r>
                        <a:rPr lang="en-US" sz="3600" dirty="0" smtClean="0">
                          <a:solidFill>
                            <a:schemeClr val="bg1"/>
                          </a:solidFill>
                        </a:rPr>
                        <a:t>58%</a:t>
                      </a:r>
                      <a:endParaRPr lang="en-US" sz="3600" dirty="0">
                        <a:solidFill>
                          <a:schemeClr val="bg1"/>
                        </a:solidFill>
                      </a:endParaRPr>
                    </a:p>
                  </a:txBody>
                  <a:tcPr/>
                </a:tc>
                <a:tc>
                  <a:txBody>
                    <a:bodyPr/>
                    <a:lstStyle/>
                    <a:p>
                      <a:pPr algn="ctr"/>
                      <a:r>
                        <a:rPr lang="en-US" sz="3600" dirty="0" smtClean="0">
                          <a:solidFill>
                            <a:schemeClr val="bg1"/>
                          </a:solidFill>
                        </a:rPr>
                        <a:t>36%</a:t>
                      </a:r>
                    </a:p>
                  </a:txBody>
                  <a:tcPr/>
                </a:tc>
              </a:tr>
              <a:tr h="370840">
                <a:tc>
                  <a:txBody>
                    <a:bodyPr/>
                    <a:lstStyle/>
                    <a:p>
                      <a:r>
                        <a:rPr lang="en-US" sz="3600" dirty="0" smtClean="0">
                          <a:solidFill>
                            <a:schemeClr val="bg1"/>
                          </a:solidFill>
                        </a:rPr>
                        <a:t>Rat</a:t>
                      </a:r>
                      <a:endParaRPr lang="en-US" sz="3600" dirty="0">
                        <a:solidFill>
                          <a:schemeClr val="bg1"/>
                        </a:solidFill>
                      </a:endParaRPr>
                    </a:p>
                  </a:txBody>
                  <a:tcPr/>
                </a:tc>
                <a:tc>
                  <a:txBody>
                    <a:bodyPr/>
                    <a:lstStyle/>
                    <a:p>
                      <a:pPr algn="ctr"/>
                      <a:r>
                        <a:rPr lang="en-US" sz="3600" dirty="0" smtClean="0">
                          <a:solidFill>
                            <a:schemeClr val="bg1"/>
                          </a:solidFill>
                        </a:rPr>
                        <a:t>93%</a:t>
                      </a:r>
                      <a:endParaRPr lang="en-US" sz="3600" dirty="0">
                        <a:solidFill>
                          <a:schemeClr val="bg1"/>
                        </a:solidFill>
                      </a:endParaRPr>
                    </a:p>
                  </a:txBody>
                  <a:tcPr/>
                </a:tc>
                <a:tc>
                  <a:txBody>
                    <a:bodyPr/>
                    <a:lstStyle/>
                    <a:p>
                      <a:pPr algn="ctr"/>
                      <a:r>
                        <a:rPr lang="en-US" sz="3600" dirty="0" smtClean="0">
                          <a:solidFill>
                            <a:schemeClr val="bg1"/>
                          </a:solidFill>
                        </a:rPr>
                        <a:t>54%</a:t>
                      </a:r>
                      <a:endParaRPr lang="en-US" sz="3600" dirty="0">
                        <a:solidFill>
                          <a:schemeClr val="bg1"/>
                        </a:solidFill>
                      </a:endParaRPr>
                    </a:p>
                  </a:txBody>
                  <a:tcPr/>
                </a:tc>
                <a:tc>
                  <a:txBody>
                    <a:bodyPr/>
                    <a:lstStyle/>
                    <a:p>
                      <a:pPr algn="ctr"/>
                      <a:r>
                        <a:rPr lang="en-US" sz="3600" dirty="0" smtClean="0">
                          <a:solidFill>
                            <a:schemeClr val="bg1"/>
                          </a:solidFill>
                        </a:rPr>
                        <a:t>32%</a:t>
                      </a:r>
                      <a:endParaRPr lang="en-US" sz="3600" dirty="0">
                        <a:solidFill>
                          <a:schemeClr val="bg1"/>
                        </a:solidFill>
                      </a:endParaRPr>
                    </a:p>
                  </a:txBody>
                  <a:tcPr/>
                </a:tc>
              </a:tr>
            </a:tbl>
          </a:graphicData>
        </a:graphic>
      </p:graphicFrame>
      <p:sp>
        <p:nvSpPr>
          <p:cNvPr id="7" name="Rectangle 6"/>
          <p:cNvSpPr/>
          <p:nvPr/>
        </p:nvSpPr>
        <p:spPr>
          <a:xfrm>
            <a:off x="446310" y="5159554"/>
            <a:ext cx="8240490" cy="830997"/>
          </a:xfrm>
          <a:prstGeom prst="rect">
            <a:avLst/>
          </a:prstGeom>
        </p:spPr>
        <p:txBody>
          <a:bodyPr wrap="square">
            <a:spAutoFit/>
          </a:bodyPr>
          <a:lstStyle/>
          <a:p>
            <a:r>
              <a:rPr lang="en-US" dirty="0" smtClean="0"/>
              <a:t>Considered “matched” if &gt;30</a:t>
            </a:r>
            <a:r>
              <a:rPr lang="en-US" dirty="0"/>
              <a:t>% of </a:t>
            </a:r>
            <a:r>
              <a:rPr lang="en-US" dirty="0" smtClean="0"/>
              <a:t>bases </a:t>
            </a:r>
            <a:r>
              <a:rPr lang="en-US" dirty="0"/>
              <a:t>could be </a:t>
            </a:r>
            <a:r>
              <a:rPr lang="en-US" dirty="0" smtClean="0"/>
              <a:t>mapped from </a:t>
            </a:r>
            <a:r>
              <a:rPr lang="en-US" dirty="0"/>
              <a:t>human to the other species.</a:t>
            </a:r>
          </a:p>
        </p:txBody>
      </p:sp>
      <p:sp>
        <p:nvSpPr>
          <p:cNvPr id="8" name="Rectangle 7"/>
          <p:cNvSpPr/>
          <p:nvPr/>
        </p:nvSpPr>
        <p:spPr>
          <a:xfrm>
            <a:off x="2443127" y="6334780"/>
            <a:ext cx="6700873" cy="523220"/>
          </a:xfrm>
          <a:prstGeom prst="rect">
            <a:avLst/>
          </a:prstGeom>
        </p:spPr>
        <p:txBody>
          <a:bodyPr wrap="none">
            <a:spAutoFit/>
          </a:bodyPr>
          <a:lstStyle/>
          <a:p>
            <a:r>
              <a:rPr lang="en-US" sz="1400" dirty="0" smtClean="0"/>
              <a:t>Stefan </a:t>
            </a:r>
            <a:r>
              <a:rPr lang="en-US" sz="1400" dirty="0" err="1"/>
              <a:t>Washietl</a:t>
            </a:r>
            <a:r>
              <a:rPr lang="en-US" sz="1400" dirty="0"/>
              <a:t>, </a:t>
            </a:r>
            <a:r>
              <a:rPr lang="en-US" sz="1400" dirty="0" smtClean="0"/>
              <a:t>et al. Evolutionary </a:t>
            </a:r>
            <a:r>
              <a:rPr lang="en-US" sz="1400" dirty="0"/>
              <a:t>dynamics and tissue </a:t>
            </a:r>
            <a:r>
              <a:rPr lang="en-US" sz="1400" dirty="0" smtClean="0"/>
              <a:t>specificity</a:t>
            </a:r>
            <a:br>
              <a:rPr lang="en-US" sz="1400" dirty="0" smtClean="0"/>
            </a:br>
            <a:r>
              <a:rPr lang="en-US" sz="1400" dirty="0" smtClean="0"/>
              <a:t>of </a:t>
            </a:r>
            <a:r>
              <a:rPr lang="en-US" sz="1400" dirty="0"/>
              <a:t>human </a:t>
            </a:r>
            <a:r>
              <a:rPr lang="en-US" sz="1400" dirty="0" smtClean="0"/>
              <a:t>long </a:t>
            </a:r>
            <a:r>
              <a:rPr lang="en-US" sz="1400" dirty="0"/>
              <a:t>noncoding RNAs in six </a:t>
            </a:r>
            <a:r>
              <a:rPr lang="en-US" sz="1400" dirty="0" smtClean="0"/>
              <a:t>mammals.</a:t>
            </a:r>
            <a:r>
              <a:rPr lang="en-US" sz="1400" dirty="0"/>
              <a:t> </a:t>
            </a:r>
            <a:r>
              <a:rPr lang="en-US" sz="1400" i="1" dirty="0"/>
              <a:t>Genome Res</a:t>
            </a:r>
            <a:r>
              <a:rPr lang="en-US" sz="1400" dirty="0"/>
              <a:t>. 2014 24: </a:t>
            </a:r>
            <a:r>
              <a:rPr lang="en-US" sz="1400" dirty="0" smtClean="0"/>
              <a:t>616-628.</a:t>
            </a:r>
            <a:endParaRPr lang="en-US" sz="1400" dirty="0"/>
          </a:p>
        </p:txBody>
      </p:sp>
      <p:sp>
        <p:nvSpPr>
          <p:cNvPr id="3" name="Rectangle 2"/>
          <p:cNvSpPr/>
          <p:nvPr/>
        </p:nvSpPr>
        <p:spPr>
          <a:xfrm>
            <a:off x="2509116" y="1376314"/>
            <a:ext cx="2062885" cy="3749040"/>
          </a:xfrm>
          <a:prstGeom prst="rect">
            <a:avLst/>
          </a:prstGeom>
          <a:noFill/>
          <a:ln w="76200">
            <a:solidFill>
              <a:srgbClr val="FFFF00"/>
            </a:solidFill>
          </a:ln>
          <a:effectLst>
            <a:glow rad="63500">
              <a:schemeClr val="accent1">
                <a:satMod val="175000"/>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5942" y="1379822"/>
            <a:ext cx="2062885" cy="3749040"/>
          </a:xfrm>
          <a:prstGeom prst="rect">
            <a:avLst/>
          </a:prstGeom>
          <a:noFill/>
          <a:ln w="76200">
            <a:solidFill>
              <a:srgbClr val="FFFF00"/>
            </a:solidFill>
          </a:ln>
          <a:effectLst>
            <a:glow rad="63500">
              <a:schemeClr val="accent1">
                <a:satMod val="175000"/>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616459" y="1376314"/>
            <a:ext cx="2062885" cy="3749040"/>
          </a:xfrm>
          <a:prstGeom prst="rect">
            <a:avLst/>
          </a:prstGeom>
          <a:noFill/>
          <a:ln w="76200">
            <a:solidFill>
              <a:srgbClr val="FFFF00"/>
            </a:solidFill>
          </a:ln>
          <a:effectLst>
            <a:glow rad="63500">
              <a:schemeClr val="accent1">
                <a:satMod val="175000"/>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826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7" presetClass="emph" presetSubtype="2" fill="hold" nodeType="withEffect">
                                  <p:stCondLst>
                                    <p:cond delay="500"/>
                                  </p:stCondLst>
                                  <p:childTnLst>
                                    <p:animClr clrSpc="rgb" dir="cw">
                                      <p:cBhvr>
                                        <p:cTn id="9" dur="500" fill="hold"/>
                                        <p:tgtEl>
                                          <p:spTgt spid="3"/>
                                        </p:tgtEl>
                                        <p:attrNameLst>
                                          <p:attrName>stroke.color</p:attrName>
                                        </p:attrNameLst>
                                      </p:cBhvr>
                                      <p:to>
                                        <a:srgbClr val="F79646"/>
                                      </p:to>
                                    </p:animClr>
                                    <p:set>
                                      <p:cBhvr>
                                        <p:cTn id="10" dur="500" fill="hold"/>
                                        <p:tgtEl>
                                          <p:spTgt spid="3"/>
                                        </p:tgtEl>
                                        <p:attrNameLst>
                                          <p:attrName>stroke.on</p:attrName>
                                        </p:attrNameLst>
                                      </p:cBhvr>
                                      <p:to>
                                        <p:strVal val="true"/>
                                      </p:to>
                                    </p:set>
                                  </p:childTnLst>
                                </p:cTn>
                              </p:par>
                            </p:childTnLst>
                          </p:cTn>
                        </p:par>
                        <p:par>
                          <p:cTn id="11" fill="hold">
                            <p:stCondLst>
                              <p:cond delay="1000"/>
                            </p:stCondLst>
                            <p:childTnLst>
                              <p:par>
                                <p:cTn id="12" presetID="7" presetClass="emph" presetSubtype="2" fill="hold" nodeType="afterEffect">
                                  <p:stCondLst>
                                    <p:cond delay="0"/>
                                  </p:stCondLst>
                                  <p:childTnLst>
                                    <p:animClr clrSpc="rgb" dir="cw">
                                      <p:cBhvr>
                                        <p:cTn id="13" dur="500" fill="hold"/>
                                        <p:tgtEl>
                                          <p:spTgt spid="3"/>
                                        </p:tgtEl>
                                        <p:attrNameLst>
                                          <p:attrName>stroke.color</p:attrName>
                                        </p:attrNameLst>
                                      </p:cBhvr>
                                      <p:to>
                                        <a:srgbClr val="FFFF00"/>
                                      </p:to>
                                    </p:animClr>
                                    <p:set>
                                      <p:cBhvr>
                                        <p:cTn id="14" dur="500" fill="hold"/>
                                        <p:tgtEl>
                                          <p:spTgt spid="3"/>
                                        </p:tgtEl>
                                        <p:attrNameLst>
                                          <p:attrName>stroke.on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7" presetClass="emph" presetSubtype="2" fill="hold" nodeType="withEffect">
                                  <p:stCondLst>
                                    <p:cond delay="500"/>
                                  </p:stCondLst>
                                  <p:childTnLst>
                                    <p:animClr clrSpc="rgb" dir="cw">
                                      <p:cBhvr>
                                        <p:cTn id="24" dur="500" fill="hold"/>
                                        <p:tgtEl>
                                          <p:spTgt spid="9"/>
                                        </p:tgtEl>
                                        <p:attrNameLst>
                                          <p:attrName>stroke.color</p:attrName>
                                        </p:attrNameLst>
                                      </p:cBhvr>
                                      <p:to>
                                        <a:srgbClr val="F79646"/>
                                      </p:to>
                                    </p:animClr>
                                    <p:set>
                                      <p:cBhvr>
                                        <p:cTn id="25" dur="500" fill="hold"/>
                                        <p:tgtEl>
                                          <p:spTgt spid="9"/>
                                        </p:tgtEl>
                                        <p:attrNameLst>
                                          <p:attrName>stroke.on</p:attrName>
                                        </p:attrNameLst>
                                      </p:cBhvr>
                                      <p:to>
                                        <p:strVal val="true"/>
                                      </p:to>
                                    </p:set>
                                  </p:childTnLst>
                                </p:cTn>
                              </p:par>
                            </p:childTnLst>
                          </p:cTn>
                        </p:par>
                        <p:par>
                          <p:cTn id="26" fill="hold">
                            <p:stCondLst>
                              <p:cond delay="1000"/>
                            </p:stCondLst>
                            <p:childTnLst>
                              <p:par>
                                <p:cTn id="27" presetID="7" presetClass="emph" presetSubtype="2" fill="hold" nodeType="afterEffect">
                                  <p:stCondLst>
                                    <p:cond delay="0"/>
                                  </p:stCondLst>
                                  <p:childTnLst>
                                    <p:animClr clrSpc="rgb" dir="cw">
                                      <p:cBhvr>
                                        <p:cTn id="28" dur="500" fill="hold"/>
                                        <p:tgtEl>
                                          <p:spTgt spid="9"/>
                                        </p:tgtEl>
                                        <p:attrNameLst>
                                          <p:attrName>stroke.color</p:attrName>
                                        </p:attrNameLst>
                                      </p:cBhvr>
                                      <p:to>
                                        <a:srgbClr val="FFFF00"/>
                                      </p:to>
                                    </p:animClr>
                                    <p:set>
                                      <p:cBhvr>
                                        <p:cTn id="29" dur="500" fill="hold"/>
                                        <p:tgtEl>
                                          <p:spTgt spid="9"/>
                                        </p:tgtEl>
                                        <p:attrNameLst>
                                          <p:attrName>stroke.on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7" presetClass="emph" presetSubtype="2" fill="hold" nodeType="withEffect">
                                  <p:stCondLst>
                                    <p:cond delay="500"/>
                                  </p:stCondLst>
                                  <p:childTnLst>
                                    <p:animClr clrSpc="rgb" dir="cw">
                                      <p:cBhvr>
                                        <p:cTn id="36" dur="500" fill="hold"/>
                                        <p:tgtEl>
                                          <p:spTgt spid="10"/>
                                        </p:tgtEl>
                                        <p:attrNameLst>
                                          <p:attrName>stroke.color</p:attrName>
                                        </p:attrNameLst>
                                      </p:cBhvr>
                                      <p:to>
                                        <a:srgbClr val="F79646"/>
                                      </p:to>
                                    </p:animClr>
                                    <p:set>
                                      <p:cBhvr>
                                        <p:cTn id="37" dur="500" fill="hold"/>
                                        <p:tgtEl>
                                          <p:spTgt spid="10"/>
                                        </p:tgtEl>
                                        <p:attrNameLst>
                                          <p:attrName>stroke.on</p:attrName>
                                        </p:attrNameLst>
                                      </p:cBhvr>
                                      <p:to>
                                        <p:strVal val="true"/>
                                      </p:to>
                                    </p:set>
                                  </p:childTnLst>
                                </p:cTn>
                              </p:par>
                            </p:childTnLst>
                          </p:cTn>
                        </p:par>
                        <p:par>
                          <p:cTn id="38" fill="hold">
                            <p:stCondLst>
                              <p:cond delay="1000"/>
                            </p:stCondLst>
                            <p:childTnLst>
                              <p:par>
                                <p:cTn id="39" presetID="7" presetClass="emph" presetSubtype="2" fill="hold" nodeType="afterEffect">
                                  <p:stCondLst>
                                    <p:cond delay="0"/>
                                  </p:stCondLst>
                                  <p:childTnLst>
                                    <p:animClr clrSpc="rgb" dir="cw">
                                      <p:cBhvr>
                                        <p:cTn id="40" dur="500" fill="hold"/>
                                        <p:tgtEl>
                                          <p:spTgt spid="10"/>
                                        </p:tgtEl>
                                        <p:attrNameLst>
                                          <p:attrName>stroke.color</p:attrName>
                                        </p:attrNameLst>
                                      </p:cBhvr>
                                      <p:to>
                                        <a:srgbClr val="FFFF00"/>
                                      </p:to>
                                    </p:animClr>
                                    <p:set>
                                      <p:cBhvr>
                                        <p:cTn id="41" dur="500" fill="hold"/>
                                        <p:tgtEl>
                                          <p:spTgt spid="10"/>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6396335"/>
            <a:ext cx="9144000" cy="461665"/>
          </a:xfrm>
          <a:prstGeom prst="rect">
            <a:avLst/>
          </a:prstGeom>
        </p:spPr>
        <p:txBody>
          <a:bodyPr wrap="square">
            <a:spAutoFit/>
          </a:bodyPr>
          <a:lstStyle/>
          <a:p>
            <a:pPr algn="r"/>
            <a:r>
              <a:rPr lang="en-US" sz="1200" dirty="0" smtClean="0"/>
              <a:t>Stefan </a:t>
            </a:r>
            <a:r>
              <a:rPr lang="en-US" sz="1200" dirty="0" err="1"/>
              <a:t>Washietl</a:t>
            </a:r>
            <a:r>
              <a:rPr lang="en-US" sz="1200" dirty="0"/>
              <a:t>, </a:t>
            </a:r>
            <a:r>
              <a:rPr lang="en-US" sz="1200" dirty="0" smtClean="0"/>
              <a:t>et al.</a:t>
            </a:r>
            <a:br>
              <a:rPr lang="en-US" sz="1200" dirty="0" smtClean="0"/>
            </a:br>
            <a:r>
              <a:rPr lang="en-US" sz="1200" dirty="0" smtClean="0"/>
              <a:t>Evolutionary dynamics </a:t>
            </a:r>
            <a:r>
              <a:rPr lang="en-US" sz="1200" dirty="0"/>
              <a:t>and tissue </a:t>
            </a:r>
            <a:r>
              <a:rPr lang="en-US" sz="1200" dirty="0" smtClean="0"/>
              <a:t>specificity of </a:t>
            </a:r>
            <a:r>
              <a:rPr lang="en-US" sz="1200" dirty="0"/>
              <a:t>human </a:t>
            </a:r>
            <a:r>
              <a:rPr lang="en-US" sz="1200" dirty="0" smtClean="0"/>
              <a:t>long </a:t>
            </a:r>
            <a:r>
              <a:rPr lang="en-US" sz="1200" dirty="0"/>
              <a:t>noncoding RNAs in six </a:t>
            </a:r>
            <a:r>
              <a:rPr lang="en-US" sz="1200" dirty="0" smtClean="0"/>
              <a:t>mammals.</a:t>
            </a:r>
            <a:r>
              <a:rPr lang="en-US" sz="1200" dirty="0"/>
              <a:t> </a:t>
            </a:r>
            <a:r>
              <a:rPr lang="en-US" sz="1200" i="1" dirty="0"/>
              <a:t>Genome Res</a:t>
            </a:r>
            <a:r>
              <a:rPr lang="en-US" sz="1200" dirty="0"/>
              <a:t>. 2014 24: </a:t>
            </a:r>
            <a:r>
              <a:rPr lang="en-US" sz="1200" dirty="0" smtClean="0"/>
              <a:t>616-628.</a:t>
            </a:r>
            <a:endParaRPr lang="en-US" sz="1200" dirty="0"/>
          </a:p>
        </p:txBody>
      </p:sp>
      <p:sp>
        <p:nvSpPr>
          <p:cNvPr id="2" name="Title 1"/>
          <p:cNvSpPr>
            <a:spLocks noGrp="1"/>
          </p:cNvSpPr>
          <p:nvPr>
            <p:ph type="title"/>
          </p:nvPr>
        </p:nvSpPr>
        <p:spPr/>
        <p:txBody>
          <a:bodyPr/>
          <a:lstStyle/>
          <a:p>
            <a:r>
              <a:rPr lang="en-US" dirty="0" err="1" smtClean="0"/>
              <a:t>Heatmap</a:t>
            </a:r>
            <a:r>
              <a:rPr lang="en-US" dirty="0" smtClean="0"/>
              <a:t> of </a:t>
            </a:r>
            <a:r>
              <a:rPr lang="en-US" dirty="0" err="1" smtClean="0"/>
              <a:t>lncRNA</a:t>
            </a:r>
            <a:r>
              <a:rPr lang="en-US" dirty="0" smtClean="0"/>
              <a:t> Expression</a:t>
            </a:r>
            <a:endParaRPr lang="en-US" dirty="0"/>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36454" y="1045028"/>
            <a:ext cx="7486234" cy="5556735"/>
          </a:xfrm>
        </p:spPr>
      </p:pic>
      <p:sp>
        <p:nvSpPr>
          <p:cNvPr id="11" name="Right Arrow 10"/>
          <p:cNvSpPr/>
          <p:nvPr/>
        </p:nvSpPr>
        <p:spPr>
          <a:xfrm>
            <a:off x="415225" y="979712"/>
            <a:ext cx="1121229" cy="293915"/>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6760029" y="1785256"/>
            <a:ext cx="399007" cy="805543"/>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10800000">
            <a:off x="1587119" y="5645220"/>
            <a:ext cx="399007" cy="805543"/>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0800000">
            <a:off x="3065381" y="5498262"/>
            <a:ext cx="1121229" cy="293915"/>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802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9"/>
                                        </p:tgtEl>
                                      </p:cBhvr>
                                      <p:by x="400000" y="400000"/>
                                    </p:animScale>
                                  </p:childTnLst>
                                </p:cTn>
                              </p:par>
                              <p:par>
                                <p:cTn id="12" presetID="64" presetClass="path" presetSubtype="0" fill="hold" nodeType="withEffect">
                                  <p:stCondLst>
                                    <p:cond delay="0"/>
                                  </p:stCondLst>
                                  <p:childTnLst>
                                    <p:animMotion origin="layout" path="M -5.55556E-7 2.59259E-6 L -5.55556E-7 -0.32963 " pathEditMode="relative" rAng="0" ptsTypes="AA">
                                      <p:cBhvr>
                                        <p:cTn id="13" dur="2000" fill="hold"/>
                                        <p:tgtEl>
                                          <p:spTgt spid="9"/>
                                        </p:tgtEl>
                                        <p:attrNameLst>
                                          <p:attrName>ppt_x</p:attrName>
                                          <p:attrName>ppt_y</p:attrName>
                                        </p:attrNameLst>
                                      </p:cBhvr>
                                      <p:rCtr x="0" y="-16481"/>
                                    </p:animMotion>
                                  </p:childTnLst>
                                </p:cTn>
                              </p:par>
                              <p:par>
                                <p:cTn id="14" presetID="10" presetClass="exit" presetSubtype="0" fill="hold" grpId="1" nodeType="with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mph" presetSubtype="0" fill="hold" nodeType="clickEffect">
                                  <p:stCondLst>
                                    <p:cond delay="0"/>
                                  </p:stCondLst>
                                  <p:childTnLst>
                                    <p:animScale>
                                      <p:cBhvr>
                                        <p:cTn id="25" dur="1000" fill="hold"/>
                                        <p:tgtEl>
                                          <p:spTgt spid="9"/>
                                        </p:tgtEl>
                                      </p:cBhvr>
                                      <p:by x="25000" y="25000"/>
                                    </p:animScale>
                                  </p:childTnLst>
                                </p:cTn>
                              </p:par>
                              <p:par>
                                <p:cTn id="26" presetID="42" presetClass="path" presetSubtype="0" accel="50000" decel="50000" fill="hold" nodeType="withEffect">
                                  <p:stCondLst>
                                    <p:cond delay="0"/>
                                  </p:stCondLst>
                                  <p:childTnLst>
                                    <p:animMotion origin="layout" path="M -5.55556E-7 2.59259E-6 L -5.55556E-7 -2.96296E-6 " pathEditMode="relative" rAng="0" ptsTypes="AA">
                                      <p:cBhvr>
                                        <p:cTn id="27" dur="1000" fill="hold"/>
                                        <p:tgtEl>
                                          <p:spTgt spid="9"/>
                                        </p:tgtEl>
                                        <p:attrNameLst>
                                          <p:attrName>ppt_x</p:attrName>
                                          <p:attrName>ppt_y</p:attrName>
                                        </p:attrNameLst>
                                      </p:cBhvr>
                                      <p:rCtr x="0" y="-46"/>
                                    </p:animMotion>
                                  </p:childTnLst>
                                </p:cTn>
                              </p:par>
                              <p:par>
                                <p:cTn id="28" presetID="10" presetClass="exit" presetSubtype="0" fill="hold" grpId="1"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par>
                                <p:cTn id="36" presetID="64" presetClass="path" presetSubtype="0" accel="50000" decel="50000" fill="hold" grpId="1" nodeType="withEffect">
                                  <p:stCondLst>
                                    <p:cond delay="0"/>
                                  </p:stCondLst>
                                  <p:childTnLst>
                                    <p:animMotion origin="layout" path="M -2.5E-6 -2.96296E-6 L -2.5E-6 -0.43402 " pathEditMode="relative" rAng="0" ptsTypes="AA">
                                      <p:cBhvr>
                                        <p:cTn id="37" dur="2000" fill="hold"/>
                                        <p:tgtEl>
                                          <p:spTgt spid="13"/>
                                        </p:tgtEl>
                                        <p:attrNameLst>
                                          <p:attrName>ppt_x</p:attrName>
                                          <p:attrName>ppt_y</p:attrName>
                                        </p:attrNameLst>
                                      </p:cBhvr>
                                      <p:rCtr x="0" y="-21713"/>
                                    </p:animMotion>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up)">
                                      <p:cBhvr>
                                        <p:cTn id="42" dur="500"/>
                                        <p:tgtEl>
                                          <p:spTgt spid="12"/>
                                        </p:tgtEl>
                                      </p:cBhvr>
                                    </p:animEffect>
                                  </p:childTnLst>
                                </p:cTn>
                              </p:par>
                              <p:par>
                                <p:cTn id="43" presetID="42" presetClass="path" presetSubtype="0" accel="50000" decel="50000" fill="hold" grpId="1" nodeType="withEffect">
                                  <p:stCondLst>
                                    <p:cond delay="0"/>
                                  </p:stCondLst>
                                  <p:childTnLst>
                                    <p:animMotion origin="layout" path="M 0 0 L 0 0.25 E" pathEditMode="relative" ptsTypes="">
                                      <p:cBhvr>
                                        <p:cTn id="44" dur="2000" fill="hold"/>
                                        <p:tgtEl>
                                          <p:spTgt spid="1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P spid="8" grpId="0" animBg="1"/>
      <p:bldP spid="8"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Pseudogenes</a:t>
            </a:r>
            <a:r>
              <a:rPr lang="en-US" dirty="0" smtClean="0"/>
              <a:t>: Evolutionary Relics?</a:t>
            </a:r>
            <a:endParaRPr lang="en-US" dirty="0"/>
          </a:p>
        </p:txBody>
      </p:sp>
      <p:sp>
        <p:nvSpPr>
          <p:cNvPr id="3" name="Text Placeholder 2"/>
          <p:cNvSpPr>
            <a:spLocks noGrp="1"/>
          </p:cNvSpPr>
          <p:nvPr>
            <p:ph type="body" idx="1"/>
          </p:nvPr>
        </p:nvSpPr>
        <p:spPr/>
        <p:txBody>
          <a:bodyPr>
            <a:noAutofit/>
          </a:bodyPr>
          <a:lstStyle/>
          <a:p>
            <a:r>
              <a:rPr lang="en-US" dirty="0" smtClean="0"/>
              <a:t>Are </a:t>
            </a:r>
            <a:r>
              <a:rPr lang="en-US" dirty="0" err="1" smtClean="0"/>
              <a:t>pseudogenes</a:t>
            </a:r>
            <a:r>
              <a:rPr lang="en-US" dirty="0" smtClean="0"/>
              <a:t> just duplicated copies of functional genes?</a:t>
            </a:r>
            <a:endParaRPr lang="en-US" dirty="0"/>
          </a:p>
        </p:txBody>
      </p:sp>
    </p:spTree>
    <p:extLst>
      <p:ext uri="{BB962C8B-B14F-4D97-AF65-F5344CB8AC3E}">
        <p14:creationId xmlns:p14="http://schemas.microsoft.com/office/powerpoint/2010/main" val="37818045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36"/>
          <p:cNvSpPr>
            <a:spLocks noGrp="1" noChangeArrowheads="1"/>
          </p:cNvSpPr>
          <p:nvPr>
            <p:ph type="title"/>
          </p:nvPr>
        </p:nvSpPr>
        <p:spPr/>
        <p:txBody>
          <a:bodyPr>
            <a:normAutofit fontScale="90000"/>
          </a:bodyPr>
          <a:lstStyle/>
          <a:p>
            <a:pPr eaLnBrk="1" hangingPunct="1"/>
            <a:r>
              <a:rPr lang="en-US" dirty="0" err="1" smtClean="0"/>
              <a:t>Pseudogene</a:t>
            </a:r>
            <a:r>
              <a:rPr lang="en-US" dirty="0" smtClean="0"/>
              <a:t> Formation: Duplication</a:t>
            </a:r>
          </a:p>
        </p:txBody>
      </p:sp>
      <p:grpSp>
        <p:nvGrpSpPr>
          <p:cNvPr id="3" name="Group 2"/>
          <p:cNvGrpSpPr/>
          <p:nvPr/>
        </p:nvGrpSpPr>
        <p:grpSpPr>
          <a:xfrm>
            <a:off x="0" y="1595437"/>
            <a:ext cx="8963025" cy="914400"/>
            <a:chOff x="0" y="1595437"/>
            <a:chExt cx="8963025" cy="914400"/>
          </a:xfrm>
        </p:grpSpPr>
        <p:grpSp>
          <p:nvGrpSpPr>
            <p:cNvPr id="21510" name="Group 69"/>
            <p:cNvGrpSpPr>
              <a:grpSpLocks/>
            </p:cNvGrpSpPr>
            <p:nvPr/>
          </p:nvGrpSpPr>
          <p:grpSpPr bwMode="auto">
            <a:xfrm>
              <a:off x="0" y="1781175"/>
              <a:ext cx="8963025" cy="573088"/>
              <a:chOff x="0" y="1488"/>
              <a:chExt cx="5374" cy="361"/>
            </a:xfrm>
          </p:grpSpPr>
          <p:sp>
            <p:nvSpPr>
              <p:cNvPr id="21568" name="Line 2"/>
              <p:cNvSpPr>
                <a:spLocks noChangeShapeType="1"/>
              </p:cNvSpPr>
              <p:nvPr/>
            </p:nvSpPr>
            <p:spPr bwMode="auto">
              <a:xfrm>
                <a:off x="658" y="1667"/>
                <a:ext cx="4716" cy="0"/>
              </a:xfrm>
              <a:prstGeom prst="line">
                <a:avLst/>
              </a:prstGeom>
              <a:noFill/>
              <a:ln w="508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69" name="Rectangle 37"/>
              <p:cNvSpPr>
                <a:spLocks noChangeArrowheads="1"/>
              </p:cNvSpPr>
              <p:nvPr/>
            </p:nvSpPr>
            <p:spPr bwMode="auto">
              <a:xfrm>
                <a:off x="0" y="1488"/>
                <a:ext cx="663" cy="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68" tIns="43234" rIns="86468" bIns="43234">
                <a:spAutoFit/>
              </a:bodyPr>
              <a:lstStyle>
                <a:lvl1pPr defTabSz="858838" eaLnBrk="0" hangingPunct="0">
                  <a:defRPr sz="2400">
                    <a:solidFill>
                      <a:schemeClr val="tx1"/>
                    </a:solidFill>
                    <a:latin typeface="Arial" panose="020B0604020202020204" pitchFamily="34" charset="0"/>
                  </a:defRPr>
                </a:lvl1pPr>
                <a:lvl2pPr marL="742950" indent="-285750" defTabSz="858838" eaLnBrk="0" hangingPunct="0">
                  <a:defRPr sz="2400">
                    <a:solidFill>
                      <a:schemeClr val="tx1"/>
                    </a:solidFill>
                    <a:latin typeface="Arial" panose="020B0604020202020204" pitchFamily="34" charset="0"/>
                  </a:defRPr>
                </a:lvl2pPr>
                <a:lvl3pPr marL="1143000" indent="-228600" defTabSz="858838" eaLnBrk="0" hangingPunct="0">
                  <a:defRPr sz="2400">
                    <a:solidFill>
                      <a:schemeClr val="tx1"/>
                    </a:solidFill>
                    <a:latin typeface="Arial" panose="020B0604020202020204" pitchFamily="34" charset="0"/>
                  </a:defRPr>
                </a:lvl3pPr>
                <a:lvl4pPr marL="1600200" indent="-228600" defTabSz="858838" eaLnBrk="0" hangingPunct="0">
                  <a:defRPr sz="2400">
                    <a:solidFill>
                      <a:schemeClr val="tx1"/>
                    </a:solidFill>
                    <a:latin typeface="Arial" panose="020B0604020202020204" pitchFamily="34" charset="0"/>
                  </a:defRPr>
                </a:lvl4pPr>
                <a:lvl5pPr marL="2057400" indent="-228600" defTabSz="858838" eaLnBrk="0" hangingPunct="0">
                  <a:defRPr sz="2400">
                    <a:solidFill>
                      <a:schemeClr val="tx1"/>
                    </a:solidFill>
                    <a:latin typeface="Arial" panose="020B0604020202020204" pitchFamily="34" charset="0"/>
                  </a:defRPr>
                </a:lvl5pPr>
                <a:lvl6pPr marL="2514600" indent="-228600" defTabSz="85883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5883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5883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58838" eaLnBrk="0" fontAlgn="base" hangingPunct="0">
                  <a:spcBef>
                    <a:spcPct val="0"/>
                  </a:spcBef>
                  <a:spcAft>
                    <a:spcPct val="0"/>
                  </a:spcAft>
                  <a:defRPr sz="2400">
                    <a:solidFill>
                      <a:schemeClr val="tx1"/>
                    </a:solidFill>
                    <a:latin typeface="Arial" panose="020B0604020202020204" pitchFamily="34" charset="0"/>
                  </a:defRPr>
                </a:lvl9pPr>
              </a:lstStyle>
              <a:p>
                <a:r>
                  <a:rPr lang="en-US" sz="3200" b="1" dirty="0"/>
                  <a:t>DNA</a:t>
                </a:r>
              </a:p>
            </p:txBody>
          </p:sp>
        </p:grpSp>
        <p:sp>
          <p:nvSpPr>
            <p:cNvPr id="21557" name="Rectangle 3"/>
            <p:cNvSpPr>
              <a:spLocks noChangeArrowheads="1"/>
            </p:cNvSpPr>
            <p:nvPr/>
          </p:nvSpPr>
          <p:spPr bwMode="auto">
            <a:xfrm>
              <a:off x="2263113" y="1595437"/>
              <a:ext cx="1005840" cy="914400"/>
            </a:xfrm>
            <a:prstGeom prst="rect">
              <a:avLst/>
            </a:prstGeom>
            <a:solidFill>
              <a:srgbClr val="7030A0"/>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2800" dirty="0" smtClean="0"/>
                <a:t>Exon</a:t>
              </a:r>
            </a:p>
            <a:p>
              <a:pPr algn="ctr" eaLnBrk="1" hangingPunct="1"/>
              <a:r>
                <a:rPr lang="en-US" sz="2800" dirty="0"/>
                <a:t>1</a:t>
              </a:r>
            </a:p>
          </p:txBody>
        </p:sp>
        <p:sp>
          <p:nvSpPr>
            <p:cNvPr id="21558" name="Rectangle 4"/>
            <p:cNvSpPr>
              <a:spLocks noChangeArrowheads="1"/>
            </p:cNvSpPr>
            <p:nvPr/>
          </p:nvSpPr>
          <p:spPr bwMode="auto">
            <a:xfrm>
              <a:off x="4344907" y="1595437"/>
              <a:ext cx="1005840" cy="914400"/>
            </a:xfrm>
            <a:prstGeom prst="rect">
              <a:avLst/>
            </a:prstGeom>
            <a:solidFill>
              <a:srgbClr val="FF0000"/>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2800" dirty="0" smtClean="0"/>
                <a:t>Exon</a:t>
              </a:r>
            </a:p>
            <a:p>
              <a:pPr algn="ctr" eaLnBrk="1" hangingPunct="1"/>
              <a:r>
                <a:rPr lang="en-US" sz="2800" dirty="0"/>
                <a:t>2</a:t>
              </a:r>
            </a:p>
          </p:txBody>
        </p:sp>
        <p:sp>
          <p:nvSpPr>
            <p:cNvPr id="21559" name="Rectangle 5"/>
            <p:cNvSpPr>
              <a:spLocks noChangeArrowheads="1"/>
            </p:cNvSpPr>
            <p:nvPr/>
          </p:nvSpPr>
          <p:spPr bwMode="auto">
            <a:xfrm>
              <a:off x="6426701" y="1595437"/>
              <a:ext cx="1005840" cy="914400"/>
            </a:xfrm>
            <a:prstGeom prst="rect">
              <a:avLst/>
            </a:prstGeom>
            <a:solidFill>
              <a:srgbClr val="FFC000"/>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2800" dirty="0" smtClean="0"/>
                <a:t>Exon</a:t>
              </a:r>
            </a:p>
            <a:p>
              <a:pPr algn="ctr" eaLnBrk="1" hangingPunct="1"/>
              <a:r>
                <a:rPr lang="en-US" sz="2800" dirty="0"/>
                <a:t>3</a:t>
              </a:r>
            </a:p>
          </p:txBody>
        </p:sp>
        <p:sp>
          <p:nvSpPr>
            <p:cNvPr id="21553" name="Rectangle 38"/>
            <p:cNvSpPr>
              <a:spLocks noChangeArrowheads="1"/>
            </p:cNvSpPr>
            <p:nvPr/>
          </p:nvSpPr>
          <p:spPr bwMode="auto">
            <a:xfrm>
              <a:off x="5385804" y="1595437"/>
              <a:ext cx="1005840" cy="914400"/>
            </a:xfrm>
            <a:prstGeom prst="rect">
              <a:avLst/>
            </a:prstGeom>
            <a:solidFill>
              <a:schemeClr val="bg1"/>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2800" dirty="0" smtClean="0"/>
                <a:t>Intron</a:t>
              </a:r>
            </a:p>
            <a:p>
              <a:pPr algn="ctr" eaLnBrk="1" hangingPunct="1"/>
              <a:r>
                <a:rPr lang="en-US" sz="2800" dirty="0"/>
                <a:t>2</a:t>
              </a:r>
            </a:p>
          </p:txBody>
        </p:sp>
        <p:sp>
          <p:nvSpPr>
            <p:cNvPr id="21554" name="Rectangle 39"/>
            <p:cNvSpPr>
              <a:spLocks noChangeArrowheads="1"/>
            </p:cNvSpPr>
            <p:nvPr/>
          </p:nvSpPr>
          <p:spPr bwMode="auto">
            <a:xfrm>
              <a:off x="3304010" y="1595437"/>
              <a:ext cx="1005840" cy="914400"/>
            </a:xfrm>
            <a:prstGeom prst="rect">
              <a:avLst/>
            </a:prstGeom>
            <a:solidFill>
              <a:schemeClr val="bg1"/>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2800" dirty="0" smtClean="0"/>
                <a:t>Intron</a:t>
              </a:r>
            </a:p>
            <a:p>
              <a:pPr algn="ctr" eaLnBrk="1" hangingPunct="1"/>
              <a:r>
                <a:rPr lang="en-US" sz="2800" dirty="0"/>
                <a:t>1</a:t>
              </a:r>
            </a:p>
          </p:txBody>
        </p:sp>
        <p:sp>
          <p:nvSpPr>
            <p:cNvPr id="21517" name="Rectangle 6"/>
            <p:cNvSpPr>
              <a:spLocks noChangeArrowheads="1"/>
            </p:cNvSpPr>
            <p:nvPr/>
          </p:nvSpPr>
          <p:spPr bwMode="auto">
            <a:xfrm>
              <a:off x="1439067" y="1595437"/>
              <a:ext cx="788989" cy="914400"/>
            </a:xfrm>
            <a:prstGeom prst="rect">
              <a:avLst/>
            </a:prstGeom>
            <a:solidFill>
              <a:schemeClr val="accent2">
                <a:lumMod val="50000"/>
              </a:schemeClr>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dirty="0" smtClean="0"/>
                <a:t>5’</a:t>
              </a:r>
            </a:p>
            <a:p>
              <a:pPr algn="ctr" eaLnBrk="1" hangingPunct="1"/>
              <a:r>
                <a:rPr lang="en-US" dirty="0" smtClean="0"/>
                <a:t>UTR</a:t>
              </a:r>
              <a:endParaRPr lang="en-US" dirty="0"/>
            </a:p>
          </p:txBody>
        </p:sp>
        <p:sp>
          <p:nvSpPr>
            <p:cNvPr id="21518" name="Rectangle 7"/>
            <p:cNvSpPr>
              <a:spLocks noChangeArrowheads="1"/>
            </p:cNvSpPr>
            <p:nvPr/>
          </p:nvSpPr>
          <p:spPr bwMode="auto">
            <a:xfrm>
              <a:off x="7467600" y="1595437"/>
              <a:ext cx="788987" cy="914400"/>
            </a:xfrm>
            <a:prstGeom prst="rect">
              <a:avLst/>
            </a:prstGeom>
            <a:solidFill>
              <a:schemeClr val="accent2">
                <a:lumMod val="50000"/>
              </a:schemeClr>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dirty="0" smtClean="0"/>
                <a:t>3’</a:t>
              </a:r>
            </a:p>
            <a:p>
              <a:pPr algn="ctr" eaLnBrk="1" hangingPunct="1"/>
              <a:r>
                <a:rPr lang="en-US" dirty="0" smtClean="0"/>
                <a:t>UTR</a:t>
              </a:r>
              <a:endParaRPr lang="en-US" dirty="0"/>
            </a:p>
          </p:txBody>
        </p:sp>
      </p:grpSp>
      <p:grpSp>
        <p:nvGrpSpPr>
          <p:cNvPr id="5" name="Group 4"/>
          <p:cNvGrpSpPr/>
          <p:nvPr/>
        </p:nvGrpSpPr>
        <p:grpSpPr>
          <a:xfrm>
            <a:off x="0" y="3627439"/>
            <a:ext cx="8963025" cy="914400"/>
            <a:chOff x="0" y="3627439"/>
            <a:chExt cx="8963025" cy="914400"/>
          </a:xfrm>
        </p:grpSpPr>
        <p:grpSp>
          <p:nvGrpSpPr>
            <p:cNvPr id="59" name="Group 69"/>
            <p:cNvGrpSpPr>
              <a:grpSpLocks/>
            </p:cNvGrpSpPr>
            <p:nvPr/>
          </p:nvGrpSpPr>
          <p:grpSpPr bwMode="auto">
            <a:xfrm>
              <a:off x="0" y="3813177"/>
              <a:ext cx="8963025" cy="573088"/>
              <a:chOff x="0" y="1488"/>
              <a:chExt cx="5374" cy="361"/>
            </a:xfrm>
          </p:grpSpPr>
          <p:sp>
            <p:nvSpPr>
              <p:cNvPr id="60" name="Line 2"/>
              <p:cNvSpPr>
                <a:spLocks noChangeShapeType="1"/>
              </p:cNvSpPr>
              <p:nvPr/>
            </p:nvSpPr>
            <p:spPr bwMode="auto">
              <a:xfrm>
                <a:off x="658" y="1667"/>
                <a:ext cx="4716" cy="0"/>
              </a:xfrm>
              <a:prstGeom prst="line">
                <a:avLst/>
              </a:prstGeom>
              <a:noFill/>
              <a:ln w="508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 name="Rectangle 37"/>
              <p:cNvSpPr>
                <a:spLocks noChangeArrowheads="1"/>
              </p:cNvSpPr>
              <p:nvPr/>
            </p:nvSpPr>
            <p:spPr bwMode="auto">
              <a:xfrm>
                <a:off x="0" y="1488"/>
                <a:ext cx="663" cy="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68" tIns="43234" rIns="86468" bIns="43234">
                <a:spAutoFit/>
              </a:bodyPr>
              <a:lstStyle>
                <a:lvl1pPr defTabSz="858838" eaLnBrk="0" hangingPunct="0">
                  <a:defRPr sz="2400">
                    <a:solidFill>
                      <a:schemeClr val="tx1"/>
                    </a:solidFill>
                    <a:latin typeface="Arial" panose="020B0604020202020204" pitchFamily="34" charset="0"/>
                  </a:defRPr>
                </a:lvl1pPr>
                <a:lvl2pPr marL="742950" indent="-285750" defTabSz="858838" eaLnBrk="0" hangingPunct="0">
                  <a:defRPr sz="2400">
                    <a:solidFill>
                      <a:schemeClr val="tx1"/>
                    </a:solidFill>
                    <a:latin typeface="Arial" panose="020B0604020202020204" pitchFamily="34" charset="0"/>
                  </a:defRPr>
                </a:lvl2pPr>
                <a:lvl3pPr marL="1143000" indent="-228600" defTabSz="858838" eaLnBrk="0" hangingPunct="0">
                  <a:defRPr sz="2400">
                    <a:solidFill>
                      <a:schemeClr val="tx1"/>
                    </a:solidFill>
                    <a:latin typeface="Arial" panose="020B0604020202020204" pitchFamily="34" charset="0"/>
                  </a:defRPr>
                </a:lvl3pPr>
                <a:lvl4pPr marL="1600200" indent="-228600" defTabSz="858838" eaLnBrk="0" hangingPunct="0">
                  <a:defRPr sz="2400">
                    <a:solidFill>
                      <a:schemeClr val="tx1"/>
                    </a:solidFill>
                    <a:latin typeface="Arial" panose="020B0604020202020204" pitchFamily="34" charset="0"/>
                  </a:defRPr>
                </a:lvl4pPr>
                <a:lvl5pPr marL="2057400" indent="-228600" defTabSz="858838" eaLnBrk="0" hangingPunct="0">
                  <a:defRPr sz="2400">
                    <a:solidFill>
                      <a:schemeClr val="tx1"/>
                    </a:solidFill>
                    <a:latin typeface="Arial" panose="020B0604020202020204" pitchFamily="34" charset="0"/>
                  </a:defRPr>
                </a:lvl5pPr>
                <a:lvl6pPr marL="2514600" indent="-228600" defTabSz="85883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5883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5883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58838" eaLnBrk="0" fontAlgn="base" hangingPunct="0">
                  <a:spcBef>
                    <a:spcPct val="0"/>
                  </a:spcBef>
                  <a:spcAft>
                    <a:spcPct val="0"/>
                  </a:spcAft>
                  <a:defRPr sz="2400">
                    <a:solidFill>
                      <a:schemeClr val="tx1"/>
                    </a:solidFill>
                    <a:latin typeface="Arial" panose="020B0604020202020204" pitchFamily="34" charset="0"/>
                  </a:defRPr>
                </a:lvl9pPr>
              </a:lstStyle>
              <a:p>
                <a:r>
                  <a:rPr lang="en-US" sz="3200" b="1"/>
                  <a:t>DNA</a:t>
                </a:r>
              </a:p>
            </p:txBody>
          </p:sp>
        </p:grpSp>
        <p:sp>
          <p:nvSpPr>
            <p:cNvPr id="62" name="Rectangle 3"/>
            <p:cNvSpPr>
              <a:spLocks noChangeArrowheads="1"/>
            </p:cNvSpPr>
            <p:nvPr/>
          </p:nvSpPr>
          <p:spPr bwMode="auto">
            <a:xfrm>
              <a:off x="2263113" y="3627439"/>
              <a:ext cx="1005840" cy="914400"/>
            </a:xfrm>
            <a:prstGeom prst="rect">
              <a:avLst/>
            </a:prstGeom>
            <a:solidFill>
              <a:srgbClr val="7030A0"/>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2800" dirty="0" smtClean="0"/>
                <a:t>Exon</a:t>
              </a:r>
            </a:p>
            <a:p>
              <a:pPr algn="ctr" eaLnBrk="1" hangingPunct="1"/>
              <a:r>
                <a:rPr lang="en-US" sz="2800" dirty="0"/>
                <a:t>1</a:t>
              </a:r>
            </a:p>
          </p:txBody>
        </p:sp>
        <p:sp>
          <p:nvSpPr>
            <p:cNvPr id="63" name="Rectangle 4"/>
            <p:cNvSpPr>
              <a:spLocks noChangeArrowheads="1"/>
            </p:cNvSpPr>
            <p:nvPr/>
          </p:nvSpPr>
          <p:spPr bwMode="auto">
            <a:xfrm>
              <a:off x="4344907" y="3627439"/>
              <a:ext cx="1005840" cy="914400"/>
            </a:xfrm>
            <a:prstGeom prst="rect">
              <a:avLst/>
            </a:prstGeom>
            <a:solidFill>
              <a:srgbClr val="FF0000"/>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2800" dirty="0" smtClean="0"/>
                <a:t>Exon</a:t>
              </a:r>
            </a:p>
            <a:p>
              <a:pPr algn="ctr" eaLnBrk="1" hangingPunct="1"/>
              <a:r>
                <a:rPr lang="en-US" sz="2800" dirty="0"/>
                <a:t>2</a:t>
              </a:r>
            </a:p>
          </p:txBody>
        </p:sp>
        <p:sp>
          <p:nvSpPr>
            <p:cNvPr id="64" name="Rectangle 5"/>
            <p:cNvSpPr>
              <a:spLocks noChangeArrowheads="1"/>
            </p:cNvSpPr>
            <p:nvPr/>
          </p:nvSpPr>
          <p:spPr bwMode="auto">
            <a:xfrm>
              <a:off x="6426701" y="3627439"/>
              <a:ext cx="1005840" cy="914400"/>
            </a:xfrm>
            <a:prstGeom prst="rect">
              <a:avLst/>
            </a:prstGeom>
            <a:solidFill>
              <a:srgbClr val="FFC000"/>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2800" dirty="0" smtClean="0"/>
                <a:t>Exon</a:t>
              </a:r>
            </a:p>
            <a:p>
              <a:pPr algn="ctr" eaLnBrk="1" hangingPunct="1"/>
              <a:r>
                <a:rPr lang="en-US" sz="2800" dirty="0"/>
                <a:t>3</a:t>
              </a:r>
            </a:p>
          </p:txBody>
        </p:sp>
        <p:sp>
          <p:nvSpPr>
            <p:cNvPr id="65" name="Rectangle 38"/>
            <p:cNvSpPr>
              <a:spLocks noChangeArrowheads="1"/>
            </p:cNvSpPr>
            <p:nvPr/>
          </p:nvSpPr>
          <p:spPr bwMode="auto">
            <a:xfrm>
              <a:off x="5385804" y="3627439"/>
              <a:ext cx="1005840" cy="914400"/>
            </a:xfrm>
            <a:prstGeom prst="rect">
              <a:avLst/>
            </a:prstGeom>
            <a:solidFill>
              <a:schemeClr val="bg1"/>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2800" dirty="0" smtClean="0"/>
                <a:t>Intron</a:t>
              </a:r>
            </a:p>
            <a:p>
              <a:pPr algn="ctr" eaLnBrk="1" hangingPunct="1"/>
              <a:r>
                <a:rPr lang="en-US" sz="2800" dirty="0"/>
                <a:t>2</a:t>
              </a:r>
            </a:p>
          </p:txBody>
        </p:sp>
        <p:sp>
          <p:nvSpPr>
            <p:cNvPr id="66" name="Rectangle 39"/>
            <p:cNvSpPr>
              <a:spLocks noChangeArrowheads="1"/>
            </p:cNvSpPr>
            <p:nvPr/>
          </p:nvSpPr>
          <p:spPr bwMode="auto">
            <a:xfrm>
              <a:off x="3304010" y="3627439"/>
              <a:ext cx="1005840" cy="914400"/>
            </a:xfrm>
            <a:prstGeom prst="rect">
              <a:avLst/>
            </a:prstGeom>
            <a:solidFill>
              <a:schemeClr val="bg1"/>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2800" dirty="0" smtClean="0"/>
                <a:t>Intron</a:t>
              </a:r>
            </a:p>
            <a:p>
              <a:pPr algn="ctr" eaLnBrk="1" hangingPunct="1"/>
              <a:r>
                <a:rPr lang="en-US" sz="2800" dirty="0"/>
                <a:t>1</a:t>
              </a:r>
            </a:p>
          </p:txBody>
        </p:sp>
        <p:sp>
          <p:nvSpPr>
            <p:cNvPr id="67" name="Rectangle 6"/>
            <p:cNvSpPr>
              <a:spLocks noChangeArrowheads="1"/>
            </p:cNvSpPr>
            <p:nvPr/>
          </p:nvSpPr>
          <p:spPr bwMode="auto">
            <a:xfrm>
              <a:off x="1439067" y="3627439"/>
              <a:ext cx="788989" cy="914400"/>
            </a:xfrm>
            <a:prstGeom prst="rect">
              <a:avLst/>
            </a:prstGeom>
            <a:solidFill>
              <a:schemeClr val="accent2">
                <a:lumMod val="50000"/>
              </a:schemeClr>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dirty="0" smtClean="0"/>
                <a:t>5’</a:t>
              </a:r>
            </a:p>
            <a:p>
              <a:pPr algn="ctr" eaLnBrk="1" hangingPunct="1"/>
              <a:r>
                <a:rPr lang="en-US" dirty="0" smtClean="0"/>
                <a:t>UTR</a:t>
              </a:r>
              <a:endParaRPr lang="en-US" dirty="0"/>
            </a:p>
          </p:txBody>
        </p:sp>
        <p:sp>
          <p:nvSpPr>
            <p:cNvPr id="68" name="Rectangle 7"/>
            <p:cNvSpPr>
              <a:spLocks noChangeArrowheads="1"/>
            </p:cNvSpPr>
            <p:nvPr/>
          </p:nvSpPr>
          <p:spPr bwMode="auto">
            <a:xfrm>
              <a:off x="7467600" y="3627439"/>
              <a:ext cx="788987" cy="914400"/>
            </a:xfrm>
            <a:prstGeom prst="rect">
              <a:avLst/>
            </a:prstGeom>
            <a:solidFill>
              <a:schemeClr val="accent2">
                <a:lumMod val="50000"/>
              </a:schemeClr>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dirty="0" smtClean="0"/>
                <a:t>3’</a:t>
              </a:r>
            </a:p>
            <a:p>
              <a:pPr algn="ctr" eaLnBrk="1" hangingPunct="1"/>
              <a:r>
                <a:rPr lang="en-US" dirty="0" smtClean="0"/>
                <a:t>UTR</a:t>
              </a:r>
              <a:endParaRPr lang="en-US" dirty="0"/>
            </a:p>
          </p:txBody>
        </p:sp>
      </p:grpSp>
      <p:grpSp>
        <p:nvGrpSpPr>
          <p:cNvPr id="4" name="Group 3"/>
          <p:cNvGrpSpPr/>
          <p:nvPr/>
        </p:nvGrpSpPr>
        <p:grpSpPr>
          <a:xfrm>
            <a:off x="4487782" y="2690816"/>
            <a:ext cx="3070881" cy="781049"/>
            <a:chOff x="4487782" y="2690816"/>
            <a:chExt cx="3070881" cy="781049"/>
          </a:xfrm>
        </p:grpSpPr>
        <p:sp>
          <p:nvSpPr>
            <p:cNvPr id="2" name="Down Arrow 1"/>
            <p:cNvSpPr/>
            <p:nvPr/>
          </p:nvSpPr>
          <p:spPr>
            <a:xfrm>
              <a:off x="4487782" y="2690816"/>
              <a:ext cx="665243" cy="781049"/>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37"/>
            <p:cNvSpPr>
              <a:spLocks noChangeArrowheads="1"/>
            </p:cNvSpPr>
            <p:nvPr/>
          </p:nvSpPr>
          <p:spPr bwMode="auto">
            <a:xfrm>
              <a:off x="5154261" y="2760664"/>
              <a:ext cx="2404402" cy="579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68" tIns="43234" rIns="86468" bIns="43234">
              <a:spAutoFit/>
            </a:bodyPr>
            <a:lstStyle>
              <a:lvl1pPr defTabSz="858838" eaLnBrk="0" hangingPunct="0">
                <a:defRPr sz="2400">
                  <a:solidFill>
                    <a:schemeClr val="tx1"/>
                  </a:solidFill>
                  <a:latin typeface="Arial" panose="020B0604020202020204" pitchFamily="34" charset="0"/>
                </a:defRPr>
              </a:lvl1pPr>
              <a:lvl2pPr marL="742950" indent="-285750" defTabSz="858838" eaLnBrk="0" hangingPunct="0">
                <a:defRPr sz="2400">
                  <a:solidFill>
                    <a:schemeClr val="tx1"/>
                  </a:solidFill>
                  <a:latin typeface="Arial" panose="020B0604020202020204" pitchFamily="34" charset="0"/>
                </a:defRPr>
              </a:lvl2pPr>
              <a:lvl3pPr marL="1143000" indent="-228600" defTabSz="858838" eaLnBrk="0" hangingPunct="0">
                <a:defRPr sz="2400">
                  <a:solidFill>
                    <a:schemeClr val="tx1"/>
                  </a:solidFill>
                  <a:latin typeface="Arial" panose="020B0604020202020204" pitchFamily="34" charset="0"/>
                </a:defRPr>
              </a:lvl3pPr>
              <a:lvl4pPr marL="1600200" indent="-228600" defTabSz="858838" eaLnBrk="0" hangingPunct="0">
                <a:defRPr sz="2400">
                  <a:solidFill>
                    <a:schemeClr val="tx1"/>
                  </a:solidFill>
                  <a:latin typeface="Arial" panose="020B0604020202020204" pitchFamily="34" charset="0"/>
                </a:defRPr>
              </a:lvl4pPr>
              <a:lvl5pPr marL="2057400" indent="-228600" defTabSz="858838" eaLnBrk="0" hangingPunct="0">
                <a:defRPr sz="2400">
                  <a:solidFill>
                    <a:schemeClr val="tx1"/>
                  </a:solidFill>
                  <a:latin typeface="Arial" panose="020B0604020202020204" pitchFamily="34" charset="0"/>
                </a:defRPr>
              </a:lvl5pPr>
              <a:lvl6pPr marL="2514600" indent="-228600" defTabSz="85883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5883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5883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58838" eaLnBrk="0" fontAlgn="base" hangingPunct="0">
                <a:spcBef>
                  <a:spcPct val="0"/>
                </a:spcBef>
                <a:spcAft>
                  <a:spcPct val="0"/>
                </a:spcAft>
                <a:defRPr sz="2400">
                  <a:solidFill>
                    <a:schemeClr val="tx1"/>
                  </a:solidFill>
                  <a:latin typeface="Arial" panose="020B0604020202020204" pitchFamily="34" charset="0"/>
                </a:defRPr>
              </a:lvl9pPr>
            </a:lstStyle>
            <a:p>
              <a:r>
                <a:rPr lang="en-US" sz="3200" b="1" dirty="0" smtClean="0"/>
                <a:t>Duplication</a:t>
              </a:r>
              <a:endParaRPr lang="en-US" sz="3200" b="1" dirty="0"/>
            </a:p>
          </p:txBody>
        </p:sp>
      </p:grpSp>
      <p:grpSp>
        <p:nvGrpSpPr>
          <p:cNvPr id="7" name="Group 6"/>
          <p:cNvGrpSpPr/>
          <p:nvPr/>
        </p:nvGrpSpPr>
        <p:grpSpPr>
          <a:xfrm>
            <a:off x="0" y="5634036"/>
            <a:ext cx="8963025" cy="914400"/>
            <a:chOff x="0" y="5634036"/>
            <a:chExt cx="8963025" cy="914400"/>
          </a:xfrm>
        </p:grpSpPr>
        <p:grpSp>
          <p:nvGrpSpPr>
            <p:cNvPr id="71" name="Group 69"/>
            <p:cNvGrpSpPr>
              <a:grpSpLocks/>
            </p:cNvGrpSpPr>
            <p:nvPr/>
          </p:nvGrpSpPr>
          <p:grpSpPr bwMode="auto">
            <a:xfrm>
              <a:off x="0" y="5819774"/>
              <a:ext cx="8963025" cy="573088"/>
              <a:chOff x="0" y="1488"/>
              <a:chExt cx="5374" cy="361"/>
            </a:xfrm>
          </p:grpSpPr>
          <p:sp>
            <p:nvSpPr>
              <p:cNvPr id="72" name="Line 2"/>
              <p:cNvSpPr>
                <a:spLocks noChangeShapeType="1"/>
              </p:cNvSpPr>
              <p:nvPr/>
            </p:nvSpPr>
            <p:spPr bwMode="auto">
              <a:xfrm>
                <a:off x="658" y="1667"/>
                <a:ext cx="4716" cy="0"/>
              </a:xfrm>
              <a:prstGeom prst="line">
                <a:avLst/>
              </a:prstGeom>
              <a:noFill/>
              <a:ln w="508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 name="Rectangle 37"/>
              <p:cNvSpPr>
                <a:spLocks noChangeArrowheads="1"/>
              </p:cNvSpPr>
              <p:nvPr/>
            </p:nvSpPr>
            <p:spPr bwMode="auto">
              <a:xfrm>
                <a:off x="0" y="1488"/>
                <a:ext cx="663" cy="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68" tIns="43234" rIns="86468" bIns="43234">
                <a:spAutoFit/>
              </a:bodyPr>
              <a:lstStyle>
                <a:lvl1pPr defTabSz="858838" eaLnBrk="0" hangingPunct="0">
                  <a:defRPr sz="2400">
                    <a:solidFill>
                      <a:schemeClr val="tx1"/>
                    </a:solidFill>
                    <a:latin typeface="Arial" panose="020B0604020202020204" pitchFamily="34" charset="0"/>
                  </a:defRPr>
                </a:lvl1pPr>
                <a:lvl2pPr marL="742950" indent="-285750" defTabSz="858838" eaLnBrk="0" hangingPunct="0">
                  <a:defRPr sz="2400">
                    <a:solidFill>
                      <a:schemeClr val="tx1"/>
                    </a:solidFill>
                    <a:latin typeface="Arial" panose="020B0604020202020204" pitchFamily="34" charset="0"/>
                  </a:defRPr>
                </a:lvl2pPr>
                <a:lvl3pPr marL="1143000" indent="-228600" defTabSz="858838" eaLnBrk="0" hangingPunct="0">
                  <a:defRPr sz="2400">
                    <a:solidFill>
                      <a:schemeClr val="tx1"/>
                    </a:solidFill>
                    <a:latin typeface="Arial" panose="020B0604020202020204" pitchFamily="34" charset="0"/>
                  </a:defRPr>
                </a:lvl3pPr>
                <a:lvl4pPr marL="1600200" indent="-228600" defTabSz="858838" eaLnBrk="0" hangingPunct="0">
                  <a:defRPr sz="2400">
                    <a:solidFill>
                      <a:schemeClr val="tx1"/>
                    </a:solidFill>
                    <a:latin typeface="Arial" panose="020B0604020202020204" pitchFamily="34" charset="0"/>
                  </a:defRPr>
                </a:lvl4pPr>
                <a:lvl5pPr marL="2057400" indent="-228600" defTabSz="858838" eaLnBrk="0" hangingPunct="0">
                  <a:defRPr sz="2400">
                    <a:solidFill>
                      <a:schemeClr val="tx1"/>
                    </a:solidFill>
                    <a:latin typeface="Arial" panose="020B0604020202020204" pitchFamily="34" charset="0"/>
                  </a:defRPr>
                </a:lvl5pPr>
                <a:lvl6pPr marL="2514600" indent="-228600" defTabSz="85883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5883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5883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58838" eaLnBrk="0" fontAlgn="base" hangingPunct="0">
                  <a:spcBef>
                    <a:spcPct val="0"/>
                  </a:spcBef>
                  <a:spcAft>
                    <a:spcPct val="0"/>
                  </a:spcAft>
                  <a:defRPr sz="2400">
                    <a:solidFill>
                      <a:schemeClr val="tx1"/>
                    </a:solidFill>
                    <a:latin typeface="Arial" panose="020B0604020202020204" pitchFamily="34" charset="0"/>
                  </a:defRPr>
                </a:lvl9pPr>
              </a:lstStyle>
              <a:p>
                <a:r>
                  <a:rPr lang="en-US" sz="3200" b="1"/>
                  <a:t>DNA</a:t>
                </a:r>
              </a:p>
            </p:txBody>
          </p:sp>
        </p:grpSp>
        <p:sp>
          <p:nvSpPr>
            <p:cNvPr id="74" name="Rectangle 3"/>
            <p:cNvSpPr>
              <a:spLocks noChangeArrowheads="1"/>
            </p:cNvSpPr>
            <p:nvPr/>
          </p:nvSpPr>
          <p:spPr bwMode="auto">
            <a:xfrm>
              <a:off x="2263113" y="5634036"/>
              <a:ext cx="1005840" cy="914400"/>
            </a:xfrm>
            <a:prstGeom prst="rect">
              <a:avLst/>
            </a:prstGeom>
            <a:solidFill>
              <a:srgbClr val="7030A0"/>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2800" dirty="0" smtClean="0"/>
                <a:t>Exon</a:t>
              </a:r>
            </a:p>
            <a:p>
              <a:pPr algn="ctr" eaLnBrk="1" hangingPunct="1"/>
              <a:r>
                <a:rPr lang="en-US" sz="2800" dirty="0"/>
                <a:t>1</a:t>
              </a:r>
            </a:p>
          </p:txBody>
        </p:sp>
        <p:sp>
          <p:nvSpPr>
            <p:cNvPr id="75" name="Rectangle 4"/>
            <p:cNvSpPr>
              <a:spLocks noChangeArrowheads="1"/>
            </p:cNvSpPr>
            <p:nvPr/>
          </p:nvSpPr>
          <p:spPr bwMode="auto">
            <a:xfrm>
              <a:off x="4344907" y="5634036"/>
              <a:ext cx="808118" cy="914400"/>
            </a:xfrm>
            <a:prstGeom prst="rect">
              <a:avLst/>
            </a:prstGeom>
            <a:solidFill>
              <a:srgbClr val="FF0000"/>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2800" dirty="0" smtClean="0"/>
                <a:t>Exon</a:t>
              </a:r>
            </a:p>
            <a:p>
              <a:pPr algn="ctr" eaLnBrk="1" hangingPunct="1"/>
              <a:r>
                <a:rPr lang="en-US" sz="2800" dirty="0"/>
                <a:t>2</a:t>
              </a:r>
            </a:p>
          </p:txBody>
        </p:sp>
        <p:sp>
          <p:nvSpPr>
            <p:cNvPr id="76" name="Rectangle 5"/>
            <p:cNvSpPr>
              <a:spLocks noChangeArrowheads="1"/>
            </p:cNvSpPr>
            <p:nvPr/>
          </p:nvSpPr>
          <p:spPr bwMode="auto">
            <a:xfrm>
              <a:off x="6426701" y="5634036"/>
              <a:ext cx="1005840" cy="914400"/>
            </a:xfrm>
            <a:prstGeom prst="rect">
              <a:avLst/>
            </a:prstGeom>
            <a:solidFill>
              <a:srgbClr val="FFC000"/>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2800" dirty="0" smtClean="0"/>
                <a:t>Exon</a:t>
              </a:r>
            </a:p>
            <a:p>
              <a:pPr algn="ctr" eaLnBrk="1" hangingPunct="1"/>
              <a:r>
                <a:rPr lang="en-US" sz="2800" dirty="0"/>
                <a:t>3</a:t>
              </a:r>
            </a:p>
          </p:txBody>
        </p:sp>
        <p:sp>
          <p:nvSpPr>
            <p:cNvPr id="77" name="Rectangle 38"/>
            <p:cNvSpPr>
              <a:spLocks noChangeArrowheads="1"/>
            </p:cNvSpPr>
            <p:nvPr/>
          </p:nvSpPr>
          <p:spPr bwMode="auto">
            <a:xfrm>
              <a:off x="5385804" y="5634036"/>
              <a:ext cx="1005840" cy="914400"/>
            </a:xfrm>
            <a:prstGeom prst="rect">
              <a:avLst/>
            </a:prstGeom>
            <a:solidFill>
              <a:schemeClr val="bg1"/>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2800" dirty="0" smtClean="0"/>
                <a:t>Intron</a:t>
              </a:r>
            </a:p>
            <a:p>
              <a:pPr algn="ctr" eaLnBrk="1" hangingPunct="1"/>
              <a:r>
                <a:rPr lang="en-US" sz="2800" dirty="0"/>
                <a:t>2</a:t>
              </a:r>
            </a:p>
          </p:txBody>
        </p:sp>
        <p:sp>
          <p:nvSpPr>
            <p:cNvPr id="78" name="Rectangle 39"/>
            <p:cNvSpPr>
              <a:spLocks noChangeArrowheads="1"/>
            </p:cNvSpPr>
            <p:nvPr/>
          </p:nvSpPr>
          <p:spPr bwMode="auto">
            <a:xfrm>
              <a:off x="3304010" y="5634036"/>
              <a:ext cx="1005840" cy="914400"/>
            </a:xfrm>
            <a:prstGeom prst="rect">
              <a:avLst/>
            </a:prstGeom>
            <a:solidFill>
              <a:schemeClr val="bg1"/>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2800" dirty="0" smtClean="0"/>
                <a:t>Intron</a:t>
              </a:r>
            </a:p>
            <a:p>
              <a:pPr algn="ctr" eaLnBrk="1" hangingPunct="1"/>
              <a:r>
                <a:rPr lang="en-US" sz="2800" dirty="0"/>
                <a:t>1</a:t>
              </a:r>
            </a:p>
          </p:txBody>
        </p:sp>
        <p:sp>
          <p:nvSpPr>
            <p:cNvPr id="79" name="Rectangle 6"/>
            <p:cNvSpPr>
              <a:spLocks noChangeArrowheads="1"/>
            </p:cNvSpPr>
            <p:nvPr/>
          </p:nvSpPr>
          <p:spPr bwMode="auto">
            <a:xfrm>
              <a:off x="1439067" y="5634036"/>
              <a:ext cx="788989" cy="914400"/>
            </a:xfrm>
            <a:prstGeom prst="rect">
              <a:avLst/>
            </a:prstGeom>
            <a:solidFill>
              <a:schemeClr val="accent2">
                <a:lumMod val="50000"/>
              </a:schemeClr>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dirty="0" smtClean="0"/>
                <a:t>5’</a:t>
              </a:r>
            </a:p>
            <a:p>
              <a:pPr algn="ctr" eaLnBrk="1" hangingPunct="1"/>
              <a:r>
                <a:rPr lang="en-US" dirty="0" smtClean="0"/>
                <a:t>UTR</a:t>
              </a:r>
              <a:endParaRPr lang="en-US" dirty="0"/>
            </a:p>
          </p:txBody>
        </p:sp>
        <p:sp>
          <p:nvSpPr>
            <p:cNvPr id="80" name="Rectangle 7"/>
            <p:cNvSpPr>
              <a:spLocks noChangeArrowheads="1"/>
            </p:cNvSpPr>
            <p:nvPr/>
          </p:nvSpPr>
          <p:spPr bwMode="auto">
            <a:xfrm>
              <a:off x="7467600" y="5634036"/>
              <a:ext cx="788987" cy="914400"/>
            </a:xfrm>
            <a:prstGeom prst="rect">
              <a:avLst/>
            </a:prstGeom>
            <a:solidFill>
              <a:schemeClr val="accent2">
                <a:lumMod val="50000"/>
              </a:schemeClr>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dirty="0" smtClean="0"/>
                <a:t>3’</a:t>
              </a:r>
            </a:p>
            <a:p>
              <a:pPr algn="ctr" eaLnBrk="1" hangingPunct="1"/>
              <a:r>
                <a:rPr lang="en-US" dirty="0" smtClean="0"/>
                <a:t>UTR</a:t>
              </a:r>
              <a:endParaRPr lang="en-US" dirty="0"/>
            </a:p>
          </p:txBody>
        </p:sp>
      </p:grpSp>
      <p:grpSp>
        <p:nvGrpSpPr>
          <p:cNvPr id="6" name="Group 5"/>
          <p:cNvGrpSpPr/>
          <p:nvPr/>
        </p:nvGrpSpPr>
        <p:grpSpPr>
          <a:xfrm>
            <a:off x="4487782" y="4697413"/>
            <a:ext cx="2546699" cy="781049"/>
            <a:chOff x="4487782" y="4697413"/>
            <a:chExt cx="2546699" cy="781049"/>
          </a:xfrm>
        </p:grpSpPr>
        <p:sp>
          <p:nvSpPr>
            <p:cNvPr id="81" name="Down Arrow 80"/>
            <p:cNvSpPr/>
            <p:nvPr/>
          </p:nvSpPr>
          <p:spPr>
            <a:xfrm>
              <a:off x="4487782" y="4697413"/>
              <a:ext cx="665243" cy="781049"/>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37"/>
            <p:cNvSpPr>
              <a:spLocks noChangeArrowheads="1"/>
            </p:cNvSpPr>
            <p:nvPr/>
          </p:nvSpPr>
          <p:spPr bwMode="auto">
            <a:xfrm>
              <a:off x="5154261" y="4767261"/>
              <a:ext cx="1880220" cy="579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68" tIns="43234" rIns="86468" bIns="43234">
              <a:spAutoFit/>
            </a:bodyPr>
            <a:lstStyle>
              <a:lvl1pPr defTabSz="858838" eaLnBrk="0" hangingPunct="0">
                <a:defRPr sz="2400">
                  <a:solidFill>
                    <a:schemeClr val="tx1"/>
                  </a:solidFill>
                  <a:latin typeface="Arial" panose="020B0604020202020204" pitchFamily="34" charset="0"/>
                </a:defRPr>
              </a:lvl1pPr>
              <a:lvl2pPr marL="742950" indent="-285750" defTabSz="858838" eaLnBrk="0" hangingPunct="0">
                <a:defRPr sz="2400">
                  <a:solidFill>
                    <a:schemeClr val="tx1"/>
                  </a:solidFill>
                  <a:latin typeface="Arial" panose="020B0604020202020204" pitchFamily="34" charset="0"/>
                </a:defRPr>
              </a:lvl2pPr>
              <a:lvl3pPr marL="1143000" indent="-228600" defTabSz="858838" eaLnBrk="0" hangingPunct="0">
                <a:defRPr sz="2400">
                  <a:solidFill>
                    <a:schemeClr val="tx1"/>
                  </a:solidFill>
                  <a:latin typeface="Arial" panose="020B0604020202020204" pitchFamily="34" charset="0"/>
                </a:defRPr>
              </a:lvl3pPr>
              <a:lvl4pPr marL="1600200" indent="-228600" defTabSz="858838" eaLnBrk="0" hangingPunct="0">
                <a:defRPr sz="2400">
                  <a:solidFill>
                    <a:schemeClr val="tx1"/>
                  </a:solidFill>
                  <a:latin typeface="Arial" panose="020B0604020202020204" pitchFamily="34" charset="0"/>
                </a:defRPr>
              </a:lvl4pPr>
              <a:lvl5pPr marL="2057400" indent="-228600" defTabSz="858838" eaLnBrk="0" hangingPunct="0">
                <a:defRPr sz="2400">
                  <a:solidFill>
                    <a:schemeClr val="tx1"/>
                  </a:solidFill>
                  <a:latin typeface="Arial" panose="020B0604020202020204" pitchFamily="34" charset="0"/>
                </a:defRPr>
              </a:lvl5pPr>
              <a:lvl6pPr marL="2514600" indent="-228600" defTabSz="85883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5883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5883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58838" eaLnBrk="0" fontAlgn="base" hangingPunct="0">
                <a:spcBef>
                  <a:spcPct val="0"/>
                </a:spcBef>
                <a:spcAft>
                  <a:spcPct val="0"/>
                </a:spcAft>
                <a:defRPr sz="2400">
                  <a:solidFill>
                    <a:schemeClr val="tx1"/>
                  </a:solidFill>
                  <a:latin typeface="Arial" panose="020B0604020202020204" pitchFamily="34" charset="0"/>
                </a:defRPr>
              </a:lvl9pPr>
            </a:lstStyle>
            <a:p>
              <a:r>
                <a:rPr lang="en-US" sz="3200" b="1" dirty="0" smtClean="0"/>
                <a:t>Mutation</a:t>
              </a:r>
              <a:endParaRPr lang="en-US" sz="3200" b="1" dirty="0"/>
            </a:p>
          </p:txBody>
        </p:sp>
      </p:grpSp>
    </p:spTree>
    <p:extLst>
      <p:ext uri="{BB962C8B-B14F-4D97-AF65-F5344CB8AC3E}">
        <p14:creationId xmlns:p14="http://schemas.microsoft.com/office/powerpoint/2010/main" val="5759716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36"/>
          <p:cNvSpPr>
            <a:spLocks noGrp="1" noChangeArrowheads="1"/>
          </p:cNvSpPr>
          <p:nvPr>
            <p:ph type="title"/>
          </p:nvPr>
        </p:nvSpPr>
        <p:spPr/>
        <p:txBody>
          <a:bodyPr>
            <a:normAutofit fontScale="90000"/>
          </a:bodyPr>
          <a:lstStyle/>
          <a:p>
            <a:pPr eaLnBrk="1" hangingPunct="1"/>
            <a:r>
              <a:rPr lang="en-US" dirty="0" err="1" smtClean="0"/>
              <a:t>Pseudogene</a:t>
            </a:r>
            <a:r>
              <a:rPr lang="en-US" dirty="0" smtClean="0"/>
              <a:t> Formation: Retrovirus</a:t>
            </a:r>
          </a:p>
        </p:txBody>
      </p:sp>
      <p:grpSp>
        <p:nvGrpSpPr>
          <p:cNvPr id="3" name="Group 2"/>
          <p:cNvGrpSpPr/>
          <p:nvPr/>
        </p:nvGrpSpPr>
        <p:grpSpPr>
          <a:xfrm>
            <a:off x="0" y="1595437"/>
            <a:ext cx="8963025" cy="914400"/>
            <a:chOff x="0" y="1595437"/>
            <a:chExt cx="8963025" cy="914400"/>
          </a:xfrm>
        </p:grpSpPr>
        <p:grpSp>
          <p:nvGrpSpPr>
            <p:cNvPr id="21510" name="Group 69"/>
            <p:cNvGrpSpPr>
              <a:grpSpLocks/>
            </p:cNvGrpSpPr>
            <p:nvPr/>
          </p:nvGrpSpPr>
          <p:grpSpPr bwMode="auto">
            <a:xfrm>
              <a:off x="0" y="1781175"/>
              <a:ext cx="8963025" cy="573088"/>
              <a:chOff x="0" y="1488"/>
              <a:chExt cx="5374" cy="361"/>
            </a:xfrm>
          </p:grpSpPr>
          <p:sp>
            <p:nvSpPr>
              <p:cNvPr id="21568" name="Line 2"/>
              <p:cNvSpPr>
                <a:spLocks noChangeShapeType="1"/>
              </p:cNvSpPr>
              <p:nvPr/>
            </p:nvSpPr>
            <p:spPr bwMode="auto">
              <a:xfrm>
                <a:off x="658" y="1667"/>
                <a:ext cx="4716" cy="0"/>
              </a:xfrm>
              <a:prstGeom prst="line">
                <a:avLst/>
              </a:prstGeom>
              <a:noFill/>
              <a:ln w="508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69" name="Rectangle 37"/>
              <p:cNvSpPr>
                <a:spLocks noChangeArrowheads="1"/>
              </p:cNvSpPr>
              <p:nvPr/>
            </p:nvSpPr>
            <p:spPr bwMode="auto">
              <a:xfrm>
                <a:off x="0" y="1488"/>
                <a:ext cx="663" cy="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68" tIns="43234" rIns="86468" bIns="43234">
                <a:spAutoFit/>
              </a:bodyPr>
              <a:lstStyle>
                <a:lvl1pPr defTabSz="858838" eaLnBrk="0" hangingPunct="0">
                  <a:defRPr sz="2400">
                    <a:solidFill>
                      <a:schemeClr val="tx1"/>
                    </a:solidFill>
                    <a:latin typeface="Arial" panose="020B0604020202020204" pitchFamily="34" charset="0"/>
                  </a:defRPr>
                </a:lvl1pPr>
                <a:lvl2pPr marL="742950" indent="-285750" defTabSz="858838" eaLnBrk="0" hangingPunct="0">
                  <a:defRPr sz="2400">
                    <a:solidFill>
                      <a:schemeClr val="tx1"/>
                    </a:solidFill>
                    <a:latin typeface="Arial" panose="020B0604020202020204" pitchFamily="34" charset="0"/>
                  </a:defRPr>
                </a:lvl2pPr>
                <a:lvl3pPr marL="1143000" indent="-228600" defTabSz="858838" eaLnBrk="0" hangingPunct="0">
                  <a:defRPr sz="2400">
                    <a:solidFill>
                      <a:schemeClr val="tx1"/>
                    </a:solidFill>
                    <a:latin typeface="Arial" panose="020B0604020202020204" pitchFamily="34" charset="0"/>
                  </a:defRPr>
                </a:lvl3pPr>
                <a:lvl4pPr marL="1600200" indent="-228600" defTabSz="858838" eaLnBrk="0" hangingPunct="0">
                  <a:defRPr sz="2400">
                    <a:solidFill>
                      <a:schemeClr val="tx1"/>
                    </a:solidFill>
                    <a:latin typeface="Arial" panose="020B0604020202020204" pitchFamily="34" charset="0"/>
                  </a:defRPr>
                </a:lvl4pPr>
                <a:lvl5pPr marL="2057400" indent="-228600" defTabSz="858838" eaLnBrk="0" hangingPunct="0">
                  <a:defRPr sz="2400">
                    <a:solidFill>
                      <a:schemeClr val="tx1"/>
                    </a:solidFill>
                    <a:latin typeface="Arial" panose="020B0604020202020204" pitchFamily="34" charset="0"/>
                  </a:defRPr>
                </a:lvl5pPr>
                <a:lvl6pPr marL="2514600" indent="-228600" defTabSz="85883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5883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5883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58838" eaLnBrk="0" fontAlgn="base" hangingPunct="0">
                  <a:spcBef>
                    <a:spcPct val="0"/>
                  </a:spcBef>
                  <a:spcAft>
                    <a:spcPct val="0"/>
                  </a:spcAft>
                  <a:defRPr sz="2400">
                    <a:solidFill>
                      <a:schemeClr val="tx1"/>
                    </a:solidFill>
                    <a:latin typeface="Arial" panose="020B0604020202020204" pitchFamily="34" charset="0"/>
                  </a:defRPr>
                </a:lvl9pPr>
              </a:lstStyle>
              <a:p>
                <a:r>
                  <a:rPr lang="en-US" sz="3200" b="1" dirty="0"/>
                  <a:t>DNA</a:t>
                </a:r>
              </a:p>
            </p:txBody>
          </p:sp>
        </p:grpSp>
        <p:sp>
          <p:nvSpPr>
            <p:cNvPr id="21557" name="Rectangle 3"/>
            <p:cNvSpPr>
              <a:spLocks noChangeArrowheads="1"/>
            </p:cNvSpPr>
            <p:nvPr/>
          </p:nvSpPr>
          <p:spPr bwMode="auto">
            <a:xfrm>
              <a:off x="2263113" y="1595437"/>
              <a:ext cx="1005840" cy="914400"/>
            </a:xfrm>
            <a:prstGeom prst="rect">
              <a:avLst/>
            </a:prstGeom>
            <a:solidFill>
              <a:srgbClr val="7030A0"/>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2800" dirty="0" smtClean="0"/>
                <a:t>Exon</a:t>
              </a:r>
            </a:p>
            <a:p>
              <a:pPr algn="ctr" eaLnBrk="1" hangingPunct="1"/>
              <a:r>
                <a:rPr lang="en-US" sz="2800" dirty="0"/>
                <a:t>1</a:t>
              </a:r>
            </a:p>
          </p:txBody>
        </p:sp>
        <p:sp>
          <p:nvSpPr>
            <p:cNvPr id="21558" name="Rectangle 4"/>
            <p:cNvSpPr>
              <a:spLocks noChangeArrowheads="1"/>
            </p:cNvSpPr>
            <p:nvPr/>
          </p:nvSpPr>
          <p:spPr bwMode="auto">
            <a:xfrm>
              <a:off x="4344907" y="1595437"/>
              <a:ext cx="1005840" cy="914400"/>
            </a:xfrm>
            <a:prstGeom prst="rect">
              <a:avLst/>
            </a:prstGeom>
            <a:solidFill>
              <a:srgbClr val="FF0000"/>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2800" dirty="0" smtClean="0"/>
                <a:t>Exon</a:t>
              </a:r>
            </a:p>
            <a:p>
              <a:pPr algn="ctr" eaLnBrk="1" hangingPunct="1"/>
              <a:r>
                <a:rPr lang="en-US" sz="2800" dirty="0"/>
                <a:t>2</a:t>
              </a:r>
            </a:p>
          </p:txBody>
        </p:sp>
        <p:sp>
          <p:nvSpPr>
            <p:cNvPr id="21559" name="Rectangle 5"/>
            <p:cNvSpPr>
              <a:spLocks noChangeArrowheads="1"/>
            </p:cNvSpPr>
            <p:nvPr/>
          </p:nvSpPr>
          <p:spPr bwMode="auto">
            <a:xfrm>
              <a:off x="6426701" y="1595437"/>
              <a:ext cx="1005840" cy="914400"/>
            </a:xfrm>
            <a:prstGeom prst="rect">
              <a:avLst/>
            </a:prstGeom>
            <a:solidFill>
              <a:srgbClr val="FFC000"/>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2800" dirty="0" smtClean="0"/>
                <a:t>Exon</a:t>
              </a:r>
            </a:p>
            <a:p>
              <a:pPr algn="ctr" eaLnBrk="1" hangingPunct="1"/>
              <a:r>
                <a:rPr lang="en-US" sz="2800" dirty="0"/>
                <a:t>3</a:t>
              </a:r>
            </a:p>
          </p:txBody>
        </p:sp>
        <p:sp>
          <p:nvSpPr>
            <p:cNvPr id="21553" name="Rectangle 38"/>
            <p:cNvSpPr>
              <a:spLocks noChangeArrowheads="1"/>
            </p:cNvSpPr>
            <p:nvPr/>
          </p:nvSpPr>
          <p:spPr bwMode="auto">
            <a:xfrm>
              <a:off x="5385804" y="1595437"/>
              <a:ext cx="1005840" cy="914400"/>
            </a:xfrm>
            <a:prstGeom prst="rect">
              <a:avLst/>
            </a:prstGeom>
            <a:solidFill>
              <a:schemeClr val="bg1"/>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2800" dirty="0" smtClean="0"/>
                <a:t>Intron</a:t>
              </a:r>
            </a:p>
            <a:p>
              <a:pPr algn="ctr" eaLnBrk="1" hangingPunct="1"/>
              <a:r>
                <a:rPr lang="en-US" sz="2800" dirty="0"/>
                <a:t>2</a:t>
              </a:r>
            </a:p>
          </p:txBody>
        </p:sp>
        <p:sp>
          <p:nvSpPr>
            <p:cNvPr id="21554" name="Rectangle 39"/>
            <p:cNvSpPr>
              <a:spLocks noChangeArrowheads="1"/>
            </p:cNvSpPr>
            <p:nvPr/>
          </p:nvSpPr>
          <p:spPr bwMode="auto">
            <a:xfrm>
              <a:off x="3304010" y="1595437"/>
              <a:ext cx="1005840" cy="914400"/>
            </a:xfrm>
            <a:prstGeom prst="rect">
              <a:avLst/>
            </a:prstGeom>
            <a:solidFill>
              <a:schemeClr val="bg1"/>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2800" dirty="0" smtClean="0"/>
                <a:t>Intron</a:t>
              </a:r>
            </a:p>
            <a:p>
              <a:pPr algn="ctr" eaLnBrk="1" hangingPunct="1"/>
              <a:r>
                <a:rPr lang="en-US" sz="2800" dirty="0"/>
                <a:t>1</a:t>
              </a:r>
            </a:p>
          </p:txBody>
        </p:sp>
        <p:sp>
          <p:nvSpPr>
            <p:cNvPr id="21517" name="Rectangle 6"/>
            <p:cNvSpPr>
              <a:spLocks noChangeArrowheads="1"/>
            </p:cNvSpPr>
            <p:nvPr/>
          </p:nvSpPr>
          <p:spPr bwMode="auto">
            <a:xfrm>
              <a:off x="1439067" y="1595437"/>
              <a:ext cx="788989" cy="914400"/>
            </a:xfrm>
            <a:prstGeom prst="rect">
              <a:avLst/>
            </a:prstGeom>
            <a:solidFill>
              <a:schemeClr val="accent2">
                <a:lumMod val="50000"/>
              </a:schemeClr>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dirty="0" smtClean="0"/>
                <a:t>5’</a:t>
              </a:r>
            </a:p>
            <a:p>
              <a:pPr algn="ctr" eaLnBrk="1" hangingPunct="1"/>
              <a:r>
                <a:rPr lang="en-US" dirty="0" smtClean="0"/>
                <a:t>UTR</a:t>
              </a:r>
              <a:endParaRPr lang="en-US" dirty="0"/>
            </a:p>
          </p:txBody>
        </p:sp>
        <p:sp>
          <p:nvSpPr>
            <p:cNvPr id="21518" name="Rectangle 7"/>
            <p:cNvSpPr>
              <a:spLocks noChangeArrowheads="1"/>
            </p:cNvSpPr>
            <p:nvPr/>
          </p:nvSpPr>
          <p:spPr bwMode="auto">
            <a:xfrm>
              <a:off x="7467600" y="1595437"/>
              <a:ext cx="788987" cy="914400"/>
            </a:xfrm>
            <a:prstGeom prst="rect">
              <a:avLst/>
            </a:prstGeom>
            <a:solidFill>
              <a:schemeClr val="accent2">
                <a:lumMod val="50000"/>
              </a:schemeClr>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dirty="0" smtClean="0"/>
                <a:t>3’</a:t>
              </a:r>
            </a:p>
            <a:p>
              <a:pPr algn="ctr" eaLnBrk="1" hangingPunct="1"/>
              <a:r>
                <a:rPr lang="en-US" dirty="0" smtClean="0"/>
                <a:t>UTR</a:t>
              </a:r>
              <a:endParaRPr lang="en-US" dirty="0"/>
            </a:p>
          </p:txBody>
        </p:sp>
      </p:grpSp>
      <p:grpSp>
        <p:nvGrpSpPr>
          <p:cNvPr id="59" name="Group 69"/>
          <p:cNvGrpSpPr>
            <a:grpSpLocks/>
          </p:cNvGrpSpPr>
          <p:nvPr/>
        </p:nvGrpSpPr>
        <p:grpSpPr bwMode="auto">
          <a:xfrm>
            <a:off x="0" y="3813177"/>
            <a:ext cx="8963025" cy="579438"/>
            <a:chOff x="0" y="1488"/>
            <a:chExt cx="5374" cy="365"/>
          </a:xfrm>
        </p:grpSpPr>
        <p:sp>
          <p:nvSpPr>
            <p:cNvPr id="60" name="Line 2"/>
            <p:cNvSpPr>
              <a:spLocks noChangeShapeType="1"/>
            </p:cNvSpPr>
            <p:nvPr/>
          </p:nvSpPr>
          <p:spPr bwMode="auto">
            <a:xfrm>
              <a:off x="658" y="1667"/>
              <a:ext cx="4716" cy="0"/>
            </a:xfrm>
            <a:prstGeom prst="line">
              <a:avLst/>
            </a:prstGeom>
            <a:noFill/>
            <a:ln w="508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 name="Rectangle 37"/>
            <p:cNvSpPr>
              <a:spLocks noChangeArrowheads="1"/>
            </p:cNvSpPr>
            <p:nvPr/>
          </p:nvSpPr>
          <p:spPr bwMode="auto">
            <a:xfrm>
              <a:off x="0" y="1488"/>
              <a:ext cx="638"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68" tIns="43234" rIns="86468" bIns="43234">
              <a:spAutoFit/>
            </a:bodyPr>
            <a:lstStyle>
              <a:lvl1pPr defTabSz="858838" eaLnBrk="0" hangingPunct="0">
                <a:defRPr sz="2400">
                  <a:solidFill>
                    <a:schemeClr val="tx1"/>
                  </a:solidFill>
                  <a:latin typeface="Arial" panose="020B0604020202020204" pitchFamily="34" charset="0"/>
                </a:defRPr>
              </a:lvl1pPr>
              <a:lvl2pPr marL="742950" indent="-285750" defTabSz="858838" eaLnBrk="0" hangingPunct="0">
                <a:defRPr sz="2400">
                  <a:solidFill>
                    <a:schemeClr val="tx1"/>
                  </a:solidFill>
                  <a:latin typeface="Arial" panose="020B0604020202020204" pitchFamily="34" charset="0"/>
                </a:defRPr>
              </a:lvl2pPr>
              <a:lvl3pPr marL="1143000" indent="-228600" defTabSz="858838" eaLnBrk="0" hangingPunct="0">
                <a:defRPr sz="2400">
                  <a:solidFill>
                    <a:schemeClr val="tx1"/>
                  </a:solidFill>
                  <a:latin typeface="Arial" panose="020B0604020202020204" pitchFamily="34" charset="0"/>
                </a:defRPr>
              </a:lvl3pPr>
              <a:lvl4pPr marL="1600200" indent="-228600" defTabSz="858838" eaLnBrk="0" hangingPunct="0">
                <a:defRPr sz="2400">
                  <a:solidFill>
                    <a:schemeClr val="tx1"/>
                  </a:solidFill>
                  <a:latin typeface="Arial" panose="020B0604020202020204" pitchFamily="34" charset="0"/>
                </a:defRPr>
              </a:lvl4pPr>
              <a:lvl5pPr marL="2057400" indent="-228600" defTabSz="858838" eaLnBrk="0" hangingPunct="0">
                <a:defRPr sz="2400">
                  <a:solidFill>
                    <a:schemeClr val="tx1"/>
                  </a:solidFill>
                  <a:latin typeface="Arial" panose="020B0604020202020204" pitchFamily="34" charset="0"/>
                </a:defRPr>
              </a:lvl5pPr>
              <a:lvl6pPr marL="2514600" indent="-228600" defTabSz="85883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5883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5883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58838" eaLnBrk="0" fontAlgn="base" hangingPunct="0">
                <a:spcBef>
                  <a:spcPct val="0"/>
                </a:spcBef>
                <a:spcAft>
                  <a:spcPct val="0"/>
                </a:spcAft>
                <a:defRPr sz="2400">
                  <a:solidFill>
                    <a:schemeClr val="tx1"/>
                  </a:solidFill>
                  <a:latin typeface="Arial" panose="020B0604020202020204" pitchFamily="34" charset="0"/>
                </a:defRPr>
              </a:lvl9pPr>
            </a:lstStyle>
            <a:p>
              <a:r>
                <a:rPr lang="en-US" sz="3200" b="1" dirty="0" smtClean="0"/>
                <a:t>RNA</a:t>
              </a:r>
              <a:endParaRPr lang="en-US" sz="3200" b="1" dirty="0"/>
            </a:p>
          </p:txBody>
        </p:sp>
      </p:grpSp>
      <p:sp>
        <p:nvSpPr>
          <p:cNvPr id="62" name="Rectangle 3"/>
          <p:cNvSpPr>
            <a:spLocks noChangeArrowheads="1"/>
          </p:cNvSpPr>
          <p:nvPr/>
        </p:nvSpPr>
        <p:spPr bwMode="auto">
          <a:xfrm>
            <a:off x="2263113" y="3627439"/>
            <a:ext cx="1005840" cy="914400"/>
          </a:xfrm>
          <a:prstGeom prst="rect">
            <a:avLst/>
          </a:prstGeom>
          <a:solidFill>
            <a:srgbClr val="7030A0"/>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2800" dirty="0" smtClean="0"/>
              <a:t>Exon</a:t>
            </a:r>
          </a:p>
          <a:p>
            <a:pPr algn="ctr" eaLnBrk="1" hangingPunct="1"/>
            <a:r>
              <a:rPr lang="en-US" sz="2800" dirty="0"/>
              <a:t>1</a:t>
            </a:r>
          </a:p>
        </p:txBody>
      </p:sp>
      <p:sp>
        <p:nvSpPr>
          <p:cNvPr id="63" name="Rectangle 4"/>
          <p:cNvSpPr>
            <a:spLocks noChangeArrowheads="1"/>
          </p:cNvSpPr>
          <p:nvPr/>
        </p:nvSpPr>
        <p:spPr bwMode="auto">
          <a:xfrm>
            <a:off x="4344907" y="3627439"/>
            <a:ext cx="1005840" cy="914400"/>
          </a:xfrm>
          <a:prstGeom prst="rect">
            <a:avLst/>
          </a:prstGeom>
          <a:solidFill>
            <a:srgbClr val="FF0000"/>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2800" dirty="0" smtClean="0"/>
              <a:t>Exon</a:t>
            </a:r>
          </a:p>
          <a:p>
            <a:pPr algn="ctr" eaLnBrk="1" hangingPunct="1"/>
            <a:r>
              <a:rPr lang="en-US" sz="2800" dirty="0"/>
              <a:t>2</a:t>
            </a:r>
          </a:p>
        </p:txBody>
      </p:sp>
      <p:sp>
        <p:nvSpPr>
          <p:cNvPr id="64" name="Rectangle 5"/>
          <p:cNvSpPr>
            <a:spLocks noChangeArrowheads="1"/>
          </p:cNvSpPr>
          <p:nvPr/>
        </p:nvSpPr>
        <p:spPr bwMode="auto">
          <a:xfrm>
            <a:off x="6426701" y="3627439"/>
            <a:ext cx="1005840" cy="914400"/>
          </a:xfrm>
          <a:prstGeom prst="rect">
            <a:avLst/>
          </a:prstGeom>
          <a:solidFill>
            <a:srgbClr val="FFC000"/>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2800" dirty="0" smtClean="0"/>
              <a:t>Exon</a:t>
            </a:r>
          </a:p>
          <a:p>
            <a:pPr algn="ctr" eaLnBrk="1" hangingPunct="1"/>
            <a:r>
              <a:rPr lang="en-US" sz="2800" dirty="0"/>
              <a:t>3</a:t>
            </a:r>
          </a:p>
        </p:txBody>
      </p:sp>
      <p:sp>
        <p:nvSpPr>
          <p:cNvPr id="65" name="Rectangle 38"/>
          <p:cNvSpPr>
            <a:spLocks noChangeArrowheads="1"/>
          </p:cNvSpPr>
          <p:nvPr/>
        </p:nvSpPr>
        <p:spPr bwMode="auto">
          <a:xfrm>
            <a:off x="5385804" y="3627439"/>
            <a:ext cx="1005840" cy="914400"/>
          </a:xfrm>
          <a:prstGeom prst="rect">
            <a:avLst/>
          </a:prstGeom>
          <a:solidFill>
            <a:schemeClr val="bg1"/>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2800" dirty="0" smtClean="0"/>
              <a:t>Intron</a:t>
            </a:r>
          </a:p>
          <a:p>
            <a:pPr algn="ctr" eaLnBrk="1" hangingPunct="1"/>
            <a:r>
              <a:rPr lang="en-US" sz="2800" dirty="0"/>
              <a:t>2</a:t>
            </a:r>
          </a:p>
        </p:txBody>
      </p:sp>
      <p:sp>
        <p:nvSpPr>
          <p:cNvPr id="66" name="Rectangle 39"/>
          <p:cNvSpPr>
            <a:spLocks noChangeArrowheads="1"/>
          </p:cNvSpPr>
          <p:nvPr/>
        </p:nvSpPr>
        <p:spPr bwMode="auto">
          <a:xfrm>
            <a:off x="3304010" y="3627439"/>
            <a:ext cx="1005840" cy="914400"/>
          </a:xfrm>
          <a:prstGeom prst="rect">
            <a:avLst/>
          </a:prstGeom>
          <a:solidFill>
            <a:schemeClr val="bg1"/>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2800" dirty="0" smtClean="0"/>
              <a:t>Intron</a:t>
            </a:r>
          </a:p>
          <a:p>
            <a:pPr algn="ctr" eaLnBrk="1" hangingPunct="1"/>
            <a:r>
              <a:rPr lang="en-US" sz="2800" dirty="0"/>
              <a:t>1</a:t>
            </a:r>
          </a:p>
        </p:txBody>
      </p:sp>
      <p:sp>
        <p:nvSpPr>
          <p:cNvPr id="67" name="Rectangle 6"/>
          <p:cNvSpPr>
            <a:spLocks noChangeArrowheads="1"/>
          </p:cNvSpPr>
          <p:nvPr/>
        </p:nvSpPr>
        <p:spPr bwMode="auto">
          <a:xfrm>
            <a:off x="1439067" y="3627439"/>
            <a:ext cx="788989" cy="914400"/>
          </a:xfrm>
          <a:prstGeom prst="rect">
            <a:avLst/>
          </a:prstGeom>
          <a:solidFill>
            <a:schemeClr val="accent2">
              <a:lumMod val="50000"/>
            </a:schemeClr>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dirty="0" smtClean="0"/>
              <a:t>5’</a:t>
            </a:r>
          </a:p>
          <a:p>
            <a:pPr algn="ctr" eaLnBrk="1" hangingPunct="1"/>
            <a:r>
              <a:rPr lang="en-US" dirty="0" smtClean="0"/>
              <a:t>UTR</a:t>
            </a:r>
            <a:endParaRPr lang="en-US" dirty="0"/>
          </a:p>
        </p:txBody>
      </p:sp>
      <p:sp>
        <p:nvSpPr>
          <p:cNvPr id="68" name="Rectangle 7"/>
          <p:cNvSpPr>
            <a:spLocks noChangeArrowheads="1"/>
          </p:cNvSpPr>
          <p:nvPr/>
        </p:nvSpPr>
        <p:spPr bwMode="auto">
          <a:xfrm>
            <a:off x="7467600" y="3627439"/>
            <a:ext cx="788987" cy="914400"/>
          </a:xfrm>
          <a:prstGeom prst="rect">
            <a:avLst/>
          </a:prstGeom>
          <a:solidFill>
            <a:schemeClr val="accent2">
              <a:lumMod val="50000"/>
            </a:schemeClr>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dirty="0" smtClean="0"/>
              <a:t>3’</a:t>
            </a:r>
          </a:p>
          <a:p>
            <a:pPr algn="ctr" eaLnBrk="1" hangingPunct="1"/>
            <a:r>
              <a:rPr lang="en-US" dirty="0" smtClean="0"/>
              <a:t>UTR</a:t>
            </a:r>
            <a:endParaRPr lang="en-US" dirty="0"/>
          </a:p>
        </p:txBody>
      </p:sp>
      <p:grpSp>
        <p:nvGrpSpPr>
          <p:cNvPr id="4" name="Group 3"/>
          <p:cNvGrpSpPr/>
          <p:nvPr/>
        </p:nvGrpSpPr>
        <p:grpSpPr>
          <a:xfrm>
            <a:off x="4173457" y="2690816"/>
            <a:ext cx="3436173" cy="781049"/>
            <a:chOff x="4487782" y="2690816"/>
            <a:chExt cx="3436173" cy="781049"/>
          </a:xfrm>
        </p:grpSpPr>
        <p:sp>
          <p:nvSpPr>
            <p:cNvPr id="2" name="Down Arrow 1"/>
            <p:cNvSpPr/>
            <p:nvPr/>
          </p:nvSpPr>
          <p:spPr>
            <a:xfrm>
              <a:off x="4487782" y="2690816"/>
              <a:ext cx="665243" cy="781049"/>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37"/>
            <p:cNvSpPr>
              <a:spLocks noChangeArrowheads="1"/>
            </p:cNvSpPr>
            <p:nvPr/>
          </p:nvSpPr>
          <p:spPr bwMode="auto">
            <a:xfrm>
              <a:off x="5154261" y="2760664"/>
              <a:ext cx="2769694" cy="579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68" tIns="43234" rIns="86468" bIns="43234">
              <a:spAutoFit/>
            </a:bodyPr>
            <a:lstStyle>
              <a:lvl1pPr defTabSz="858838" eaLnBrk="0" hangingPunct="0">
                <a:defRPr sz="2400">
                  <a:solidFill>
                    <a:schemeClr val="tx1"/>
                  </a:solidFill>
                  <a:latin typeface="Arial" panose="020B0604020202020204" pitchFamily="34" charset="0"/>
                </a:defRPr>
              </a:lvl1pPr>
              <a:lvl2pPr marL="742950" indent="-285750" defTabSz="858838" eaLnBrk="0" hangingPunct="0">
                <a:defRPr sz="2400">
                  <a:solidFill>
                    <a:schemeClr val="tx1"/>
                  </a:solidFill>
                  <a:latin typeface="Arial" panose="020B0604020202020204" pitchFamily="34" charset="0"/>
                </a:defRPr>
              </a:lvl2pPr>
              <a:lvl3pPr marL="1143000" indent="-228600" defTabSz="858838" eaLnBrk="0" hangingPunct="0">
                <a:defRPr sz="2400">
                  <a:solidFill>
                    <a:schemeClr val="tx1"/>
                  </a:solidFill>
                  <a:latin typeface="Arial" panose="020B0604020202020204" pitchFamily="34" charset="0"/>
                </a:defRPr>
              </a:lvl3pPr>
              <a:lvl4pPr marL="1600200" indent="-228600" defTabSz="858838" eaLnBrk="0" hangingPunct="0">
                <a:defRPr sz="2400">
                  <a:solidFill>
                    <a:schemeClr val="tx1"/>
                  </a:solidFill>
                  <a:latin typeface="Arial" panose="020B0604020202020204" pitchFamily="34" charset="0"/>
                </a:defRPr>
              </a:lvl4pPr>
              <a:lvl5pPr marL="2057400" indent="-228600" defTabSz="858838" eaLnBrk="0" hangingPunct="0">
                <a:defRPr sz="2400">
                  <a:solidFill>
                    <a:schemeClr val="tx1"/>
                  </a:solidFill>
                  <a:latin typeface="Arial" panose="020B0604020202020204" pitchFamily="34" charset="0"/>
                </a:defRPr>
              </a:lvl5pPr>
              <a:lvl6pPr marL="2514600" indent="-228600" defTabSz="85883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5883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5883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58838" eaLnBrk="0" fontAlgn="base" hangingPunct="0">
                <a:spcBef>
                  <a:spcPct val="0"/>
                </a:spcBef>
                <a:spcAft>
                  <a:spcPct val="0"/>
                </a:spcAft>
                <a:defRPr sz="2400">
                  <a:solidFill>
                    <a:schemeClr val="tx1"/>
                  </a:solidFill>
                  <a:latin typeface="Arial" panose="020B0604020202020204" pitchFamily="34" charset="0"/>
                </a:defRPr>
              </a:lvl9pPr>
            </a:lstStyle>
            <a:p>
              <a:r>
                <a:rPr lang="en-US" sz="3200" b="1" dirty="0" smtClean="0"/>
                <a:t>Transcription</a:t>
              </a:r>
              <a:endParaRPr lang="en-US" sz="3200" b="1" dirty="0"/>
            </a:p>
          </p:txBody>
        </p:sp>
      </p:grpSp>
      <p:grpSp>
        <p:nvGrpSpPr>
          <p:cNvPr id="8" name="Group 7"/>
          <p:cNvGrpSpPr/>
          <p:nvPr/>
        </p:nvGrpSpPr>
        <p:grpSpPr>
          <a:xfrm>
            <a:off x="0" y="5634036"/>
            <a:ext cx="8963025" cy="914400"/>
            <a:chOff x="0" y="5634036"/>
            <a:chExt cx="8963025" cy="914400"/>
          </a:xfrm>
        </p:grpSpPr>
        <p:grpSp>
          <p:nvGrpSpPr>
            <p:cNvPr id="71" name="Group 69"/>
            <p:cNvGrpSpPr>
              <a:grpSpLocks/>
            </p:cNvGrpSpPr>
            <p:nvPr/>
          </p:nvGrpSpPr>
          <p:grpSpPr bwMode="auto">
            <a:xfrm>
              <a:off x="0" y="5819774"/>
              <a:ext cx="8963025" cy="573088"/>
              <a:chOff x="0" y="1488"/>
              <a:chExt cx="5374" cy="361"/>
            </a:xfrm>
          </p:grpSpPr>
          <p:sp>
            <p:nvSpPr>
              <p:cNvPr id="72" name="Line 2"/>
              <p:cNvSpPr>
                <a:spLocks noChangeShapeType="1"/>
              </p:cNvSpPr>
              <p:nvPr/>
            </p:nvSpPr>
            <p:spPr bwMode="auto">
              <a:xfrm>
                <a:off x="658" y="1667"/>
                <a:ext cx="4716" cy="0"/>
              </a:xfrm>
              <a:prstGeom prst="line">
                <a:avLst/>
              </a:prstGeom>
              <a:noFill/>
              <a:ln w="508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 name="Rectangle 37"/>
              <p:cNvSpPr>
                <a:spLocks noChangeArrowheads="1"/>
              </p:cNvSpPr>
              <p:nvPr/>
            </p:nvSpPr>
            <p:spPr bwMode="auto">
              <a:xfrm>
                <a:off x="0" y="1488"/>
                <a:ext cx="663" cy="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68" tIns="43234" rIns="86468" bIns="43234">
                <a:spAutoFit/>
              </a:bodyPr>
              <a:lstStyle>
                <a:lvl1pPr defTabSz="858838" eaLnBrk="0" hangingPunct="0">
                  <a:defRPr sz="2400">
                    <a:solidFill>
                      <a:schemeClr val="tx1"/>
                    </a:solidFill>
                    <a:latin typeface="Arial" panose="020B0604020202020204" pitchFamily="34" charset="0"/>
                  </a:defRPr>
                </a:lvl1pPr>
                <a:lvl2pPr marL="742950" indent="-285750" defTabSz="858838" eaLnBrk="0" hangingPunct="0">
                  <a:defRPr sz="2400">
                    <a:solidFill>
                      <a:schemeClr val="tx1"/>
                    </a:solidFill>
                    <a:latin typeface="Arial" panose="020B0604020202020204" pitchFamily="34" charset="0"/>
                  </a:defRPr>
                </a:lvl2pPr>
                <a:lvl3pPr marL="1143000" indent="-228600" defTabSz="858838" eaLnBrk="0" hangingPunct="0">
                  <a:defRPr sz="2400">
                    <a:solidFill>
                      <a:schemeClr val="tx1"/>
                    </a:solidFill>
                    <a:latin typeface="Arial" panose="020B0604020202020204" pitchFamily="34" charset="0"/>
                  </a:defRPr>
                </a:lvl3pPr>
                <a:lvl4pPr marL="1600200" indent="-228600" defTabSz="858838" eaLnBrk="0" hangingPunct="0">
                  <a:defRPr sz="2400">
                    <a:solidFill>
                      <a:schemeClr val="tx1"/>
                    </a:solidFill>
                    <a:latin typeface="Arial" panose="020B0604020202020204" pitchFamily="34" charset="0"/>
                  </a:defRPr>
                </a:lvl4pPr>
                <a:lvl5pPr marL="2057400" indent="-228600" defTabSz="858838" eaLnBrk="0" hangingPunct="0">
                  <a:defRPr sz="2400">
                    <a:solidFill>
                      <a:schemeClr val="tx1"/>
                    </a:solidFill>
                    <a:latin typeface="Arial" panose="020B0604020202020204" pitchFamily="34" charset="0"/>
                  </a:defRPr>
                </a:lvl5pPr>
                <a:lvl6pPr marL="2514600" indent="-228600" defTabSz="85883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5883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5883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58838" eaLnBrk="0" fontAlgn="base" hangingPunct="0">
                  <a:spcBef>
                    <a:spcPct val="0"/>
                  </a:spcBef>
                  <a:spcAft>
                    <a:spcPct val="0"/>
                  </a:spcAft>
                  <a:defRPr sz="2400">
                    <a:solidFill>
                      <a:schemeClr val="tx1"/>
                    </a:solidFill>
                    <a:latin typeface="Arial" panose="020B0604020202020204" pitchFamily="34" charset="0"/>
                  </a:defRPr>
                </a:lvl9pPr>
              </a:lstStyle>
              <a:p>
                <a:r>
                  <a:rPr lang="en-US" sz="3200" b="1"/>
                  <a:t>DNA</a:t>
                </a:r>
              </a:p>
            </p:txBody>
          </p:sp>
        </p:grpSp>
        <p:sp>
          <p:nvSpPr>
            <p:cNvPr id="74" name="Rectangle 3"/>
            <p:cNvSpPr>
              <a:spLocks noChangeArrowheads="1"/>
            </p:cNvSpPr>
            <p:nvPr/>
          </p:nvSpPr>
          <p:spPr bwMode="auto">
            <a:xfrm>
              <a:off x="3323058" y="5634036"/>
              <a:ext cx="1005840" cy="914400"/>
            </a:xfrm>
            <a:prstGeom prst="rect">
              <a:avLst/>
            </a:prstGeom>
            <a:solidFill>
              <a:srgbClr val="7030A0"/>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2800" dirty="0" smtClean="0"/>
                <a:t>Exon</a:t>
              </a:r>
            </a:p>
            <a:p>
              <a:pPr algn="ctr" eaLnBrk="1" hangingPunct="1"/>
              <a:r>
                <a:rPr lang="en-US" sz="2800" dirty="0"/>
                <a:t>1</a:t>
              </a:r>
            </a:p>
          </p:txBody>
        </p:sp>
        <p:sp>
          <p:nvSpPr>
            <p:cNvPr id="75" name="Rectangle 4"/>
            <p:cNvSpPr>
              <a:spLocks noChangeArrowheads="1"/>
            </p:cNvSpPr>
            <p:nvPr/>
          </p:nvSpPr>
          <p:spPr bwMode="auto">
            <a:xfrm>
              <a:off x="4344907" y="5634036"/>
              <a:ext cx="1005840" cy="914400"/>
            </a:xfrm>
            <a:prstGeom prst="rect">
              <a:avLst/>
            </a:prstGeom>
            <a:solidFill>
              <a:srgbClr val="FF0000"/>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2800" dirty="0" smtClean="0"/>
                <a:t>Exon</a:t>
              </a:r>
            </a:p>
            <a:p>
              <a:pPr algn="ctr" eaLnBrk="1" hangingPunct="1"/>
              <a:r>
                <a:rPr lang="en-US" sz="2800" dirty="0"/>
                <a:t>2</a:t>
              </a:r>
            </a:p>
          </p:txBody>
        </p:sp>
        <p:sp>
          <p:nvSpPr>
            <p:cNvPr id="76" name="Rectangle 5"/>
            <p:cNvSpPr>
              <a:spLocks noChangeArrowheads="1"/>
            </p:cNvSpPr>
            <p:nvPr/>
          </p:nvSpPr>
          <p:spPr bwMode="auto">
            <a:xfrm>
              <a:off x="5350747" y="5634036"/>
              <a:ext cx="1005840" cy="914400"/>
            </a:xfrm>
            <a:prstGeom prst="rect">
              <a:avLst/>
            </a:prstGeom>
            <a:solidFill>
              <a:srgbClr val="FFC000"/>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sz="2800" dirty="0" smtClean="0"/>
                <a:t>Exon</a:t>
              </a:r>
            </a:p>
            <a:p>
              <a:pPr algn="ctr" eaLnBrk="1" hangingPunct="1"/>
              <a:r>
                <a:rPr lang="en-US" sz="2800" dirty="0"/>
                <a:t>3</a:t>
              </a:r>
            </a:p>
          </p:txBody>
        </p:sp>
        <p:sp>
          <p:nvSpPr>
            <p:cNvPr id="79" name="Rectangle 6"/>
            <p:cNvSpPr>
              <a:spLocks noChangeArrowheads="1"/>
            </p:cNvSpPr>
            <p:nvPr/>
          </p:nvSpPr>
          <p:spPr bwMode="auto">
            <a:xfrm>
              <a:off x="2499012" y="5634036"/>
              <a:ext cx="788989" cy="914400"/>
            </a:xfrm>
            <a:prstGeom prst="rect">
              <a:avLst/>
            </a:prstGeom>
            <a:solidFill>
              <a:schemeClr val="accent2">
                <a:lumMod val="50000"/>
              </a:schemeClr>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dirty="0" smtClean="0"/>
                <a:t>5’</a:t>
              </a:r>
            </a:p>
            <a:p>
              <a:pPr algn="ctr" eaLnBrk="1" hangingPunct="1"/>
              <a:r>
                <a:rPr lang="en-US" dirty="0" smtClean="0"/>
                <a:t>UTR</a:t>
              </a:r>
              <a:endParaRPr lang="en-US" dirty="0"/>
            </a:p>
          </p:txBody>
        </p:sp>
        <p:sp>
          <p:nvSpPr>
            <p:cNvPr id="80" name="Rectangle 7"/>
            <p:cNvSpPr>
              <a:spLocks noChangeArrowheads="1"/>
            </p:cNvSpPr>
            <p:nvPr/>
          </p:nvSpPr>
          <p:spPr bwMode="auto">
            <a:xfrm>
              <a:off x="6391646" y="5634036"/>
              <a:ext cx="788987" cy="914400"/>
            </a:xfrm>
            <a:prstGeom prst="rect">
              <a:avLst/>
            </a:prstGeom>
            <a:solidFill>
              <a:schemeClr val="accent2">
                <a:lumMod val="50000"/>
              </a:schemeClr>
            </a:solidFill>
            <a:ln w="127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dirty="0" smtClean="0"/>
                <a:t>3’</a:t>
              </a:r>
            </a:p>
            <a:p>
              <a:pPr algn="ctr" eaLnBrk="1" hangingPunct="1"/>
              <a:r>
                <a:rPr lang="en-US" dirty="0" smtClean="0"/>
                <a:t>UTR</a:t>
              </a:r>
              <a:endParaRPr lang="en-US" dirty="0"/>
            </a:p>
          </p:txBody>
        </p:sp>
      </p:grpSp>
      <p:grpSp>
        <p:nvGrpSpPr>
          <p:cNvPr id="6" name="Group 5"/>
          <p:cNvGrpSpPr/>
          <p:nvPr/>
        </p:nvGrpSpPr>
        <p:grpSpPr>
          <a:xfrm>
            <a:off x="4173457" y="4697413"/>
            <a:ext cx="5053796" cy="781049"/>
            <a:chOff x="4487782" y="4697413"/>
            <a:chExt cx="5053796" cy="781049"/>
          </a:xfrm>
        </p:grpSpPr>
        <p:sp>
          <p:nvSpPr>
            <p:cNvPr id="81" name="Down Arrow 80"/>
            <p:cNvSpPr/>
            <p:nvPr/>
          </p:nvSpPr>
          <p:spPr>
            <a:xfrm>
              <a:off x="4487782" y="4697413"/>
              <a:ext cx="665243" cy="781049"/>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37"/>
            <p:cNvSpPr>
              <a:spLocks noChangeArrowheads="1"/>
            </p:cNvSpPr>
            <p:nvPr/>
          </p:nvSpPr>
          <p:spPr bwMode="auto">
            <a:xfrm>
              <a:off x="5154261" y="4767261"/>
              <a:ext cx="4387317" cy="579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6468" tIns="43234" rIns="86468" bIns="43234">
              <a:spAutoFit/>
            </a:bodyPr>
            <a:lstStyle>
              <a:lvl1pPr defTabSz="858838" eaLnBrk="0" hangingPunct="0">
                <a:defRPr sz="2400">
                  <a:solidFill>
                    <a:schemeClr val="tx1"/>
                  </a:solidFill>
                  <a:latin typeface="Arial" panose="020B0604020202020204" pitchFamily="34" charset="0"/>
                </a:defRPr>
              </a:lvl1pPr>
              <a:lvl2pPr marL="742950" indent="-285750" defTabSz="858838" eaLnBrk="0" hangingPunct="0">
                <a:defRPr sz="2400">
                  <a:solidFill>
                    <a:schemeClr val="tx1"/>
                  </a:solidFill>
                  <a:latin typeface="Arial" panose="020B0604020202020204" pitchFamily="34" charset="0"/>
                </a:defRPr>
              </a:lvl2pPr>
              <a:lvl3pPr marL="1143000" indent="-228600" defTabSz="858838" eaLnBrk="0" hangingPunct="0">
                <a:defRPr sz="2400">
                  <a:solidFill>
                    <a:schemeClr val="tx1"/>
                  </a:solidFill>
                  <a:latin typeface="Arial" panose="020B0604020202020204" pitchFamily="34" charset="0"/>
                </a:defRPr>
              </a:lvl3pPr>
              <a:lvl4pPr marL="1600200" indent="-228600" defTabSz="858838" eaLnBrk="0" hangingPunct="0">
                <a:defRPr sz="2400">
                  <a:solidFill>
                    <a:schemeClr val="tx1"/>
                  </a:solidFill>
                  <a:latin typeface="Arial" panose="020B0604020202020204" pitchFamily="34" charset="0"/>
                </a:defRPr>
              </a:lvl4pPr>
              <a:lvl5pPr marL="2057400" indent="-228600" defTabSz="858838" eaLnBrk="0" hangingPunct="0">
                <a:defRPr sz="2400">
                  <a:solidFill>
                    <a:schemeClr val="tx1"/>
                  </a:solidFill>
                  <a:latin typeface="Arial" panose="020B0604020202020204" pitchFamily="34" charset="0"/>
                </a:defRPr>
              </a:lvl5pPr>
              <a:lvl6pPr marL="2514600" indent="-228600" defTabSz="85883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5883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5883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58838" eaLnBrk="0" fontAlgn="base" hangingPunct="0">
                <a:spcBef>
                  <a:spcPct val="0"/>
                </a:spcBef>
                <a:spcAft>
                  <a:spcPct val="0"/>
                </a:spcAft>
                <a:defRPr sz="2400">
                  <a:solidFill>
                    <a:schemeClr val="tx1"/>
                  </a:solidFill>
                  <a:latin typeface="Arial" panose="020B0604020202020204" pitchFamily="34" charset="0"/>
                </a:defRPr>
              </a:lvl9pPr>
            </a:lstStyle>
            <a:p>
              <a:r>
                <a:rPr lang="en-US" sz="3200" b="1" dirty="0" smtClean="0"/>
                <a:t>Reverse transcription</a:t>
              </a:r>
              <a:endParaRPr lang="en-US" sz="3200" b="1" dirty="0"/>
            </a:p>
          </p:txBody>
        </p:sp>
      </p:grpSp>
    </p:spTree>
    <p:extLst>
      <p:ext uri="{BB962C8B-B14F-4D97-AF65-F5344CB8AC3E}">
        <p14:creationId xmlns:p14="http://schemas.microsoft.com/office/powerpoint/2010/main" val="23804250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22" presetClass="entr" presetSubtype="1" fill="hold" grpId="1" nodeType="after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wipe(up)">
                                      <p:cBhvr>
                                        <p:cTn id="15" dur="500"/>
                                        <p:tgtEl>
                                          <p:spTgt spid="66"/>
                                        </p:tgtEl>
                                      </p:cBhvr>
                                    </p:animEffect>
                                  </p:childTnLst>
                                </p:cTn>
                              </p:par>
                              <p:par>
                                <p:cTn id="16" presetID="22" presetClass="entr" presetSubtype="1" fill="hold" grpId="1" nodeType="with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wipe(up)">
                                      <p:cBhvr>
                                        <p:cTn id="18" dur="500"/>
                                        <p:tgtEl>
                                          <p:spTgt spid="65"/>
                                        </p:tgtEl>
                                      </p:cBhvr>
                                    </p:animEffect>
                                  </p:childTnLst>
                                </p:cTn>
                              </p:par>
                              <p:par>
                                <p:cTn id="19" presetID="22" presetClass="entr" presetSubtype="1" fill="hold" grpId="1" nodeType="with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wipe(up)">
                                      <p:cBhvr>
                                        <p:cTn id="21" dur="500"/>
                                        <p:tgtEl>
                                          <p:spTgt spid="67"/>
                                        </p:tgtEl>
                                      </p:cBhvr>
                                    </p:animEffect>
                                  </p:childTnLst>
                                </p:cTn>
                              </p:par>
                              <p:par>
                                <p:cTn id="22" presetID="22" presetClass="entr" presetSubtype="1" fill="hold" grpId="1" nodeType="with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up)">
                                      <p:cBhvr>
                                        <p:cTn id="24" dur="500"/>
                                        <p:tgtEl>
                                          <p:spTgt spid="62"/>
                                        </p:tgtEl>
                                      </p:cBhvr>
                                    </p:animEffect>
                                  </p:childTnLst>
                                </p:cTn>
                              </p:par>
                              <p:par>
                                <p:cTn id="25" presetID="22" presetClass="entr" presetSubtype="1" fill="hold" grpId="1" nodeType="with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wipe(up)">
                                      <p:cBhvr>
                                        <p:cTn id="27" dur="500"/>
                                        <p:tgtEl>
                                          <p:spTgt spid="64"/>
                                        </p:tgtEl>
                                      </p:cBhvr>
                                    </p:animEffect>
                                  </p:childTnLst>
                                </p:cTn>
                              </p:par>
                              <p:par>
                                <p:cTn id="28" presetID="22" presetClass="entr" presetSubtype="1" fill="hold" grpId="1" nodeType="with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wipe(up)">
                                      <p:cBhvr>
                                        <p:cTn id="30" dur="500"/>
                                        <p:tgtEl>
                                          <p:spTgt spid="68"/>
                                        </p:tgtEl>
                                      </p:cBhvr>
                                    </p:animEffect>
                                  </p:childTnLst>
                                </p:cTn>
                              </p:par>
                              <p:par>
                                <p:cTn id="31" presetID="22" presetClass="entr" presetSubtype="1" fill="hold" nodeType="with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wipe(up)">
                                      <p:cBhvr>
                                        <p:cTn id="33" dur="500"/>
                                        <p:tgtEl>
                                          <p:spTgt spid="59"/>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63"/>
                                        </p:tgtEl>
                                        <p:attrNameLst>
                                          <p:attrName>style.visibility</p:attrName>
                                        </p:attrNameLst>
                                      </p:cBhvr>
                                      <p:to>
                                        <p:strVal val="visible"/>
                                      </p:to>
                                    </p:set>
                                    <p:animEffect transition="in" filter="wipe(up)">
                                      <p:cBhvr>
                                        <p:cTn id="36" dur="500"/>
                                        <p:tgtEl>
                                          <p:spTgt spid="63"/>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xit" presetSubtype="0" fill="hold" grpId="0" nodeType="clickEffect">
                                  <p:stCondLst>
                                    <p:cond delay="0"/>
                                  </p:stCondLst>
                                  <p:childTnLst>
                                    <p:animEffect transition="out" filter="fade">
                                      <p:cBhvr>
                                        <p:cTn id="40" dur="1000"/>
                                        <p:tgtEl>
                                          <p:spTgt spid="66"/>
                                        </p:tgtEl>
                                      </p:cBhvr>
                                    </p:animEffect>
                                    <p:anim calcmode="lin" valueType="num">
                                      <p:cBhvr>
                                        <p:cTn id="41" dur="1000"/>
                                        <p:tgtEl>
                                          <p:spTgt spid="66"/>
                                        </p:tgtEl>
                                        <p:attrNameLst>
                                          <p:attrName>ppt_x</p:attrName>
                                        </p:attrNameLst>
                                      </p:cBhvr>
                                      <p:tavLst>
                                        <p:tav tm="0">
                                          <p:val>
                                            <p:strVal val="ppt_x"/>
                                          </p:val>
                                        </p:tav>
                                        <p:tav tm="100000">
                                          <p:val>
                                            <p:strVal val="ppt_x"/>
                                          </p:val>
                                        </p:tav>
                                      </p:tavLst>
                                    </p:anim>
                                    <p:anim calcmode="lin" valueType="num">
                                      <p:cBhvr>
                                        <p:cTn id="42" dur="1000"/>
                                        <p:tgtEl>
                                          <p:spTgt spid="66"/>
                                        </p:tgtEl>
                                        <p:attrNameLst>
                                          <p:attrName>ppt_y</p:attrName>
                                        </p:attrNameLst>
                                      </p:cBhvr>
                                      <p:tavLst>
                                        <p:tav tm="0">
                                          <p:val>
                                            <p:strVal val="ppt_y"/>
                                          </p:val>
                                        </p:tav>
                                        <p:tav tm="100000">
                                          <p:val>
                                            <p:strVal val="ppt_y+.1"/>
                                          </p:val>
                                        </p:tav>
                                      </p:tavLst>
                                    </p:anim>
                                    <p:set>
                                      <p:cBhvr>
                                        <p:cTn id="43" dur="1" fill="hold">
                                          <p:stCondLst>
                                            <p:cond delay="999"/>
                                          </p:stCondLst>
                                        </p:cTn>
                                        <p:tgtEl>
                                          <p:spTgt spid="66"/>
                                        </p:tgtEl>
                                        <p:attrNameLst>
                                          <p:attrName>style.visibility</p:attrName>
                                        </p:attrNameLst>
                                      </p:cBhvr>
                                      <p:to>
                                        <p:strVal val="hidden"/>
                                      </p:to>
                                    </p:set>
                                  </p:childTnLst>
                                </p:cTn>
                              </p:par>
                              <p:par>
                                <p:cTn id="44" presetID="42" presetClass="exit" presetSubtype="0" fill="hold" grpId="0" nodeType="withEffect">
                                  <p:stCondLst>
                                    <p:cond delay="0"/>
                                  </p:stCondLst>
                                  <p:childTnLst>
                                    <p:animEffect transition="out" filter="fade">
                                      <p:cBhvr>
                                        <p:cTn id="45" dur="1000"/>
                                        <p:tgtEl>
                                          <p:spTgt spid="65"/>
                                        </p:tgtEl>
                                      </p:cBhvr>
                                    </p:animEffect>
                                    <p:anim calcmode="lin" valueType="num">
                                      <p:cBhvr>
                                        <p:cTn id="46" dur="1000"/>
                                        <p:tgtEl>
                                          <p:spTgt spid="65"/>
                                        </p:tgtEl>
                                        <p:attrNameLst>
                                          <p:attrName>ppt_x</p:attrName>
                                        </p:attrNameLst>
                                      </p:cBhvr>
                                      <p:tavLst>
                                        <p:tav tm="0">
                                          <p:val>
                                            <p:strVal val="ppt_x"/>
                                          </p:val>
                                        </p:tav>
                                        <p:tav tm="100000">
                                          <p:val>
                                            <p:strVal val="ppt_x"/>
                                          </p:val>
                                        </p:tav>
                                      </p:tavLst>
                                    </p:anim>
                                    <p:anim calcmode="lin" valueType="num">
                                      <p:cBhvr>
                                        <p:cTn id="47" dur="1000"/>
                                        <p:tgtEl>
                                          <p:spTgt spid="65"/>
                                        </p:tgtEl>
                                        <p:attrNameLst>
                                          <p:attrName>ppt_y</p:attrName>
                                        </p:attrNameLst>
                                      </p:cBhvr>
                                      <p:tavLst>
                                        <p:tav tm="0">
                                          <p:val>
                                            <p:strVal val="ppt_y"/>
                                          </p:val>
                                        </p:tav>
                                        <p:tav tm="100000">
                                          <p:val>
                                            <p:strVal val="ppt_y+.1"/>
                                          </p:val>
                                        </p:tav>
                                      </p:tavLst>
                                    </p:anim>
                                    <p:set>
                                      <p:cBhvr>
                                        <p:cTn id="48" dur="1" fill="hold">
                                          <p:stCondLst>
                                            <p:cond delay="999"/>
                                          </p:stCondLst>
                                        </p:cTn>
                                        <p:tgtEl>
                                          <p:spTgt spid="65"/>
                                        </p:tgtEl>
                                        <p:attrNameLst>
                                          <p:attrName>style.visibility</p:attrName>
                                        </p:attrNameLst>
                                      </p:cBhvr>
                                      <p:to>
                                        <p:strVal val="hidden"/>
                                      </p:to>
                                    </p:set>
                                  </p:childTnLst>
                                </p:cTn>
                              </p:par>
                              <p:par>
                                <p:cTn id="49" presetID="63" presetClass="path" presetSubtype="0" accel="50000" decel="50000" fill="hold" grpId="0" nodeType="withEffect">
                                  <p:stCondLst>
                                    <p:cond delay="0"/>
                                  </p:stCondLst>
                                  <p:childTnLst>
                                    <p:animMotion origin="layout" path="M 2.77778E-6 -1.85185E-6 L 0.1184 -1.85185E-6 " pathEditMode="relative" rAng="0" ptsTypes="AA">
                                      <p:cBhvr>
                                        <p:cTn id="50" dur="2000" fill="hold"/>
                                        <p:tgtEl>
                                          <p:spTgt spid="67"/>
                                        </p:tgtEl>
                                        <p:attrNameLst>
                                          <p:attrName>ppt_x</p:attrName>
                                          <p:attrName>ppt_y</p:attrName>
                                        </p:attrNameLst>
                                      </p:cBhvr>
                                      <p:rCtr x="5920" y="0"/>
                                    </p:animMotion>
                                  </p:childTnLst>
                                </p:cTn>
                              </p:par>
                              <p:par>
                                <p:cTn id="51" presetID="63" presetClass="path" presetSubtype="0" accel="50000" decel="50000" fill="hold" grpId="0" nodeType="withEffect">
                                  <p:stCondLst>
                                    <p:cond delay="0"/>
                                  </p:stCondLst>
                                  <p:childTnLst>
                                    <p:animMotion origin="layout" path="M -5.55556E-7 -1.85185E-6 L 0.11528 -1.85185E-6 " pathEditMode="relative" rAng="0" ptsTypes="AA">
                                      <p:cBhvr>
                                        <p:cTn id="52" dur="2000" fill="hold"/>
                                        <p:tgtEl>
                                          <p:spTgt spid="62"/>
                                        </p:tgtEl>
                                        <p:attrNameLst>
                                          <p:attrName>ppt_x</p:attrName>
                                          <p:attrName>ppt_y</p:attrName>
                                        </p:attrNameLst>
                                      </p:cBhvr>
                                      <p:rCtr x="5764" y="0"/>
                                    </p:animMotion>
                                  </p:childTnLst>
                                </p:cTn>
                              </p:par>
                              <p:par>
                                <p:cTn id="53" presetID="35" presetClass="path" presetSubtype="0" accel="50000" decel="50000" fill="hold" grpId="0" nodeType="withEffect">
                                  <p:stCondLst>
                                    <p:cond delay="0"/>
                                  </p:stCondLst>
                                  <p:childTnLst>
                                    <p:animMotion origin="layout" path="M -2.5E-6 -1.85185E-6 L -0.1151 -1.85185E-6 " pathEditMode="relative" rAng="0" ptsTypes="AA">
                                      <p:cBhvr>
                                        <p:cTn id="54" dur="2000" fill="hold"/>
                                        <p:tgtEl>
                                          <p:spTgt spid="64"/>
                                        </p:tgtEl>
                                        <p:attrNameLst>
                                          <p:attrName>ppt_x</p:attrName>
                                          <p:attrName>ppt_y</p:attrName>
                                        </p:attrNameLst>
                                      </p:cBhvr>
                                      <p:rCtr x="-5764" y="0"/>
                                    </p:animMotion>
                                  </p:childTnLst>
                                </p:cTn>
                              </p:par>
                              <p:par>
                                <p:cTn id="55" presetID="35" presetClass="path" presetSubtype="0" accel="50000" decel="50000" fill="hold" grpId="0" nodeType="withEffect">
                                  <p:stCondLst>
                                    <p:cond delay="0"/>
                                  </p:stCondLst>
                                  <p:childTnLst>
                                    <p:animMotion origin="layout" path="M -2.22222E-6 -1.85185E-6 L -0.11684 -1.85185E-6 " pathEditMode="relative" rAng="0" ptsTypes="AA">
                                      <p:cBhvr>
                                        <p:cTn id="56" dur="2000" fill="hold"/>
                                        <p:tgtEl>
                                          <p:spTgt spid="68"/>
                                        </p:tgtEl>
                                        <p:attrNameLst>
                                          <p:attrName>ppt_x</p:attrName>
                                          <p:attrName>ppt_y</p:attrName>
                                        </p:attrNameLst>
                                      </p:cBhvr>
                                      <p:rCtr x="-5851" y="0"/>
                                    </p:animMotion>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up)">
                                      <p:cBhvr>
                                        <p:cTn id="61" dur="500"/>
                                        <p:tgtEl>
                                          <p:spTgt spid="6"/>
                                        </p:tgtEl>
                                      </p:cBhvr>
                                    </p:animEffect>
                                  </p:childTnLst>
                                </p:cTn>
                              </p:par>
                            </p:childTnLst>
                          </p:cTn>
                        </p:par>
                        <p:par>
                          <p:cTn id="62" fill="hold">
                            <p:stCondLst>
                              <p:cond delay="500"/>
                            </p:stCondLst>
                            <p:childTnLst>
                              <p:par>
                                <p:cTn id="63" presetID="22" presetClass="entr" presetSubtype="1" fill="hold" nodeType="after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2" grpId="1" animBg="1"/>
      <p:bldP spid="63" grpId="0"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Genes vs. Function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17518662"/>
              </p:ext>
            </p:extLst>
          </p:nvPr>
        </p:nvGraphicFramePr>
        <p:xfrm>
          <a:off x="457200" y="1176460"/>
          <a:ext cx="8118754" cy="1645920"/>
        </p:xfrm>
        <a:graphic>
          <a:graphicData uri="http://schemas.openxmlformats.org/drawingml/2006/table">
            <a:tbl>
              <a:tblPr firstRow="1" bandRow="1">
                <a:tableStyleId>{5C22544A-7EE6-4342-B048-85BDC9FD1C3A}</a:tableStyleId>
              </a:tblPr>
              <a:tblGrid>
                <a:gridCol w="1308418"/>
                <a:gridCol w="4166831"/>
                <a:gridCol w="2643505"/>
              </a:tblGrid>
              <a:tr h="370840">
                <a:tc>
                  <a:txBody>
                    <a:bodyPr/>
                    <a:lstStyle/>
                    <a:p>
                      <a:endParaRPr lang="en-US" sz="3200" dirty="0">
                        <a:solidFill>
                          <a:schemeClr val="tx1"/>
                        </a:solidFill>
                      </a:endParaRPr>
                    </a:p>
                  </a:txBody>
                  <a:tcPr/>
                </a:tc>
                <a:tc>
                  <a:txBody>
                    <a:bodyPr/>
                    <a:lstStyle/>
                    <a:p>
                      <a:r>
                        <a:rPr lang="en-US" sz="3200" i="1" dirty="0" err="1" smtClean="0">
                          <a:solidFill>
                            <a:schemeClr val="tx1"/>
                          </a:solidFill>
                        </a:rPr>
                        <a:t>Caenorhabditis</a:t>
                      </a:r>
                      <a:r>
                        <a:rPr lang="en-US" sz="3200" i="1" dirty="0" smtClean="0">
                          <a:solidFill>
                            <a:schemeClr val="tx1"/>
                          </a:solidFill>
                        </a:rPr>
                        <a:t> </a:t>
                      </a:r>
                      <a:r>
                        <a:rPr lang="en-US" sz="3200" i="1" dirty="0" err="1" smtClean="0">
                          <a:solidFill>
                            <a:schemeClr val="tx1"/>
                          </a:solidFill>
                        </a:rPr>
                        <a:t>elegans</a:t>
                      </a:r>
                      <a:endParaRPr lang="en-US" sz="3200" i="1" dirty="0" smtClean="0">
                        <a:solidFill>
                          <a:schemeClr val="tx1"/>
                        </a:solidFill>
                      </a:endParaRPr>
                    </a:p>
                    <a:p>
                      <a:r>
                        <a:rPr lang="en-US" sz="3200" dirty="0" smtClean="0">
                          <a:solidFill>
                            <a:schemeClr val="tx1"/>
                          </a:solidFill>
                        </a:rPr>
                        <a:t>(Nematode)</a:t>
                      </a:r>
                      <a:endParaRPr lang="en-US" sz="3200" dirty="0">
                        <a:solidFill>
                          <a:schemeClr val="tx1"/>
                        </a:solidFill>
                      </a:endParaRPr>
                    </a:p>
                  </a:txBody>
                  <a:tcPr/>
                </a:tc>
                <a:tc>
                  <a:txBody>
                    <a:bodyPr/>
                    <a:lstStyle/>
                    <a:p>
                      <a:r>
                        <a:rPr lang="en-US" sz="3200" i="1" dirty="0" smtClean="0">
                          <a:solidFill>
                            <a:schemeClr val="tx1"/>
                          </a:solidFill>
                        </a:rPr>
                        <a:t>Homo sapiens</a:t>
                      </a:r>
                    </a:p>
                    <a:p>
                      <a:r>
                        <a:rPr lang="en-US" sz="3200" dirty="0" smtClean="0">
                          <a:solidFill>
                            <a:schemeClr val="tx1"/>
                          </a:solidFill>
                        </a:rPr>
                        <a:t>(Human)</a:t>
                      </a:r>
                      <a:endParaRPr lang="en-US" sz="3200" dirty="0">
                        <a:solidFill>
                          <a:schemeClr val="tx1"/>
                        </a:solidFill>
                      </a:endParaRPr>
                    </a:p>
                  </a:txBody>
                  <a:tcPr/>
                </a:tc>
              </a:tr>
              <a:tr h="370840">
                <a:tc>
                  <a:txBody>
                    <a:bodyPr/>
                    <a:lstStyle/>
                    <a:p>
                      <a:r>
                        <a:rPr lang="en-US" sz="3200" dirty="0" smtClean="0">
                          <a:solidFill>
                            <a:schemeClr val="bg1"/>
                          </a:solidFill>
                        </a:rPr>
                        <a:t>Genes</a:t>
                      </a:r>
                      <a:endParaRPr lang="en-US" sz="3200" dirty="0">
                        <a:solidFill>
                          <a:schemeClr val="bg1"/>
                        </a:solidFill>
                      </a:endParaRPr>
                    </a:p>
                  </a:txBody>
                  <a:tcPr/>
                </a:tc>
                <a:tc>
                  <a:txBody>
                    <a:bodyPr/>
                    <a:lstStyle/>
                    <a:p>
                      <a:pPr algn="ctr"/>
                      <a:r>
                        <a:rPr lang="en-US" sz="3200" dirty="0" smtClean="0">
                          <a:solidFill>
                            <a:schemeClr val="bg1"/>
                          </a:solidFill>
                        </a:rPr>
                        <a:t>20,517 </a:t>
                      </a:r>
                      <a:endParaRPr lang="en-US" sz="3200" dirty="0">
                        <a:solidFill>
                          <a:schemeClr val="bg1"/>
                        </a:solidFill>
                      </a:endParaRPr>
                    </a:p>
                  </a:txBody>
                  <a:tcPr/>
                </a:tc>
                <a:tc>
                  <a:txBody>
                    <a:bodyPr/>
                    <a:lstStyle/>
                    <a:p>
                      <a:pPr algn="ctr"/>
                      <a:r>
                        <a:rPr lang="en-US" sz="3200" dirty="0" smtClean="0">
                          <a:solidFill>
                            <a:schemeClr val="bg1"/>
                          </a:solidFill>
                        </a:rPr>
                        <a:t>20,848</a:t>
                      </a:r>
                      <a:endParaRPr lang="en-US" sz="3200" dirty="0">
                        <a:solidFill>
                          <a:schemeClr val="bg1"/>
                        </a:solidFill>
                      </a:endParaRPr>
                    </a:p>
                  </a:txBody>
                  <a:tcPr/>
                </a:tc>
              </a:tr>
            </a:tbl>
          </a:graphicData>
        </a:graphic>
      </p:graphicFrame>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722889"/>
            <a:ext cx="3924646" cy="333034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9794" y="2522263"/>
            <a:ext cx="1530418" cy="4339497"/>
          </a:xfrm>
          <a:prstGeom prst="rect">
            <a:avLst/>
          </a:prstGeom>
        </p:spPr>
      </p:pic>
      <p:sp>
        <p:nvSpPr>
          <p:cNvPr id="7" name="Right Arrow 6"/>
          <p:cNvSpPr/>
          <p:nvPr/>
        </p:nvSpPr>
        <p:spPr>
          <a:xfrm>
            <a:off x="4286417" y="4213900"/>
            <a:ext cx="1615296" cy="800100"/>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819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Pseudogene</a:t>
            </a:r>
            <a:r>
              <a:rPr lang="en-US" dirty="0" smtClean="0"/>
              <a:t> RNA Prevents Cancer</a:t>
            </a:r>
            <a:endParaRPr lang="en-US" dirty="0"/>
          </a:p>
        </p:txBody>
      </p:sp>
      <p:sp>
        <p:nvSpPr>
          <p:cNvPr id="5" name="TextBox 4"/>
          <p:cNvSpPr txBox="1"/>
          <p:nvPr/>
        </p:nvSpPr>
        <p:spPr>
          <a:xfrm>
            <a:off x="457200" y="2217579"/>
            <a:ext cx="1005403" cy="461665"/>
          </a:xfrm>
          <a:prstGeom prst="rect">
            <a:avLst/>
          </a:prstGeom>
          <a:noFill/>
        </p:spPr>
        <p:txBody>
          <a:bodyPr wrap="none" rtlCol="0">
            <a:spAutoFit/>
          </a:bodyPr>
          <a:lstStyle/>
          <a:p>
            <a:pPr algn="ctr"/>
            <a:r>
              <a:rPr lang="en-US" dirty="0" smtClean="0"/>
              <a:t>PTEN</a:t>
            </a:r>
            <a:endParaRPr lang="en-US" dirty="0"/>
          </a:p>
        </p:txBody>
      </p:sp>
      <p:sp>
        <p:nvSpPr>
          <p:cNvPr id="6" name="TextBox 5"/>
          <p:cNvSpPr txBox="1"/>
          <p:nvPr/>
        </p:nvSpPr>
        <p:spPr>
          <a:xfrm>
            <a:off x="7126693" y="2217579"/>
            <a:ext cx="1620958" cy="461665"/>
          </a:xfrm>
          <a:prstGeom prst="rect">
            <a:avLst/>
          </a:prstGeom>
          <a:noFill/>
        </p:spPr>
        <p:txBody>
          <a:bodyPr wrap="none" rtlCol="0">
            <a:spAutoFit/>
          </a:bodyPr>
          <a:lstStyle/>
          <a:p>
            <a:pPr algn="ctr"/>
            <a:r>
              <a:rPr lang="en-US" dirty="0" smtClean="0"/>
              <a:t>PTENPG1</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64" y="1276892"/>
            <a:ext cx="4289797" cy="903237"/>
          </a:xfrm>
          <a:prstGeom prst="rect">
            <a:avLst/>
          </a:prstGeom>
        </p:spPr>
      </p:pic>
      <p:grpSp>
        <p:nvGrpSpPr>
          <p:cNvPr id="113" name="Group 112"/>
          <p:cNvGrpSpPr/>
          <p:nvPr/>
        </p:nvGrpSpPr>
        <p:grpSpPr>
          <a:xfrm flipH="1">
            <a:off x="313993" y="3046043"/>
            <a:ext cx="4062979" cy="949586"/>
            <a:chOff x="313993" y="3067848"/>
            <a:chExt cx="4062979" cy="949586"/>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6628">
              <a:off x="313993" y="3067848"/>
              <a:ext cx="4062979" cy="949586"/>
            </a:xfrm>
            <a:prstGeom prst="rect">
              <a:avLst/>
            </a:prstGeom>
          </p:spPr>
        </p:pic>
        <p:sp>
          <p:nvSpPr>
            <p:cNvPr id="12" name="Rounded Rectangle 11"/>
            <p:cNvSpPr/>
            <p:nvPr/>
          </p:nvSpPr>
          <p:spPr>
            <a:xfrm rot="14966309">
              <a:off x="2942139" y="3451498"/>
              <a:ext cx="242709"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G</a:t>
              </a:r>
              <a:endParaRPr lang="en-US" sz="1050" dirty="0">
                <a:solidFill>
                  <a:schemeClr val="tx1"/>
                </a:solidFill>
                <a:effectLst>
                  <a:outerShdw blurRad="38100" dist="38100" dir="2700000" algn="tl">
                    <a:srgbClr val="000000">
                      <a:alpha val="43137"/>
                    </a:srgbClr>
                  </a:outerShdw>
                </a:effectLst>
              </a:endParaRPr>
            </a:p>
          </p:txBody>
        </p:sp>
        <p:sp>
          <p:nvSpPr>
            <p:cNvPr id="13" name="Rounded Rectangle 21"/>
            <p:cNvSpPr/>
            <p:nvPr/>
          </p:nvSpPr>
          <p:spPr>
            <a:xfrm rot="15579643">
              <a:off x="3127713" y="3693101"/>
              <a:ext cx="241531" cy="59359"/>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14" name="Rounded Rectangle 13"/>
            <p:cNvSpPr/>
            <p:nvPr/>
          </p:nvSpPr>
          <p:spPr>
            <a:xfrm rot="16689359">
              <a:off x="973698" y="3787067"/>
              <a:ext cx="235073"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G</a:t>
              </a:r>
              <a:endParaRPr lang="en-US" sz="1050" dirty="0">
                <a:solidFill>
                  <a:schemeClr val="tx1"/>
                </a:solidFill>
                <a:effectLst>
                  <a:outerShdw blurRad="38100" dist="38100" dir="2700000" algn="tl">
                    <a:srgbClr val="000000">
                      <a:alpha val="43137"/>
                    </a:srgbClr>
                  </a:outerShdw>
                </a:effectLst>
              </a:endParaRPr>
            </a:p>
          </p:txBody>
        </p:sp>
        <p:sp>
          <p:nvSpPr>
            <p:cNvPr id="15" name="Rounded Rectangle 14"/>
            <p:cNvSpPr/>
            <p:nvPr/>
          </p:nvSpPr>
          <p:spPr>
            <a:xfrm rot="18527336">
              <a:off x="748337" y="3675169"/>
              <a:ext cx="269164" cy="65577"/>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G</a:t>
              </a:r>
              <a:endParaRPr lang="en-US" sz="1050" dirty="0">
                <a:solidFill>
                  <a:schemeClr val="tx1"/>
                </a:solidFill>
                <a:effectLst>
                  <a:outerShdw blurRad="38100" dist="38100" dir="2700000" algn="tl">
                    <a:srgbClr val="000000">
                      <a:alpha val="43137"/>
                    </a:srgbClr>
                  </a:outerShdw>
                </a:effectLst>
              </a:endParaRPr>
            </a:p>
          </p:txBody>
        </p:sp>
        <p:sp>
          <p:nvSpPr>
            <p:cNvPr id="16" name="Rounded Rectangle 15"/>
            <p:cNvSpPr/>
            <p:nvPr/>
          </p:nvSpPr>
          <p:spPr>
            <a:xfrm rot="18355445">
              <a:off x="572655" y="3517953"/>
              <a:ext cx="260624" cy="7012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17" name="Rounded Rectangle 16"/>
            <p:cNvSpPr/>
            <p:nvPr/>
          </p:nvSpPr>
          <p:spPr>
            <a:xfrm rot="18589424">
              <a:off x="436981" y="3386890"/>
              <a:ext cx="269435" cy="67393"/>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U</a:t>
              </a:r>
              <a:endParaRPr lang="en-US" sz="1050" dirty="0">
                <a:solidFill>
                  <a:schemeClr val="tx1"/>
                </a:solidFill>
                <a:effectLst>
                  <a:outerShdw blurRad="38100" dist="38100" dir="2700000" algn="tl">
                    <a:srgbClr val="000000">
                      <a:alpha val="43137"/>
                    </a:srgbClr>
                  </a:outerShdw>
                </a:effectLst>
              </a:endParaRPr>
            </a:p>
          </p:txBody>
        </p:sp>
        <p:sp>
          <p:nvSpPr>
            <p:cNvPr id="18" name="Rounded Rectangle 17"/>
            <p:cNvSpPr/>
            <p:nvPr/>
          </p:nvSpPr>
          <p:spPr>
            <a:xfrm rot="15763075">
              <a:off x="1194700" y="3770950"/>
              <a:ext cx="237419"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C</a:t>
              </a:r>
              <a:endParaRPr lang="en-US" sz="1050" dirty="0">
                <a:solidFill>
                  <a:schemeClr val="tx1"/>
                </a:solidFill>
                <a:effectLst>
                  <a:outerShdw blurRad="38100" dist="38100" dir="2700000" algn="tl">
                    <a:srgbClr val="000000">
                      <a:alpha val="43137"/>
                    </a:srgbClr>
                  </a:outerShdw>
                </a:effectLst>
              </a:endParaRPr>
            </a:p>
          </p:txBody>
        </p:sp>
        <p:sp>
          <p:nvSpPr>
            <p:cNvPr id="19" name="Rounded Rectangle 18"/>
            <p:cNvSpPr/>
            <p:nvPr/>
          </p:nvSpPr>
          <p:spPr>
            <a:xfrm rot="15701478">
              <a:off x="1352224" y="3675783"/>
              <a:ext cx="259102"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20" name="Rounded Rectangle 19"/>
            <p:cNvSpPr/>
            <p:nvPr/>
          </p:nvSpPr>
          <p:spPr>
            <a:xfrm rot="16256628">
              <a:off x="1816474" y="3433308"/>
              <a:ext cx="237419"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C</a:t>
              </a:r>
              <a:endParaRPr lang="en-US" sz="1050" dirty="0">
                <a:solidFill>
                  <a:schemeClr val="tx1"/>
                </a:solidFill>
                <a:effectLst>
                  <a:outerShdw blurRad="38100" dist="38100" dir="2700000" algn="tl">
                    <a:srgbClr val="000000">
                      <a:alpha val="43137"/>
                    </a:srgbClr>
                  </a:outerShdw>
                </a:effectLst>
              </a:endParaRPr>
            </a:p>
          </p:txBody>
        </p:sp>
        <p:sp>
          <p:nvSpPr>
            <p:cNvPr id="21" name="Rounded Rectangle 20"/>
            <p:cNvSpPr/>
            <p:nvPr/>
          </p:nvSpPr>
          <p:spPr>
            <a:xfrm rot="15389127">
              <a:off x="1536514" y="3542491"/>
              <a:ext cx="231094"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22" name="Rounded Rectangle 21"/>
            <p:cNvSpPr/>
            <p:nvPr/>
          </p:nvSpPr>
          <p:spPr>
            <a:xfrm rot="11186804">
              <a:off x="3692841" y="3518467"/>
              <a:ext cx="230535"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U</a:t>
              </a:r>
              <a:endParaRPr lang="en-US" sz="1050" dirty="0">
                <a:solidFill>
                  <a:schemeClr val="tx1"/>
                </a:solidFill>
                <a:effectLst>
                  <a:outerShdw blurRad="38100" dist="38100" dir="2700000" algn="tl">
                    <a:srgbClr val="000000">
                      <a:alpha val="43137"/>
                    </a:srgbClr>
                  </a:outerShdw>
                </a:effectLst>
              </a:endParaRPr>
            </a:p>
          </p:txBody>
        </p:sp>
        <p:sp>
          <p:nvSpPr>
            <p:cNvPr id="23" name="Rounded Rectangle 22"/>
            <p:cNvSpPr/>
            <p:nvPr/>
          </p:nvSpPr>
          <p:spPr>
            <a:xfrm rot="16189378">
              <a:off x="1973525" y="3305534"/>
              <a:ext cx="230535"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U</a:t>
              </a:r>
              <a:endParaRPr lang="en-US" sz="1050" dirty="0">
                <a:solidFill>
                  <a:schemeClr val="tx1"/>
                </a:solidFill>
                <a:effectLst>
                  <a:outerShdw blurRad="38100" dist="38100" dir="2700000" algn="tl">
                    <a:srgbClr val="000000">
                      <a:alpha val="43137"/>
                    </a:srgbClr>
                  </a:outerShdw>
                </a:effectLst>
              </a:endParaRPr>
            </a:p>
          </p:txBody>
        </p:sp>
        <p:sp>
          <p:nvSpPr>
            <p:cNvPr id="24" name="Rounded Rectangle 23"/>
            <p:cNvSpPr/>
            <p:nvPr/>
          </p:nvSpPr>
          <p:spPr>
            <a:xfrm rot="16256628">
              <a:off x="2101823" y="3234669"/>
              <a:ext cx="259102"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25" name="Rounded Rectangle 24"/>
            <p:cNvSpPr/>
            <p:nvPr/>
          </p:nvSpPr>
          <p:spPr>
            <a:xfrm rot="16256628">
              <a:off x="2267911" y="3205913"/>
              <a:ext cx="235073"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G</a:t>
              </a:r>
              <a:endParaRPr lang="en-US" sz="1050" dirty="0">
                <a:solidFill>
                  <a:schemeClr val="tx1"/>
                </a:solidFill>
                <a:effectLst>
                  <a:outerShdw blurRad="38100" dist="38100" dir="2700000" algn="tl">
                    <a:srgbClr val="000000">
                      <a:alpha val="43137"/>
                    </a:srgbClr>
                  </a:outerShdw>
                </a:effectLst>
              </a:endParaRPr>
            </a:p>
          </p:txBody>
        </p:sp>
        <p:sp>
          <p:nvSpPr>
            <p:cNvPr id="26" name="Rounded Rectangle 25"/>
            <p:cNvSpPr/>
            <p:nvPr/>
          </p:nvSpPr>
          <p:spPr>
            <a:xfrm rot="18940420">
              <a:off x="3553933" y="3581499"/>
              <a:ext cx="173594"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G</a:t>
              </a:r>
              <a:endParaRPr lang="en-US" sz="1050" dirty="0">
                <a:solidFill>
                  <a:schemeClr val="tx1"/>
                </a:solidFill>
                <a:effectLst>
                  <a:outerShdw blurRad="38100" dist="38100" dir="2700000" algn="tl">
                    <a:srgbClr val="000000">
                      <a:alpha val="43137"/>
                    </a:srgbClr>
                  </a:outerShdw>
                </a:effectLst>
              </a:endParaRPr>
            </a:p>
          </p:txBody>
        </p:sp>
        <p:sp>
          <p:nvSpPr>
            <p:cNvPr id="27" name="Rounded Rectangle 26"/>
            <p:cNvSpPr/>
            <p:nvPr/>
          </p:nvSpPr>
          <p:spPr>
            <a:xfrm rot="16528391">
              <a:off x="2411020" y="3272330"/>
              <a:ext cx="230535"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U</a:t>
              </a:r>
              <a:endParaRPr lang="en-US" sz="1050" dirty="0">
                <a:solidFill>
                  <a:schemeClr val="tx1"/>
                </a:solidFill>
                <a:effectLst>
                  <a:outerShdw blurRad="38100" dist="38100" dir="2700000" algn="tl">
                    <a:srgbClr val="000000">
                      <a:alpha val="43137"/>
                    </a:srgbClr>
                  </a:outerShdw>
                </a:effectLst>
              </a:endParaRPr>
            </a:p>
          </p:txBody>
        </p:sp>
        <p:sp>
          <p:nvSpPr>
            <p:cNvPr id="28" name="Rounded Rectangle 27"/>
            <p:cNvSpPr/>
            <p:nvPr/>
          </p:nvSpPr>
          <p:spPr>
            <a:xfrm rot="17217319">
              <a:off x="2575663" y="3388592"/>
              <a:ext cx="194347"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C</a:t>
              </a:r>
              <a:endParaRPr lang="en-US" sz="1050" dirty="0">
                <a:solidFill>
                  <a:schemeClr val="tx1"/>
                </a:solidFill>
                <a:effectLst>
                  <a:outerShdw blurRad="38100" dist="38100" dir="2700000" algn="tl">
                    <a:srgbClr val="000000">
                      <a:alpha val="43137"/>
                    </a:srgbClr>
                  </a:outerShdw>
                </a:effectLst>
              </a:endParaRPr>
            </a:p>
          </p:txBody>
        </p:sp>
        <p:sp>
          <p:nvSpPr>
            <p:cNvPr id="29" name="Rounded Rectangle 21"/>
            <p:cNvSpPr/>
            <p:nvPr/>
          </p:nvSpPr>
          <p:spPr>
            <a:xfrm rot="17424250">
              <a:off x="3420276" y="3691781"/>
              <a:ext cx="241531" cy="59359"/>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30" name="Rounded Rectangle 29"/>
            <p:cNvSpPr/>
            <p:nvPr/>
          </p:nvSpPr>
          <p:spPr>
            <a:xfrm rot="16079434">
              <a:off x="3246306" y="3756929"/>
              <a:ext cx="230531" cy="59358"/>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U</a:t>
              </a:r>
              <a:endParaRPr lang="en-US" sz="1050" dirty="0">
                <a:solidFill>
                  <a:schemeClr val="tx1"/>
                </a:solidFill>
                <a:effectLst>
                  <a:outerShdw blurRad="38100" dist="38100" dir="2700000" algn="tl">
                    <a:srgbClr val="000000">
                      <a:alpha val="43137"/>
                    </a:srgbClr>
                  </a:outerShdw>
                </a:effectLst>
              </a:endParaRPr>
            </a:p>
          </p:txBody>
        </p:sp>
        <p:sp>
          <p:nvSpPr>
            <p:cNvPr id="31" name="Rounded Rectangle 21"/>
            <p:cNvSpPr/>
            <p:nvPr/>
          </p:nvSpPr>
          <p:spPr>
            <a:xfrm rot="15548498">
              <a:off x="4118146" y="3243916"/>
              <a:ext cx="241531" cy="59359"/>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32" name="Rounded Rectangle 31"/>
            <p:cNvSpPr/>
            <p:nvPr/>
          </p:nvSpPr>
          <p:spPr>
            <a:xfrm rot="16764905">
              <a:off x="3329802" y="3750098"/>
              <a:ext cx="237419"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C</a:t>
              </a:r>
              <a:endParaRPr lang="en-US" sz="1050" dirty="0">
                <a:solidFill>
                  <a:schemeClr val="tx1"/>
                </a:solidFill>
                <a:effectLst>
                  <a:outerShdw blurRad="38100" dist="38100" dir="2700000" algn="tl">
                    <a:srgbClr val="000000">
                      <a:alpha val="43137"/>
                    </a:srgbClr>
                  </a:outerShdw>
                </a:effectLst>
              </a:endParaRPr>
            </a:p>
          </p:txBody>
        </p:sp>
        <p:sp>
          <p:nvSpPr>
            <p:cNvPr id="33" name="Rounded Rectangle 21"/>
            <p:cNvSpPr/>
            <p:nvPr/>
          </p:nvSpPr>
          <p:spPr>
            <a:xfrm rot="13477368">
              <a:off x="3813466" y="3400238"/>
              <a:ext cx="241531" cy="59359"/>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34" name="Rounded Rectangle 33"/>
            <p:cNvSpPr/>
            <p:nvPr/>
          </p:nvSpPr>
          <p:spPr>
            <a:xfrm rot="14014224">
              <a:off x="3943356" y="3303606"/>
              <a:ext cx="230535"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U</a:t>
              </a:r>
              <a:endParaRPr lang="en-US" sz="1050" dirty="0">
                <a:solidFill>
                  <a:schemeClr val="tx1"/>
                </a:solidFill>
                <a:effectLst>
                  <a:outerShdw blurRad="38100" dist="38100" dir="2700000" algn="tl">
                    <a:srgbClr val="000000">
                      <a:alpha val="43137"/>
                    </a:srgbClr>
                  </a:outerShdw>
                </a:effectLst>
              </a:endParaRPr>
            </a:p>
          </p:txBody>
        </p:sp>
      </p:grpSp>
      <p:grpSp>
        <p:nvGrpSpPr>
          <p:cNvPr id="35" name="Group 34"/>
          <p:cNvGrpSpPr/>
          <p:nvPr/>
        </p:nvGrpSpPr>
        <p:grpSpPr>
          <a:xfrm>
            <a:off x="361426" y="1013706"/>
            <a:ext cx="2465398" cy="1041224"/>
            <a:chOff x="714933" y="4967057"/>
            <a:chExt cx="2370053" cy="1314649"/>
          </a:xfrm>
        </p:grpSpPr>
        <p:grpSp>
          <p:nvGrpSpPr>
            <p:cNvPr id="36" name="Group 3132"/>
            <p:cNvGrpSpPr>
              <a:grpSpLocks/>
            </p:cNvGrpSpPr>
            <p:nvPr/>
          </p:nvGrpSpPr>
          <p:grpSpPr bwMode="auto">
            <a:xfrm>
              <a:off x="1750233" y="5592911"/>
              <a:ext cx="285245" cy="408008"/>
              <a:chOff x="2612" y="3001"/>
              <a:chExt cx="237" cy="339"/>
            </a:xfrm>
            <a:scene3d>
              <a:camera prst="orthographicFront">
                <a:rot lat="0" lon="0" rev="0"/>
              </a:camera>
              <a:lightRig rig="balanced" dir="t">
                <a:rot lat="0" lon="0" rev="8700000"/>
              </a:lightRig>
            </a:scene3d>
          </p:grpSpPr>
          <p:sp>
            <p:nvSpPr>
              <p:cNvPr id="84" name="Rectangle 3133"/>
              <p:cNvSpPr>
                <a:spLocks noChangeArrowheads="1"/>
              </p:cNvSpPr>
              <p:nvPr/>
            </p:nvSpPr>
            <p:spPr bwMode="auto">
              <a:xfrm>
                <a:off x="2612" y="3001"/>
                <a:ext cx="237" cy="175"/>
              </a:xfrm>
              <a:prstGeom prst="rect">
                <a:avLst/>
              </a:prstGeom>
              <a:solidFill>
                <a:srgbClr val="FFFFFF"/>
              </a:solidFill>
              <a:ln w="14288">
                <a:noFill/>
                <a:miter lim="800000"/>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85" name="Rectangle 3134"/>
              <p:cNvSpPr>
                <a:spLocks noChangeArrowheads="1"/>
              </p:cNvSpPr>
              <p:nvPr/>
            </p:nvSpPr>
            <p:spPr bwMode="auto">
              <a:xfrm>
                <a:off x="2644" y="3030"/>
                <a:ext cx="200" cy="310"/>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050">
                    <a:solidFill>
                      <a:srgbClr val="000000"/>
                    </a:solidFill>
                    <a:latin typeface="Helvetica" panose="020B0604020202020204" pitchFamily="34" charset="0"/>
                  </a:rPr>
                  <a:t>Inr</a:t>
                </a:r>
                <a:endParaRPr lang="en-US" altLang="en-US" sz="1600">
                  <a:latin typeface="Helvetica" panose="020B0604020202020204" pitchFamily="34" charset="0"/>
                </a:endParaRPr>
              </a:p>
            </p:txBody>
          </p:sp>
        </p:grpSp>
        <p:sp>
          <p:nvSpPr>
            <p:cNvPr id="37" name="Oval 3136"/>
            <p:cNvSpPr>
              <a:spLocks noChangeArrowheads="1"/>
            </p:cNvSpPr>
            <p:nvPr/>
          </p:nvSpPr>
          <p:spPr bwMode="auto">
            <a:xfrm>
              <a:off x="1023279" y="5720479"/>
              <a:ext cx="1428632" cy="237102"/>
            </a:xfrm>
            <a:prstGeom prst="ellipse">
              <a:avLst/>
            </a:prstGeom>
            <a:solidFill>
              <a:srgbClr val="FFFF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38" name="Arc 3137"/>
            <p:cNvSpPr>
              <a:spLocks/>
            </p:cNvSpPr>
            <p:nvPr/>
          </p:nvSpPr>
          <p:spPr bwMode="auto">
            <a:xfrm>
              <a:off x="821080" y="5603733"/>
              <a:ext cx="196181" cy="211827"/>
            </a:xfrm>
            <a:custGeom>
              <a:avLst/>
              <a:gdLst>
                <a:gd name="T0" fmla="*/ 0 w 21600"/>
                <a:gd name="T1" fmla="*/ 279400 h 21600"/>
                <a:gd name="T2" fmla="*/ 258763 w 21600"/>
                <a:gd name="T3" fmla="*/ 0 h 21600"/>
                <a:gd name="T4" fmla="*/ 258763 w 21600"/>
                <a:gd name="T5" fmla="*/ 27940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670"/>
                    <a:pt x="9670" y="0"/>
                    <a:pt x="21599" y="0"/>
                  </a:cubicBezTo>
                </a:path>
                <a:path w="21600" h="21600" stroke="0" extrusionOk="0">
                  <a:moveTo>
                    <a:pt x="0" y="21600"/>
                  </a:moveTo>
                  <a:cubicBezTo>
                    <a:pt x="0" y="9670"/>
                    <a:pt x="9670" y="0"/>
                    <a:pt x="21599" y="0"/>
                  </a:cubicBezTo>
                  <a:lnTo>
                    <a:pt x="21600" y="21600"/>
                  </a:lnTo>
                  <a:lnTo>
                    <a:pt x="0" y="21600"/>
                  </a:lnTo>
                  <a:close/>
                </a:path>
              </a:pathLst>
            </a:custGeom>
            <a:solidFill>
              <a:srgbClr val="FFFF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txBody>
            <a:bodyPr/>
            <a:lstStyle/>
            <a:p>
              <a:endParaRPr lang="en-US" sz="1400"/>
            </a:p>
          </p:txBody>
        </p:sp>
        <p:sp>
          <p:nvSpPr>
            <p:cNvPr id="39" name="Freeform 3138"/>
            <p:cNvSpPr>
              <a:spLocks/>
            </p:cNvSpPr>
            <p:nvPr/>
          </p:nvSpPr>
          <p:spPr bwMode="auto">
            <a:xfrm>
              <a:off x="999208" y="5603733"/>
              <a:ext cx="190163" cy="213031"/>
            </a:xfrm>
            <a:custGeom>
              <a:avLst/>
              <a:gdLst>
                <a:gd name="T0" fmla="*/ 0 w 158"/>
                <a:gd name="T1" fmla="*/ 0 h 177"/>
                <a:gd name="T2" fmla="*/ 31750 w 158"/>
                <a:gd name="T3" fmla="*/ 0 h 177"/>
                <a:gd name="T4" fmla="*/ 77788 w 158"/>
                <a:gd name="T5" fmla="*/ 14288 h 177"/>
                <a:gd name="T6" fmla="*/ 127000 w 158"/>
                <a:gd name="T7" fmla="*/ 31750 h 177"/>
                <a:gd name="T8" fmla="*/ 173038 w 158"/>
                <a:gd name="T9" fmla="*/ 77788 h 177"/>
                <a:gd name="T10" fmla="*/ 190500 w 158"/>
                <a:gd name="T11" fmla="*/ 95250 h 177"/>
                <a:gd name="T12" fmla="*/ 204788 w 158"/>
                <a:gd name="T13" fmla="*/ 109538 h 177"/>
                <a:gd name="T14" fmla="*/ 236538 w 158"/>
                <a:gd name="T15" fmla="*/ 153988 h 177"/>
                <a:gd name="T16" fmla="*/ 250825 w 158"/>
                <a:gd name="T17" fmla="*/ 204788 h 177"/>
                <a:gd name="T18" fmla="*/ 250825 w 158"/>
                <a:gd name="T19" fmla="*/ 249238 h 177"/>
                <a:gd name="T20" fmla="*/ 250825 w 158"/>
                <a:gd name="T21" fmla="*/ 280988 h 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8" h="177">
                  <a:moveTo>
                    <a:pt x="0" y="0"/>
                  </a:moveTo>
                  <a:lnTo>
                    <a:pt x="20" y="0"/>
                  </a:lnTo>
                  <a:lnTo>
                    <a:pt x="49" y="9"/>
                  </a:lnTo>
                  <a:lnTo>
                    <a:pt x="80" y="20"/>
                  </a:lnTo>
                  <a:lnTo>
                    <a:pt x="109" y="49"/>
                  </a:lnTo>
                  <a:lnTo>
                    <a:pt x="120" y="60"/>
                  </a:lnTo>
                  <a:lnTo>
                    <a:pt x="129" y="69"/>
                  </a:lnTo>
                  <a:lnTo>
                    <a:pt x="149" y="97"/>
                  </a:lnTo>
                  <a:lnTo>
                    <a:pt x="158" y="129"/>
                  </a:lnTo>
                  <a:lnTo>
                    <a:pt x="158" y="157"/>
                  </a:lnTo>
                  <a:lnTo>
                    <a:pt x="158" y="177"/>
                  </a:lnTo>
                </a:path>
              </a:pathLst>
            </a:custGeom>
            <a:solidFill>
              <a:schemeClr val="folHlink"/>
            </a:solidFill>
            <a:ln w="14288">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n-US" sz="1400"/>
            </a:p>
          </p:txBody>
        </p:sp>
        <p:grpSp>
          <p:nvGrpSpPr>
            <p:cNvPr id="40" name="Group 3139"/>
            <p:cNvGrpSpPr>
              <a:grpSpLocks/>
            </p:cNvGrpSpPr>
            <p:nvPr/>
          </p:nvGrpSpPr>
          <p:grpSpPr bwMode="auto">
            <a:xfrm>
              <a:off x="821080" y="5734922"/>
              <a:ext cx="381530" cy="116745"/>
              <a:chOff x="1840" y="3119"/>
              <a:chExt cx="317" cy="97"/>
            </a:xfrm>
            <a:scene3d>
              <a:camera prst="orthographicFront">
                <a:rot lat="0" lon="0" rev="0"/>
              </a:camera>
              <a:lightRig rig="balanced" dir="t">
                <a:rot lat="0" lon="0" rev="8700000"/>
              </a:lightRig>
            </a:scene3d>
          </p:grpSpPr>
          <p:sp>
            <p:nvSpPr>
              <p:cNvPr id="82" name="Arc 3140"/>
              <p:cNvSpPr>
                <a:spLocks/>
              </p:cNvSpPr>
              <p:nvPr/>
            </p:nvSpPr>
            <p:spPr bwMode="auto">
              <a:xfrm>
                <a:off x="1840" y="3119"/>
                <a:ext cx="163" cy="97"/>
              </a:xfrm>
              <a:custGeom>
                <a:avLst/>
                <a:gdLst>
                  <a:gd name="T0" fmla="*/ 0 w 21600"/>
                  <a:gd name="T1" fmla="*/ 97 h 21600"/>
                  <a:gd name="T2" fmla="*/ 163 w 21600"/>
                  <a:gd name="T3" fmla="*/ 0 h 21600"/>
                  <a:gd name="T4" fmla="*/ 163 w 21600"/>
                  <a:gd name="T5" fmla="*/ 9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670"/>
                      <a:pt x="9670" y="0"/>
                      <a:pt x="21599" y="0"/>
                    </a:cubicBezTo>
                  </a:path>
                  <a:path w="21600" h="21600" stroke="0" extrusionOk="0">
                    <a:moveTo>
                      <a:pt x="0" y="21600"/>
                    </a:moveTo>
                    <a:cubicBezTo>
                      <a:pt x="0" y="9670"/>
                      <a:pt x="9670" y="0"/>
                      <a:pt x="21599" y="0"/>
                    </a:cubicBezTo>
                    <a:lnTo>
                      <a:pt x="21600" y="21600"/>
                    </a:lnTo>
                    <a:lnTo>
                      <a:pt x="0" y="21600"/>
                    </a:lnTo>
                    <a:close/>
                  </a:path>
                </a:pathLst>
              </a:custGeom>
              <a:solidFill>
                <a:srgbClr val="FFFF00"/>
              </a:solidFill>
              <a:ln w="14288">
                <a:noFill/>
                <a:round/>
                <a:headEnd/>
                <a:tailEnd/>
              </a:ln>
              <a:effectLst>
                <a:outerShdw blurRad="44450" dist="27940" dir="5400000" algn="ctr">
                  <a:srgbClr val="000000">
                    <a:alpha val="32000"/>
                  </a:srgbClr>
                </a:outerShdw>
              </a:effectLst>
              <a:sp3d/>
            </p:spPr>
            <p:txBody>
              <a:bodyPr/>
              <a:lstStyle/>
              <a:p>
                <a:endParaRPr lang="en-US" sz="1400"/>
              </a:p>
            </p:txBody>
          </p:sp>
          <p:sp>
            <p:nvSpPr>
              <p:cNvPr id="83" name="Arc 3141"/>
              <p:cNvSpPr>
                <a:spLocks/>
              </p:cNvSpPr>
              <p:nvPr/>
            </p:nvSpPr>
            <p:spPr bwMode="auto">
              <a:xfrm>
                <a:off x="1994" y="3119"/>
                <a:ext cx="163" cy="97"/>
              </a:xfrm>
              <a:custGeom>
                <a:avLst/>
                <a:gdLst>
                  <a:gd name="T0" fmla="*/ 0 w 21600"/>
                  <a:gd name="T1" fmla="*/ 0 h 21600"/>
                  <a:gd name="T2" fmla="*/ 163 w 21600"/>
                  <a:gd name="T3" fmla="*/ 97 h 21600"/>
                  <a:gd name="T4" fmla="*/ 0 w 21600"/>
                  <a:gd name="T5" fmla="*/ 9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FFFF00"/>
              </a:solidFill>
              <a:ln w="14288">
                <a:noFill/>
                <a:round/>
                <a:headEnd/>
                <a:tailEnd/>
              </a:ln>
              <a:effectLst>
                <a:outerShdw blurRad="44450" dist="27940" dir="5400000" algn="ctr">
                  <a:srgbClr val="000000">
                    <a:alpha val="32000"/>
                  </a:srgbClr>
                </a:outerShdw>
              </a:effectLst>
              <a:sp3d/>
            </p:spPr>
            <p:txBody>
              <a:bodyPr/>
              <a:lstStyle/>
              <a:p>
                <a:endParaRPr lang="en-US" sz="1400"/>
              </a:p>
            </p:txBody>
          </p:sp>
        </p:grpSp>
        <p:sp>
          <p:nvSpPr>
            <p:cNvPr id="41" name="Oval 3142"/>
            <p:cNvSpPr>
              <a:spLocks noChangeArrowheads="1"/>
            </p:cNvSpPr>
            <p:nvPr/>
          </p:nvSpPr>
          <p:spPr bwMode="auto">
            <a:xfrm>
              <a:off x="1058183" y="5592901"/>
              <a:ext cx="550029" cy="282837"/>
            </a:xfrm>
            <a:prstGeom prst="ellipse">
              <a:avLst/>
            </a:prstGeom>
            <a:solidFill>
              <a:srgbClr val="FFFF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42" name="Line 3143"/>
            <p:cNvSpPr>
              <a:spLocks noChangeShapeType="1"/>
            </p:cNvSpPr>
            <p:nvPr/>
          </p:nvSpPr>
          <p:spPr bwMode="auto">
            <a:xfrm flipV="1">
              <a:off x="738034" y="5710851"/>
              <a:ext cx="213031" cy="9629"/>
            </a:xfrm>
            <a:prstGeom prst="line">
              <a:avLst/>
            </a:prstGeom>
            <a:no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noFill/>
                </a14:hiddenFill>
              </a:ext>
            </a:extLst>
          </p:spPr>
          <p:txBody>
            <a:bodyPr/>
            <a:lstStyle/>
            <a:p>
              <a:endParaRPr lang="en-US" sz="1400"/>
            </a:p>
          </p:txBody>
        </p:sp>
        <p:grpSp>
          <p:nvGrpSpPr>
            <p:cNvPr id="43" name="Group 3144"/>
            <p:cNvGrpSpPr>
              <a:grpSpLocks/>
            </p:cNvGrpSpPr>
            <p:nvPr/>
          </p:nvGrpSpPr>
          <p:grpSpPr bwMode="auto">
            <a:xfrm>
              <a:off x="714933" y="5326311"/>
              <a:ext cx="512719" cy="436894"/>
              <a:chOff x="1425" y="2756"/>
              <a:chExt cx="426" cy="363"/>
            </a:xfrm>
            <a:scene3d>
              <a:camera prst="orthographicFront">
                <a:rot lat="0" lon="0" rev="0"/>
              </a:camera>
              <a:lightRig rig="contrasting" dir="t">
                <a:rot lat="0" lon="0" rev="1500000"/>
              </a:lightRig>
            </a:scene3d>
          </p:grpSpPr>
          <p:sp>
            <p:nvSpPr>
              <p:cNvPr id="80" name="Oval 3145"/>
              <p:cNvSpPr>
                <a:spLocks noChangeArrowheads="1"/>
              </p:cNvSpPr>
              <p:nvPr/>
            </p:nvSpPr>
            <p:spPr bwMode="auto">
              <a:xfrm>
                <a:off x="1425" y="2756"/>
                <a:ext cx="426" cy="363"/>
              </a:xfrm>
              <a:prstGeom prst="ellipse">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w="14288">
                <a:noFill/>
                <a:round/>
                <a:headEnd/>
                <a:tailEnd/>
              </a:ln>
              <a:effectLst>
                <a:outerShdw blurRad="149987" dist="250190" dir="8460000" algn="ctr">
                  <a:srgbClr val="000000">
                    <a:alpha val="28000"/>
                  </a:srgbClr>
                </a:outerShdw>
              </a:effectLst>
              <a:sp3d prstMaterial="metal">
                <a:bevelT w="88900" h="88900"/>
              </a:sp3d>
            </p:spPr>
            <p:txBody>
              <a:bodyPr wrap="none" lIns="0" tIns="0" rIns="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200" dirty="0"/>
              </a:p>
            </p:txBody>
          </p:sp>
          <p:sp>
            <p:nvSpPr>
              <p:cNvPr id="81" name="Rectangle 3146"/>
              <p:cNvSpPr>
                <a:spLocks noChangeArrowheads="1"/>
              </p:cNvSpPr>
              <p:nvPr/>
            </p:nvSpPr>
            <p:spPr bwMode="auto">
              <a:xfrm>
                <a:off x="1534" y="2861"/>
                <a:ext cx="189" cy="149"/>
              </a:xfrm>
              <a:prstGeom prst="rect">
                <a:avLst/>
              </a:prstGeom>
              <a:solidFill>
                <a:srgbClr val="FFFFFF"/>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grpSp>
        <p:grpSp>
          <p:nvGrpSpPr>
            <p:cNvPr id="44" name="Group 3148"/>
            <p:cNvGrpSpPr>
              <a:grpSpLocks/>
            </p:cNvGrpSpPr>
            <p:nvPr/>
          </p:nvGrpSpPr>
          <p:grpSpPr bwMode="auto">
            <a:xfrm>
              <a:off x="1285649" y="5298032"/>
              <a:ext cx="368290" cy="637890"/>
              <a:chOff x="2226" y="2756"/>
              <a:chExt cx="306" cy="530"/>
            </a:xfrm>
            <a:scene3d>
              <a:camera prst="orthographicFront">
                <a:rot lat="0" lon="0" rev="0"/>
              </a:camera>
              <a:lightRig rig="balanced" dir="t">
                <a:rot lat="0" lon="0" rev="8700000"/>
              </a:lightRig>
            </a:scene3d>
          </p:grpSpPr>
          <p:sp>
            <p:nvSpPr>
              <p:cNvPr id="75" name="AutoShape 3149"/>
              <p:cNvSpPr>
                <a:spLocks noChangeArrowheads="1"/>
              </p:cNvSpPr>
              <p:nvPr/>
            </p:nvSpPr>
            <p:spPr bwMode="auto">
              <a:xfrm>
                <a:off x="2226" y="2756"/>
                <a:ext cx="197" cy="214"/>
              </a:xfrm>
              <a:prstGeom prst="roundRect">
                <a:avLst>
                  <a:gd name="adj" fmla="val 67514"/>
                </a:avLst>
              </a:prstGeom>
              <a:solidFill>
                <a:srgbClr val="FF7C8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76" name="AutoShape 3150"/>
              <p:cNvSpPr>
                <a:spLocks noChangeArrowheads="1"/>
              </p:cNvSpPr>
              <p:nvPr/>
            </p:nvSpPr>
            <p:spPr bwMode="auto">
              <a:xfrm>
                <a:off x="2326" y="2776"/>
                <a:ext cx="197" cy="214"/>
              </a:xfrm>
              <a:prstGeom prst="roundRect">
                <a:avLst>
                  <a:gd name="adj" fmla="val 67514"/>
                </a:avLst>
              </a:prstGeom>
              <a:solidFill>
                <a:srgbClr val="FF7C8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77" name="AutoShape 3151"/>
              <p:cNvSpPr>
                <a:spLocks noChangeArrowheads="1"/>
              </p:cNvSpPr>
              <p:nvPr/>
            </p:nvSpPr>
            <p:spPr bwMode="auto">
              <a:xfrm>
                <a:off x="2237" y="2861"/>
                <a:ext cx="295" cy="226"/>
              </a:xfrm>
              <a:prstGeom prst="roundRect">
                <a:avLst>
                  <a:gd name="adj" fmla="val 58852"/>
                </a:avLst>
              </a:prstGeom>
              <a:solidFill>
                <a:srgbClr val="FF7C8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78" name="Rectangle 3152"/>
              <p:cNvSpPr>
                <a:spLocks noChangeArrowheads="1"/>
              </p:cNvSpPr>
              <p:nvPr/>
            </p:nvSpPr>
            <p:spPr bwMode="auto">
              <a:xfrm>
                <a:off x="2266" y="2813"/>
                <a:ext cx="188" cy="148"/>
              </a:xfrm>
              <a:prstGeom prst="rect">
                <a:avLst/>
              </a:prstGeom>
              <a:solidFill>
                <a:srgbClr val="FFFFFF"/>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79" name="Rectangle 3153"/>
              <p:cNvSpPr>
                <a:spLocks noChangeArrowheads="1"/>
              </p:cNvSpPr>
              <p:nvPr/>
            </p:nvSpPr>
            <p:spPr bwMode="auto">
              <a:xfrm>
                <a:off x="2276" y="2814"/>
                <a:ext cx="0" cy="472"/>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sz="1600" dirty="0">
                  <a:latin typeface="Helvetica" panose="020B0604020202020204" pitchFamily="34" charset="0"/>
                </a:endParaRPr>
              </a:p>
            </p:txBody>
          </p:sp>
        </p:grpSp>
        <p:grpSp>
          <p:nvGrpSpPr>
            <p:cNvPr id="45" name="Group 3155"/>
            <p:cNvGrpSpPr>
              <a:grpSpLocks/>
            </p:cNvGrpSpPr>
            <p:nvPr/>
          </p:nvGrpSpPr>
          <p:grpSpPr bwMode="auto">
            <a:xfrm>
              <a:off x="1584141" y="5259549"/>
              <a:ext cx="1321514" cy="509112"/>
              <a:chOff x="2474" y="2724"/>
              <a:chExt cx="1098" cy="423"/>
            </a:xfrm>
            <a:scene3d>
              <a:camera prst="orthographicFront">
                <a:rot lat="0" lon="0" rev="0"/>
              </a:camera>
              <a:lightRig rig="balanced" dir="t">
                <a:rot lat="0" lon="0" rev="8700000"/>
              </a:lightRig>
            </a:scene3d>
          </p:grpSpPr>
          <p:sp>
            <p:nvSpPr>
              <p:cNvPr id="68" name="AutoShape 3156"/>
              <p:cNvSpPr>
                <a:spLocks noChangeArrowheads="1"/>
              </p:cNvSpPr>
              <p:nvPr/>
            </p:nvSpPr>
            <p:spPr bwMode="auto">
              <a:xfrm>
                <a:off x="2692" y="2735"/>
                <a:ext cx="317" cy="206"/>
              </a:xfrm>
              <a:prstGeom prst="roundRect">
                <a:avLst>
                  <a:gd name="adj" fmla="val 64565"/>
                </a:avLst>
              </a:prstGeom>
              <a:solidFill>
                <a:srgbClr val="FF330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69" name="Rectangle 3157"/>
              <p:cNvSpPr>
                <a:spLocks noChangeArrowheads="1"/>
              </p:cNvSpPr>
              <p:nvPr/>
            </p:nvSpPr>
            <p:spPr bwMode="auto">
              <a:xfrm>
                <a:off x="2869" y="2736"/>
                <a:ext cx="346" cy="205"/>
              </a:xfrm>
              <a:prstGeom prst="rect">
                <a:avLst/>
              </a:prstGeom>
              <a:solidFill>
                <a:srgbClr val="FF3300"/>
              </a:solidFill>
              <a:ln w="14288">
                <a:noFill/>
                <a:miter lim="800000"/>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70" name="Oval 3158"/>
              <p:cNvSpPr>
                <a:spLocks noChangeArrowheads="1"/>
              </p:cNvSpPr>
              <p:nvPr/>
            </p:nvSpPr>
            <p:spPr bwMode="auto">
              <a:xfrm>
                <a:off x="2572" y="2930"/>
                <a:ext cx="217" cy="217"/>
              </a:xfrm>
              <a:prstGeom prst="ellipse">
                <a:avLst/>
              </a:prstGeom>
              <a:solidFill>
                <a:srgbClr val="FF330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71" name="Oval 3159"/>
              <p:cNvSpPr>
                <a:spLocks noChangeArrowheads="1"/>
              </p:cNvSpPr>
              <p:nvPr/>
            </p:nvSpPr>
            <p:spPr bwMode="auto">
              <a:xfrm>
                <a:off x="2474" y="2901"/>
                <a:ext cx="1098" cy="226"/>
              </a:xfrm>
              <a:prstGeom prst="ellipse">
                <a:avLst/>
              </a:prstGeom>
              <a:solidFill>
                <a:srgbClr val="FF330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72" name="Oval 3160"/>
              <p:cNvSpPr>
                <a:spLocks noChangeArrowheads="1"/>
              </p:cNvSpPr>
              <p:nvPr/>
            </p:nvSpPr>
            <p:spPr bwMode="auto">
              <a:xfrm>
                <a:off x="2532" y="2793"/>
                <a:ext cx="803" cy="188"/>
              </a:xfrm>
              <a:prstGeom prst="ellipse">
                <a:avLst/>
              </a:prstGeom>
              <a:solidFill>
                <a:srgbClr val="FF330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73" name="Oval 3161"/>
              <p:cNvSpPr>
                <a:spLocks noChangeArrowheads="1"/>
              </p:cNvSpPr>
              <p:nvPr/>
            </p:nvSpPr>
            <p:spPr bwMode="auto">
              <a:xfrm>
                <a:off x="2603" y="2724"/>
                <a:ext cx="217" cy="217"/>
              </a:xfrm>
              <a:prstGeom prst="ellipse">
                <a:avLst/>
              </a:prstGeom>
              <a:solidFill>
                <a:srgbClr val="FF330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74" name="AutoShape 3162"/>
              <p:cNvSpPr>
                <a:spLocks noChangeArrowheads="1"/>
              </p:cNvSpPr>
              <p:nvPr/>
            </p:nvSpPr>
            <p:spPr bwMode="auto">
              <a:xfrm>
                <a:off x="2760" y="2873"/>
                <a:ext cx="318" cy="234"/>
              </a:xfrm>
              <a:prstGeom prst="roundRect">
                <a:avLst>
                  <a:gd name="adj" fmla="val 56838"/>
                </a:avLst>
              </a:prstGeom>
              <a:solidFill>
                <a:srgbClr val="FF330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grpSp>
        <p:sp>
          <p:nvSpPr>
            <p:cNvPr id="46" name="Freeform 3163"/>
            <p:cNvSpPr>
              <a:spLocks/>
            </p:cNvSpPr>
            <p:nvPr/>
          </p:nvSpPr>
          <p:spPr bwMode="auto">
            <a:xfrm>
              <a:off x="1106325" y="5662747"/>
              <a:ext cx="953223" cy="164890"/>
            </a:xfrm>
            <a:custGeom>
              <a:avLst/>
              <a:gdLst>
                <a:gd name="T0" fmla="*/ 506 w 792"/>
                <a:gd name="T1" fmla="*/ 48 h 137"/>
                <a:gd name="T2" fmla="*/ 455 w 792"/>
                <a:gd name="T3" fmla="*/ 40 h 137"/>
                <a:gd name="T4" fmla="*/ 366 w 792"/>
                <a:gd name="T5" fmla="*/ 20 h 137"/>
                <a:gd name="T6" fmla="*/ 297 w 792"/>
                <a:gd name="T7" fmla="*/ 11 h 137"/>
                <a:gd name="T8" fmla="*/ 229 w 792"/>
                <a:gd name="T9" fmla="*/ 0 h 137"/>
                <a:gd name="T10" fmla="*/ 169 w 792"/>
                <a:gd name="T11" fmla="*/ 0 h 137"/>
                <a:gd name="T12" fmla="*/ 129 w 792"/>
                <a:gd name="T13" fmla="*/ 0 h 137"/>
                <a:gd name="T14" fmla="*/ 80 w 792"/>
                <a:gd name="T15" fmla="*/ 11 h 137"/>
                <a:gd name="T16" fmla="*/ 60 w 792"/>
                <a:gd name="T17" fmla="*/ 11 h 137"/>
                <a:gd name="T18" fmla="*/ 51 w 792"/>
                <a:gd name="T19" fmla="*/ 20 h 137"/>
                <a:gd name="T20" fmla="*/ 40 w 792"/>
                <a:gd name="T21" fmla="*/ 28 h 137"/>
                <a:gd name="T22" fmla="*/ 31 w 792"/>
                <a:gd name="T23" fmla="*/ 28 h 137"/>
                <a:gd name="T24" fmla="*/ 20 w 792"/>
                <a:gd name="T25" fmla="*/ 40 h 137"/>
                <a:gd name="T26" fmla="*/ 0 w 792"/>
                <a:gd name="T27" fmla="*/ 60 h 137"/>
                <a:gd name="T28" fmla="*/ 0 w 792"/>
                <a:gd name="T29" fmla="*/ 60 h 137"/>
                <a:gd name="T30" fmla="*/ 0 w 792"/>
                <a:gd name="T31" fmla="*/ 60 h 137"/>
                <a:gd name="T32" fmla="*/ 11 w 792"/>
                <a:gd name="T33" fmla="*/ 80 h 137"/>
                <a:gd name="T34" fmla="*/ 20 w 792"/>
                <a:gd name="T35" fmla="*/ 80 h 137"/>
                <a:gd name="T36" fmla="*/ 20 w 792"/>
                <a:gd name="T37" fmla="*/ 80 h 137"/>
                <a:gd name="T38" fmla="*/ 31 w 792"/>
                <a:gd name="T39" fmla="*/ 88 h 137"/>
                <a:gd name="T40" fmla="*/ 51 w 792"/>
                <a:gd name="T41" fmla="*/ 88 h 137"/>
                <a:gd name="T42" fmla="*/ 80 w 792"/>
                <a:gd name="T43" fmla="*/ 88 h 137"/>
                <a:gd name="T44" fmla="*/ 109 w 792"/>
                <a:gd name="T45" fmla="*/ 88 h 137"/>
                <a:gd name="T46" fmla="*/ 129 w 792"/>
                <a:gd name="T47" fmla="*/ 80 h 137"/>
                <a:gd name="T48" fmla="*/ 129 w 792"/>
                <a:gd name="T49" fmla="*/ 80 h 137"/>
                <a:gd name="T50" fmla="*/ 160 w 792"/>
                <a:gd name="T51" fmla="*/ 68 h 137"/>
                <a:gd name="T52" fmla="*/ 189 w 792"/>
                <a:gd name="T53" fmla="*/ 68 h 137"/>
                <a:gd name="T54" fmla="*/ 209 w 792"/>
                <a:gd name="T55" fmla="*/ 80 h 137"/>
                <a:gd name="T56" fmla="*/ 237 w 792"/>
                <a:gd name="T57" fmla="*/ 80 h 137"/>
                <a:gd name="T58" fmla="*/ 277 w 792"/>
                <a:gd name="T59" fmla="*/ 88 h 137"/>
                <a:gd name="T60" fmla="*/ 297 w 792"/>
                <a:gd name="T61" fmla="*/ 88 h 137"/>
                <a:gd name="T62" fmla="*/ 337 w 792"/>
                <a:gd name="T63" fmla="*/ 97 h 137"/>
                <a:gd name="T64" fmla="*/ 366 w 792"/>
                <a:gd name="T65" fmla="*/ 108 h 137"/>
                <a:gd name="T66" fmla="*/ 386 w 792"/>
                <a:gd name="T67" fmla="*/ 117 h 137"/>
                <a:gd name="T68" fmla="*/ 426 w 792"/>
                <a:gd name="T69" fmla="*/ 128 h 137"/>
                <a:gd name="T70" fmla="*/ 455 w 792"/>
                <a:gd name="T71" fmla="*/ 128 h 137"/>
                <a:gd name="T72" fmla="*/ 506 w 792"/>
                <a:gd name="T73" fmla="*/ 137 h 137"/>
                <a:gd name="T74" fmla="*/ 546 w 792"/>
                <a:gd name="T75" fmla="*/ 137 h 137"/>
                <a:gd name="T76" fmla="*/ 566 w 792"/>
                <a:gd name="T77" fmla="*/ 137 h 137"/>
                <a:gd name="T78" fmla="*/ 615 w 792"/>
                <a:gd name="T79" fmla="*/ 128 h 137"/>
                <a:gd name="T80" fmla="*/ 635 w 792"/>
                <a:gd name="T81" fmla="*/ 128 h 137"/>
                <a:gd name="T82" fmla="*/ 655 w 792"/>
                <a:gd name="T83" fmla="*/ 117 h 137"/>
                <a:gd name="T84" fmla="*/ 663 w 792"/>
                <a:gd name="T85" fmla="*/ 117 h 137"/>
                <a:gd name="T86" fmla="*/ 695 w 792"/>
                <a:gd name="T87" fmla="*/ 108 h 137"/>
                <a:gd name="T88" fmla="*/ 712 w 792"/>
                <a:gd name="T89" fmla="*/ 97 h 137"/>
                <a:gd name="T90" fmla="*/ 732 w 792"/>
                <a:gd name="T91" fmla="*/ 88 h 137"/>
                <a:gd name="T92" fmla="*/ 763 w 792"/>
                <a:gd name="T93" fmla="*/ 80 h 137"/>
                <a:gd name="T94" fmla="*/ 772 w 792"/>
                <a:gd name="T95" fmla="*/ 68 h 137"/>
                <a:gd name="T96" fmla="*/ 772 w 792"/>
                <a:gd name="T97" fmla="*/ 68 h 137"/>
                <a:gd name="T98" fmla="*/ 792 w 792"/>
                <a:gd name="T99" fmla="*/ 60 h 137"/>
                <a:gd name="T100" fmla="*/ 792 w 792"/>
                <a:gd name="T101" fmla="*/ 60 h 137"/>
                <a:gd name="T102" fmla="*/ 506 w 792"/>
                <a:gd name="T103" fmla="*/ 48 h 13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92" h="137">
                  <a:moveTo>
                    <a:pt x="506" y="48"/>
                  </a:moveTo>
                  <a:lnTo>
                    <a:pt x="455" y="40"/>
                  </a:lnTo>
                  <a:lnTo>
                    <a:pt x="366" y="20"/>
                  </a:lnTo>
                  <a:lnTo>
                    <a:pt x="297" y="11"/>
                  </a:lnTo>
                  <a:lnTo>
                    <a:pt x="229" y="0"/>
                  </a:lnTo>
                  <a:lnTo>
                    <a:pt x="169" y="0"/>
                  </a:lnTo>
                  <a:lnTo>
                    <a:pt x="129" y="0"/>
                  </a:lnTo>
                  <a:lnTo>
                    <a:pt x="80" y="11"/>
                  </a:lnTo>
                  <a:lnTo>
                    <a:pt x="60" y="11"/>
                  </a:lnTo>
                  <a:lnTo>
                    <a:pt x="51" y="20"/>
                  </a:lnTo>
                  <a:lnTo>
                    <a:pt x="40" y="28"/>
                  </a:lnTo>
                  <a:lnTo>
                    <a:pt x="31" y="28"/>
                  </a:lnTo>
                  <a:lnTo>
                    <a:pt x="20" y="40"/>
                  </a:lnTo>
                  <a:lnTo>
                    <a:pt x="0" y="60"/>
                  </a:lnTo>
                  <a:lnTo>
                    <a:pt x="11" y="80"/>
                  </a:lnTo>
                  <a:lnTo>
                    <a:pt x="20" y="80"/>
                  </a:lnTo>
                  <a:lnTo>
                    <a:pt x="31" y="88"/>
                  </a:lnTo>
                  <a:lnTo>
                    <a:pt x="51" y="88"/>
                  </a:lnTo>
                  <a:lnTo>
                    <a:pt x="80" y="88"/>
                  </a:lnTo>
                  <a:lnTo>
                    <a:pt x="109" y="88"/>
                  </a:lnTo>
                  <a:lnTo>
                    <a:pt x="129" y="80"/>
                  </a:lnTo>
                  <a:lnTo>
                    <a:pt x="160" y="68"/>
                  </a:lnTo>
                  <a:lnTo>
                    <a:pt x="189" y="68"/>
                  </a:lnTo>
                  <a:lnTo>
                    <a:pt x="209" y="80"/>
                  </a:lnTo>
                  <a:lnTo>
                    <a:pt x="237" y="80"/>
                  </a:lnTo>
                  <a:lnTo>
                    <a:pt x="277" y="88"/>
                  </a:lnTo>
                  <a:lnTo>
                    <a:pt x="297" y="88"/>
                  </a:lnTo>
                  <a:lnTo>
                    <a:pt x="337" y="97"/>
                  </a:lnTo>
                  <a:lnTo>
                    <a:pt x="366" y="108"/>
                  </a:lnTo>
                  <a:lnTo>
                    <a:pt x="386" y="117"/>
                  </a:lnTo>
                  <a:lnTo>
                    <a:pt x="426" y="128"/>
                  </a:lnTo>
                  <a:lnTo>
                    <a:pt x="455" y="128"/>
                  </a:lnTo>
                  <a:lnTo>
                    <a:pt x="506" y="137"/>
                  </a:lnTo>
                  <a:lnTo>
                    <a:pt x="546" y="137"/>
                  </a:lnTo>
                  <a:lnTo>
                    <a:pt x="566" y="137"/>
                  </a:lnTo>
                  <a:lnTo>
                    <a:pt x="615" y="128"/>
                  </a:lnTo>
                  <a:lnTo>
                    <a:pt x="635" y="128"/>
                  </a:lnTo>
                  <a:lnTo>
                    <a:pt x="655" y="117"/>
                  </a:lnTo>
                  <a:lnTo>
                    <a:pt x="663" y="117"/>
                  </a:lnTo>
                  <a:lnTo>
                    <a:pt x="695" y="108"/>
                  </a:lnTo>
                  <a:lnTo>
                    <a:pt x="712" y="97"/>
                  </a:lnTo>
                  <a:lnTo>
                    <a:pt x="732" y="88"/>
                  </a:lnTo>
                  <a:lnTo>
                    <a:pt x="763" y="80"/>
                  </a:lnTo>
                  <a:lnTo>
                    <a:pt x="772" y="68"/>
                  </a:lnTo>
                  <a:lnTo>
                    <a:pt x="792" y="60"/>
                  </a:lnTo>
                  <a:lnTo>
                    <a:pt x="506" y="48"/>
                  </a:lnTo>
                  <a:close/>
                </a:path>
              </a:pathLst>
            </a:custGeom>
            <a:solidFill>
              <a:srgbClr val="FF33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47" name="Freeform 3164"/>
            <p:cNvSpPr>
              <a:spLocks/>
            </p:cNvSpPr>
            <p:nvPr/>
          </p:nvSpPr>
          <p:spPr bwMode="auto">
            <a:xfrm>
              <a:off x="1071422" y="5627843"/>
              <a:ext cx="988127" cy="223865"/>
            </a:xfrm>
            <a:custGeom>
              <a:avLst/>
              <a:gdLst>
                <a:gd name="T0" fmla="*/ 535 w 821"/>
                <a:gd name="T1" fmla="*/ 77 h 186"/>
                <a:gd name="T2" fmla="*/ 158 w 821"/>
                <a:gd name="T3" fmla="*/ 0 h 186"/>
                <a:gd name="T4" fmla="*/ 0 w 821"/>
                <a:gd name="T5" fmla="*/ 89 h 186"/>
                <a:gd name="T6" fmla="*/ 89 w 821"/>
                <a:gd name="T7" fmla="*/ 126 h 186"/>
                <a:gd name="T8" fmla="*/ 226 w 821"/>
                <a:gd name="T9" fmla="*/ 89 h 186"/>
                <a:gd name="T10" fmla="*/ 555 w 821"/>
                <a:gd name="T11" fmla="*/ 186 h 186"/>
                <a:gd name="T12" fmla="*/ 801 w 821"/>
                <a:gd name="T13" fmla="*/ 109 h 186"/>
                <a:gd name="T14" fmla="*/ 821 w 821"/>
                <a:gd name="T15" fmla="*/ 89 h 1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21" h="186">
                  <a:moveTo>
                    <a:pt x="535" y="77"/>
                  </a:moveTo>
                  <a:lnTo>
                    <a:pt x="158" y="0"/>
                  </a:lnTo>
                  <a:lnTo>
                    <a:pt x="0" y="89"/>
                  </a:lnTo>
                  <a:lnTo>
                    <a:pt x="89" y="126"/>
                  </a:lnTo>
                  <a:lnTo>
                    <a:pt x="226" y="89"/>
                  </a:lnTo>
                  <a:lnTo>
                    <a:pt x="555" y="186"/>
                  </a:lnTo>
                  <a:lnTo>
                    <a:pt x="801" y="109"/>
                  </a:lnTo>
                  <a:lnTo>
                    <a:pt x="821" y="89"/>
                  </a:lnTo>
                </a:path>
              </a:pathLst>
            </a:custGeom>
            <a:solidFill>
              <a:srgbClr val="FF3300"/>
            </a:solidFill>
            <a:ln w="14288">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n-US" sz="1400"/>
            </a:p>
          </p:txBody>
        </p:sp>
        <p:sp>
          <p:nvSpPr>
            <p:cNvPr id="48" name="Freeform 3165"/>
            <p:cNvSpPr>
              <a:spLocks/>
            </p:cNvSpPr>
            <p:nvPr/>
          </p:nvSpPr>
          <p:spPr bwMode="auto">
            <a:xfrm>
              <a:off x="1106325" y="5662747"/>
              <a:ext cx="953223" cy="164890"/>
            </a:xfrm>
            <a:custGeom>
              <a:avLst/>
              <a:gdLst>
                <a:gd name="T0" fmla="*/ 506 w 792"/>
                <a:gd name="T1" fmla="*/ 48 h 137"/>
                <a:gd name="T2" fmla="*/ 455 w 792"/>
                <a:gd name="T3" fmla="*/ 40 h 137"/>
                <a:gd name="T4" fmla="*/ 366 w 792"/>
                <a:gd name="T5" fmla="*/ 20 h 137"/>
                <a:gd name="T6" fmla="*/ 297 w 792"/>
                <a:gd name="T7" fmla="*/ 11 h 137"/>
                <a:gd name="T8" fmla="*/ 229 w 792"/>
                <a:gd name="T9" fmla="*/ 0 h 137"/>
                <a:gd name="T10" fmla="*/ 169 w 792"/>
                <a:gd name="T11" fmla="*/ 0 h 137"/>
                <a:gd name="T12" fmla="*/ 129 w 792"/>
                <a:gd name="T13" fmla="*/ 0 h 137"/>
                <a:gd name="T14" fmla="*/ 80 w 792"/>
                <a:gd name="T15" fmla="*/ 11 h 137"/>
                <a:gd name="T16" fmla="*/ 60 w 792"/>
                <a:gd name="T17" fmla="*/ 11 h 137"/>
                <a:gd name="T18" fmla="*/ 51 w 792"/>
                <a:gd name="T19" fmla="*/ 20 h 137"/>
                <a:gd name="T20" fmla="*/ 40 w 792"/>
                <a:gd name="T21" fmla="*/ 28 h 137"/>
                <a:gd name="T22" fmla="*/ 31 w 792"/>
                <a:gd name="T23" fmla="*/ 28 h 137"/>
                <a:gd name="T24" fmla="*/ 20 w 792"/>
                <a:gd name="T25" fmla="*/ 40 h 137"/>
                <a:gd name="T26" fmla="*/ 0 w 792"/>
                <a:gd name="T27" fmla="*/ 60 h 137"/>
                <a:gd name="T28" fmla="*/ 0 w 792"/>
                <a:gd name="T29" fmla="*/ 60 h 137"/>
                <a:gd name="T30" fmla="*/ 0 w 792"/>
                <a:gd name="T31" fmla="*/ 60 h 137"/>
                <a:gd name="T32" fmla="*/ 11 w 792"/>
                <a:gd name="T33" fmla="*/ 80 h 137"/>
                <a:gd name="T34" fmla="*/ 20 w 792"/>
                <a:gd name="T35" fmla="*/ 80 h 137"/>
                <a:gd name="T36" fmla="*/ 20 w 792"/>
                <a:gd name="T37" fmla="*/ 80 h 137"/>
                <a:gd name="T38" fmla="*/ 31 w 792"/>
                <a:gd name="T39" fmla="*/ 88 h 137"/>
                <a:gd name="T40" fmla="*/ 51 w 792"/>
                <a:gd name="T41" fmla="*/ 88 h 137"/>
                <a:gd name="T42" fmla="*/ 80 w 792"/>
                <a:gd name="T43" fmla="*/ 88 h 137"/>
                <a:gd name="T44" fmla="*/ 109 w 792"/>
                <a:gd name="T45" fmla="*/ 88 h 137"/>
                <a:gd name="T46" fmla="*/ 129 w 792"/>
                <a:gd name="T47" fmla="*/ 80 h 137"/>
                <a:gd name="T48" fmla="*/ 129 w 792"/>
                <a:gd name="T49" fmla="*/ 80 h 137"/>
                <a:gd name="T50" fmla="*/ 160 w 792"/>
                <a:gd name="T51" fmla="*/ 68 h 137"/>
                <a:gd name="T52" fmla="*/ 189 w 792"/>
                <a:gd name="T53" fmla="*/ 68 h 137"/>
                <a:gd name="T54" fmla="*/ 209 w 792"/>
                <a:gd name="T55" fmla="*/ 80 h 137"/>
                <a:gd name="T56" fmla="*/ 237 w 792"/>
                <a:gd name="T57" fmla="*/ 80 h 137"/>
                <a:gd name="T58" fmla="*/ 277 w 792"/>
                <a:gd name="T59" fmla="*/ 88 h 137"/>
                <a:gd name="T60" fmla="*/ 297 w 792"/>
                <a:gd name="T61" fmla="*/ 88 h 137"/>
                <a:gd name="T62" fmla="*/ 337 w 792"/>
                <a:gd name="T63" fmla="*/ 97 h 137"/>
                <a:gd name="T64" fmla="*/ 366 w 792"/>
                <a:gd name="T65" fmla="*/ 108 h 137"/>
                <a:gd name="T66" fmla="*/ 386 w 792"/>
                <a:gd name="T67" fmla="*/ 117 h 137"/>
                <a:gd name="T68" fmla="*/ 426 w 792"/>
                <a:gd name="T69" fmla="*/ 128 h 137"/>
                <a:gd name="T70" fmla="*/ 455 w 792"/>
                <a:gd name="T71" fmla="*/ 128 h 137"/>
                <a:gd name="T72" fmla="*/ 506 w 792"/>
                <a:gd name="T73" fmla="*/ 137 h 137"/>
                <a:gd name="T74" fmla="*/ 546 w 792"/>
                <a:gd name="T75" fmla="*/ 137 h 137"/>
                <a:gd name="T76" fmla="*/ 566 w 792"/>
                <a:gd name="T77" fmla="*/ 137 h 137"/>
                <a:gd name="T78" fmla="*/ 615 w 792"/>
                <a:gd name="T79" fmla="*/ 128 h 137"/>
                <a:gd name="T80" fmla="*/ 635 w 792"/>
                <a:gd name="T81" fmla="*/ 128 h 137"/>
                <a:gd name="T82" fmla="*/ 655 w 792"/>
                <a:gd name="T83" fmla="*/ 117 h 137"/>
                <a:gd name="T84" fmla="*/ 663 w 792"/>
                <a:gd name="T85" fmla="*/ 117 h 137"/>
                <a:gd name="T86" fmla="*/ 695 w 792"/>
                <a:gd name="T87" fmla="*/ 108 h 137"/>
                <a:gd name="T88" fmla="*/ 712 w 792"/>
                <a:gd name="T89" fmla="*/ 97 h 137"/>
                <a:gd name="T90" fmla="*/ 732 w 792"/>
                <a:gd name="T91" fmla="*/ 88 h 137"/>
                <a:gd name="T92" fmla="*/ 763 w 792"/>
                <a:gd name="T93" fmla="*/ 80 h 137"/>
                <a:gd name="T94" fmla="*/ 772 w 792"/>
                <a:gd name="T95" fmla="*/ 68 h 137"/>
                <a:gd name="T96" fmla="*/ 772 w 792"/>
                <a:gd name="T97" fmla="*/ 68 h 137"/>
                <a:gd name="T98" fmla="*/ 792 w 792"/>
                <a:gd name="T99" fmla="*/ 60 h 137"/>
                <a:gd name="T100" fmla="*/ 792 w 792"/>
                <a:gd name="T101" fmla="*/ 60 h 13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92" h="137">
                  <a:moveTo>
                    <a:pt x="506" y="48"/>
                  </a:moveTo>
                  <a:lnTo>
                    <a:pt x="455" y="40"/>
                  </a:lnTo>
                  <a:lnTo>
                    <a:pt x="366" y="20"/>
                  </a:lnTo>
                  <a:lnTo>
                    <a:pt x="297" y="11"/>
                  </a:lnTo>
                  <a:lnTo>
                    <a:pt x="229" y="0"/>
                  </a:lnTo>
                  <a:lnTo>
                    <a:pt x="169" y="0"/>
                  </a:lnTo>
                  <a:lnTo>
                    <a:pt x="129" y="0"/>
                  </a:lnTo>
                  <a:lnTo>
                    <a:pt x="80" y="11"/>
                  </a:lnTo>
                  <a:lnTo>
                    <a:pt x="60" y="11"/>
                  </a:lnTo>
                  <a:lnTo>
                    <a:pt x="51" y="20"/>
                  </a:lnTo>
                  <a:lnTo>
                    <a:pt x="40" y="28"/>
                  </a:lnTo>
                  <a:lnTo>
                    <a:pt x="31" y="28"/>
                  </a:lnTo>
                  <a:lnTo>
                    <a:pt x="20" y="40"/>
                  </a:lnTo>
                  <a:lnTo>
                    <a:pt x="0" y="60"/>
                  </a:lnTo>
                  <a:lnTo>
                    <a:pt x="11" y="80"/>
                  </a:lnTo>
                  <a:lnTo>
                    <a:pt x="20" y="80"/>
                  </a:lnTo>
                  <a:lnTo>
                    <a:pt x="31" y="88"/>
                  </a:lnTo>
                  <a:lnTo>
                    <a:pt x="51" y="88"/>
                  </a:lnTo>
                  <a:lnTo>
                    <a:pt x="80" y="88"/>
                  </a:lnTo>
                  <a:lnTo>
                    <a:pt x="109" y="88"/>
                  </a:lnTo>
                  <a:lnTo>
                    <a:pt x="129" y="80"/>
                  </a:lnTo>
                  <a:lnTo>
                    <a:pt x="160" y="68"/>
                  </a:lnTo>
                  <a:lnTo>
                    <a:pt x="189" y="68"/>
                  </a:lnTo>
                  <a:lnTo>
                    <a:pt x="209" y="80"/>
                  </a:lnTo>
                  <a:lnTo>
                    <a:pt x="237" y="80"/>
                  </a:lnTo>
                  <a:lnTo>
                    <a:pt x="277" y="88"/>
                  </a:lnTo>
                  <a:lnTo>
                    <a:pt x="297" y="88"/>
                  </a:lnTo>
                  <a:lnTo>
                    <a:pt x="337" y="97"/>
                  </a:lnTo>
                  <a:lnTo>
                    <a:pt x="366" y="108"/>
                  </a:lnTo>
                  <a:lnTo>
                    <a:pt x="386" y="117"/>
                  </a:lnTo>
                  <a:lnTo>
                    <a:pt x="426" y="128"/>
                  </a:lnTo>
                  <a:lnTo>
                    <a:pt x="455" y="128"/>
                  </a:lnTo>
                  <a:lnTo>
                    <a:pt x="506" y="137"/>
                  </a:lnTo>
                  <a:lnTo>
                    <a:pt x="546" y="137"/>
                  </a:lnTo>
                  <a:lnTo>
                    <a:pt x="566" y="137"/>
                  </a:lnTo>
                  <a:lnTo>
                    <a:pt x="615" y="128"/>
                  </a:lnTo>
                  <a:lnTo>
                    <a:pt x="635" y="128"/>
                  </a:lnTo>
                  <a:lnTo>
                    <a:pt x="655" y="117"/>
                  </a:lnTo>
                  <a:lnTo>
                    <a:pt x="663" y="117"/>
                  </a:lnTo>
                  <a:lnTo>
                    <a:pt x="695" y="108"/>
                  </a:lnTo>
                  <a:lnTo>
                    <a:pt x="712" y="97"/>
                  </a:lnTo>
                  <a:lnTo>
                    <a:pt x="732" y="88"/>
                  </a:lnTo>
                  <a:lnTo>
                    <a:pt x="763" y="80"/>
                  </a:lnTo>
                  <a:lnTo>
                    <a:pt x="772" y="68"/>
                  </a:lnTo>
                  <a:lnTo>
                    <a:pt x="792" y="60"/>
                  </a:lnTo>
                </a:path>
              </a:pathLst>
            </a:custGeom>
            <a:solidFill>
              <a:srgbClr val="FF3300"/>
            </a:solidFill>
            <a:ln w="14288">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n-US" sz="1400"/>
            </a:p>
          </p:txBody>
        </p:sp>
        <p:sp>
          <p:nvSpPr>
            <p:cNvPr id="49" name="Oval 3168"/>
            <p:cNvSpPr>
              <a:spLocks noChangeArrowheads="1"/>
            </p:cNvSpPr>
            <p:nvPr/>
          </p:nvSpPr>
          <p:spPr bwMode="auto">
            <a:xfrm>
              <a:off x="2403500" y="4986007"/>
              <a:ext cx="381530" cy="329777"/>
            </a:xfrm>
            <a:prstGeom prst="ellipse">
              <a:avLst/>
            </a:prstGeom>
            <a:solidFill>
              <a:srgbClr val="FF66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50" name="Oval 3169"/>
            <p:cNvSpPr>
              <a:spLocks noChangeArrowheads="1"/>
            </p:cNvSpPr>
            <p:nvPr/>
          </p:nvSpPr>
          <p:spPr bwMode="auto">
            <a:xfrm>
              <a:off x="2537364" y="5074164"/>
              <a:ext cx="547622" cy="457355"/>
            </a:xfrm>
            <a:prstGeom prst="ellipse">
              <a:avLst/>
            </a:prstGeom>
            <a:solidFill>
              <a:srgbClr val="FF66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0" tIns="0" rIns="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endParaRPr lang="en-US" altLang="en-US" sz="1200" dirty="0"/>
            </a:p>
          </p:txBody>
        </p:sp>
        <p:grpSp>
          <p:nvGrpSpPr>
            <p:cNvPr id="51" name="Group 3172"/>
            <p:cNvGrpSpPr>
              <a:grpSpLocks/>
            </p:cNvGrpSpPr>
            <p:nvPr/>
          </p:nvGrpSpPr>
          <p:grpSpPr bwMode="auto">
            <a:xfrm>
              <a:off x="1739400" y="4967057"/>
              <a:ext cx="667978" cy="635485"/>
              <a:chOff x="2603" y="2481"/>
              <a:chExt cx="555" cy="528"/>
            </a:xfrm>
            <a:scene3d>
              <a:camera prst="orthographicFront">
                <a:rot lat="0" lon="0" rev="0"/>
              </a:camera>
              <a:lightRig rig="balanced" dir="t">
                <a:rot lat="0" lon="0" rev="8700000"/>
              </a:lightRig>
            </a:scene3d>
          </p:grpSpPr>
          <p:sp>
            <p:nvSpPr>
              <p:cNvPr id="64" name="Oval 3173"/>
              <p:cNvSpPr>
                <a:spLocks noChangeArrowheads="1"/>
              </p:cNvSpPr>
              <p:nvPr/>
            </p:nvSpPr>
            <p:spPr bwMode="auto">
              <a:xfrm>
                <a:off x="2603" y="2510"/>
                <a:ext cx="346" cy="283"/>
              </a:xfrm>
              <a:prstGeom prst="ellipse">
                <a:avLst/>
              </a:prstGeom>
              <a:solidFill>
                <a:srgbClr val="FFFF0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65" name="Oval 3174"/>
              <p:cNvSpPr>
                <a:spLocks noChangeArrowheads="1"/>
              </p:cNvSpPr>
              <p:nvPr/>
            </p:nvSpPr>
            <p:spPr bwMode="auto">
              <a:xfrm>
                <a:off x="2740" y="2481"/>
                <a:ext cx="418" cy="332"/>
              </a:xfrm>
              <a:prstGeom prst="ellipse">
                <a:avLst/>
              </a:prstGeom>
              <a:solidFill>
                <a:srgbClr val="FFFF0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66" name="Rectangle 3175"/>
              <p:cNvSpPr>
                <a:spLocks noChangeArrowheads="1"/>
              </p:cNvSpPr>
              <p:nvPr/>
            </p:nvSpPr>
            <p:spPr bwMode="auto">
              <a:xfrm>
                <a:off x="2700" y="2570"/>
                <a:ext cx="189" cy="146"/>
              </a:xfrm>
              <a:prstGeom prst="rect">
                <a:avLst/>
              </a:prstGeom>
              <a:solidFill>
                <a:srgbClr val="FFFFFF"/>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67" name="Rectangle 3176"/>
              <p:cNvSpPr>
                <a:spLocks noChangeArrowheads="1"/>
              </p:cNvSpPr>
              <p:nvPr/>
            </p:nvSpPr>
            <p:spPr bwMode="auto">
              <a:xfrm>
                <a:off x="2713" y="2537"/>
                <a:ext cx="0" cy="472"/>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sz="1600" dirty="0">
                  <a:latin typeface="Helvetica" panose="020B0604020202020204" pitchFamily="34" charset="0"/>
                </a:endParaRPr>
              </a:p>
            </p:txBody>
          </p:sp>
        </p:grpSp>
        <p:sp>
          <p:nvSpPr>
            <p:cNvPr id="52" name="AutoShape 3177"/>
            <p:cNvSpPr>
              <a:spLocks noChangeArrowheads="1"/>
            </p:cNvSpPr>
            <p:nvPr/>
          </p:nvSpPr>
          <p:spPr bwMode="auto">
            <a:xfrm>
              <a:off x="2107691" y="5331727"/>
              <a:ext cx="251545" cy="261174"/>
            </a:xfrm>
            <a:prstGeom prst="roundRect">
              <a:avLst>
                <a:gd name="adj" fmla="val 63634"/>
              </a:avLst>
            </a:prstGeom>
            <a:solidFill>
              <a:srgbClr val="0099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53" name="AutoShape 3178"/>
            <p:cNvSpPr>
              <a:spLocks noChangeArrowheads="1"/>
            </p:cNvSpPr>
            <p:nvPr/>
          </p:nvSpPr>
          <p:spPr bwMode="auto">
            <a:xfrm>
              <a:off x="2238879" y="5366631"/>
              <a:ext cx="250341" cy="261173"/>
            </a:xfrm>
            <a:prstGeom prst="roundRect">
              <a:avLst>
                <a:gd name="adj" fmla="val 63944"/>
              </a:avLst>
            </a:prstGeom>
            <a:solidFill>
              <a:srgbClr val="0099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54" name="AutoShape 3180"/>
            <p:cNvSpPr>
              <a:spLocks noChangeArrowheads="1"/>
            </p:cNvSpPr>
            <p:nvPr/>
          </p:nvSpPr>
          <p:spPr bwMode="auto">
            <a:xfrm>
              <a:off x="2524125" y="5331727"/>
              <a:ext cx="250341" cy="261174"/>
            </a:xfrm>
            <a:prstGeom prst="roundRect">
              <a:avLst>
                <a:gd name="adj" fmla="val 63944"/>
              </a:avLst>
            </a:prstGeom>
            <a:solidFill>
              <a:srgbClr val="0099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55" name="AutoShape 3182"/>
            <p:cNvSpPr>
              <a:spLocks noChangeArrowheads="1"/>
            </p:cNvSpPr>
            <p:nvPr/>
          </p:nvSpPr>
          <p:spPr bwMode="auto">
            <a:xfrm>
              <a:off x="2368865" y="5472545"/>
              <a:ext cx="251545" cy="262377"/>
            </a:xfrm>
            <a:prstGeom prst="roundRect">
              <a:avLst>
                <a:gd name="adj" fmla="val 63634"/>
              </a:avLst>
            </a:prstGeom>
            <a:solidFill>
              <a:srgbClr val="0099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56" name="AutoShape 3179"/>
            <p:cNvSpPr>
              <a:spLocks noChangeArrowheads="1"/>
            </p:cNvSpPr>
            <p:nvPr/>
          </p:nvSpPr>
          <p:spPr bwMode="auto">
            <a:xfrm>
              <a:off x="2411259" y="5359156"/>
              <a:ext cx="251545" cy="257563"/>
            </a:xfrm>
            <a:prstGeom prst="roundRect">
              <a:avLst>
                <a:gd name="adj" fmla="val 63634"/>
              </a:avLst>
            </a:prstGeom>
            <a:solidFill>
              <a:srgbClr val="0099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57" name="AutoShape 3183"/>
            <p:cNvSpPr>
              <a:spLocks noChangeArrowheads="1"/>
            </p:cNvSpPr>
            <p:nvPr/>
          </p:nvSpPr>
          <p:spPr bwMode="auto">
            <a:xfrm>
              <a:off x="2238879" y="5675947"/>
              <a:ext cx="250341" cy="375512"/>
            </a:xfrm>
            <a:prstGeom prst="roundRect">
              <a:avLst>
                <a:gd name="adj" fmla="val 63944"/>
              </a:avLst>
            </a:prstGeom>
            <a:solidFill>
              <a:srgbClr val="996633"/>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58" name="AutoShape 3184"/>
            <p:cNvSpPr>
              <a:spLocks noChangeArrowheads="1"/>
            </p:cNvSpPr>
            <p:nvPr/>
          </p:nvSpPr>
          <p:spPr bwMode="auto">
            <a:xfrm>
              <a:off x="2417007" y="5627804"/>
              <a:ext cx="251545" cy="377919"/>
            </a:xfrm>
            <a:prstGeom prst="roundRect">
              <a:avLst>
                <a:gd name="adj" fmla="val 63634"/>
              </a:avLst>
            </a:prstGeom>
            <a:solidFill>
              <a:srgbClr val="996633"/>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59" name="AutoShape 3185"/>
            <p:cNvSpPr>
              <a:spLocks noChangeArrowheads="1"/>
            </p:cNvSpPr>
            <p:nvPr/>
          </p:nvSpPr>
          <p:spPr bwMode="auto">
            <a:xfrm>
              <a:off x="2572267" y="5496616"/>
              <a:ext cx="251545" cy="379123"/>
            </a:xfrm>
            <a:prstGeom prst="roundRect">
              <a:avLst>
                <a:gd name="adj" fmla="val 63634"/>
              </a:avLst>
            </a:prstGeom>
            <a:solidFill>
              <a:srgbClr val="996633"/>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60" name="AutoShape 3181"/>
            <p:cNvSpPr>
              <a:spLocks noChangeArrowheads="1"/>
            </p:cNvSpPr>
            <p:nvPr/>
          </p:nvSpPr>
          <p:spPr bwMode="auto">
            <a:xfrm>
              <a:off x="2155834" y="5520687"/>
              <a:ext cx="251545" cy="258766"/>
            </a:xfrm>
            <a:prstGeom prst="roundRect">
              <a:avLst>
                <a:gd name="adj" fmla="val 63634"/>
              </a:avLst>
            </a:prstGeom>
            <a:solidFill>
              <a:srgbClr val="0099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61" name="Rectangle 3187"/>
            <p:cNvSpPr>
              <a:spLocks noChangeArrowheads="1"/>
            </p:cNvSpPr>
            <p:nvPr/>
          </p:nvSpPr>
          <p:spPr bwMode="auto">
            <a:xfrm>
              <a:off x="2381393" y="5571279"/>
              <a:ext cx="100" cy="71042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sz="2000" dirty="0">
                <a:latin typeface="Helvetica" panose="020B0604020202020204" pitchFamily="34" charset="0"/>
              </a:endParaRPr>
            </a:p>
          </p:txBody>
        </p:sp>
        <p:sp>
          <p:nvSpPr>
            <p:cNvPr id="62" name="Line 3189"/>
            <p:cNvSpPr>
              <a:spLocks noChangeShapeType="1"/>
            </p:cNvSpPr>
            <p:nvPr/>
          </p:nvSpPr>
          <p:spPr bwMode="auto">
            <a:xfrm flipH="1" flipV="1">
              <a:off x="1702090" y="5779453"/>
              <a:ext cx="240713" cy="344220"/>
            </a:xfrm>
            <a:prstGeom prst="line">
              <a:avLst/>
            </a:prstGeom>
            <a:noFill/>
            <a:ln w="2857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noFill/>
                </a14:hiddenFill>
              </a:ext>
            </a:extLst>
          </p:spPr>
          <p:txBody>
            <a:bodyPr/>
            <a:lstStyle/>
            <a:p>
              <a:endParaRPr lang="en-US" sz="1400"/>
            </a:p>
          </p:txBody>
        </p:sp>
        <p:sp>
          <p:nvSpPr>
            <p:cNvPr id="63" name="Rectangle 3167"/>
            <p:cNvSpPr>
              <a:spLocks noChangeArrowheads="1"/>
            </p:cNvSpPr>
            <p:nvPr/>
          </p:nvSpPr>
          <p:spPr bwMode="auto">
            <a:xfrm>
              <a:off x="1989892" y="5359058"/>
              <a:ext cx="98" cy="71042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endParaRPr lang="en-US" altLang="en-US" sz="2000" dirty="0">
                <a:latin typeface="Helvetica" panose="020B0604020202020204" pitchFamily="34" charset="0"/>
              </a:endParaRPr>
            </a:p>
          </p:txBody>
        </p:sp>
      </p:grpSp>
      <p:grpSp>
        <p:nvGrpSpPr>
          <p:cNvPr id="110" name="Group 109"/>
          <p:cNvGrpSpPr/>
          <p:nvPr/>
        </p:nvGrpSpPr>
        <p:grpSpPr>
          <a:xfrm rot="19536814" flipH="1">
            <a:off x="4357898" y="2484615"/>
            <a:ext cx="935228" cy="339173"/>
            <a:chOff x="894771" y="4322162"/>
            <a:chExt cx="1087018" cy="339173"/>
          </a:xfrm>
        </p:grpSpPr>
        <p:cxnSp>
          <p:nvCxnSpPr>
            <p:cNvPr id="87" name="Straight Connector 86"/>
            <p:cNvCxnSpPr/>
            <p:nvPr/>
          </p:nvCxnSpPr>
          <p:spPr>
            <a:xfrm flipV="1">
              <a:off x="894771" y="4322162"/>
              <a:ext cx="1087018" cy="9287"/>
            </a:xfrm>
            <a:prstGeom prst="line">
              <a:avLst/>
            </a:prstGeom>
            <a:noFill/>
            <a:ln w="104775">
              <a:gradFill flip="none" rotWithShape="1">
                <a:gsLst>
                  <a:gs pos="100000">
                    <a:srgbClr val="002060"/>
                  </a:gs>
                  <a:gs pos="75000">
                    <a:schemeClr val="accent1">
                      <a:lumMod val="50000"/>
                    </a:schemeClr>
                  </a:gs>
                  <a:gs pos="50000">
                    <a:schemeClr val="accent1">
                      <a:lumMod val="40000"/>
                      <a:lumOff val="60000"/>
                    </a:schemeClr>
                  </a:gs>
                  <a:gs pos="26000">
                    <a:schemeClr val="accent1">
                      <a:lumMod val="75000"/>
                    </a:schemeClr>
                  </a:gs>
                  <a:gs pos="0">
                    <a:srgbClr val="002060"/>
                  </a:gs>
                </a:gsLst>
                <a:lin ang="16200000" scaled="1"/>
                <a:tileRect/>
              </a:gradFill>
            </a:ln>
            <a:effectLst>
              <a:glow rad="12700">
                <a:schemeClr val="accent1">
                  <a:lumMod val="75000"/>
                  <a:alpha val="70000"/>
                </a:schemeClr>
              </a:glow>
              <a:softEdge rad="0"/>
            </a:effectLst>
          </p:spPr>
          <p:style>
            <a:lnRef idx="2">
              <a:schemeClr val="accent1">
                <a:shade val="50000"/>
              </a:schemeClr>
            </a:lnRef>
            <a:fillRef idx="1">
              <a:schemeClr val="accent1"/>
            </a:fillRef>
            <a:effectRef idx="0">
              <a:schemeClr val="accent1"/>
            </a:effectRef>
            <a:fontRef idx="minor">
              <a:schemeClr val="lt1"/>
            </a:fontRef>
          </p:style>
        </p:cxnSp>
        <p:sp>
          <p:nvSpPr>
            <p:cNvPr id="88" name="Rounded Rectangle 87"/>
            <p:cNvSpPr/>
            <p:nvPr/>
          </p:nvSpPr>
          <p:spPr>
            <a:xfrm rot="16200000">
              <a:off x="1287977" y="4453856"/>
              <a:ext cx="316897" cy="98061"/>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90" name="Rounded Rectangle 89"/>
            <p:cNvSpPr/>
            <p:nvPr/>
          </p:nvSpPr>
          <p:spPr>
            <a:xfrm rot="16200000">
              <a:off x="1061935" y="4453856"/>
              <a:ext cx="316897" cy="98061"/>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93" name="Rounded Rectangle 92"/>
            <p:cNvSpPr/>
            <p:nvPr/>
          </p:nvSpPr>
          <p:spPr>
            <a:xfrm rot="16200000">
              <a:off x="840876" y="4453856"/>
              <a:ext cx="316897" cy="98061"/>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97" name="Rounded Rectangle 96"/>
            <p:cNvSpPr/>
            <p:nvPr/>
          </p:nvSpPr>
          <p:spPr>
            <a:xfrm rot="16200000">
              <a:off x="1673390" y="4453856"/>
              <a:ext cx="316897" cy="98061"/>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102" name="Rounded Rectangle 101"/>
            <p:cNvSpPr/>
            <p:nvPr/>
          </p:nvSpPr>
          <p:spPr>
            <a:xfrm rot="16200000">
              <a:off x="1487178" y="4453856"/>
              <a:ext cx="316897" cy="98061"/>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grpSp>
      <p:sp>
        <p:nvSpPr>
          <p:cNvPr id="111" name="TextBox 110"/>
          <p:cNvSpPr txBox="1"/>
          <p:nvPr/>
        </p:nvSpPr>
        <p:spPr>
          <a:xfrm>
            <a:off x="3428747" y="2143019"/>
            <a:ext cx="1160895" cy="461665"/>
          </a:xfrm>
          <a:prstGeom prst="rect">
            <a:avLst/>
          </a:prstGeom>
          <a:noFill/>
        </p:spPr>
        <p:txBody>
          <a:bodyPr wrap="none" rtlCol="0">
            <a:spAutoFit/>
          </a:bodyPr>
          <a:lstStyle/>
          <a:p>
            <a:pPr algn="ctr"/>
            <a:r>
              <a:rPr lang="en-US" dirty="0" smtClean="0"/>
              <a:t>miRNA</a:t>
            </a:r>
            <a:endParaRPr lang="en-US" dirty="0"/>
          </a:p>
        </p:txBody>
      </p:sp>
      <p:grpSp>
        <p:nvGrpSpPr>
          <p:cNvPr id="114" name="Group 113"/>
          <p:cNvGrpSpPr/>
          <p:nvPr/>
        </p:nvGrpSpPr>
        <p:grpSpPr>
          <a:xfrm flipH="1">
            <a:off x="5691780" y="3037906"/>
            <a:ext cx="3077190" cy="949586"/>
            <a:chOff x="314061" y="3059711"/>
            <a:chExt cx="3077190" cy="949586"/>
          </a:xfrm>
        </p:grpSpPr>
        <p:pic>
          <p:nvPicPr>
            <p:cNvPr id="115" name="Picture 114"/>
            <p:cNvPicPr>
              <a:picLocks noChangeAspect="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a:xfrm rot="56628">
              <a:off x="314061" y="3059711"/>
              <a:ext cx="3075030" cy="949586"/>
            </a:xfrm>
            <a:prstGeom prst="rect">
              <a:avLst/>
            </a:prstGeom>
          </p:spPr>
        </p:pic>
        <p:sp>
          <p:nvSpPr>
            <p:cNvPr id="116" name="Rounded Rectangle 115"/>
            <p:cNvSpPr/>
            <p:nvPr/>
          </p:nvSpPr>
          <p:spPr>
            <a:xfrm rot="14966309">
              <a:off x="2942139" y="3451498"/>
              <a:ext cx="242709"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G</a:t>
              </a:r>
              <a:endParaRPr lang="en-US" sz="1050" dirty="0">
                <a:solidFill>
                  <a:schemeClr val="tx1"/>
                </a:solidFill>
                <a:effectLst>
                  <a:outerShdw blurRad="38100" dist="38100" dir="2700000" algn="tl">
                    <a:srgbClr val="000000">
                      <a:alpha val="43137"/>
                    </a:srgbClr>
                  </a:outerShdw>
                </a:effectLst>
              </a:endParaRPr>
            </a:p>
          </p:txBody>
        </p:sp>
        <p:sp>
          <p:nvSpPr>
            <p:cNvPr id="117" name="Rounded Rectangle 21"/>
            <p:cNvSpPr/>
            <p:nvPr/>
          </p:nvSpPr>
          <p:spPr>
            <a:xfrm rot="15579643">
              <a:off x="3127713" y="3693101"/>
              <a:ext cx="241531" cy="59359"/>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118" name="Rounded Rectangle 117"/>
            <p:cNvSpPr/>
            <p:nvPr/>
          </p:nvSpPr>
          <p:spPr>
            <a:xfrm rot="16689359">
              <a:off x="973698" y="3787067"/>
              <a:ext cx="235073"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G</a:t>
              </a:r>
              <a:endParaRPr lang="en-US" sz="1050" dirty="0">
                <a:solidFill>
                  <a:schemeClr val="tx1"/>
                </a:solidFill>
                <a:effectLst>
                  <a:outerShdw blurRad="38100" dist="38100" dir="2700000" algn="tl">
                    <a:srgbClr val="000000">
                      <a:alpha val="43137"/>
                    </a:srgbClr>
                  </a:outerShdw>
                </a:effectLst>
              </a:endParaRPr>
            </a:p>
          </p:txBody>
        </p:sp>
        <p:sp>
          <p:nvSpPr>
            <p:cNvPr id="119" name="Rounded Rectangle 118"/>
            <p:cNvSpPr/>
            <p:nvPr/>
          </p:nvSpPr>
          <p:spPr>
            <a:xfrm rot="18527336">
              <a:off x="748337" y="3675169"/>
              <a:ext cx="269164" cy="65577"/>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G</a:t>
              </a:r>
              <a:endParaRPr lang="en-US" sz="1050" dirty="0">
                <a:solidFill>
                  <a:schemeClr val="tx1"/>
                </a:solidFill>
                <a:effectLst>
                  <a:outerShdw blurRad="38100" dist="38100" dir="2700000" algn="tl">
                    <a:srgbClr val="000000">
                      <a:alpha val="43137"/>
                    </a:srgbClr>
                  </a:outerShdw>
                </a:effectLst>
              </a:endParaRPr>
            </a:p>
          </p:txBody>
        </p:sp>
        <p:sp>
          <p:nvSpPr>
            <p:cNvPr id="120" name="Rounded Rectangle 119"/>
            <p:cNvSpPr/>
            <p:nvPr/>
          </p:nvSpPr>
          <p:spPr>
            <a:xfrm rot="18355445">
              <a:off x="572655" y="3517953"/>
              <a:ext cx="260624" cy="7012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121" name="Rounded Rectangle 120"/>
            <p:cNvSpPr/>
            <p:nvPr/>
          </p:nvSpPr>
          <p:spPr>
            <a:xfrm rot="18589424">
              <a:off x="446408" y="3368036"/>
              <a:ext cx="269435" cy="67393"/>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U</a:t>
              </a:r>
              <a:endParaRPr lang="en-US" sz="1050" dirty="0">
                <a:solidFill>
                  <a:schemeClr val="tx1"/>
                </a:solidFill>
                <a:effectLst>
                  <a:outerShdw blurRad="38100" dist="38100" dir="2700000" algn="tl">
                    <a:srgbClr val="000000">
                      <a:alpha val="43137"/>
                    </a:srgbClr>
                  </a:outerShdw>
                </a:effectLst>
              </a:endParaRPr>
            </a:p>
          </p:txBody>
        </p:sp>
        <p:sp>
          <p:nvSpPr>
            <p:cNvPr id="122" name="Rounded Rectangle 121"/>
            <p:cNvSpPr/>
            <p:nvPr/>
          </p:nvSpPr>
          <p:spPr>
            <a:xfrm rot="15763075">
              <a:off x="1194700" y="3770950"/>
              <a:ext cx="237419"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C</a:t>
              </a:r>
              <a:endParaRPr lang="en-US" sz="1050" dirty="0">
                <a:solidFill>
                  <a:schemeClr val="tx1"/>
                </a:solidFill>
                <a:effectLst>
                  <a:outerShdw blurRad="38100" dist="38100" dir="2700000" algn="tl">
                    <a:srgbClr val="000000">
                      <a:alpha val="43137"/>
                    </a:srgbClr>
                  </a:outerShdw>
                </a:effectLst>
              </a:endParaRPr>
            </a:p>
          </p:txBody>
        </p:sp>
        <p:sp>
          <p:nvSpPr>
            <p:cNvPr id="123" name="Rounded Rectangle 122"/>
            <p:cNvSpPr/>
            <p:nvPr/>
          </p:nvSpPr>
          <p:spPr>
            <a:xfrm rot="15701478">
              <a:off x="1352224" y="3675783"/>
              <a:ext cx="259102"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124" name="Rounded Rectangle 123"/>
            <p:cNvSpPr/>
            <p:nvPr/>
          </p:nvSpPr>
          <p:spPr>
            <a:xfrm rot="16256628">
              <a:off x="1816474" y="3433308"/>
              <a:ext cx="237419"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C</a:t>
              </a:r>
              <a:endParaRPr lang="en-US" sz="1050" dirty="0">
                <a:solidFill>
                  <a:schemeClr val="tx1"/>
                </a:solidFill>
                <a:effectLst>
                  <a:outerShdw blurRad="38100" dist="38100" dir="2700000" algn="tl">
                    <a:srgbClr val="000000">
                      <a:alpha val="43137"/>
                    </a:srgbClr>
                  </a:outerShdw>
                </a:effectLst>
              </a:endParaRPr>
            </a:p>
          </p:txBody>
        </p:sp>
        <p:sp>
          <p:nvSpPr>
            <p:cNvPr id="125" name="Rounded Rectangle 124"/>
            <p:cNvSpPr/>
            <p:nvPr/>
          </p:nvSpPr>
          <p:spPr>
            <a:xfrm rot="15389127">
              <a:off x="1536514" y="3542491"/>
              <a:ext cx="231094"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127" name="Rounded Rectangle 126"/>
            <p:cNvSpPr/>
            <p:nvPr/>
          </p:nvSpPr>
          <p:spPr>
            <a:xfrm rot="16189378">
              <a:off x="1973525" y="3305534"/>
              <a:ext cx="230535"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U</a:t>
              </a:r>
              <a:endParaRPr lang="en-US" sz="1050" dirty="0">
                <a:solidFill>
                  <a:schemeClr val="tx1"/>
                </a:solidFill>
                <a:effectLst>
                  <a:outerShdw blurRad="38100" dist="38100" dir="2700000" algn="tl">
                    <a:srgbClr val="000000">
                      <a:alpha val="43137"/>
                    </a:srgbClr>
                  </a:outerShdw>
                </a:effectLst>
              </a:endParaRPr>
            </a:p>
          </p:txBody>
        </p:sp>
        <p:sp>
          <p:nvSpPr>
            <p:cNvPr id="128" name="Rounded Rectangle 127"/>
            <p:cNvSpPr/>
            <p:nvPr/>
          </p:nvSpPr>
          <p:spPr>
            <a:xfrm rot="16256628">
              <a:off x="2101823" y="3234669"/>
              <a:ext cx="259102"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129" name="Rounded Rectangle 128"/>
            <p:cNvSpPr/>
            <p:nvPr/>
          </p:nvSpPr>
          <p:spPr>
            <a:xfrm rot="16256628">
              <a:off x="2267911" y="3205913"/>
              <a:ext cx="235073"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G</a:t>
              </a:r>
              <a:endParaRPr lang="en-US" sz="1050" dirty="0">
                <a:solidFill>
                  <a:schemeClr val="tx1"/>
                </a:solidFill>
                <a:effectLst>
                  <a:outerShdw blurRad="38100" dist="38100" dir="2700000" algn="tl">
                    <a:srgbClr val="000000">
                      <a:alpha val="43137"/>
                    </a:srgbClr>
                  </a:outerShdw>
                </a:effectLst>
              </a:endParaRPr>
            </a:p>
          </p:txBody>
        </p:sp>
        <p:sp>
          <p:nvSpPr>
            <p:cNvPr id="131" name="Rounded Rectangle 130"/>
            <p:cNvSpPr/>
            <p:nvPr/>
          </p:nvSpPr>
          <p:spPr>
            <a:xfrm rot="16528391">
              <a:off x="2411020" y="3272330"/>
              <a:ext cx="230535"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U</a:t>
              </a:r>
              <a:endParaRPr lang="en-US" sz="1050" dirty="0">
                <a:solidFill>
                  <a:schemeClr val="tx1"/>
                </a:solidFill>
                <a:effectLst>
                  <a:outerShdw blurRad="38100" dist="38100" dir="2700000" algn="tl">
                    <a:srgbClr val="000000">
                      <a:alpha val="43137"/>
                    </a:srgbClr>
                  </a:outerShdw>
                </a:effectLst>
              </a:endParaRPr>
            </a:p>
          </p:txBody>
        </p:sp>
        <p:sp>
          <p:nvSpPr>
            <p:cNvPr id="132" name="Rounded Rectangle 131"/>
            <p:cNvSpPr/>
            <p:nvPr/>
          </p:nvSpPr>
          <p:spPr>
            <a:xfrm rot="17217319">
              <a:off x="2575663" y="3388592"/>
              <a:ext cx="194347"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C</a:t>
              </a:r>
              <a:endParaRPr lang="en-US" sz="1050" dirty="0">
                <a:solidFill>
                  <a:schemeClr val="tx1"/>
                </a:solidFill>
                <a:effectLst>
                  <a:outerShdw blurRad="38100" dist="38100" dir="2700000" algn="tl">
                    <a:srgbClr val="000000">
                      <a:alpha val="43137"/>
                    </a:srgbClr>
                  </a:outerShdw>
                </a:effectLst>
              </a:endParaRPr>
            </a:p>
          </p:txBody>
        </p:sp>
        <p:sp>
          <p:nvSpPr>
            <p:cNvPr id="134" name="Rounded Rectangle 133"/>
            <p:cNvSpPr/>
            <p:nvPr/>
          </p:nvSpPr>
          <p:spPr>
            <a:xfrm rot="16079434">
              <a:off x="3246306" y="3756929"/>
              <a:ext cx="230531" cy="59358"/>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U</a:t>
              </a:r>
              <a:endParaRPr lang="en-US" sz="1050" dirty="0">
                <a:solidFill>
                  <a:schemeClr val="tx1"/>
                </a:solidFill>
                <a:effectLst>
                  <a:outerShdw blurRad="38100" dist="38100" dir="2700000" algn="tl">
                    <a:srgbClr val="000000">
                      <a:alpha val="43137"/>
                    </a:srgbClr>
                  </a:outerShdw>
                </a:effectLst>
              </a:endParaRPr>
            </a:p>
          </p:txBody>
        </p:sp>
      </p:grpSp>
      <p:pic>
        <p:nvPicPr>
          <p:cNvPr id="140" name="Picture 1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0251" y="1318904"/>
            <a:ext cx="4289797" cy="903237"/>
          </a:xfrm>
          <a:prstGeom prst="rect">
            <a:avLst/>
          </a:prstGeom>
        </p:spPr>
      </p:pic>
      <p:grpSp>
        <p:nvGrpSpPr>
          <p:cNvPr id="141" name="Group 140"/>
          <p:cNvGrpSpPr/>
          <p:nvPr/>
        </p:nvGrpSpPr>
        <p:grpSpPr>
          <a:xfrm>
            <a:off x="5040513" y="1055718"/>
            <a:ext cx="2465398" cy="1041224"/>
            <a:chOff x="714933" y="4967057"/>
            <a:chExt cx="2370053" cy="1314649"/>
          </a:xfrm>
        </p:grpSpPr>
        <p:grpSp>
          <p:nvGrpSpPr>
            <p:cNvPr id="142" name="Group 3132"/>
            <p:cNvGrpSpPr>
              <a:grpSpLocks/>
            </p:cNvGrpSpPr>
            <p:nvPr/>
          </p:nvGrpSpPr>
          <p:grpSpPr bwMode="auto">
            <a:xfrm>
              <a:off x="1750233" y="5592911"/>
              <a:ext cx="285245" cy="408008"/>
              <a:chOff x="2612" y="3001"/>
              <a:chExt cx="237" cy="339"/>
            </a:xfrm>
            <a:scene3d>
              <a:camera prst="orthographicFront">
                <a:rot lat="0" lon="0" rev="0"/>
              </a:camera>
              <a:lightRig rig="balanced" dir="t">
                <a:rot lat="0" lon="0" rev="8700000"/>
              </a:lightRig>
            </a:scene3d>
          </p:grpSpPr>
          <p:sp>
            <p:nvSpPr>
              <p:cNvPr id="190" name="Rectangle 3133"/>
              <p:cNvSpPr>
                <a:spLocks noChangeArrowheads="1"/>
              </p:cNvSpPr>
              <p:nvPr/>
            </p:nvSpPr>
            <p:spPr bwMode="auto">
              <a:xfrm>
                <a:off x="2612" y="3001"/>
                <a:ext cx="237" cy="175"/>
              </a:xfrm>
              <a:prstGeom prst="rect">
                <a:avLst/>
              </a:prstGeom>
              <a:solidFill>
                <a:srgbClr val="FFFFFF"/>
              </a:solidFill>
              <a:ln w="14288">
                <a:noFill/>
                <a:miter lim="800000"/>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91" name="Rectangle 3134"/>
              <p:cNvSpPr>
                <a:spLocks noChangeArrowheads="1"/>
              </p:cNvSpPr>
              <p:nvPr/>
            </p:nvSpPr>
            <p:spPr bwMode="auto">
              <a:xfrm>
                <a:off x="2644" y="3030"/>
                <a:ext cx="200" cy="310"/>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050">
                    <a:solidFill>
                      <a:srgbClr val="000000"/>
                    </a:solidFill>
                    <a:latin typeface="Helvetica" panose="020B0604020202020204" pitchFamily="34" charset="0"/>
                  </a:rPr>
                  <a:t>Inr</a:t>
                </a:r>
                <a:endParaRPr lang="en-US" altLang="en-US" sz="1600">
                  <a:latin typeface="Helvetica" panose="020B0604020202020204" pitchFamily="34" charset="0"/>
                </a:endParaRPr>
              </a:p>
            </p:txBody>
          </p:sp>
        </p:grpSp>
        <p:sp>
          <p:nvSpPr>
            <p:cNvPr id="143" name="Oval 3136"/>
            <p:cNvSpPr>
              <a:spLocks noChangeArrowheads="1"/>
            </p:cNvSpPr>
            <p:nvPr/>
          </p:nvSpPr>
          <p:spPr bwMode="auto">
            <a:xfrm>
              <a:off x="1023279" y="5720479"/>
              <a:ext cx="1428632" cy="237102"/>
            </a:xfrm>
            <a:prstGeom prst="ellipse">
              <a:avLst/>
            </a:prstGeom>
            <a:solidFill>
              <a:srgbClr val="FFFF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44" name="Arc 3137"/>
            <p:cNvSpPr>
              <a:spLocks/>
            </p:cNvSpPr>
            <p:nvPr/>
          </p:nvSpPr>
          <p:spPr bwMode="auto">
            <a:xfrm>
              <a:off x="821080" y="5603733"/>
              <a:ext cx="196181" cy="211827"/>
            </a:xfrm>
            <a:custGeom>
              <a:avLst/>
              <a:gdLst>
                <a:gd name="T0" fmla="*/ 0 w 21600"/>
                <a:gd name="T1" fmla="*/ 279400 h 21600"/>
                <a:gd name="T2" fmla="*/ 258763 w 21600"/>
                <a:gd name="T3" fmla="*/ 0 h 21600"/>
                <a:gd name="T4" fmla="*/ 258763 w 21600"/>
                <a:gd name="T5" fmla="*/ 27940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670"/>
                    <a:pt x="9670" y="0"/>
                    <a:pt x="21599" y="0"/>
                  </a:cubicBezTo>
                </a:path>
                <a:path w="21600" h="21600" stroke="0" extrusionOk="0">
                  <a:moveTo>
                    <a:pt x="0" y="21600"/>
                  </a:moveTo>
                  <a:cubicBezTo>
                    <a:pt x="0" y="9670"/>
                    <a:pt x="9670" y="0"/>
                    <a:pt x="21599" y="0"/>
                  </a:cubicBezTo>
                  <a:lnTo>
                    <a:pt x="21600" y="21600"/>
                  </a:lnTo>
                  <a:lnTo>
                    <a:pt x="0" y="21600"/>
                  </a:lnTo>
                  <a:close/>
                </a:path>
              </a:pathLst>
            </a:custGeom>
            <a:solidFill>
              <a:srgbClr val="FFFF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txBody>
            <a:bodyPr/>
            <a:lstStyle/>
            <a:p>
              <a:endParaRPr lang="en-US" sz="1400"/>
            </a:p>
          </p:txBody>
        </p:sp>
        <p:sp>
          <p:nvSpPr>
            <p:cNvPr id="145" name="Freeform 3138"/>
            <p:cNvSpPr>
              <a:spLocks/>
            </p:cNvSpPr>
            <p:nvPr/>
          </p:nvSpPr>
          <p:spPr bwMode="auto">
            <a:xfrm>
              <a:off x="999208" y="5603733"/>
              <a:ext cx="190163" cy="213031"/>
            </a:xfrm>
            <a:custGeom>
              <a:avLst/>
              <a:gdLst>
                <a:gd name="T0" fmla="*/ 0 w 158"/>
                <a:gd name="T1" fmla="*/ 0 h 177"/>
                <a:gd name="T2" fmla="*/ 31750 w 158"/>
                <a:gd name="T3" fmla="*/ 0 h 177"/>
                <a:gd name="T4" fmla="*/ 77788 w 158"/>
                <a:gd name="T5" fmla="*/ 14288 h 177"/>
                <a:gd name="T6" fmla="*/ 127000 w 158"/>
                <a:gd name="T7" fmla="*/ 31750 h 177"/>
                <a:gd name="T8" fmla="*/ 173038 w 158"/>
                <a:gd name="T9" fmla="*/ 77788 h 177"/>
                <a:gd name="T10" fmla="*/ 190500 w 158"/>
                <a:gd name="T11" fmla="*/ 95250 h 177"/>
                <a:gd name="T12" fmla="*/ 204788 w 158"/>
                <a:gd name="T13" fmla="*/ 109538 h 177"/>
                <a:gd name="T14" fmla="*/ 236538 w 158"/>
                <a:gd name="T15" fmla="*/ 153988 h 177"/>
                <a:gd name="T16" fmla="*/ 250825 w 158"/>
                <a:gd name="T17" fmla="*/ 204788 h 177"/>
                <a:gd name="T18" fmla="*/ 250825 w 158"/>
                <a:gd name="T19" fmla="*/ 249238 h 177"/>
                <a:gd name="T20" fmla="*/ 250825 w 158"/>
                <a:gd name="T21" fmla="*/ 280988 h 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8" h="177">
                  <a:moveTo>
                    <a:pt x="0" y="0"/>
                  </a:moveTo>
                  <a:lnTo>
                    <a:pt x="20" y="0"/>
                  </a:lnTo>
                  <a:lnTo>
                    <a:pt x="49" y="9"/>
                  </a:lnTo>
                  <a:lnTo>
                    <a:pt x="80" y="20"/>
                  </a:lnTo>
                  <a:lnTo>
                    <a:pt x="109" y="49"/>
                  </a:lnTo>
                  <a:lnTo>
                    <a:pt x="120" y="60"/>
                  </a:lnTo>
                  <a:lnTo>
                    <a:pt x="129" y="69"/>
                  </a:lnTo>
                  <a:lnTo>
                    <a:pt x="149" y="97"/>
                  </a:lnTo>
                  <a:lnTo>
                    <a:pt x="158" y="129"/>
                  </a:lnTo>
                  <a:lnTo>
                    <a:pt x="158" y="157"/>
                  </a:lnTo>
                  <a:lnTo>
                    <a:pt x="158" y="177"/>
                  </a:lnTo>
                </a:path>
              </a:pathLst>
            </a:custGeom>
            <a:solidFill>
              <a:schemeClr val="folHlink"/>
            </a:solidFill>
            <a:ln w="14288">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n-US" sz="1400"/>
            </a:p>
          </p:txBody>
        </p:sp>
        <p:grpSp>
          <p:nvGrpSpPr>
            <p:cNvPr id="146" name="Group 3139"/>
            <p:cNvGrpSpPr>
              <a:grpSpLocks/>
            </p:cNvGrpSpPr>
            <p:nvPr/>
          </p:nvGrpSpPr>
          <p:grpSpPr bwMode="auto">
            <a:xfrm>
              <a:off x="821080" y="5734922"/>
              <a:ext cx="381530" cy="116745"/>
              <a:chOff x="1840" y="3119"/>
              <a:chExt cx="317" cy="97"/>
            </a:xfrm>
            <a:scene3d>
              <a:camera prst="orthographicFront">
                <a:rot lat="0" lon="0" rev="0"/>
              </a:camera>
              <a:lightRig rig="balanced" dir="t">
                <a:rot lat="0" lon="0" rev="8700000"/>
              </a:lightRig>
            </a:scene3d>
          </p:grpSpPr>
          <p:sp>
            <p:nvSpPr>
              <p:cNvPr id="188" name="Arc 3140"/>
              <p:cNvSpPr>
                <a:spLocks/>
              </p:cNvSpPr>
              <p:nvPr/>
            </p:nvSpPr>
            <p:spPr bwMode="auto">
              <a:xfrm>
                <a:off x="1840" y="3119"/>
                <a:ext cx="163" cy="97"/>
              </a:xfrm>
              <a:custGeom>
                <a:avLst/>
                <a:gdLst>
                  <a:gd name="T0" fmla="*/ 0 w 21600"/>
                  <a:gd name="T1" fmla="*/ 97 h 21600"/>
                  <a:gd name="T2" fmla="*/ 163 w 21600"/>
                  <a:gd name="T3" fmla="*/ 0 h 21600"/>
                  <a:gd name="T4" fmla="*/ 163 w 21600"/>
                  <a:gd name="T5" fmla="*/ 9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670"/>
                      <a:pt x="9670" y="0"/>
                      <a:pt x="21599" y="0"/>
                    </a:cubicBezTo>
                  </a:path>
                  <a:path w="21600" h="21600" stroke="0" extrusionOk="0">
                    <a:moveTo>
                      <a:pt x="0" y="21600"/>
                    </a:moveTo>
                    <a:cubicBezTo>
                      <a:pt x="0" y="9670"/>
                      <a:pt x="9670" y="0"/>
                      <a:pt x="21599" y="0"/>
                    </a:cubicBezTo>
                    <a:lnTo>
                      <a:pt x="21600" y="21600"/>
                    </a:lnTo>
                    <a:lnTo>
                      <a:pt x="0" y="21600"/>
                    </a:lnTo>
                    <a:close/>
                  </a:path>
                </a:pathLst>
              </a:custGeom>
              <a:solidFill>
                <a:srgbClr val="FFFF00"/>
              </a:solidFill>
              <a:ln w="14288">
                <a:noFill/>
                <a:round/>
                <a:headEnd/>
                <a:tailEnd/>
              </a:ln>
              <a:effectLst>
                <a:outerShdw blurRad="44450" dist="27940" dir="5400000" algn="ctr">
                  <a:srgbClr val="000000">
                    <a:alpha val="32000"/>
                  </a:srgbClr>
                </a:outerShdw>
              </a:effectLst>
              <a:sp3d/>
            </p:spPr>
            <p:txBody>
              <a:bodyPr/>
              <a:lstStyle/>
              <a:p>
                <a:endParaRPr lang="en-US" sz="1400"/>
              </a:p>
            </p:txBody>
          </p:sp>
          <p:sp>
            <p:nvSpPr>
              <p:cNvPr id="189" name="Arc 3141"/>
              <p:cNvSpPr>
                <a:spLocks/>
              </p:cNvSpPr>
              <p:nvPr/>
            </p:nvSpPr>
            <p:spPr bwMode="auto">
              <a:xfrm>
                <a:off x="1994" y="3119"/>
                <a:ext cx="163" cy="97"/>
              </a:xfrm>
              <a:custGeom>
                <a:avLst/>
                <a:gdLst>
                  <a:gd name="T0" fmla="*/ 0 w 21600"/>
                  <a:gd name="T1" fmla="*/ 0 h 21600"/>
                  <a:gd name="T2" fmla="*/ 163 w 21600"/>
                  <a:gd name="T3" fmla="*/ 97 h 21600"/>
                  <a:gd name="T4" fmla="*/ 0 w 21600"/>
                  <a:gd name="T5" fmla="*/ 9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FFFF00"/>
              </a:solidFill>
              <a:ln w="14288">
                <a:noFill/>
                <a:round/>
                <a:headEnd/>
                <a:tailEnd/>
              </a:ln>
              <a:effectLst>
                <a:outerShdw blurRad="44450" dist="27940" dir="5400000" algn="ctr">
                  <a:srgbClr val="000000">
                    <a:alpha val="32000"/>
                  </a:srgbClr>
                </a:outerShdw>
              </a:effectLst>
              <a:sp3d/>
            </p:spPr>
            <p:txBody>
              <a:bodyPr/>
              <a:lstStyle/>
              <a:p>
                <a:endParaRPr lang="en-US" sz="1400"/>
              </a:p>
            </p:txBody>
          </p:sp>
        </p:grpSp>
        <p:sp>
          <p:nvSpPr>
            <p:cNvPr id="147" name="Oval 3142"/>
            <p:cNvSpPr>
              <a:spLocks noChangeArrowheads="1"/>
            </p:cNvSpPr>
            <p:nvPr/>
          </p:nvSpPr>
          <p:spPr bwMode="auto">
            <a:xfrm>
              <a:off x="1058183" y="5592901"/>
              <a:ext cx="550029" cy="282837"/>
            </a:xfrm>
            <a:prstGeom prst="ellipse">
              <a:avLst/>
            </a:prstGeom>
            <a:solidFill>
              <a:srgbClr val="FFFF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48" name="Line 3143"/>
            <p:cNvSpPr>
              <a:spLocks noChangeShapeType="1"/>
            </p:cNvSpPr>
            <p:nvPr/>
          </p:nvSpPr>
          <p:spPr bwMode="auto">
            <a:xfrm flipV="1">
              <a:off x="738034" y="5710851"/>
              <a:ext cx="213031" cy="9629"/>
            </a:xfrm>
            <a:prstGeom prst="line">
              <a:avLst/>
            </a:prstGeom>
            <a:no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noFill/>
                </a14:hiddenFill>
              </a:ext>
            </a:extLst>
          </p:spPr>
          <p:txBody>
            <a:bodyPr/>
            <a:lstStyle/>
            <a:p>
              <a:endParaRPr lang="en-US" sz="1400"/>
            </a:p>
          </p:txBody>
        </p:sp>
        <p:grpSp>
          <p:nvGrpSpPr>
            <p:cNvPr id="149" name="Group 3144"/>
            <p:cNvGrpSpPr>
              <a:grpSpLocks/>
            </p:cNvGrpSpPr>
            <p:nvPr/>
          </p:nvGrpSpPr>
          <p:grpSpPr bwMode="auto">
            <a:xfrm>
              <a:off x="714933" y="5326311"/>
              <a:ext cx="512719" cy="436894"/>
              <a:chOff x="1425" y="2756"/>
              <a:chExt cx="426" cy="363"/>
            </a:xfrm>
            <a:scene3d>
              <a:camera prst="orthographicFront">
                <a:rot lat="0" lon="0" rev="0"/>
              </a:camera>
              <a:lightRig rig="contrasting" dir="t">
                <a:rot lat="0" lon="0" rev="1500000"/>
              </a:lightRig>
            </a:scene3d>
          </p:grpSpPr>
          <p:sp>
            <p:nvSpPr>
              <p:cNvPr id="186" name="Oval 3145"/>
              <p:cNvSpPr>
                <a:spLocks noChangeArrowheads="1"/>
              </p:cNvSpPr>
              <p:nvPr/>
            </p:nvSpPr>
            <p:spPr bwMode="auto">
              <a:xfrm>
                <a:off x="1425" y="2756"/>
                <a:ext cx="426" cy="363"/>
              </a:xfrm>
              <a:prstGeom prst="ellipse">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w="14288">
                <a:noFill/>
                <a:round/>
                <a:headEnd/>
                <a:tailEnd/>
              </a:ln>
              <a:effectLst>
                <a:outerShdw blurRad="149987" dist="250190" dir="8460000" algn="ctr">
                  <a:srgbClr val="000000">
                    <a:alpha val="28000"/>
                  </a:srgbClr>
                </a:outerShdw>
              </a:effectLst>
              <a:sp3d prstMaterial="metal">
                <a:bevelT w="88900" h="88900"/>
              </a:sp3d>
            </p:spPr>
            <p:txBody>
              <a:bodyPr wrap="none" lIns="0" tIns="0" rIns="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200" dirty="0"/>
              </a:p>
            </p:txBody>
          </p:sp>
          <p:sp>
            <p:nvSpPr>
              <p:cNvPr id="187" name="Rectangle 3146"/>
              <p:cNvSpPr>
                <a:spLocks noChangeArrowheads="1"/>
              </p:cNvSpPr>
              <p:nvPr/>
            </p:nvSpPr>
            <p:spPr bwMode="auto">
              <a:xfrm>
                <a:off x="1534" y="2861"/>
                <a:ext cx="189" cy="149"/>
              </a:xfrm>
              <a:prstGeom prst="rect">
                <a:avLst/>
              </a:prstGeom>
              <a:solidFill>
                <a:srgbClr val="FFFFFF"/>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grpSp>
        <p:grpSp>
          <p:nvGrpSpPr>
            <p:cNvPr id="150" name="Group 3148"/>
            <p:cNvGrpSpPr>
              <a:grpSpLocks/>
            </p:cNvGrpSpPr>
            <p:nvPr/>
          </p:nvGrpSpPr>
          <p:grpSpPr bwMode="auto">
            <a:xfrm>
              <a:off x="1285649" y="5298032"/>
              <a:ext cx="368290" cy="637890"/>
              <a:chOff x="2226" y="2756"/>
              <a:chExt cx="306" cy="530"/>
            </a:xfrm>
            <a:scene3d>
              <a:camera prst="orthographicFront">
                <a:rot lat="0" lon="0" rev="0"/>
              </a:camera>
              <a:lightRig rig="balanced" dir="t">
                <a:rot lat="0" lon="0" rev="8700000"/>
              </a:lightRig>
            </a:scene3d>
          </p:grpSpPr>
          <p:sp>
            <p:nvSpPr>
              <p:cNvPr id="181" name="AutoShape 3149"/>
              <p:cNvSpPr>
                <a:spLocks noChangeArrowheads="1"/>
              </p:cNvSpPr>
              <p:nvPr/>
            </p:nvSpPr>
            <p:spPr bwMode="auto">
              <a:xfrm>
                <a:off x="2226" y="2756"/>
                <a:ext cx="197" cy="214"/>
              </a:xfrm>
              <a:prstGeom prst="roundRect">
                <a:avLst>
                  <a:gd name="adj" fmla="val 67514"/>
                </a:avLst>
              </a:prstGeom>
              <a:solidFill>
                <a:srgbClr val="FF7C8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82" name="AutoShape 3150"/>
              <p:cNvSpPr>
                <a:spLocks noChangeArrowheads="1"/>
              </p:cNvSpPr>
              <p:nvPr/>
            </p:nvSpPr>
            <p:spPr bwMode="auto">
              <a:xfrm>
                <a:off x="2326" y="2776"/>
                <a:ext cx="197" cy="214"/>
              </a:xfrm>
              <a:prstGeom prst="roundRect">
                <a:avLst>
                  <a:gd name="adj" fmla="val 67514"/>
                </a:avLst>
              </a:prstGeom>
              <a:solidFill>
                <a:srgbClr val="FF7C8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83" name="AutoShape 3151"/>
              <p:cNvSpPr>
                <a:spLocks noChangeArrowheads="1"/>
              </p:cNvSpPr>
              <p:nvPr/>
            </p:nvSpPr>
            <p:spPr bwMode="auto">
              <a:xfrm>
                <a:off x="2237" y="2861"/>
                <a:ext cx="295" cy="226"/>
              </a:xfrm>
              <a:prstGeom prst="roundRect">
                <a:avLst>
                  <a:gd name="adj" fmla="val 58852"/>
                </a:avLst>
              </a:prstGeom>
              <a:solidFill>
                <a:srgbClr val="FF7C8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84" name="Rectangle 3152"/>
              <p:cNvSpPr>
                <a:spLocks noChangeArrowheads="1"/>
              </p:cNvSpPr>
              <p:nvPr/>
            </p:nvSpPr>
            <p:spPr bwMode="auto">
              <a:xfrm>
                <a:off x="2266" y="2813"/>
                <a:ext cx="188" cy="148"/>
              </a:xfrm>
              <a:prstGeom prst="rect">
                <a:avLst/>
              </a:prstGeom>
              <a:solidFill>
                <a:srgbClr val="FFFFFF"/>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85" name="Rectangle 3153"/>
              <p:cNvSpPr>
                <a:spLocks noChangeArrowheads="1"/>
              </p:cNvSpPr>
              <p:nvPr/>
            </p:nvSpPr>
            <p:spPr bwMode="auto">
              <a:xfrm>
                <a:off x="2276" y="2814"/>
                <a:ext cx="0" cy="472"/>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sz="1600" dirty="0">
                  <a:latin typeface="Helvetica" panose="020B0604020202020204" pitchFamily="34" charset="0"/>
                </a:endParaRPr>
              </a:p>
            </p:txBody>
          </p:sp>
        </p:grpSp>
        <p:grpSp>
          <p:nvGrpSpPr>
            <p:cNvPr id="151" name="Group 3155"/>
            <p:cNvGrpSpPr>
              <a:grpSpLocks/>
            </p:cNvGrpSpPr>
            <p:nvPr/>
          </p:nvGrpSpPr>
          <p:grpSpPr bwMode="auto">
            <a:xfrm>
              <a:off x="1584141" y="5259549"/>
              <a:ext cx="1321514" cy="509112"/>
              <a:chOff x="2474" y="2724"/>
              <a:chExt cx="1098" cy="423"/>
            </a:xfrm>
            <a:scene3d>
              <a:camera prst="orthographicFront">
                <a:rot lat="0" lon="0" rev="0"/>
              </a:camera>
              <a:lightRig rig="balanced" dir="t">
                <a:rot lat="0" lon="0" rev="8700000"/>
              </a:lightRig>
            </a:scene3d>
          </p:grpSpPr>
          <p:sp>
            <p:nvSpPr>
              <p:cNvPr id="174" name="AutoShape 3156"/>
              <p:cNvSpPr>
                <a:spLocks noChangeArrowheads="1"/>
              </p:cNvSpPr>
              <p:nvPr/>
            </p:nvSpPr>
            <p:spPr bwMode="auto">
              <a:xfrm>
                <a:off x="2692" y="2735"/>
                <a:ext cx="317" cy="206"/>
              </a:xfrm>
              <a:prstGeom prst="roundRect">
                <a:avLst>
                  <a:gd name="adj" fmla="val 64565"/>
                </a:avLst>
              </a:prstGeom>
              <a:solidFill>
                <a:srgbClr val="FF330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75" name="Rectangle 3157"/>
              <p:cNvSpPr>
                <a:spLocks noChangeArrowheads="1"/>
              </p:cNvSpPr>
              <p:nvPr/>
            </p:nvSpPr>
            <p:spPr bwMode="auto">
              <a:xfrm>
                <a:off x="2869" y="2736"/>
                <a:ext cx="346" cy="205"/>
              </a:xfrm>
              <a:prstGeom prst="rect">
                <a:avLst/>
              </a:prstGeom>
              <a:solidFill>
                <a:srgbClr val="FF3300"/>
              </a:solidFill>
              <a:ln w="14288">
                <a:noFill/>
                <a:miter lim="800000"/>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76" name="Oval 3158"/>
              <p:cNvSpPr>
                <a:spLocks noChangeArrowheads="1"/>
              </p:cNvSpPr>
              <p:nvPr/>
            </p:nvSpPr>
            <p:spPr bwMode="auto">
              <a:xfrm>
                <a:off x="2572" y="2930"/>
                <a:ext cx="217" cy="217"/>
              </a:xfrm>
              <a:prstGeom prst="ellipse">
                <a:avLst/>
              </a:prstGeom>
              <a:solidFill>
                <a:srgbClr val="FF330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77" name="Oval 3159"/>
              <p:cNvSpPr>
                <a:spLocks noChangeArrowheads="1"/>
              </p:cNvSpPr>
              <p:nvPr/>
            </p:nvSpPr>
            <p:spPr bwMode="auto">
              <a:xfrm>
                <a:off x="2474" y="2901"/>
                <a:ext cx="1098" cy="226"/>
              </a:xfrm>
              <a:prstGeom prst="ellipse">
                <a:avLst/>
              </a:prstGeom>
              <a:solidFill>
                <a:srgbClr val="FF330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78" name="Oval 3160"/>
              <p:cNvSpPr>
                <a:spLocks noChangeArrowheads="1"/>
              </p:cNvSpPr>
              <p:nvPr/>
            </p:nvSpPr>
            <p:spPr bwMode="auto">
              <a:xfrm>
                <a:off x="2532" y="2793"/>
                <a:ext cx="803" cy="188"/>
              </a:xfrm>
              <a:prstGeom prst="ellipse">
                <a:avLst/>
              </a:prstGeom>
              <a:solidFill>
                <a:srgbClr val="FF330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79" name="Oval 3161"/>
              <p:cNvSpPr>
                <a:spLocks noChangeArrowheads="1"/>
              </p:cNvSpPr>
              <p:nvPr/>
            </p:nvSpPr>
            <p:spPr bwMode="auto">
              <a:xfrm>
                <a:off x="2603" y="2724"/>
                <a:ext cx="217" cy="217"/>
              </a:xfrm>
              <a:prstGeom prst="ellipse">
                <a:avLst/>
              </a:prstGeom>
              <a:solidFill>
                <a:srgbClr val="FF330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80" name="AutoShape 3162"/>
              <p:cNvSpPr>
                <a:spLocks noChangeArrowheads="1"/>
              </p:cNvSpPr>
              <p:nvPr/>
            </p:nvSpPr>
            <p:spPr bwMode="auto">
              <a:xfrm>
                <a:off x="2760" y="2873"/>
                <a:ext cx="318" cy="234"/>
              </a:xfrm>
              <a:prstGeom prst="roundRect">
                <a:avLst>
                  <a:gd name="adj" fmla="val 56838"/>
                </a:avLst>
              </a:prstGeom>
              <a:solidFill>
                <a:srgbClr val="FF330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grpSp>
        <p:sp>
          <p:nvSpPr>
            <p:cNvPr id="152" name="Freeform 3163"/>
            <p:cNvSpPr>
              <a:spLocks/>
            </p:cNvSpPr>
            <p:nvPr/>
          </p:nvSpPr>
          <p:spPr bwMode="auto">
            <a:xfrm>
              <a:off x="1106325" y="5662747"/>
              <a:ext cx="953223" cy="164890"/>
            </a:xfrm>
            <a:custGeom>
              <a:avLst/>
              <a:gdLst>
                <a:gd name="T0" fmla="*/ 506 w 792"/>
                <a:gd name="T1" fmla="*/ 48 h 137"/>
                <a:gd name="T2" fmla="*/ 455 w 792"/>
                <a:gd name="T3" fmla="*/ 40 h 137"/>
                <a:gd name="T4" fmla="*/ 366 w 792"/>
                <a:gd name="T5" fmla="*/ 20 h 137"/>
                <a:gd name="T6" fmla="*/ 297 w 792"/>
                <a:gd name="T7" fmla="*/ 11 h 137"/>
                <a:gd name="T8" fmla="*/ 229 w 792"/>
                <a:gd name="T9" fmla="*/ 0 h 137"/>
                <a:gd name="T10" fmla="*/ 169 w 792"/>
                <a:gd name="T11" fmla="*/ 0 h 137"/>
                <a:gd name="T12" fmla="*/ 129 w 792"/>
                <a:gd name="T13" fmla="*/ 0 h 137"/>
                <a:gd name="T14" fmla="*/ 80 w 792"/>
                <a:gd name="T15" fmla="*/ 11 h 137"/>
                <a:gd name="T16" fmla="*/ 60 w 792"/>
                <a:gd name="T17" fmla="*/ 11 h 137"/>
                <a:gd name="T18" fmla="*/ 51 w 792"/>
                <a:gd name="T19" fmla="*/ 20 h 137"/>
                <a:gd name="T20" fmla="*/ 40 w 792"/>
                <a:gd name="T21" fmla="*/ 28 h 137"/>
                <a:gd name="T22" fmla="*/ 31 w 792"/>
                <a:gd name="T23" fmla="*/ 28 h 137"/>
                <a:gd name="T24" fmla="*/ 20 w 792"/>
                <a:gd name="T25" fmla="*/ 40 h 137"/>
                <a:gd name="T26" fmla="*/ 0 w 792"/>
                <a:gd name="T27" fmla="*/ 60 h 137"/>
                <a:gd name="T28" fmla="*/ 0 w 792"/>
                <a:gd name="T29" fmla="*/ 60 h 137"/>
                <a:gd name="T30" fmla="*/ 0 w 792"/>
                <a:gd name="T31" fmla="*/ 60 h 137"/>
                <a:gd name="T32" fmla="*/ 11 w 792"/>
                <a:gd name="T33" fmla="*/ 80 h 137"/>
                <a:gd name="T34" fmla="*/ 20 w 792"/>
                <a:gd name="T35" fmla="*/ 80 h 137"/>
                <a:gd name="T36" fmla="*/ 20 w 792"/>
                <a:gd name="T37" fmla="*/ 80 h 137"/>
                <a:gd name="T38" fmla="*/ 31 w 792"/>
                <a:gd name="T39" fmla="*/ 88 h 137"/>
                <a:gd name="T40" fmla="*/ 51 w 792"/>
                <a:gd name="T41" fmla="*/ 88 h 137"/>
                <a:gd name="T42" fmla="*/ 80 w 792"/>
                <a:gd name="T43" fmla="*/ 88 h 137"/>
                <a:gd name="T44" fmla="*/ 109 w 792"/>
                <a:gd name="T45" fmla="*/ 88 h 137"/>
                <a:gd name="T46" fmla="*/ 129 w 792"/>
                <a:gd name="T47" fmla="*/ 80 h 137"/>
                <a:gd name="T48" fmla="*/ 129 w 792"/>
                <a:gd name="T49" fmla="*/ 80 h 137"/>
                <a:gd name="T50" fmla="*/ 160 w 792"/>
                <a:gd name="T51" fmla="*/ 68 h 137"/>
                <a:gd name="T52" fmla="*/ 189 w 792"/>
                <a:gd name="T53" fmla="*/ 68 h 137"/>
                <a:gd name="T54" fmla="*/ 209 w 792"/>
                <a:gd name="T55" fmla="*/ 80 h 137"/>
                <a:gd name="T56" fmla="*/ 237 w 792"/>
                <a:gd name="T57" fmla="*/ 80 h 137"/>
                <a:gd name="T58" fmla="*/ 277 w 792"/>
                <a:gd name="T59" fmla="*/ 88 h 137"/>
                <a:gd name="T60" fmla="*/ 297 w 792"/>
                <a:gd name="T61" fmla="*/ 88 h 137"/>
                <a:gd name="T62" fmla="*/ 337 w 792"/>
                <a:gd name="T63" fmla="*/ 97 h 137"/>
                <a:gd name="T64" fmla="*/ 366 w 792"/>
                <a:gd name="T65" fmla="*/ 108 h 137"/>
                <a:gd name="T66" fmla="*/ 386 w 792"/>
                <a:gd name="T67" fmla="*/ 117 h 137"/>
                <a:gd name="T68" fmla="*/ 426 w 792"/>
                <a:gd name="T69" fmla="*/ 128 h 137"/>
                <a:gd name="T70" fmla="*/ 455 w 792"/>
                <a:gd name="T71" fmla="*/ 128 h 137"/>
                <a:gd name="T72" fmla="*/ 506 w 792"/>
                <a:gd name="T73" fmla="*/ 137 h 137"/>
                <a:gd name="T74" fmla="*/ 546 w 792"/>
                <a:gd name="T75" fmla="*/ 137 h 137"/>
                <a:gd name="T76" fmla="*/ 566 w 792"/>
                <a:gd name="T77" fmla="*/ 137 h 137"/>
                <a:gd name="T78" fmla="*/ 615 w 792"/>
                <a:gd name="T79" fmla="*/ 128 h 137"/>
                <a:gd name="T80" fmla="*/ 635 w 792"/>
                <a:gd name="T81" fmla="*/ 128 h 137"/>
                <a:gd name="T82" fmla="*/ 655 w 792"/>
                <a:gd name="T83" fmla="*/ 117 h 137"/>
                <a:gd name="T84" fmla="*/ 663 w 792"/>
                <a:gd name="T85" fmla="*/ 117 h 137"/>
                <a:gd name="T86" fmla="*/ 695 w 792"/>
                <a:gd name="T87" fmla="*/ 108 h 137"/>
                <a:gd name="T88" fmla="*/ 712 w 792"/>
                <a:gd name="T89" fmla="*/ 97 h 137"/>
                <a:gd name="T90" fmla="*/ 732 w 792"/>
                <a:gd name="T91" fmla="*/ 88 h 137"/>
                <a:gd name="T92" fmla="*/ 763 w 792"/>
                <a:gd name="T93" fmla="*/ 80 h 137"/>
                <a:gd name="T94" fmla="*/ 772 w 792"/>
                <a:gd name="T95" fmla="*/ 68 h 137"/>
                <a:gd name="T96" fmla="*/ 772 w 792"/>
                <a:gd name="T97" fmla="*/ 68 h 137"/>
                <a:gd name="T98" fmla="*/ 792 w 792"/>
                <a:gd name="T99" fmla="*/ 60 h 137"/>
                <a:gd name="T100" fmla="*/ 792 w 792"/>
                <a:gd name="T101" fmla="*/ 60 h 137"/>
                <a:gd name="T102" fmla="*/ 506 w 792"/>
                <a:gd name="T103" fmla="*/ 48 h 13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92" h="137">
                  <a:moveTo>
                    <a:pt x="506" y="48"/>
                  </a:moveTo>
                  <a:lnTo>
                    <a:pt x="455" y="40"/>
                  </a:lnTo>
                  <a:lnTo>
                    <a:pt x="366" y="20"/>
                  </a:lnTo>
                  <a:lnTo>
                    <a:pt x="297" y="11"/>
                  </a:lnTo>
                  <a:lnTo>
                    <a:pt x="229" y="0"/>
                  </a:lnTo>
                  <a:lnTo>
                    <a:pt x="169" y="0"/>
                  </a:lnTo>
                  <a:lnTo>
                    <a:pt x="129" y="0"/>
                  </a:lnTo>
                  <a:lnTo>
                    <a:pt x="80" y="11"/>
                  </a:lnTo>
                  <a:lnTo>
                    <a:pt x="60" y="11"/>
                  </a:lnTo>
                  <a:lnTo>
                    <a:pt x="51" y="20"/>
                  </a:lnTo>
                  <a:lnTo>
                    <a:pt x="40" y="28"/>
                  </a:lnTo>
                  <a:lnTo>
                    <a:pt x="31" y="28"/>
                  </a:lnTo>
                  <a:lnTo>
                    <a:pt x="20" y="40"/>
                  </a:lnTo>
                  <a:lnTo>
                    <a:pt x="0" y="60"/>
                  </a:lnTo>
                  <a:lnTo>
                    <a:pt x="11" y="80"/>
                  </a:lnTo>
                  <a:lnTo>
                    <a:pt x="20" y="80"/>
                  </a:lnTo>
                  <a:lnTo>
                    <a:pt x="31" y="88"/>
                  </a:lnTo>
                  <a:lnTo>
                    <a:pt x="51" y="88"/>
                  </a:lnTo>
                  <a:lnTo>
                    <a:pt x="80" y="88"/>
                  </a:lnTo>
                  <a:lnTo>
                    <a:pt x="109" y="88"/>
                  </a:lnTo>
                  <a:lnTo>
                    <a:pt x="129" y="80"/>
                  </a:lnTo>
                  <a:lnTo>
                    <a:pt x="160" y="68"/>
                  </a:lnTo>
                  <a:lnTo>
                    <a:pt x="189" y="68"/>
                  </a:lnTo>
                  <a:lnTo>
                    <a:pt x="209" y="80"/>
                  </a:lnTo>
                  <a:lnTo>
                    <a:pt x="237" y="80"/>
                  </a:lnTo>
                  <a:lnTo>
                    <a:pt x="277" y="88"/>
                  </a:lnTo>
                  <a:lnTo>
                    <a:pt x="297" y="88"/>
                  </a:lnTo>
                  <a:lnTo>
                    <a:pt x="337" y="97"/>
                  </a:lnTo>
                  <a:lnTo>
                    <a:pt x="366" y="108"/>
                  </a:lnTo>
                  <a:lnTo>
                    <a:pt x="386" y="117"/>
                  </a:lnTo>
                  <a:lnTo>
                    <a:pt x="426" y="128"/>
                  </a:lnTo>
                  <a:lnTo>
                    <a:pt x="455" y="128"/>
                  </a:lnTo>
                  <a:lnTo>
                    <a:pt x="506" y="137"/>
                  </a:lnTo>
                  <a:lnTo>
                    <a:pt x="546" y="137"/>
                  </a:lnTo>
                  <a:lnTo>
                    <a:pt x="566" y="137"/>
                  </a:lnTo>
                  <a:lnTo>
                    <a:pt x="615" y="128"/>
                  </a:lnTo>
                  <a:lnTo>
                    <a:pt x="635" y="128"/>
                  </a:lnTo>
                  <a:lnTo>
                    <a:pt x="655" y="117"/>
                  </a:lnTo>
                  <a:lnTo>
                    <a:pt x="663" y="117"/>
                  </a:lnTo>
                  <a:lnTo>
                    <a:pt x="695" y="108"/>
                  </a:lnTo>
                  <a:lnTo>
                    <a:pt x="712" y="97"/>
                  </a:lnTo>
                  <a:lnTo>
                    <a:pt x="732" y="88"/>
                  </a:lnTo>
                  <a:lnTo>
                    <a:pt x="763" y="80"/>
                  </a:lnTo>
                  <a:lnTo>
                    <a:pt x="772" y="68"/>
                  </a:lnTo>
                  <a:lnTo>
                    <a:pt x="792" y="60"/>
                  </a:lnTo>
                  <a:lnTo>
                    <a:pt x="506" y="48"/>
                  </a:lnTo>
                  <a:close/>
                </a:path>
              </a:pathLst>
            </a:custGeom>
            <a:solidFill>
              <a:srgbClr val="FF33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153" name="Freeform 3164"/>
            <p:cNvSpPr>
              <a:spLocks/>
            </p:cNvSpPr>
            <p:nvPr/>
          </p:nvSpPr>
          <p:spPr bwMode="auto">
            <a:xfrm>
              <a:off x="1071422" y="5627843"/>
              <a:ext cx="988127" cy="223865"/>
            </a:xfrm>
            <a:custGeom>
              <a:avLst/>
              <a:gdLst>
                <a:gd name="T0" fmla="*/ 535 w 821"/>
                <a:gd name="T1" fmla="*/ 77 h 186"/>
                <a:gd name="T2" fmla="*/ 158 w 821"/>
                <a:gd name="T3" fmla="*/ 0 h 186"/>
                <a:gd name="T4" fmla="*/ 0 w 821"/>
                <a:gd name="T5" fmla="*/ 89 h 186"/>
                <a:gd name="T6" fmla="*/ 89 w 821"/>
                <a:gd name="T7" fmla="*/ 126 h 186"/>
                <a:gd name="T8" fmla="*/ 226 w 821"/>
                <a:gd name="T9" fmla="*/ 89 h 186"/>
                <a:gd name="T10" fmla="*/ 555 w 821"/>
                <a:gd name="T11" fmla="*/ 186 h 186"/>
                <a:gd name="T12" fmla="*/ 801 w 821"/>
                <a:gd name="T13" fmla="*/ 109 h 186"/>
                <a:gd name="T14" fmla="*/ 821 w 821"/>
                <a:gd name="T15" fmla="*/ 89 h 1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21" h="186">
                  <a:moveTo>
                    <a:pt x="535" y="77"/>
                  </a:moveTo>
                  <a:lnTo>
                    <a:pt x="158" y="0"/>
                  </a:lnTo>
                  <a:lnTo>
                    <a:pt x="0" y="89"/>
                  </a:lnTo>
                  <a:lnTo>
                    <a:pt x="89" y="126"/>
                  </a:lnTo>
                  <a:lnTo>
                    <a:pt x="226" y="89"/>
                  </a:lnTo>
                  <a:lnTo>
                    <a:pt x="555" y="186"/>
                  </a:lnTo>
                  <a:lnTo>
                    <a:pt x="801" y="109"/>
                  </a:lnTo>
                  <a:lnTo>
                    <a:pt x="821" y="89"/>
                  </a:lnTo>
                </a:path>
              </a:pathLst>
            </a:custGeom>
            <a:solidFill>
              <a:srgbClr val="FF3300"/>
            </a:solidFill>
            <a:ln w="14288">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n-US" sz="1400"/>
            </a:p>
          </p:txBody>
        </p:sp>
        <p:sp>
          <p:nvSpPr>
            <p:cNvPr id="154" name="Freeform 3165"/>
            <p:cNvSpPr>
              <a:spLocks/>
            </p:cNvSpPr>
            <p:nvPr/>
          </p:nvSpPr>
          <p:spPr bwMode="auto">
            <a:xfrm>
              <a:off x="1106325" y="5662747"/>
              <a:ext cx="953223" cy="164890"/>
            </a:xfrm>
            <a:custGeom>
              <a:avLst/>
              <a:gdLst>
                <a:gd name="T0" fmla="*/ 506 w 792"/>
                <a:gd name="T1" fmla="*/ 48 h 137"/>
                <a:gd name="T2" fmla="*/ 455 w 792"/>
                <a:gd name="T3" fmla="*/ 40 h 137"/>
                <a:gd name="T4" fmla="*/ 366 w 792"/>
                <a:gd name="T5" fmla="*/ 20 h 137"/>
                <a:gd name="T6" fmla="*/ 297 w 792"/>
                <a:gd name="T7" fmla="*/ 11 h 137"/>
                <a:gd name="T8" fmla="*/ 229 w 792"/>
                <a:gd name="T9" fmla="*/ 0 h 137"/>
                <a:gd name="T10" fmla="*/ 169 w 792"/>
                <a:gd name="T11" fmla="*/ 0 h 137"/>
                <a:gd name="T12" fmla="*/ 129 w 792"/>
                <a:gd name="T13" fmla="*/ 0 h 137"/>
                <a:gd name="T14" fmla="*/ 80 w 792"/>
                <a:gd name="T15" fmla="*/ 11 h 137"/>
                <a:gd name="T16" fmla="*/ 60 w 792"/>
                <a:gd name="T17" fmla="*/ 11 h 137"/>
                <a:gd name="T18" fmla="*/ 51 w 792"/>
                <a:gd name="T19" fmla="*/ 20 h 137"/>
                <a:gd name="T20" fmla="*/ 40 w 792"/>
                <a:gd name="T21" fmla="*/ 28 h 137"/>
                <a:gd name="T22" fmla="*/ 31 w 792"/>
                <a:gd name="T23" fmla="*/ 28 h 137"/>
                <a:gd name="T24" fmla="*/ 20 w 792"/>
                <a:gd name="T25" fmla="*/ 40 h 137"/>
                <a:gd name="T26" fmla="*/ 0 w 792"/>
                <a:gd name="T27" fmla="*/ 60 h 137"/>
                <a:gd name="T28" fmla="*/ 0 w 792"/>
                <a:gd name="T29" fmla="*/ 60 h 137"/>
                <a:gd name="T30" fmla="*/ 0 w 792"/>
                <a:gd name="T31" fmla="*/ 60 h 137"/>
                <a:gd name="T32" fmla="*/ 11 w 792"/>
                <a:gd name="T33" fmla="*/ 80 h 137"/>
                <a:gd name="T34" fmla="*/ 20 w 792"/>
                <a:gd name="T35" fmla="*/ 80 h 137"/>
                <a:gd name="T36" fmla="*/ 20 w 792"/>
                <a:gd name="T37" fmla="*/ 80 h 137"/>
                <a:gd name="T38" fmla="*/ 31 w 792"/>
                <a:gd name="T39" fmla="*/ 88 h 137"/>
                <a:gd name="T40" fmla="*/ 51 w 792"/>
                <a:gd name="T41" fmla="*/ 88 h 137"/>
                <a:gd name="T42" fmla="*/ 80 w 792"/>
                <a:gd name="T43" fmla="*/ 88 h 137"/>
                <a:gd name="T44" fmla="*/ 109 w 792"/>
                <a:gd name="T45" fmla="*/ 88 h 137"/>
                <a:gd name="T46" fmla="*/ 129 w 792"/>
                <a:gd name="T47" fmla="*/ 80 h 137"/>
                <a:gd name="T48" fmla="*/ 129 w 792"/>
                <a:gd name="T49" fmla="*/ 80 h 137"/>
                <a:gd name="T50" fmla="*/ 160 w 792"/>
                <a:gd name="T51" fmla="*/ 68 h 137"/>
                <a:gd name="T52" fmla="*/ 189 w 792"/>
                <a:gd name="T53" fmla="*/ 68 h 137"/>
                <a:gd name="T54" fmla="*/ 209 w 792"/>
                <a:gd name="T55" fmla="*/ 80 h 137"/>
                <a:gd name="T56" fmla="*/ 237 w 792"/>
                <a:gd name="T57" fmla="*/ 80 h 137"/>
                <a:gd name="T58" fmla="*/ 277 w 792"/>
                <a:gd name="T59" fmla="*/ 88 h 137"/>
                <a:gd name="T60" fmla="*/ 297 w 792"/>
                <a:gd name="T61" fmla="*/ 88 h 137"/>
                <a:gd name="T62" fmla="*/ 337 w 792"/>
                <a:gd name="T63" fmla="*/ 97 h 137"/>
                <a:gd name="T64" fmla="*/ 366 w 792"/>
                <a:gd name="T65" fmla="*/ 108 h 137"/>
                <a:gd name="T66" fmla="*/ 386 w 792"/>
                <a:gd name="T67" fmla="*/ 117 h 137"/>
                <a:gd name="T68" fmla="*/ 426 w 792"/>
                <a:gd name="T69" fmla="*/ 128 h 137"/>
                <a:gd name="T70" fmla="*/ 455 w 792"/>
                <a:gd name="T71" fmla="*/ 128 h 137"/>
                <a:gd name="T72" fmla="*/ 506 w 792"/>
                <a:gd name="T73" fmla="*/ 137 h 137"/>
                <a:gd name="T74" fmla="*/ 546 w 792"/>
                <a:gd name="T75" fmla="*/ 137 h 137"/>
                <a:gd name="T76" fmla="*/ 566 w 792"/>
                <a:gd name="T77" fmla="*/ 137 h 137"/>
                <a:gd name="T78" fmla="*/ 615 w 792"/>
                <a:gd name="T79" fmla="*/ 128 h 137"/>
                <a:gd name="T80" fmla="*/ 635 w 792"/>
                <a:gd name="T81" fmla="*/ 128 h 137"/>
                <a:gd name="T82" fmla="*/ 655 w 792"/>
                <a:gd name="T83" fmla="*/ 117 h 137"/>
                <a:gd name="T84" fmla="*/ 663 w 792"/>
                <a:gd name="T85" fmla="*/ 117 h 137"/>
                <a:gd name="T86" fmla="*/ 695 w 792"/>
                <a:gd name="T87" fmla="*/ 108 h 137"/>
                <a:gd name="T88" fmla="*/ 712 w 792"/>
                <a:gd name="T89" fmla="*/ 97 h 137"/>
                <a:gd name="T90" fmla="*/ 732 w 792"/>
                <a:gd name="T91" fmla="*/ 88 h 137"/>
                <a:gd name="T92" fmla="*/ 763 w 792"/>
                <a:gd name="T93" fmla="*/ 80 h 137"/>
                <a:gd name="T94" fmla="*/ 772 w 792"/>
                <a:gd name="T95" fmla="*/ 68 h 137"/>
                <a:gd name="T96" fmla="*/ 772 w 792"/>
                <a:gd name="T97" fmla="*/ 68 h 137"/>
                <a:gd name="T98" fmla="*/ 792 w 792"/>
                <a:gd name="T99" fmla="*/ 60 h 137"/>
                <a:gd name="T100" fmla="*/ 792 w 792"/>
                <a:gd name="T101" fmla="*/ 60 h 13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92" h="137">
                  <a:moveTo>
                    <a:pt x="506" y="48"/>
                  </a:moveTo>
                  <a:lnTo>
                    <a:pt x="455" y="40"/>
                  </a:lnTo>
                  <a:lnTo>
                    <a:pt x="366" y="20"/>
                  </a:lnTo>
                  <a:lnTo>
                    <a:pt x="297" y="11"/>
                  </a:lnTo>
                  <a:lnTo>
                    <a:pt x="229" y="0"/>
                  </a:lnTo>
                  <a:lnTo>
                    <a:pt x="169" y="0"/>
                  </a:lnTo>
                  <a:lnTo>
                    <a:pt x="129" y="0"/>
                  </a:lnTo>
                  <a:lnTo>
                    <a:pt x="80" y="11"/>
                  </a:lnTo>
                  <a:lnTo>
                    <a:pt x="60" y="11"/>
                  </a:lnTo>
                  <a:lnTo>
                    <a:pt x="51" y="20"/>
                  </a:lnTo>
                  <a:lnTo>
                    <a:pt x="40" y="28"/>
                  </a:lnTo>
                  <a:lnTo>
                    <a:pt x="31" y="28"/>
                  </a:lnTo>
                  <a:lnTo>
                    <a:pt x="20" y="40"/>
                  </a:lnTo>
                  <a:lnTo>
                    <a:pt x="0" y="60"/>
                  </a:lnTo>
                  <a:lnTo>
                    <a:pt x="11" y="80"/>
                  </a:lnTo>
                  <a:lnTo>
                    <a:pt x="20" y="80"/>
                  </a:lnTo>
                  <a:lnTo>
                    <a:pt x="31" y="88"/>
                  </a:lnTo>
                  <a:lnTo>
                    <a:pt x="51" y="88"/>
                  </a:lnTo>
                  <a:lnTo>
                    <a:pt x="80" y="88"/>
                  </a:lnTo>
                  <a:lnTo>
                    <a:pt x="109" y="88"/>
                  </a:lnTo>
                  <a:lnTo>
                    <a:pt x="129" y="80"/>
                  </a:lnTo>
                  <a:lnTo>
                    <a:pt x="160" y="68"/>
                  </a:lnTo>
                  <a:lnTo>
                    <a:pt x="189" y="68"/>
                  </a:lnTo>
                  <a:lnTo>
                    <a:pt x="209" y="80"/>
                  </a:lnTo>
                  <a:lnTo>
                    <a:pt x="237" y="80"/>
                  </a:lnTo>
                  <a:lnTo>
                    <a:pt x="277" y="88"/>
                  </a:lnTo>
                  <a:lnTo>
                    <a:pt x="297" y="88"/>
                  </a:lnTo>
                  <a:lnTo>
                    <a:pt x="337" y="97"/>
                  </a:lnTo>
                  <a:lnTo>
                    <a:pt x="366" y="108"/>
                  </a:lnTo>
                  <a:lnTo>
                    <a:pt x="386" y="117"/>
                  </a:lnTo>
                  <a:lnTo>
                    <a:pt x="426" y="128"/>
                  </a:lnTo>
                  <a:lnTo>
                    <a:pt x="455" y="128"/>
                  </a:lnTo>
                  <a:lnTo>
                    <a:pt x="506" y="137"/>
                  </a:lnTo>
                  <a:lnTo>
                    <a:pt x="546" y="137"/>
                  </a:lnTo>
                  <a:lnTo>
                    <a:pt x="566" y="137"/>
                  </a:lnTo>
                  <a:lnTo>
                    <a:pt x="615" y="128"/>
                  </a:lnTo>
                  <a:lnTo>
                    <a:pt x="635" y="128"/>
                  </a:lnTo>
                  <a:lnTo>
                    <a:pt x="655" y="117"/>
                  </a:lnTo>
                  <a:lnTo>
                    <a:pt x="663" y="117"/>
                  </a:lnTo>
                  <a:lnTo>
                    <a:pt x="695" y="108"/>
                  </a:lnTo>
                  <a:lnTo>
                    <a:pt x="712" y="97"/>
                  </a:lnTo>
                  <a:lnTo>
                    <a:pt x="732" y="88"/>
                  </a:lnTo>
                  <a:lnTo>
                    <a:pt x="763" y="80"/>
                  </a:lnTo>
                  <a:lnTo>
                    <a:pt x="772" y="68"/>
                  </a:lnTo>
                  <a:lnTo>
                    <a:pt x="792" y="60"/>
                  </a:lnTo>
                </a:path>
              </a:pathLst>
            </a:custGeom>
            <a:solidFill>
              <a:srgbClr val="FF3300"/>
            </a:solidFill>
            <a:ln w="14288">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n-US" sz="1400"/>
            </a:p>
          </p:txBody>
        </p:sp>
        <p:sp>
          <p:nvSpPr>
            <p:cNvPr id="155" name="Oval 3168"/>
            <p:cNvSpPr>
              <a:spLocks noChangeArrowheads="1"/>
            </p:cNvSpPr>
            <p:nvPr/>
          </p:nvSpPr>
          <p:spPr bwMode="auto">
            <a:xfrm>
              <a:off x="2403500" y="4986007"/>
              <a:ext cx="381530" cy="329777"/>
            </a:xfrm>
            <a:prstGeom prst="ellipse">
              <a:avLst/>
            </a:prstGeom>
            <a:solidFill>
              <a:srgbClr val="FF66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56" name="Oval 3169"/>
            <p:cNvSpPr>
              <a:spLocks noChangeArrowheads="1"/>
            </p:cNvSpPr>
            <p:nvPr/>
          </p:nvSpPr>
          <p:spPr bwMode="auto">
            <a:xfrm>
              <a:off x="2537364" y="5074164"/>
              <a:ext cx="547622" cy="457355"/>
            </a:xfrm>
            <a:prstGeom prst="ellipse">
              <a:avLst/>
            </a:prstGeom>
            <a:solidFill>
              <a:srgbClr val="FF66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0" tIns="0" rIns="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endParaRPr lang="en-US" altLang="en-US" sz="1200" dirty="0"/>
            </a:p>
          </p:txBody>
        </p:sp>
        <p:grpSp>
          <p:nvGrpSpPr>
            <p:cNvPr id="157" name="Group 3172"/>
            <p:cNvGrpSpPr>
              <a:grpSpLocks/>
            </p:cNvGrpSpPr>
            <p:nvPr/>
          </p:nvGrpSpPr>
          <p:grpSpPr bwMode="auto">
            <a:xfrm>
              <a:off x="1739400" y="4967057"/>
              <a:ext cx="667978" cy="635485"/>
              <a:chOff x="2603" y="2481"/>
              <a:chExt cx="555" cy="528"/>
            </a:xfrm>
            <a:scene3d>
              <a:camera prst="orthographicFront">
                <a:rot lat="0" lon="0" rev="0"/>
              </a:camera>
              <a:lightRig rig="balanced" dir="t">
                <a:rot lat="0" lon="0" rev="8700000"/>
              </a:lightRig>
            </a:scene3d>
          </p:grpSpPr>
          <p:sp>
            <p:nvSpPr>
              <p:cNvPr id="170" name="Oval 3173"/>
              <p:cNvSpPr>
                <a:spLocks noChangeArrowheads="1"/>
              </p:cNvSpPr>
              <p:nvPr/>
            </p:nvSpPr>
            <p:spPr bwMode="auto">
              <a:xfrm>
                <a:off x="2603" y="2510"/>
                <a:ext cx="346" cy="283"/>
              </a:xfrm>
              <a:prstGeom prst="ellipse">
                <a:avLst/>
              </a:prstGeom>
              <a:solidFill>
                <a:srgbClr val="FFFF0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71" name="Oval 3174"/>
              <p:cNvSpPr>
                <a:spLocks noChangeArrowheads="1"/>
              </p:cNvSpPr>
              <p:nvPr/>
            </p:nvSpPr>
            <p:spPr bwMode="auto">
              <a:xfrm>
                <a:off x="2740" y="2481"/>
                <a:ext cx="418" cy="332"/>
              </a:xfrm>
              <a:prstGeom prst="ellipse">
                <a:avLst/>
              </a:prstGeom>
              <a:solidFill>
                <a:srgbClr val="FFFF0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72" name="Rectangle 3175"/>
              <p:cNvSpPr>
                <a:spLocks noChangeArrowheads="1"/>
              </p:cNvSpPr>
              <p:nvPr/>
            </p:nvSpPr>
            <p:spPr bwMode="auto">
              <a:xfrm>
                <a:off x="2700" y="2570"/>
                <a:ext cx="189" cy="146"/>
              </a:xfrm>
              <a:prstGeom prst="rect">
                <a:avLst/>
              </a:prstGeom>
              <a:solidFill>
                <a:srgbClr val="FFFFFF"/>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73" name="Rectangle 3176"/>
              <p:cNvSpPr>
                <a:spLocks noChangeArrowheads="1"/>
              </p:cNvSpPr>
              <p:nvPr/>
            </p:nvSpPr>
            <p:spPr bwMode="auto">
              <a:xfrm>
                <a:off x="2713" y="2537"/>
                <a:ext cx="0" cy="472"/>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sz="1600" dirty="0">
                  <a:latin typeface="Helvetica" panose="020B0604020202020204" pitchFamily="34" charset="0"/>
                </a:endParaRPr>
              </a:p>
            </p:txBody>
          </p:sp>
        </p:grpSp>
        <p:sp>
          <p:nvSpPr>
            <p:cNvPr id="158" name="AutoShape 3177"/>
            <p:cNvSpPr>
              <a:spLocks noChangeArrowheads="1"/>
            </p:cNvSpPr>
            <p:nvPr/>
          </p:nvSpPr>
          <p:spPr bwMode="auto">
            <a:xfrm>
              <a:off x="2107691" y="5331727"/>
              <a:ext cx="251545" cy="261174"/>
            </a:xfrm>
            <a:prstGeom prst="roundRect">
              <a:avLst>
                <a:gd name="adj" fmla="val 63634"/>
              </a:avLst>
            </a:prstGeom>
            <a:solidFill>
              <a:srgbClr val="0099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59" name="AutoShape 3178"/>
            <p:cNvSpPr>
              <a:spLocks noChangeArrowheads="1"/>
            </p:cNvSpPr>
            <p:nvPr/>
          </p:nvSpPr>
          <p:spPr bwMode="auto">
            <a:xfrm>
              <a:off x="2238879" y="5366631"/>
              <a:ext cx="250341" cy="261173"/>
            </a:xfrm>
            <a:prstGeom prst="roundRect">
              <a:avLst>
                <a:gd name="adj" fmla="val 63944"/>
              </a:avLst>
            </a:prstGeom>
            <a:solidFill>
              <a:srgbClr val="0099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60" name="AutoShape 3180"/>
            <p:cNvSpPr>
              <a:spLocks noChangeArrowheads="1"/>
            </p:cNvSpPr>
            <p:nvPr/>
          </p:nvSpPr>
          <p:spPr bwMode="auto">
            <a:xfrm>
              <a:off x="2524125" y="5331727"/>
              <a:ext cx="250341" cy="261174"/>
            </a:xfrm>
            <a:prstGeom prst="roundRect">
              <a:avLst>
                <a:gd name="adj" fmla="val 63944"/>
              </a:avLst>
            </a:prstGeom>
            <a:solidFill>
              <a:srgbClr val="0099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61" name="AutoShape 3182"/>
            <p:cNvSpPr>
              <a:spLocks noChangeArrowheads="1"/>
            </p:cNvSpPr>
            <p:nvPr/>
          </p:nvSpPr>
          <p:spPr bwMode="auto">
            <a:xfrm>
              <a:off x="2368865" y="5472545"/>
              <a:ext cx="251545" cy="262377"/>
            </a:xfrm>
            <a:prstGeom prst="roundRect">
              <a:avLst>
                <a:gd name="adj" fmla="val 63634"/>
              </a:avLst>
            </a:prstGeom>
            <a:solidFill>
              <a:srgbClr val="0099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62" name="AutoShape 3179"/>
            <p:cNvSpPr>
              <a:spLocks noChangeArrowheads="1"/>
            </p:cNvSpPr>
            <p:nvPr/>
          </p:nvSpPr>
          <p:spPr bwMode="auto">
            <a:xfrm>
              <a:off x="2411259" y="5359156"/>
              <a:ext cx="251545" cy="257563"/>
            </a:xfrm>
            <a:prstGeom prst="roundRect">
              <a:avLst>
                <a:gd name="adj" fmla="val 63634"/>
              </a:avLst>
            </a:prstGeom>
            <a:solidFill>
              <a:srgbClr val="0099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63" name="AutoShape 3183"/>
            <p:cNvSpPr>
              <a:spLocks noChangeArrowheads="1"/>
            </p:cNvSpPr>
            <p:nvPr/>
          </p:nvSpPr>
          <p:spPr bwMode="auto">
            <a:xfrm>
              <a:off x="2238879" y="5675947"/>
              <a:ext cx="250341" cy="375512"/>
            </a:xfrm>
            <a:prstGeom prst="roundRect">
              <a:avLst>
                <a:gd name="adj" fmla="val 63944"/>
              </a:avLst>
            </a:prstGeom>
            <a:solidFill>
              <a:srgbClr val="996633"/>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64" name="AutoShape 3184"/>
            <p:cNvSpPr>
              <a:spLocks noChangeArrowheads="1"/>
            </p:cNvSpPr>
            <p:nvPr/>
          </p:nvSpPr>
          <p:spPr bwMode="auto">
            <a:xfrm>
              <a:off x="2417007" y="5627804"/>
              <a:ext cx="251545" cy="377919"/>
            </a:xfrm>
            <a:prstGeom prst="roundRect">
              <a:avLst>
                <a:gd name="adj" fmla="val 63634"/>
              </a:avLst>
            </a:prstGeom>
            <a:solidFill>
              <a:srgbClr val="996633"/>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65" name="AutoShape 3185"/>
            <p:cNvSpPr>
              <a:spLocks noChangeArrowheads="1"/>
            </p:cNvSpPr>
            <p:nvPr/>
          </p:nvSpPr>
          <p:spPr bwMode="auto">
            <a:xfrm>
              <a:off x="2572267" y="5496616"/>
              <a:ext cx="251545" cy="379123"/>
            </a:xfrm>
            <a:prstGeom prst="roundRect">
              <a:avLst>
                <a:gd name="adj" fmla="val 63634"/>
              </a:avLst>
            </a:prstGeom>
            <a:solidFill>
              <a:srgbClr val="996633"/>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66" name="AutoShape 3181"/>
            <p:cNvSpPr>
              <a:spLocks noChangeArrowheads="1"/>
            </p:cNvSpPr>
            <p:nvPr/>
          </p:nvSpPr>
          <p:spPr bwMode="auto">
            <a:xfrm>
              <a:off x="2155834" y="5520687"/>
              <a:ext cx="251545" cy="258766"/>
            </a:xfrm>
            <a:prstGeom prst="roundRect">
              <a:avLst>
                <a:gd name="adj" fmla="val 63634"/>
              </a:avLst>
            </a:prstGeom>
            <a:solidFill>
              <a:srgbClr val="0099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67" name="Rectangle 3187"/>
            <p:cNvSpPr>
              <a:spLocks noChangeArrowheads="1"/>
            </p:cNvSpPr>
            <p:nvPr/>
          </p:nvSpPr>
          <p:spPr bwMode="auto">
            <a:xfrm>
              <a:off x="2381393" y="5571279"/>
              <a:ext cx="100" cy="71042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sz="2000" dirty="0">
                <a:latin typeface="Helvetica" panose="020B0604020202020204" pitchFamily="34" charset="0"/>
              </a:endParaRPr>
            </a:p>
          </p:txBody>
        </p:sp>
        <p:sp>
          <p:nvSpPr>
            <p:cNvPr id="168" name="Line 3189"/>
            <p:cNvSpPr>
              <a:spLocks noChangeShapeType="1"/>
            </p:cNvSpPr>
            <p:nvPr/>
          </p:nvSpPr>
          <p:spPr bwMode="auto">
            <a:xfrm flipH="1" flipV="1">
              <a:off x="1702090" y="5779453"/>
              <a:ext cx="240713" cy="344220"/>
            </a:xfrm>
            <a:prstGeom prst="line">
              <a:avLst/>
            </a:prstGeom>
            <a:noFill/>
            <a:ln w="2857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noFill/>
                </a14:hiddenFill>
              </a:ext>
            </a:extLst>
          </p:spPr>
          <p:txBody>
            <a:bodyPr/>
            <a:lstStyle/>
            <a:p>
              <a:endParaRPr lang="en-US" sz="1400"/>
            </a:p>
          </p:txBody>
        </p:sp>
        <p:sp>
          <p:nvSpPr>
            <p:cNvPr id="169" name="Rectangle 3167"/>
            <p:cNvSpPr>
              <a:spLocks noChangeArrowheads="1"/>
            </p:cNvSpPr>
            <p:nvPr/>
          </p:nvSpPr>
          <p:spPr bwMode="auto">
            <a:xfrm>
              <a:off x="1989892" y="5359058"/>
              <a:ext cx="98" cy="71042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endParaRPr lang="en-US" altLang="en-US" sz="2000" dirty="0">
                <a:latin typeface="Helvetica" panose="020B0604020202020204" pitchFamily="34" charset="0"/>
              </a:endParaRPr>
            </a:p>
          </p:txBody>
        </p:sp>
      </p:grpSp>
      <p:grpSp>
        <p:nvGrpSpPr>
          <p:cNvPr id="192" name="Group 191"/>
          <p:cNvGrpSpPr/>
          <p:nvPr/>
        </p:nvGrpSpPr>
        <p:grpSpPr>
          <a:xfrm flipH="1">
            <a:off x="5710203" y="4012555"/>
            <a:ext cx="3077190" cy="949586"/>
            <a:chOff x="314061" y="3059719"/>
            <a:chExt cx="3077190" cy="949586"/>
          </a:xfrm>
        </p:grpSpPr>
        <p:pic>
          <p:nvPicPr>
            <p:cNvPr id="193" name="Picture 192"/>
            <p:cNvPicPr>
              <a:picLocks noChangeAspect="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a:xfrm rot="56628">
              <a:off x="314061" y="3059719"/>
              <a:ext cx="3075937" cy="949586"/>
            </a:xfrm>
            <a:prstGeom prst="rect">
              <a:avLst/>
            </a:prstGeom>
          </p:spPr>
        </p:pic>
        <p:sp>
          <p:nvSpPr>
            <p:cNvPr id="194" name="Rounded Rectangle 193"/>
            <p:cNvSpPr/>
            <p:nvPr/>
          </p:nvSpPr>
          <p:spPr>
            <a:xfrm rot="14966309">
              <a:off x="2942139" y="3451498"/>
              <a:ext cx="242709"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G</a:t>
              </a:r>
              <a:endParaRPr lang="en-US" sz="1050" dirty="0">
                <a:solidFill>
                  <a:schemeClr val="tx1"/>
                </a:solidFill>
                <a:effectLst>
                  <a:outerShdw blurRad="38100" dist="38100" dir="2700000" algn="tl">
                    <a:srgbClr val="000000">
                      <a:alpha val="43137"/>
                    </a:srgbClr>
                  </a:outerShdw>
                </a:effectLst>
              </a:endParaRPr>
            </a:p>
          </p:txBody>
        </p:sp>
        <p:sp>
          <p:nvSpPr>
            <p:cNvPr id="195" name="Rounded Rectangle 21"/>
            <p:cNvSpPr/>
            <p:nvPr/>
          </p:nvSpPr>
          <p:spPr>
            <a:xfrm rot="15579643">
              <a:off x="3127713" y="3693101"/>
              <a:ext cx="241531" cy="59359"/>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196" name="Rounded Rectangle 195"/>
            <p:cNvSpPr/>
            <p:nvPr/>
          </p:nvSpPr>
          <p:spPr>
            <a:xfrm rot="16689359">
              <a:off x="973698" y="3787067"/>
              <a:ext cx="235073"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G</a:t>
              </a:r>
              <a:endParaRPr lang="en-US" sz="1050" dirty="0">
                <a:solidFill>
                  <a:schemeClr val="tx1"/>
                </a:solidFill>
                <a:effectLst>
                  <a:outerShdw blurRad="38100" dist="38100" dir="2700000" algn="tl">
                    <a:srgbClr val="000000">
                      <a:alpha val="43137"/>
                    </a:srgbClr>
                  </a:outerShdw>
                </a:effectLst>
              </a:endParaRPr>
            </a:p>
          </p:txBody>
        </p:sp>
        <p:sp>
          <p:nvSpPr>
            <p:cNvPr id="197" name="Rounded Rectangle 196"/>
            <p:cNvSpPr/>
            <p:nvPr/>
          </p:nvSpPr>
          <p:spPr>
            <a:xfrm rot="18527336">
              <a:off x="748337" y="3675169"/>
              <a:ext cx="269164" cy="65577"/>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G</a:t>
              </a:r>
              <a:endParaRPr lang="en-US" sz="1050" dirty="0">
                <a:solidFill>
                  <a:schemeClr val="tx1"/>
                </a:solidFill>
                <a:effectLst>
                  <a:outerShdw blurRad="38100" dist="38100" dir="2700000" algn="tl">
                    <a:srgbClr val="000000">
                      <a:alpha val="43137"/>
                    </a:srgbClr>
                  </a:outerShdw>
                </a:effectLst>
              </a:endParaRPr>
            </a:p>
          </p:txBody>
        </p:sp>
        <p:sp>
          <p:nvSpPr>
            <p:cNvPr id="198" name="Rounded Rectangle 197"/>
            <p:cNvSpPr/>
            <p:nvPr/>
          </p:nvSpPr>
          <p:spPr>
            <a:xfrm rot="18355445">
              <a:off x="572655" y="3517953"/>
              <a:ext cx="260624" cy="7012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199" name="Rounded Rectangle 198"/>
            <p:cNvSpPr/>
            <p:nvPr/>
          </p:nvSpPr>
          <p:spPr>
            <a:xfrm rot="18589424">
              <a:off x="446408" y="3368036"/>
              <a:ext cx="269435" cy="67393"/>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U</a:t>
              </a:r>
              <a:endParaRPr lang="en-US" sz="1050" dirty="0">
                <a:solidFill>
                  <a:schemeClr val="tx1"/>
                </a:solidFill>
                <a:effectLst>
                  <a:outerShdw blurRad="38100" dist="38100" dir="2700000" algn="tl">
                    <a:srgbClr val="000000">
                      <a:alpha val="43137"/>
                    </a:srgbClr>
                  </a:outerShdw>
                </a:effectLst>
              </a:endParaRPr>
            </a:p>
          </p:txBody>
        </p:sp>
        <p:sp>
          <p:nvSpPr>
            <p:cNvPr id="200" name="Rounded Rectangle 199"/>
            <p:cNvSpPr/>
            <p:nvPr/>
          </p:nvSpPr>
          <p:spPr>
            <a:xfrm rot="15763075">
              <a:off x="1194700" y="3770950"/>
              <a:ext cx="237419"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C</a:t>
              </a:r>
              <a:endParaRPr lang="en-US" sz="1050" dirty="0">
                <a:solidFill>
                  <a:schemeClr val="tx1"/>
                </a:solidFill>
                <a:effectLst>
                  <a:outerShdw blurRad="38100" dist="38100" dir="2700000" algn="tl">
                    <a:srgbClr val="000000">
                      <a:alpha val="43137"/>
                    </a:srgbClr>
                  </a:outerShdw>
                </a:effectLst>
              </a:endParaRPr>
            </a:p>
          </p:txBody>
        </p:sp>
        <p:sp>
          <p:nvSpPr>
            <p:cNvPr id="201" name="Rounded Rectangle 200"/>
            <p:cNvSpPr/>
            <p:nvPr/>
          </p:nvSpPr>
          <p:spPr>
            <a:xfrm rot="15701478">
              <a:off x="1352224" y="3675783"/>
              <a:ext cx="259102"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202" name="Rounded Rectangle 201"/>
            <p:cNvSpPr/>
            <p:nvPr/>
          </p:nvSpPr>
          <p:spPr>
            <a:xfrm rot="16256628">
              <a:off x="1816474" y="3433308"/>
              <a:ext cx="237419"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C</a:t>
              </a:r>
              <a:endParaRPr lang="en-US" sz="1050" dirty="0">
                <a:solidFill>
                  <a:schemeClr val="tx1"/>
                </a:solidFill>
                <a:effectLst>
                  <a:outerShdw blurRad="38100" dist="38100" dir="2700000" algn="tl">
                    <a:srgbClr val="000000">
                      <a:alpha val="43137"/>
                    </a:srgbClr>
                  </a:outerShdw>
                </a:effectLst>
              </a:endParaRPr>
            </a:p>
          </p:txBody>
        </p:sp>
        <p:sp>
          <p:nvSpPr>
            <p:cNvPr id="203" name="Rounded Rectangle 202"/>
            <p:cNvSpPr/>
            <p:nvPr/>
          </p:nvSpPr>
          <p:spPr>
            <a:xfrm rot="15389127">
              <a:off x="1536514" y="3542491"/>
              <a:ext cx="231094"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205" name="Rounded Rectangle 204"/>
            <p:cNvSpPr/>
            <p:nvPr/>
          </p:nvSpPr>
          <p:spPr>
            <a:xfrm rot="16189378">
              <a:off x="1973525" y="3305534"/>
              <a:ext cx="230535"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U</a:t>
              </a:r>
              <a:endParaRPr lang="en-US" sz="1050" dirty="0">
                <a:solidFill>
                  <a:schemeClr val="tx1"/>
                </a:solidFill>
                <a:effectLst>
                  <a:outerShdw blurRad="38100" dist="38100" dir="2700000" algn="tl">
                    <a:srgbClr val="000000">
                      <a:alpha val="43137"/>
                    </a:srgbClr>
                  </a:outerShdw>
                </a:effectLst>
              </a:endParaRPr>
            </a:p>
          </p:txBody>
        </p:sp>
        <p:sp>
          <p:nvSpPr>
            <p:cNvPr id="206" name="Rounded Rectangle 205"/>
            <p:cNvSpPr/>
            <p:nvPr/>
          </p:nvSpPr>
          <p:spPr>
            <a:xfrm rot="16256628">
              <a:off x="2101823" y="3234669"/>
              <a:ext cx="259102"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207" name="Rounded Rectangle 206"/>
            <p:cNvSpPr/>
            <p:nvPr/>
          </p:nvSpPr>
          <p:spPr>
            <a:xfrm rot="16256628">
              <a:off x="2267911" y="3205913"/>
              <a:ext cx="235073"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G</a:t>
              </a:r>
              <a:endParaRPr lang="en-US" sz="1050" dirty="0">
                <a:solidFill>
                  <a:schemeClr val="tx1"/>
                </a:solidFill>
                <a:effectLst>
                  <a:outerShdw blurRad="38100" dist="38100" dir="2700000" algn="tl">
                    <a:srgbClr val="000000">
                      <a:alpha val="43137"/>
                    </a:srgbClr>
                  </a:outerShdw>
                </a:effectLst>
              </a:endParaRPr>
            </a:p>
          </p:txBody>
        </p:sp>
        <p:sp>
          <p:nvSpPr>
            <p:cNvPr id="209" name="Rounded Rectangle 208"/>
            <p:cNvSpPr/>
            <p:nvPr/>
          </p:nvSpPr>
          <p:spPr>
            <a:xfrm rot="16528391">
              <a:off x="2411020" y="3272330"/>
              <a:ext cx="230535"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U</a:t>
              </a:r>
              <a:endParaRPr lang="en-US" sz="1050" dirty="0">
                <a:solidFill>
                  <a:schemeClr val="tx1"/>
                </a:solidFill>
                <a:effectLst>
                  <a:outerShdw blurRad="38100" dist="38100" dir="2700000" algn="tl">
                    <a:srgbClr val="000000">
                      <a:alpha val="43137"/>
                    </a:srgbClr>
                  </a:outerShdw>
                </a:effectLst>
              </a:endParaRPr>
            </a:p>
          </p:txBody>
        </p:sp>
        <p:sp>
          <p:nvSpPr>
            <p:cNvPr id="210" name="Rounded Rectangle 209"/>
            <p:cNvSpPr/>
            <p:nvPr/>
          </p:nvSpPr>
          <p:spPr>
            <a:xfrm rot="17217319">
              <a:off x="2575663" y="3388592"/>
              <a:ext cx="194347"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C</a:t>
              </a:r>
              <a:endParaRPr lang="en-US" sz="1050" dirty="0">
                <a:solidFill>
                  <a:schemeClr val="tx1"/>
                </a:solidFill>
                <a:effectLst>
                  <a:outerShdw blurRad="38100" dist="38100" dir="2700000" algn="tl">
                    <a:srgbClr val="000000">
                      <a:alpha val="43137"/>
                    </a:srgbClr>
                  </a:outerShdw>
                </a:effectLst>
              </a:endParaRPr>
            </a:p>
          </p:txBody>
        </p:sp>
        <p:sp>
          <p:nvSpPr>
            <p:cNvPr id="212" name="Rounded Rectangle 211"/>
            <p:cNvSpPr/>
            <p:nvPr/>
          </p:nvSpPr>
          <p:spPr>
            <a:xfrm rot="16079434">
              <a:off x="3246306" y="3756929"/>
              <a:ext cx="230531" cy="59358"/>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U</a:t>
              </a:r>
              <a:endParaRPr lang="en-US" sz="1050" dirty="0">
                <a:solidFill>
                  <a:schemeClr val="tx1"/>
                </a:solidFill>
                <a:effectLst>
                  <a:outerShdw blurRad="38100" dist="38100" dir="2700000" algn="tl">
                    <a:srgbClr val="000000">
                      <a:alpha val="43137"/>
                    </a:srgbClr>
                  </a:outerShdw>
                </a:effectLst>
              </a:endParaRPr>
            </a:p>
          </p:txBody>
        </p:sp>
      </p:grpSp>
      <p:sp>
        <p:nvSpPr>
          <p:cNvPr id="217" name="Down Arrow 216"/>
          <p:cNvSpPr/>
          <p:nvPr/>
        </p:nvSpPr>
        <p:spPr>
          <a:xfrm>
            <a:off x="2130536" y="3888822"/>
            <a:ext cx="437495" cy="883245"/>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extBox 217"/>
          <p:cNvSpPr txBox="1"/>
          <p:nvPr/>
        </p:nvSpPr>
        <p:spPr>
          <a:xfrm>
            <a:off x="3124480" y="6005045"/>
            <a:ext cx="3922677" cy="830997"/>
          </a:xfrm>
          <a:prstGeom prst="rect">
            <a:avLst/>
          </a:prstGeom>
          <a:noFill/>
        </p:spPr>
        <p:txBody>
          <a:bodyPr wrap="none" rtlCol="0">
            <a:spAutoFit/>
          </a:bodyPr>
          <a:lstStyle/>
          <a:p>
            <a:pPr algn="ctr"/>
            <a:r>
              <a:rPr lang="en-US" dirty="0" smtClean="0"/>
              <a:t>Phosphatase</a:t>
            </a:r>
          </a:p>
          <a:p>
            <a:pPr algn="ctr"/>
            <a:r>
              <a:rPr lang="en-US" dirty="0"/>
              <a:t>(</a:t>
            </a:r>
            <a:r>
              <a:rPr lang="en-US" dirty="0" smtClean="0"/>
              <a:t>Tumor-suppressor protein)</a:t>
            </a:r>
            <a:endParaRPr lang="en-US" dirty="0"/>
          </a:p>
        </p:txBody>
      </p:sp>
      <p:sp>
        <p:nvSpPr>
          <p:cNvPr id="3" name="&quot;No&quot; Symbol 2"/>
          <p:cNvSpPr/>
          <p:nvPr/>
        </p:nvSpPr>
        <p:spPr>
          <a:xfrm>
            <a:off x="1696462" y="3641321"/>
            <a:ext cx="1312403" cy="1312403"/>
          </a:xfrm>
          <a:prstGeom prst="noSmoking">
            <a:avLst>
              <a:gd name="adj" fmla="val 9466"/>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6" name="Picture 8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998" y="4772067"/>
            <a:ext cx="2803110" cy="2090454"/>
          </a:xfrm>
          <a:prstGeom prst="rect">
            <a:avLst/>
          </a:prstGeom>
        </p:spPr>
      </p:pic>
    </p:spTree>
    <p:extLst>
      <p:ext uri="{BB962C8B-B14F-4D97-AF65-F5344CB8AC3E}">
        <p14:creationId xmlns:p14="http://schemas.microsoft.com/office/powerpoint/2010/main" val="1741404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5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cTn>
                              </p:par>
                              <p:par>
                                <p:cTn id="20" presetID="63" presetClass="path" presetSubtype="0" accel="50000" decel="50000" fill="hold" nodeType="withEffect">
                                  <p:stCondLst>
                                    <p:cond delay="0"/>
                                  </p:stCondLst>
                                  <p:childTnLst>
                                    <p:animMotion origin="layout" path="M 3.61111E-6 4.07407E-6 L 0.21944 4.07407E-6 " pathEditMode="relative" rAng="0" ptsTypes="AA">
                                      <p:cBhvr>
                                        <p:cTn id="21" dur="3000" fill="hold"/>
                                        <p:tgtEl>
                                          <p:spTgt spid="35"/>
                                        </p:tgtEl>
                                        <p:attrNameLst>
                                          <p:attrName>ppt_x</p:attrName>
                                          <p:attrName>ppt_y</p:attrName>
                                        </p:attrNameLst>
                                      </p:cBhvr>
                                      <p:rCtr x="10972" y="0"/>
                                    </p:animMotion>
                                  </p:childTnLst>
                                </p:cTn>
                              </p:par>
                              <p:par>
                                <p:cTn id="22" presetID="1" presetClass="entr" presetSubtype="0" fill="hold" nodeType="withEffect">
                                  <p:stCondLst>
                                    <p:cond delay="1500"/>
                                  </p:stCondLst>
                                  <p:childTnLst>
                                    <p:set>
                                      <p:cBhvr>
                                        <p:cTn id="23" dur="1" fill="hold">
                                          <p:stCondLst>
                                            <p:cond delay="0"/>
                                          </p:stCondLst>
                                        </p:cTn>
                                        <p:tgtEl>
                                          <p:spTgt spid="113"/>
                                        </p:tgtEl>
                                        <p:attrNameLst>
                                          <p:attrName>style.visibility</p:attrName>
                                        </p:attrNameLst>
                                      </p:cBhvr>
                                      <p:to>
                                        <p:strVal val="visible"/>
                                      </p:to>
                                    </p:set>
                                  </p:childTnLst>
                                </p:cTn>
                              </p:par>
                              <p:par>
                                <p:cTn id="24" presetID="64" presetClass="path" presetSubtype="0" accel="50000" decel="50000" fill="hold" nodeType="withEffect">
                                  <p:stCondLst>
                                    <p:cond delay="1500"/>
                                  </p:stCondLst>
                                  <p:childTnLst>
                                    <p:animMotion origin="layout" path="M 0 0 L 0 -0.25 E" pathEditMode="relative" ptsTypes="">
                                      <p:cBhvr>
                                        <p:cTn id="25" dur="1500" spd="-100000" fill="hold"/>
                                        <p:tgtEl>
                                          <p:spTgt spid="113"/>
                                        </p:tgtEl>
                                        <p:attrNameLst>
                                          <p:attrName>ppt_x</p:attrName>
                                          <p:attrName>ppt_y</p:attrName>
                                        </p:attrNameLst>
                                      </p:cBhvr>
                                    </p:animMotion>
                                  </p:childTnLst>
                                </p:cTn>
                              </p:par>
                            </p:childTnLst>
                          </p:cTn>
                        </p:par>
                        <p:par>
                          <p:cTn id="26" fill="hold">
                            <p:stCondLst>
                              <p:cond delay="3000"/>
                            </p:stCondLst>
                            <p:childTnLst>
                              <p:par>
                                <p:cTn id="27" presetID="10" presetClass="exit" presetSubtype="0" fill="hold" nodeType="afterEffect">
                                  <p:stCondLst>
                                    <p:cond delay="0"/>
                                  </p:stCondLst>
                                  <p:childTnLst>
                                    <p:animEffect transition="out" filter="fade">
                                      <p:cBhvr>
                                        <p:cTn id="28" dur="500"/>
                                        <p:tgtEl>
                                          <p:spTgt spid="35"/>
                                        </p:tgtEl>
                                      </p:cBhvr>
                                    </p:animEffect>
                                    <p:set>
                                      <p:cBhvr>
                                        <p:cTn id="29" dur="1" fill="hold">
                                          <p:stCondLst>
                                            <p:cond delay="499"/>
                                          </p:stCondLst>
                                        </p:cTn>
                                        <p:tgtEl>
                                          <p:spTgt spid="35"/>
                                        </p:tgtEl>
                                        <p:attrNameLst>
                                          <p:attrName>style.visibility</p:attrName>
                                        </p:attrNameLst>
                                      </p:cBhvr>
                                      <p:to>
                                        <p:strVal val="hidden"/>
                                      </p:to>
                                    </p:set>
                                  </p:childTnLst>
                                </p:cTn>
                              </p:par>
                            </p:childTnLst>
                          </p:cTn>
                        </p:par>
                        <p:par>
                          <p:cTn id="30" fill="hold">
                            <p:stCondLst>
                              <p:cond delay="3500"/>
                            </p:stCondLst>
                            <p:childTnLst>
                              <p:par>
                                <p:cTn id="31" presetID="22" presetClass="entr" presetSubtype="1" fill="hold" grpId="0" nodeType="afterEffect">
                                  <p:stCondLst>
                                    <p:cond delay="0"/>
                                  </p:stCondLst>
                                  <p:childTnLst>
                                    <p:set>
                                      <p:cBhvr>
                                        <p:cTn id="32" dur="1" fill="hold">
                                          <p:stCondLst>
                                            <p:cond delay="0"/>
                                          </p:stCondLst>
                                        </p:cTn>
                                        <p:tgtEl>
                                          <p:spTgt spid="217"/>
                                        </p:tgtEl>
                                        <p:attrNameLst>
                                          <p:attrName>style.visibility</p:attrName>
                                        </p:attrNameLst>
                                      </p:cBhvr>
                                      <p:to>
                                        <p:strVal val="visible"/>
                                      </p:to>
                                    </p:set>
                                    <p:animEffect transition="in" filter="wipe(up)">
                                      <p:cBhvr>
                                        <p:cTn id="33" dur="500"/>
                                        <p:tgtEl>
                                          <p:spTgt spid="217"/>
                                        </p:tgtEl>
                                      </p:cBhvr>
                                    </p:animEffect>
                                  </p:childTnLst>
                                </p:cTn>
                              </p:par>
                            </p:childTnLst>
                          </p:cTn>
                        </p:par>
                        <p:par>
                          <p:cTn id="34" fill="hold">
                            <p:stCondLst>
                              <p:cond delay="4000"/>
                            </p:stCondLst>
                            <p:childTnLst>
                              <p:par>
                                <p:cTn id="35" presetID="22" presetClass="entr" presetSubtype="1" fill="hold" nodeType="afterEffect">
                                  <p:stCondLst>
                                    <p:cond delay="0"/>
                                  </p:stCondLst>
                                  <p:childTnLst>
                                    <p:set>
                                      <p:cBhvr>
                                        <p:cTn id="36" dur="1" fill="hold">
                                          <p:stCondLst>
                                            <p:cond delay="0"/>
                                          </p:stCondLst>
                                        </p:cTn>
                                        <p:tgtEl>
                                          <p:spTgt spid="86"/>
                                        </p:tgtEl>
                                        <p:attrNameLst>
                                          <p:attrName>style.visibility</p:attrName>
                                        </p:attrNameLst>
                                      </p:cBhvr>
                                      <p:to>
                                        <p:strVal val="visible"/>
                                      </p:to>
                                    </p:set>
                                    <p:animEffect transition="in" filter="wipe(up)">
                                      <p:cBhvr>
                                        <p:cTn id="37" dur="500"/>
                                        <p:tgtEl>
                                          <p:spTgt spid="8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8"/>
                                        </p:tgtEl>
                                        <p:attrNameLst>
                                          <p:attrName>style.visibility</p:attrName>
                                        </p:attrNameLst>
                                      </p:cBhvr>
                                      <p:to>
                                        <p:strVal val="visible"/>
                                      </p:to>
                                    </p:set>
                                    <p:animEffect transition="in" filter="fade">
                                      <p:cBhvr>
                                        <p:cTn id="40" dur="500"/>
                                        <p:tgtEl>
                                          <p:spTgt spid="218"/>
                                        </p:tgtEl>
                                      </p:cBhvr>
                                    </p:animEffect>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110"/>
                                        </p:tgtEl>
                                        <p:attrNameLst>
                                          <p:attrName>style.visibility</p:attrName>
                                        </p:attrNameLst>
                                      </p:cBhvr>
                                      <p:to>
                                        <p:strVal val="visible"/>
                                      </p:to>
                                    </p:set>
                                    <p:animEffect transition="in" filter="fade">
                                      <p:cBhvr>
                                        <p:cTn id="45" dur="1000"/>
                                        <p:tgtEl>
                                          <p:spTgt spid="110"/>
                                        </p:tgtEl>
                                      </p:cBhvr>
                                    </p:animEffect>
                                    <p:anim calcmode="lin" valueType="num">
                                      <p:cBhvr>
                                        <p:cTn id="46" dur="1000" fill="hold"/>
                                        <p:tgtEl>
                                          <p:spTgt spid="110"/>
                                        </p:tgtEl>
                                        <p:attrNameLst>
                                          <p:attrName>ppt_x</p:attrName>
                                        </p:attrNameLst>
                                      </p:cBhvr>
                                      <p:tavLst>
                                        <p:tav tm="0">
                                          <p:val>
                                            <p:strVal val="#ppt_x"/>
                                          </p:val>
                                        </p:tav>
                                        <p:tav tm="100000">
                                          <p:val>
                                            <p:strVal val="#ppt_x"/>
                                          </p:val>
                                        </p:tav>
                                      </p:tavLst>
                                    </p:anim>
                                    <p:anim calcmode="lin" valueType="num">
                                      <p:cBhvr>
                                        <p:cTn id="47" dur="1000" fill="hold"/>
                                        <p:tgtEl>
                                          <p:spTgt spid="110"/>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0"/>
                                  </p:stCondLst>
                                  <p:childTnLst>
                                    <p:set>
                                      <p:cBhvr>
                                        <p:cTn id="49" dur="1" fill="hold">
                                          <p:stCondLst>
                                            <p:cond delay="0"/>
                                          </p:stCondLst>
                                        </p:cTn>
                                        <p:tgtEl>
                                          <p:spTgt spid="111"/>
                                        </p:tgtEl>
                                        <p:attrNameLst>
                                          <p:attrName>style.visibility</p:attrName>
                                        </p:attrNameLst>
                                      </p:cBhvr>
                                      <p:to>
                                        <p:strVal val="visible"/>
                                      </p:to>
                                    </p:set>
                                    <p:animEffect transition="in" filter="fade">
                                      <p:cBhvr>
                                        <p:cTn id="50" dur="1000"/>
                                        <p:tgtEl>
                                          <p:spTgt spid="111"/>
                                        </p:tgtEl>
                                      </p:cBhvr>
                                    </p:animEffect>
                                    <p:anim calcmode="lin" valueType="num">
                                      <p:cBhvr>
                                        <p:cTn id="51" dur="1000" fill="hold"/>
                                        <p:tgtEl>
                                          <p:spTgt spid="111"/>
                                        </p:tgtEl>
                                        <p:attrNameLst>
                                          <p:attrName>ppt_x</p:attrName>
                                        </p:attrNameLst>
                                      </p:cBhvr>
                                      <p:tavLst>
                                        <p:tav tm="0">
                                          <p:val>
                                            <p:strVal val="#ppt_x"/>
                                          </p:val>
                                        </p:tav>
                                        <p:tav tm="100000">
                                          <p:val>
                                            <p:strVal val="#ppt_x"/>
                                          </p:val>
                                        </p:tav>
                                      </p:tavLst>
                                    </p:anim>
                                    <p:anim calcmode="lin" valueType="num">
                                      <p:cBhvr>
                                        <p:cTn id="52" dur="1000" fill="hold"/>
                                        <p:tgtEl>
                                          <p:spTgt spid="111"/>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4.16667E-6 2.96296E-6 L -0.12882 0.09815 " pathEditMode="relative" rAng="0" ptsTypes="AA">
                                      <p:cBhvr>
                                        <p:cTn id="56" dur="1000" fill="hold"/>
                                        <p:tgtEl>
                                          <p:spTgt spid="110"/>
                                        </p:tgtEl>
                                        <p:attrNameLst>
                                          <p:attrName>ppt_x</p:attrName>
                                          <p:attrName>ppt_y</p:attrName>
                                        </p:attrNameLst>
                                      </p:cBhvr>
                                      <p:rCtr x="-6441" y="4907"/>
                                    </p:animMotion>
                                  </p:childTnLst>
                                </p:cTn>
                              </p:par>
                            </p:childTnLst>
                          </p:cTn>
                        </p:par>
                        <p:par>
                          <p:cTn id="57" fill="hold">
                            <p:stCondLst>
                              <p:cond delay="1000"/>
                            </p:stCondLst>
                            <p:childTnLst>
                              <p:par>
                                <p:cTn id="58" presetID="6" presetClass="entr" presetSubtype="16" fill="hold" grpId="0" nodeType="after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circle(in)">
                                      <p:cBhvr>
                                        <p:cTn id="60" dur="500"/>
                                        <p:tgtEl>
                                          <p:spTgt spid="3"/>
                                        </p:tgtEl>
                                      </p:cBhvr>
                                    </p:animEffect>
                                  </p:childTnLst>
                                </p:cTn>
                              </p:par>
                            </p:childTnLst>
                          </p:cTn>
                        </p:par>
                        <p:par>
                          <p:cTn id="61" fill="hold">
                            <p:stCondLst>
                              <p:cond delay="1500"/>
                            </p:stCondLst>
                            <p:childTnLst>
                              <p:par>
                                <p:cTn id="62" presetID="10" presetClass="exit" presetSubtype="0" fill="hold" grpId="1" nodeType="afterEffect">
                                  <p:stCondLst>
                                    <p:cond delay="0"/>
                                  </p:stCondLst>
                                  <p:childTnLst>
                                    <p:animEffect transition="out" filter="fade">
                                      <p:cBhvr>
                                        <p:cTn id="63" dur="500"/>
                                        <p:tgtEl>
                                          <p:spTgt spid="218"/>
                                        </p:tgtEl>
                                      </p:cBhvr>
                                    </p:animEffect>
                                    <p:set>
                                      <p:cBhvr>
                                        <p:cTn id="64" dur="1" fill="hold">
                                          <p:stCondLst>
                                            <p:cond delay="499"/>
                                          </p:stCondLst>
                                        </p:cTn>
                                        <p:tgtEl>
                                          <p:spTgt spid="218"/>
                                        </p:tgtEl>
                                        <p:attrNameLst>
                                          <p:attrName>style.visibility</p:attrName>
                                        </p:attrNameLst>
                                      </p:cBhvr>
                                      <p:to>
                                        <p:strVal val="hidden"/>
                                      </p:to>
                                    </p:set>
                                  </p:childTnLst>
                                </p:cTn>
                              </p:par>
                              <p:par>
                                <p:cTn id="65" presetID="9" presetClass="exit" presetSubtype="0" fill="hold" nodeType="withEffect">
                                  <p:stCondLst>
                                    <p:cond delay="0"/>
                                  </p:stCondLst>
                                  <p:childTnLst>
                                    <p:animEffect transition="out" filter="dissolve">
                                      <p:cBhvr>
                                        <p:cTn id="66" dur="500"/>
                                        <p:tgtEl>
                                          <p:spTgt spid="86"/>
                                        </p:tgtEl>
                                      </p:cBhvr>
                                    </p:animEffect>
                                    <p:set>
                                      <p:cBhvr>
                                        <p:cTn id="67" dur="1" fill="hold">
                                          <p:stCondLst>
                                            <p:cond delay="499"/>
                                          </p:stCondLst>
                                        </p:cTn>
                                        <p:tgtEl>
                                          <p:spTgt spid="86"/>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nodeType="clickEffect">
                                  <p:stCondLst>
                                    <p:cond delay="0"/>
                                  </p:stCondLst>
                                  <p:childTnLst>
                                    <p:set>
                                      <p:cBhvr>
                                        <p:cTn id="71" dur="1" fill="hold">
                                          <p:stCondLst>
                                            <p:cond delay="0"/>
                                          </p:stCondLst>
                                        </p:cTn>
                                        <p:tgtEl>
                                          <p:spTgt spid="140"/>
                                        </p:tgtEl>
                                        <p:attrNameLst>
                                          <p:attrName>style.visibility</p:attrName>
                                        </p:attrNameLst>
                                      </p:cBhvr>
                                      <p:to>
                                        <p:strVal val="visible"/>
                                      </p:to>
                                    </p:set>
                                    <p:animEffect transition="in" filter="fade">
                                      <p:cBhvr>
                                        <p:cTn id="72" dur="1000"/>
                                        <p:tgtEl>
                                          <p:spTgt spid="140"/>
                                        </p:tgtEl>
                                      </p:cBhvr>
                                    </p:animEffect>
                                    <p:anim calcmode="lin" valueType="num">
                                      <p:cBhvr>
                                        <p:cTn id="73" dur="1000" fill="hold"/>
                                        <p:tgtEl>
                                          <p:spTgt spid="140"/>
                                        </p:tgtEl>
                                        <p:attrNameLst>
                                          <p:attrName>ppt_x</p:attrName>
                                        </p:attrNameLst>
                                      </p:cBhvr>
                                      <p:tavLst>
                                        <p:tav tm="0">
                                          <p:val>
                                            <p:strVal val="#ppt_x"/>
                                          </p:val>
                                        </p:tav>
                                        <p:tav tm="100000">
                                          <p:val>
                                            <p:strVal val="#ppt_x"/>
                                          </p:val>
                                        </p:tav>
                                      </p:tavLst>
                                    </p:anim>
                                    <p:anim calcmode="lin" valueType="num">
                                      <p:cBhvr>
                                        <p:cTn id="74" dur="1000" fill="hold"/>
                                        <p:tgtEl>
                                          <p:spTgt spid="140"/>
                                        </p:tgtEl>
                                        <p:attrNameLst>
                                          <p:attrName>ppt_y</p:attrName>
                                        </p:attrNameLst>
                                      </p:cBhvr>
                                      <p:tavLst>
                                        <p:tav tm="0">
                                          <p:val>
                                            <p:strVal val="#ppt_y-.1"/>
                                          </p:val>
                                        </p:tav>
                                        <p:tav tm="100000">
                                          <p:val>
                                            <p:strVal val="#ppt_y"/>
                                          </p:val>
                                        </p:tav>
                                      </p:tavLst>
                                    </p:anim>
                                  </p:childTnLst>
                                </p:cTn>
                              </p:par>
                              <p:par>
                                <p:cTn id="75" presetID="10" presetClass="exit" presetSubtype="0" fill="hold" nodeType="withEffect">
                                  <p:stCondLst>
                                    <p:cond delay="0"/>
                                  </p:stCondLst>
                                  <p:childTnLst>
                                    <p:animEffect transition="out" filter="fade">
                                      <p:cBhvr>
                                        <p:cTn id="76" dur="500"/>
                                        <p:tgtEl>
                                          <p:spTgt spid="110"/>
                                        </p:tgtEl>
                                      </p:cBhvr>
                                    </p:animEffect>
                                    <p:set>
                                      <p:cBhvr>
                                        <p:cTn id="77" dur="1" fill="hold">
                                          <p:stCondLst>
                                            <p:cond delay="499"/>
                                          </p:stCondLst>
                                        </p:cTn>
                                        <p:tgtEl>
                                          <p:spTgt spid="110"/>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11"/>
                                        </p:tgtEl>
                                      </p:cBhvr>
                                    </p:animEffect>
                                    <p:set>
                                      <p:cBhvr>
                                        <p:cTn id="80" dur="1" fill="hold">
                                          <p:stCondLst>
                                            <p:cond delay="499"/>
                                          </p:stCondLst>
                                        </p:cTn>
                                        <p:tgtEl>
                                          <p:spTgt spid="111"/>
                                        </p:tgtEl>
                                        <p:attrNameLst>
                                          <p:attrName>style.visibility</p:attrName>
                                        </p:attrNameLst>
                                      </p:cBhvr>
                                      <p:to>
                                        <p:strVal val="hidden"/>
                                      </p:to>
                                    </p:set>
                                  </p:childTnLst>
                                </p:cTn>
                              </p:par>
                              <p:par>
                                <p:cTn id="81" presetID="10" presetClass="entr" presetSubtype="0" fill="hold" grpId="0" nodeType="withEffect">
                                  <p:stCondLst>
                                    <p:cond delay="500"/>
                                  </p:stCondLst>
                                  <p:childTnLst>
                                    <p:set>
                                      <p:cBhvr>
                                        <p:cTn id="82" dur="1" fill="hold">
                                          <p:stCondLst>
                                            <p:cond delay="0"/>
                                          </p:stCondLst>
                                        </p:cTn>
                                        <p:tgtEl>
                                          <p:spTgt spid="6"/>
                                        </p:tgtEl>
                                        <p:attrNameLst>
                                          <p:attrName>style.visibility</p:attrName>
                                        </p:attrNameLst>
                                      </p:cBhvr>
                                      <p:to>
                                        <p:strVal val="visible"/>
                                      </p:to>
                                    </p:set>
                                    <p:animEffect transition="in" filter="fade">
                                      <p:cBhvr>
                                        <p:cTn id="83" dur="500"/>
                                        <p:tgtEl>
                                          <p:spTgt spid="6"/>
                                        </p:tgtEl>
                                      </p:cBhvr>
                                    </p:animEffect>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nodeType="clickEffect">
                                  <p:stCondLst>
                                    <p:cond delay="0"/>
                                  </p:stCondLst>
                                  <p:childTnLst>
                                    <p:set>
                                      <p:cBhvr>
                                        <p:cTn id="87" dur="1" fill="hold">
                                          <p:stCondLst>
                                            <p:cond delay="0"/>
                                          </p:stCondLst>
                                        </p:cTn>
                                        <p:tgtEl>
                                          <p:spTgt spid="141"/>
                                        </p:tgtEl>
                                        <p:attrNameLst>
                                          <p:attrName>style.visibility</p:attrName>
                                        </p:attrNameLst>
                                      </p:cBhvr>
                                      <p:to>
                                        <p:strVal val="visible"/>
                                      </p:to>
                                    </p:set>
                                    <p:animEffect transition="in" filter="fade">
                                      <p:cBhvr>
                                        <p:cTn id="88" dur="1000"/>
                                        <p:tgtEl>
                                          <p:spTgt spid="141"/>
                                        </p:tgtEl>
                                      </p:cBhvr>
                                    </p:animEffect>
                                    <p:anim calcmode="lin" valueType="num">
                                      <p:cBhvr>
                                        <p:cTn id="89" dur="1000" fill="hold"/>
                                        <p:tgtEl>
                                          <p:spTgt spid="141"/>
                                        </p:tgtEl>
                                        <p:attrNameLst>
                                          <p:attrName>ppt_x</p:attrName>
                                        </p:attrNameLst>
                                      </p:cBhvr>
                                      <p:tavLst>
                                        <p:tav tm="0">
                                          <p:val>
                                            <p:strVal val="#ppt_x"/>
                                          </p:val>
                                        </p:tav>
                                        <p:tav tm="100000">
                                          <p:val>
                                            <p:strVal val="#ppt_x"/>
                                          </p:val>
                                        </p:tav>
                                      </p:tavLst>
                                    </p:anim>
                                    <p:anim calcmode="lin" valueType="num">
                                      <p:cBhvr>
                                        <p:cTn id="90" dur="1000" fill="hold"/>
                                        <p:tgtEl>
                                          <p:spTgt spid="141"/>
                                        </p:tgtEl>
                                        <p:attrNameLst>
                                          <p:attrName>ppt_y</p:attrName>
                                        </p:attrNameLst>
                                      </p:cBhvr>
                                      <p:tavLst>
                                        <p:tav tm="0">
                                          <p:val>
                                            <p:strVal val="#ppt_y+.1"/>
                                          </p:val>
                                        </p:tav>
                                        <p:tav tm="100000">
                                          <p:val>
                                            <p:strVal val="#ppt_y"/>
                                          </p:val>
                                        </p:tav>
                                      </p:tavLst>
                                    </p:anim>
                                  </p:childTnLst>
                                </p:cTn>
                              </p:par>
                              <p:par>
                                <p:cTn id="91" presetID="63" presetClass="path" presetSubtype="0" accel="50000" decel="50000" fill="hold" nodeType="withEffect">
                                  <p:stCondLst>
                                    <p:cond delay="0"/>
                                  </p:stCondLst>
                                  <p:childTnLst>
                                    <p:animMotion origin="layout" path="M 2.5E-6 -1.11111E-6 L 0.21944 -1.11111E-6 " pathEditMode="relative" rAng="0" ptsTypes="AA">
                                      <p:cBhvr>
                                        <p:cTn id="92" dur="3000" fill="hold"/>
                                        <p:tgtEl>
                                          <p:spTgt spid="141"/>
                                        </p:tgtEl>
                                        <p:attrNameLst>
                                          <p:attrName>ppt_x</p:attrName>
                                          <p:attrName>ppt_y</p:attrName>
                                        </p:attrNameLst>
                                      </p:cBhvr>
                                      <p:rCtr x="10972" y="0"/>
                                    </p:animMotion>
                                  </p:childTnLst>
                                </p:cTn>
                              </p:par>
                              <p:par>
                                <p:cTn id="93" presetID="1" presetClass="entr" presetSubtype="0" fill="hold" nodeType="withEffect">
                                  <p:stCondLst>
                                    <p:cond delay="1000"/>
                                  </p:stCondLst>
                                  <p:childTnLst>
                                    <p:set>
                                      <p:cBhvr>
                                        <p:cTn id="94" dur="1" fill="hold">
                                          <p:stCondLst>
                                            <p:cond delay="0"/>
                                          </p:stCondLst>
                                        </p:cTn>
                                        <p:tgtEl>
                                          <p:spTgt spid="114"/>
                                        </p:tgtEl>
                                        <p:attrNameLst>
                                          <p:attrName>style.visibility</p:attrName>
                                        </p:attrNameLst>
                                      </p:cBhvr>
                                      <p:to>
                                        <p:strVal val="visible"/>
                                      </p:to>
                                    </p:set>
                                  </p:childTnLst>
                                </p:cTn>
                              </p:par>
                              <p:par>
                                <p:cTn id="95" presetID="1" presetClass="entr" presetSubtype="0" fill="hold" nodeType="withEffect">
                                  <p:stCondLst>
                                    <p:cond delay="1000"/>
                                  </p:stCondLst>
                                  <p:childTnLst>
                                    <p:set>
                                      <p:cBhvr>
                                        <p:cTn id="96" dur="1" fill="hold">
                                          <p:stCondLst>
                                            <p:cond delay="0"/>
                                          </p:stCondLst>
                                        </p:cTn>
                                        <p:tgtEl>
                                          <p:spTgt spid="192"/>
                                        </p:tgtEl>
                                        <p:attrNameLst>
                                          <p:attrName>style.visibility</p:attrName>
                                        </p:attrNameLst>
                                      </p:cBhvr>
                                      <p:to>
                                        <p:strVal val="visible"/>
                                      </p:to>
                                    </p:set>
                                  </p:childTnLst>
                                </p:cTn>
                              </p:par>
                              <p:par>
                                <p:cTn id="97" presetID="64" presetClass="path" presetSubtype="0" accel="50000" decel="50000" fill="hold" nodeType="withEffect">
                                  <p:stCondLst>
                                    <p:cond delay="1000"/>
                                  </p:stCondLst>
                                  <p:childTnLst>
                                    <p:animMotion origin="layout" path="M 5E-6 1.48148E-6 L 5E-6 -0.25 " pathEditMode="relative" rAng="0" ptsTypes="AA">
                                      <p:cBhvr>
                                        <p:cTn id="98" dur="2000" spd="-100000" fill="hold"/>
                                        <p:tgtEl>
                                          <p:spTgt spid="114"/>
                                        </p:tgtEl>
                                        <p:attrNameLst>
                                          <p:attrName>ppt_x</p:attrName>
                                          <p:attrName>ppt_y</p:attrName>
                                        </p:attrNameLst>
                                      </p:cBhvr>
                                      <p:rCtr x="0" y="-12500"/>
                                    </p:animMotion>
                                  </p:childTnLst>
                                </p:cTn>
                              </p:par>
                              <p:par>
                                <p:cTn id="99" presetID="64" presetClass="path" presetSubtype="0" accel="50000" decel="50000" fill="hold" nodeType="withEffect">
                                  <p:stCondLst>
                                    <p:cond delay="1000"/>
                                  </p:stCondLst>
                                  <p:childTnLst>
                                    <p:animMotion origin="layout" path="M 1.66667E-6 1.85185E-6 L 1.66667E-6 -0.25 " pathEditMode="relative" rAng="0" ptsTypes="AA">
                                      <p:cBhvr>
                                        <p:cTn id="100" dur="2000" spd="-100000" fill="hold"/>
                                        <p:tgtEl>
                                          <p:spTgt spid="192"/>
                                        </p:tgtEl>
                                        <p:attrNameLst>
                                          <p:attrName>ppt_x</p:attrName>
                                          <p:attrName>ppt_y</p:attrName>
                                        </p:attrNameLst>
                                      </p:cBhvr>
                                      <p:rCtr x="0" y="-12500"/>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141"/>
                                        </p:tgtEl>
                                      </p:cBhvr>
                                    </p:animEffect>
                                    <p:set>
                                      <p:cBhvr>
                                        <p:cTn id="104" dur="1" fill="hold">
                                          <p:stCondLst>
                                            <p:cond delay="499"/>
                                          </p:stCondLst>
                                        </p:cTn>
                                        <p:tgtEl>
                                          <p:spTgt spid="141"/>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47" presetClass="entr" presetSubtype="0" fill="hold" nodeType="clickEffect">
                                  <p:stCondLst>
                                    <p:cond delay="0"/>
                                  </p:stCondLst>
                                  <p:childTnLst>
                                    <p:set>
                                      <p:cBhvr>
                                        <p:cTn id="108" dur="1" fill="hold">
                                          <p:stCondLst>
                                            <p:cond delay="0"/>
                                          </p:stCondLst>
                                        </p:cTn>
                                        <p:tgtEl>
                                          <p:spTgt spid="110"/>
                                        </p:tgtEl>
                                        <p:attrNameLst>
                                          <p:attrName>style.visibility</p:attrName>
                                        </p:attrNameLst>
                                      </p:cBhvr>
                                      <p:to>
                                        <p:strVal val="visible"/>
                                      </p:to>
                                    </p:set>
                                    <p:animEffect transition="in" filter="fade">
                                      <p:cBhvr>
                                        <p:cTn id="109" dur="1000"/>
                                        <p:tgtEl>
                                          <p:spTgt spid="110"/>
                                        </p:tgtEl>
                                      </p:cBhvr>
                                    </p:animEffect>
                                    <p:anim calcmode="lin" valueType="num">
                                      <p:cBhvr>
                                        <p:cTn id="110" dur="1000" fill="hold"/>
                                        <p:tgtEl>
                                          <p:spTgt spid="110"/>
                                        </p:tgtEl>
                                        <p:attrNameLst>
                                          <p:attrName>ppt_x</p:attrName>
                                        </p:attrNameLst>
                                      </p:cBhvr>
                                      <p:tavLst>
                                        <p:tav tm="0">
                                          <p:val>
                                            <p:strVal val="#ppt_x"/>
                                          </p:val>
                                        </p:tav>
                                        <p:tav tm="100000">
                                          <p:val>
                                            <p:strVal val="#ppt_x"/>
                                          </p:val>
                                        </p:tav>
                                      </p:tavLst>
                                    </p:anim>
                                    <p:anim calcmode="lin" valueType="num">
                                      <p:cBhvr>
                                        <p:cTn id="111" dur="1000" fill="hold"/>
                                        <p:tgtEl>
                                          <p:spTgt spid="110"/>
                                        </p:tgtEl>
                                        <p:attrNameLst>
                                          <p:attrName>ppt_y</p:attrName>
                                        </p:attrNameLst>
                                      </p:cBhvr>
                                      <p:tavLst>
                                        <p:tav tm="0">
                                          <p:val>
                                            <p:strVal val="#ppt_y-.1"/>
                                          </p:val>
                                        </p:tav>
                                        <p:tav tm="100000">
                                          <p:val>
                                            <p:strVal val="#ppt_y"/>
                                          </p:val>
                                        </p:tav>
                                      </p:tavLst>
                                    </p:anim>
                                  </p:childTnLst>
                                </p:cTn>
                              </p:par>
                              <p:par>
                                <p:cTn id="112" presetID="47" presetClass="entr" presetSubtype="0" fill="hold" grpId="2" nodeType="withEffect">
                                  <p:stCondLst>
                                    <p:cond delay="0"/>
                                  </p:stCondLst>
                                  <p:childTnLst>
                                    <p:set>
                                      <p:cBhvr>
                                        <p:cTn id="113" dur="1" fill="hold">
                                          <p:stCondLst>
                                            <p:cond delay="0"/>
                                          </p:stCondLst>
                                        </p:cTn>
                                        <p:tgtEl>
                                          <p:spTgt spid="111"/>
                                        </p:tgtEl>
                                        <p:attrNameLst>
                                          <p:attrName>style.visibility</p:attrName>
                                        </p:attrNameLst>
                                      </p:cBhvr>
                                      <p:to>
                                        <p:strVal val="visible"/>
                                      </p:to>
                                    </p:set>
                                    <p:animEffect transition="in" filter="fade">
                                      <p:cBhvr>
                                        <p:cTn id="114" dur="1000"/>
                                        <p:tgtEl>
                                          <p:spTgt spid="111"/>
                                        </p:tgtEl>
                                      </p:cBhvr>
                                    </p:animEffect>
                                    <p:anim calcmode="lin" valueType="num">
                                      <p:cBhvr>
                                        <p:cTn id="115" dur="1000" fill="hold"/>
                                        <p:tgtEl>
                                          <p:spTgt spid="111"/>
                                        </p:tgtEl>
                                        <p:attrNameLst>
                                          <p:attrName>ppt_x</p:attrName>
                                        </p:attrNameLst>
                                      </p:cBhvr>
                                      <p:tavLst>
                                        <p:tav tm="0">
                                          <p:val>
                                            <p:strVal val="#ppt_x"/>
                                          </p:val>
                                        </p:tav>
                                        <p:tav tm="100000">
                                          <p:val>
                                            <p:strVal val="#ppt_x"/>
                                          </p:val>
                                        </p:tav>
                                      </p:tavLst>
                                    </p:anim>
                                    <p:anim calcmode="lin" valueType="num">
                                      <p:cBhvr>
                                        <p:cTn id="116" dur="1000" fill="hold"/>
                                        <p:tgtEl>
                                          <p:spTgt spid="111"/>
                                        </p:tgtEl>
                                        <p:attrNameLst>
                                          <p:attrName>ppt_y</p:attrName>
                                        </p:attrNameLst>
                                      </p:cBhvr>
                                      <p:tavLst>
                                        <p:tav tm="0">
                                          <p:val>
                                            <p:strVal val="#ppt_y-.1"/>
                                          </p:val>
                                        </p:tav>
                                        <p:tav tm="100000">
                                          <p:val>
                                            <p:strVal val="#ppt_y"/>
                                          </p:val>
                                        </p:tav>
                                      </p:tavLst>
                                    </p:anim>
                                  </p:childTnLst>
                                </p:cTn>
                              </p:par>
                            </p:childTnLst>
                          </p:cTn>
                        </p:par>
                        <p:par>
                          <p:cTn id="117" fill="hold">
                            <p:stCondLst>
                              <p:cond delay="1000"/>
                            </p:stCondLst>
                            <p:childTnLst>
                              <p:par>
                                <p:cTn id="118" presetID="42" presetClass="path" presetSubtype="0" accel="50000" decel="50000" fill="hold" nodeType="afterEffect">
                                  <p:stCondLst>
                                    <p:cond delay="0"/>
                                  </p:stCondLst>
                                  <p:childTnLst>
                                    <p:animMotion origin="layout" path="M -4.16667E-6 2.96296E-6 L 0.34757 0.09676 " pathEditMode="relative" rAng="0" ptsTypes="AA">
                                      <p:cBhvr>
                                        <p:cTn id="119" dur="2000" fill="hold"/>
                                        <p:tgtEl>
                                          <p:spTgt spid="110"/>
                                        </p:tgtEl>
                                        <p:attrNameLst>
                                          <p:attrName>ppt_x</p:attrName>
                                          <p:attrName>ppt_y</p:attrName>
                                        </p:attrNameLst>
                                      </p:cBhvr>
                                      <p:rCtr x="17378" y="4838"/>
                                    </p:animMotion>
                                  </p:childTnLst>
                                </p:cTn>
                              </p:par>
                            </p:childTnLst>
                          </p:cTn>
                        </p:par>
                        <p:par>
                          <p:cTn id="120" fill="hold">
                            <p:stCondLst>
                              <p:cond delay="3000"/>
                            </p:stCondLst>
                            <p:childTnLst>
                              <p:par>
                                <p:cTn id="121" presetID="10" presetClass="exit" presetSubtype="0" fill="hold" grpId="1" nodeType="afterEffect">
                                  <p:stCondLst>
                                    <p:cond delay="0"/>
                                  </p:stCondLst>
                                  <p:childTnLst>
                                    <p:animEffect transition="out" filter="fade">
                                      <p:cBhvr>
                                        <p:cTn id="122" dur="500"/>
                                        <p:tgtEl>
                                          <p:spTgt spid="3"/>
                                        </p:tgtEl>
                                      </p:cBhvr>
                                    </p:animEffect>
                                    <p:set>
                                      <p:cBhvr>
                                        <p:cTn id="123" dur="1" fill="hold">
                                          <p:stCondLst>
                                            <p:cond delay="499"/>
                                          </p:stCondLst>
                                        </p:cTn>
                                        <p:tgtEl>
                                          <p:spTgt spid="3"/>
                                        </p:tgtEl>
                                        <p:attrNameLst>
                                          <p:attrName>style.visibility</p:attrName>
                                        </p:attrNameLst>
                                      </p:cBhvr>
                                      <p:to>
                                        <p:strVal val="hidden"/>
                                      </p:to>
                                    </p:set>
                                  </p:childTnLst>
                                </p:cTn>
                              </p:par>
                              <p:par>
                                <p:cTn id="124" presetID="10" presetClass="entr" presetSubtype="0" fill="hold" grpId="2" nodeType="withEffect">
                                  <p:stCondLst>
                                    <p:cond delay="0"/>
                                  </p:stCondLst>
                                  <p:childTnLst>
                                    <p:set>
                                      <p:cBhvr>
                                        <p:cTn id="125" dur="1" fill="hold">
                                          <p:stCondLst>
                                            <p:cond delay="0"/>
                                          </p:stCondLst>
                                        </p:cTn>
                                        <p:tgtEl>
                                          <p:spTgt spid="218"/>
                                        </p:tgtEl>
                                        <p:attrNameLst>
                                          <p:attrName>style.visibility</p:attrName>
                                        </p:attrNameLst>
                                      </p:cBhvr>
                                      <p:to>
                                        <p:strVal val="visible"/>
                                      </p:to>
                                    </p:set>
                                    <p:animEffect transition="in" filter="fade">
                                      <p:cBhvr>
                                        <p:cTn id="126" dur="500"/>
                                        <p:tgtEl>
                                          <p:spTgt spid="218"/>
                                        </p:tgtEl>
                                      </p:cBhvr>
                                    </p:animEffect>
                                  </p:childTnLst>
                                </p:cTn>
                              </p:par>
                            </p:childTnLst>
                          </p:cTn>
                        </p:par>
                        <p:par>
                          <p:cTn id="127" fill="hold">
                            <p:stCondLst>
                              <p:cond delay="3500"/>
                            </p:stCondLst>
                            <p:childTnLst>
                              <p:par>
                                <p:cTn id="128" presetID="22" presetClass="entr" presetSubtype="1" fill="hold" grpId="1" nodeType="afterEffect">
                                  <p:stCondLst>
                                    <p:cond delay="0"/>
                                  </p:stCondLst>
                                  <p:childTnLst>
                                    <p:set>
                                      <p:cBhvr>
                                        <p:cTn id="129" dur="1" fill="hold">
                                          <p:stCondLst>
                                            <p:cond delay="0"/>
                                          </p:stCondLst>
                                        </p:cTn>
                                        <p:tgtEl>
                                          <p:spTgt spid="217"/>
                                        </p:tgtEl>
                                        <p:attrNameLst>
                                          <p:attrName>style.visibility</p:attrName>
                                        </p:attrNameLst>
                                      </p:cBhvr>
                                      <p:to>
                                        <p:strVal val="visible"/>
                                      </p:to>
                                    </p:set>
                                    <p:animEffect transition="in" filter="wipe(up)">
                                      <p:cBhvr>
                                        <p:cTn id="130" dur="500"/>
                                        <p:tgtEl>
                                          <p:spTgt spid="217"/>
                                        </p:tgtEl>
                                      </p:cBhvr>
                                    </p:animEffect>
                                  </p:childTnLst>
                                </p:cTn>
                              </p:par>
                            </p:childTnLst>
                          </p:cTn>
                        </p:par>
                        <p:par>
                          <p:cTn id="131" fill="hold">
                            <p:stCondLst>
                              <p:cond delay="4000"/>
                            </p:stCondLst>
                            <p:childTnLst>
                              <p:par>
                                <p:cTn id="132" presetID="22" presetClass="entr" presetSubtype="1" fill="hold" nodeType="afterEffect">
                                  <p:stCondLst>
                                    <p:cond delay="0"/>
                                  </p:stCondLst>
                                  <p:childTnLst>
                                    <p:set>
                                      <p:cBhvr>
                                        <p:cTn id="133" dur="1" fill="hold">
                                          <p:stCondLst>
                                            <p:cond delay="0"/>
                                          </p:stCondLst>
                                        </p:cTn>
                                        <p:tgtEl>
                                          <p:spTgt spid="86"/>
                                        </p:tgtEl>
                                        <p:attrNameLst>
                                          <p:attrName>style.visibility</p:attrName>
                                        </p:attrNameLst>
                                      </p:cBhvr>
                                      <p:to>
                                        <p:strVal val="visible"/>
                                      </p:to>
                                    </p:set>
                                    <p:animEffect transition="in" filter="wipe(up)">
                                      <p:cBhvr>
                                        <p:cTn id="134"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1" grpId="0"/>
      <p:bldP spid="111" grpId="1"/>
      <p:bldP spid="111" grpId="2"/>
      <p:bldP spid="217" grpId="0" animBg="1"/>
      <p:bldP spid="217" grpId="1" animBg="1"/>
      <p:bldP spid="218" grpId="0"/>
      <p:bldP spid="218" grpId="1"/>
      <p:bldP spid="218" grpId="2"/>
      <p:bldP spid="3" grpId="0" animBg="1"/>
      <p:bldP spid="3"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“Undiscovered” </a:t>
            </a:r>
            <a:r>
              <a:rPr lang="en-US" dirty="0" err="1" smtClean="0"/>
              <a:t>Pseudogenes</a:t>
            </a:r>
            <a:r>
              <a:rPr lang="en-US" dirty="0"/>
              <a:t> </a:t>
            </a:r>
            <a:r>
              <a:rPr lang="en-US" dirty="0" smtClean="0"/>
              <a:t>Function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416" y="1836893"/>
            <a:ext cx="9182832" cy="1781596"/>
          </a:xfrm>
        </p:spPr>
      </p:pic>
      <p:sp>
        <p:nvSpPr>
          <p:cNvPr id="5" name="TextBox 4"/>
          <p:cNvSpPr txBox="1"/>
          <p:nvPr/>
        </p:nvSpPr>
        <p:spPr>
          <a:xfrm>
            <a:off x="1281112" y="1417638"/>
            <a:ext cx="1470274" cy="461665"/>
          </a:xfrm>
          <a:prstGeom prst="rect">
            <a:avLst/>
          </a:prstGeom>
          <a:noFill/>
        </p:spPr>
        <p:txBody>
          <a:bodyPr wrap="none" rtlCol="0">
            <a:spAutoFit/>
          </a:bodyPr>
          <a:lstStyle/>
          <a:p>
            <a:pPr algn="ctr"/>
            <a:r>
              <a:rPr lang="en-US" dirty="0" smtClean="0"/>
              <a:t>rs407257</a:t>
            </a:r>
            <a:endParaRPr lang="en-US" dirty="0"/>
          </a:p>
        </p:txBody>
      </p:sp>
      <p:cxnSp>
        <p:nvCxnSpPr>
          <p:cNvPr id="7" name="Straight Connector 6"/>
          <p:cNvCxnSpPr/>
          <p:nvPr/>
        </p:nvCxnSpPr>
        <p:spPr>
          <a:xfrm>
            <a:off x="1847850" y="1914525"/>
            <a:ext cx="0" cy="166687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64283" y="3670916"/>
            <a:ext cx="2087431" cy="830997"/>
          </a:xfrm>
          <a:prstGeom prst="rect">
            <a:avLst/>
          </a:prstGeom>
          <a:noFill/>
        </p:spPr>
        <p:txBody>
          <a:bodyPr wrap="none" rtlCol="0">
            <a:spAutoFit/>
          </a:bodyPr>
          <a:lstStyle/>
          <a:p>
            <a:pPr algn="ctr"/>
            <a:r>
              <a:rPr lang="en-US" dirty="0" smtClean="0"/>
              <a:t>GSTTP1</a:t>
            </a:r>
          </a:p>
          <a:p>
            <a:pPr algn="ctr"/>
            <a:r>
              <a:rPr lang="en-US" dirty="0" smtClean="0"/>
              <a:t>(</a:t>
            </a:r>
            <a:r>
              <a:rPr lang="en-US" dirty="0" err="1" smtClean="0"/>
              <a:t>pseudogene</a:t>
            </a:r>
            <a:r>
              <a:rPr lang="en-US" dirty="0" smtClean="0"/>
              <a:t>)</a:t>
            </a:r>
            <a:endParaRPr lang="en-US" dirty="0"/>
          </a:p>
        </p:txBody>
      </p:sp>
      <p:sp>
        <p:nvSpPr>
          <p:cNvPr id="9" name="TextBox 8"/>
          <p:cNvSpPr txBox="1"/>
          <p:nvPr/>
        </p:nvSpPr>
        <p:spPr>
          <a:xfrm>
            <a:off x="7669274" y="3670916"/>
            <a:ext cx="1175322" cy="461665"/>
          </a:xfrm>
          <a:prstGeom prst="rect">
            <a:avLst/>
          </a:prstGeom>
          <a:noFill/>
        </p:spPr>
        <p:txBody>
          <a:bodyPr wrap="none" rtlCol="0">
            <a:spAutoFit/>
          </a:bodyPr>
          <a:lstStyle/>
          <a:p>
            <a:pPr algn="ctr"/>
            <a:r>
              <a:rPr lang="en-US" dirty="0" smtClean="0"/>
              <a:t>GSTT1</a:t>
            </a:r>
            <a:endParaRPr lang="en-US" dirty="0"/>
          </a:p>
        </p:txBody>
      </p:sp>
      <p:grpSp>
        <p:nvGrpSpPr>
          <p:cNvPr id="3" name="Group 2"/>
          <p:cNvGrpSpPr/>
          <p:nvPr/>
        </p:nvGrpSpPr>
        <p:grpSpPr>
          <a:xfrm>
            <a:off x="1847853" y="4496203"/>
            <a:ext cx="5821422" cy="807277"/>
            <a:chOff x="1847853" y="4496203"/>
            <a:chExt cx="5821422" cy="807277"/>
          </a:xfrm>
        </p:grpSpPr>
        <p:sp>
          <p:nvSpPr>
            <p:cNvPr id="11" name="Left Brace 10"/>
            <p:cNvSpPr/>
            <p:nvPr/>
          </p:nvSpPr>
          <p:spPr>
            <a:xfrm rot="16200000">
              <a:off x="4600769" y="1743287"/>
              <a:ext cx="315589" cy="5821422"/>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4263876" y="4841815"/>
              <a:ext cx="989374" cy="461665"/>
            </a:xfrm>
            <a:prstGeom prst="rect">
              <a:avLst/>
            </a:prstGeom>
            <a:noFill/>
          </p:spPr>
          <p:txBody>
            <a:bodyPr wrap="none" rtlCol="0">
              <a:spAutoFit/>
            </a:bodyPr>
            <a:lstStyle/>
            <a:p>
              <a:pPr algn="ctr"/>
              <a:r>
                <a:rPr lang="en-US" dirty="0" smtClean="0"/>
                <a:t>28 Kb</a:t>
              </a:r>
              <a:endParaRPr lang="en-US" dirty="0"/>
            </a:p>
          </p:txBody>
        </p:sp>
      </p:grpSp>
      <p:sp>
        <p:nvSpPr>
          <p:cNvPr id="13" name="Rectangle 12"/>
          <p:cNvSpPr/>
          <p:nvPr/>
        </p:nvSpPr>
        <p:spPr>
          <a:xfrm>
            <a:off x="1115341" y="6581001"/>
            <a:ext cx="8125814" cy="276999"/>
          </a:xfrm>
          <a:prstGeom prst="rect">
            <a:avLst/>
          </a:prstGeom>
          <a:effectLst>
            <a:outerShdw blurRad="50800" dist="38100" dir="2700000" algn="tl" rotWithShape="0">
              <a:prstClr val="black">
                <a:alpha val="40000"/>
              </a:prstClr>
            </a:outerShdw>
          </a:effectLst>
        </p:spPr>
        <p:txBody>
          <a:bodyPr wrap="none">
            <a:spAutoFit/>
          </a:bodyPr>
          <a:lstStyle/>
          <a:p>
            <a:pPr algn="r" eaLnBrk="0" hangingPunct="0">
              <a:spcBef>
                <a:spcPct val="30000"/>
              </a:spcBef>
              <a:defRPr/>
            </a:pPr>
            <a:r>
              <a:rPr lang="en-US" sz="1200" dirty="0"/>
              <a:t>Liu, Y, et al. 2013. </a:t>
            </a:r>
            <a:r>
              <a:rPr lang="en-US" sz="1200" dirty="0" err="1"/>
              <a:t>Methylomics</a:t>
            </a:r>
            <a:r>
              <a:rPr lang="en-US" sz="1200" dirty="0"/>
              <a:t> of gene expression in human monocytes </a:t>
            </a:r>
            <a:r>
              <a:rPr lang="en-US" sz="1200" i="1" dirty="0"/>
              <a:t>Hum. Mol. Genet. </a:t>
            </a:r>
            <a:r>
              <a:rPr lang="en-US" sz="1200" dirty="0" err="1"/>
              <a:t>doi</a:t>
            </a:r>
            <a:r>
              <a:rPr lang="en-US" sz="1200" dirty="0"/>
              <a:t>: </a:t>
            </a:r>
            <a:r>
              <a:rPr lang="en-US" sz="1200" dirty="0" smtClean="0"/>
              <a:t>10.1093/</a:t>
            </a:r>
            <a:r>
              <a:rPr lang="en-US" sz="1200" dirty="0" err="1" smtClean="0"/>
              <a:t>hmg</a:t>
            </a:r>
            <a:r>
              <a:rPr lang="en-US" sz="1200" dirty="0" smtClean="0"/>
              <a:t>/ddt356. </a:t>
            </a:r>
            <a:endParaRPr lang="en-US" sz="1200" dirty="0"/>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9826" y="0"/>
            <a:ext cx="5784348" cy="68580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8383" y="981772"/>
            <a:ext cx="5827235" cy="5622483"/>
          </a:xfrm>
          <a:prstGeom prst="rect">
            <a:avLst/>
          </a:prstGeom>
        </p:spPr>
      </p:pic>
    </p:spTree>
    <p:extLst>
      <p:ext uri="{BB962C8B-B14F-4D97-AF65-F5344CB8AC3E}">
        <p14:creationId xmlns:p14="http://schemas.microsoft.com/office/powerpoint/2010/main" val="90221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53" presetClass="exit" presetSubtype="32" fill="hold" nodeType="withEffect">
                                  <p:stCondLst>
                                    <p:cond delay="0"/>
                                  </p:stCondLst>
                                  <p:childTnLst>
                                    <p:anim calcmode="lin" valueType="num">
                                      <p:cBhvr>
                                        <p:cTn id="16" dur="500"/>
                                        <p:tgtEl>
                                          <p:spTgt spid="16"/>
                                        </p:tgtEl>
                                        <p:attrNameLst>
                                          <p:attrName>ppt_w</p:attrName>
                                        </p:attrNameLst>
                                      </p:cBhvr>
                                      <p:tavLst>
                                        <p:tav tm="0">
                                          <p:val>
                                            <p:strVal val="ppt_w"/>
                                          </p:val>
                                        </p:tav>
                                        <p:tav tm="100000">
                                          <p:val>
                                            <p:fltVal val="0"/>
                                          </p:val>
                                        </p:tav>
                                      </p:tavLst>
                                    </p:anim>
                                    <p:anim calcmode="lin" valueType="num">
                                      <p:cBhvr>
                                        <p:cTn id="17" dur="500"/>
                                        <p:tgtEl>
                                          <p:spTgt spid="16"/>
                                        </p:tgtEl>
                                        <p:attrNameLst>
                                          <p:attrName>ppt_h</p:attrName>
                                        </p:attrNameLst>
                                      </p:cBhvr>
                                      <p:tavLst>
                                        <p:tav tm="0">
                                          <p:val>
                                            <p:strVal val="ppt_h"/>
                                          </p:val>
                                        </p:tav>
                                        <p:tav tm="100000">
                                          <p:val>
                                            <p:fltVal val="0"/>
                                          </p:val>
                                        </p:tav>
                                      </p:tavLst>
                                    </p:anim>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500"/>
                            </p:stCondLst>
                            <p:childTnLst>
                              <p:par>
                                <p:cTn id="29" presetID="53" presetClass="entr" presetSubtype="16"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par>
                          <p:cTn id="34" fill="hold">
                            <p:stCondLst>
                              <p:cond delay="1000"/>
                            </p:stCondLst>
                            <p:childTnLst>
                              <p:par>
                                <p:cTn id="35" presetID="22" presetClass="entr" presetSubtype="1"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up)">
                                      <p:cBhvr>
                                        <p:cTn id="37" dur="500"/>
                                        <p:tgtEl>
                                          <p:spTgt spid="7"/>
                                        </p:tgtEl>
                                      </p:cBhvr>
                                    </p:animEffect>
                                  </p:childTnLst>
                                </p:cTn>
                              </p:par>
                            </p:childTnLst>
                          </p:cTn>
                        </p:par>
                        <p:par>
                          <p:cTn id="38" fill="hold">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HLA-H </a:t>
            </a:r>
            <a:r>
              <a:rPr lang="en-US" dirty="0" err="1" smtClean="0"/>
              <a:t>Pseudogene</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2313438285"/>
              </p:ext>
            </p:extLst>
          </p:nvPr>
        </p:nvGraphicFramePr>
        <p:xfrm>
          <a:off x="0" y="1030779"/>
          <a:ext cx="9144000" cy="4997488"/>
        </p:xfrm>
        <a:graphic>
          <a:graphicData uri="http://schemas.openxmlformats.org/drawingml/2006/chart">
            <c:chart xmlns:c="http://schemas.openxmlformats.org/drawingml/2006/chart" xmlns:r="http://schemas.openxmlformats.org/officeDocument/2006/relationships" r:id="rId3"/>
          </a:graphicData>
        </a:graphic>
      </p:graphicFrame>
      <p:sp>
        <p:nvSpPr>
          <p:cNvPr id="4" name="Content Placeholder 3"/>
          <p:cNvSpPr>
            <a:spLocks noGrp="1"/>
          </p:cNvSpPr>
          <p:nvPr>
            <p:ph idx="1"/>
          </p:nvPr>
        </p:nvSpPr>
        <p:spPr>
          <a:xfrm>
            <a:off x="457200" y="5906963"/>
            <a:ext cx="8229600" cy="835429"/>
          </a:xfrm>
        </p:spPr>
        <p:txBody>
          <a:bodyPr>
            <a:normAutofit/>
          </a:bodyPr>
          <a:lstStyle/>
          <a:p>
            <a:pPr marL="0" indent="0" algn="ctr">
              <a:buNone/>
            </a:pPr>
            <a:r>
              <a:rPr lang="en-US" dirty="0" smtClean="0"/>
              <a:t>HLA region is associated with IBD</a:t>
            </a:r>
            <a:endParaRPr lang="en-US" dirty="0"/>
          </a:p>
        </p:txBody>
      </p:sp>
    </p:spTree>
    <p:extLst>
      <p:ext uri="{BB962C8B-B14F-4D97-AF65-F5344CB8AC3E}">
        <p14:creationId xmlns:p14="http://schemas.microsoft.com/office/powerpoint/2010/main" val="34460259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488"/>
            <a:ext cx="8229600" cy="1143000"/>
          </a:xfrm>
        </p:spPr>
        <p:txBody>
          <a:bodyPr/>
          <a:lstStyle/>
          <a:p>
            <a:r>
              <a:rPr lang="en-US" dirty="0" smtClean="0"/>
              <a:t>HLA-H Correlations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77558816"/>
              </p:ext>
            </p:extLst>
          </p:nvPr>
        </p:nvGraphicFramePr>
        <p:xfrm>
          <a:off x="0" y="803419"/>
          <a:ext cx="9144000" cy="3654281"/>
        </p:xfrm>
        <a:graphic>
          <a:graphicData uri="http://schemas.openxmlformats.org/drawingml/2006/chart">
            <c:chart xmlns:c="http://schemas.openxmlformats.org/drawingml/2006/chart" xmlns:r="http://schemas.openxmlformats.org/officeDocument/2006/relationships" r:id="rId3"/>
          </a:graphicData>
        </a:graphic>
      </p:graphicFrame>
      <p:pic>
        <p:nvPicPr>
          <p:cNvPr id="4098" name="Picture 2" descr="http://genome.ucsc.edu/trash/hgt/hgt_genome_3f39_fec730.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80999" y="4925290"/>
            <a:ext cx="8763001" cy="19420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
          <p:cNvSpPr txBox="1"/>
          <p:nvPr/>
        </p:nvSpPr>
        <p:spPr>
          <a:xfrm>
            <a:off x="933504" y="972351"/>
            <a:ext cx="1104790" cy="523220"/>
          </a:xfrm>
          <a:prstGeom prst="rect">
            <a:avLst/>
          </a:prstGeom>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smtClean="0">
                <a:solidFill>
                  <a:schemeClr val="tx1"/>
                </a:solidFill>
              </a:rPr>
              <a:t>HLA-G</a:t>
            </a:r>
            <a:endParaRPr lang="en-US" sz="2800" dirty="0">
              <a:solidFill>
                <a:schemeClr val="tx1"/>
              </a:solidFill>
            </a:endParaRPr>
          </a:p>
        </p:txBody>
      </p:sp>
      <p:sp>
        <p:nvSpPr>
          <p:cNvPr id="7" name="TextBox 1"/>
          <p:cNvSpPr txBox="1"/>
          <p:nvPr/>
        </p:nvSpPr>
        <p:spPr>
          <a:xfrm>
            <a:off x="7590827" y="972351"/>
            <a:ext cx="1087157" cy="523220"/>
          </a:xfrm>
          <a:prstGeom prst="rect">
            <a:avLst/>
          </a:prstGeom>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smtClean="0">
                <a:solidFill>
                  <a:schemeClr val="tx1"/>
                </a:solidFill>
              </a:rPr>
              <a:t>HLA-A</a:t>
            </a:r>
            <a:endParaRPr lang="en-US" sz="2800" dirty="0">
              <a:solidFill>
                <a:schemeClr val="tx1"/>
              </a:solidFill>
            </a:endParaRPr>
          </a:p>
        </p:txBody>
      </p:sp>
      <p:sp>
        <p:nvSpPr>
          <p:cNvPr id="8" name="TextBox 1"/>
          <p:cNvSpPr txBox="1"/>
          <p:nvPr/>
        </p:nvSpPr>
        <p:spPr>
          <a:xfrm>
            <a:off x="4153643" y="972351"/>
            <a:ext cx="1103187" cy="523220"/>
          </a:xfrm>
          <a:prstGeom prst="rect">
            <a:avLst/>
          </a:prstGeom>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smtClean="0">
                <a:solidFill>
                  <a:schemeClr val="tx1"/>
                </a:solidFill>
              </a:rPr>
              <a:t>HLA-H</a:t>
            </a:r>
            <a:endParaRPr lang="en-US" sz="2800" dirty="0">
              <a:solidFill>
                <a:schemeClr val="tx1"/>
              </a:solidFill>
            </a:endParaRPr>
          </a:p>
        </p:txBody>
      </p:sp>
      <p:sp>
        <p:nvSpPr>
          <p:cNvPr id="9" name="TextBox 1"/>
          <p:cNvSpPr txBox="1"/>
          <p:nvPr/>
        </p:nvSpPr>
        <p:spPr>
          <a:xfrm>
            <a:off x="4360494" y="4402070"/>
            <a:ext cx="687882" cy="523220"/>
          </a:xfrm>
          <a:prstGeom prst="rect">
            <a:avLst/>
          </a:prstGeom>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smtClean="0">
                <a:solidFill>
                  <a:schemeClr val="tx1"/>
                </a:solidFill>
              </a:rPr>
              <a:t>TSS</a:t>
            </a:r>
            <a:endParaRPr lang="en-US" sz="2800" dirty="0">
              <a:solidFill>
                <a:schemeClr val="tx1"/>
              </a:solidFill>
            </a:endParaRPr>
          </a:p>
        </p:txBody>
      </p:sp>
    </p:spTree>
    <p:extLst>
      <p:ext uri="{BB962C8B-B14F-4D97-AF65-F5344CB8AC3E}">
        <p14:creationId xmlns:p14="http://schemas.microsoft.com/office/powerpoint/2010/main" val="320709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Histone Modification (56%)</a:t>
            </a:r>
            <a:endParaRPr lang="en-US" dirty="0"/>
          </a:p>
        </p:txBody>
      </p:sp>
      <p:sp>
        <p:nvSpPr>
          <p:cNvPr id="3" name="Text Placeholder 2"/>
          <p:cNvSpPr>
            <a:spLocks noGrp="1"/>
          </p:cNvSpPr>
          <p:nvPr>
            <p:ph type="body" idx="1"/>
          </p:nvPr>
        </p:nvSpPr>
        <p:spPr/>
        <p:txBody>
          <a:bodyPr>
            <a:noAutofit/>
          </a:bodyPr>
          <a:lstStyle/>
          <a:p>
            <a:r>
              <a:rPr lang="en-US" dirty="0" smtClean="0"/>
              <a:t>The structure of DNA regulates the expression of its genes</a:t>
            </a:r>
            <a:endParaRPr lang="en-US" dirty="0"/>
          </a:p>
        </p:txBody>
      </p:sp>
    </p:spTree>
    <p:extLst>
      <p:ext uri="{BB962C8B-B14F-4D97-AF65-F5344CB8AC3E}">
        <p14:creationId xmlns:p14="http://schemas.microsoft.com/office/powerpoint/2010/main" val="39924209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smtClean="0"/>
              <a:t>DNA Structure: Chromatin</a:t>
            </a:r>
          </a:p>
        </p:txBody>
      </p:sp>
      <p:pic>
        <p:nvPicPr>
          <p:cNvPr id="343043" name="Picture 3" descr="chromatinc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9126" y="1019167"/>
            <a:ext cx="5827339" cy="5838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3048" name="Group 8"/>
          <p:cNvGrpSpPr>
            <a:grpSpLocks/>
          </p:cNvGrpSpPr>
          <p:nvPr/>
        </p:nvGrpSpPr>
        <p:grpSpPr bwMode="auto">
          <a:xfrm>
            <a:off x="984250" y="1365250"/>
            <a:ext cx="4064000" cy="1968499"/>
            <a:chOff x="620" y="860"/>
            <a:chExt cx="2560" cy="1240"/>
          </a:xfrm>
        </p:grpSpPr>
        <p:sp>
          <p:nvSpPr>
            <p:cNvPr id="12296" name="Text Box 4"/>
            <p:cNvSpPr txBox="1">
              <a:spLocks noChangeArrowheads="1"/>
            </p:cNvSpPr>
            <p:nvPr/>
          </p:nvSpPr>
          <p:spPr bwMode="auto">
            <a:xfrm>
              <a:off x="620" y="860"/>
              <a:ext cx="164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dirty="0"/>
                <a:t>Heterochromatin</a:t>
              </a:r>
            </a:p>
            <a:p>
              <a:pPr eaLnBrk="1" hangingPunct="1"/>
              <a:r>
                <a:rPr lang="en-US" dirty="0"/>
                <a:t>(condensed DNA)</a:t>
              </a:r>
            </a:p>
          </p:txBody>
        </p:sp>
        <p:sp>
          <p:nvSpPr>
            <p:cNvPr id="12297" name="Line 6"/>
            <p:cNvSpPr>
              <a:spLocks noChangeShapeType="1"/>
            </p:cNvSpPr>
            <p:nvPr/>
          </p:nvSpPr>
          <p:spPr bwMode="auto">
            <a:xfrm>
              <a:off x="2244" y="1278"/>
              <a:ext cx="936" cy="822"/>
            </a:xfrm>
            <a:prstGeom prst="line">
              <a:avLst/>
            </a:prstGeom>
            <a:noFill/>
            <a:ln w="38100">
              <a:solidFill>
                <a:schemeClr val="tx1"/>
              </a:solidFill>
              <a:round/>
              <a:headEnd/>
              <a:tailEnd type="triangle" w="med" len="med"/>
            </a:ln>
            <a:effectLst>
              <a:outerShdw dist="28398" dir="6993903"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grpSp>
      <p:grpSp>
        <p:nvGrpSpPr>
          <p:cNvPr id="343049" name="Group 9"/>
          <p:cNvGrpSpPr>
            <a:grpSpLocks/>
          </p:cNvGrpSpPr>
          <p:nvPr/>
        </p:nvGrpSpPr>
        <p:grpSpPr bwMode="auto">
          <a:xfrm>
            <a:off x="-65562" y="4392611"/>
            <a:ext cx="4279900" cy="889000"/>
            <a:chOff x="1028" y="3601"/>
            <a:chExt cx="2696" cy="560"/>
          </a:xfrm>
        </p:grpSpPr>
        <p:sp>
          <p:nvSpPr>
            <p:cNvPr id="12294" name="Text Box 5"/>
            <p:cNvSpPr txBox="1">
              <a:spLocks noChangeArrowheads="1"/>
            </p:cNvSpPr>
            <p:nvPr/>
          </p:nvSpPr>
          <p:spPr bwMode="auto">
            <a:xfrm>
              <a:off x="1028" y="3643"/>
              <a:ext cx="234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dirty="0" err="1"/>
                <a:t>Euchromatin</a:t>
              </a:r>
              <a:endParaRPr lang="en-US" dirty="0"/>
            </a:p>
            <a:p>
              <a:pPr eaLnBrk="1" hangingPunct="1"/>
              <a:r>
                <a:rPr lang="en-US" dirty="0"/>
                <a:t>(actively transcribed DNA)</a:t>
              </a:r>
            </a:p>
          </p:txBody>
        </p:sp>
        <p:sp>
          <p:nvSpPr>
            <p:cNvPr id="12295" name="Line 7"/>
            <p:cNvSpPr>
              <a:spLocks noChangeShapeType="1"/>
            </p:cNvSpPr>
            <p:nvPr/>
          </p:nvSpPr>
          <p:spPr bwMode="auto">
            <a:xfrm flipV="1">
              <a:off x="2154" y="3601"/>
              <a:ext cx="1570" cy="155"/>
            </a:xfrm>
            <a:prstGeom prst="line">
              <a:avLst/>
            </a:prstGeom>
            <a:noFill/>
            <a:ln w="38100">
              <a:solidFill>
                <a:schemeClr val="tx1"/>
              </a:solidFill>
              <a:round/>
              <a:headEnd/>
              <a:tailEnd type="triangle" w="med" len="med"/>
            </a:ln>
            <a:effectLst>
              <a:outerShdw dist="28398" dir="6993903"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grpSp>
      <p:grpSp>
        <p:nvGrpSpPr>
          <p:cNvPr id="10" name="Group 8"/>
          <p:cNvGrpSpPr>
            <a:grpSpLocks/>
          </p:cNvGrpSpPr>
          <p:nvPr/>
        </p:nvGrpSpPr>
        <p:grpSpPr bwMode="auto">
          <a:xfrm>
            <a:off x="7004050" y="1023940"/>
            <a:ext cx="2139950" cy="881063"/>
            <a:chOff x="771" y="1176"/>
            <a:chExt cx="1348" cy="555"/>
          </a:xfrm>
        </p:grpSpPr>
        <p:sp>
          <p:nvSpPr>
            <p:cNvPr id="11" name="Text Box 4"/>
            <p:cNvSpPr txBox="1">
              <a:spLocks noChangeArrowheads="1"/>
            </p:cNvSpPr>
            <p:nvPr/>
          </p:nvSpPr>
          <p:spPr bwMode="auto">
            <a:xfrm>
              <a:off x="1301" y="1176"/>
              <a:ext cx="81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dirty="0" smtClean="0"/>
                <a:t>Nucleus</a:t>
              </a:r>
              <a:endParaRPr lang="en-US" dirty="0"/>
            </a:p>
          </p:txBody>
        </p:sp>
        <p:sp>
          <p:nvSpPr>
            <p:cNvPr id="12" name="Line 6"/>
            <p:cNvSpPr>
              <a:spLocks noChangeShapeType="1"/>
            </p:cNvSpPr>
            <p:nvPr/>
          </p:nvSpPr>
          <p:spPr bwMode="auto">
            <a:xfrm flipH="1">
              <a:off x="771" y="1391"/>
              <a:ext cx="593" cy="340"/>
            </a:xfrm>
            <a:prstGeom prst="line">
              <a:avLst/>
            </a:prstGeom>
            <a:noFill/>
            <a:ln w="38100">
              <a:solidFill>
                <a:schemeClr val="tx1"/>
              </a:solidFill>
              <a:round/>
              <a:headEnd/>
              <a:tailEnd type="triangle" w="med" len="med"/>
            </a:ln>
            <a:effectLst>
              <a:outerShdw dist="28398" dir="6993903"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grpSp>
      <p:sp>
        <p:nvSpPr>
          <p:cNvPr id="2" name="Freeform 1"/>
          <p:cNvSpPr/>
          <p:nvPr/>
        </p:nvSpPr>
        <p:spPr>
          <a:xfrm>
            <a:off x="3517270" y="1608228"/>
            <a:ext cx="4608963" cy="4814157"/>
          </a:xfrm>
          <a:custGeom>
            <a:avLst/>
            <a:gdLst>
              <a:gd name="connsiteX0" fmla="*/ 2767430 w 3819495"/>
              <a:gd name="connsiteY0" fmla="*/ 161162 h 3989541"/>
              <a:gd name="connsiteX1" fmla="*/ 2965323 w 3819495"/>
              <a:gd name="connsiteY1" fmla="*/ 365879 h 3989541"/>
              <a:gd name="connsiteX2" fmla="*/ 3088153 w 3819495"/>
              <a:gd name="connsiteY2" fmla="*/ 556947 h 3989541"/>
              <a:gd name="connsiteX3" fmla="*/ 3272398 w 3819495"/>
              <a:gd name="connsiteY3" fmla="*/ 700249 h 3989541"/>
              <a:gd name="connsiteX4" fmla="*/ 3381580 w 3819495"/>
              <a:gd name="connsiteY4" fmla="*/ 829903 h 3989541"/>
              <a:gd name="connsiteX5" fmla="*/ 3538529 w 3819495"/>
              <a:gd name="connsiteY5" fmla="*/ 1075562 h 3989541"/>
              <a:gd name="connsiteX6" fmla="*/ 3579472 w 3819495"/>
              <a:gd name="connsiteY6" fmla="*/ 1232512 h 3989541"/>
              <a:gd name="connsiteX7" fmla="*/ 3668183 w 3819495"/>
              <a:gd name="connsiteY7" fmla="*/ 1430404 h 3989541"/>
              <a:gd name="connsiteX8" fmla="*/ 3729598 w 3819495"/>
              <a:gd name="connsiteY8" fmla="*/ 1703359 h 3989541"/>
              <a:gd name="connsiteX9" fmla="*/ 3777365 w 3819495"/>
              <a:gd name="connsiteY9" fmla="*/ 1976315 h 3989541"/>
              <a:gd name="connsiteX10" fmla="*/ 3818308 w 3819495"/>
              <a:gd name="connsiteY10" fmla="*/ 2290213 h 3989541"/>
              <a:gd name="connsiteX11" fmla="*/ 3729598 w 3819495"/>
              <a:gd name="connsiteY11" fmla="*/ 2549521 h 3989541"/>
              <a:gd name="connsiteX12" fmla="*/ 3675007 w 3819495"/>
              <a:gd name="connsiteY12" fmla="*/ 2761061 h 3989541"/>
              <a:gd name="connsiteX13" fmla="*/ 3552177 w 3819495"/>
              <a:gd name="connsiteY13" fmla="*/ 2999897 h 3989541"/>
              <a:gd name="connsiteX14" fmla="*/ 3545353 w 3819495"/>
              <a:gd name="connsiteY14" fmla="*/ 3177318 h 3989541"/>
              <a:gd name="connsiteX15" fmla="*/ 3347460 w 3819495"/>
              <a:gd name="connsiteY15" fmla="*/ 3368386 h 3989541"/>
              <a:gd name="connsiteX16" fmla="*/ 3142744 w 3819495"/>
              <a:gd name="connsiteY16" fmla="*/ 3477568 h 3989541"/>
              <a:gd name="connsiteX17" fmla="*/ 3040386 w 3819495"/>
              <a:gd name="connsiteY17" fmla="*/ 3579926 h 3989541"/>
              <a:gd name="connsiteX18" fmla="*/ 3019914 w 3819495"/>
              <a:gd name="connsiteY18" fmla="*/ 3716404 h 3989541"/>
              <a:gd name="connsiteX19" fmla="*/ 2774254 w 3819495"/>
              <a:gd name="connsiteY19" fmla="*/ 3846058 h 3989541"/>
              <a:gd name="connsiteX20" fmla="*/ 2385293 w 3819495"/>
              <a:gd name="connsiteY20" fmla="*/ 3948416 h 3989541"/>
              <a:gd name="connsiteX21" fmla="*/ 2037275 w 3819495"/>
              <a:gd name="connsiteY21" fmla="*/ 3989359 h 3989541"/>
              <a:gd name="connsiteX22" fmla="*/ 1607371 w 3819495"/>
              <a:gd name="connsiteY22" fmla="*/ 3934768 h 3989541"/>
              <a:gd name="connsiteX23" fmla="*/ 1320768 w 3819495"/>
              <a:gd name="connsiteY23" fmla="*/ 3818762 h 3989541"/>
              <a:gd name="connsiteX24" fmla="*/ 1095580 w 3819495"/>
              <a:gd name="connsiteY24" fmla="*/ 3648165 h 3989541"/>
              <a:gd name="connsiteX25" fmla="*/ 863568 w 3819495"/>
              <a:gd name="connsiteY25" fmla="*/ 3504864 h 3989541"/>
              <a:gd name="connsiteX26" fmla="*/ 686147 w 3819495"/>
              <a:gd name="connsiteY26" fmla="*/ 3286500 h 3989541"/>
              <a:gd name="connsiteX27" fmla="*/ 501902 w 3819495"/>
              <a:gd name="connsiteY27" fmla="*/ 3088607 h 3989541"/>
              <a:gd name="connsiteX28" fmla="*/ 420016 w 3819495"/>
              <a:gd name="connsiteY28" fmla="*/ 2822476 h 3989541"/>
              <a:gd name="connsiteX29" fmla="*/ 276714 w 3819495"/>
              <a:gd name="connsiteY29" fmla="*/ 2542697 h 3989541"/>
              <a:gd name="connsiteX30" fmla="*/ 222123 w 3819495"/>
              <a:gd name="connsiteY30" fmla="*/ 2337980 h 3989541"/>
              <a:gd name="connsiteX31" fmla="*/ 58350 w 3819495"/>
              <a:gd name="connsiteY31" fmla="*/ 2201503 h 3989541"/>
              <a:gd name="connsiteX32" fmla="*/ 31054 w 3819495"/>
              <a:gd name="connsiteY32" fmla="*/ 1860309 h 3989541"/>
              <a:gd name="connsiteX33" fmla="*/ 3759 w 3819495"/>
              <a:gd name="connsiteY33" fmla="*/ 1396285 h 3989541"/>
              <a:gd name="connsiteX34" fmla="*/ 119765 w 3819495"/>
              <a:gd name="connsiteY34" fmla="*/ 1061915 h 3989541"/>
              <a:gd name="connsiteX35" fmla="*/ 338129 w 3819495"/>
              <a:gd name="connsiteY35" fmla="*/ 782135 h 3989541"/>
              <a:gd name="connsiteX36" fmla="*/ 542845 w 3819495"/>
              <a:gd name="connsiteY36" fmla="*/ 563771 h 3989541"/>
              <a:gd name="connsiteX37" fmla="*/ 720266 w 3819495"/>
              <a:gd name="connsiteY37" fmla="*/ 440941 h 3989541"/>
              <a:gd name="connsiteX38" fmla="*/ 897687 w 3819495"/>
              <a:gd name="connsiteY38" fmla="*/ 393174 h 3989541"/>
              <a:gd name="connsiteX39" fmla="*/ 1116051 w 3819495"/>
              <a:gd name="connsiteY39" fmla="*/ 283992 h 3989541"/>
              <a:gd name="connsiteX40" fmla="*/ 1368535 w 3819495"/>
              <a:gd name="connsiteY40" fmla="*/ 86100 h 3989541"/>
              <a:gd name="connsiteX41" fmla="*/ 1607371 w 3819495"/>
              <a:gd name="connsiteY41" fmla="*/ 4213 h 3989541"/>
              <a:gd name="connsiteX42" fmla="*/ 1962213 w 3819495"/>
              <a:gd name="connsiteY42" fmla="*/ 11037 h 3989541"/>
              <a:gd name="connsiteX43" fmla="*/ 2235168 w 3819495"/>
              <a:gd name="connsiteY43" fmla="*/ 4213 h 3989541"/>
              <a:gd name="connsiteX44" fmla="*/ 2446708 w 3819495"/>
              <a:gd name="connsiteY44" fmla="*/ 58804 h 3989541"/>
              <a:gd name="connsiteX45" fmla="*/ 2671896 w 3819495"/>
              <a:gd name="connsiteY45" fmla="*/ 106571 h 3989541"/>
              <a:gd name="connsiteX46" fmla="*/ 2767430 w 3819495"/>
              <a:gd name="connsiteY46" fmla="*/ 161162 h 398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819495" h="3989541">
                <a:moveTo>
                  <a:pt x="2767430" y="161162"/>
                </a:moveTo>
                <a:cubicBezTo>
                  <a:pt x="2816335" y="204380"/>
                  <a:pt x="2911869" y="299915"/>
                  <a:pt x="2965323" y="365879"/>
                </a:cubicBezTo>
                <a:cubicBezTo>
                  <a:pt x="3018777" y="431843"/>
                  <a:pt x="3036974" y="501219"/>
                  <a:pt x="3088153" y="556947"/>
                </a:cubicBezTo>
                <a:cubicBezTo>
                  <a:pt x="3139332" y="612675"/>
                  <a:pt x="3223493" y="654756"/>
                  <a:pt x="3272398" y="700249"/>
                </a:cubicBezTo>
                <a:cubicBezTo>
                  <a:pt x="3321303" y="745742"/>
                  <a:pt x="3337225" y="767351"/>
                  <a:pt x="3381580" y="829903"/>
                </a:cubicBezTo>
                <a:cubicBezTo>
                  <a:pt x="3425935" y="892455"/>
                  <a:pt x="3505547" y="1008461"/>
                  <a:pt x="3538529" y="1075562"/>
                </a:cubicBezTo>
                <a:cubicBezTo>
                  <a:pt x="3571511" y="1142663"/>
                  <a:pt x="3557863" y="1173372"/>
                  <a:pt x="3579472" y="1232512"/>
                </a:cubicBezTo>
                <a:cubicBezTo>
                  <a:pt x="3601081" y="1291652"/>
                  <a:pt x="3643162" y="1351930"/>
                  <a:pt x="3668183" y="1430404"/>
                </a:cubicBezTo>
                <a:cubicBezTo>
                  <a:pt x="3693204" y="1508878"/>
                  <a:pt x="3711401" y="1612374"/>
                  <a:pt x="3729598" y="1703359"/>
                </a:cubicBezTo>
                <a:cubicBezTo>
                  <a:pt x="3747795" y="1794344"/>
                  <a:pt x="3762580" y="1878506"/>
                  <a:pt x="3777365" y="1976315"/>
                </a:cubicBezTo>
                <a:cubicBezTo>
                  <a:pt x="3792150" y="2074124"/>
                  <a:pt x="3826269" y="2194679"/>
                  <a:pt x="3818308" y="2290213"/>
                </a:cubicBezTo>
                <a:cubicBezTo>
                  <a:pt x="3810347" y="2385747"/>
                  <a:pt x="3753482" y="2471046"/>
                  <a:pt x="3729598" y="2549521"/>
                </a:cubicBezTo>
                <a:cubicBezTo>
                  <a:pt x="3705715" y="2627996"/>
                  <a:pt x="3704577" y="2685998"/>
                  <a:pt x="3675007" y="2761061"/>
                </a:cubicBezTo>
                <a:cubicBezTo>
                  <a:pt x="3645437" y="2836124"/>
                  <a:pt x="3573786" y="2930521"/>
                  <a:pt x="3552177" y="2999897"/>
                </a:cubicBezTo>
                <a:cubicBezTo>
                  <a:pt x="3530568" y="3069273"/>
                  <a:pt x="3579472" y="3115903"/>
                  <a:pt x="3545353" y="3177318"/>
                </a:cubicBezTo>
                <a:cubicBezTo>
                  <a:pt x="3511234" y="3238733"/>
                  <a:pt x="3414561" y="3318344"/>
                  <a:pt x="3347460" y="3368386"/>
                </a:cubicBezTo>
                <a:cubicBezTo>
                  <a:pt x="3280359" y="3418428"/>
                  <a:pt x="3193923" y="3442311"/>
                  <a:pt x="3142744" y="3477568"/>
                </a:cubicBezTo>
                <a:cubicBezTo>
                  <a:pt x="3091565" y="3512825"/>
                  <a:pt x="3060858" y="3540120"/>
                  <a:pt x="3040386" y="3579926"/>
                </a:cubicBezTo>
                <a:cubicBezTo>
                  <a:pt x="3019914" y="3619732"/>
                  <a:pt x="3064269" y="3672049"/>
                  <a:pt x="3019914" y="3716404"/>
                </a:cubicBezTo>
                <a:cubicBezTo>
                  <a:pt x="2975559" y="3760759"/>
                  <a:pt x="2880024" y="3807389"/>
                  <a:pt x="2774254" y="3846058"/>
                </a:cubicBezTo>
                <a:cubicBezTo>
                  <a:pt x="2668484" y="3884727"/>
                  <a:pt x="2508123" y="3924533"/>
                  <a:pt x="2385293" y="3948416"/>
                </a:cubicBezTo>
                <a:cubicBezTo>
                  <a:pt x="2262463" y="3972299"/>
                  <a:pt x="2166929" y="3991634"/>
                  <a:pt x="2037275" y="3989359"/>
                </a:cubicBezTo>
                <a:cubicBezTo>
                  <a:pt x="1907621" y="3987084"/>
                  <a:pt x="1726789" y="3963201"/>
                  <a:pt x="1607371" y="3934768"/>
                </a:cubicBezTo>
                <a:cubicBezTo>
                  <a:pt x="1487953" y="3906335"/>
                  <a:pt x="1406066" y="3866529"/>
                  <a:pt x="1320768" y="3818762"/>
                </a:cubicBezTo>
                <a:cubicBezTo>
                  <a:pt x="1235470" y="3770995"/>
                  <a:pt x="1171780" y="3700481"/>
                  <a:pt x="1095580" y="3648165"/>
                </a:cubicBezTo>
                <a:cubicBezTo>
                  <a:pt x="1019380" y="3595849"/>
                  <a:pt x="931807" y="3565141"/>
                  <a:pt x="863568" y="3504864"/>
                </a:cubicBezTo>
                <a:cubicBezTo>
                  <a:pt x="795329" y="3444587"/>
                  <a:pt x="746425" y="3355876"/>
                  <a:pt x="686147" y="3286500"/>
                </a:cubicBezTo>
                <a:cubicBezTo>
                  <a:pt x="625869" y="3217124"/>
                  <a:pt x="546257" y="3165944"/>
                  <a:pt x="501902" y="3088607"/>
                </a:cubicBezTo>
                <a:cubicBezTo>
                  <a:pt x="457547" y="3011270"/>
                  <a:pt x="457547" y="2913461"/>
                  <a:pt x="420016" y="2822476"/>
                </a:cubicBezTo>
                <a:cubicBezTo>
                  <a:pt x="382485" y="2731491"/>
                  <a:pt x="309696" y="2623446"/>
                  <a:pt x="276714" y="2542697"/>
                </a:cubicBezTo>
                <a:cubicBezTo>
                  <a:pt x="243732" y="2461948"/>
                  <a:pt x="258517" y="2394846"/>
                  <a:pt x="222123" y="2337980"/>
                </a:cubicBezTo>
                <a:cubicBezTo>
                  <a:pt x="185729" y="2281114"/>
                  <a:pt x="90195" y="2281115"/>
                  <a:pt x="58350" y="2201503"/>
                </a:cubicBezTo>
                <a:cubicBezTo>
                  <a:pt x="26505" y="2121891"/>
                  <a:pt x="40153" y="1994512"/>
                  <a:pt x="31054" y="1860309"/>
                </a:cubicBezTo>
                <a:cubicBezTo>
                  <a:pt x="21955" y="1726106"/>
                  <a:pt x="-11026" y="1529351"/>
                  <a:pt x="3759" y="1396285"/>
                </a:cubicBezTo>
                <a:cubicBezTo>
                  <a:pt x="18544" y="1263219"/>
                  <a:pt x="64037" y="1164273"/>
                  <a:pt x="119765" y="1061915"/>
                </a:cubicBezTo>
                <a:cubicBezTo>
                  <a:pt x="175493" y="959557"/>
                  <a:pt x="267616" y="865159"/>
                  <a:pt x="338129" y="782135"/>
                </a:cubicBezTo>
                <a:cubicBezTo>
                  <a:pt x="408642" y="699111"/>
                  <a:pt x="479156" y="620637"/>
                  <a:pt x="542845" y="563771"/>
                </a:cubicBezTo>
                <a:cubicBezTo>
                  <a:pt x="606534" y="506905"/>
                  <a:pt x="661126" y="469374"/>
                  <a:pt x="720266" y="440941"/>
                </a:cubicBezTo>
                <a:cubicBezTo>
                  <a:pt x="779406" y="412508"/>
                  <a:pt x="831723" y="419332"/>
                  <a:pt x="897687" y="393174"/>
                </a:cubicBezTo>
                <a:cubicBezTo>
                  <a:pt x="963651" y="367016"/>
                  <a:pt x="1037576" y="335171"/>
                  <a:pt x="1116051" y="283992"/>
                </a:cubicBezTo>
                <a:cubicBezTo>
                  <a:pt x="1194526" y="232813"/>
                  <a:pt x="1286648" y="132730"/>
                  <a:pt x="1368535" y="86100"/>
                </a:cubicBezTo>
                <a:cubicBezTo>
                  <a:pt x="1450422" y="39470"/>
                  <a:pt x="1508425" y="16723"/>
                  <a:pt x="1607371" y="4213"/>
                </a:cubicBezTo>
                <a:cubicBezTo>
                  <a:pt x="1706317" y="-8298"/>
                  <a:pt x="1857580" y="11037"/>
                  <a:pt x="1962213" y="11037"/>
                </a:cubicBezTo>
                <a:cubicBezTo>
                  <a:pt x="2066846" y="11037"/>
                  <a:pt x="2154419" y="-3748"/>
                  <a:pt x="2235168" y="4213"/>
                </a:cubicBezTo>
                <a:cubicBezTo>
                  <a:pt x="2315917" y="12174"/>
                  <a:pt x="2373920" y="41744"/>
                  <a:pt x="2446708" y="58804"/>
                </a:cubicBezTo>
                <a:cubicBezTo>
                  <a:pt x="2519496" y="75864"/>
                  <a:pt x="2616168" y="90649"/>
                  <a:pt x="2671896" y="106571"/>
                </a:cubicBezTo>
                <a:cubicBezTo>
                  <a:pt x="2727624" y="122493"/>
                  <a:pt x="2718525" y="117944"/>
                  <a:pt x="2767430" y="161162"/>
                </a:cubicBezTo>
                <a:close/>
              </a:path>
            </a:pathLst>
          </a:custGeom>
          <a:solidFill>
            <a:srgbClr val="4F81BD">
              <a:alpha val="20000"/>
            </a:srgb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0425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43043"/>
                                        </p:tgtEl>
                                        <p:attrNameLst>
                                          <p:attrName>style.visibility</p:attrName>
                                        </p:attrNameLst>
                                      </p:cBhvr>
                                      <p:to>
                                        <p:strVal val="visible"/>
                                      </p:to>
                                    </p:set>
                                    <p:animEffect transition="in" filter="dissolve">
                                      <p:cBhvr>
                                        <p:cTn id="7" dur="500"/>
                                        <p:tgtEl>
                                          <p:spTgt spid="3430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childTnLst>
                          </p:cTn>
                        </p:par>
                        <p:par>
                          <p:cTn id="13" fill="hold">
                            <p:stCondLst>
                              <p:cond delay="500"/>
                            </p:stCondLst>
                            <p:childTnLst>
                              <p:par>
                                <p:cTn id="14" presetID="6"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10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grpId="1" nodeType="clickEffect">
                                  <p:stCondLst>
                                    <p:cond delay="0"/>
                                  </p:stCondLst>
                                  <p:childTnLst>
                                    <p:animEffect transition="out" filter="fade">
                                      <p:cBhvr>
                                        <p:cTn id="20" dur="1000"/>
                                        <p:tgtEl>
                                          <p:spTgt spid="2"/>
                                        </p:tgtEl>
                                      </p:cBhvr>
                                    </p:animEffect>
                                    <p:set>
                                      <p:cBhvr>
                                        <p:cTn id="21" dur="1" fill="hold">
                                          <p:stCondLst>
                                            <p:cond delay="999"/>
                                          </p:stCondLst>
                                        </p:cTn>
                                        <p:tgtEl>
                                          <p:spTgt spid="2"/>
                                        </p:tgtEl>
                                        <p:attrNameLst>
                                          <p:attrName>style.visibility</p:attrName>
                                        </p:attrNameLst>
                                      </p:cBhvr>
                                      <p:to>
                                        <p:strVal val="hidden"/>
                                      </p:to>
                                    </p:set>
                                  </p:childTnLst>
                                </p:cTn>
                              </p:par>
                              <p:par>
                                <p:cTn id="22" presetID="22" presetClass="entr" presetSubtype="8" fill="hold" nodeType="withEffect">
                                  <p:stCondLst>
                                    <p:cond delay="0"/>
                                  </p:stCondLst>
                                  <p:childTnLst>
                                    <p:set>
                                      <p:cBhvr>
                                        <p:cTn id="23" dur="1" fill="hold">
                                          <p:stCondLst>
                                            <p:cond delay="0"/>
                                          </p:stCondLst>
                                        </p:cTn>
                                        <p:tgtEl>
                                          <p:spTgt spid="343048"/>
                                        </p:tgtEl>
                                        <p:attrNameLst>
                                          <p:attrName>style.visibility</p:attrName>
                                        </p:attrNameLst>
                                      </p:cBhvr>
                                      <p:to>
                                        <p:strVal val="visible"/>
                                      </p:to>
                                    </p:set>
                                    <p:animEffect transition="in" filter="wipe(left)">
                                      <p:cBhvr>
                                        <p:cTn id="24" dur="500"/>
                                        <p:tgtEl>
                                          <p:spTgt spid="34304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343049"/>
                                        </p:tgtEl>
                                        <p:attrNameLst>
                                          <p:attrName>style.visibility</p:attrName>
                                        </p:attrNameLst>
                                      </p:cBhvr>
                                      <p:to>
                                        <p:strVal val="visible"/>
                                      </p:to>
                                    </p:set>
                                    <p:animEffect transition="in" filter="wipe(left)">
                                      <p:cBhvr>
                                        <p:cTn id="29" dur="500"/>
                                        <p:tgtEl>
                                          <p:spTgt spid="343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2" name="Group 861"/>
          <p:cNvGrpSpPr>
            <a:grpSpLocks noChangeAspect="1"/>
          </p:cNvGrpSpPr>
          <p:nvPr/>
        </p:nvGrpSpPr>
        <p:grpSpPr>
          <a:xfrm rot="10800000">
            <a:off x="6462497" y="2156656"/>
            <a:ext cx="25696" cy="27432"/>
            <a:chOff x="3027339" y="1102622"/>
            <a:chExt cx="2975825" cy="3176913"/>
          </a:xfrm>
        </p:grpSpPr>
        <p:sp>
          <p:nvSpPr>
            <p:cNvPr id="863" name="Rounded Rectangle 862"/>
            <p:cNvSpPr/>
            <p:nvPr/>
          </p:nvSpPr>
          <p:spPr>
            <a:xfrm rot="18737207">
              <a:off x="3816950" y="2114993"/>
              <a:ext cx="728373" cy="276057"/>
            </a:xfrm>
            <a:prstGeom prst="roundRect">
              <a:avLst>
                <a:gd name="adj" fmla="val 45663"/>
              </a:avLst>
            </a:prstGeom>
            <a:gradFill flip="none" rotWithShape="1">
              <a:gsLst>
                <a:gs pos="1515">
                  <a:schemeClr val="accent1">
                    <a:lumMod val="50000"/>
                  </a:schemeClr>
                </a:gs>
                <a:gs pos="13000">
                  <a:schemeClr val="accent1"/>
                </a:gs>
                <a:gs pos="24000">
                  <a:schemeClr val="accent1">
                    <a:lumMod val="60000"/>
                    <a:lumOff val="40000"/>
                  </a:schemeClr>
                </a:gs>
                <a:gs pos="38000">
                  <a:schemeClr val="accent1">
                    <a:lumMod val="40000"/>
                    <a:lumOff val="60000"/>
                  </a:schemeClr>
                </a:gs>
                <a:gs pos="81000">
                  <a:schemeClr val="accent1">
                    <a:lumMod val="60000"/>
                    <a:lumOff val="40000"/>
                  </a:schemeClr>
                </a:gs>
                <a:gs pos="60600">
                  <a:schemeClr val="tx1"/>
                </a:gs>
                <a:gs pos="70000">
                  <a:schemeClr val="accent1">
                    <a:lumMod val="40000"/>
                    <a:lumOff val="60000"/>
                  </a:schemeClr>
                </a:gs>
                <a:gs pos="48000">
                  <a:schemeClr val="accent1">
                    <a:lumMod val="20000"/>
                    <a:lumOff val="80000"/>
                  </a:schemeClr>
                </a:gs>
                <a:gs pos="91000">
                  <a:schemeClr val="accent1"/>
                </a:gs>
                <a:gs pos="100000">
                  <a:schemeClr val="accent1">
                    <a:lumMod val="50000"/>
                  </a:schemeClr>
                </a:gs>
              </a:gsLst>
              <a:lin ang="16200000" scaled="1"/>
              <a:tileRect/>
            </a:gradFill>
            <a:effectLst>
              <a:innerShdw blurRad="152400" dist="63500">
                <a:schemeClr val="accent1"/>
              </a:innerShdw>
            </a:effectLst>
            <a:scene3d>
              <a:camera prst="orthographicFront">
                <a:rot lat="0" lon="1889998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4" name="Oval 863"/>
            <p:cNvSpPr/>
            <p:nvPr/>
          </p:nvSpPr>
          <p:spPr>
            <a:xfrm>
              <a:off x="3478210" y="1440993"/>
              <a:ext cx="835748" cy="835748"/>
            </a:xfrm>
            <a:prstGeom prst="ellipse">
              <a:avLst/>
            </a:prstGeom>
            <a:scene3d>
              <a:camera prst="orthographicFront">
                <a:rot lat="0" lon="18899986" rev="0"/>
              </a:camera>
              <a:lightRig rig="threePt" dir="t"/>
            </a:scene3d>
            <a:sp3d extrusionH="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5" name="Oval 864"/>
            <p:cNvSpPr/>
            <p:nvPr/>
          </p:nvSpPr>
          <p:spPr>
            <a:xfrm>
              <a:off x="4510938" y="1121356"/>
              <a:ext cx="835748" cy="835748"/>
            </a:xfrm>
            <a:prstGeom prst="ellipse">
              <a:avLst/>
            </a:prstGeom>
            <a:scene3d>
              <a:camera prst="orthographicFront">
                <a:rot lat="0" lon="18899986" rev="0"/>
              </a:camera>
              <a:lightRig rig="threePt" dir="t"/>
            </a:scene3d>
            <a:sp3d extrusionH="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6" name="Oval 865"/>
            <p:cNvSpPr/>
            <p:nvPr/>
          </p:nvSpPr>
          <p:spPr>
            <a:xfrm>
              <a:off x="5167416" y="2033276"/>
              <a:ext cx="835748" cy="835748"/>
            </a:xfrm>
            <a:prstGeom prst="ellipse">
              <a:avLst/>
            </a:prstGeom>
            <a:scene3d>
              <a:camera prst="orthographicFront">
                <a:rot lat="0" lon="18899986" rev="0"/>
              </a:camera>
              <a:lightRig rig="threePt" dir="t"/>
            </a:scene3d>
            <a:sp3d extrusionH="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7" name="Oval 866"/>
            <p:cNvSpPr/>
            <p:nvPr/>
          </p:nvSpPr>
          <p:spPr>
            <a:xfrm>
              <a:off x="4804367" y="3146208"/>
              <a:ext cx="835748" cy="835748"/>
            </a:xfrm>
            <a:prstGeom prst="ellipse">
              <a:avLst/>
            </a:prstGeom>
            <a:scene3d>
              <a:camera prst="orthographicFront">
                <a:rot lat="0" lon="18899986" rev="0"/>
              </a:camera>
              <a:lightRig rig="threePt" dir="t"/>
            </a:scene3d>
            <a:sp3d extrusionH="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8" name="Rounded Rectangle 867"/>
            <p:cNvSpPr/>
            <p:nvPr/>
          </p:nvSpPr>
          <p:spPr>
            <a:xfrm rot="11984934">
              <a:off x="3883097" y="3018796"/>
              <a:ext cx="798223" cy="276057"/>
            </a:xfrm>
            <a:prstGeom prst="roundRect">
              <a:avLst>
                <a:gd name="adj" fmla="val 45663"/>
              </a:avLst>
            </a:prstGeom>
            <a:gradFill flip="none" rotWithShape="1">
              <a:gsLst>
                <a:gs pos="1515">
                  <a:schemeClr val="accent1">
                    <a:lumMod val="50000"/>
                  </a:schemeClr>
                </a:gs>
                <a:gs pos="13000">
                  <a:schemeClr val="accent1"/>
                </a:gs>
                <a:gs pos="24000">
                  <a:schemeClr val="accent1">
                    <a:lumMod val="60000"/>
                    <a:lumOff val="40000"/>
                  </a:schemeClr>
                </a:gs>
                <a:gs pos="38000">
                  <a:schemeClr val="accent1">
                    <a:lumMod val="40000"/>
                    <a:lumOff val="60000"/>
                  </a:schemeClr>
                </a:gs>
                <a:gs pos="81000">
                  <a:schemeClr val="accent1">
                    <a:lumMod val="60000"/>
                    <a:lumOff val="40000"/>
                  </a:schemeClr>
                </a:gs>
                <a:gs pos="60600">
                  <a:schemeClr val="tx1"/>
                </a:gs>
                <a:gs pos="70000">
                  <a:schemeClr val="accent1">
                    <a:lumMod val="40000"/>
                    <a:lumOff val="60000"/>
                  </a:schemeClr>
                </a:gs>
                <a:gs pos="48000">
                  <a:schemeClr val="accent1">
                    <a:lumMod val="20000"/>
                    <a:lumOff val="80000"/>
                  </a:schemeClr>
                </a:gs>
                <a:gs pos="91000">
                  <a:schemeClr val="accent1"/>
                </a:gs>
                <a:gs pos="100000">
                  <a:schemeClr val="accent1">
                    <a:lumMod val="50000"/>
                  </a:schemeClr>
                </a:gs>
              </a:gsLst>
              <a:lin ang="16200000" scaled="1"/>
              <a:tileRect/>
            </a:gradFill>
            <a:effectLst>
              <a:innerShdw blurRad="152400" dist="63500">
                <a:schemeClr val="accent1"/>
              </a:innerShdw>
            </a:effectLst>
            <a:scene3d>
              <a:camera prst="orthographicFront">
                <a:rot lat="0" lon="1889998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9" name="Rounded Rectangle 868"/>
            <p:cNvSpPr/>
            <p:nvPr/>
          </p:nvSpPr>
          <p:spPr>
            <a:xfrm rot="15381023">
              <a:off x="3591460" y="2570868"/>
              <a:ext cx="842089" cy="276057"/>
            </a:xfrm>
            <a:prstGeom prst="roundRect">
              <a:avLst>
                <a:gd name="adj" fmla="val 45663"/>
              </a:avLst>
            </a:prstGeom>
            <a:gradFill flip="none" rotWithShape="1">
              <a:gsLst>
                <a:gs pos="1515">
                  <a:schemeClr val="accent1">
                    <a:lumMod val="50000"/>
                  </a:schemeClr>
                </a:gs>
                <a:gs pos="13000">
                  <a:schemeClr val="accent1"/>
                </a:gs>
                <a:gs pos="24000">
                  <a:schemeClr val="accent1">
                    <a:lumMod val="60000"/>
                    <a:lumOff val="40000"/>
                  </a:schemeClr>
                </a:gs>
                <a:gs pos="38000">
                  <a:schemeClr val="accent1">
                    <a:lumMod val="40000"/>
                    <a:lumOff val="60000"/>
                  </a:schemeClr>
                </a:gs>
                <a:gs pos="81000">
                  <a:schemeClr val="accent1">
                    <a:lumMod val="60000"/>
                    <a:lumOff val="40000"/>
                  </a:schemeClr>
                </a:gs>
                <a:gs pos="60600">
                  <a:schemeClr val="tx1"/>
                </a:gs>
                <a:gs pos="70000">
                  <a:schemeClr val="accent1">
                    <a:lumMod val="40000"/>
                    <a:lumOff val="60000"/>
                  </a:schemeClr>
                </a:gs>
                <a:gs pos="48000">
                  <a:schemeClr val="accent1">
                    <a:lumMod val="20000"/>
                    <a:lumOff val="80000"/>
                  </a:schemeClr>
                </a:gs>
                <a:gs pos="91000">
                  <a:schemeClr val="accent1"/>
                </a:gs>
                <a:gs pos="100000">
                  <a:schemeClr val="accent1">
                    <a:lumMod val="50000"/>
                  </a:schemeClr>
                </a:gs>
              </a:gsLst>
              <a:lin ang="16200000" scaled="1"/>
              <a:tileRect/>
            </a:gradFill>
            <a:effectLst>
              <a:innerShdw blurRad="152400" dist="63500">
                <a:schemeClr val="accent1"/>
              </a:innerShdw>
            </a:effectLst>
            <a:scene3d>
              <a:camera prst="orthographicFront">
                <a:rot lat="0" lon="1889998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0" name="Group 869"/>
            <p:cNvGrpSpPr/>
            <p:nvPr/>
          </p:nvGrpSpPr>
          <p:grpSpPr>
            <a:xfrm>
              <a:off x="3240004" y="1405641"/>
              <a:ext cx="555248" cy="914772"/>
              <a:chOff x="3240004" y="1405641"/>
              <a:chExt cx="555248" cy="914772"/>
            </a:xfrm>
          </p:grpSpPr>
          <p:sp>
            <p:nvSpPr>
              <p:cNvPr id="901" name="Freeform 900"/>
              <p:cNvSpPr/>
              <p:nvPr/>
            </p:nvSpPr>
            <p:spPr>
              <a:xfrm>
                <a:off x="3460955" y="1406013"/>
                <a:ext cx="275303" cy="914400"/>
              </a:xfrm>
              <a:custGeom>
                <a:avLst/>
                <a:gdLst>
                  <a:gd name="connsiteX0" fmla="*/ 275303 w 275303"/>
                  <a:gd name="connsiteY0" fmla="*/ 0 h 914400"/>
                  <a:gd name="connsiteX1" fmla="*/ 98322 w 275303"/>
                  <a:gd name="connsiteY1" fmla="*/ 58993 h 914400"/>
                  <a:gd name="connsiteX2" fmla="*/ 78658 w 275303"/>
                  <a:gd name="connsiteY2" fmla="*/ 255639 h 914400"/>
                  <a:gd name="connsiteX3" fmla="*/ 0 w 275303"/>
                  <a:gd name="connsiteY3" fmla="*/ 383458 h 914400"/>
                  <a:gd name="connsiteX4" fmla="*/ 78658 w 275303"/>
                  <a:gd name="connsiteY4" fmla="*/ 599768 h 914400"/>
                  <a:gd name="connsiteX5" fmla="*/ 98322 w 275303"/>
                  <a:gd name="connsiteY5" fmla="*/ 707922 h 914400"/>
                  <a:gd name="connsiteX6" fmla="*/ 245806 w 275303"/>
                  <a:gd name="connsiteY6" fmla="*/ 766916 h 914400"/>
                  <a:gd name="connsiteX7" fmla="*/ 235974 w 275303"/>
                  <a:gd name="connsiteY7"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303" h="914400">
                    <a:moveTo>
                      <a:pt x="275303" y="0"/>
                    </a:moveTo>
                    <a:cubicBezTo>
                      <a:pt x="203199" y="8193"/>
                      <a:pt x="131096" y="16387"/>
                      <a:pt x="98322" y="58993"/>
                    </a:cubicBezTo>
                    <a:cubicBezTo>
                      <a:pt x="65548" y="101599"/>
                      <a:pt x="95045" y="201562"/>
                      <a:pt x="78658" y="255639"/>
                    </a:cubicBezTo>
                    <a:cubicBezTo>
                      <a:pt x="62271" y="309716"/>
                      <a:pt x="0" y="326103"/>
                      <a:pt x="0" y="383458"/>
                    </a:cubicBezTo>
                    <a:cubicBezTo>
                      <a:pt x="0" y="440813"/>
                      <a:pt x="62271" y="545691"/>
                      <a:pt x="78658" y="599768"/>
                    </a:cubicBezTo>
                    <a:cubicBezTo>
                      <a:pt x="95045" y="653845"/>
                      <a:pt x="70464" y="680064"/>
                      <a:pt x="98322" y="707922"/>
                    </a:cubicBezTo>
                    <a:cubicBezTo>
                      <a:pt x="126180" y="735780"/>
                      <a:pt x="222864" y="732503"/>
                      <a:pt x="245806" y="766916"/>
                    </a:cubicBezTo>
                    <a:cubicBezTo>
                      <a:pt x="268748" y="801329"/>
                      <a:pt x="252361" y="857864"/>
                      <a:pt x="235974" y="914400"/>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2" name="Freeform 901"/>
              <p:cNvSpPr/>
              <p:nvPr/>
            </p:nvSpPr>
            <p:spPr>
              <a:xfrm>
                <a:off x="3425123" y="1445342"/>
                <a:ext cx="370129" cy="845574"/>
              </a:xfrm>
              <a:custGeom>
                <a:avLst/>
                <a:gdLst>
                  <a:gd name="connsiteX0" fmla="*/ 370129 w 370129"/>
                  <a:gd name="connsiteY0" fmla="*/ 0 h 845574"/>
                  <a:gd name="connsiteX1" fmla="*/ 202980 w 370129"/>
                  <a:gd name="connsiteY1" fmla="*/ 98323 h 845574"/>
                  <a:gd name="connsiteX2" fmla="*/ 35832 w 370129"/>
                  <a:gd name="connsiteY2" fmla="*/ 137652 h 845574"/>
                  <a:gd name="connsiteX3" fmla="*/ 6335 w 370129"/>
                  <a:gd name="connsiteY3" fmla="*/ 265471 h 845574"/>
                  <a:gd name="connsiteX4" fmla="*/ 124322 w 370129"/>
                  <a:gd name="connsiteY4" fmla="*/ 344129 h 845574"/>
                  <a:gd name="connsiteX5" fmla="*/ 173483 w 370129"/>
                  <a:gd name="connsiteY5" fmla="*/ 491613 h 845574"/>
                  <a:gd name="connsiteX6" fmla="*/ 65329 w 370129"/>
                  <a:gd name="connsiteY6" fmla="*/ 580103 h 845574"/>
                  <a:gd name="connsiteX7" fmla="*/ 242309 w 370129"/>
                  <a:gd name="connsiteY7" fmla="*/ 609600 h 845574"/>
                  <a:gd name="connsiteX8" fmla="*/ 222645 w 370129"/>
                  <a:gd name="connsiteY8" fmla="*/ 737419 h 845574"/>
                  <a:gd name="connsiteX9" fmla="*/ 242309 w 370129"/>
                  <a:gd name="connsiteY9" fmla="*/ 845574 h 845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129" h="845574">
                    <a:moveTo>
                      <a:pt x="370129" y="0"/>
                    </a:moveTo>
                    <a:cubicBezTo>
                      <a:pt x="314412" y="37690"/>
                      <a:pt x="258696" y="75381"/>
                      <a:pt x="202980" y="98323"/>
                    </a:cubicBezTo>
                    <a:cubicBezTo>
                      <a:pt x="147264" y="121265"/>
                      <a:pt x="68606" y="109794"/>
                      <a:pt x="35832" y="137652"/>
                    </a:cubicBezTo>
                    <a:cubicBezTo>
                      <a:pt x="3058" y="165510"/>
                      <a:pt x="-8413" y="231058"/>
                      <a:pt x="6335" y="265471"/>
                    </a:cubicBezTo>
                    <a:cubicBezTo>
                      <a:pt x="21083" y="299884"/>
                      <a:pt x="96464" y="306439"/>
                      <a:pt x="124322" y="344129"/>
                    </a:cubicBezTo>
                    <a:cubicBezTo>
                      <a:pt x="152180" y="381819"/>
                      <a:pt x="183315" y="452284"/>
                      <a:pt x="173483" y="491613"/>
                    </a:cubicBezTo>
                    <a:cubicBezTo>
                      <a:pt x="163651" y="530942"/>
                      <a:pt x="53858" y="560439"/>
                      <a:pt x="65329" y="580103"/>
                    </a:cubicBezTo>
                    <a:cubicBezTo>
                      <a:pt x="76800" y="599767"/>
                      <a:pt x="216090" y="583381"/>
                      <a:pt x="242309" y="609600"/>
                    </a:cubicBezTo>
                    <a:cubicBezTo>
                      <a:pt x="268528" y="635819"/>
                      <a:pt x="222645" y="698090"/>
                      <a:pt x="222645" y="737419"/>
                    </a:cubicBezTo>
                    <a:cubicBezTo>
                      <a:pt x="222645" y="776748"/>
                      <a:pt x="232477" y="811161"/>
                      <a:pt x="242309" y="845574"/>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3" name="Freeform 902"/>
              <p:cNvSpPr/>
              <p:nvPr/>
            </p:nvSpPr>
            <p:spPr>
              <a:xfrm>
                <a:off x="3275836" y="1405641"/>
                <a:ext cx="275303" cy="914400"/>
              </a:xfrm>
              <a:custGeom>
                <a:avLst/>
                <a:gdLst>
                  <a:gd name="connsiteX0" fmla="*/ 275303 w 275303"/>
                  <a:gd name="connsiteY0" fmla="*/ 0 h 914400"/>
                  <a:gd name="connsiteX1" fmla="*/ 98322 w 275303"/>
                  <a:gd name="connsiteY1" fmla="*/ 58993 h 914400"/>
                  <a:gd name="connsiteX2" fmla="*/ 78658 w 275303"/>
                  <a:gd name="connsiteY2" fmla="*/ 255639 h 914400"/>
                  <a:gd name="connsiteX3" fmla="*/ 0 w 275303"/>
                  <a:gd name="connsiteY3" fmla="*/ 383458 h 914400"/>
                  <a:gd name="connsiteX4" fmla="*/ 78658 w 275303"/>
                  <a:gd name="connsiteY4" fmla="*/ 599768 h 914400"/>
                  <a:gd name="connsiteX5" fmla="*/ 98322 w 275303"/>
                  <a:gd name="connsiteY5" fmla="*/ 707922 h 914400"/>
                  <a:gd name="connsiteX6" fmla="*/ 245806 w 275303"/>
                  <a:gd name="connsiteY6" fmla="*/ 766916 h 914400"/>
                  <a:gd name="connsiteX7" fmla="*/ 235974 w 275303"/>
                  <a:gd name="connsiteY7"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303" h="914400">
                    <a:moveTo>
                      <a:pt x="275303" y="0"/>
                    </a:moveTo>
                    <a:cubicBezTo>
                      <a:pt x="203199" y="8193"/>
                      <a:pt x="131096" y="16387"/>
                      <a:pt x="98322" y="58993"/>
                    </a:cubicBezTo>
                    <a:cubicBezTo>
                      <a:pt x="65548" y="101599"/>
                      <a:pt x="95045" y="201562"/>
                      <a:pt x="78658" y="255639"/>
                    </a:cubicBezTo>
                    <a:cubicBezTo>
                      <a:pt x="62271" y="309716"/>
                      <a:pt x="0" y="326103"/>
                      <a:pt x="0" y="383458"/>
                    </a:cubicBezTo>
                    <a:cubicBezTo>
                      <a:pt x="0" y="440813"/>
                      <a:pt x="62271" y="545691"/>
                      <a:pt x="78658" y="599768"/>
                    </a:cubicBezTo>
                    <a:cubicBezTo>
                      <a:pt x="95045" y="653845"/>
                      <a:pt x="70464" y="680064"/>
                      <a:pt x="98322" y="707922"/>
                    </a:cubicBezTo>
                    <a:cubicBezTo>
                      <a:pt x="126180" y="735780"/>
                      <a:pt x="222864" y="732503"/>
                      <a:pt x="245806" y="766916"/>
                    </a:cubicBezTo>
                    <a:cubicBezTo>
                      <a:pt x="268748" y="801329"/>
                      <a:pt x="252361" y="857864"/>
                      <a:pt x="235974" y="914400"/>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4" name="Freeform 903"/>
              <p:cNvSpPr/>
              <p:nvPr/>
            </p:nvSpPr>
            <p:spPr>
              <a:xfrm>
                <a:off x="3240004" y="1444970"/>
                <a:ext cx="370129" cy="845574"/>
              </a:xfrm>
              <a:custGeom>
                <a:avLst/>
                <a:gdLst>
                  <a:gd name="connsiteX0" fmla="*/ 370129 w 370129"/>
                  <a:gd name="connsiteY0" fmla="*/ 0 h 845574"/>
                  <a:gd name="connsiteX1" fmla="*/ 202980 w 370129"/>
                  <a:gd name="connsiteY1" fmla="*/ 98323 h 845574"/>
                  <a:gd name="connsiteX2" fmla="*/ 35832 w 370129"/>
                  <a:gd name="connsiteY2" fmla="*/ 137652 h 845574"/>
                  <a:gd name="connsiteX3" fmla="*/ 6335 w 370129"/>
                  <a:gd name="connsiteY3" fmla="*/ 265471 h 845574"/>
                  <a:gd name="connsiteX4" fmla="*/ 124322 w 370129"/>
                  <a:gd name="connsiteY4" fmla="*/ 344129 h 845574"/>
                  <a:gd name="connsiteX5" fmla="*/ 173483 w 370129"/>
                  <a:gd name="connsiteY5" fmla="*/ 491613 h 845574"/>
                  <a:gd name="connsiteX6" fmla="*/ 65329 w 370129"/>
                  <a:gd name="connsiteY6" fmla="*/ 580103 h 845574"/>
                  <a:gd name="connsiteX7" fmla="*/ 242309 w 370129"/>
                  <a:gd name="connsiteY7" fmla="*/ 609600 h 845574"/>
                  <a:gd name="connsiteX8" fmla="*/ 222645 w 370129"/>
                  <a:gd name="connsiteY8" fmla="*/ 737419 h 845574"/>
                  <a:gd name="connsiteX9" fmla="*/ 242309 w 370129"/>
                  <a:gd name="connsiteY9" fmla="*/ 845574 h 845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129" h="845574">
                    <a:moveTo>
                      <a:pt x="370129" y="0"/>
                    </a:moveTo>
                    <a:cubicBezTo>
                      <a:pt x="314412" y="37690"/>
                      <a:pt x="258696" y="75381"/>
                      <a:pt x="202980" y="98323"/>
                    </a:cubicBezTo>
                    <a:cubicBezTo>
                      <a:pt x="147264" y="121265"/>
                      <a:pt x="68606" y="109794"/>
                      <a:pt x="35832" y="137652"/>
                    </a:cubicBezTo>
                    <a:cubicBezTo>
                      <a:pt x="3058" y="165510"/>
                      <a:pt x="-8413" y="231058"/>
                      <a:pt x="6335" y="265471"/>
                    </a:cubicBezTo>
                    <a:cubicBezTo>
                      <a:pt x="21083" y="299884"/>
                      <a:pt x="96464" y="306439"/>
                      <a:pt x="124322" y="344129"/>
                    </a:cubicBezTo>
                    <a:cubicBezTo>
                      <a:pt x="152180" y="381819"/>
                      <a:pt x="183315" y="452284"/>
                      <a:pt x="173483" y="491613"/>
                    </a:cubicBezTo>
                    <a:cubicBezTo>
                      <a:pt x="163651" y="530942"/>
                      <a:pt x="53858" y="560439"/>
                      <a:pt x="65329" y="580103"/>
                    </a:cubicBezTo>
                    <a:cubicBezTo>
                      <a:pt x="76800" y="599767"/>
                      <a:pt x="216090" y="583381"/>
                      <a:pt x="242309" y="609600"/>
                    </a:cubicBezTo>
                    <a:cubicBezTo>
                      <a:pt x="268528" y="635819"/>
                      <a:pt x="222645" y="698090"/>
                      <a:pt x="222645" y="737419"/>
                    </a:cubicBezTo>
                    <a:cubicBezTo>
                      <a:pt x="222645" y="776748"/>
                      <a:pt x="232477" y="811161"/>
                      <a:pt x="242309" y="845574"/>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1" name="Group 870"/>
            <p:cNvGrpSpPr/>
            <p:nvPr/>
          </p:nvGrpSpPr>
          <p:grpSpPr>
            <a:xfrm>
              <a:off x="4463002" y="3188655"/>
              <a:ext cx="555248" cy="831292"/>
              <a:chOff x="3027339" y="2633182"/>
              <a:chExt cx="555248" cy="914772"/>
            </a:xfrm>
          </p:grpSpPr>
          <p:sp>
            <p:nvSpPr>
              <p:cNvPr id="897" name="Freeform 896"/>
              <p:cNvSpPr/>
              <p:nvPr/>
            </p:nvSpPr>
            <p:spPr>
              <a:xfrm>
                <a:off x="3248290" y="2633554"/>
                <a:ext cx="275303" cy="914400"/>
              </a:xfrm>
              <a:custGeom>
                <a:avLst/>
                <a:gdLst>
                  <a:gd name="connsiteX0" fmla="*/ 275303 w 275303"/>
                  <a:gd name="connsiteY0" fmla="*/ 0 h 914400"/>
                  <a:gd name="connsiteX1" fmla="*/ 98322 w 275303"/>
                  <a:gd name="connsiteY1" fmla="*/ 58993 h 914400"/>
                  <a:gd name="connsiteX2" fmla="*/ 78658 w 275303"/>
                  <a:gd name="connsiteY2" fmla="*/ 255639 h 914400"/>
                  <a:gd name="connsiteX3" fmla="*/ 0 w 275303"/>
                  <a:gd name="connsiteY3" fmla="*/ 383458 h 914400"/>
                  <a:gd name="connsiteX4" fmla="*/ 78658 w 275303"/>
                  <a:gd name="connsiteY4" fmla="*/ 599768 h 914400"/>
                  <a:gd name="connsiteX5" fmla="*/ 98322 w 275303"/>
                  <a:gd name="connsiteY5" fmla="*/ 707922 h 914400"/>
                  <a:gd name="connsiteX6" fmla="*/ 245806 w 275303"/>
                  <a:gd name="connsiteY6" fmla="*/ 766916 h 914400"/>
                  <a:gd name="connsiteX7" fmla="*/ 235974 w 275303"/>
                  <a:gd name="connsiteY7"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303" h="914400">
                    <a:moveTo>
                      <a:pt x="275303" y="0"/>
                    </a:moveTo>
                    <a:cubicBezTo>
                      <a:pt x="203199" y="8193"/>
                      <a:pt x="131096" y="16387"/>
                      <a:pt x="98322" y="58993"/>
                    </a:cubicBezTo>
                    <a:cubicBezTo>
                      <a:pt x="65548" y="101599"/>
                      <a:pt x="95045" y="201562"/>
                      <a:pt x="78658" y="255639"/>
                    </a:cubicBezTo>
                    <a:cubicBezTo>
                      <a:pt x="62271" y="309716"/>
                      <a:pt x="0" y="326103"/>
                      <a:pt x="0" y="383458"/>
                    </a:cubicBezTo>
                    <a:cubicBezTo>
                      <a:pt x="0" y="440813"/>
                      <a:pt x="62271" y="545691"/>
                      <a:pt x="78658" y="599768"/>
                    </a:cubicBezTo>
                    <a:cubicBezTo>
                      <a:pt x="95045" y="653845"/>
                      <a:pt x="70464" y="680064"/>
                      <a:pt x="98322" y="707922"/>
                    </a:cubicBezTo>
                    <a:cubicBezTo>
                      <a:pt x="126180" y="735780"/>
                      <a:pt x="222864" y="732503"/>
                      <a:pt x="245806" y="766916"/>
                    </a:cubicBezTo>
                    <a:cubicBezTo>
                      <a:pt x="268748" y="801329"/>
                      <a:pt x="252361" y="857864"/>
                      <a:pt x="235974" y="914400"/>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8" name="Freeform 897"/>
              <p:cNvSpPr/>
              <p:nvPr/>
            </p:nvSpPr>
            <p:spPr>
              <a:xfrm>
                <a:off x="3212458" y="2672883"/>
                <a:ext cx="370129" cy="845574"/>
              </a:xfrm>
              <a:custGeom>
                <a:avLst/>
                <a:gdLst>
                  <a:gd name="connsiteX0" fmla="*/ 370129 w 370129"/>
                  <a:gd name="connsiteY0" fmla="*/ 0 h 845574"/>
                  <a:gd name="connsiteX1" fmla="*/ 202980 w 370129"/>
                  <a:gd name="connsiteY1" fmla="*/ 98323 h 845574"/>
                  <a:gd name="connsiteX2" fmla="*/ 35832 w 370129"/>
                  <a:gd name="connsiteY2" fmla="*/ 137652 h 845574"/>
                  <a:gd name="connsiteX3" fmla="*/ 6335 w 370129"/>
                  <a:gd name="connsiteY3" fmla="*/ 265471 h 845574"/>
                  <a:gd name="connsiteX4" fmla="*/ 124322 w 370129"/>
                  <a:gd name="connsiteY4" fmla="*/ 344129 h 845574"/>
                  <a:gd name="connsiteX5" fmla="*/ 173483 w 370129"/>
                  <a:gd name="connsiteY5" fmla="*/ 491613 h 845574"/>
                  <a:gd name="connsiteX6" fmla="*/ 65329 w 370129"/>
                  <a:gd name="connsiteY6" fmla="*/ 580103 h 845574"/>
                  <a:gd name="connsiteX7" fmla="*/ 242309 w 370129"/>
                  <a:gd name="connsiteY7" fmla="*/ 609600 h 845574"/>
                  <a:gd name="connsiteX8" fmla="*/ 222645 w 370129"/>
                  <a:gd name="connsiteY8" fmla="*/ 737419 h 845574"/>
                  <a:gd name="connsiteX9" fmla="*/ 242309 w 370129"/>
                  <a:gd name="connsiteY9" fmla="*/ 845574 h 845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129" h="845574">
                    <a:moveTo>
                      <a:pt x="370129" y="0"/>
                    </a:moveTo>
                    <a:cubicBezTo>
                      <a:pt x="314412" y="37690"/>
                      <a:pt x="258696" y="75381"/>
                      <a:pt x="202980" y="98323"/>
                    </a:cubicBezTo>
                    <a:cubicBezTo>
                      <a:pt x="147264" y="121265"/>
                      <a:pt x="68606" y="109794"/>
                      <a:pt x="35832" y="137652"/>
                    </a:cubicBezTo>
                    <a:cubicBezTo>
                      <a:pt x="3058" y="165510"/>
                      <a:pt x="-8413" y="231058"/>
                      <a:pt x="6335" y="265471"/>
                    </a:cubicBezTo>
                    <a:cubicBezTo>
                      <a:pt x="21083" y="299884"/>
                      <a:pt x="96464" y="306439"/>
                      <a:pt x="124322" y="344129"/>
                    </a:cubicBezTo>
                    <a:cubicBezTo>
                      <a:pt x="152180" y="381819"/>
                      <a:pt x="183315" y="452284"/>
                      <a:pt x="173483" y="491613"/>
                    </a:cubicBezTo>
                    <a:cubicBezTo>
                      <a:pt x="163651" y="530942"/>
                      <a:pt x="53858" y="560439"/>
                      <a:pt x="65329" y="580103"/>
                    </a:cubicBezTo>
                    <a:cubicBezTo>
                      <a:pt x="76800" y="599767"/>
                      <a:pt x="216090" y="583381"/>
                      <a:pt x="242309" y="609600"/>
                    </a:cubicBezTo>
                    <a:cubicBezTo>
                      <a:pt x="268528" y="635819"/>
                      <a:pt x="222645" y="698090"/>
                      <a:pt x="222645" y="737419"/>
                    </a:cubicBezTo>
                    <a:cubicBezTo>
                      <a:pt x="222645" y="776748"/>
                      <a:pt x="232477" y="811161"/>
                      <a:pt x="242309" y="845574"/>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9" name="Freeform 898"/>
              <p:cNvSpPr/>
              <p:nvPr/>
            </p:nvSpPr>
            <p:spPr>
              <a:xfrm>
                <a:off x="3063171" y="2633182"/>
                <a:ext cx="275303" cy="914400"/>
              </a:xfrm>
              <a:custGeom>
                <a:avLst/>
                <a:gdLst>
                  <a:gd name="connsiteX0" fmla="*/ 275303 w 275303"/>
                  <a:gd name="connsiteY0" fmla="*/ 0 h 914400"/>
                  <a:gd name="connsiteX1" fmla="*/ 98322 w 275303"/>
                  <a:gd name="connsiteY1" fmla="*/ 58993 h 914400"/>
                  <a:gd name="connsiteX2" fmla="*/ 78658 w 275303"/>
                  <a:gd name="connsiteY2" fmla="*/ 255639 h 914400"/>
                  <a:gd name="connsiteX3" fmla="*/ 0 w 275303"/>
                  <a:gd name="connsiteY3" fmla="*/ 383458 h 914400"/>
                  <a:gd name="connsiteX4" fmla="*/ 78658 w 275303"/>
                  <a:gd name="connsiteY4" fmla="*/ 599768 h 914400"/>
                  <a:gd name="connsiteX5" fmla="*/ 98322 w 275303"/>
                  <a:gd name="connsiteY5" fmla="*/ 707922 h 914400"/>
                  <a:gd name="connsiteX6" fmla="*/ 245806 w 275303"/>
                  <a:gd name="connsiteY6" fmla="*/ 766916 h 914400"/>
                  <a:gd name="connsiteX7" fmla="*/ 235974 w 275303"/>
                  <a:gd name="connsiteY7"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303" h="914400">
                    <a:moveTo>
                      <a:pt x="275303" y="0"/>
                    </a:moveTo>
                    <a:cubicBezTo>
                      <a:pt x="203199" y="8193"/>
                      <a:pt x="131096" y="16387"/>
                      <a:pt x="98322" y="58993"/>
                    </a:cubicBezTo>
                    <a:cubicBezTo>
                      <a:pt x="65548" y="101599"/>
                      <a:pt x="95045" y="201562"/>
                      <a:pt x="78658" y="255639"/>
                    </a:cubicBezTo>
                    <a:cubicBezTo>
                      <a:pt x="62271" y="309716"/>
                      <a:pt x="0" y="326103"/>
                      <a:pt x="0" y="383458"/>
                    </a:cubicBezTo>
                    <a:cubicBezTo>
                      <a:pt x="0" y="440813"/>
                      <a:pt x="62271" y="545691"/>
                      <a:pt x="78658" y="599768"/>
                    </a:cubicBezTo>
                    <a:cubicBezTo>
                      <a:pt x="95045" y="653845"/>
                      <a:pt x="70464" y="680064"/>
                      <a:pt x="98322" y="707922"/>
                    </a:cubicBezTo>
                    <a:cubicBezTo>
                      <a:pt x="126180" y="735780"/>
                      <a:pt x="222864" y="732503"/>
                      <a:pt x="245806" y="766916"/>
                    </a:cubicBezTo>
                    <a:cubicBezTo>
                      <a:pt x="268748" y="801329"/>
                      <a:pt x="252361" y="857864"/>
                      <a:pt x="235974" y="914400"/>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0" name="Freeform 899"/>
              <p:cNvSpPr/>
              <p:nvPr/>
            </p:nvSpPr>
            <p:spPr>
              <a:xfrm>
                <a:off x="3027339" y="2672511"/>
                <a:ext cx="370129" cy="845574"/>
              </a:xfrm>
              <a:custGeom>
                <a:avLst/>
                <a:gdLst>
                  <a:gd name="connsiteX0" fmla="*/ 370129 w 370129"/>
                  <a:gd name="connsiteY0" fmla="*/ 0 h 845574"/>
                  <a:gd name="connsiteX1" fmla="*/ 202980 w 370129"/>
                  <a:gd name="connsiteY1" fmla="*/ 98323 h 845574"/>
                  <a:gd name="connsiteX2" fmla="*/ 35832 w 370129"/>
                  <a:gd name="connsiteY2" fmla="*/ 137652 h 845574"/>
                  <a:gd name="connsiteX3" fmla="*/ 6335 w 370129"/>
                  <a:gd name="connsiteY3" fmla="*/ 265471 h 845574"/>
                  <a:gd name="connsiteX4" fmla="*/ 124322 w 370129"/>
                  <a:gd name="connsiteY4" fmla="*/ 344129 h 845574"/>
                  <a:gd name="connsiteX5" fmla="*/ 173483 w 370129"/>
                  <a:gd name="connsiteY5" fmla="*/ 491613 h 845574"/>
                  <a:gd name="connsiteX6" fmla="*/ 65329 w 370129"/>
                  <a:gd name="connsiteY6" fmla="*/ 580103 h 845574"/>
                  <a:gd name="connsiteX7" fmla="*/ 242309 w 370129"/>
                  <a:gd name="connsiteY7" fmla="*/ 609600 h 845574"/>
                  <a:gd name="connsiteX8" fmla="*/ 222645 w 370129"/>
                  <a:gd name="connsiteY8" fmla="*/ 737419 h 845574"/>
                  <a:gd name="connsiteX9" fmla="*/ 242309 w 370129"/>
                  <a:gd name="connsiteY9" fmla="*/ 845574 h 845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129" h="845574">
                    <a:moveTo>
                      <a:pt x="370129" y="0"/>
                    </a:moveTo>
                    <a:cubicBezTo>
                      <a:pt x="314412" y="37690"/>
                      <a:pt x="258696" y="75381"/>
                      <a:pt x="202980" y="98323"/>
                    </a:cubicBezTo>
                    <a:cubicBezTo>
                      <a:pt x="147264" y="121265"/>
                      <a:pt x="68606" y="109794"/>
                      <a:pt x="35832" y="137652"/>
                    </a:cubicBezTo>
                    <a:cubicBezTo>
                      <a:pt x="3058" y="165510"/>
                      <a:pt x="-8413" y="231058"/>
                      <a:pt x="6335" y="265471"/>
                    </a:cubicBezTo>
                    <a:cubicBezTo>
                      <a:pt x="21083" y="299884"/>
                      <a:pt x="96464" y="306439"/>
                      <a:pt x="124322" y="344129"/>
                    </a:cubicBezTo>
                    <a:cubicBezTo>
                      <a:pt x="152180" y="381819"/>
                      <a:pt x="183315" y="452284"/>
                      <a:pt x="173483" y="491613"/>
                    </a:cubicBezTo>
                    <a:cubicBezTo>
                      <a:pt x="163651" y="530942"/>
                      <a:pt x="53858" y="560439"/>
                      <a:pt x="65329" y="580103"/>
                    </a:cubicBezTo>
                    <a:cubicBezTo>
                      <a:pt x="76800" y="599767"/>
                      <a:pt x="216090" y="583381"/>
                      <a:pt x="242309" y="609600"/>
                    </a:cubicBezTo>
                    <a:cubicBezTo>
                      <a:pt x="268528" y="635819"/>
                      <a:pt x="222645" y="698090"/>
                      <a:pt x="222645" y="737419"/>
                    </a:cubicBezTo>
                    <a:cubicBezTo>
                      <a:pt x="222645" y="776748"/>
                      <a:pt x="232477" y="811161"/>
                      <a:pt x="242309" y="845574"/>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2" name="Oval 871"/>
            <p:cNvSpPr/>
            <p:nvPr/>
          </p:nvSpPr>
          <p:spPr>
            <a:xfrm>
              <a:off x="3893580" y="3406833"/>
              <a:ext cx="835748" cy="835748"/>
            </a:xfrm>
            <a:prstGeom prst="ellipse">
              <a:avLst/>
            </a:prstGeom>
            <a:scene3d>
              <a:camera prst="orthographicFront">
                <a:rot lat="0" lon="18899986" rev="0"/>
              </a:camera>
              <a:lightRig rig="threePt" dir="t"/>
            </a:scene3d>
            <a:sp3d extrusionH="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3" name="Oval 872"/>
            <p:cNvSpPr/>
            <p:nvPr/>
          </p:nvSpPr>
          <p:spPr>
            <a:xfrm>
              <a:off x="3283972" y="2656859"/>
              <a:ext cx="835748" cy="835748"/>
            </a:xfrm>
            <a:prstGeom prst="ellipse">
              <a:avLst/>
            </a:prstGeom>
            <a:scene3d>
              <a:camera prst="orthographicFront">
                <a:rot lat="0" lon="18899986" rev="0"/>
              </a:camera>
              <a:lightRig rig="threePt" dir="t"/>
            </a:scene3d>
            <a:sp3d extrusionH="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4" name="Group 873"/>
            <p:cNvGrpSpPr/>
            <p:nvPr/>
          </p:nvGrpSpPr>
          <p:grpSpPr>
            <a:xfrm>
              <a:off x="3027339" y="2633182"/>
              <a:ext cx="555248" cy="895438"/>
              <a:chOff x="3027339" y="2633182"/>
              <a:chExt cx="555248" cy="914772"/>
            </a:xfrm>
          </p:grpSpPr>
          <p:sp>
            <p:nvSpPr>
              <p:cNvPr id="893" name="Freeform 892"/>
              <p:cNvSpPr/>
              <p:nvPr/>
            </p:nvSpPr>
            <p:spPr>
              <a:xfrm>
                <a:off x="3248290" y="2633554"/>
                <a:ext cx="275303" cy="914400"/>
              </a:xfrm>
              <a:custGeom>
                <a:avLst/>
                <a:gdLst>
                  <a:gd name="connsiteX0" fmla="*/ 275303 w 275303"/>
                  <a:gd name="connsiteY0" fmla="*/ 0 h 914400"/>
                  <a:gd name="connsiteX1" fmla="*/ 98322 w 275303"/>
                  <a:gd name="connsiteY1" fmla="*/ 58993 h 914400"/>
                  <a:gd name="connsiteX2" fmla="*/ 78658 w 275303"/>
                  <a:gd name="connsiteY2" fmla="*/ 255639 h 914400"/>
                  <a:gd name="connsiteX3" fmla="*/ 0 w 275303"/>
                  <a:gd name="connsiteY3" fmla="*/ 383458 h 914400"/>
                  <a:gd name="connsiteX4" fmla="*/ 78658 w 275303"/>
                  <a:gd name="connsiteY4" fmla="*/ 599768 h 914400"/>
                  <a:gd name="connsiteX5" fmla="*/ 98322 w 275303"/>
                  <a:gd name="connsiteY5" fmla="*/ 707922 h 914400"/>
                  <a:gd name="connsiteX6" fmla="*/ 245806 w 275303"/>
                  <a:gd name="connsiteY6" fmla="*/ 766916 h 914400"/>
                  <a:gd name="connsiteX7" fmla="*/ 235974 w 275303"/>
                  <a:gd name="connsiteY7"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303" h="914400">
                    <a:moveTo>
                      <a:pt x="275303" y="0"/>
                    </a:moveTo>
                    <a:cubicBezTo>
                      <a:pt x="203199" y="8193"/>
                      <a:pt x="131096" y="16387"/>
                      <a:pt x="98322" y="58993"/>
                    </a:cubicBezTo>
                    <a:cubicBezTo>
                      <a:pt x="65548" y="101599"/>
                      <a:pt x="95045" y="201562"/>
                      <a:pt x="78658" y="255639"/>
                    </a:cubicBezTo>
                    <a:cubicBezTo>
                      <a:pt x="62271" y="309716"/>
                      <a:pt x="0" y="326103"/>
                      <a:pt x="0" y="383458"/>
                    </a:cubicBezTo>
                    <a:cubicBezTo>
                      <a:pt x="0" y="440813"/>
                      <a:pt x="62271" y="545691"/>
                      <a:pt x="78658" y="599768"/>
                    </a:cubicBezTo>
                    <a:cubicBezTo>
                      <a:pt x="95045" y="653845"/>
                      <a:pt x="70464" y="680064"/>
                      <a:pt x="98322" y="707922"/>
                    </a:cubicBezTo>
                    <a:cubicBezTo>
                      <a:pt x="126180" y="735780"/>
                      <a:pt x="222864" y="732503"/>
                      <a:pt x="245806" y="766916"/>
                    </a:cubicBezTo>
                    <a:cubicBezTo>
                      <a:pt x="268748" y="801329"/>
                      <a:pt x="252361" y="857864"/>
                      <a:pt x="235974" y="914400"/>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4" name="Freeform 893"/>
              <p:cNvSpPr/>
              <p:nvPr/>
            </p:nvSpPr>
            <p:spPr>
              <a:xfrm>
                <a:off x="3212458" y="2672883"/>
                <a:ext cx="370129" cy="845574"/>
              </a:xfrm>
              <a:custGeom>
                <a:avLst/>
                <a:gdLst>
                  <a:gd name="connsiteX0" fmla="*/ 370129 w 370129"/>
                  <a:gd name="connsiteY0" fmla="*/ 0 h 845574"/>
                  <a:gd name="connsiteX1" fmla="*/ 202980 w 370129"/>
                  <a:gd name="connsiteY1" fmla="*/ 98323 h 845574"/>
                  <a:gd name="connsiteX2" fmla="*/ 35832 w 370129"/>
                  <a:gd name="connsiteY2" fmla="*/ 137652 h 845574"/>
                  <a:gd name="connsiteX3" fmla="*/ 6335 w 370129"/>
                  <a:gd name="connsiteY3" fmla="*/ 265471 h 845574"/>
                  <a:gd name="connsiteX4" fmla="*/ 124322 w 370129"/>
                  <a:gd name="connsiteY4" fmla="*/ 344129 h 845574"/>
                  <a:gd name="connsiteX5" fmla="*/ 173483 w 370129"/>
                  <a:gd name="connsiteY5" fmla="*/ 491613 h 845574"/>
                  <a:gd name="connsiteX6" fmla="*/ 65329 w 370129"/>
                  <a:gd name="connsiteY6" fmla="*/ 580103 h 845574"/>
                  <a:gd name="connsiteX7" fmla="*/ 242309 w 370129"/>
                  <a:gd name="connsiteY7" fmla="*/ 609600 h 845574"/>
                  <a:gd name="connsiteX8" fmla="*/ 222645 w 370129"/>
                  <a:gd name="connsiteY8" fmla="*/ 737419 h 845574"/>
                  <a:gd name="connsiteX9" fmla="*/ 242309 w 370129"/>
                  <a:gd name="connsiteY9" fmla="*/ 845574 h 845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129" h="845574">
                    <a:moveTo>
                      <a:pt x="370129" y="0"/>
                    </a:moveTo>
                    <a:cubicBezTo>
                      <a:pt x="314412" y="37690"/>
                      <a:pt x="258696" y="75381"/>
                      <a:pt x="202980" y="98323"/>
                    </a:cubicBezTo>
                    <a:cubicBezTo>
                      <a:pt x="147264" y="121265"/>
                      <a:pt x="68606" y="109794"/>
                      <a:pt x="35832" y="137652"/>
                    </a:cubicBezTo>
                    <a:cubicBezTo>
                      <a:pt x="3058" y="165510"/>
                      <a:pt x="-8413" y="231058"/>
                      <a:pt x="6335" y="265471"/>
                    </a:cubicBezTo>
                    <a:cubicBezTo>
                      <a:pt x="21083" y="299884"/>
                      <a:pt x="96464" y="306439"/>
                      <a:pt x="124322" y="344129"/>
                    </a:cubicBezTo>
                    <a:cubicBezTo>
                      <a:pt x="152180" y="381819"/>
                      <a:pt x="183315" y="452284"/>
                      <a:pt x="173483" y="491613"/>
                    </a:cubicBezTo>
                    <a:cubicBezTo>
                      <a:pt x="163651" y="530942"/>
                      <a:pt x="53858" y="560439"/>
                      <a:pt x="65329" y="580103"/>
                    </a:cubicBezTo>
                    <a:cubicBezTo>
                      <a:pt x="76800" y="599767"/>
                      <a:pt x="216090" y="583381"/>
                      <a:pt x="242309" y="609600"/>
                    </a:cubicBezTo>
                    <a:cubicBezTo>
                      <a:pt x="268528" y="635819"/>
                      <a:pt x="222645" y="698090"/>
                      <a:pt x="222645" y="737419"/>
                    </a:cubicBezTo>
                    <a:cubicBezTo>
                      <a:pt x="222645" y="776748"/>
                      <a:pt x="232477" y="811161"/>
                      <a:pt x="242309" y="845574"/>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5" name="Freeform 894"/>
              <p:cNvSpPr/>
              <p:nvPr/>
            </p:nvSpPr>
            <p:spPr>
              <a:xfrm>
                <a:off x="3063171" y="2633182"/>
                <a:ext cx="275303" cy="914400"/>
              </a:xfrm>
              <a:custGeom>
                <a:avLst/>
                <a:gdLst>
                  <a:gd name="connsiteX0" fmla="*/ 275303 w 275303"/>
                  <a:gd name="connsiteY0" fmla="*/ 0 h 914400"/>
                  <a:gd name="connsiteX1" fmla="*/ 98322 w 275303"/>
                  <a:gd name="connsiteY1" fmla="*/ 58993 h 914400"/>
                  <a:gd name="connsiteX2" fmla="*/ 78658 w 275303"/>
                  <a:gd name="connsiteY2" fmla="*/ 255639 h 914400"/>
                  <a:gd name="connsiteX3" fmla="*/ 0 w 275303"/>
                  <a:gd name="connsiteY3" fmla="*/ 383458 h 914400"/>
                  <a:gd name="connsiteX4" fmla="*/ 78658 w 275303"/>
                  <a:gd name="connsiteY4" fmla="*/ 599768 h 914400"/>
                  <a:gd name="connsiteX5" fmla="*/ 98322 w 275303"/>
                  <a:gd name="connsiteY5" fmla="*/ 707922 h 914400"/>
                  <a:gd name="connsiteX6" fmla="*/ 245806 w 275303"/>
                  <a:gd name="connsiteY6" fmla="*/ 766916 h 914400"/>
                  <a:gd name="connsiteX7" fmla="*/ 235974 w 275303"/>
                  <a:gd name="connsiteY7"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303" h="914400">
                    <a:moveTo>
                      <a:pt x="275303" y="0"/>
                    </a:moveTo>
                    <a:cubicBezTo>
                      <a:pt x="203199" y="8193"/>
                      <a:pt x="131096" y="16387"/>
                      <a:pt x="98322" y="58993"/>
                    </a:cubicBezTo>
                    <a:cubicBezTo>
                      <a:pt x="65548" y="101599"/>
                      <a:pt x="95045" y="201562"/>
                      <a:pt x="78658" y="255639"/>
                    </a:cubicBezTo>
                    <a:cubicBezTo>
                      <a:pt x="62271" y="309716"/>
                      <a:pt x="0" y="326103"/>
                      <a:pt x="0" y="383458"/>
                    </a:cubicBezTo>
                    <a:cubicBezTo>
                      <a:pt x="0" y="440813"/>
                      <a:pt x="62271" y="545691"/>
                      <a:pt x="78658" y="599768"/>
                    </a:cubicBezTo>
                    <a:cubicBezTo>
                      <a:pt x="95045" y="653845"/>
                      <a:pt x="70464" y="680064"/>
                      <a:pt x="98322" y="707922"/>
                    </a:cubicBezTo>
                    <a:cubicBezTo>
                      <a:pt x="126180" y="735780"/>
                      <a:pt x="222864" y="732503"/>
                      <a:pt x="245806" y="766916"/>
                    </a:cubicBezTo>
                    <a:cubicBezTo>
                      <a:pt x="268748" y="801329"/>
                      <a:pt x="252361" y="857864"/>
                      <a:pt x="235974" y="914400"/>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6" name="Freeform 895"/>
              <p:cNvSpPr/>
              <p:nvPr/>
            </p:nvSpPr>
            <p:spPr>
              <a:xfrm>
                <a:off x="3027339" y="2672511"/>
                <a:ext cx="370129" cy="845574"/>
              </a:xfrm>
              <a:custGeom>
                <a:avLst/>
                <a:gdLst>
                  <a:gd name="connsiteX0" fmla="*/ 370129 w 370129"/>
                  <a:gd name="connsiteY0" fmla="*/ 0 h 845574"/>
                  <a:gd name="connsiteX1" fmla="*/ 202980 w 370129"/>
                  <a:gd name="connsiteY1" fmla="*/ 98323 h 845574"/>
                  <a:gd name="connsiteX2" fmla="*/ 35832 w 370129"/>
                  <a:gd name="connsiteY2" fmla="*/ 137652 h 845574"/>
                  <a:gd name="connsiteX3" fmla="*/ 6335 w 370129"/>
                  <a:gd name="connsiteY3" fmla="*/ 265471 h 845574"/>
                  <a:gd name="connsiteX4" fmla="*/ 124322 w 370129"/>
                  <a:gd name="connsiteY4" fmla="*/ 344129 h 845574"/>
                  <a:gd name="connsiteX5" fmla="*/ 173483 w 370129"/>
                  <a:gd name="connsiteY5" fmla="*/ 491613 h 845574"/>
                  <a:gd name="connsiteX6" fmla="*/ 65329 w 370129"/>
                  <a:gd name="connsiteY6" fmla="*/ 580103 h 845574"/>
                  <a:gd name="connsiteX7" fmla="*/ 242309 w 370129"/>
                  <a:gd name="connsiteY7" fmla="*/ 609600 h 845574"/>
                  <a:gd name="connsiteX8" fmla="*/ 222645 w 370129"/>
                  <a:gd name="connsiteY8" fmla="*/ 737419 h 845574"/>
                  <a:gd name="connsiteX9" fmla="*/ 242309 w 370129"/>
                  <a:gd name="connsiteY9" fmla="*/ 845574 h 845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129" h="845574">
                    <a:moveTo>
                      <a:pt x="370129" y="0"/>
                    </a:moveTo>
                    <a:cubicBezTo>
                      <a:pt x="314412" y="37690"/>
                      <a:pt x="258696" y="75381"/>
                      <a:pt x="202980" y="98323"/>
                    </a:cubicBezTo>
                    <a:cubicBezTo>
                      <a:pt x="147264" y="121265"/>
                      <a:pt x="68606" y="109794"/>
                      <a:pt x="35832" y="137652"/>
                    </a:cubicBezTo>
                    <a:cubicBezTo>
                      <a:pt x="3058" y="165510"/>
                      <a:pt x="-8413" y="231058"/>
                      <a:pt x="6335" y="265471"/>
                    </a:cubicBezTo>
                    <a:cubicBezTo>
                      <a:pt x="21083" y="299884"/>
                      <a:pt x="96464" y="306439"/>
                      <a:pt x="124322" y="344129"/>
                    </a:cubicBezTo>
                    <a:cubicBezTo>
                      <a:pt x="152180" y="381819"/>
                      <a:pt x="183315" y="452284"/>
                      <a:pt x="173483" y="491613"/>
                    </a:cubicBezTo>
                    <a:cubicBezTo>
                      <a:pt x="163651" y="530942"/>
                      <a:pt x="53858" y="560439"/>
                      <a:pt x="65329" y="580103"/>
                    </a:cubicBezTo>
                    <a:cubicBezTo>
                      <a:pt x="76800" y="599767"/>
                      <a:pt x="216090" y="583381"/>
                      <a:pt x="242309" y="609600"/>
                    </a:cubicBezTo>
                    <a:cubicBezTo>
                      <a:pt x="268528" y="635819"/>
                      <a:pt x="222645" y="698090"/>
                      <a:pt x="222645" y="737419"/>
                    </a:cubicBezTo>
                    <a:cubicBezTo>
                      <a:pt x="222645" y="776748"/>
                      <a:pt x="232477" y="811161"/>
                      <a:pt x="242309" y="845574"/>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5" name="Group 874"/>
            <p:cNvGrpSpPr/>
            <p:nvPr/>
          </p:nvGrpSpPr>
          <p:grpSpPr>
            <a:xfrm>
              <a:off x="3623203" y="3406832"/>
              <a:ext cx="555248" cy="872703"/>
              <a:chOff x="3027339" y="2633182"/>
              <a:chExt cx="555248" cy="914772"/>
            </a:xfrm>
          </p:grpSpPr>
          <p:sp>
            <p:nvSpPr>
              <p:cNvPr id="889" name="Freeform 888"/>
              <p:cNvSpPr/>
              <p:nvPr/>
            </p:nvSpPr>
            <p:spPr>
              <a:xfrm>
                <a:off x="3248290" y="2633554"/>
                <a:ext cx="275303" cy="914400"/>
              </a:xfrm>
              <a:custGeom>
                <a:avLst/>
                <a:gdLst>
                  <a:gd name="connsiteX0" fmla="*/ 275303 w 275303"/>
                  <a:gd name="connsiteY0" fmla="*/ 0 h 914400"/>
                  <a:gd name="connsiteX1" fmla="*/ 98322 w 275303"/>
                  <a:gd name="connsiteY1" fmla="*/ 58993 h 914400"/>
                  <a:gd name="connsiteX2" fmla="*/ 78658 w 275303"/>
                  <a:gd name="connsiteY2" fmla="*/ 255639 h 914400"/>
                  <a:gd name="connsiteX3" fmla="*/ 0 w 275303"/>
                  <a:gd name="connsiteY3" fmla="*/ 383458 h 914400"/>
                  <a:gd name="connsiteX4" fmla="*/ 78658 w 275303"/>
                  <a:gd name="connsiteY4" fmla="*/ 599768 h 914400"/>
                  <a:gd name="connsiteX5" fmla="*/ 98322 w 275303"/>
                  <a:gd name="connsiteY5" fmla="*/ 707922 h 914400"/>
                  <a:gd name="connsiteX6" fmla="*/ 245806 w 275303"/>
                  <a:gd name="connsiteY6" fmla="*/ 766916 h 914400"/>
                  <a:gd name="connsiteX7" fmla="*/ 235974 w 275303"/>
                  <a:gd name="connsiteY7"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303" h="914400">
                    <a:moveTo>
                      <a:pt x="275303" y="0"/>
                    </a:moveTo>
                    <a:cubicBezTo>
                      <a:pt x="203199" y="8193"/>
                      <a:pt x="131096" y="16387"/>
                      <a:pt x="98322" y="58993"/>
                    </a:cubicBezTo>
                    <a:cubicBezTo>
                      <a:pt x="65548" y="101599"/>
                      <a:pt x="95045" y="201562"/>
                      <a:pt x="78658" y="255639"/>
                    </a:cubicBezTo>
                    <a:cubicBezTo>
                      <a:pt x="62271" y="309716"/>
                      <a:pt x="0" y="326103"/>
                      <a:pt x="0" y="383458"/>
                    </a:cubicBezTo>
                    <a:cubicBezTo>
                      <a:pt x="0" y="440813"/>
                      <a:pt x="62271" y="545691"/>
                      <a:pt x="78658" y="599768"/>
                    </a:cubicBezTo>
                    <a:cubicBezTo>
                      <a:pt x="95045" y="653845"/>
                      <a:pt x="70464" y="680064"/>
                      <a:pt x="98322" y="707922"/>
                    </a:cubicBezTo>
                    <a:cubicBezTo>
                      <a:pt x="126180" y="735780"/>
                      <a:pt x="222864" y="732503"/>
                      <a:pt x="245806" y="766916"/>
                    </a:cubicBezTo>
                    <a:cubicBezTo>
                      <a:pt x="268748" y="801329"/>
                      <a:pt x="252361" y="857864"/>
                      <a:pt x="235974" y="914400"/>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0" name="Freeform 889"/>
              <p:cNvSpPr/>
              <p:nvPr/>
            </p:nvSpPr>
            <p:spPr>
              <a:xfrm>
                <a:off x="3212458" y="2672883"/>
                <a:ext cx="370129" cy="845574"/>
              </a:xfrm>
              <a:custGeom>
                <a:avLst/>
                <a:gdLst>
                  <a:gd name="connsiteX0" fmla="*/ 370129 w 370129"/>
                  <a:gd name="connsiteY0" fmla="*/ 0 h 845574"/>
                  <a:gd name="connsiteX1" fmla="*/ 202980 w 370129"/>
                  <a:gd name="connsiteY1" fmla="*/ 98323 h 845574"/>
                  <a:gd name="connsiteX2" fmla="*/ 35832 w 370129"/>
                  <a:gd name="connsiteY2" fmla="*/ 137652 h 845574"/>
                  <a:gd name="connsiteX3" fmla="*/ 6335 w 370129"/>
                  <a:gd name="connsiteY3" fmla="*/ 265471 h 845574"/>
                  <a:gd name="connsiteX4" fmla="*/ 124322 w 370129"/>
                  <a:gd name="connsiteY4" fmla="*/ 344129 h 845574"/>
                  <a:gd name="connsiteX5" fmla="*/ 173483 w 370129"/>
                  <a:gd name="connsiteY5" fmla="*/ 491613 h 845574"/>
                  <a:gd name="connsiteX6" fmla="*/ 65329 w 370129"/>
                  <a:gd name="connsiteY6" fmla="*/ 580103 h 845574"/>
                  <a:gd name="connsiteX7" fmla="*/ 242309 w 370129"/>
                  <a:gd name="connsiteY7" fmla="*/ 609600 h 845574"/>
                  <a:gd name="connsiteX8" fmla="*/ 222645 w 370129"/>
                  <a:gd name="connsiteY8" fmla="*/ 737419 h 845574"/>
                  <a:gd name="connsiteX9" fmla="*/ 242309 w 370129"/>
                  <a:gd name="connsiteY9" fmla="*/ 845574 h 845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129" h="845574">
                    <a:moveTo>
                      <a:pt x="370129" y="0"/>
                    </a:moveTo>
                    <a:cubicBezTo>
                      <a:pt x="314412" y="37690"/>
                      <a:pt x="258696" y="75381"/>
                      <a:pt x="202980" y="98323"/>
                    </a:cubicBezTo>
                    <a:cubicBezTo>
                      <a:pt x="147264" y="121265"/>
                      <a:pt x="68606" y="109794"/>
                      <a:pt x="35832" y="137652"/>
                    </a:cubicBezTo>
                    <a:cubicBezTo>
                      <a:pt x="3058" y="165510"/>
                      <a:pt x="-8413" y="231058"/>
                      <a:pt x="6335" y="265471"/>
                    </a:cubicBezTo>
                    <a:cubicBezTo>
                      <a:pt x="21083" y="299884"/>
                      <a:pt x="96464" y="306439"/>
                      <a:pt x="124322" y="344129"/>
                    </a:cubicBezTo>
                    <a:cubicBezTo>
                      <a:pt x="152180" y="381819"/>
                      <a:pt x="183315" y="452284"/>
                      <a:pt x="173483" y="491613"/>
                    </a:cubicBezTo>
                    <a:cubicBezTo>
                      <a:pt x="163651" y="530942"/>
                      <a:pt x="53858" y="560439"/>
                      <a:pt x="65329" y="580103"/>
                    </a:cubicBezTo>
                    <a:cubicBezTo>
                      <a:pt x="76800" y="599767"/>
                      <a:pt x="216090" y="583381"/>
                      <a:pt x="242309" y="609600"/>
                    </a:cubicBezTo>
                    <a:cubicBezTo>
                      <a:pt x="268528" y="635819"/>
                      <a:pt x="222645" y="698090"/>
                      <a:pt x="222645" y="737419"/>
                    </a:cubicBezTo>
                    <a:cubicBezTo>
                      <a:pt x="222645" y="776748"/>
                      <a:pt x="232477" y="811161"/>
                      <a:pt x="242309" y="845574"/>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1" name="Freeform 890"/>
              <p:cNvSpPr/>
              <p:nvPr/>
            </p:nvSpPr>
            <p:spPr>
              <a:xfrm>
                <a:off x="3063171" y="2633182"/>
                <a:ext cx="275303" cy="914400"/>
              </a:xfrm>
              <a:custGeom>
                <a:avLst/>
                <a:gdLst>
                  <a:gd name="connsiteX0" fmla="*/ 275303 w 275303"/>
                  <a:gd name="connsiteY0" fmla="*/ 0 h 914400"/>
                  <a:gd name="connsiteX1" fmla="*/ 98322 w 275303"/>
                  <a:gd name="connsiteY1" fmla="*/ 58993 h 914400"/>
                  <a:gd name="connsiteX2" fmla="*/ 78658 w 275303"/>
                  <a:gd name="connsiteY2" fmla="*/ 255639 h 914400"/>
                  <a:gd name="connsiteX3" fmla="*/ 0 w 275303"/>
                  <a:gd name="connsiteY3" fmla="*/ 383458 h 914400"/>
                  <a:gd name="connsiteX4" fmla="*/ 78658 w 275303"/>
                  <a:gd name="connsiteY4" fmla="*/ 599768 h 914400"/>
                  <a:gd name="connsiteX5" fmla="*/ 98322 w 275303"/>
                  <a:gd name="connsiteY5" fmla="*/ 707922 h 914400"/>
                  <a:gd name="connsiteX6" fmla="*/ 245806 w 275303"/>
                  <a:gd name="connsiteY6" fmla="*/ 766916 h 914400"/>
                  <a:gd name="connsiteX7" fmla="*/ 235974 w 275303"/>
                  <a:gd name="connsiteY7"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303" h="914400">
                    <a:moveTo>
                      <a:pt x="275303" y="0"/>
                    </a:moveTo>
                    <a:cubicBezTo>
                      <a:pt x="203199" y="8193"/>
                      <a:pt x="131096" y="16387"/>
                      <a:pt x="98322" y="58993"/>
                    </a:cubicBezTo>
                    <a:cubicBezTo>
                      <a:pt x="65548" y="101599"/>
                      <a:pt x="95045" y="201562"/>
                      <a:pt x="78658" y="255639"/>
                    </a:cubicBezTo>
                    <a:cubicBezTo>
                      <a:pt x="62271" y="309716"/>
                      <a:pt x="0" y="326103"/>
                      <a:pt x="0" y="383458"/>
                    </a:cubicBezTo>
                    <a:cubicBezTo>
                      <a:pt x="0" y="440813"/>
                      <a:pt x="62271" y="545691"/>
                      <a:pt x="78658" y="599768"/>
                    </a:cubicBezTo>
                    <a:cubicBezTo>
                      <a:pt x="95045" y="653845"/>
                      <a:pt x="70464" y="680064"/>
                      <a:pt x="98322" y="707922"/>
                    </a:cubicBezTo>
                    <a:cubicBezTo>
                      <a:pt x="126180" y="735780"/>
                      <a:pt x="222864" y="732503"/>
                      <a:pt x="245806" y="766916"/>
                    </a:cubicBezTo>
                    <a:cubicBezTo>
                      <a:pt x="268748" y="801329"/>
                      <a:pt x="252361" y="857864"/>
                      <a:pt x="235974" y="914400"/>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2" name="Freeform 891"/>
              <p:cNvSpPr/>
              <p:nvPr/>
            </p:nvSpPr>
            <p:spPr>
              <a:xfrm>
                <a:off x="3027339" y="2672511"/>
                <a:ext cx="370129" cy="845574"/>
              </a:xfrm>
              <a:custGeom>
                <a:avLst/>
                <a:gdLst>
                  <a:gd name="connsiteX0" fmla="*/ 370129 w 370129"/>
                  <a:gd name="connsiteY0" fmla="*/ 0 h 845574"/>
                  <a:gd name="connsiteX1" fmla="*/ 202980 w 370129"/>
                  <a:gd name="connsiteY1" fmla="*/ 98323 h 845574"/>
                  <a:gd name="connsiteX2" fmla="*/ 35832 w 370129"/>
                  <a:gd name="connsiteY2" fmla="*/ 137652 h 845574"/>
                  <a:gd name="connsiteX3" fmla="*/ 6335 w 370129"/>
                  <a:gd name="connsiteY3" fmla="*/ 265471 h 845574"/>
                  <a:gd name="connsiteX4" fmla="*/ 124322 w 370129"/>
                  <a:gd name="connsiteY4" fmla="*/ 344129 h 845574"/>
                  <a:gd name="connsiteX5" fmla="*/ 173483 w 370129"/>
                  <a:gd name="connsiteY5" fmla="*/ 491613 h 845574"/>
                  <a:gd name="connsiteX6" fmla="*/ 65329 w 370129"/>
                  <a:gd name="connsiteY6" fmla="*/ 580103 h 845574"/>
                  <a:gd name="connsiteX7" fmla="*/ 242309 w 370129"/>
                  <a:gd name="connsiteY7" fmla="*/ 609600 h 845574"/>
                  <a:gd name="connsiteX8" fmla="*/ 222645 w 370129"/>
                  <a:gd name="connsiteY8" fmla="*/ 737419 h 845574"/>
                  <a:gd name="connsiteX9" fmla="*/ 242309 w 370129"/>
                  <a:gd name="connsiteY9" fmla="*/ 845574 h 845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129" h="845574">
                    <a:moveTo>
                      <a:pt x="370129" y="0"/>
                    </a:moveTo>
                    <a:cubicBezTo>
                      <a:pt x="314412" y="37690"/>
                      <a:pt x="258696" y="75381"/>
                      <a:pt x="202980" y="98323"/>
                    </a:cubicBezTo>
                    <a:cubicBezTo>
                      <a:pt x="147264" y="121265"/>
                      <a:pt x="68606" y="109794"/>
                      <a:pt x="35832" y="137652"/>
                    </a:cubicBezTo>
                    <a:cubicBezTo>
                      <a:pt x="3058" y="165510"/>
                      <a:pt x="-8413" y="231058"/>
                      <a:pt x="6335" y="265471"/>
                    </a:cubicBezTo>
                    <a:cubicBezTo>
                      <a:pt x="21083" y="299884"/>
                      <a:pt x="96464" y="306439"/>
                      <a:pt x="124322" y="344129"/>
                    </a:cubicBezTo>
                    <a:cubicBezTo>
                      <a:pt x="152180" y="381819"/>
                      <a:pt x="183315" y="452284"/>
                      <a:pt x="173483" y="491613"/>
                    </a:cubicBezTo>
                    <a:cubicBezTo>
                      <a:pt x="163651" y="530942"/>
                      <a:pt x="53858" y="560439"/>
                      <a:pt x="65329" y="580103"/>
                    </a:cubicBezTo>
                    <a:cubicBezTo>
                      <a:pt x="76800" y="599767"/>
                      <a:pt x="216090" y="583381"/>
                      <a:pt x="242309" y="609600"/>
                    </a:cubicBezTo>
                    <a:cubicBezTo>
                      <a:pt x="268528" y="635819"/>
                      <a:pt x="222645" y="698090"/>
                      <a:pt x="222645" y="737419"/>
                    </a:cubicBezTo>
                    <a:cubicBezTo>
                      <a:pt x="222645" y="776748"/>
                      <a:pt x="232477" y="811161"/>
                      <a:pt x="242309" y="845574"/>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6" name="Rounded Rectangle 875"/>
            <p:cNvSpPr/>
            <p:nvPr/>
          </p:nvSpPr>
          <p:spPr>
            <a:xfrm rot="8282743">
              <a:off x="4415211" y="2991676"/>
              <a:ext cx="784175" cy="276057"/>
            </a:xfrm>
            <a:prstGeom prst="roundRect">
              <a:avLst>
                <a:gd name="adj" fmla="val 45663"/>
              </a:avLst>
            </a:prstGeom>
            <a:gradFill flip="none" rotWithShape="1">
              <a:gsLst>
                <a:gs pos="1515">
                  <a:schemeClr val="accent1">
                    <a:lumMod val="50000"/>
                  </a:schemeClr>
                </a:gs>
                <a:gs pos="13000">
                  <a:schemeClr val="accent1"/>
                </a:gs>
                <a:gs pos="24000">
                  <a:schemeClr val="accent1">
                    <a:lumMod val="60000"/>
                    <a:lumOff val="40000"/>
                  </a:schemeClr>
                </a:gs>
                <a:gs pos="38000">
                  <a:schemeClr val="accent1">
                    <a:lumMod val="40000"/>
                    <a:lumOff val="60000"/>
                  </a:schemeClr>
                </a:gs>
                <a:gs pos="81000">
                  <a:schemeClr val="accent1">
                    <a:lumMod val="60000"/>
                    <a:lumOff val="40000"/>
                  </a:schemeClr>
                </a:gs>
                <a:gs pos="60600">
                  <a:schemeClr val="tx1"/>
                </a:gs>
                <a:gs pos="70000">
                  <a:schemeClr val="accent1">
                    <a:lumMod val="40000"/>
                    <a:lumOff val="60000"/>
                  </a:schemeClr>
                </a:gs>
                <a:gs pos="48000">
                  <a:schemeClr val="accent1">
                    <a:lumMod val="20000"/>
                    <a:lumOff val="80000"/>
                  </a:schemeClr>
                </a:gs>
                <a:gs pos="91000">
                  <a:schemeClr val="accent1"/>
                </a:gs>
                <a:gs pos="100000">
                  <a:schemeClr val="accent1">
                    <a:lumMod val="50000"/>
                  </a:schemeClr>
                </a:gs>
              </a:gsLst>
              <a:lin ang="16200000" scaled="1"/>
              <a:tileRect/>
            </a:gradFill>
            <a:effectLst>
              <a:innerShdw blurRad="152400" dist="63500">
                <a:schemeClr val="accent1"/>
              </a:innerShdw>
            </a:effectLst>
            <a:scene3d>
              <a:camera prst="orthographicFront">
                <a:rot lat="0" lon="1889998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7" name="Group 876"/>
            <p:cNvGrpSpPr/>
            <p:nvPr/>
          </p:nvGrpSpPr>
          <p:grpSpPr>
            <a:xfrm>
              <a:off x="4888796" y="2042204"/>
              <a:ext cx="555248" cy="831292"/>
              <a:chOff x="3027339" y="2633182"/>
              <a:chExt cx="555248" cy="914772"/>
            </a:xfrm>
          </p:grpSpPr>
          <p:sp>
            <p:nvSpPr>
              <p:cNvPr id="885" name="Freeform 884"/>
              <p:cNvSpPr/>
              <p:nvPr/>
            </p:nvSpPr>
            <p:spPr>
              <a:xfrm>
                <a:off x="3248290" y="2633554"/>
                <a:ext cx="275303" cy="914400"/>
              </a:xfrm>
              <a:custGeom>
                <a:avLst/>
                <a:gdLst>
                  <a:gd name="connsiteX0" fmla="*/ 275303 w 275303"/>
                  <a:gd name="connsiteY0" fmla="*/ 0 h 914400"/>
                  <a:gd name="connsiteX1" fmla="*/ 98322 w 275303"/>
                  <a:gd name="connsiteY1" fmla="*/ 58993 h 914400"/>
                  <a:gd name="connsiteX2" fmla="*/ 78658 w 275303"/>
                  <a:gd name="connsiteY2" fmla="*/ 255639 h 914400"/>
                  <a:gd name="connsiteX3" fmla="*/ 0 w 275303"/>
                  <a:gd name="connsiteY3" fmla="*/ 383458 h 914400"/>
                  <a:gd name="connsiteX4" fmla="*/ 78658 w 275303"/>
                  <a:gd name="connsiteY4" fmla="*/ 599768 h 914400"/>
                  <a:gd name="connsiteX5" fmla="*/ 98322 w 275303"/>
                  <a:gd name="connsiteY5" fmla="*/ 707922 h 914400"/>
                  <a:gd name="connsiteX6" fmla="*/ 245806 w 275303"/>
                  <a:gd name="connsiteY6" fmla="*/ 766916 h 914400"/>
                  <a:gd name="connsiteX7" fmla="*/ 235974 w 275303"/>
                  <a:gd name="connsiteY7"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303" h="914400">
                    <a:moveTo>
                      <a:pt x="275303" y="0"/>
                    </a:moveTo>
                    <a:cubicBezTo>
                      <a:pt x="203199" y="8193"/>
                      <a:pt x="131096" y="16387"/>
                      <a:pt x="98322" y="58993"/>
                    </a:cubicBezTo>
                    <a:cubicBezTo>
                      <a:pt x="65548" y="101599"/>
                      <a:pt x="95045" y="201562"/>
                      <a:pt x="78658" y="255639"/>
                    </a:cubicBezTo>
                    <a:cubicBezTo>
                      <a:pt x="62271" y="309716"/>
                      <a:pt x="0" y="326103"/>
                      <a:pt x="0" y="383458"/>
                    </a:cubicBezTo>
                    <a:cubicBezTo>
                      <a:pt x="0" y="440813"/>
                      <a:pt x="62271" y="545691"/>
                      <a:pt x="78658" y="599768"/>
                    </a:cubicBezTo>
                    <a:cubicBezTo>
                      <a:pt x="95045" y="653845"/>
                      <a:pt x="70464" y="680064"/>
                      <a:pt x="98322" y="707922"/>
                    </a:cubicBezTo>
                    <a:cubicBezTo>
                      <a:pt x="126180" y="735780"/>
                      <a:pt x="222864" y="732503"/>
                      <a:pt x="245806" y="766916"/>
                    </a:cubicBezTo>
                    <a:cubicBezTo>
                      <a:pt x="268748" y="801329"/>
                      <a:pt x="252361" y="857864"/>
                      <a:pt x="235974" y="914400"/>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6" name="Freeform 885"/>
              <p:cNvSpPr/>
              <p:nvPr/>
            </p:nvSpPr>
            <p:spPr>
              <a:xfrm>
                <a:off x="3212458" y="2672883"/>
                <a:ext cx="370129" cy="845574"/>
              </a:xfrm>
              <a:custGeom>
                <a:avLst/>
                <a:gdLst>
                  <a:gd name="connsiteX0" fmla="*/ 370129 w 370129"/>
                  <a:gd name="connsiteY0" fmla="*/ 0 h 845574"/>
                  <a:gd name="connsiteX1" fmla="*/ 202980 w 370129"/>
                  <a:gd name="connsiteY1" fmla="*/ 98323 h 845574"/>
                  <a:gd name="connsiteX2" fmla="*/ 35832 w 370129"/>
                  <a:gd name="connsiteY2" fmla="*/ 137652 h 845574"/>
                  <a:gd name="connsiteX3" fmla="*/ 6335 w 370129"/>
                  <a:gd name="connsiteY3" fmla="*/ 265471 h 845574"/>
                  <a:gd name="connsiteX4" fmla="*/ 124322 w 370129"/>
                  <a:gd name="connsiteY4" fmla="*/ 344129 h 845574"/>
                  <a:gd name="connsiteX5" fmla="*/ 173483 w 370129"/>
                  <a:gd name="connsiteY5" fmla="*/ 491613 h 845574"/>
                  <a:gd name="connsiteX6" fmla="*/ 65329 w 370129"/>
                  <a:gd name="connsiteY6" fmla="*/ 580103 h 845574"/>
                  <a:gd name="connsiteX7" fmla="*/ 242309 w 370129"/>
                  <a:gd name="connsiteY7" fmla="*/ 609600 h 845574"/>
                  <a:gd name="connsiteX8" fmla="*/ 222645 w 370129"/>
                  <a:gd name="connsiteY8" fmla="*/ 737419 h 845574"/>
                  <a:gd name="connsiteX9" fmla="*/ 242309 w 370129"/>
                  <a:gd name="connsiteY9" fmla="*/ 845574 h 845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129" h="845574">
                    <a:moveTo>
                      <a:pt x="370129" y="0"/>
                    </a:moveTo>
                    <a:cubicBezTo>
                      <a:pt x="314412" y="37690"/>
                      <a:pt x="258696" y="75381"/>
                      <a:pt x="202980" y="98323"/>
                    </a:cubicBezTo>
                    <a:cubicBezTo>
                      <a:pt x="147264" y="121265"/>
                      <a:pt x="68606" y="109794"/>
                      <a:pt x="35832" y="137652"/>
                    </a:cubicBezTo>
                    <a:cubicBezTo>
                      <a:pt x="3058" y="165510"/>
                      <a:pt x="-8413" y="231058"/>
                      <a:pt x="6335" y="265471"/>
                    </a:cubicBezTo>
                    <a:cubicBezTo>
                      <a:pt x="21083" y="299884"/>
                      <a:pt x="96464" y="306439"/>
                      <a:pt x="124322" y="344129"/>
                    </a:cubicBezTo>
                    <a:cubicBezTo>
                      <a:pt x="152180" y="381819"/>
                      <a:pt x="183315" y="452284"/>
                      <a:pt x="173483" y="491613"/>
                    </a:cubicBezTo>
                    <a:cubicBezTo>
                      <a:pt x="163651" y="530942"/>
                      <a:pt x="53858" y="560439"/>
                      <a:pt x="65329" y="580103"/>
                    </a:cubicBezTo>
                    <a:cubicBezTo>
                      <a:pt x="76800" y="599767"/>
                      <a:pt x="216090" y="583381"/>
                      <a:pt x="242309" y="609600"/>
                    </a:cubicBezTo>
                    <a:cubicBezTo>
                      <a:pt x="268528" y="635819"/>
                      <a:pt x="222645" y="698090"/>
                      <a:pt x="222645" y="737419"/>
                    </a:cubicBezTo>
                    <a:cubicBezTo>
                      <a:pt x="222645" y="776748"/>
                      <a:pt x="232477" y="811161"/>
                      <a:pt x="242309" y="845574"/>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7" name="Freeform 886"/>
              <p:cNvSpPr/>
              <p:nvPr/>
            </p:nvSpPr>
            <p:spPr>
              <a:xfrm>
                <a:off x="3063171" y="2633182"/>
                <a:ext cx="275303" cy="914400"/>
              </a:xfrm>
              <a:custGeom>
                <a:avLst/>
                <a:gdLst>
                  <a:gd name="connsiteX0" fmla="*/ 275303 w 275303"/>
                  <a:gd name="connsiteY0" fmla="*/ 0 h 914400"/>
                  <a:gd name="connsiteX1" fmla="*/ 98322 w 275303"/>
                  <a:gd name="connsiteY1" fmla="*/ 58993 h 914400"/>
                  <a:gd name="connsiteX2" fmla="*/ 78658 w 275303"/>
                  <a:gd name="connsiteY2" fmla="*/ 255639 h 914400"/>
                  <a:gd name="connsiteX3" fmla="*/ 0 w 275303"/>
                  <a:gd name="connsiteY3" fmla="*/ 383458 h 914400"/>
                  <a:gd name="connsiteX4" fmla="*/ 78658 w 275303"/>
                  <a:gd name="connsiteY4" fmla="*/ 599768 h 914400"/>
                  <a:gd name="connsiteX5" fmla="*/ 98322 w 275303"/>
                  <a:gd name="connsiteY5" fmla="*/ 707922 h 914400"/>
                  <a:gd name="connsiteX6" fmla="*/ 245806 w 275303"/>
                  <a:gd name="connsiteY6" fmla="*/ 766916 h 914400"/>
                  <a:gd name="connsiteX7" fmla="*/ 235974 w 275303"/>
                  <a:gd name="connsiteY7"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303" h="914400">
                    <a:moveTo>
                      <a:pt x="275303" y="0"/>
                    </a:moveTo>
                    <a:cubicBezTo>
                      <a:pt x="203199" y="8193"/>
                      <a:pt x="131096" y="16387"/>
                      <a:pt x="98322" y="58993"/>
                    </a:cubicBezTo>
                    <a:cubicBezTo>
                      <a:pt x="65548" y="101599"/>
                      <a:pt x="95045" y="201562"/>
                      <a:pt x="78658" y="255639"/>
                    </a:cubicBezTo>
                    <a:cubicBezTo>
                      <a:pt x="62271" y="309716"/>
                      <a:pt x="0" y="326103"/>
                      <a:pt x="0" y="383458"/>
                    </a:cubicBezTo>
                    <a:cubicBezTo>
                      <a:pt x="0" y="440813"/>
                      <a:pt x="62271" y="545691"/>
                      <a:pt x="78658" y="599768"/>
                    </a:cubicBezTo>
                    <a:cubicBezTo>
                      <a:pt x="95045" y="653845"/>
                      <a:pt x="70464" y="680064"/>
                      <a:pt x="98322" y="707922"/>
                    </a:cubicBezTo>
                    <a:cubicBezTo>
                      <a:pt x="126180" y="735780"/>
                      <a:pt x="222864" y="732503"/>
                      <a:pt x="245806" y="766916"/>
                    </a:cubicBezTo>
                    <a:cubicBezTo>
                      <a:pt x="268748" y="801329"/>
                      <a:pt x="252361" y="857864"/>
                      <a:pt x="235974" y="914400"/>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8" name="Freeform 887"/>
              <p:cNvSpPr/>
              <p:nvPr/>
            </p:nvSpPr>
            <p:spPr>
              <a:xfrm>
                <a:off x="3027339" y="2672511"/>
                <a:ext cx="370129" cy="845574"/>
              </a:xfrm>
              <a:custGeom>
                <a:avLst/>
                <a:gdLst>
                  <a:gd name="connsiteX0" fmla="*/ 370129 w 370129"/>
                  <a:gd name="connsiteY0" fmla="*/ 0 h 845574"/>
                  <a:gd name="connsiteX1" fmla="*/ 202980 w 370129"/>
                  <a:gd name="connsiteY1" fmla="*/ 98323 h 845574"/>
                  <a:gd name="connsiteX2" fmla="*/ 35832 w 370129"/>
                  <a:gd name="connsiteY2" fmla="*/ 137652 h 845574"/>
                  <a:gd name="connsiteX3" fmla="*/ 6335 w 370129"/>
                  <a:gd name="connsiteY3" fmla="*/ 265471 h 845574"/>
                  <a:gd name="connsiteX4" fmla="*/ 124322 w 370129"/>
                  <a:gd name="connsiteY4" fmla="*/ 344129 h 845574"/>
                  <a:gd name="connsiteX5" fmla="*/ 173483 w 370129"/>
                  <a:gd name="connsiteY5" fmla="*/ 491613 h 845574"/>
                  <a:gd name="connsiteX6" fmla="*/ 65329 w 370129"/>
                  <a:gd name="connsiteY6" fmla="*/ 580103 h 845574"/>
                  <a:gd name="connsiteX7" fmla="*/ 242309 w 370129"/>
                  <a:gd name="connsiteY7" fmla="*/ 609600 h 845574"/>
                  <a:gd name="connsiteX8" fmla="*/ 222645 w 370129"/>
                  <a:gd name="connsiteY8" fmla="*/ 737419 h 845574"/>
                  <a:gd name="connsiteX9" fmla="*/ 242309 w 370129"/>
                  <a:gd name="connsiteY9" fmla="*/ 845574 h 845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129" h="845574">
                    <a:moveTo>
                      <a:pt x="370129" y="0"/>
                    </a:moveTo>
                    <a:cubicBezTo>
                      <a:pt x="314412" y="37690"/>
                      <a:pt x="258696" y="75381"/>
                      <a:pt x="202980" y="98323"/>
                    </a:cubicBezTo>
                    <a:cubicBezTo>
                      <a:pt x="147264" y="121265"/>
                      <a:pt x="68606" y="109794"/>
                      <a:pt x="35832" y="137652"/>
                    </a:cubicBezTo>
                    <a:cubicBezTo>
                      <a:pt x="3058" y="165510"/>
                      <a:pt x="-8413" y="231058"/>
                      <a:pt x="6335" y="265471"/>
                    </a:cubicBezTo>
                    <a:cubicBezTo>
                      <a:pt x="21083" y="299884"/>
                      <a:pt x="96464" y="306439"/>
                      <a:pt x="124322" y="344129"/>
                    </a:cubicBezTo>
                    <a:cubicBezTo>
                      <a:pt x="152180" y="381819"/>
                      <a:pt x="183315" y="452284"/>
                      <a:pt x="173483" y="491613"/>
                    </a:cubicBezTo>
                    <a:cubicBezTo>
                      <a:pt x="163651" y="530942"/>
                      <a:pt x="53858" y="560439"/>
                      <a:pt x="65329" y="580103"/>
                    </a:cubicBezTo>
                    <a:cubicBezTo>
                      <a:pt x="76800" y="599767"/>
                      <a:pt x="216090" y="583381"/>
                      <a:pt x="242309" y="609600"/>
                    </a:cubicBezTo>
                    <a:cubicBezTo>
                      <a:pt x="268528" y="635819"/>
                      <a:pt x="222645" y="698090"/>
                      <a:pt x="222645" y="737419"/>
                    </a:cubicBezTo>
                    <a:cubicBezTo>
                      <a:pt x="222645" y="776748"/>
                      <a:pt x="232477" y="811161"/>
                      <a:pt x="242309" y="845574"/>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8" name="Rounded Rectangle 877"/>
            <p:cNvSpPr/>
            <p:nvPr/>
          </p:nvSpPr>
          <p:spPr>
            <a:xfrm rot="5185199">
              <a:off x="4522712" y="2446245"/>
              <a:ext cx="882746" cy="276057"/>
            </a:xfrm>
            <a:prstGeom prst="roundRect">
              <a:avLst>
                <a:gd name="adj" fmla="val 45663"/>
              </a:avLst>
            </a:prstGeom>
            <a:gradFill flip="none" rotWithShape="1">
              <a:gsLst>
                <a:gs pos="1515">
                  <a:schemeClr val="accent1">
                    <a:lumMod val="50000"/>
                  </a:schemeClr>
                </a:gs>
                <a:gs pos="13000">
                  <a:schemeClr val="accent1"/>
                </a:gs>
                <a:gs pos="24000">
                  <a:schemeClr val="accent1">
                    <a:lumMod val="60000"/>
                    <a:lumOff val="40000"/>
                  </a:schemeClr>
                </a:gs>
                <a:gs pos="38000">
                  <a:schemeClr val="accent1">
                    <a:lumMod val="40000"/>
                    <a:lumOff val="60000"/>
                  </a:schemeClr>
                </a:gs>
                <a:gs pos="81000">
                  <a:schemeClr val="accent1">
                    <a:lumMod val="60000"/>
                    <a:lumOff val="40000"/>
                  </a:schemeClr>
                </a:gs>
                <a:gs pos="60600">
                  <a:schemeClr val="tx1"/>
                </a:gs>
                <a:gs pos="70000">
                  <a:schemeClr val="accent1">
                    <a:lumMod val="40000"/>
                    <a:lumOff val="60000"/>
                  </a:schemeClr>
                </a:gs>
                <a:gs pos="48000">
                  <a:schemeClr val="accent1">
                    <a:lumMod val="20000"/>
                    <a:lumOff val="80000"/>
                  </a:schemeClr>
                </a:gs>
                <a:gs pos="91000">
                  <a:schemeClr val="accent1"/>
                </a:gs>
                <a:gs pos="100000">
                  <a:schemeClr val="accent1">
                    <a:lumMod val="50000"/>
                  </a:schemeClr>
                </a:gs>
              </a:gsLst>
              <a:lin ang="16200000" scaled="1"/>
              <a:tileRect/>
            </a:gradFill>
            <a:effectLst>
              <a:innerShdw blurRad="152400" dist="63500">
                <a:schemeClr val="accent1"/>
              </a:innerShdw>
            </a:effectLst>
            <a:scene3d>
              <a:camera prst="orthographicFront">
                <a:rot lat="0" lon="1889998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9" name="Group 878"/>
            <p:cNvGrpSpPr/>
            <p:nvPr/>
          </p:nvGrpSpPr>
          <p:grpSpPr>
            <a:xfrm>
              <a:off x="4219417" y="1102622"/>
              <a:ext cx="555248" cy="914772"/>
              <a:chOff x="3240004" y="1405641"/>
              <a:chExt cx="555248" cy="914772"/>
            </a:xfrm>
          </p:grpSpPr>
          <p:sp>
            <p:nvSpPr>
              <p:cNvPr id="881" name="Freeform 880"/>
              <p:cNvSpPr/>
              <p:nvPr/>
            </p:nvSpPr>
            <p:spPr>
              <a:xfrm>
                <a:off x="3460955" y="1406013"/>
                <a:ext cx="275303" cy="914400"/>
              </a:xfrm>
              <a:custGeom>
                <a:avLst/>
                <a:gdLst>
                  <a:gd name="connsiteX0" fmla="*/ 275303 w 275303"/>
                  <a:gd name="connsiteY0" fmla="*/ 0 h 914400"/>
                  <a:gd name="connsiteX1" fmla="*/ 98322 w 275303"/>
                  <a:gd name="connsiteY1" fmla="*/ 58993 h 914400"/>
                  <a:gd name="connsiteX2" fmla="*/ 78658 w 275303"/>
                  <a:gd name="connsiteY2" fmla="*/ 255639 h 914400"/>
                  <a:gd name="connsiteX3" fmla="*/ 0 w 275303"/>
                  <a:gd name="connsiteY3" fmla="*/ 383458 h 914400"/>
                  <a:gd name="connsiteX4" fmla="*/ 78658 w 275303"/>
                  <a:gd name="connsiteY4" fmla="*/ 599768 h 914400"/>
                  <a:gd name="connsiteX5" fmla="*/ 98322 w 275303"/>
                  <a:gd name="connsiteY5" fmla="*/ 707922 h 914400"/>
                  <a:gd name="connsiteX6" fmla="*/ 245806 w 275303"/>
                  <a:gd name="connsiteY6" fmla="*/ 766916 h 914400"/>
                  <a:gd name="connsiteX7" fmla="*/ 235974 w 275303"/>
                  <a:gd name="connsiteY7"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303" h="914400">
                    <a:moveTo>
                      <a:pt x="275303" y="0"/>
                    </a:moveTo>
                    <a:cubicBezTo>
                      <a:pt x="203199" y="8193"/>
                      <a:pt x="131096" y="16387"/>
                      <a:pt x="98322" y="58993"/>
                    </a:cubicBezTo>
                    <a:cubicBezTo>
                      <a:pt x="65548" y="101599"/>
                      <a:pt x="95045" y="201562"/>
                      <a:pt x="78658" y="255639"/>
                    </a:cubicBezTo>
                    <a:cubicBezTo>
                      <a:pt x="62271" y="309716"/>
                      <a:pt x="0" y="326103"/>
                      <a:pt x="0" y="383458"/>
                    </a:cubicBezTo>
                    <a:cubicBezTo>
                      <a:pt x="0" y="440813"/>
                      <a:pt x="62271" y="545691"/>
                      <a:pt x="78658" y="599768"/>
                    </a:cubicBezTo>
                    <a:cubicBezTo>
                      <a:pt x="95045" y="653845"/>
                      <a:pt x="70464" y="680064"/>
                      <a:pt x="98322" y="707922"/>
                    </a:cubicBezTo>
                    <a:cubicBezTo>
                      <a:pt x="126180" y="735780"/>
                      <a:pt x="222864" y="732503"/>
                      <a:pt x="245806" y="766916"/>
                    </a:cubicBezTo>
                    <a:cubicBezTo>
                      <a:pt x="268748" y="801329"/>
                      <a:pt x="252361" y="857864"/>
                      <a:pt x="235974" y="914400"/>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2" name="Freeform 881"/>
              <p:cNvSpPr/>
              <p:nvPr/>
            </p:nvSpPr>
            <p:spPr>
              <a:xfrm>
                <a:off x="3425123" y="1445342"/>
                <a:ext cx="370129" cy="845574"/>
              </a:xfrm>
              <a:custGeom>
                <a:avLst/>
                <a:gdLst>
                  <a:gd name="connsiteX0" fmla="*/ 370129 w 370129"/>
                  <a:gd name="connsiteY0" fmla="*/ 0 h 845574"/>
                  <a:gd name="connsiteX1" fmla="*/ 202980 w 370129"/>
                  <a:gd name="connsiteY1" fmla="*/ 98323 h 845574"/>
                  <a:gd name="connsiteX2" fmla="*/ 35832 w 370129"/>
                  <a:gd name="connsiteY2" fmla="*/ 137652 h 845574"/>
                  <a:gd name="connsiteX3" fmla="*/ 6335 w 370129"/>
                  <a:gd name="connsiteY3" fmla="*/ 265471 h 845574"/>
                  <a:gd name="connsiteX4" fmla="*/ 124322 w 370129"/>
                  <a:gd name="connsiteY4" fmla="*/ 344129 h 845574"/>
                  <a:gd name="connsiteX5" fmla="*/ 173483 w 370129"/>
                  <a:gd name="connsiteY5" fmla="*/ 491613 h 845574"/>
                  <a:gd name="connsiteX6" fmla="*/ 65329 w 370129"/>
                  <a:gd name="connsiteY6" fmla="*/ 580103 h 845574"/>
                  <a:gd name="connsiteX7" fmla="*/ 242309 w 370129"/>
                  <a:gd name="connsiteY7" fmla="*/ 609600 h 845574"/>
                  <a:gd name="connsiteX8" fmla="*/ 222645 w 370129"/>
                  <a:gd name="connsiteY8" fmla="*/ 737419 h 845574"/>
                  <a:gd name="connsiteX9" fmla="*/ 242309 w 370129"/>
                  <a:gd name="connsiteY9" fmla="*/ 845574 h 845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129" h="845574">
                    <a:moveTo>
                      <a:pt x="370129" y="0"/>
                    </a:moveTo>
                    <a:cubicBezTo>
                      <a:pt x="314412" y="37690"/>
                      <a:pt x="258696" y="75381"/>
                      <a:pt x="202980" y="98323"/>
                    </a:cubicBezTo>
                    <a:cubicBezTo>
                      <a:pt x="147264" y="121265"/>
                      <a:pt x="68606" y="109794"/>
                      <a:pt x="35832" y="137652"/>
                    </a:cubicBezTo>
                    <a:cubicBezTo>
                      <a:pt x="3058" y="165510"/>
                      <a:pt x="-8413" y="231058"/>
                      <a:pt x="6335" y="265471"/>
                    </a:cubicBezTo>
                    <a:cubicBezTo>
                      <a:pt x="21083" y="299884"/>
                      <a:pt x="96464" y="306439"/>
                      <a:pt x="124322" y="344129"/>
                    </a:cubicBezTo>
                    <a:cubicBezTo>
                      <a:pt x="152180" y="381819"/>
                      <a:pt x="183315" y="452284"/>
                      <a:pt x="173483" y="491613"/>
                    </a:cubicBezTo>
                    <a:cubicBezTo>
                      <a:pt x="163651" y="530942"/>
                      <a:pt x="53858" y="560439"/>
                      <a:pt x="65329" y="580103"/>
                    </a:cubicBezTo>
                    <a:cubicBezTo>
                      <a:pt x="76800" y="599767"/>
                      <a:pt x="216090" y="583381"/>
                      <a:pt x="242309" y="609600"/>
                    </a:cubicBezTo>
                    <a:cubicBezTo>
                      <a:pt x="268528" y="635819"/>
                      <a:pt x="222645" y="698090"/>
                      <a:pt x="222645" y="737419"/>
                    </a:cubicBezTo>
                    <a:cubicBezTo>
                      <a:pt x="222645" y="776748"/>
                      <a:pt x="232477" y="811161"/>
                      <a:pt x="242309" y="845574"/>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3" name="Freeform 882"/>
              <p:cNvSpPr/>
              <p:nvPr/>
            </p:nvSpPr>
            <p:spPr>
              <a:xfrm>
                <a:off x="3275836" y="1405641"/>
                <a:ext cx="275303" cy="914400"/>
              </a:xfrm>
              <a:custGeom>
                <a:avLst/>
                <a:gdLst>
                  <a:gd name="connsiteX0" fmla="*/ 275303 w 275303"/>
                  <a:gd name="connsiteY0" fmla="*/ 0 h 914400"/>
                  <a:gd name="connsiteX1" fmla="*/ 98322 w 275303"/>
                  <a:gd name="connsiteY1" fmla="*/ 58993 h 914400"/>
                  <a:gd name="connsiteX2" fmla="*/ 78658 w 275303"/>
                  <a:gd name="connsiteY2" fmla="*/ 255639 h 914400"/>
                  <a:gd name="connsiteX3" fmla="*/ 0 w 275303"/>
                  <a:gd name="connsiteY3" fmla="*/ 383458 h 914400"/>
                  <a:gd name="connsiteX4" fmla="*/ 78658 w 275303"/>
                  <a:gd name="connsiteY4" fmla="*/ 599768 h 914400"/>
                  <a:gd name="connsiteX5" fmla="*/ 98322 w 275303"/>
                  <a:gd name="connsiteY5" fmla="*/ 707922 h 914400"/>
                  <a:gd name="connsiteX6" fmla="*/ 245806 w 275303"/>
                  <a:gd name="connsiteY6" fmla="*/ 766916 h 914400"/>
                  <a:gd name="connsiteX7" fmla="*/ 235974 w 275303"/>
                  <a:gd name="connsiteY7"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303" h="914400">
                    <a:moveTo>
                      <a:pt x="275303" y="0"/>
                    </a:moveTo>
                    <a:cubicBezTo>
                      <a:pt x="203199" y="8193"/>
                      <a:pt x="131096" y="16387"/>
                      <a:pt x="98322" y="58993"/>
                    </a:cubicBezTo>
                    <a:cubicBezTo>
                      <a:pt x="65548" y="101599"/>
                      <a:pt x="95045" y="201562"/>
                      <a:pt x="78658" y="255639"/>
                    </a:cubicBezTo>
                    <a:cubicBezTo>
                      <a:pt x="62271" y="309716"/>
                      <a:pt x="0" y="326103"/>
                      <a:pt x="0" y="383458"/>
                    </a:cubicBezTo>
                    <a:cubicBezTo>
                      <a:pt x="0" y="440813"/>
                      <a:pt x="62271" y="545691"/>
                      <a:pt x="78658" y="599768"/>
                    </a:cubicBezTo>
                    <a:cubicBezTo>
                      <a:pt x="95045" y="653845"/>
                      <a:pt x="70464" y="680064"/>
                      <a:pt x="98322" y="707922"/>
                    </a:cubicBezTo>
                    <a:cubicBezTo>
                      <a:pt x="126180" y="735780"/>
                      <a:pt x="222864" y="732503"/>
                      <a:pt x="245806" y="766916"/>
                    </a:cubicBezTo>
                    <a:cubicBezTo>
                      <a:pt x="268748" y="801329"/>
                      <a:pt x="252361" y="857864"/>
                      <a:pt x="235974" y="914400"/>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4" name="Freeform 883"/>
              <p:cNvSpPr/>
              <p:nvPr/>
            </p:nvSpPr>
            <p:spPr>
              <a:xfrm>
                <a:off x="3240004" y="1444970"/>
                <a:ext cx="370129" cy="845574"/>
              </a:xfrm>
              <a:custGeom>
                <a:avLst/>
                <a:gdLst>
                  <a:gd name="connsiteX0" fmla="*/ 370129 w 370129"/>
                  <a:gd name="connsiteY0" fmla="*/ 0 h 845574"/>
                  <a:gd name="connsiteX1" fmla="*/ 202980 w 370129"/>
                  <a:gd name="connsiteY1" fmla="*/ 98323 h 845574"/>
                  <a:gd name="connsiteX2" fmla="*/ 35832 w 370129"/>
                  <a:gd name="connsiteY2" fmla="*/ 137652 h 845574"/>
                  <a:gd name="connsiteX3" fmla="*/ 6335 w 370129"/>
                  <a:gd name="connsiteY3" fmla="*/ 265471 h 845574"/>
                  <a:gd name="connsiteX4" fmla="*/ 124322 w 370129"/>
                  <a:gd name="connsiteY4" fmla="*/ 344129 h 845574"/>
                  <a:gd name="connsiteX5" fmla="*/ 173483 w 370129"/>
                  <a:gd name="connsiteY5" fmla="*/ 491613 h 845574"/>
                  <a:gd name="connsiteX6" fmla="*/ 65329 w 370129"/>
                  <a:gd name="connsiteY6" fmla="*/ 580103 h 845574"/>
                  <a:gd name="connsiteX7" fmla="*/ 242309 w 370129"/>
                  <a:gd name="connsiteY7" fmla="*/ 609600 h 845574"/>
                  <a:gd name="connsiteX8" fmla="*/ 222645 w 370129"/>
                  <a:gd name="connsiteY8" fmla="*/ 737419 h 845574"/>
                  <a:gd name="connsiteX9" fmla="*/ 242309 w 370129"/>
                  <a:gd name="connsiteY9" fmla="*/ 845574 h 845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129" h="845574">
                    <a:moveTo>
                      <a:pt x="370129" y="0"/>
                    </a:moveTo>
                    <a:cubicBezTo>
                      <a:pt x="314412" y="37690"/>
                      <a:pt x="258696" y="75381"/>
                      <a:pt x="202980" y="98323"/>
                    </a:cubicBezTo>
                    <a:cubicBezTo>
                      <a:pt x="147264" y="121265"/>
                      <a:pt x="68606" y="109794"/>
                      <a:pt x="35832" y="137652"/>
                    </a:cubicBezTo>
                    <a:cubicBezTo>
                      <a:pt x="3058" y="165510"/>
                      <a:pt x="-8413" y="231058"/>
                      <a:pt x="6335" y="265471"/>
                    </a:cubicBezTo>
                    <a:cubicBezTo>
                      <a:pt x="21083" y="299884"/>
                      <a:pt x="96464" y="306439"/>
                      <a:pt x="124322" y="344129"/>
                    </a:cubicBezTo>
                    <a:cubicBezTo>
                      <a:pt x="152180" y="381819"/>
                      <a:pt x="183315" y="452284"/>
                      <a:pt x="173483" y="491613"/>
                    </a:cubicBezTo>
                    <a:cubicBezTo>
                      <a:pt x="163651" y="530942"/>
                      <a:pt x="53858" y="560439"/>
                      <a:pt x="65329" y="580103"/>
                    </a:cubicBezTo>
                    <a:cubicBezTo>
                      <a:pt x="76800" y="599767"/>
                      <a:pt x="216090" y="583381"/>
                      <a:pt x="242309" y="609600"/>
                    </a:cubicBezTo>
                    <a:cubicBezTo>
                      <a:pt x="268528" y="635819"/>
                      <a:pt x="222645" y="698090"/>
                      <a:pt x="222645" y="737419"/>
                    </a:cubicBezTo>
                    <a:cubicBezTo>
                      <a:pt x="222645" y="776748"/>
                      <a:pt x="232477" y="811161"/>
                      <a:pt x="242309" y="845574"/>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80" name="Rounded Rectangle 879"/>
            <p:cNvSpPr/>
            <p:nvPr/>
          </p:nvSpPr>
          <p:spPr>
            <a:xfrm rot="1253992">
              <a:off x="4205888" y="1982313"/>
              <a:ext cx="844739" cy="276057"/>
            </a:xfrm>
            <a:prstGeom prst="roundRect">
              <a:avLst>
                <a:gd name="adj" fmla="val 45663"/>
              </a:avLst>
            </a:prstGeom>
            <a:gradFill flip="none" rotWithShape="1">
              <a:gsLst>
                <a:gs pos="1515">
                  <a:schemeClr val="accent1">
                    <a:lumMod val="50000"/>
                  </a:schemeClr>
                </a:gs>
                <a:gs pos="13000">
                  <a:schemeClr val="accent1"/>
                </a:gs>
                <a:gs pos="24000">
                  <a:schemeClr val="accent1">
                    <a:lumMod val="60000"/>
                    <a:lumOff val="40000"/>
                  </a:schemeClr>
                </a:gs>
                <a:gs pos="38000">
                  <a:schemeClr val="accent1">
                    <a:lumMod val="40000"/>
                    <a:lumOff val="60000"/>
                  </a:schemeClr>
                </a:gs>
                <a:gs pos="81000">
                  <a:schemeClr val="accent1">
                    <a:lumMod val="60000"/>
                    <a:lumOff val="40000"/>
                  </a:schemeClr>
                </a:gs>
                <a:gs pos="60600">
                  <a:schemeClr val="tx1"/>
                </a:gs>
                <a:gs pos="70000">
                  <a:schemeClr val="accent1">
                    <a:lumMod val="40000"/>
                    <a:lumOff val="60000"/>
                  </a:schemeClr>
                </a:gs>
                <a:gs pos="48000">
                  <a:schemeClr val="accent1">
                    <a:lumMod val="20000"/>
                    <a:lumOff val="80000"/>
                  </a:schemeClr>
                </a:gs>
                <a:gs pos="91000">
                  <a:schemeClr val="accent1"/>
                </a:gs>
                <a:gs pos="100000">
                  <a:schemeClr val="accent1">
                    <a:lumMod val="50000"/>
                  </a:schemeClr>
                </a:gs>
              </a:gsLst>
              <a:lin ang="16200000" scaled="1"/>
              <a:tileRect/>
            </a:gradFill>
            <a:effectLst>
              <a:innerShdw blurRad="152400" dist="63500">
                <a:schemeClr val="accent1"/>
              </a:innerShdw>
            </a:effectLst>
            <a:scene3d>
              <a:camera prst="orthographicFront">
                <a:rot lat="0" lon="1889998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6" name="Group 815"/>
          <p:cNvGrpSpPr>
            <a:grpSpLocks noChangeAspect="1"/>
          </p:cNvGrpSpPr>
          <p:nvPr/>
        </p:nvGrpSpPr>
        <p:grpSpPr>
          <a:xfrm rot="10800000">
            <a:off x="6356291" y="2151899"/>
            <a:ext cx="42826" cy="45720"/>
            <a:chOff x="3027339" y="1102622"/>
            <a:chExt cx="2975825" cy="3176913"/>
          </a:xfrm>
        </p:grpSpPr>
        <p:sp>
          <p:nvSpPr>
            <p:cNvPr id="817" name="Rounded Rectangle 816"/>
            <p:cNvSpPr/>
            <p:nvPr/>
          </p:nvSpPr>
          <p:spPr>
            <a:xfrm rot="18737207">
              <a:off x="3816950" y="2114993"/>
              <a:ext cx="728373" cy="276057"/>
            </a:xfrm>
            <a:prstGeom prst="roundRect">
              <a:avLst>
                <a:gd name="adj" fmla="val 45663"/>
              </a:avLst>
            </a:prstGeom>
            <a:gradFill flip="none" rotWithShape="1">
              <a:gsLst>
                <a:gs pos="1515">
                  <a:schemeClr val="accent1">
                    <a:lumMod val="50000"/>
                  </a:schemeClr>
                </a:gs>
                <a:gs pos="13000">
                  <a:schemeClr val="accent1"/>
                </a:gs>
                <a:gs pos="24000">
                  <a:schemeClr val="accent1">
                    <a:lumMod val="60000"/>
                    <a:lumOff val="40000"/>
                  </a:schemeClr>
                </a:gs>
                <a:gs pos="38000">
                  <a:schemeClr val="accent1">
                    <a:lumMod val="40000"/>
                    <a:lumOff val="60000"/>
                  </a:schemeClr>
                </a:gs>
                <a:gs pos="81000">
                  <a:schemeClr val="accent1">
                    <a:lumMod val="60000"/>
                    <a:lumOff val="40000"/>
                  </a:schemeClr>
                </a:gs>
                <a:gs pos="60600">
                  <a:schemeClr val="tx1"/>
                </a:gs>
                <a:gs pos="70000">
                  <a:schemeClr val="accent1">
                    <a:lumMod val="40000"/>
                    <a:lumOff val="60000"/>
                  </a:schemeClr>
                </a:gs>
                <a:gs pos="48000">
                  <a:schemeClr val="accent1">
                    <a:lumMod val="20000"/>
                    <a:lumOff val="80000"/>
                  </a:schemeClr>
                </a:gs>
                <a:gs pos="91000">
                  <a:schemeClr val="accent1"/>
                </a:gs>
                <a:gs pos="100000">
                  <a:schemeClr val="accent1">
                    <a:lumMod val="50000"/>
                  </a:schemeClr>
                </a:gs>
              </a:gsLst>
              <a:lin ang="16200000" scaled="1"/>
              <a:tileRect/>
            </a:gradFill>
            <a:effectLst>
              <a:innerShdw blurRad="152400" dist="63500">
                <a:schemeClr val="accent1"/>
              </a:innerShdw>
            </a:effectLst>
            <a:scene3d>
              <a:camera prst="orthographicFront">
                <a:rot lat="0" lon="1889998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8" name="Oval 817"/>
            <p:cNvSpPr/>
            <p:nvPr/>
          </p:nvSpPr>
          <p:spPr>
            <a:xfrm>
              <a:off x="3478210" y="1440993"/>
              <a:ext cx="835748" cy="835748"/>
            </a:xfrm>
            <a:prstGeom prst="ellipse">
              <a:avLst/>
            </a:prstGeom>
            <a:scene3d>
              <a:camera prst="orthographicFront">
                <a:rot lat="0" lon="18899986" rev="0"/>
              </a:camera>
              <a:lightRig rig="threePt" dir="t"/>
            </a:scene3d>
            <a:sp3d extrusionH="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 name="Oval 818"/>
            <p:cNvSpPr/>
            <p:nvPr/>
          </p:nvSpPr>
          <p:spPr>
            <a:xfrm>
              <a:off x="4510938" y="1121356"/>
              <a:ext cx="835748" cy="835748"/>
            </a:xfrm>
            <a:prstGeom prst="ellipse">
              <a:avLst/>
            </a:prstGeom>
            <a:scene3d>
              <a:camera prst="orthographicFront">
                <a:rot lat="0" lon="18899986" rev="0"/>
              </a:camera>
              <a:lightRig rig="threePt" dir="t"/>
            </a:scene3d>
            <a:sp3d extrusionH="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 name="Oval 819"/>
            <p:cNvSpPr/>
            <p:nvPr/>
          </p:nvSpPr>
          <p:spPr>
            <a:xfrm>
              <a:off x="5167416" y="2033276"/>
              <a:ext cx="835748" cy="835748"/>
            </a:xfrm>
            <a:prstGeom prst="ellipse">
              <a:avLst/>
            </a:prstGeom>
            <a:scene3d>
              <a:camera prst="orthographicFront">
                <a:rot lat="0" lon="18899986" rev="0"/>
              </a:camera>
              <a:lightRig rig="threePt" dir="t"/>
            </a:scene3d>
            <a:sp3d extrusionH="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 name="Oval 820"/>
            <p:cNvSpPr/>
            <p:nvPr/>
          </p:nvSpPr>
          <p:spPr>
            <a:xfrm>
              <a:off x="4804367" y="3146208"/>
              <a:ext cx="835748" cy="835748"/>
            </a:xfrm>
            <a:prstGeom prst="ellipse">
              <a:avLst/>
            </a:prstGeom>
            <a:scene3d>
              <a:camera prst="orthographicFront">
                <a:rot lat="0" lon="18899986" rev="0"/>
              </a:camera>
              <a:lightRig rig="threePt" dir="t"/>
            </a:scene3d>
            <a:sp3d extrusionH="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2" name="Rounded Rectangle 821"/>
            <p:cNvSpPr/>
            <p:nvPr/>
          </p:nvSpPr>
          <p:spPr>
            <a:xfrm rot="11984934">
              <a:off x="3883097" y="3018796"/>
              <a:ext cx="798223" cy="276057"/>
            </a:xfrm>
            <a:prstGeom prst="roundRect">
              <a:avLst>
                <a:gd name="adj" fmla="val 45663"/>
              </a:avLst>
            </a:prstGeom>
            <a:gradFill flip="none" rotWithShape="1">
              <a:gsLst>
                <a:gs pos="1515">
                  <a:schemeClr val="accent1">
                    <a:lumMod val="50000"/>
                  </a:schemeClr>
                </a:gs>
                <a:gs pos="13000">
                  <a:schemeClr val="accent1"/>
                </a:gs>
                <a:gs pos="24000">
                  <a:schemeClr val="accent1">
                    <a:lumMod val="60000"/>
                    <a:lumOff val="40000"/>
                  </a:schemeClr>
                </a:gs>
                <a:gs pos="38000">
                  <a:schemeClr val="accent1">
                    <a:lumMod val="40000"/>
                    <a:lumOff val="60000"/>
                  </a:schemeClr>
                </a:gs>
                <a:gs pos="81000">
                  <a:schemeClr val="accent1">
                    <a:lumMod val="60000"/>
                    <a:lumOff val="40000"/>
                  </a:schemeClr>
                </a:gs>
                <a:gs pos="60600">
                  <a:schemeClr val="tx1"/>
                </a:gs>
                <a:gs pos="70000">
                  <a:schemeClr val="accent1">
                    <a:lumMod val="40000"/>
                    <a:lumOff val="60000"/>
                  </a:schemeClr>
                </a:gs>
                <a:gs pos="48000">
                  <a:schemeClr val="accent1">
                    <a:lumMod val="20000"/>
                    <a:lumOff val="80000"/>
                  </a:schemeClr>
                </a:gs>
                <a:gs pos="91000">
                  <a:schemeClr val="accent1"/>
                </a:gs>
                <a:gs pos="100000">
                  <a:schemeClr val="accent1">
                    <a:lumMod val="50000"/>
                  </a:schemeClr>
                </a:gs>
              </a:gsLst>
              <a:lin ang="16200000" scaled="1"/>
              <a:tileRect/>
            </a:gradFill>
            <a:effectLst>
              <a:innerShdw blurRad="152400" dist="63500">
                <a:schemeClr val="accent1"/>
              </a:innerShdw>
            </a:effectLst>
            <a:scene3d>
              <a:camera prst="orthographicFront">
                <a:rot lat="0" lon="1889998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3" name="Rounded Rectangle 822"/>
            <p:cNvSpPr/>
            <p:nvPr/>
          </p:nvSpPr>
          <p:spPr>
            <a:xfrm rot="15381023">
              <a:off x="3591460" y="2570868"/>
              <a:ext cx="842089" cy="276057"/>
            </a:xfrm>
            <a:prstGeom prst="roundRect">
              <a:avLst>
                <a:gd name="adj" fmla="val 45663"/>
              </a:avLst>
            </a:prstGeom>
            <a:gradFill flip="none" rotWithShape="1">
              <a:gsLst>
                <a:gs pos="1515">
                  <a:schemeClr val="accent1">
                    <a:lumMod val="50000"/>
                  </a:schemeClr>
                </a:gs>
                <a:gs pos="13000">
                  <a:schemeClr val="accent1"/>
                </a:gs>
                <a:gs pos="24000">
                  <a:schemeClr val="accent1">
                    <a:lumMod val="60000"/>
                    <a:lumOff val="40000"/>
                  </a:schemeClr>
                </a:gs>
                <a:gs pos="38000">
                  <a:schemeClr val="accent1">
                    <a:lumMod val="40000"/>
                    <a:lumOff val="60000"/>
                  </a:schemeClr>
                </a:gs>
                <a:gs pos="81000">
                  <a:schemeClr val="accent1">
                    <a:lumMod val="60000"/>
                    <a:lumOff val="40000"/>
                  </a:schemeClr>
                </a:gs>
                <a:gs pos="60600">
                  <a:schemeClr val="tx1"/>
                </a:gs>
                <a:gs pos="70000">
                  <a:schemeClr val="accent1">
                    <a:lumMod val="40000"/>
                    <a:lumOff val="60000"/>
                  </a:schemeClr>
                </a:gs>
                <a:gs pos="48000">
                  <a:schemeClr val="accent1">
                    <a:lumMod val="20000"/>
                    <a:lumOff val="80000"/>
                  </a:schemeClr>
                </a:gs>
                <a:gs pos="91000">
                  <a:schemeClr val="accent1"/>
                </a:gs>
                <a:gs pos="100000">
                  <a:schemeClr val="accent1">
                    <a:lumMod val="50000"/>
                  </a:schemeClr>
                </a:gs>
              </a:gsLst>
              <a:lin ang="16200000" scaled="1"/>
              <a:tileRect/>
            </a:gradFill>
            <a:effectLst>
              <a:innerShdw blurRad="152400" dist="63500">
                <a:schemeClr val="accent1"/>
              </a:innerShdw>
            </a:effectLst>
            <a:scene3d>
              <a:camera prst="orthographicFront">
                <a:rot lat="0" lon="1889998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4" name="Group 823"/>
            <p:cNvGrpSpPr/>
            <p:nvPr/>
          </p:nvGrpSpPr>
          <p:grpSpPr>
            <a:xfrm>
              <a:off x="3240004" y="1405641"/>
              <a:ext cx="555248" cy="914772"/>
              <a:chOff x="3240004" y="1405641"/>
              <a:chExt cx="555248" cy="914772"/>
            </a:xfrm>
          </p:grpSpPr>
          <p:sp>
            <p:nvSpPr>
              <p:cNvPr id="855" name="Freeform 854"/>
              <p:cNvSpPr/>
              <p:nvPr/>
            </p:nvSpPr>
            <p:spPr>
              <a:xfrm>
                <a:off x="3460955" y="1406013"/>
                <a:ext cx="275303" cy="914400"/>
              </a:xfrm>
              <a:custGeom>
                <a:avLst/>
                <a:gdLst>
                  <a:gd name="connsiteX0" fmla="*/ 275303 w 275303"/>
                  <a:gd name="connsiteY0" fmla="*/ 0 h 914400"/>
                  <a:gd name="connsiteX1" fmla="*/ 98322 w 275303"/>
                  <a:gd name="connsiteY1" fmla="*/ 58993 h 914400"/>
                  <a:gd name="connsiteX2" fmla="*/ 78658 w 275303"/>
                  <a:gd name="connsiteY2" fmla="*/ 255639 h 914400"/>
                  <a:gd name="connsiteX3" fmla="*/ 0 w 275303"/>
                  <a:gd name="connsiteY3" fmla="*/ 383458 h 914400"/>
                  <a:gd name="connsiteX4" fmla="*/ 78658 w 275303"/>
                  <a:gd name="connsiteY4" fmla="*/ 599768 h 914400"/>
                  <a:gd name="connsiteX5" fmla="*/ 98322 w 275303"/>
                  <a:gd name="connsiteY5" fmla="*/ 707922 h 914400"/>
                  <a:gd name="connsiteX6" fmla="*/ 245806 w 275303"/>
                  <a:gd name="connsiteY6" fmla="*/ 766916 h 914400"/>
                  <a:gd name="connsiteX7" fmla="*/ 235974 w 275303"/>
                  <a:gd name="connsiteY7"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303" h="914400">
                    <a:moveTo>
                      <a:pt x="275303" y="0"/>
                    </a:moveTo>
                    <a:cubicBezTo>
                      <a:pt x="203199" y="8193"/>
                      <a:pt x="131096" y="16387"/>
                      <a:pt x="98322" y="58993"/>
                    </a:cubicBezTo>
                    <a:cubicBezTo>
                      <a:pt x="65548" y="101599"/>
                      <a:pt x="95045" y="201562"/>
                      <a:pt x="78658" y="255639"/>
                    </a:cubicBezTo>
                    <a:cubicBezTo>
                      <a:pt x="62271" y="309716"/>
                      <a:pt x="0" y="326103"/>
                      <a:pt x="0" y="383458"/>
                    </a:cubicBezTo>
                    <a:cubicBezTo>
                      <a:pt x="0" y="440813"/>
                      <a:pt x="62271" y="545691"/>
                      <a:pt x="78658" y="599768"/>
                    </a:cubicBezTo>
                    <a:cubicBezTo>
                      <a:pt x="95045" y="653845"/>
                      <a:pt x="70464" y="680064"/>
                      <a:pt x="98322" y="707922"/>
                    </a:cubicBezTo>
                    <a:cubicBezTo>
                      <a:pt x="126180" y="735780"/>
                      <a:pt x="222864" y="732503"/>
                      <a:pt x="245806" y="766916"/>
                    </a:cubicBezTo>
                    <a:cubicBezTo>
                      <a:pt x="268748" y="801329"/>
                      <a:pt x="252361" y="857864"/>
                      <a:pt x="235974" y="914400"/>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6" name="Freeform 855"/>
              <p:cNvSpPr/>
              <p:nvPr/>
            </p:nvSpPr>
            <p:spPr>
              <a:xfrm>
                <a:off x="3425123" y="1445342"/>
                <a:ext cx="370129" cy="845574"/>
              </a:xfrm>
              <a:custGeom>
                <a:avLst/>
                <a:gdLst>
                  <a:gd name="connsiteX0" fmla="*/ 370129 w 370129"/>
                  <a:gd name="connsiteY0" fmla="*/ 0 h 845574"/>
                  <a:gd name="connsiteX1" fmla="*/ 202980 w 370129"/>
                  <a:gd name="connsiteY1" fmla="*/ 98323 h 845574"/>
                  <a:gd name="connsiteX2" fmla="*/ 35832 w 370129"/>
                  <a:gd name="connsiteY2" fmla="*/ 137652 h 845574"/>
                  <a:gd name="connsiteX3" fmla="*/ 6335 w 370129"/>
                  <a:gd name="connsiteY3" fmla="*/ 265471 h 845574"/>
                  <a:gd name="connsiteX4" fmla="*/ 124322 w 370129"/>
                  <a:gd name="connsiteY4" fmla="*/ 344129 h 845574"/>
                  <a:gd name="connsiteX5" fmla="*/ 173483 w 370129"/>
                  <a:gd name="connsiteY5" fmla="*/ 491613 h 845574"/>
                  <a:gd name="connsiteX6" fmla="*/ 65329 w 370129"/>
                  <a:gd name="connsiteY6" fmla="*/ 580103 h 845574"/>
                  <a:gd name="connsiteX7" fmla="*/ 242309 w 370129"/>
                  <a:gd name="connsiteY7" fmla="*/ 609600 h 845574"/>
                  <a:gd name="connsiteX8" fmla="*/ 222645 w 370129"/>
                  <a:gd name="connsiteY8" fmla="*/ 737419 h 845574"/>
                  <a:gd name="connsiteX9" fmla="*/ 242309 w 370129"/>
                  <a:gd name="connsiteY9" fmla="*/ 845574 h 845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129" h="845574">
                    <a:moveTo>
                      <a:pt x="370129" y="0"/>
                    </a:moveTo>
                    <a:cubicBezTo>
                      <a:pt x="314412" y="37690"/>
                      <a:pt x="258696" y="75381"/>
                      <a:pt x="202980" y="98323"/>
                    </a:cubicBezTo>
                    <a:cubicBezTo>
                      <a:pt x="147264" y="121265"/>
                      <a:pt x="68606" y="109794"/>
                      <a:pt x="35832" y="137652"/>
                    </a:cubicBezTo>
                    <a:cubicBezTo>
                      <a:pt x="3058" y="165510"/>
                      <a:pt x="-8413" y="231058"/>
                      <a:pt x="6335" y="265471"/>
                    </a:cubicBezTo>
                    <a:cubicBezTo>
                      <a:pt x="21083" y="299884"/>
                      <a:pt x="96464" y="306439"/>
                      <a:pt x="124322" y="344129"/>
                    </a:cubicBezTo>
                    <a:cubicBezTo>
                      <a:pt x="152180" y="381819"/>
                      <a:pt x="183315" y="452284"/>
                      <a:pt x="173483" y="491613"/>
                    </a:cubicBezTo>
                    <a:cubicBezTo>
                      <a:pt x="163651" y="530942"/>
                      <a:pt x="53858" y="560439"/>
                      <a:pt x="65329" y="580103"/>
                    </a:cubicBezTo>
                    <a:cubicBezTo>
                      <a:pt x="76800" y="599767"/>
                      <a:pt x="216090" y="583381"/>
                      <a:pt x="242309" y="609600"/>
                    </a:cubicBezTo>
                    <a:cubicBezTo>
                      <a:pt x="268528" y="635819"/>
                      <a:pt x="222645" y="698090"/>
                      <a:pt x="222645" y="737419"/>
                    </a:cubicBezTo>
                    <a:cubicBezTo>
                      <a:pt x="222645" y="776748"/>
                      <a:pt x="232477" y="811161"/>
                      <a:pt x="242309" y="845574"/>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7" name="Freeform 856"/>
              <p:cNvSpPr/>
              <p:nvPr/>
            </p:nvSpPr>
            <p:spPr>
              <a:xfrm>
                <a:off x="3275836" y="1405641"/>
                <a:ext cx="275303" cy="914400"/>
              </a:xfrm>
              <a:custGeom>
                <a:avLst/>
                <a:gdLst>
                  <a:gd name="connsiteX0" fmla="*/ 275303 w 275303"/>
                  <a:gd name="connsiteY0" fmla="*/ 0 h 914400"/>
                  <a:gd name="connsiteX1" fmla="*/ 98322 w 275303"/>
                  <a:gd name="connsiteY1" fmla="*/ 58993 h 914400"/>
                  <a:gd name="connsiteX2" fmla="*/ 78658 w 275303"/>
                  <a:gd name="connsiteY2" fmla="*/ 255639 h 914400"/>
                  <a:gd name="connsiteX3" fmla="*/ 0 w 275303"/>
                  <a:gd name="connsiteY3" fmla="*/ 383458 h 914400"/>
                  <a:gd name="connsiteX4" fmla="*/ 78658 w 275303"/>
                  <a:gd name="connsiteY4" fmla="*/ 599768 h 914400"/>
                  <a:gd name="connsiteX5" fmla="*/ 98322 w 275303"/>
                  <a:gd name="connsiteY5" fmla="*/ 707922 h 914400"/>
                  <a:gd name="connsiteX6" fmla="*/ 245806 w 275303"/>
                  <a:gd name="connsiteY6" fmla="*/ 766916 h 914400"/>
                  <a:gd name="connsiteX7" fmla="*/ 235974 w 275303"/>
                  <a:gd name="connsiteY7"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303" h="914400">
                    <a:moveTo>
                      <a:pt x="275303" y="0"/>
                    </a:moveTo>
                    <a:cubicBezTo>
                      <a:pt x="203199" y="8193"/>
                      <a:pt x="131096" y="16387"/>
                      <a:pt x="98322" y="58993"/>
                    </a:cubicBezTo>
                    <a:cubicBezTo>
                      <a:pt x="65548" y="101599"/>
                      <a:pt x="95045" y="201562"/>
                      <a:pt x="78658" y="255639"/>
                    </a:cubicBezTo>
                    <a:cubicBezTo>
                      <a:pt x="62271" y="309716"/>
                      <a:pt x="0" y="326103"/>
                      <a:pt x="0" y="383458"/>
                    </a:cubicBezTo>
                    <a:cubicBezTo>
                      <a:pt x="0" y="440813"/>
                      <a:pt x="62271" y="545691"/>
                      <a:pt x="78658" y="599768"/>
                    </a:cubicBezTo>
                    <a:cubicBezTo>
                      <a:pt x="95045" y="653845"/>
                      <a:pt x="70464" y="680064"/>
                      <a:pt x="98322" y="707922"/>
                    </a:cubicBezTo>
                    <a:cubicBezTo>
                      <a:pt x="126180" y="735780"/>
                      <a:pt x="222864" y="732503"/>
                      <a:pt x="245806" y="766916"/>
                    </a:cubicBezTo>
                    <a:cubicBezTo>
                      <a:pt x="268748" y="801329"/>
                      <a:pt x="252361" y="857864"/>
                      <a:pt x="235974" y="914400"/>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8" name="Freeform 857"/>
              <p:cNvSpPr/>
              <p:nvPr/>
            </p:nvSpPr>
            <p:spPr>
              <a:xfrm>
                <a:off x="3240004" y="1444970"/>
                <a:ext cx="370129" cy="845574"/>
              </a:xfrm>
              <a:custGeom>
                <a:avLst/>
                <a:gdLst>
                  <a:gd name="connsiteX0" fmla="*/ 370129 w 370129"/>
                  <a:gd name="connsiteY0" fmla="*/ 0 h 845574"/>
                  <a:gd name="connsiteX1" fmla="*/ 202980 w 370129"/>
                  <a:gd name="connsiteY1" fmla="*/ 98323 h 845574"/>
                  <a:gd name="connsiteX2" fmla="*/ 35832 w 370129"/>
                  <a:gd name="connsiteY2" fmla="*/ 137652 h 845574"/>
                  <a:gd name="connsiteX3" fmla="*/ 6335 w 370129"/>
                  <a:gd name="connsiteY3" fmla="*/ 265471 h 845574"/>
                  <a:gd name="connsiteX4" fmla="*/ 124322 w 370129"/>
                  <a:gd name="connsiteY4" fmla="*/ 344129 h 845574"/>
                  <a:gd name="connsiteX5" fmla="*/ 173483 w 370129"/>
                  <a:gd name="connsiteY5" fmla="*/ 491613 h 845574"/>
                  <a:gd name="connsiteX6" fmla="*/ 65329 w 370129"/>
                  <a:gd name="connsiteY6" fmla="*/ 580103 h 845574"/>
                  <a:gd name="connsiteX7" fmla="*/ 242309 w 370129"/>
                  <a:gd name="connsiteY7" fmla="*/ 609600 h 845574"/>
                  <a:gd name="connsiteX8" fmla="*/ 222645 w 370129"/>
                  <a:gd name="connsiteY8" fmla="*/ 737419 h 845574"/>
                  <a:gd name="connsiteX9" fmla="*/ 242309 w 370129"/>
                  <a:gd name="connsiteY9" fmla="*/ 845574 h 845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129" h="845574">
                    <a:moveTo>
                      <a:pt x="370129" y="0"/>
                    </a:moveTo>
                    <a:cubicBezTo>
                      <a:pt x="314412" y="37690"/>
                      <a:pt x="258696" y="75381"/>
                      <a:pt x="202980" y="98323"/>
                    </a:cubicBezTo>
                    <a:cubicBezTo>
                      <a:pt x="147264" y="121265"/>
                      <a:pt x="68606" y="109794"/>
                      <a:pt x="35832" y="137652"/>
                    </a:cubicBezTo>
                    <a:cubicBezTo>
                      <a:pt x="3058" y="165510"/>
                      <a:pt x="-8413" y="231058"/>
                      <a:pt x="6335" y="265471"/>
                    </a:cubicBezTo>
                    <a:cubicBezTo>
                      <a:pt x="21083" y="299884"/>
                      <a:pt x="96464" y="306439"/>
                      <a:pt x="124322" y="344129"/>
                    </a:cubicBezTo>
                    <a:cubicBezTo>
                      <a:pt x="152180" y="381819"/>
                      <a:pt x="183315" y="452284"/>
                      <a:pt x="173483" y="491613"/>
                    </a:cubicBezTo>
                    <a:cubicBezTo>
                      <a:pt x="163651" y="530942"/>
                      <a:pt x="53858" y="560439"/>
                      <a:pt x="65329" y="580103"/>
                    </a:cubicBezTo>
                    <a:cubicBezTo>
                      <a:pt x="76800" y="599767"/>
                      <a:pt x="216090" y="583381"/>
                      <a:pt x="242309" y="609600"/>
                    </a:cubicBezTo>
                    <a:cubicBezTo>
                      <a:pt x="268528" y="635819"/>
                      <a:pt x="222645" y="698090"/>
                      <a:pt x="222645" y="737419"/>
                    </a:cubicBezTo>
                    <a:cubicBezTo>
                      <a:pt x="222645" y="776748"/>
                      <a:pt x="232477" y="811161"/>
                      <a:pt x="242309" y="845574"/>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5" name="Group 824"/>
            <p:cNvGrpSpPr/>
            <p:nvPr/>
          </p:nvGrpSpPr>
          <p:grpSpPr>
            <a:xfrm>
              <a:off x="4463002" y="3188655"/>
              <a:ext cx="555248" cy="831292"/>
              <a:chOff x="3027339" y="2633182"/>
              <a:chExt cx="555248" cy="914772"/>
            </a:xfrm>
          </p:grpSpPr>
          <p:sp>
            <p:nvSpPr>
              <p:cNvPr id="851" name="Freeform 850"/>
              <p:cNvSpPr/>
              <p:nvPr/>
            </p:nvSpPr>
            <p:spPr>
              <a:xfrm>
                <a:off x="3248290" y="2633554"/>
                <a:ext cx="275303" cy="914400"/>
              </a:xfrm>
              <a:custGeom>
                <a:avLst/>
                <a:gdLst>
                  <a:gd name="connsiteX0" fmla="*/ 275303 w 275303"/>
                  <a:gd name="connsiteY0" fmla="*/ 0 h 914400"/>
                  <a:gd name="connsiteX1" fmla="*/ 98322 w 275303"/>
                  <a:gd name="connsiteY1" fmla="*/ 58993 h 914400"/>
                  <a:gd name="connsiteX2" fmla="*/ 78658 w 275303"/>
                  <a:gd name="connsiteY2" fmla="*/ 255639 h 914400"/>
                  <a:gd name="connsiteX3" fmla="*/ 0 w 275303"/>
                  <a:gd name="connsiteY3" fmla="*/ 383458 h 914400"/>
                  <a:gd name="connsiteX4" fmla="*/ 78658 w 275303"/>
                  <a:gd name="connsiteY4" fmla="*/ 599768 h 914400"/>
                  <a:gd name="connsiteX5" fmla="*/ 98322 w 275303"/>
                  <a:gd name="connsiteY5" fmla="*/ 707922 h 914400"/>
                  <a:gd name="connsiteX6" fmla="*/ 245806 w 275303"/>
                  <a:gd name="connsiteY6" fmla="*/ 766916 h 914400"/>
                  <a:gd name="connsiteX7" fmla="*/ 235974 w 275303"/>
                  <a:gd name="connsiteY7"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303" h="914400">
                    <a:moveTo>
                      <a:pt x="275303" y="0"/>
                    </a:moveTo>
                    <a:cubicBezTo>
                      <a:pt x="203199" y="8193"/>
                      <a:pt x="131096" y="16387"/>
                      <a:pt x="98322" y="58993"/>
                    </a:cubicBezTo>
                    <a:cubicBezTo>
                      <a:pt x="65548" y="101599"/>
                      <a:pt x="95045" y="201562"/>
                      <a:pt x="78658" y="255639"/>
                    </a:cubicBezTo>
                    <a:cubicBezTo>
                      <a:pt x="62271" y="309716"/>
                      <a:pt x="0" y="326103"/>
                      <a:pt x="0" y="383458"/>
                    </a:cubicBezTo>
                    <a:cubicBezTo>
                      <a:pt x="0" y="440813"/>
                      <a:pt x="62271" y="545691"/>
                      <a:pt x="78658" y="599768"/>
                    </a:cubicBezTo>
                    <a:cubicBezTo>
                      <a:pt x="95045" y="653845"/>
                      <a:pt x="70464" y="680064"/>
                      <a:pt x="98322" y="707922"/>
                    </a:cubicBezTo>
                    <a:cubicBezTo>
                      <a:pt x="126180" y="735780"/>
                      <a:pt x="222864" y="732503"/>
                      <a:pt x="245806" y="766916"/>
                    </a:cubicBezTo>
                    <a:cubicBezTo>
                      <a:pt x="268748" y="801329"/>
                      <a:pt x="252361" y="857864"/>
                      <a:pt x="235974" y="914400"/>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2" name="Freeform 851"/>
              <p:cNvSpPr/>
              <p:nvPr/>
            </p:nvSpPr>
            <p:spPr>
              <a:xfrm>
                <a:off x="3212458" y="2672883"/>
                <a:ext cx="370129" cy="845574"/>
              </a:xfrm>
              <a:custGeom>
                <a:avLst/>
                <a:gdLst>
                  <a:gd name="connsiteX0" fmla="*/ 370129 w 370129"/>
                  <a:gd name="connsiteY0" fmla="*/ 0 h 845574"/>
                  <a:gd name="connsiteX1" fmla="*/ 202980 w 370129"/>
                  <a:gd name="connsiteY1" fmla="*/ 98323 h 845574"/>
                  <a:gd name="connsiteX2" fmla="*/ 35832 w 370129"/>
                  <a:gd name="connsiteY2" fmla="*/ 137652 h 845574"/>
                  <a:gd name="connsiteX3" fmla="*/ 6335 w 370129"/>
                  <a:gd name="connsiteY3" fmla="*/ 265471 h 845574"/>
                  <a:gd name="connsiteX4" fmla="*/ 124322 w 370129"/>
                  <a:gd name="connsiteY4" fmla="*/ 344129 h 845574"/>
                  <a:gd name="connsiteX5" fmla="*/ 173483 w 370129"/>
                  <a:gd name="connsiteY5" fmla="*/ 491613 h 845574"/>
                  <a:gd name="connsiteX6" fmla="*/ 65329 w 370129"/>
                  <a:gd name="connsiteY6" fmla="*/ 580103 h 845574"/>
                  <a:gd name="connsiteX7" fmla="*/ 242309 w 370129"/>
                  <a:gd name="connsiteY7" fmla="*/ 609600 h 845574"/>
                  <a:gd name="connsiteX8" fmla="*/ 222645 w 370129"/>
                  <a:gd name="connsiteY8" fmla="*/ 737419 h 845574"/>
                  <a:gd name="connsiteX9" fmla="*/ 242309 w 370129"/>
                  <a:gd name="connsiteY9" fmla="*/ 845574 h 845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129" h="845574">
                    <a:moveTo>
                      <a:pt x="370129" y="0"/>
                    </a:moveTo>
                    <a:cubicBezTo>
                      <a:pt x="314412" y="37690"/>
                      <a:pt x="258696" y="75381"/>
                      <a:pt x="202980" y="98323"/>
                    </a:cubicBezTo>
                    <a:cubicBezTo>
                      <a:pt x="147264" y="121265"/>
                      <a:pt x="68606" y="109794"/>
                      <a:pt x="35832" y="137652"/>
                    </a:cubicBezTo>
                    <a:cubicBezTo>
                      <a:pt x="3058" y="165510"/>
                      <a:pt x="-8413" y="231058"/>
                      <a:pt x="6335" y="265471"/>
                    </a:cubicBezTo>
                    <a:cubicBezTo>
                      <a:pt x="21083" y="299884"/>
                      <a:pt x="96464" y="306439"/>
                      <a:pt x="124322" y="344129"/>
                    </a:cubicBezTo>
                    <a:cubicBezTo>
                      <a:pt x="152180" y="381819"/>
                      <a:pt x="183315" y="452284"/>
                      <a:pt x="173483" y="491613"/>
                    </a:cubicBezTo>
                    <a:cubicBezTo>
                      <a:pt x="163651" y="530942"/>
                      <a:pt x="53858" y="560439"/>
                      <a:pt x="65329" y="580103"/>
                    </a:cubicBezTo>
                    <a:cubicBezTo>
                      <a:pt x="76800" y="599767"/>
                      <a:pt x="216090" y="583381"/>
                      <a:pt x="242309" y="609600"/>
                    </a:cubicBezTo>
                    <a:cubicBezTo>
                      <a:pt x="268528" y="635819"/>
                      <a:pt x="222645" y="698090"/>
                      <a:pt x="222645" y="737419"/>
                    </a:cubicBezTo>
                    <a:cubicBezTo>
                      <a:pt x="222645" y="776748"/>
                      <a:pt x="232477" y="811161"/>
                      <a:pt x="242309" y="845574"/>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3" name="Freeform 852"/>
              <p:cNvSpPr/>
              <p:nvPr/>
            </p:nvSpPr>
            <p:spPr>
              <a:xfrm>
                <a:off x="3063171" y="2633182"/>
                <a:ext cx="275303" cy="914400"/>
              </a:xfrm>
              <a:custGeom>
                <a:avLst/>
                <a:gdLst>
                  <a:gd name="connsiteX0" fmla="*/ 275303 w 275303"/>
                  <a:gd name="connsiteY0" fmla="*/ 0 h 914400"/>
                  <a:gd name="connsiteX1" fmla="*/ 98322 w 275303"/>
                  <a:gd name="connsiteY1" fmla="*/ 58993 h 914400"/>
                  <a:gd name="connsiteX2" fmla="*/ 78658 w 275303"/>
                  <a:gd name="connsiteY2" fmla="*/ 255639 h 914400"/>
                  <a:gd name="connsiteX3" fmla="*/ 0 w 275303"/>
                  <a:gd name="connsiteY3" fmla="*/ 383458 h 914400"/>
                  <a:gd name="connsiteX4" fmla="*/ 78658 w 275303"/>
                  <a:gd name="connsiteY4" fmla="*/ 599768 h 914400"/>
                  <a:gd name="connsiteX5" fmla="*/ 98322 w 275303"/>
                  <a:gd name="connsiteY5" fmla="*/ 707922 h 914400"/>
                  <a:gd name="connsiteX6" fmla="*/ 245806 w 275303"/>
                  <a:gd name="connsiteY6" fmla="*/ 766916 h 914400"/>
                  <a:gd name="connsiteX7" fmla="*/ 235974 w 275303"/>
                  <a:gd name="connsiteY7"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303" h="914400">
                    <a:moveTo>
                      <a:pt x="275303" y="0"/>
                    </a:moveTo>
                    <a:cubicBezTo>
                      <a:pt x="203199" y="8193"/>
                      <a:pt x="131096" y="16387"/>
                      <a:pt x="98322" y="58993"/>
                    </a:cubicBezTo>
                    <a:cubicBezTo>
                      <a:pt x="65548" y="101599"/>
                      <a:pt x="95045" y="201562"/>
                      <a:pt x="78658" y="255639"/>
                    </a:cubicBezTo>
                    <a:cubicBezTo>
                      <a:pt x="62271" y="309716"/>
                      <a:pt x="0" y="326103"/>
                      <a:pt x="0" y="383458"/>
                    </a:cubicBezTo>
                    <a:cubicBezTo>
                      <a:pt x="0" y="440813"/>
                      <a:pt x="62271" y="545691"/>
                      <a:pt x="78658" y="599768"/>
                    </a:cubicBezTo>
                    <a:cubicBezTo>
                      <a:pt x="95045" y="653845"/>
                      <a:pt x="70464" y="680064"/>
                      <a:pt x="98322" y="707922"/>
                    </a:cubicBezTo>
                    <a:cubicBezTo>
                      <a:pt x="126180" y="735780"/>
                      <a:pt x="222864" y="732503"/>
                      <a:pt x="245806" y="766916"/>
                    </a:cubicBezTo>
                    <a:cubicBezTo>
                      <a:pt x="268748" y="801329"/>
                      <a:pt x="252361" y="857864"/>
                      <a:pt x="235974" y="914400"/>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4" name="Freeform 853"/>
              <p:cNvSpPr/>
              <p:nvPr/>
            </p:nvSpPr>
            <p:spPr>
              <a:xfrm>
                <a:off x="3027339" y="2672511"/>
                <a:ext cx="370129" cy="845574"/>
              </a:xfrm>
              <a:custGeom>
                <a:avLst/>
                <a:gdLst>
                  <a:gd name="connsiteX0" fmla="*/ 370129 w 370129"/>
                  <a:gd name="connsiteY0" fmla="*/ 0 h 845574"/>
                  <a:gd name="connsiteX1" fmla="*/ 202980 w 370129"/>
                  <a:gd name="connsiteY1" fmla="*/ 98323 h 845574"/>
                  <a:gd name="connsiteX2" fmla="*/ 35832 w 370129"/>
                  <a:gd name="connsiteY2" fmla="*/ 137652 h 845574"/>
                  <a:gd name="connsiteX3" fmla="*/ 6335 w 370129"/>
                  <a:gd name="connsiteY3" fmla="*/ 265471 h 845574"/>
                  <a:gd name="connsiteX4" fmla="*/ 124322 w 370129"/>
                  <a:gd name="connsiteY4" fmla="*/ 344129 h 845574"/>
                  <a:gd name="connsiteX5" fmla="*/ 173483 w 370129"/>
                  <a:gd name="connsiteY5" fmla="*/ 491613 h 845574"/>
                  <a:gd name="connsiteX6" fmla="*/ 65329 w 370129"/>
                  <a:gd name="connsiteY6" fmla="*/ 580103 h 845574"/>
                  <a:gd name="connsiteX7" fmla="*/ 242309 w 370129"/>
                  <a:gd name="connsiteY7" fmla="*/ 609600 h 845574"/>
                  <a:gd name="connsiteX8" fmla="*/ 222645 w 370129"/>
                  <a:gd name="connsiteY8" fmla="*/ 737419 h 845574"/>
                  <a:gd name="connsiteX9" fmla="*/ 242309 w 370129"/>
                  <a:gd name="connsiteY9" fmla="*/ 845574 h 845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129" h="845574">
                    <a:moveTo>
                      <a:pt x="370129" y="0"/>
                    </a:moveTo>
                    <a:cubicBezTo>
                      <a:pt x="314412" y="37690"/>
                      <a:pt x="258696" y="75381"/>
                      <a:pt x="202980" y="98323"/>
                    </a:cubicBezTo>
                    <a:cubicBezTo>
                      <a:pt x="147264" y="121265"/>
                      <a:pt x="68606" y="109794"/>
                      <a:pt x="35832" y="137652"/>
                    </a:cubicBezTo>
                    <a:cubicBezTo>
                      <a:pt x="3058" y="165510"/>
                      <a:pt x="-8413" y="231058"/>
                      <a:pt x="6335" y="265471"/>
                    </a:cubicBezTo>
                    <a:cubicBezTo>
                      <a:pt x="21083" y="299884"/>
                      <a:pt x="96464" y="306439"/>
                      <a:pt x="124322" y="344129"/>
                    </a:cubicBezTo>
                    <a:cubicBezTo>
                      <a:pt x="152180" y="381819"/>
                      <a:pt x="183315" y="452284"/>
                      <a:pt x="173483" y="491613"/>
                    </a:cubicBezTo>
                    <a:cubicBezTo>
                      <a:pt x="163651" y="530942"/>
                      <a:pt x="53858" y="560439"/>
                      <a:pt x="65329" y="580103"/>
                    </a:cubicBezTo>
                    <a:cubicBezTo>
                      <a:pt x="76800" y="599767"/>
                      <a:pt x="216090" y="583381"/>
                      <a:pt x="242309" y="609600"/>
                    </a:cubicBezTo>
                    <a:cubicBezTo>
                      <a:pt x="268528" y="635819"/>
                      <a:pt x="222645" y="698090"/>
                      <a:pt x="222645" y="737419"/>
                    </a:cubicBezTo>
                    <a:cubicBezTo>
                      <a:pt x="222645" y="776748"/>
                      <a:pt x="232477" y="811161"/>
                      <a:pt x="242309" y="845574"/>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6" name="Oval 825"/>
            <p:cNvSpPr/>
            <p:nvPr/>
          </p:nvSpPr>
          <p:spPr>
            <a:xfrm>
              <a:off x="3893580" y="3406833"/>
              <a:ext cx="835748" cy="835748"/>
            </a:xfrm>
            <a:prstGeom prst="ellipse">
              <a:avLst/>
            </a:prstGeom>
            <a:scene3d>
              <a:camera prst="orthographicFront">
                <a:rot lat="0" lon="18899986" rev="0"/>
              </a:camera>
              <a:lightRig rig="threePt" dir="t"/>
            </a:scene3d>
            <a:sp3d extrusionH="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7" name="Oval 826"/>
            <p:cNvSpPr/>
            <p:nvPr/>
          </p:nvSpPr>
          <p:spPr>
            <a:xfrm>
              <a:off x="3283972" y="2656859"/>
              <a:ext cx="835748" cy="835748"/>
            </a:xfrm>
            <a:prstGeom prst="ellipse">
              <a:avLst/>
            </a:prstGeom>
            <a:scene3d>
              <a:camera prst="orthographicFront">
                <a:rot lat="0" lon="18899986" rev="0"/>
              </a:camera>
              <a:lightRig rig="threePt" dir="t"/>
            </a:scene3d>
            <a:sp3d extrusionH="127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8" name="Group 827"/>
            <p:cNvGrpSpPr/>
            <p:nvPr/>
          </p:nvGrpSpPr>
          <p:grpSpPr>
            <a:xfrm>
              <a:off x="3027339" y="2633182"/>
              <a:ext cx="555248" cy="895438"/>
              <a:chOff x="3027339" y="2633182"/>
              <a:chExt cx="555248" cy="914772"/>
            </a:xfrm>
          </p:grpSpPr>
          <p:sp>
            <p:nvSpPr>
              <p:cNvPr id="847" name="Freeform 846"/>
              <p:cNvSpPr/>
              <p:nvPr/>
            </p:nvSpPr>
            <p:spPr>
              <a:xfrm>
                <a:off x="3248290" y="2633554"/>
                <a:ext cx="275303" cy="914400"/>
              </a:xfrm>
              <a:custGeom>
                <a:avLst/>
                <a:gdLst>
                  <a:gd name="connsiteX0" fmla="*/ 275303 w 275303"/>
                  <a:gd name="connsiteY0" fmla="*/ 0 h 914400"/>
                  <a:gd name="connsiteX1" fmla="*/ 98322 w 275303"/>
                  <a:gd name="connsiteY1" fmla="*/ 58993 h 914400"/>
                  <a:gd name="connsiteX2" fmla="*/ 78658 w 275303"/>
                  <a:gd name="connsiteY2" fmla="*/ 255639 h 914400"/>
                  <a:gd name="connsiteX3" fmla="*/ 0 w 275303"/>
                  <a:gd name="connsiteY3" fmla="*/ 383458 h 914400"/>
                  <a:gd name="connsiteX4" fmla="*/ 78658 w 275303"/>
                  <a:gd name="connsiteY4" fmla="*/ 599768 h 914400"/>
                  <a:gd name="connsiteX5" fmla="*/ 98322 w 275303"/>
                  <a:gd name="connsiteY5" fmla="*/ 707922 h 914400"/>
                  <a:gd name="connsiteX6" fmla="*/ 245806 w 275303"/>
                  <a:gd name="connsiteY6" fmla="*/ 766916 h 914400"/>
                  <a:gd name="connsiteX7" fmla="*/ 235974 w 275303"/>
                  <a:gd name="connsiteY7"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303" h="914400">
                    <a:moveTo>
                      <a:pt x="275303" y="0"/>
                    </a:moveTo>
                    <a:cubicBezTo>
                      <a:pt x="203199" y="8193"/>
                      <a:pt x="131096" y="16387"/>
                      <a:pt x="98322" y="58993"/>
                    </a:cubicBezTo>
                    <a:cubicBezTo>
                      <a:pt x="65548" y="101599"/>
                      <a:pt x="95045" y="201562"/>
                      <a:pt x="78658" y="255639"/>
                    </a:cubicBezTo>
                    <a:cubicBezTo>
                      <a:pt x="62271" y="309716"/>
                      <a:pt x="0" y="326103"/>
                      <a:pt x="0" y="383458"/>
                    </a:cubicBezTo>
                    <a:cubicBezTo>
                      <a:pt x="0" y="440813"/>
                      <a:pt x="62271" y="545691"/>
                      <a:pt x="78658" y="599768"/>
                    </a:cubicBezTo>
                    <a:cubicBezTo>
                      <a:pt x="95045" y="653845"/>
                      <a:pt x="70464" y="680064"/>
                      <a:pt x="98322" y="707922"/>
                    </a:cubicBezTo>
                    <a:cubicBezTo>
                      <a:pt x="126180" y="735780"/>
                      <a:pt x="222864" y="732503"/>
                      <a:pt x="245806" y="766916"/>
                    </a:cubicBezTo>
                    <a:cubicBezTo>
                      <a:pt x="268748" y="801329"/>
                      <a:pt x="252361" y="857864"/>
                      <a:pt x="235974" y="914400"/>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8" name="Freeform 847"/>
              <p:cNvSpPr/>
              <p:nvPr/>
            </p:nvSpPr>
            <p:spPr>
              <a:xfrm>
                <a:off x="3212458" y="2672883"/>
                <a:ext cx="370129" cy="845574"/>
              </a:xfrm>
              <a:custGeom>
                <a:avLst/>
                <a:gdLst>
                  <a:gd name="connsiteX0" fmla="*/ 370129 w 370129"/>
                  <a:gd name="connsiteY0" fmla="*/ 0 h 845574"/>
                  <a:gd name="connsiteX1" fmla="*/ 202980 w 370129"/>
                  <a:gd name="connsiteY1" fmla="*/ 98323 h 845574"/>
                  <a:gd name="connsiteX2" fmla="*/ 35832 w 370129"/>
                  <a:gd name="connsiteY2" fmla="*/ 137652 h 845574"/>
                  <a:gd name="connsiteX3" fmla="*/ 6335 w 370129"/>
                  <a:gd name="connsiteY3" fmla="*/ 265471 h 845574"/>
                  <a:gd name="connsiteX4" fmla="*/ 124322 w 370129"/>
                  <a:gd name="connsiteY4" fmla="*/ 344129 h 845574"/>
                  <a:gd name="connsiteX5" fmla="*/ 173483 w 370129"/>
                  <a:gd name="connsiteY5" fmla="*/ 491613 h 845574"/>
                  <a:gd name="connsiteX6" fmla="*/ 65329 w 370129"/>
                  <a:gd name="connsiteY6" fmla="*/ 580103 h 845574"/>
                  <a:gd name="connsiteX7" fmla="*/ 242309 w 370129"/>
                  <a:gd name="connsiteY7" fmla="*/ 609600 h 845574"/>
                  <a:gd name="connsiteX8" fmla="*/ 222645 w 370129"/>
                  <a:gd name="connsiteY8" fmla="*/ 737419 h 845574"/>
                  <a:gd name="connsiteX9" fmla="*/ 242309 w 370129"/>
                  <a:gd name="connsiteY9" fmla="*/ 845574 h 845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129" h="845574">
                    <a:moveTo>
                      <a:pt x="370129" y="0"/>
                    </a:moveTo>
                    <a:cubicBezTo>
                      <a:pt x="314412" y="37690"/>
                      <a:pt x="258696" y="75381"/>
                      <a:pt x="202980" y="98323"/>
                    </a:cubicBezTo>
                    <a:cubicBezTo>
                      <a:pt x="147264" y="121265"/>
                      <a:pt x="68606" y="109794"/>
                      <a:pt x="35832" y="137652"/>
                    </a:cubicBezTo>
                    <a:cubicBezTo>
                      <a:pt x="3058" y="165510"/>
                      <a:pt x="-8413" y="231058"/>
                      <a:pt x="6335" y="265471"/>
                    </a:cubicBezTo>
                    <a:cubicBezTo>
                      <a:pt x="21083" y="299884"/>
                      <a:pt x="96464" y="306439"/>
                      <a:pt x="124322" y="344129"/>
                    </a:cubicBezTo>
                    <a:cubicBezTo>
                      <a:pt x="152180" y="381819"/>
                      <a:pt x="183315" y="452284"/>
                      <a:pt x="173483" y="491613"/>
                    </a:cubicBezTo>
                    <a:cubicBezTo>
                      <a:pt x="163651" y="530942"/>
                      <a:pt x="53858" y="560439"/>
                      <a:pt x="65329" y="580103"/>
                    </a:cubicBezTo>
                    <a:cubicBezTo>
                      <a:pt x="76800" y="599767"/>
                      <a:pt x="216090" y="583381"/>
                      <a:pt x="242309" y="609600"/>
                    </a:cubicBezTo>
                    <a:cubicBezTo>
                      <a:pt x="268528" y="635819"/>
                      <a:pt x="222645" y="698090"/>
                      <a:pt x="222645" y="737419"/>
                    </a:cubicBezTo>
                    <a:cubicBezTo>
                      <a:pt x="222645" y="776748"/>
                      <a:pt x="232477" y="811161"/>
                      <a:pt x="242309" y="845574"/>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 name="Freeform 848"/>
              <p:cNvSpPr/>
              <p:nvPr/>
            </p:nvSpPr>
            <p:spPr>
              <a:xfrm>
                <a:off x="3063171" y="2633182"/>
                <a:ext cx="275303" cy="914400"/>
              </a:xfrm>
              <a:custGeom>
                <a:avLst/>
                <a:gdLst>
                  <a:gd name="connsiteX0" fmla="*/ 275303 w 275303"/>
                  <a:gd name="connsiteY0" fmla="*/ 0 h 914400"/>
                  <a:gd name="connsiteX1" fmla="*/ 98322 w 275303"/>
                  <a:gd name="connsiteY1" fmla="*/ 58993 h 914400"/>
                  <a:gd name="connsiteX2" fmla="*/ 78658 w 275303"/>
                  <a:gd name="connsiteY2" fmla="*/ 255639 h 914400"/>
                  <a:gd name="connsiteX3" fmla="*/ 0 w 275303"/>
                  <a:gd name="connsiteY3" fmla="*/ 383458 h 914400"/>
                  <a:gd name="connsiteX4" fmla="*/ 78658 w 275303"/>
                  <a:gd name="connsiteY4" fmla="*/ 599768 h 914400"/>
                  <a:gd name="connsiteX5" fmla="*/ 98322 w 275303"/>
                  <a:gd name="connsiteY5" fmla="*/ 707922 h 914400"/>
                  <a:gd name="connsiteX6" fmla="*/ 245806 w 275303"/>
                  <a:gd name="connsiteY6" fmla="*/ 766916 h 914400"/>
                  <a:gd name="connsiteX7" fmla="*/ 235974 w 275303"/>
                  <a:gd name="connsiteY7"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303" h="914400">
                    <a:moveTo>
                      <a:pt x="275303" y="0"/>
                    </a:moveTo>
                    <a:cubicBezTo>
                      <a:pt x="203199" y="8193"/>
                      <a:pt x="131096" y="16387"/>
                      <a:pt x="98322" y="58993"/>
                    </a:cubicBezTo>
                    <a:cubicBezTo>
                      <a:pt x="65548" y="101599"/>
                      <a:pt x="95045" y="201562"/>
                      <a:pt x="78658" y="255639"/>
                    </a:cubicBezTo>
                    <a:cubicBezTo>
                      <a:pt x="62271" y="309716"/>
                      <a:pt x="0" y="326103"/>
                      <a:pt x="0" y="383458"/>
                    </a:cubicBezTo>
                    <a:cubicBezTo>
                      <a:pt x="0" y="440813"/>
                      <a:pt x="62271" y="545691"/>
                      <a:pt x="78658" y="599768"/>
                    </a:cubicBezTo>
                    <a:cubicBezTo>
                      <a:pt x="95045" y="653845"/>
                      <a:pt x="70464" y="680064"/>
                      <a:pt x="98322" y="707922"/>
                    </a:cubicBezTo>
                    <a:cubicBezTo>
                      <a:pt x="126180" y="735780"/>
                      <a:pt x="222864" y="732503"/>
                      <a:pt x="245806" y="766916"/>
                    </a:cubicBezTo>
                    <a:cubicBezTo>
                      <a:pt x="268748" y="801329"/>
                      <a:pt x="252361" y="857864"/>
                      <a:pt x="235974" y="914400"/>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0" name="Freeform 849"/>
              <p:cNvSpPr/>
              <p:nvPr/>
            </p:nvSpPr>
            <p:spPr>
              <a:xfrm>
                <a:off x="3027339" y="2672511"/>
                <a:ext cx="370129" cy="845574"/>
              </a:xfrm>
              <a:custGeom>
                <a:avLst/>
                <a:gdLst>
                  <a:gd name="connsiteX0" fmla="*/ 370129 w 370129"/>
                  <a:gd name="connsiteY0" fmla="*/ 0 h 845574"/>
                  <a:gd name="connsiteX1" fmla="*/ 202980 w 370129"/>
                  <a:gd name="connsiteY1" fmla="*/ 98323 h 845574"/>
                  <a:gd name="connsiteX2" fmla="*/ 35832 w 370129"/>
                  <a:gd name="connsiteY2" fmla="*/ 137652 h 845574"/>
                  <a:gd name="connsiteX3" fmla="*/ 6335 w 370129"/>
                  <a:gd name="connsiteY3" fmla="*/ 265471 h 845574"/>
                  <a:gd name="connsiteX4" fmla="*/ 124322 w 370129"/>
                  <a:gd name="connsiteY4" fmla="*/ 344129 h 845574"/>
                  <a:gd name="connsiteX5" fmla="*/ 173483 w 370129"/>
                  <a:gd name="connsiteY5" fmla="*/ 491613 h 845574"/>
                  <a:gd name="connsiteX6" fmla="*/ 65329 w 370129"/>
                  <a:gd name="connsiteY6" fmla="*/ 580103 h 845574"/>
                  <a:gd name="connsiteX7" fmla="*/ 242309 w 370129"/>
                  <a:gd name="connsiteY7" fmla="*/ 609600 h 845574"/>
                  <a:gd name="connsiteX8" fmla="*/ 222645 w 370129"/>
                  <a:gd name="connsiteY8" fmla="*/ 737419 h 845574"/>
                  <a:gd name="connsiteX9" fmla="*/ 242309 w 370129"/>
                  <a:gd name="connsiteY9" fmla="*/ 845574 h 845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129" h="845574">
                    <a:moveTo>
                      <a:pt x="370129" y="0"/>
                    </a:moveTo>
                    <a:cubicBezTo>
                      <a:pt x="314412" y="37690"/>
                      <a:pt x="258696" y="75381"/>
                      <a:pt x="202980" y="98323"/>
                    </a:cubicBezTo>
                    <a:cubicBezTo>
                      <a:pt x="147264" y="121265"/>
                      <a:pt x="68606" y="109794"/>
                      <a:pt x="35832" y="137652"/>
                    </a:cubicBezTo>
                    <a:cubicBezTo>
                      <a:pt x="3058" y="165510"/>
                      <a:pt x="-8413" y="231058"/>
                      <a:pt x="6335" y="265471"/>
                    </a:cubicBezTo>
                    <a:cubicBezTo>
                      <a:pt x="21083" y="299884"/>
                      <a:pt x="96464" y="306439"/>
                      <a:pt x="124322" y="344129"/>
                    </a:cubicBezTo>
                    <a:cubicBezTo>
                      <a:pt x="152180" y="381819"/>
                      <a:pt x="183315" y="452284"/>
                      <a:pt x="173483" y="491613"/>
                    </a:cubicBezTo>
                    <a:cubicBezTo>
                      <a:pt x="163651" y="530942"/>
                      <a:pt x="53858" y="560439"/>
                      <a:pt x="65329" y="580103"/>
                    </a:cubicBezTo>
                    <a:cubicBezTo>
                      <a:pt x="76800" y="599767"/>
                      <a:pt x="216090" y="583381"/>
                      <a:pt x="242309" y="609600"/>
                    </a:cubicBezTo>
                    <a:cubicBezTo>
                      <a:pt x="268528" y="635819"/>
                      <a:pt x="222645" y="698090"/>
                      <a:pt x="222645" y="737419"/>
                    </a:cubicBezTo>
                    <a:cubicBezTo>
                      <a:pt x="222645" y="776748"/>
                      <a:pt x="232477" y="811161"/>
                      <a:pt x="242309" y="845574"/>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9" name="Group 828"/>
            <p:cNvGrpSpPr/>
            <p:nvPr/>
          </p:nvGrpSpPr>
          <p:grpSpPr>
            <a:xfrm>
              <a:off x="3623203" y="3406832"/>
              <a:ext cx="555248" cy="872703"/>
              <a:chOff x="3027339" y="2633182"/>
              <a:chExt cx="555248" cy="914772"/>
            </a:xfrm>
          </p:grpSpPr>
          <p:sp>
            <p:nvSpPr>
              <p:cNvPr id="843" name="Freeform 842"/>
              <p:cNvSpPr/>
              <p:nvPr/>
            </p:nvSpPr>
            <p:spPr>
              <a:xfrm>
                <a:off x="3248290" y="2633554"/>
                <a:ext cx="275303" cy="914400"/>
              </a:xfrm>
              <a:custGeom>
                <a:avLst/>
                <a:gdLst>
                  <a:gd name="connsiteX0" fmla="*/ 275303 w 275303"/>
                  <a:gd name="connsiteY0" fmla="*/ 0 h 914400"/>
                  <a:gd name="connsiteX1" fmla="*/ 98322 w 275303"/>
                  <a:gd name="connsiteY1" fmla="*/ 58993 h 914400"/>
                  <a:gd name="connsiteX2" fmla="*/ 78658 w 275303"/>
                  <a:gd name="connsiteY2" fmla="*/ 255639 h 914400"/>
                  <a:gd name="connsiteX3" fmla="*/ 0 w 275303"/>
                  <a:gd name="connsiteY3" fmla="*/ 383458 h 914400"/>
                  <a:gd name="connsiteX4" fmla="*/ 78658 w 275303"/>
                  <a:gd name="connsiteY4" fmla="*/ 599768 h 914400"/>
                  <a:gd name="connsiteX5" fmla="*/ 98322 w 275303"/>
                  <a:gd name="connsiteY5" fmla="*/ 707922 h 914400"/>
                  <a:gd name="connsiteX6" fmla="*/ 245806 w 275303"/>
                  <a:gd name="connsiteY6" fmla="*/ 766916 h 914400"/>
                  <a:gd name="connsiteX7" fmla="*/ 235974 w 275303"/>
                  <a:gd name="connsiteY7"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303" h="914400">
                    <a:moveTo>
                      <a:pt x="275303" y="0"/>
                    </a:moveTo>
                    <a:cubicBezTo>
                      <a:pt x="203199" y="8193"/>
                      <a:pt x="131096" y="16387"/>
                      <a:pt x="98322" y="58993"/>
                    </a:cubicBezTo>
                    <a:cubicBezTo>
                      <a:pt x="65548" y="101599"/>
                      <a:pt x="95045" y="201562"/>
                      <a:pt x="78658" y="255639"/>
                    </a:cubicBezTo>
                    <a:cubicBezTo>
                      <a:pt x="62271" y="309716"/>
                      <a:pt x="0" y="326103"/>
                      <a:pt x="0" y="383458"/>
                    </a:cubicBezTo>
                    <a:cubicBezTo>
                      <a:pt x="0" y="440813"/>
                      <a:pt x="62271" y="545691"/>
                      <a:pt x="78658" y="599768"/>
                    </a:cubicBezTo>
                    <a:cubicBezTo>
                      <a:pt x="95045" y="653845"/>
                      <a:pt x="70464" y="680064"/>
                      <a:pt x="98322" y="707922"/>
                    </a:cubicBezTo>
                    <a:cubicBezTo>
                      <a:pt x="126180" y="735780"/>
                      <a:pt x="222864" y="732503"/>
                      <a:pt x="245806" y="766916"/>
                    </a:cubicBezTo>
                    <a:cubicBezTo>
                      <a:pt x="268748" y="801329"/>
                      <a:pt x="252361" y="857864"/>
                      <a:pt x="235974" y="914400"/>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4" name="Freeform 843"/>
              <p:cNvSpPr/>
              <p:nvPr/>
            </p:nvSpPr>
            <p:spPr>
              <a:xfrm>
                <a:off x="3212458" y="2672883"/>
                <a:ext cx="370129" cy="845574"/>
              </a:xfrm>
              <a:custGeom>
                <a:avLst/>
                <a:gdLst>
                  <a:gd name="connsiteX0" fmla="*/ 370129 w 370129"/>
                  <a:gd name="connsiteY0" fmla="*/ 0 h 845574"/>
                  <a:gd name="connsiteX1" fmla="*/ 202980 w 370129"/>
                  <a:gd name="connsiteY1" fmla="*/ 98323 h 845574"/>
                  <a:gd name="connsiteX2" fmla="*/ 35832 w 370129"/>
                  <a:gd name="connsiteY2" fmla="*/ 137652 h 845574"/>
                  <a:gd name="connsiteX3" fmla="*/ 6335 w 370129"/>
                  <a:gd name="connsiteY3" fmla="*/ 265471 h 845574"/>
                  <a:gd name="connsiteX4" fmla="*/ 124322 w 370129"/>
                  <a:gd name="connsiteY4" fmla="*/ 344129 h 845574"/>
                  <a:gd name="connsiteX5" fmla="*/ 173483 w 370129"/>
                  <a:gd name="connsiteY5" fmla="*/ 491613 h 845574"/>
                  <a:gd name="connsiteX6" fmla="*/ 65329 w 370129"/>
                  <a:gd name="connsiteY6" fmla="*/ 580103 h 845574"/>
                  <a:gd name="connsiteX7" fmla="*/ 242309 w 370129"/>
                  <a:gd name="connsiteY7" fmla="*/ 609600 h 845574"/>
                  <a:gd name="connsiteX8" fmla="*/ 222645 w 370129"/>
                  <a:gd name="connsiteY8" fmla="*/ 737419 h 845574"/>
                  <a:gd name="connsiteX9" fmla="*/ 242309 w 370129"/>
                  <a:gd name="connsiteY9" fmla="*/ 845574 h 845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129" h="845574">
                    <a:moveTo>
                      <a:pt x="370129" y="0"/>
                    </a:moveTo>
                    <a:cubicBezTo>
                      <a:pt x="314412" y="37690"/>
                      <a:pt x="258696" y="75381"/>
                      <a:pt x="202980" y="98323"/>
                    </a:cubicBezTo>
                    <a:cubicBezTo>
                      <a:pt x="147264" y="121265"/>
                      <a:pt x="68606" y="109794"/>
                      <a:pt x="35832" y="137652"/>
                    </a:cubicBezTo>
                    <a:cubicBezTo>
                      <a:pt x="3058" y="165510"/>
                      <a:pt x="-8413" y="231058"/>
                      <a:pt x="6335" y="265471"/>
                    </a:cubicBezTo>
                    <a:cubicBezTo>
                      <a:pt x="21083" y="299884"/>
                      <a:pt x="96464" y="306439"/>
                      <a:pt x="124322" y="344129"/>
                    </a:cubicBezTo>
                    <a:cubicBezTo>
                      <a:pt x="152180" y="381819"/>
                      <a:pt x="183315" y="452284"/>
                      <a:pt x="173483" y="491613"/>
                    </a:cubicBezTo>
                    <a:cubicBezTo>
                      <a:pt x="163651" y="530942"/>
                      <a:pt x="53858" y="560439"/>
                      <a:pt x="65329" y="580103"/>
                    </a:cubicBezTo>
                    <a:cubicBezTo>
                      <a:pt x="76800" y="599767"/>
                      <a:pt x="216090" y="583381"/>
                      <a:pt x="242309" y="609600"/>
                    </a:cubicBezTo>
                    <a:cubicBezTo>
                      <a:pt x="268528" y="635819"/>
                      <a:pt x="222645" y="698090"/>
                      <a:pt x="222645" y="737419"/>
                    </a:cubicBezTo>
                    <a:cubicBezTo>
                      <a:pt x="222645" y="776748"/>
                      <a:pt x="232477" y="811161"/>
                      <a:pt x="242309" y="845574"/>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5" name="Freeform 844"/>
              <p:cNvSpPr/>
              <p:nvPr/>
            </p:nvSpPr>
            <p:spPr>
              <a:xfrm>
                <a:off x="3063171" y="2633182"/>
                <a:ext cx="275303" cy="914400"/>
              </a:xfrm>
              <a:custGeom>
                <a:avLst/>
                <a:gdLst>
                  <a:gd name="connsiteX0" fmla="*/ 275303 w 275303"/>
                  <a:gd name="connsiteY0" fmla="*/ 0 h 914400"/>
                  <a:gd name="connsiteX1" fmla="*/ 98322 w 275303"/>
                  <a:gd name="connsiteY1" fmla="*/ 58993 h 914400"/>
                  <a:gd name="connsiteX2" fmla="*/ 78658 w 275303"/>
                  <a:gd name="connsiteY2" fmla="*/ 255639 h 914400"/>
                  <a:gd name="connsiteX3" fmla="*/ 0 w 275303"/>
                  <a:gd name="connsiteY3" fmla="*/ 383458 h 914400"/>
                  <a:gd name="connsiteX4" fmla="*/ 78658 w 275303"/>
                  <a:gd name="connsiteY4" fmla="*/ 599768 h 914400"/>
                  <a:gd name="connsiteX5" fmla="*/ 98322 w 275303"/>
                  <a:gd name="connsiteY5" fmla="*/ 707922 h 914400"/>
                  <a:gd name="connsiteX6" fmla="*/ 245806 w 275303"/>
                  <a:gd name="connsiteY6" fmla="*/ 766916 h 914400"/>
                  <a:gd name="connsiteX7" fmla="*/ 235974 w 275303"/>
                  <a:gd name="connsiteY7"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303" h="914400">
                    <a:moveTo>
                      <a:pt x="275303" y="0"/>
                    </a:moveTo>
                    <a:cubicBezTo>
                      <a:pt x="203199" y="8193"/>
                      <a:pt x="131096" y="16387"/>
                      <a:pt x="98322" y="58993"/>
                    </a:cubicBezTo>
                    <a:cubicBezTo>
                      <a:pt x="65548" y="101599"/>
                      <a:pt x="95045" y="201562"/>
                      <a:pt x="78658" y="255639"/>
                    </a:cubicBezTo>
                    <a:cubicBezTo>
                      <a:pt x="62271" y="309716"/>
                      <a:pt x="0" y="326103"/>
                      <a:pt x="0" y="383458"/>
                    </a:cubicBezTo>
                    <a:cubicBezTo>
                      <a:pt x="0" y="440813"/>
                      <a:pt x="62271" y="545691"/>
                      <a:pt x="78658" y="599768"/>
                    </a:cubicBezTo>
                    <a:cubicBezTo>
                      <a:pt x="95045" y="653845"/>
                      <a:pt x="70464" y="680064"/>
                      <a:pt x="98322" y="707922"/>
                    </a:cubicBezTo>
                    <a:cubicBezTo>
                      <a:pt x="126180" y="735780"/>
                      <a:pt x="222864" y="732503"/>
                      <a:pt x="245806" y="766916"/>
                    </a:cubicBezTo>
                    <a:cubicBezTo>
                      <a:pt x="268748" y="801329"/>
                      <a:pt x="252361" y="857864"/>
                      <a:pt x="235974" y="914400"/>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6" name="Freeform 845"/>
              <p:cNvSpPr/>
              <p:nvPr/>
            </p:nvSpPr>
            <p:spPr>
              <a:xfrm>
                <a:off x="3027339" y="2672511"/>
                <a:ext cx="370129" cy="845574"/>
              </a:xfrm>
              <a:custGeom>
                <a:avLst/>
                <a:gdLst>
                  <a:gd name="connsiteX0" fmla="*/ 370129 w 370129"/>
                  <a:gd name="connsiteY0" fmla="*/ 0 h 845574"/>
                  <a:gd name="connsiteX1" fmla="*/ 202980 w 370129"/>
                  <a:gd name="connsiteY1" fmla="*/ 98323 h 845574"/>
                  <a:gd name="connsiteX2" fmla="*/ 35832 w 370129"/>
                  <a:gd name="connsiteY2" fmla="*/ 137652 h 845574"/>
                  <a:gd name="connsiteX3" fmla="*/ 6335 w 370129"/>
                  <a:gd name="connsiteY3" fmla="*/ 265471 h 845574"/>
                  <a:gd name="connsiteX4" fmla="*/ 124322 w 370129"/>
                  <a:gd name="connsiteY4" fmla="*/ 344129 h 845574"/>
                  <a:gd name="connsiteX5" fmla="*/ 173483 w 370129"/>
                  <a:gd name="connsiteY5" fmla="*/ 491613 h 845574"/>
                  <a:gd name="connsiteX6" fmla="*/ 65329 w 370129"/>
                  <a:gd name="connsiteY6" fmla="*/ 580103 h 845574"/>
                  <a:gd name="connsiteX7" fmla="*/ 242309 w 370129"/>
                  <a:gd name="connsiteY7" fmla="*/ 609600 h 845574"/>
                  <a:gd name="connsiteX8" fmla="*/ 222645 w 370129"/>
                  <a:gd name="connsiteY8" fmla="*/ 737419 h 845574"/>
                  <a:gd name="connsiteX9" fmla="*/ 242309 w 370129"/>
                  <a:gd name="connsiteY9" fmla="*/ 845574 h 845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129" h="845574">
                    <a:moveTo>
                      <a:pt x="370129" y="0"/>
                    </a:moveTo>
                    <a:cubicBezTo>
                      <a:pt x="314412" y="37690"/>
                      <a:pt x="258696" y="75381"/>
                      <a:pt x="202980" y="98323"/>
                    </a:cubicBezTo>
                    <a:cubicBezTo>
                      <a:pt x="147264" y="121265"/>
                      <a:pt x="68606" y="109794"/>
                      <a:pt x="35832" y="137652"/>
                    </a:cubicBezTo>
                    <a:cubicBezTo>
                      <a:pt x="3058" y="165510"/>
                      <a:pt x="-8413" y="231058"/>
                      <a:pt x="6335" y="265471"/>
                    </a:cubicBezTo>
                    <a:cubicBezTo>
                      <a:pt x="21083" y="299884"/>
                      <a:pt x="96464" y="306439"/>
                      <a:pt x="124322" y="344129"/>
                    </a:cubicBezTo>
                    <a:cubicBezTo>
                      <a:pt x="152180" y="381819"/>
                      <a:pt x="183315" y="452284"/>
                      <a:pt x="173483" y="491613"/>
                    </a:cubicBezTo>
                    <a:cubicBezTo>
                      <a:pt x="163651" y="530942"/>
                      <a:pt x="53858" y="560439"/>
                      <a:pt x="65329" y="580103"/>
                    </a:cubicBezTo>
                    <a:cubicBezTo>
                      <a:pt x="76800" y="599767"/>
                      <a:pt x="216090" y="583381"/>
                      <a:pt x="242309" y="609600"/>
                    </a:cubicBezTo>
                    <a:cubicBezTo>
                      <a:pt x="268528" y="635819"/>
                      <a:pt x="222645" y="698090"/>
                      <a:pt x="222645" y="737419"/>
                    </a:cubicBezTo>
                    <a:cubicBezTo>
                      <a:pt x="222645" y="776748"/>
                      <a:pt x="232477" y="811161"/>
                      <a:pt x="242309" y="845574"/>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0" name="Rounded Rectangle 829"/>
            <p:cNvSpPr/>
            <p:nvPr/>
          </p:nvSpPr>
          <p:spPr>
            <a:xfrm rot="8282743">
              <a:off x="4415211" y="2991676"/>
              <a:ext cx="784175" cy="276057"/>
            </a:xfrm>
            <a:prstGeom prst="roundRect">
              <a:avLst>
                <a:gd name="adj" fmla="val 45663"/>
              </a:avLst>
            </a:prstGeom>
            <a:gradFill flip="none" rotWithShape="1">
              <a:gsLst>
                <a:gs pos="1515">
                  <a:schemeClr val="accent1">
                    <a:lumMod val="50000"/>
                  </a:schemeClr>
                </a:gs>
                <a:gs pos="13000">
                  <a:schemeClr val="accent1"/>
                </a:gs>
                <a:gs pos="24000">
                  <a:schemeClr val="accent1">
                    <a:lumMod val="60000"/>
                    <a:lumOff val="40000"/>
                  </a:schemeClr>
                </a:gs>
                <a:gs pos="38000">
                  <a:schemeClr val="accent1">
                    <a:lumMod val="40000"/>
                    <a:lumOff val="60000"/>
                  </a:schemeClr>
                </a:gs>
                <a:gs pos="81000">
                  <a:schemeClr val="accent1">
                    <a:lumMod val="60000"/>
                    <a:lumOff val="40000"/>
                  </a:schemeClr>
                </a:gs>
                <a:gs pos="60600">
                  <a:schemeClr val="tx1"/>
                </a:gs>
                <a:gs pos="70000">
                  <a:schemeClr val="accent1">
                    <a:lumMod val="40000"/>
                    <a:lumOff val="60000"/>
                  </a:schemeClr>
                </a:gs>
                <a:gs pos="48000">
                  <a:schemeClr val="accent1">
                    <a:lumMod val="20000"/>
                    <a:lumOff val="80000"/>
                  </a:schemeClr>
                </a:gs>
                <a:gs pos="91000">
                  <a:schemeClr val="accent1"/>
                </a:gs>
                <a:gs pos="100000">
                  <a:schemeClr val="accent1">
                    <a:lumMod val="50000"/>
                  </a:schemeClr>
                </a:gs>
              </a:gsLst>
              <a:lin ang="16200000" scaled="1"/>
              <a:tileRect/>
            </a:gradFill>
            <a:effectLst>
              <a:innerShdw blurRad="152400" dist="63500">
                <a:schemeClr val="accent1"/>
              </a:innerShdw>
            </a:effectLst>
            <a:scene3d>
              <a:camera prst="orthographicFront">
                <a:rot lat="0" lon="1889998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1" name="Group 830"/>
            <p:cNvGrpSpPr/>
            <p:nvPr/>
          </p:nvGrpSpPr>
          <p:grpSpPr>
            <a:xfrm>
              <a:off x="4888796" y="2042204"/>
              <a:ext cx="555248" cy="831292"/>
              <a:chOff x="3027339" y="2633182"/>
              <a:chExt cx="555248" cy="914772"/>
            </a:xfrm>
          </p:grpSpPr>
          <p:sp>
            <p:nvSpPr>
              <p:cNvPr id="839" name="Freeform 838"/>
              <p:cNvSpPr/>
              <p:nvPr/>
            </p:nvSpPr>
            <p:spPr>
              <a:xfrm>
                <a:off x="3248290" y="2633554"/>
                <a:ext cx="275303" cy="914400"/>
              </a:xfrm>
              <a:custGeom>
                <a:avLst/>
                <a:gdLst>
                  <a:gd name="connsiteX0" fmla="*/ 275303 w 275303"/>
                  <a:gd name="connsiteY0" fmla="*/ 0 h 914400"/>
                  <a:gd name="connsiteX1" fmla="*/ 98322 w 275303"/>
                  <a:gd name="connsiteY1" fmla="*/ 58993 h 914400"/>
                  <a:gd name="connsiteX2" fmla="*/ 78658 w 275303"/>
                  <a:gd name="connsiteY2" fmla="*/ 255639 h 914400"/>
                  <a:gd name="connsiteX3" fmla="*/ 0 w 275303"/>
                  <a:gd name="connsiteY3" fmla="*/ 383458 h 914400"/>
                  <a:gd name="connsiteX4" fmla="*/ 78658 w 275303"/>
                  <a:gd name="connsiteY4" fmla="*/ 599768 h 914400"/>
                  <a:gd name="connsiteX5" fmla="*/ 98322 w 275303"/>
                  <a:gd name="connsiteY5" fmla="*/ 707922 h 914400"/>
                  <a:gd name="connsiteX6" fmla="*/ 245806 w 275303"/>
                  <a:gd name="connsiteY6" fmla="*/ 766916 h 914400"/>
                  <a:gd name="connsiteX7" fmla="*/ 235974 w 275303"/>
                  <a:gd name="connsiteY7"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303" h="914400">
                    <a:moveTo>
                      <a:pt x="275303" y="0"/>
                    </a:moveTo>
                    <a:cubicBezTo>
                      <a:pt x="203199" y="8193"/>
                      <a:pt x="131096" y="16387"/>
                      <a:pt x="98322" y="58993"/>
                    </a:cubicBezTo>
                    <a:cubicBezTo>
                      <a:pt x="65548" y="101599"/>
                      <a:pt x="95045" y="201562"/>
                      <a:pt x="78658" y="255639"/>
                    </a:cubicBezTo>
                    <a:cubicBezTo>
                      <a:pt x="62271" y="309716"/>
                      <a:pt x="0" y="326103"/>
                      <a:pt x="0" y="383458"/>
                    </a:cubicBezTo>
                    <a:cubicBezTo>
                      <a:pt x="0" y="440813"/>
                      <a:pt x="62271" y="545691"/>
                      <a:pt x="78658" y="599768"/>
                    </a:cubicBezTo>
                    <a:cubicBezTo>
                      <a:pt x="95045" y="653845"/>
                      <a:pt x="70464" y="680064"/>
                      <a:pt x="98322" y="707922"/>
                    </a:cubicBezTo>
                    <a:cubicBezTo>
                      <a:pt x="126180" y="735780"/>
                      <a:pt x="222864" y="732503"/>
                      <a:pt x="245806" y="766916"/>
                    </a:cubicBezTo>
                    <a:cubicBezTo>
                      <a:pt x="268748" y="801329"/>
                      <a:pt x="252361" y="857864"/>
                      <a:pt x="235974" y="914400"/>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0" name="Freeform 839"/>
              <p:cNvSpPr/>
              <p:nvPr/>
            </p:nvSpPr>
            <p:spPr>
              <a:xfrm>
                <a:off x="3212458" y="2672883"/>
                <a:ext cx="370129" cy="845574"/>
              </a:xfrm>
              <a:custGeom>
                <a:avLst/>
                <a:gdLst>
                  <a:gd name="connsiteX0" fmla="*/ 370129 w 370129"/>
                  <a:gd name="connsiteY0" fmla="*/ 0 h 845574"/>
                  <a:gd name="connsiteX1" fmla="*/ 202980 w 370129"/>
                  <a:gd name="connsiteY1" fmla="*/ 98323 h 845574"/>
                  <a:gd name="connsiteX2" fmla="*/ 35832 w 370129"/>
                  <a:gd name="connsiteY2" fmla="*/ 137652 h 845574"/>
                  <a:gd name="connsiteX3" fmla="*/ 6335 w 370129"/>
                  <a:gd name="connsiteY3" fmla="*/ 265471 h 845574"/>
                  <a:gd name="connsiteX4" fmla="*/ 124322 w 370129"/>
                  <a:gd name="connsiteY4" fmla="*/ 344129 h 845574"/>
                  <a:gd name="connsiteX5" fmla="*/ 173483 w 370129"/>
                  <a:gd name="connsiteY5" fmla="*/ 491613 h 845574"/>
                  <a:gd name="connsiteX6" fmla="*/ 65329 w 370129"/>
                  <a:gd name="connsiteY6" fmla="*/ 580103 h 845574"/>
                  <a:gd name="connsiteX7" fmla="*/ 242309 w 370129"/>
                  <a:gd name="connsiteY7" fmla="*/ 609600 h 845574"/>
                  <a:gd name="connsiteX8" fmla="*/ 222645 w 370129"/>
                  <a:gd name="connsiteY8" fmla="*/ 737419 h 845574"/>
                  <a:gd name="connsiteX9" fmla="*/ 242309 w 370129"/>
                  <a:gd name="connsiteY9" fmla="*/ 845574 h 845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129" h="845574">
                    <a:moveTo>
                      <a:pt x="370129" y="0"/>
                    </a:moveTo>
                    <a:cubicBezTo>
                      <a:pt x="314412" y="37690"/>
                      <a:pt x="258696" y="75381"/>
                      <a:pt x="202980" y="98323"/>
                    </a:cubicBezTo>
                    <a:cubicBezTo>
                      <a:pt x="147264" y="121265"/>
                      <a:pt x="68606" y="109794"/>
                      <a:pt x="35832" y="137652"/>
                    </a:cubicBezTo>
                    <a:cubicBezTo>
                      <a:pt x="3058" y="165510"/>
                      <a:pt x="-8413" y="231058"/>
                      <a:pt x="6335" y="265471"/>
                    </a:cubicBezTo>
                    <a:cubicBezTo>
                      <a:pt x="21083" y="299884"/>
                      <a:pt x="96464" y="306439"/>
                      <a:pt x="124322" y="344129"/>
                    </a:cubicBezTo>
                    <a:cubicBezTo>
                      <a:pt x="152180" y="381819"/>
                      <a:pt x="183315" y="452284"/>
                      <a:pt x="173483" y="491613"/>
                    </a:cubicBezTo>
                    <a:cubicBezTo>
                      <a:pt x="163651" y="530942"/>
                      <a:pt x="53858" y="560439"/>
                      <a:pt x="65329" y="580103"/>
                    </a:cubicBezTo>
                    <a:cubicBezTo>
                      <a:pt x="76800" y="599767"/>
                      <a:pt x="216090" y="583381"/>
                      <a:pt x="242309" y="609600"/>
                    </a:cubicBezTo>
                    <a:cubicBezTo>
                      <a:pt x="268528" y="635819"/>
                      <a:pt x="222645" y="698090"/>
                      <a:pt x="222645" y="737419"/>
                    </a:cubicBezTo>
                    <a:cubicBezTo>
                      <a:pt x="222645" y="776748"/>
                      <a:pt x="232477" y="811161"/>
                      <a:pt x="242309" y="845574"/>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1" name="Freeform 840"/>
              <p:cNvSpPr/>
              <p:nvPr/>
            </p:nvSpPr>
            <p:spPr>
              <a:xfrm>
                <a:off x="3063171" y="2633182"/>
                <a:ext cx="275303" cy="914400"/>
              </a:xfrm>
              <a:custGeom>
                <a:avLst/>
                <a:gdLst>
                  <a:gd name="connsiteX0" fmla="*/ 275303 w 275303"/>
                  <a:gd name="connsiteY0" fmla="*/ 0 h 914400"/>
                  <a:gd name="connsiteX1" fmla="*/ 98322 w 275303"/>
                  <a:gd name="connsiteY1" fmla="*/ 58993 h 914400"/>
                  <a:gd name="connsiteX2" fmla="*/ 78658 w 275303"/>
                  <a:gd name="connsiteY2" fmla="*/ 255639 h 914400"/>
                  <a:gd name="connsiteX3" fmla="*/ 0 w 275303"/>
                  <a:gd name="connsiteY3" fmla="*/ 383458 h 914400"/>
                  <a:gd name="connsiteX4" fmla="*/ 78658 w 275303"/>
                  <a:gd name="connsiteY4" fmla="*/ 599768 h 914400"/>
                  <a:gd name="connsiteX5" fmla="*/ 98322 w 275303"/>
                  <a:gd name="connsiteY5" fmla="*/ 707922 h 914400"/>
                  <a:gd name="connsiteX6" fmla="*/ 245806 w 275303"/>
                  <a:gd name="connsiteY6" fmla="*/ 766916 h 914400"/>
                  <a:gd name="connsiteX7" fmla="*/ 235974 w 275303"/>
                  <a:gd name="connsiteY7"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303" h="914400">
                    <a:moveTo>
                      <a:pt x="275303" y="0"/>
                    </a:moveTo>
                    <a:cubicBezTo>
                      <a:pt x="203199" y="8193"/>
                      <a:pt x="131096" y="16387"/>
                      <a:pt x="98322" y="58993"/>
                    </a:cubicBezTo>
                    <a:cubicBezTo>
                      <a:pt x="65548" y="101599"/>
                      <a:pt x="95045" y="201562"/>
                      <a:pt x="78658" y="255639"/>
                    </a:cubicBezTo>
                    <a:cubicBezTo>
                      <a:pt x="62271" y="309716"/>
                      <a:pt x="0" y="326103"/>
                      <a:pt x="0" y="383458"/>
                    </a:cubicBezTo>
                    <a:cubicBezTo>
                      <a:pt x="0" y="440813"/>
                      <a:pt x="62271" y="545691"/>
                      <a:pt x="78658" y="599768"/>
                    </a:cubicBezTo>
                    <a:cubicBezTo>
                      <a:pt x="95045" y="653845"/>
                      <a:pt x="70464" y="680064"/>
                      <a:pt x="98322" y="707922"/>
                    </a:cubicBezTo>
                    <a:cubicBezTo>
                      <a:pt x="126180" y="735780"/>
                      <a:pt x="222864" y="732503"/>
                      <a:pt x="245806" y="766916"/>
                    </a:cubicBezTo>
                    <a:cubicBezTo>
                      <a:pt x="268748" y="801329"/>
                      <a:pt x="252361" y="857864"/>
                      <a:pt x="235974" y="914400"/>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2" name="Freeform 841"/>
              <p:cNvSpPr/>
              <p:nvPr/>
            </p:nvSpPr>
            <p:spPr>
              <a:xfrm>
                <a:off x="3027339" y="2672511"/>
                <a:ext cx="370129" cy="845574"/>
              </a:xfrm>
              <a:custGeom>
                <a:avLst/>
                <a:gdLst>
                  <a:gd name="connsiteX0" fmla="*/ 370129 w 370129"/>
                  <a:gd name="connsiteY0" fmla="*/ 0 h 845574"/>
                  <a:gd name="connsiteX1" fmla="*/ 202980 w 370129"/>
                  <a:gd name="connsiteY1" fmla="*/ 98323 h 845574"/>
                  <a:gd name="connsiteX2" fmla="*/ 35832 w 370129"/>
                  <a:gd name="connsiteY2" fmla="*/ 137652 h 845574"/>
                  <a:gd name="connsiteX3" fmla="*/ 6335 w 370129"/>
                  <a:gd name="connsiteY3" fmla="*/ 265471 h 845574"/>
                  <a:gd name="connsiteX4" fmla="*/ 124322 w 370129"/>
                  <a:gd name="connsiteY4" fmla="*/ 344129 h 845574"/>
                  <a:gd name="connsiteX5" fmla="*/ 173483 w 370129"/>
                  <a:gd name="connsiteY5" fmla="*/ 491613 h 845574"/>
                  <a:gd name="connsiteX6" fmla="*/ 65329 w 370129"/>
                  <a:gd name="connsiteY6" fmla="*/ 580103 h 845574"/>
                  <a:gd name="connsiteX7" fmla="*/ 242309 w 370129"/>
                  <a:gd name="connsiteY7" fmla="*/ 609600 h 845574"/>
                  <a:gd name="connsiteX8" fmla="*/ 222645 w 370129"/>
                  <a:gd name="connsiteY8" fmla="*/ 737419 h 845574"/>
                  <a:gd name="connsiteX9" fmla="*/ 242309 w 370129"/>
                  <a:gd name="connsiteY9" fmla="*/ 845574 h 845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129" h="845574">
                    <a:moveTo>
                      <a:pt x="370129" y="0"/>
                    </a:moveTo>
                    <a:cubicBezTo>
                      <a:pt x="314412" y="37690"/>
                      <a:pt x="258696" y="75381"/>
                      <a:pt x="202980" y="98323"/>
                    </a:cubicBezTo>
                    <a:cubicBezTo>
                      <a:pt x="147264" y="121265"/>
                      <a:pt x="68606" y="109794"/>
                      <a:pt x="35832" y="137652"/>
                    </a:cubicBezTo>
                    <a:cubicBezTo>
                      <a:pt x="3058" y="165510"/>
                      <a:pt x="-8413" y="231058"/>
                      <a:pt x="6335" y="265471"/>
                    </a:cubicBezTo>
                    <a:cubicBezTo>
                      <a:pt x="21083" y="299884"/>
                      <a:pt x="96464" y="306439"/>
                      <a:pt x="124322" y="344129"/>
                    </a:cubicBezTo>
                    <a:cubicBezTo>
                      <a:pt x="152180" y="381819"/>
                      <a:pt x="183315" y="452284"/>
                      <a:pt x="173483" y="491613"/>
                    </a:cubicBezTo>
                    <a:cubicBezTo>
                      <a:pt x="163651" y="530942"/>
                      <a:pt x="53858" y="560439"/>
                      <a:pt x="65329" y="580103"/>
                    </a:cubicBezTo>
                    <a:cubicBezTo>
                      <a:pt x="76800" y="599767"/>
                      <a:pt x="216090" y="583381"/>
                      <a:pt x="242309" y="609600"/>
                    </a:cubicBezTo>
                    <a:cubicBezTo>
                      <a:pt x="268528" y="635819"/>
                      <a:pt x="222645" y="698090"/>
                      <a:pt x="222645" y="737419"/>
                    </a:cubicBezTo>
                    <a:cubicBezTo>
                      <a:pt x="222645" y="776748"/>
                      <a:pt x="232477" y="811161"/>
                      <a:pt x="242309" y="845574"/>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2" name="Rounded Rectangle 831"/>
            <p:cNvSpPr/>
            <p:nvPr/>
          </p:nvSpPr>
          <p:spPr>
            <a:xfrm rot="5185199">
              <a:off x="4522712" y="2446245"/>
              <a:ext cx="882746" cy="276057"/>
            </a:xfrm>
            <a:prstGeom prst="roundRect">
              <a:avLst>
                <a:gd name="adj" fmla="val 45663"/>
              </a:avLst>
            </a:prstGeom>
            <a:gradFill flip="none" rotWithShape="1">
              <a:gsLst>
                <a:gs pos="1515">
                  <a:schemeClr val="accent1">
                    <a:lumMod val="50000"/>
                  </a:schemeClr>
                </a:gs>
                <a:gs pos="13000">
                  <a:schemeClr val="accent1"/>
                </a:gs>
                <a:gs pos="24000">
                  <a:schemeClr val="accent1">
                    <a:lumMod val="60000"/>
                    <a:lumOff val="40000"/>
                  </a:schemeClr>
                </a:gs>
                <a:gs pos="38000">
                  <a:schemeClr val="accent1">
                    <a:lumMod val="40000"/>
                    <a:lumOff val="60000"/>
                  </a:schemeClr>
                </a:gs>
                <a:gs pos="81000">
                  <a:schemeClr val="accent1">
                    <a:lumMod val="60000"/>
                    <a:lumOff val="40000"/>
                  </a:schemeClr>
                </a:gs>
                <a:gs pos="60600">
                  <a:schemeClr val="tx1"/>
                </a:gs>
                <a:gs pos="70000">
                  <a:schemeClr val="accent1">
                    <a:lumMod val="40000"/>
                    <a:lumOff val="60000"/>
                  </a:schemeClr>
                </a:gs>
                <a:gs pos="48000">
                  <a:schemeClr val="accent1">
                    <a:lumMod val="20000"/>
                    <a:lumOff val="80000"/>
                  </a:schemeClr>
                </a:gs>
                <a:gs pos="91000">
                  <a:schemeClr val="accent1"/>
                </a:gs>
                <a:gs pos="100000">
                  <a:schemeClr val="accent1">
                    <a:lumMod val="50000"/>
                  </a:schemeClr>
                </a:gs>
              </a:gsLst>
              <a:lin ang="16200000" scaled="1"/>
              <a:tileRect/>
            </a:gradFill>
            <a:effectLst>
              <a:innerShdw blurRad="152400" dist="63500">
                <a:schemeClr val="accent1"/>
              </a:innerShdw>
            </a:effectLst>
            <a:scene3d>
              <a:camera prst="orthographicFront">
                <a:rot lat="0" lon="1889998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3" name="Group 832"/>
            <p:cNvGrpSpPr/>
            <p:nvPr/>
          </p:nvGrpSpPr>
          <p:grpSpPr>
            <a:xfrm>
              <a:off x="4219417" y="1102622"/>
              <a:ext cx="555248" cy="914772"/>
              <a:chOff x="3240004" y="1405641"/>
              <a:chExt cx="555248" cy="914772"/>
            </a:xfrm>
          </p:grpSpPr>
          <p:sp>
            <p:nvSpPr>
              <p:cNvPr id="835" name="Freeform 834"/>
              <p:cNvSpPr/>
              <p:nvPr/>
            </p:nvSpPr>
            <p:spPr>
              <a:xfrm>
                <a:off x="3460955" y="1406013"/>
                <a:ext cx="275303" cy="914400"/>
              </a:xfrm>
              <a:custGeom>
                <a:avLst/>
                <a:gdLst>
                  <a:gd name="connsiteX0" fmla="*/ 275303 w 275303"/>
                  <a:gd name="connsiteY0" fmla="*/ 0 h 914400"/>
                  <a:gd name="connsiteX1" fmla="*/ 98322 w 275303"/>
                  <a:gd name="connsiteY1" fmla="*/ 58993 h 914400"/>
                  <a:gd name="connsiteX2" fmla="*/ 78658 w 275303"/>
                  <a:gd name="connsiteY2" fmla="*/ 255639 h 914400"/>
                  <a:gd name="connsiteX3" fmla="*/ 0 w 275303"/>
                  <a:gd name="connsiteY3" fmla="*/ 383458 h 914400"/>
                  <a:gd name="connsiteX4" fmla="*/ 78658 w 275303"/>
                  <a:gd name="connsiteY4" fmla="*/ 599768 h 914400"/>
                  <a:gd name="connsiteX5" fmla="*/ 98322 w 275303"/>
                  <a:gd name="connsiteY5" fmla="*/ 707922 h 914400"/>
                  <a:gd name="connsiteX6" fmla="*/ 245806 w 275303"/>
                  <a:gd name="connsiteY6" fmla="*/ 766916 h 914400"/>
                  <a:gd name="connsiteX7" fmla="*/ 235974 w 275303"/>
                  <a:gd name="connsiteY7"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303" h="914400">
                    <a:moveTo>
                      <a:pt x="275303" y="0"/>
                    </a:moveTo>
                    <a:cubicBezTo>
                      <a:pt x="203199" y="8193"/>
                      <a:pt x="131096" y="16387"/>
                      <a:pt x="98322" y="58993"/>
                    </a:cubicBezTo>
                    <a:cubicBezTo>
                      <a:pt x="65548" y="101599"/>
                      <a:pt x="95045" y="201562"/>
                      <a:pt x="78658" y="255639"/>
                    </a:cubicBezTo>
                    <a:cubicBezTo>
                      <a:pt x="62271" y="309716"/>
                      <a:pt x="0" y="326103"/>
                      <a:pt x="0" y="383458"/>
                    </a:cubicBezTo>
                    <a:cubicBezTo>
                      <a:pt x="0" y="440813"/>
                      <a:pt x="62271" y="545691"/>
                      <a:pt x="78658" y="599768"/>
                    </a:cubicBezTo>
                    <a:cubicBezTo>
                      <a:pt x="95045" y="653845"/>
                      <a:pt x="70464" y="680064"/>
                      <a:pt x="98322" y="707922"/>
                    </a:cubicBezTo>
                    <a:cubicBezTo>
                      <a:pt x="126180" y="735780"/>
                      <a:pt x="222864" y="732503"/>
                      <a:pt x="245806" y="766916"/>
                    </a:cubicBezTo>
                    <a:cubicBezTo>
                      <a:pt x="268748" y="801329"/>
                      <a:pt x="252361" y="857864"/>
                      <a:pt x="235974" y="914400"/>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6" name="Freeform 835"/>
              <p:cNvSpPr/>
              <p:nvPr/>
            </p:nvSpPr>
            <p:spPr>
              <a:xfrm>
                <a:off x="3425123" y="1445342"/>
                <a:ext cx="370129" cy="845574"/>
              </a:xfrm>
              <a:custGeom>
                <a:avLst/>
                <a:gdLst>
                  <a:gd name="connsiteX0" fmla="*/ 370129 w 370129"/>
                  <a:gd name="connsiteY0" fmla="*/ 0 h 845574"/>
                  <a:gd name="connsiteX1" fmla="*/ 202980 w 370129"/>
                  <a:gd name="connsiteY1" fmla="*/ 98323 h 845574"/>
                  <a:gd name="connsiteX2" fmla="*/ 35832 w 370129"/>
                  <a:gd name="connsiteY2" fmla="*/ 137652 h 845574"/>
                  <a:gd name="connsiteX3" fmla="*/ 6335 w 370129"/>
                  <a:gd name="connsiteY3" fmla="*/ 265471 h 845574"/>
                  <a:gd name="connsiteX4" fmla="*/ 124322 w 370129"/>
                  <a:gd name="connsiteY4" fmla="*/ 344129 h 845574"/>
                  <a:gd name="connsiteX5" fmla="*/ 173483 w 370129"/>
                  <a:gd name="connsiteY5" fmla="*/ 491613 h 845574"/>
                  <a:gd name="connsiteX6" fmla="*/ 65329 w 370129"/>
                  <a:gd name="connsiteY6" fmla="*/ 580103 h 845574"/>
                  <a:gd name="connsiteX7" fmla="*/ 242309 w 370129"/>
                  <a:gd name="connsiteY7" fmla="*/ 609600 h 845574"/>
                  <a:gd name="connsiteX8" fmla="*/ 222645 w 370129"/>
                  <a:gd name="connsiteY8" fmla="*/ 737419 h 845574"/>
                  <a:gd name="connsiteX9" fmla="*/ 242309 w 370129"/>
                  <a:gd name="connsiteY9" fmla="*/ 845574 h 845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129" h="845574">
                    <a:moveTo>
                      <a:pt x="370129" y="0"/>
                    </a:moveTo>
                    <a:cubicBezTo>
                      <a:pt x="314412" y="37690"/>
                      <a:pt x="258696" y="75381"/>
                      <a:pt x="202980" y="98323"/>
                    </a:cubicBezTo>
                    <a:cubicBezTo>
                      <a:pt x="147264" y="121265"/>
                      <a:pt x="68606" y="109794"/>
                      <a:pt x="35832" y="137652"/>
                    </a:cubicBezTo>
                    <a:cubicBezTo>
                      <a:pt x="3058" y="165510"/>
                      <a:pt x="-8413" y="231058"/>
                      <a:pt x="6335" y="265471"/>
                    </a:cubicBezTo>
                    <a:cubicBezTo>
                      <a:pt x="21083" y="299884"/>
                      <a:pt x="96464" y="306439"/>
                      <a:pt x="124322" y="344129"/>
                    </a:cubicBezTo>
                    <a:cubicBezTo>
                      <a:pt x="152180" y="381819"/>
                      <a:pt x="183315" y="452284"/>
                      <a:pt x="173483" y="491613"/>
                    </a:cubicBezTo>
                    <a:cubicBezTo>
                      <a:pt x="163651" y="530942"/>
                      <a:pt x="53858" y="560439"/>
                      <a:pt x="65329" y="580103"/>
                    </a:cubicBezTo>
                    <a:cubicBezTo>
                      <a:pt x="76800" y="599767"/>
                      <a:pt x="216090" y="583381"/>
                      <a:pt x="242309" y="609600"/>
                    </a:cubicBezTo>
                    <a:cubicBezTo>
                      <a:pt x="268528" y="635819"/>
                      <a:pt x="222645" y="698090"/>
                      <a:pt x="222645" y="737419"/>
                    </a:cubicBezTo>
                    <a:cubicBezTo>
                      <a:pt x="222645" y="776748"/>
                      <a:pt x="232477" y="811161"/>
                      <a:pt x="242309" y="845574"/>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7" name="Freeform 836"/>
              <p:cNvSpPr/>
              <p:nvPr/>
            </p:nvSpPr>
            <p:spPr>
              <a:xfrm>
                <a:off x="3275836" y="1405641"/>
                <a:ext cx="275303" cy="914400"/>
              </a:xfrm>
              <a:custGeom>
                <a:avLst/>
                <a:gdLst>
                  <a:gd name="connsiteX0" fmla="*/ 275303 w 275303"/>
                  <a:gd name="connsiteY0" fmla="*/ 0 h 914400"/>
                  <a:gd name="connsiteX1" fmla="*/ 98322 w 275303"/>
                  <a:gd name="connsiteY1" fmla="*/ 58993 h 914400"/>
                  <a:gd name="connsiteX2" fmla="*/ 78658 w 275303"/>
                  <a:gd name="connsiteY2" fmla="*/ 255639 h 914400"/>
                  <a:gd name="connsiteX3" fmla="*/ 0 w 275303"/>
                  <a:gd name="connsiteY3" fmla="*/ 383458 h 914400"/>
                  <a:gd name="connsiteX4" fmla="*/ 78658 w 275303"/>
                  <a:gd name="connsiteY4" fmla="*/ 599768 h 914400"/>
                  <a:gd name="connsiteX5" fmla="*/ 98322 w 275303"/>
                  <a:gd name="connsiteY5" fmla="*/ 707922 h 914400"/>
                  <a:gd name="connsiteX6" fmla="*/ 245806 w 275303"/>
                  <a:gd name="connsiteY6" fmla="*/ 766916 h 914400"/>
                  <a:gd name="connsiteX7" fmla="*/ 235974 w 275303"/>
                  <a:gd name="connsiteY7"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303" h="914400">
                    <a:moveTo>
                      <a:pt x="275303" y="0"/>
                    </a:moveTo>
                    <a:cubicBezTo>
                      <a:pt x="203199" y="8193"/>
                      <a:pt x="131096" y="16387"/>
                      <a:pt x="98322" y="58993"/>
                    </a:cubicBezTo>
                    <a:cubicBezTo>
                      <a:pt x="65548" y="101599"/>
                      <a:pt x="95045" y="201562"/>
                      <a:pt x="78658" y="255639"/>
                    </a:cubicBezTo>
                    <a:cubicBezTo>
                      <a:pt x="62271" y="309716"/>
                      <a:pt x="0" y="326103"/>
                      <a:pt x="0" y="383458"/>
                    </a:cubicBezTo>
                    <a:cubicBezTo>
                      <a:pt x="0" y="440813"/>
                      <a:pt x="62271" y="545691"/>
                      <a:pt x="78658" y="599768"/>
                    </a:cubicBezTo>
                    <a:cubicBezTo>
                      <a:pt x="95045" y="653845"/>
                      <a:pt x="70464" y="680064"/>
                      <a:pt x="98322" y="707922"/>
                    </a:cubicBezTo>
                    <a:cubicBezTo>
                      <a:pt x="126180" y="735780"/>
                      <a:pt x="222864" y="732503"/>
                      <a:pt x="245806" y="766916"/>
                    </a:cubicBezTo>
                    <a:cubicBezTo>
                      <a:pt x="268748" y="801329"/>
                      <a:pt x="252361" y="857864"/>
                      <a:pt x="235974" y="914400"/>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8" name="Freeform 837"/>
              <p:cNvSpPr/>
              <p:nvPr/>
            </p:nvSpPr>
            <p:spPr>
              <a:xfrm>
                <a:off x="3240004" y="1444970"/>
                <a:ext cx="370129" cy="845574"/>
              </a:xfrm>
              <a:custGeom>
                <a:avLst/>
                <a:gdLst>
                  <a:gd name="connsiteX0" fmla="*/ 370129 w 370129"/>
                  <a:gd name="connsiteY0" fmla="*/ 0 h 845574"/>
                  <a:gd name="connsiteX1" fmla="*/ 202980 w 370129"/>
                  <a:gd name="connsiteY1" fmla="*/ 98323 h 845574"/>
                  <a:gd name="connsiteX2" fmla="*/ 35832 w 370129"/>
                  <a:gd name="connsiteY2" fmla="*/ 137652 h 845574"/>
                  <a:gd name="connsiteX3" fmla="*/ 6335 w 370129"/>
                  <a:gd name="connsiteY3" fmla="*/ 265471 h 845574"/>
                  <a:gd name="connsiteX4" fmla="*/ 124322 w 370129"/>
                  <a:gd name="connsiteY4" fmla="*/ 344129 h 845574"/>
                  <a:gd name="connsiteX5" fmla="*/ 173483 w 370129"/>
                  <a:gd name="connsiteY5" fmla="*/ 491613 h 845574"/>
                  <a:gd name="connsiteX6" fmla="*/ 65329 w 370129"/>
                  <a:gd name="connsiteY6" fmla="*/ 580103 h 845574"/>
                  <a:gd name="connsiteX7" fmla="*/ 242309 w 370129"/>
                  <a:gd name="connsiteY7" fmla="*/ 609600 h 845574"/>
                  <a:gd name="connsiteX8" fmla="*/ 222645 w 370129"/>
                  <a:gd name="connsiteY8" fmla="*/ 737419 h 845574"/>
                  <a:gd name="connsiteX9" fmla="*/ 242309 w 370129"/>
                  <a:gd name="connsiteY9" fmla="*/ 845574 h 845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129" h="845574">
                    <a:moveTo>
                      <a:pt x="370129" y="0"/>
                    </a:moveTo>
                    <a:cubicBezTo>
                      <a:pt x="314412" y="37690"/>
                      <a:pt x="258696" y="75381"/>
                      <a:pt x="202980" y="98323"/>
                    </a:cubicBezTo>
                    <a:cubicBezTo>
                      <a:pt x="147264" y="121265"/>
                      <a:pt x="68606" y="109794"/>
                      <a:pt x="35832" y="137652"/>
                    </a:cubicBezTo>
                    <a:cubicBezTo>
                      <a:pt x="3058" y="165510"/>
                      <a:pt x="-8413" y="231058"/>
                      <a:pt x="6335" y="265471"/>
                    </a:cubicBezTo>
                    <a:cubicBezTo>
                      <a:pt x="21083" y="299884"/>
                      <a:pt x="96464" y="306439"/>
                      <a:pt x="124322" y="344129"/>
                    </a:cubicBezTo>
                    <a:cubicBezTo>
                      <a:pt x="152180" y="381819"/>
                      <a:pt x="183315" y="452284"/>
                      <a:pt x="173483" y="491613"/>
                    </a:cubicBezTo>
                    <a:cubicBezTo>
                      <a:pt x="163651" y="530942"/>
                      <a:pt x="53858" y="560439"/>
                      <a:pt x="65329" y="580103"/>
                    </a:cubicBezTo>
                    <a:cubicBezTo>
                      <a:pt x="76800" y="599767"/>
                      <a:pt x="216090" y="583381"/>
                      <a:pt x="242309" y="609600"/>
                    </a:cubicBezTo>
                    <a:cubicBezTo>
                      <a:pt x="268528" y="635819"/>
                      <a:pt x="222645" y="698090"/>
                      <a:pt x="222645" y="737419"/>
                    </a:cubicBezTo>
                    <a:cubicBezTo>
                      <a:pt x="222645" y="776748"/>
                      <a:pt x="232477" y="811161"/>
                      <a:pt x="242309" y="845574"/>
                    </a:cubicBezTo>
                  </a:path>
                </a:pathLst>
              </a:cu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4" name="Rounded Rectangle 833"/>
            <p:cNvSpPr/>
            <p:nvPr/>
          </p:nvSpPr>
          <p:spPr>
            <a:xfrm rot="1253992">
              <a:off x="4205888" y="1982313"/>
              <a:ext cx="844739" cy="276057"/>
            </a:xfrm>
            <a:prstGeom prst="roundRect">
              <a:avLst>
                <a:gd name="adj" fmla="val 45663"/>
              </a:avLst>
            </a:prstGeom>
            <a:gradFill flip="none" rotWithShape="1">
              <a:gsLst>
                <a:gs pos="1515">
                  <a:schemeClr val="accent1">
                    <a:lumMod val="50000"/>
                  </a:schemeClr>
                </a:gs>
                <a:gs pos="13000">
                  <a:schemeClr val="accent1"/>
                </a:gs>
                <a:gs pos="24000">
                  <a:schemeClr val="accent1">
                    <a:lumMod val="60000"/>
                    <a:lumOff val="40000"/>
                  </a:schemeClr>
                </a:gs>
                <a:gs pos="38000">
                  <a:schemeClr val="accent1">
                    <a:lumMod val="40000"/>
                    <a:lumOff val="60000"/>
                  </a:schemeClr>
                </a:gs>
                <a:gs pos="81000">
                  <a:schemeClr val="accent1">
                    <a:lumMod val="60000"/>
                    <a:lumOff val="40000"/>
                  </a:schemeClr>
                </a:gs>
                <a:gs pos="60600">
                  <a:schemeClr val="tx1"/>
                </a:gs>
                <a:gs pos="70000">
                  <a:schemeClr val="accent1">
                    <a:lumMod val="40000"/>
                    <a:lumOff val="60000"/>
                  </a:schemeClr>
                </a:gs>
                <a:gs pos="48000">
                  <a:schemeClr val="accent1">
                    <a:lumMod val="20000"/>
                    <a:lumOff val="80000"/>
                  </a:schemeClr>
                </a:gs>
                <a:gs pos="91000">
                  <a:schemeClr val="accent1"/>
                </a:gs>
                <a:gs pos="100000">
                  <a:schemeClr val="accent1">
                    <a:lumMod val="50000"/>
                  </a:schemeClr>
                </a:gs>
              </a:gsLst>
              <a:lin ang="16200000" scaled="1"/>
              <a:tileRect/>
            </a:gradFill>
            <a:effectLst>
              <a:innerShdw blurRad="152400" dist="63500">
                <a:schemeClr val="accent1"/>
              </a:innerShdw>
            </a:effectLst>
            <a:scene3d>
              <a:camera prst="orthographicFront">
                <a:rot lat="0" lon="1889998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DNA Coiling and Supercoiling</a:t>
            </a:r>
            <a:endParaRPr lang="en-US" dirty="0"/>
          </a:p>
        </p:txBody>
      </p:sp>
      <p:grpSp>
        <p:nvGrpSpPr>
          <p:cNvPr id="21" name="Group 20"/>
          <p:cNvGrpSpPr/>
          <p:nvPr/>
        </p:nvGrpSpPr>
        <p:grpSpPr>
          <a:xfrm>
            <a:off x="19058" y="3294736"/>
            <a:ext cx="3663092" cy="3397000"/>
            <a:chOff x="5309419" y="1435510"/>
            <a:chExt cx="3663092" cy="3397000"/>
          </a:xfrm>
        </p:grpSpPr>
        <p:sp>
          <p:nvSpPr>
            <p:cNvPr id="8" name="Oval 7"/>
            <p:cNvSpPr/>
            <p:nvPr/>
          </p:nvSpPr>
          <p:spPr>
            <a:xfrm>
              <a:off x="5791199" y="1798637"/>
              <a:ext cx="904875" cy="904875"/>
            </a:xfrm>
            <a:prstGeom prst="ellipse">
              <a:avLst/>
            </a:prstGeom>
            <a:scene3d>
              <a:camera prst="orthographicFront">
                <a:rot lat="275549" lon="6023150" rev="2140032"/>
              </a:camera>
              <a:lightRig rig="balanced" dir="t">
                <a:rot lat="0" lon="0" rev="3600000"/>
              </a:lightRig>
            </a:scene3d>
            <a:sp3d extrusionH="635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154195" y="1452562"/>
              <a:ext cx="904875" cy="904875"/>
            </a:xfrm>
            <a:prstGeom prst="ellipse">
              <a:avLst/>
            </a:prstGeom>
            <a:scene3d>
              <a:camera prst="orthographicFront">
                <a:rot lat="125159" lon="6420283" rev="20150077"/>
              </a:camera>
              <a:lightRig rig="balanced" dir="t">
                <a:rot lat="0" lon="0" rev="3600000"/>
              </a:lightRig>
            </a:scene3d>
            <a:sp3d extrusionH="635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005572" y="2410617"/>
              <a:ext cx="904875" cy="904875"/>
            </a:xfrm>
            <a:prstGeom prst="ellipse">
              <a:avLst/>
            </a:prstGeom>
            <a:scene3d>
              <a:camera prst="orthographicFront">
                <a:rot lat="21451428" lon="6543079" rev="16249650"/>
              </a:camera>
              <a:lightRig rig="balanced" dir="t">
                <a:rot lat="0" lon="0" rev="3600000"/>
              </a:lightRig>
            </a:scene3d>
            <a:sp3d extrusionH="635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610284" y="3644896"/>
              <a:ext cx="904875" cy="904875"/>
            </a:xfrm>
            <a:prstGeom prst="ellipse">
              <a:avLst/>
            </a:prstGeom>
            <a:scene3d>
              <a:camera prst="orthographicFront">
                <a:rot lat="21451428" lon="6543079" rev="12349650"/>
              </a:camera>
              <a:lightRig rig="balanced" dir="t">
                <a:rot lat="0" lon="0" rev="3600000"/>
              </a:lightRig>
            </a:scene3d>
            <a:sp3d extrusionH="635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400609" y="3927078"/>
              <a:ext cx="904875" cy="904875"/>
            </a:xfrm>
            <a:prstGeom prst="ellipse">
              <a:avLst/>
            </a:prstGeom>
            <a:scene3d>
              <a:camera prst="orthographicFront">
                <a:rot lat="708296" lon="5445767" rev="9140590"/>
              </a:camera>
              <a:lightRig rig="balanced" dir="t">
                <a:rot lat="0" lon="0" rev="3600000"/>
              </a:lightRig>
            </a:scene3d>
            <a:sp3d extrusionH="635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495734" y="3115071"/>
              <a:ext cx="904875" cy="904875"/>
            </a:xfrm>
            <a:prstGeom prst="ellipse">
              <a:avLst/>
            </a:prstGeom>
            <a:scene3d>
              <a:camera prst="orthographicFront">
                <a:rot lat="725061" lon="6058842" rev="5367797"/>
              </a:camera>
              <a:lightRig rig="balanced" dir="t">
                <a:rot lat="0" lon="0" rev="3600000"/>
              </a:lightRig>
            </a:scene3d>
            <a:sp3d extrusionH="635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309419" y="1435510"/>
              <a:ext cx="3663092" cy="3397000"/>
            </a:xfrm>
            <a:prstGeom prst="rect">
              <a:avLst/>
            </a:prstGeom>
          </p:spPr>
        </p:pic>
        <p:sp>
          <p:nvSpPr>
            <p:cNvPr id="14" name="Rounded Rectangle 13"/>
            <p:cNvSpPr/>
            <p:nvPr/>
          </p:nvSpPr>
          <p:spPr>
            <a:xfrm rot="1685344">
              <a:off x="7164464" y="2478690"/>
              <a:ext cx="689698" cy="298891"/>
            </a:xfrm>
            <a:prstGeom prst="roundRect">
              <a:avLst>
                <a:gd name="adj" fmla="val 45663"/>
              </a:avLst>
            </a:prstGeom>
            <a:gradFill flip="none" rotWithShape="1">
              <a:gsLst>
                <a:gs pos="1515">
                  <a:schemeClr val="accent1">
                    <a:lumMod val="50000"/>
                  </a:schemeClr>
                </a:gs>
                <a:gs pos="13000">
                  <a:schemeClr val="accent1"/>
                </a:gs>
                <a:gs pos="24000">
                  <a:schemeClr val="accent1">
                    <a:lumMod val="60000"/>
                    <a:lumOff val="40000"/>
                  </a:schemeClr>
                </a:gs>
                <a:gs pos="38000">
                  <a:schemeClr val="accent1">
                    <a:lumMod val="40000"/>
                    <a:lumOff val="60000"/>
                  </a:schemeClr>
                </a:gs>
                <a:gs pos="81000">
                  <a:schemeClr val="accent1">
                    <a:lumMod val="60000"/>
                    <a:lumOff val="40000"/>
                  </a:schemeClr>
                </a:gs>
                <a:gs pos="60600">
                  <a:schemeClr val="tx1"/>
                </a:gs>
                <a:gs pos="70000">
                  <a:schemeClr val="accent1">
                    <a:lumMod val="40000"/>
                    <a:lumOff val="60000"/>
                  </a:schemeClr>
                </a:gs>
                <a:gs pos="48000">
                  <a:schemeClr val="accent1">
                    <a:lumMod val="20000"/>
                    <a:lumOff val="80000"/>
                  </a:schemeClr>
                </a:gs>
                <a:gs pos="91000">
                  <a:schemeClr val="accent1"/>
                </a:gs>
                <a:gs pos="100000">
                  <a:schemeClr val="accent1">
                    <a:lumMod val="50000"/>
                  </a:schemeClr>
                </a:gs>
              </a:gsLst>
              <a:lin ang="16200000" scaled="1"/>
              <a:tileRect/>
            </a:gradFill>
            <a:effectLst>
              <a:innerShdw blurRad="152400" dist="63500">
                <a:schemeClr val="accent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5185199">
              <a:off x="7425451" y="3008090"/>
              <a:ext cx="689698" cy="298891"/>
            </a:xfrm>
            <a:prstGeom prst="roundRect">
              <a:avLst>
                <a:gd name="adj" fmla="val 45663"/>
              </a:avLst>
            </a:prstGeom>
            <a:gradFill flip="none" rotWithShape="1">
              <a:gsLst>
                <a:gs pos="1515">
                  <a:schemeClr val="accent1">
                    <a:lumMod val="50000"/>
                  </a:schemeClr>
                </a:gs>
                <a:gs pos="13000">
                  <a:schemeClr val="accent1"/>
                </a:gs>
                <a:gs pos="24000">
                  <a:schemeClr val="accent1">
                    <a:lumMod val="60000"/>
                    <a:lumOff val="40000"/>
                  </a:schemeClr>
                </a:gs>
                <a:gs pos="38000">
                  <a:schemeClr val="accent1">
                    <a:lumMod val="40000"/>
                    <a:lumOff val="60000"/>
                  </a:schemeClr>
                </a:gs>
                <a:gs pos="81000">
                  <a:schemeClr val="accent1">
                    <a:lumMod val="60000"/>
                    <a:lumOff val="40000"/>
                  </a:schemeClr>
                </a:gs>
                <a:gs pos="60600">
                  <a:schemeClr val="tx1"/>
                </a:gs>
                <a:gs pos="70000">
                  <a:schemeClr val="accent1">
                    <a:lumMod val="40000"/>
                    <a:lumOff val="60000"/>
                  </a:schemeClr>
                </a:gs>
                <a:gs pos="48000">
                  <a:schemeClr val="accent1">
                    <a:lumMod val="20000"/>
                    <a:lumOff val="80000"/>
                  </a:schemeClr>
                </a:gs>
                <a:gs pos="91000">
                  <a:schemeClr val="accent1"/>
                </a:gs>
                <a:gs pos="100000">
                  <a:schemeClr val="accent1">
                    <a:lumMod val="50000"/>
                  </a:schemeClr>
                </a:gs>
              </a:gsLst>
              <a:lin ang="16200000" scaled="1"/>
              <a:tileRect/>
            </a:gradFill>
            <a:effectLst>
              <a:innerShdw blurRad="152400" dist="63500">
                <a:schemeClr val="accent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rot="8622232">
              <a:off x="7136313" y="3495451"/>
              <a:ext cx="689698" cy="298891"/>
            </a:xfrm>
            <a:prstGeom prst="roundRect">
              <a:avLst>
                <a:gd name="adj" fmla="val 45663"/>
              </a:avLst>
            </a:prstGeom>
            <a:gradFill flip="none" rotWithShape="1">
              <a:gsLst>
                <a:gs pos="1515">
                  <a:schemeClr val="accent1">
                    <a:lumMod val="50000"/>
                  </a:schemeClr>
                </a:gs>
                <a:gs pos="13000">
                  <a:schemeClr val="accent1"/>
                </a:gs>
                <a:gs pos="24000">
                  <a:schemeClr val="accent1">
                    <a:lumMod val="60000"/>
                    <a:lumOff val="40000"/>
                  </a:schemeClr>
                </a:gs>
                <a:gs pos="38000">
                  <a:schemeClr val="accent1">
                    <a:lumMod val="40000"/>
                    <a:lumOff val="60000"/>
                  </a:schemeClr>
                </a:gs>
                <a:gs pos="81000">
                  <a:schemeClr val="accent1">
                    <a:lumMod val="60000"/>
                    <a:lumOff val="40000"/>
                  </a:schemeClr>
                </a:gs>
                <a:gs pos="60600">
                  <a:schemeClr val="tx1"/>
                </a:gs>
                <a:gs pos="70000">
                  <a:schemeClr val="accent1">
                    <a:lumMod val="40000"/>
                    <a:lumOff val="60000"/>
                  </a:schemeClr>
                </a:gs>
                <a:gs pos="48000">
                  <a:schemeClr val="accent1">
                    <a:lumMod val="20000"/>
                    <a:lumOff val="80000"/>
                  </a:schemeClr>
                </a:gs>
                <a:gs pos="91000">
                  <a:schemeClr val="accent1"/>
                </a:gs>
                <a:gs pos="100000">
                  <a:schemeClr val="accent1">
                    <a:lumMod val="50000"/>
                  </a:schemeClr>
                </a:gs>
              </a:gsLst>
              <a:lin ang="16200000" scaled="1"/>
              <a:tileRect/>
            </a:gradFill>
            <a:effectLst>
              <a:innerShdw blurRad="152400" dist="63500">
                <a:schemeClr val="accent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rot="12575564">
              <a:off x="6567824" y="3498999"/>
              <a:ext cx="689698" cy="298891"/>
            </a:xfrm>
            <a:prstGeom prst="roundRect">
              <a:avLst>
                <a:gd name="adj" fmla="val 45663"/>
              </a:avLst>
            </a:prstGeom>
            <a:gradFill flip="none" rotWithShape="1">
              <a:gsLst>
                <a:gs pos="1515">
                  <a:schemeClr val="accent1">
                    <a:lumMod val="50000"/>
                  </a:schemeClr>
                </a:gs>
                <a:gs pos="13000">
                  <a:schemeClr val="accent1"/>
                </a:gs>
                <a:gs pos="24000">
                  <a:schemeClr val="accent1">
                    <a:lumMod val="60000"/>
                    <a:lumOff val="40000"/>
                  </a:schemeClr>
                </a:gs>
                <a:gs pos="38000">
                  <a:schemeClr val="accent1">
                    <a:lumMod val="40000"/>
                    <a:lumOff val="60000"/>
                  </a:schemeClr>
                </a:gs>
                <a:gs pos="81000">
                  <a:schemeClr val="accent1">
                    <a:lumMod val="60000"/>
                    <a:lumOff val="40000"/>
                  </a:schemeClr>
                </a:gs>
                <a:gs pos="60600">
                  <a:schemeClr val="tx1"/>
                </a:gs>
                <a:gs pos="70000">
                  <a:schemeClr val="accent1">
                    <a:lumMod val="40000"/>
                    <a:lumOff val="60000"/>
                  </a:schemeClr>
                </a:gs>
                <a:gs pos="48000">
                  <a:schemeClr val="accent1">
                    <a:lumMod val="20000"/>
                    <a:lumOff val="80000"/>
                  </a:schemeClr>
                </a:gs>
                <a:gs pos="91000">
                  <a:schemeClr val="accent1"/>
                </a:gs>
                <a:gs pos="100000">
                  <a:schemeClr val="accent1">
                    <a:lumMod val="50000"/>
                  </a:schemeClr>
                </a:gs>
              </a:gsLst>
              <a:lin ang="16200000" scaled="1"/>
              <a:tileRect/>
            </a:gradFill>
            <a:effectLst>
              <a:innerShdw blurRad="152400" dist="63500">
                <a:schemeClr val="accent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rot="16200000">
              <a:off x="6312956" y="2975455"/>
              <a:ext cx="689698" cy="298891"/>
            </a:xfrm>
            <a:prstGeom prst="roundRect">
              <a:avLst>
                <a:gd name="adj" fmla="val 45663"/>
              </a:avLst>
            </a:prstGeom>
            <a:gradFill flip="none" rotWithShape="1">
              <a:gsLst>
                <a:gs pos="1515">
                  <a:schemeClr val="accent1">
                    <a:lumMod val="50000"/>
                  </a:schemeClr>
                </a:gs>
                <a:gs pos="13000">
                  <a:schemeClr val="accent1"/>
                </a:gs>
                <a:gs pos="24000">
                  <a:schemeClr val="accent1">
                    <a:lumMod val="60000"/>
                    <a:lumOff val="40000"/>
                  </a:schemeClr>
                </a:gs>
                <a:gs pos="38000">
                  <a:schemeClr val="accent1">
                    <a:lumMod val="40000"/>
                    <a:lumOff val="60000"/>
                  </a:schemeClr>
                </a:gs>
                <a:gs pos="81000">
                  <a:schemeClr val="accent1">
                    <a:lumMod val="60000"/>
                    <a:lumOff val="40000"/>
                  </a:schemeClr>
                </a:gs>
                <a:gs pos="60600">
                  <a:schemeClr val="tx1"/>
                </a:gs>
                <a:gs pos="70000">
                  <a:schemeClr val="accent1">
                    <a:lumMod val="40000"/>
                    <a:lumOff val="60000"/>
                  </a:schemeClr>
                </a:gs>
                <a:gs pos="48000">
                  <a:schemeClr val="accent1">
                    <a:lumMod val="20000"/>
                    <a:lumOff val="80000"/>
                  </a:schemeClr>
                </a:gs>
                <a:gs pos="91000">
                  <a:schemeClr val="accent1"/>
                </a:gs>
                <a:gs pos="100000">
                  <a:schemeClr val="accent1">
                    <a:lumMod val="50000"/>
                  </a:schemeClr>
                </a:gs>
              </a:gsLst>
              <a:lin ang="16200000" scaled="1"/>
              <a:tileRect/>
            </a:gradFill>
            <a:effectLst>
              <a:innerShdw blurRad="152400" dist="63500">
                <a:schemeClr val="accent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rot="19445460">
              <a:off x="6544130" y="2444928"/>
              <a:ext cx="689698" cy="298891"/>
            </a:xfrm>
            <a:prstGeom prst="roundRect">
              <a:avLst>
                <a:gd name="adj" fmla="val 45663"/>
              </a:avLst>
            </a:prstGeom>
            <a:gradFill flip="none" rotWithShape="1">
              <a:gsLst>
                <a:gs pos="1515">
                  <a:schemeClr val="accent1">
                    <a:lumMod val="50000"/>
                  </a:schemeClr>
                </a:gs>
                <a:gs pos="13000">
                  <a:schemeClr val="accent1"/>
                </a:gs>
                <a:gs pos="24000">
                  <a:schemeClr val="accent1">
                    <a:lumMod val="60000"/>
                    <a:lumOff val="40000"/>
                  </a:schemeClr>
                </a:gs>
                <a:gs pos="38000">
                  <a:schemeClr val="accent1">
                    <a:lumMod val="40000"/>
                    <a:lumOff val="60000"/>
                  </a:schemeClr>
                </a:gs>
                <a:gs pos="81000">
                  <a:schemeClr val="accent1">
                    <a:lumMod val="60000"/>
                    <a:lumOff val="40000"/>
                  </a:schemeClr>
                </a:gs>
                <a:gs pos="60600">
                  <a:schemeClr val="tx1"/>
                </a:gs>
                <a:gs pos="70000">
                  <a:schemeClr val="accent1">
                    <a:lumMod val="40000"/>
                    <a:lumOff val="60000"/>
                  </a:schemeClr>
                </a:gs>
                <a:gs pos="48000">
                  <a:schemeClr val="accent1">
                    <a:lumMod val="20000"/>
                    <a:lumOff val="80000"/>
                  </a:schemeClr>
                </a:gs>
                <a:gs pos="91000">
                  <a:schemeClr val="accent1"/>
                </a:gs>
                <a:gs pos="100000">
                  <a:schemeClr val="accent1">
                    <a:lumMod val="50000"/>
                  </a:schemeClr>
                </a:gs>
              </a:gsLst>
              <a:lin ang="16200000" scaled="1"/>
              <a:tileRect/>
            </a:gradFill>
            <a:effectLst>
              <a:innerShdw blurRad="152400" dist="63500">
                <a:schemeClr val="accent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0" name="Freeform 859"/>
          <p:cNvSpPr/>
          <p:nvPr/>
        </p:nvSpPr>
        <p:spPr>
          <a:xfrm>
            <a:off x="6805254" y="2169143"/>
            <a:ext cx="540348" cy="821502"/>
          </a:xfrm>
          <a:custGeom>
            <a:avLst/>
            <a:gdLst>
              <a:gd name="connsiteX0" fmla="*/ 124731 w 2205253"/>
              <a:gd name="connsiteY0" fmla="*/ 1347406 h 1347406"/>
              <a:gd name="connsiteX1" fmla="*/ 7387 w 2205253"/>
              <a:gd name="connsiteY1" fmla="*/ 1254416 h 1347406"/>
              <a:gd name="connsiteX2" fmla="*/ 33956 w 2205253"/>
              <a:gd name="connsiteY2" fmla="*/ 1066222 h 1347406"/>
              <a:gd name="connsiteX3" fmla="*/ 211079 w 2205253"/>
              <a:gd name="connsiteY3" fmla="*/ 897955 h 1347406"/>
              <a:gd name="connsiteX4" fmla="*/ 536543 w 2205253"/>
              <a:gd name="connsiteY4" fmla="*/ 811607 h 1347406"/>
              <a:gd name="connsiteX5" fmla="*/ 930643 w 2205253"/>
              <a:gd name="connsiteY5" fmla="*/ 851460 h 1347406"/>
              <a:gd name="connsiteX6" fmla="*/ 1397806 w 2205253"/>
              <a:gd name="connsiteY6" fmla="*/ 1037440 h 1347406"/>
              <a:gd name="connsiteX7" fmla="*/ 1798548 w 2205253"/>
              <a:gd name="connsiteY7" fmla="*/ 1057366 h 1347406"/>
              <a:gd name="connsiteX8" fmla="*/ 2053163 w 2205253"/>
              <a:gd name="connsiteY8" fmla="*/ 862530 h 1347406"/>
              <a:gd name="connsiteX9" fmla="*/ 2197076 w 2205253"/>
              <a:gd name="connsiteY9" fmla="*/ 570277 h 1347406"/>
              <a:gd name="connsiteX10" fmla="*/ 2168294 w 2205253"/>
              <a:gd name="connsiteY10" fmla="*/ 238170 h 1347406"/>
              <a:gd name="connsiteX11" fmla="*/ 2008882 w 2205253"/>
              <a:gd name="connsiteY11" fmla="*/ 30050 h 1347406"/>
              <a:gd name="connsiteX12" fmla="*/ 1703344 w 2205253"/>
              <a:gd name="connsiteY12" fmla="*/ 5695 h 1347406"/>
              <a:gd name="connsiteX0" fmla="*/ 124731 w 2205253"/>
              <a:gd name="connsiteY0" fmla="*/ 1347406 h 1347406"/>
              <a:gd name="connsiteX1" fmla="*/ 7387 w 2205253"/>
              <a:gd name="connsiteY1" fmla="*/ 1254416 h 1347406"/>
              <a:gd name="connsiteX2" fmla="*/ 33956 w 2205253"/>
              <a:gd name="connsiteY2" fmla="*/ 1066222 h 1347406"/>
              <a:gd name="connsiteX3" fmla="*/ 211079 w 2205253"/>
              <a:gd name="connsiteY3" fmla="*/ 897955 h 1347406"/>
              <a:gd name="connsiteX4" fmla="*/ 536543 w 2205253"/>
              <a:gd name="connsiteY4" fmla="*/ 811607 h 1347406"/>
              <a:gd name="connsiteX5" fmla="*/ 930643 w 2205253"/>
              <a:gd name="connsiteY5" fmla="*/ 851460 h 1347406"/>
              <a:gd name="connsiteX6" fmla="*/ 1397806 w 2205253"/>
              <a:gd name="connsiteY6" fmla="*/ 1037440 h 1347406"/>
              <a:gd name="connsiteX7" fmla="*/ 1798548 w 2205253"/>
              <a:gd name="connsiteY7" fmla="*/ 1057366 h 1347406"/>
              <a:gd name="connsiteX8" fmla="*/ 2053163 w 2205253"/>
              <a:gd name="connsiteY8" fmla="*/ 862530 h 1347406"/>
              <a:gd name="connsiteX9" fmla="*/ 2197076 w 2205253"/>
              <a:gd name="connsiteY9" fmla="*/ 570277 h 1347406"/>
              <a:gd name="connsiteX10" fmla="*/ 2168294 w 2205253"/>
              <a:gd name="connsiteY10" fmla="*/ 238170 h 1347406"/>
              <a:gd name="connsiteX11" fmla="*/ 2008882 w 2205253"/>
              <a:gd name="connsiteY11" fmla="*/ 30050 h 1347406"/>
              <a:gd name="connsiteX12" fmla="*/ 1703344 w 2205253"/>
              <a:gd name="connsiteY12" fmla="*/ 5695 h 1347406"/>
              <a:gd name="connsiteX13" fmla="*/ 1703344 w 2205253"/>
              <a:gd name="connsiteY13" fmla="*/ 3481 h 1347406"/>
              <a:gd name="connsiteX0" fmla="*/ 124731 w 2205253"/>
              <a:gd name="connsiteY0" fmla="*/ 1347406 h 1347406"/>
              <a:gd name="connsiteX1" fmla="*/ 7387 w 2205253"/>
              <a:gd name="connsiteY1" fmla="*/ 1254416 h 1347406"/>
              <a:gd name="connsiteX2" fmla="*/ 33956 w 2205253"/>
              <a:gd name="connsiteY2" fmla="*/ 1066222 h 1347406"/>
              <a:gd name="connsiteX3" fmla="*/ 211079 w 2205253"/>
              <a:gd name="connsiteY3" fmla="*/ 897955 h 1347406"/>
              <a:gd name="connsiteX4" fmla="*/ 536543 w 2205253"/>
              <a:gd name="connsiteY4" fmla="*/ 811607 h 1347406"/>
              <a:gd name="connsiteX5" fmla="*/ 930643 w 2205253"/>
              <a:gd name="connsiteY5" fmla="*/ 851460 h 1347406"/>
              <a:gd name="connsiteX6" fmla="*/ 1397806 w 2205253"/>
              <a:gd name="connsiteY6" fmla="*/ 1037440 h 1347406"/>
              <a:gd name="connsiteX7" fmla="*/ 1798548 w 2205253"/>
              <a:gd name="connsiteY7" fmla="*/ 1057366 h 1347406"/>
              <a:gd name="connsiteX8" fmla="*/ 2053163 w 2205253"/>
              <a:gd name="connsiteY8" fmla="*/ 862530 h 1347406"/>
              <a:gd name="connsiteX9" fmla="*/ 2197076 w 2205253"/>
              <a:gd name="connsiteY9" fmla="*/ 570277 h 1347406"/>
              <a:gd name="connsiteX10" fmla="*/ 2168294 w 2205253"/>
              <a:gd name="connsiteY10" fmla="*/ 238170 h 1347406"/>
              <a:gd name="connsiteX11" fmla="*/ 2008882 w 2205253"/>
              <a:gd name="connsiteY11" fmla="*/ 30050 h 1347406"/>
              <a:gd name="connsiteX12" fmla="*/ 1703344 w 2205253"/>
              <a:gd name="connsiteY12" fmla="*/ 5695 h 1347406"/>
              <a:gd name="connsiteX13" fmla="*/ 1459800 w 2205253"/>
              <a:gd name="connsiteY13" fmla="*/ 49976 h 1347406"/>
              <a:gd name="connsiteX0" fmla="*/ 124731 w 2205253"/>
              <a:gd name="connsiteY0" fmla="*/ 1342493 h 1342493"/>
              <a:gd name="connsiteX1" fmla="*/ 7387 w 2205253"/>
              <a:gd name="connsiteY1" fmla="*/ 1249503 h 1342493"/>
              <a:gd name="connsiteX2" fmla="*/ 33956 w 2205253"/>
              <a:gd name="connsiteY2" fmla="*/ 1061309 h 1342493"/>
              <a:gd name="connsiteX3" fmla="*/ 211079 w 2205253"/>
              <a:gd name="connsiteY3" fmla="*/ 893042 h 1342493"/>
              <a:gd name="connsiteX4" fmla="*/ 536543 w 2205253"/>
              <a:gd name="connsiteY4" fmla="*/ 806694 h 1342493"/>
              <a:gd name="connsiteX5" fmla="*/ 930643 w 2205253"/>
              <a:gd name="connsiteY5" fmla="*/ 846547 h 1342493"/>
              <a:gd name="connsiteX6" fmla="*/ 1397806 w 2205253"/>
              <a:gd name="connsiteY6" fmla="*/ 1032527 h 1342493"/>
              <a:gd name="connsiteX7" fmla="*/ 1798548 w 2205253"/>
              <a:gd name="connsiteY7" fmla="*/ 1052453 h 1342493"/>
              <a:gd name="connsiteX8" fmla="*/ 2053163 w 2205253"/>
              <a:gd name="connsiteY8" fmla="*/ 857617 h 1342493"/>
              <a:gd name="connsiteX9" fmla="*/ 2197076 w 2205253"/>
              <a:gd name="connsiteY9" fmla="*/ 565364 h 1342493"/>
              <a:gd name="connsiteX10" fmla="*/ 2168294 w 2205253"/>
              <a:gd name="connsiteY10" fmla="*/ 233257 h 1342493"/>
              <a:gd name="connsiteX11" fmla="*/ 2008882 w 2205253"/>
              <a:gd name="connsiteY11" fmla="*/ 25137 h 1342493"/>
              <a:gd name="connsiteX12" fmla="*/ 1703344 w 2205253"/>
              <a:gd name="connsiteY12" fmla="*/ 782 h 1342493"/>
              <a:gd name="connsiteX13" fmla="*/ 1459800 w 2205253"/>
              <a:gd name="connsiteY13" fmla="*/ 45063 h 1342493"/>
              <a:gd name="connsiteX0" fmla="*/ 124731 w 2205253"/>
              <a:gd name="connsiteY0" fmla="*/ 1346211 h 1346211"/>
              <a:gd name="connsiteX1" fmla="*/ 7387 w 2205253"/>
              <a:gd name="connsiteY1" fmla="*/ 1253221 h 1346211"/>
              <a:gd name="connsiteX2" fmla="*/ 33956 w 2205253"/>
              <a:gd name="connsiteY2" fmla="*/ 1065027 h 1346211"/>
              <a:gd name="connsiteX3" fmla="*/ 211079 w 2205253"/>
              <a:gd name="connsiteY3" fmla="*/ 896760 h 1346211"/>
              <a:gd name="connsiteX4" fmla="*/ 536543 w 2205253"/>
              <a:gd name="connsiteY4" fmla="*/ 810412 h 1346211"/>
              <a:gd name="connsiteX5" fmla="*/ 930643 w 2205253"/>
              <a:gd name="connsiteY5" fmla="*/ 850265 h 1346211"/>
              <a:gd name="connsiteX6" fmla="*/ 1397806 w 2205253"/>
              <a:gd name="connsiteY6" fmla="*/ 1036245 h 1346211"/>
              <a:gd name="connsiteX7" fmla="*/ 1798548 w 2205253"/>
              <a:gd name="connsiteY7" fmla="*/ 1056171 h 1346211"/>
              <a:gd name="connsiteX8" fmla="*/ 2053163 w 2205253"/>
              <a:gd name="connsiteY8" fmla="*/ 861335 h 1346211"/>
              <a:gd name="connsiteX9" fmla="*/ 2197076 w 2205253"/>
              <a:gd name="connsiteY9" fmla="*/ 569082 h 1346211"/>
              <a:gd name="connsiteX10" fmla="*/ 2168294 w 2205253"/>
              <a:gd name="connsiteY10" fmla="*/ 236975 h 1346211"/>
              <a:gd name="connsiteX11" fmla="*/ 2008882 w 2205253"/>
              <a:gd name="connsiteY11" fmla="*/ 28855 h 1346211"/>
              <a:gd name="connsiteX12" fmla="*/ 1703344 w 2205253"/>
              <a:gd name="connsiteY12" fmla="*/ 4500 h 1346211"/>
              <a:gd name="connsiteX13" fmla="*/ 1459800 w 2205253"/>
              <a:gd name="connsiteY13" fmla="*/ 48781 h 1346211"/>
              <a:gd name="connsiteX0" fmla="*/ 124731 w 2263186"/>
              <a:gd name="connsiteY0" fmla="*/ 1348688 h 1348688"/>
              <a:gd name="connsiteX1" fmla="*/ 7387 w 2263186"/>
              <a:gd name="connsiteY1" fmla="*/ 1255698 h 1348688"/>
              <a:gd name="connsiteX2" fmla="*/ 33956 w 2263186"/>
              <a:gd name="connsiteY2" fmla="*/ 1067504 h 1348688"/>
              <a:gd name="connsiteX3" fmla="*/ 211079 w 2263186"/>
              <a:gd name="connsiteY3" fmla="*/ 899237 h 1348688"/>
              <a:gd name="connsiteX4" fmla="*/ 536543 w 2263186"/>
              <a:gd name="connsiteY4" fmla="*/ 812889 h 1348688"/>
              <a:gd name="connsiteX5" fmla="*/ 930643 w 2263186"/>
              <a:gd name="connsiteY5" fmla="*/ 852742 h 1348688"/>
              <a:gd name="connsiteX6" fmla="*/ 1397806 w 2263186"/>
              <a:gd name="connsiteY6" fmla="*/ 1038722 h 1348688"/>
              <a:gd name="connsiteX7" fmla="*/ 1798548 w 2263186"/>
              <a:gd name="connsiteY7" fmla="*/ 1058648 h 1348688"/>
              <a:gd name="connsiteX8" fmla="*/ 2053163 w 2263186"/>
              <a:gd name="connsiteY8" fmla="*/ 863812 h 1348688"/>
              <a:gd name="connsiteX9" fmla="*/ 2197076 w 2263186"/>
              <a:gd name="connsiteY9" fmla="*/ 571559 h 1348688"/>
              <a:gd name="connsiteX10" fmla="*/ 2253814 w 2263186"/>
              <a:gd name="connsiteY10" fmla="*/ 285501 h 1348688"/>
              <a:gd name="connsiteX11" fmla="*/ 2008882 w 2263186"/>
              <a:gd name="connsiteY11" fmla="*/ 31332 h 1348688"/>
              <a:gd name="connsiteX12" fmla="*/ 1703344 w 2263186"/>
              <a:gd name="connsiteY12" fmla="*/ 6977 h 1348688"/>
              <a:gd name="connsiteX13" fmla="*/ 1459800 w 2263186"/>
              <a:gd name="connsiteY13" fmla="*/ 51258 h 1348688"/>
              <a:gd name="connsiteX0" fmla="*/ 124731 w 2286856"/>
              <a:gd name="connsiteY0" fmla="*/ 1348688 h 1348688"/>
              <a:gd name="connsiteX1" fmla="*/ 7387 w 2286856"/>
              <a:gd name="connsiteY1" fmla="*/ 1255698 h 1348688"/>
              <a:gd name="connsiteX2" fmla="*/ 33956 w 2286856"/>
              <a:gd name="connsiteY2" fmla="*/ 1067504 h 1348688"/>
              <a:gd name="connsiteX3" fmla="*/ 211079 w 2286856"/>
              <a:gd name="connsiteY3" fmla="*/ 899237 h 1348688"/>
              <a:gd name="connsiteX4" fmla="*/ 536543 w 2286856"/>
              <a:gd name="connsiteY4" fmla="*/ 812889 h 1348688"/>
              <a:gd name="connsiteX5" fmla="*/ 930643 w 2286856"/>
              <a:gd name="connsiteY5" fmla="*/ 852742 h 1348688"/>
              <a:gd name="connsiteX6" fmla="*/ 1397806 w 2286856"/>
              <a:gd name="connsiteY6" fmla="*/ 1038722 h 1348688"/>
              <a:gd name="connsiteX7" fmla="*/ 1798548 w 2286856"/>
              <a:gd name="connsiteY7" fmla="*/ 1058648 h 1348688"/>
              <a:gd name="connsiteX8" fmla="*/ 2053163 w 2286856"/>
              <a:gd name="connsiteY8" fmla="*/ 863812 h 1348688"/>
              <a:gd name="connsiteX9" fmla="*/ 2262860 w 2286856"/>
              <a:gd name="connsiteY9" fmla="*/ 648307 h 1348688"/>
              <a:gd name="connsiteX10" fmla="*/ 2253814 w 2286856"/>
              <a:gd name="connsiteY10" fmla="*/ 285501 h 1348688"/>
              <a:gd name="connsiteX11" fmla="*/ 2008882 w 2286856"/>
              <a:gd name="connsiteY11" fmla="*/ 31332 h 1348688"/>
              <a:gd name="connsiteX12" fmla="*/ 1703344 w 2286856"/>
              <a:gd name="connsiteY12" fmla="*/ 6977 h 1348688"/>
              <a:gd name="connsiteX13" fmla="*/ 1459800 w 2286856"/>
              <a:gd name="connsiteY13" fmla="*/ 51258 h 1348688"/>
              <a:gd name="connsiteX0" fmla="*/ 124731 w 2282326"/>
              <a:gd name="connsiteY0" fmla="*/ 1342029 h 1342029"/>
              <a:gd name="connsiteX1" fmla="*/ 7387 w 2282326"/>
              <a:gd name="connsiteY1" fmla="*/ 1249039 h 1342029"/>
              <a:gd name="connsiteX2" fmla="*/ 33956 w 2282326"/>
              <a:gd name="connsiteY2" fmla="*/ 1060845 h 1342029"/>
              <a:gd name="connsiteX3" fmla="*/ 211079 w 2282326"/>
              <a:gd name="connsiteY3" fmla="*/ 892578 h 1342029"/>
              <a:gd name="connsiteX4" fmla="*/ 536543 w 2282326"/>
              <a:gd name="connsiteY4" fmla="*/ 806230 h 1342029"/>
              <a:gd name="connsiteX5" fmla="*/ 930643 w 2282326"/>
              <a:gd name="connsiteY5" fmla="*/ 846083 h 1342029"/>
              <a:gd name="connsiteX6" fmla="*/ 1397806 w 2282326"/>
              <a:gd name="connsiteY6" fmla="*/ 1032063 h 1342029"/>
              <a:gd name="connsiteX7" fmla="*/ 1798548 w 2282326"/>
              <a:gd name="connsiteY7" fmla="*/ 1051989 h 1342029"/>
              <a:gd name="connsiteX8" fmla="*/ 2053163 w 2282326"/>
              <a:gd name="connsiteY8" fmla="*/ 857153 h 1342029"/>
              <a:gd name="connsiteX9" fmla="*/ 2262860 w 2282326"/>
              <a:gd name="connsiteY9" fmla="*/ 641648 h 1342029"/>
              <a:gd name="connsiteX10" fmla="*/ 2253814 w 2282326"/>
              <a:gd name="connsiteY10" fmla="*/ 278842 h 1342029"/>
              <a:gd name="connsiteX11" fmla="*/ 2092208 w 2282326"/>
              <a:gd name="connsiteY11" fmla="*/ 72915 h 1342029"/>
              <a:gd name="connsiteX12" fmla="*/ 1703344 w 2282326"/>
              <a:gd name="connsiteY12" fmla="*/ 318 h 1342029"/>
              <a:gd name="connsiteX13" fmla="*/ 1459800 w 2282326"/>
              <a:gd name="connsiteY13" fmla="*/ 44599 h 1342029"/>
              <a:gd name="connsiteX0" fmla="*/ 124731 w 2282326"/>
              <a:gd name="connsiteY0" fmla="*/ 1344208 h 1344208"/>
              <a:gd name="connsiteX1" fmla="*/ 7387 w 2282326"/>
              <a:gd name="connsiteY1" fmla="*/ 1251218 h 1344208"/>
              <a:gd name="connsiteX2" fmla="*/ 33956 w 2282326"/>
              <a:gd name="connsiteY2" fmla="*/ 1063024 h 1344208"/>
              <a:gd name="connsiteX3" fmla="*/ 211079 w 2282326"/>
              <a:gd name="connsiteY3" fmla="*/ 894757 h 1344208"/>
              <a:gd name="connsiteX4" fmla="*/ 536543 w 2282326"/>
              <a:gd name="connsiteY4" fmla="*/ 808409 h 1344208"/>
              <a:gd name="connsiteX5" fmla="*/ 930643 w 2282326"/>
              <a:gd name="connsiteY5" fmla="*/ 848262 h 1344208"/>
              <a:gd name="connsiteX6" fmla="*/ 1397806 w 2282326"/>
              <a:gd name="connsiteY6" fmla="*/ 1034242 h 1344208"/>
              <a:gd name="connsiteX7" fmla="*/ 1798548 w 2282326"/>
              <a:gd name="connsiteY7" fmla="*/ 1054168 h 1344208"/>
              <a:gd name="connsiteX8" fmla="*/ 2053163 w 2282326"/>
              <a:gd name="connsiteY8" fmla="*/ 859332 h 1344208"/>
              <a:gd name="connsiteX9" fmla="*/ 2262860 w 2282326"/>
              <a:gd name="connsiteY9" fmla="*/ 643827 h 1344208"/>
              <a:gd name="connsiteX10" fmla="*/ 2253814 w 2282326"/>
              <a:gd name="connsiteY10" fmla="*/ 281021 h 1344208"/>
              <a:gd name="connsiteX11" fmla="*/ 2092208 w 2282326"/>
              <a:gd name="connsiteY11" fmla="*/ 75094 h 1344208"/>
              <a:gd name="connsiteX12" fmla="*/ 1854648 w 2282326"/>
              <a:gd name="connsiteY12" fmla="*/ 304 h 1344208"/>
              <a:gd name="connsiteX13" fmla="*/ 1459800 w 2282326"/>
              <a:gd name="connsiteY13" fmla="*/ 46778 h 1344208"/>
              <a:gd name="connsiteX0" fmla="*/ 124731 w 2282326"/>
              <a:gd name="connsiteY0" fmla="*/ 1343979 h 1343979"/>
              <a:gd name="connsiteX1" fmla="*/ 7387 w 2282326"/>
              <a:gd name="connsiteY1" fmla="*/ 1250989 h 1343979"/>
              <a:gd name="connsiteX2" fmla="*/ 33956 w 2282326"/>
              <a:gd name="connsiteY2" fmla="*/ 1062795 h 1343979"/>
              <a:gd name="connsiteX3" fmla="*/ 211079 w 2282326"/>
              <a:gd name="connsiteY3" fmla="*/ 894528 h 1343979"/>
              <a:gd name="connsiteX4" fmla="*/ 536543 w 2282326"/>
              <a:gd name="connsiteY4" fmla="*/ 808180 h 1343979"/>
              <a:gd name="connsiteX5" fmla="*/ 930643 w 2282326"/>
              <a:gd name="connsiteY5" fmla="*/ 848033 h 1343979"/>
              <a:gd name="connsiteX6" fmla="*/ 1397806 w 2282326"/>
              <a:gd name="connsiteY6" fmla="*/ 1034013 h 1343979"/>
              <a:gd name="connsiteX7" fmla="*/ 1798548 w 2282326"/>
              <a:gd name="connsiteY7" fmla="*/ 1053939 h 1343979"/>
              <a:gd name="connsiteX8" fmla="*/ 2053163 w 2282326"/>
              <a:gd name="connsiteY8" fmla="*/ 859103 h 1343979"/>
              <a:gd name="connsiteX9" fmla="*/ 2262860 w 2282326"/>
              <a:gd name="connsiteY9" fmla="*/ 643598 h 1343979"/>
              <a:gd name="connsiteX10" fmla="*/ 2253814 w 2282326"/>
              <a:gd name="connsiteY10" fmla="*/ 280792 h 1343979"/>
              <a:gd name="connsiteX11" fmla="*/ 2092208 w 2282326"/>
              <a:gd name="connsiteY11" fmla="*/ 74865 h 1343979"/>
              <a:gd name="connsiteX12" fmla="*/ 1854648 w 2282326"/>
              <a:gd name="connsiteY12" fmla="*/ 75 h 1343979"/>
              <a:gd name="connsiteX13" fmla="*/ 1532162 w 2282326"/>
              <a:gd name="connsiteY13" fmla="*/ 59706 h 1343979"/>
              <a:gd name="connsiteX0" fmla="*/ 124731 w 2282326"/>
              <a:gd name="connsiteY0" fmla="*/ 1296386 h 1296386"/>
              <a:gd name="connsiteX1" fmla="*/ 7387 w 2282326"/>
              <a:gd name="connsiteY1" fmla="*/ 1203396 h 1296386"/>
              <a:gd name="connsiteX2" fmla="*/ 33956 w 2282326"/>
              <a:gd name="connsiteY2" fmla="*/ 1015202 h 1296386"/>
              <a:gd name="connsiteX3" fmla="*/ 211079 w 2282326"/>
              <a:gd name="connsiteY3" fmla="*/ 846935 h 1296386"/>
              <a:gd name="connsiteX4" fmla="*/ 536543 w 2282326"/>
              <a:gd name="connsiteY4" fmla="*/ 760587 h 1296386"/>
              <a:gd name="connsiteX5" fmla="*/ 930643 w 2282326"/>
              <a:gd name="connsiteY5" fmla="*/ 800440 h 1296386"/>
              <a:gd name="connsiteX6" fmla="*/ 1397806 w 2282326"/>
              <a:gd name="connsiteY6" fmla="*/ 986420 h 1296386"/>
              <a:gd name="connsiteX7" fmla="*/ 1798548 w 2282326"/>
              <a:gd name="connsiteY7" fmla="*/ 1006346 h 1296386"/>
              <a:gd name="connsiteX8" fmla="*/ 2053163 w 2282326"/>
              <a:gd name="connsiteY8" fmla="*/ 811510 h 1296386"/>
              <a:gd name="connsiteX9" fmla="*/ 2262860 w 2282326"/>
              <a:gd name="connsiteY9" fmla="*/ 596005 h 1296386"/>
              <a:gd name="connsiteX10" fmla="*/ 2253814 w 2282326"/>
              <a:gd name="connsiteY10" fmla="*/ 233199 h 1296386"/>
              <a:gd name="connsiteX11" fmla="*/ 2092208 w 2282326"/>
              <a:gd name="connsiteY11" fmla="*/ 27272 h 1296386"/>
              <a:gd name="connsiteX12" fmla="*/ 1878769 w 2282326"/>
              <a:gd name="connsiteY12" fmla="*/ 723 h 1296386"/>
              <a:gd name="connsiteX13" fmla="*/ 1532162 w 2282326"/>
              <a:gd name="connsiteY13" fmla="*/ 12113 h 1296386"/>
              <a:gd name="connsiteX0" fmla="*/ 124731 w 2279696"/>
              <a:gd name="connsiteY0" fmla="*/ 1299071 h 1299071"/>
              <a:gd name="connsiteX1" fmla="*/ 7387 w 2279696"/>
              <a:gd name="connsiteY1" fmla="*/ 1206081 h 1299071"/>
              <a:gd name="connsiteX2" fmla="*/ 33956 w 2279696"/>
              <a:gd name="connsiteY2" fmla="*/ 1017887 h 1299071"/>
              <a:gd name="connsiteX3" fmla="*/ 211079 w 2279696"/>
              <a:gd name="connsiteY3" fmla="*/ 849620 h 1299071"/>
              <a:gd name="connsiteX4" fmla="*/ 536543 w 2279696"/>
              <a:gd name="connsiteY4" fmla="*/ 763272 h 1299071"/>
              <a:gd name="connsiteX5" fmla="*/ 930643 w 2279696"/>
              <a:gd name="connsiteY5" fmla="*/ 803125 h 1299071"/>
              <a:gd name="connsiteX6" fmla="*/ 1397806 w 2279696"/>
              <a:gd name="connsiteY6" fmla="*/ 989105 h 1299071"/>
              <a:gd name="connsiteX7" fmla="*/ 1798548 w 2279696"/>
              <a:gd name="connsiteY7" fmla="*/ 1009031 h 1299071"/>
              <a:gd name="connsiteX8" fmla="*/ 2053163 w 2279696"/>
              <a:gd name="connsiteY8" fmla="*/ 814195 h 1299071"/>
              <a:gd name="connsiteX9" fmla="*/ 2262860 w 2279696"/>
              <a:gd name="connsiteY9" fmla="*/ 598690 h 1299071"/>
              <a:gd name="connsiteX10" fmla="*/ 2253814 w 2279696"/>
              <a:gd name="connsiteY10" fmla="*/ 235884 h 1299071"/>
              <a:gd name="connsiteX11" fmla="*/ 2149221 w 2279696"/>
              <a:gd name="connsiteY11" fmla="*/ 80391 h 1299071"/>
              <a:gd name="connsiteX12" fmla="*/ 1878769 w 2279696"/>
              <a:gd name="connsiteY12" fmla="*/ 3408 h 1299071"/>
              <a:gd name="connsiteX13" fmla="*/ 1532162 w 2279696"/>
              <a:gd name="connsiteY13" fmla="*/ 14798 h 1299071"/>
              <a:gd name="connsiteX0" fmla="*/ 124731 w 2294662"/>
              <a:gd name="connsiteY0" fmla="*/ 1299071 h 1299071"/>
              <a:gd name="connsiteX1" fmla="*/ 7387 w 2294662"/>
              <a:gd name="connsiteY1" fmla="*/ 1206081 h 1299071"/>
              <a:gd name="connsiteX2" fmla="*/ 33956 w 2294662"/>
              <a:gd name="connsiteY2" fmla="*/ 1017887 h 1299071"/>
              <a:gd name="connsiteX3" fmla="*/ 211079 w 2294662"/>
              <a:gd name="connsiteY3" fmla="*/ 849620 h 1299071"/>
              <a:gd name="connsiteX4" fmla="*/ 536543 w 2294662"/>
              <a:gd name="connsiteY4" fmla="*/ 763272 h 1299071"/>
              <a:gd name="connsiteX5" fmla="*/ 930643 w 2294662"/>
              <a:gd name="connsiteY5" fmla="*/ 803125 h 1299071"/>
              <a:gd name="connsiteX6" fmla="*/ 1397806 w 2294662"/>
              <a:gd name="connsiteY6" fmla="*/ 989105 h 1299071"/>
              <a:gd name="connsiteX7" fmla="*/ 1798548 w 2294662"/>
              <a:gd name="connsiteY7" fmla="*/ 1009031 h 1299071"/>
              <a:gd name="connsiteX8" fmla="*/ 2053163 w 2294662"/>
              <a:gd name="connsiteY8" fmla="*/ 814195 h 1299071"/>
              <a:gd name="connsiteX9" fmla="*/ 2262860 w 2294662"/>
              <a:gd name="connsiteY9" fmla="*/ 598690 h 1299071"/>
              <a:gd name="connsiteX10" fmla="*/ 2282321 w 2294662"/>
              <a:gd name="connsiteY10" fmla="*/ 365259 h 1299071"/>
              <a:gd name="connsiteX11" fmla="*/ 2149221 w 2294662"/>
              <a:gd name="connsiteY11" fmla="*/ 80391 h 1299071"/>
              <a:gd name="connsiteX12" fmla="*/ 1878769 w 2294662"/>
              <a:gd name="connsiteY12" fmla="*/ 3408 h 1299071"/>
              <a:gd name="connsiteX13" fmla="*/ 1532162 w 2294662"/>
              <a:gd name="connsiteY13" fmla="*/ 14798 h 1299071"/>
              <a:gd name="connsiteX0" fmla="*/ 124731 w 2294662"/>
              <a:gd name="connsiteY0" fmla="*/ 1301034 h 1301034"/>
              <a:gd name="connsiteX1" fmla="*/ 7387 w 2294662"/>
              <a:gd name="connsiteY1" fmla="*/ 1208044 h 1301034"/>
              <a:gd name="connsiteX2" fmla="*/ 33956 w 2294662"/>
              <a:gd name="connsiteY2" fmla="*/ 1019850 h 1301034"/>
              <a:gd name="connsiteX3" fmla="*/ 211079 w 2294662"/>
              <a:gd name="connsiteY3" fmla="*/ 851583 h 1301034"/>
              <a:gd name="connsiteX4" fmla="*/ 536543 w 2294662"/>
              <a:gd name="connsiteY4" fmla="*/ 765235 h 1301034"/>
              <a:gd name="connsiteX5" fmla="*/ 930643 w 2294662"/>
              <a:gd name="connsiteY5" fmla="*/ 805088 h 1301034"/>
              <a:gd name="connsiteX6" fmla="*/ 1397806 w 2294662"/>
              <a:gd name="connsiteY6" fmla="*/ 991068 h 1301034"/>
              <a:gd name="connsiteX7" fmla="*/ 1798548 w 2294662"/>
              <a:gd name="connsiteY7" fmla="*/ 1010994 h 1301034"/>
              <a:gd name="connsiteX8" fmla="*/ 2053163 w 2294662"/>
              <a:gd name="connsiteY8" fmla="*/ 816158 h 1301034"/>
              <a:gd name="connsiteX9" fmla="*/ 2262860 w 2294662"/>
              <a:gd name="connsiteY9" fmla="*/ 600653 h 1301034"/>
              <a:gd name="connsiteX10" fmla="*/ 2282321 w 2294662"/>
              <a:gd name="connsiteY10" fmla="*/ 367222 h 1301034"/>
              <a:gd name="connsiteX11" fmla="*/ 2149221 w 2294662"/>
              <a:gd name="connsiteY11" fmla="*/ 110861 h 1301034"/>
              <a:gd name="connsiteX12" fmla="*/ 1878769 w 2294662"/>
              <a:gd name="connsiteY12" fmla="*/ 5371 h 1301034"/>
              <a:gd name="connsiteX13" fmla="*/ 1532162 w 2294662"/>
              <a:gd name="connsiteY13" fmla="*/ 16761 h 1301034"/>
              <a:gd name="connsiteX0" fmla="*/ 124731 w 2289265"/>
              <a:gd name="connsiteY0" fmla="*/ 1301034 h 1301034"/>
              <a:gd name="connsiteX1" fmla="*/ 7387 w 2289265"/>
              <a:gd name="connsiteY1" fmla="*/ 1208044 h 1301034"/>
              <a:gd name="connsiteX2" fmla="*/ 33956 w 2289265"/>
              <a:gd name="connsiteY2" fmla="*/ 1019850 h 1301034"/>
              <a:gd name="connsiteX3" fmla="*/ 211079 w 2289265"/>
              <a:gd name="connsiteY3" fmla="*/ 851583 h 1301034"/>
              <a:gd name="connsiteX4" fmla="*/ 536543 w 2289265"/>
              <a:gd name="connsiteY4" fmla="*/ 765235 h 1301034"/>
              <a:gd name="connsiteX5" fmla="*/ 930643 w 2289265"/>
              <a:gd name="connsiteY5" fmla="*/ 805088 h 1301034"/>
              <a:gd name="connsiteX6" fmla="*/ 1397806 w 2289265"/>
              <a:gd name="connsiteY6" fmla="*/ 991068 h 1301034"/>
              <a:gd name="connsiteX7" fmla="*/ 1798548 w 2289265"/>
              <a:gd name="connsiteY7" fmla="*/ 1010994 h 1301034"/>
              <a:gd name="connsiteX8" fmla="*/ 2053163 w 2289265"/>
              <a:gd name="connsiteY8" fmla="*/ 816158 h 1301034"/>
              <a:gd name="connsiteX9" fmla="*/ 2247511 w 2289265"/>
              <a:gd name="connsiteY9" fmla="*/ 653280 h 1301034"/>
              <a:gd name="connsiteX10" fmla="*/ 2282321 w 2289265"/>
              <a:gd name="connsiteY10" fmla="*/ 367222 h 1301034"/>
              <a:gd name="connsiteX11" fmla="*/ 2149221 w 2289265"/>
              <a:gd name="connsiteY11" fmla="*/ 110861 h 1301034"/>
              <a:gd name="connsiteX12" fmla="*/ 1878769 w 2289265"/>
              <a:gd name="connsiteY12" fmla="*/ 5371 h 1301034"/>
              <a:gd name="connsiteX13" fmla="*/ 1532162 w 2289265"/>
              <a:gd name="connsiteY13" fmla="*/ 16761 h 1301034"/>
              <a:gd name="connsiteX0" fmla="*/ 124731 w 2289265"/>
              <a:gd name="connsiteY0" fmla="*/ 1301034 h 1301034"/>
              <a:gd name="connsiteX1" fmla="*/ 7387 w 2289265"/>
              <a:gd name="connsiteY1" fmla="*/ 1208044 h 1301034"/>
              <a:gd name="connsiteX2" fmla="*/ 33956 w 2289265"/>
              <a:gd name="connsiteY2" fmla="*/ 1019850 h 1301034"/>
              <a:gd name="connsiteX3" fmla="*/ 211079 w 2289265"/>
              <a:gd name="connsiteY3" fmla="*/ 851583 h 1301034"/>
              <a:gd name="connsiteX4" fmla="*/ 536543 w 2289265"/>
              <a:gd name="connsiteY4" fmla="*/ 765235 h 1301034"/>
              <a:gd name="connsiteX5" fmla="*/ 930643 w 2289265"/>
              <a:gd name="connsiteY5" fmla="*/ 805088 h 1301034"/>
              <a:gd name="connsiteX6" fmla="*/ 1397806 w 2289265"/>
              <a:gd name="connsiteY6" fmla="*/ 991068 h 1301034"/>
              <a:gd name="connsiteX7" fmla="*/ 1750307 w 2289265"/>
              <a:gd name="connsiteY7" fmla="*/ 861883 h 1301034"/>
              <a:gd name="connsiteX8" fmla="*/ 2053163 w 2289265"/>
              <a:gd name="connsiteY8" fmla="*/ 816158 h 1301034"/>
              <a:gd name="connsiteX9" fmla="*/ 2247511 w 2289265"/>
              <a:gd name="connsiteY9" fmla="*/ 653280 h 1301034"/>
              <a:gd name="connsiteX10" fmla="*/ 2282321 w 2289265"/>
              <a:gd name="connsiteY10" fmla="*/ 367222 h 1301034"/>
              <a:gd name="connsiteX11" fmla="*/ 2149221 w 2289265"/>
              <a:gd name="connsiteY11" fmla="*/ 110861 h 1301034"/>
              <a:gd name="connsiteX12" fmla="*/ 1878769 w 2289265"/>
              <a:gd name="connsiteY12" fmla="*/ 5371 h 1301034"/>
              <a:gd name="connsiteX13" fmla="*/ 1532162 w 2289265"/>
              <a:gd name="connsiteY13" fmla="*/ 16761 h 1301034"/>
              <a:gd name="connsiteX0" fmla="*/ 124731 w 2289265"/>
              <a:gd name="connsiteY0" fmla="*/ 1301034 h 1301034"/>
              <a:gd name="connsiteX1" fmla="*/ 7387 w 2289265"/>
              <a:gd name="connsiteY1" fmla="*/ 1208044 h 1301034"/>
              <a:gd name="connsiteX2" fmla="*/ 33956 w 2289265"/>
              <a:gd name="connsiteY2" fmla="*/ 1019850 h 1301034"/>
              <a:gd name="connsiteX3" fmla="*/ 211079 w 2289265"/>
              <a:gd name="connsiteY3" fmla="*/ 851583 h 1301034"/>
              <a:gd name="connsiteX4" fmla="*/ 536543 w 2289265"/>
              <a:gd name="connsiteY4" fmla="*/ 765235 h 1301034"/>
              <a:gd name="connsiteX5" fmla="*/ 930643 w 2289265"/>
              <a:gd name="connsiteY5" fmla="*/ 805088 h 1301034"/>
              <a:gd name="connsiteX6" fmla="*/ 1369299 w 2289265"/>
              <a:gd name="connsiteY6" fmla="*/ 806873 h 1301034"/>
              <a:gd name="connsiteX7" fmla="*/ 1750307 w 2289265"/>
              <a:gd name="connsiteY7" fmla="*/ 861883 h 1301034"/>
              <a:gd name="connsiteX8" fmla="*/ 2053163 w 2289265"/>
              <a:gd name="connsiteY8" fmla="*/ 816158 h 1301034"/>
              <a:gd name="connsiteX9" fmla="*/ 2247511 w 2289265"/>
              <a:gd name="connsiteY9" fmla="*/ 653280 h 1301034"/>
              <a:gd name="connsiteX10" fmla="*/ 2282321 w 2289265"/>
              <a:gd name="connsiteY10" fmla="*/ 367222 h 1301034"/>
              <a:gd name="connsiteX11" fmla="*/ 2149221 w 2289265"/>
              <a:gd name="connsiteY11" fmla="*/ 110861 h 1301034"/>
              <a:gd name="connsiteX12" fmla="*/ 1878769 w 2289265"/>
              <a:gd name="connsiteY12" fmla="*/ 5371 h 1301034"/>
              <a:gd name="connsiteX13" fmla="*/ 1532162 w 2289265"/>
              <a:gd name="connsiteY13" fmla="*/ 16761 h 1301034"/>
              <a:gd name="connsiteX0" fmla="*/ 124731 w 2289265"/>
              <a:gd name="connsiteY0" fmla="*/ 1301034 h 1301034"/>
              <a:gd name="connsiteX1" fmla="*/ 7387 w 2289265"/>
              <a:gd name="connsiteY1" fmla="*/ 1208044 h 1301034"/>
              <a:gd name="connsiteX2" fmla="*/ 33956 w 2289265"/>
              <a:gd name="connsiteY2" fmla="*/ 1019850 h 1301034"/>
              <a:gd name="connsiteX3" fmla="*/ 211079 w 2289265"/>
              <a:gd name="connsiteY3" fmla="*/ 851583 h 1301034"/>
              <a:gd name="connsiteX4" fmla="*/ 536543 w 2289265"/>
              <a:gd name="connsiteY4" fmla="*/ 765235 h 1301034"/>
              <a:gd name="connsiteX5" fmla="*/ 930643 w 2289265"/>
              <a:gd name="connsiteY5" fmla="*/ 785352 h 1301034"/>
              <a:gd name="connsiteX6" fmla="*/ 1369299 w 2289265"/>
              <a:gd name="connsiteY6" fmla="*/ 806873 h 1301034"/>
              <a:gd name="connsiteX7" fmla="*/ 1750307 w 2289265"/>
              <a:gd name="connsiteY7" fmla="*/ 861883 h 1301034"/>
              <a:gd name="connsiteX8" fmla="*/ 2053163 w 2289265"/>
              <a:gd name="connsiteY8" fmla="*/ 816158 h 1301034"/>
              <a:gd name="connsiteX9" fmla="*/ 2247511 w 2289265"/>
              <a:gd name="connsiteY9" fmla="*/ 653280 h 1301034"/>
              <a:gd name="connsiteX10" fmla="*/ 2282321 w 2289265"/>
              <a:gd name="connsiteY10" fmla="*/ 367222 h 1301034"/>
              <a:gd name="connsiteX11" fmla="*/ 2149221 w 2289265"/>
              <a:gd name="connsiteY11" fmla="*/ 110861 h 1301034"/>
              <a:gd name="connsiteX12" fmla="*/ 1878769 w 2289265"/>
              <a:gd name="connsiteY12" fmla="*/ 5371 h 1301034"/>
              <a:gd name="connsiteX13" fmla="*/ 1532162 w 2289265"/>
              <a:gd name="connsiteY13" fmla="*/ 16761 h 1301034"/>
              <a:gd name="connsiteX0" fmla="*/ 124731 w 2289265"/>
              <a:gd name="connsiteY0" fmla="*/ 1301034 h 1301034"/>
              <a:gd name="connsiteX1" fmla="*/ 7387 w 2289265"/>
              <a:gd name="connsiteY1" fmla="*/ 1208044 h 1301034"/>
              <a:gd name="connsiteX2" fmla="*/ 33956 w 2289265"/>
              <a:gd name="connsiteY2" fmla="*/ 1019850 h 1301034"/>
              <a:gd name="connsiteX3" fmla="*/ 211079 w 2289265"/>
              <a:gd name="connsiteY3" fmla="*/ 851583 h 1301034"/>
              <a:gd name="connsiteX4" fmla="*/ 536543 w 2289265"/>
              <a:gd name="connsiteY4" fmla="*/ 765235 h 1301034"/>
              <a:gd name="connsiteX5" fmla="*/ 930643 w 2289265"/>
              <a:gd name="connsiteY5" fmla="*/ 785352 h 1301034"/>
              <a:gd name="connsiteX6" fmla="*/ 1369299 w 2289265"/>
              <a:gd name="connsiteY6" fmla="*/ 806873 h 1301034"/>
              <a:gd name="connsiteX7" fmla="*/ 1752500 w 2289265"/>
              <a:gd name="connsiteY7" fmla="*/ 837763 h 1301034"/>
              <a:gd name="connsiteX8" fmla="*/ 2053163 w 2289265"/>
              <a:gd name="connsiteY8" fmla="*/ 816158 h 1301034"/>
              <a:gd name="connsiteX9" fmla="*/ 2247511 w 2289265"/>
              <a:gd name="connsiteY9" fmla="*/ 653280 h 1301034"/>
              <a:gd name="connsiteX10" fmla="*/ 2282321 w 2289265"/>
              <a:gd name="connsiteY10" fmla="*/ 367222 h 1301034"/>
              <a:gd name="connsiteX11" fmla="*/ 2149221 w 2289265"/>
              <a:gd name="connsiteY11" fmla="*/ 110861 h 1301034"/>
              <a:gd name="connsiteX12" fmla="*/ 1878769 w 2289265"/>
              <a:gd name="connsiteY12" fmla="*/ 5371 h 1301034"/>
              <a:gd name="connsiteX13" fmla="*/ 1532162 w 2289265"/>
              <a:gd name="connsiteY13" fmla="*/ 16761 h 1301034"/>
              <a:gd name="connsiteX0" fmla="*/ 124731 w 2289265"/>
              <a:gd name="connsiteY0" fmla="*/ 1301034 h 1301034"/>
              <a:gd name="connsiteX1" fmla="*/ 7387 w 2289265"/>
              <a:gd name="connsiteY1" fmla="*/ 1208044 h 1301034"/>
              <a:gd name="connsiteX2" fmla="*/ 33956 w 2289265"/>
              <a:gd name="connsiteY2" fmla="*/ 1019850 h 1301034"/>
              <a:gd name="connsiteX3" fmla="*/ 211079 w 2289265"/>
              <a:gd name="connsiteY3" fmla="*/ 851583 h 1301034"/>
              <a:gd name="connsiteX4" fmla="*/ 536543 w 2289265"/>
              <a:gd name="connsiteY4" fmla="*/ 765235 h 1301034"/>
              <a:gd name="connsiteX5" fmla="*/ 930643 w 2289265"/>
              <a:gd name="connsiteY5" fmla="*/ 785352 h 1301034"/>
              <a:gd name="connsiteX6" fmla="*/ 1369299 w 2289265"/>
              <a:gd name="connsiteY6" fmla="*/ 806873 h 1301034"/>
              <a:gd name="connsiteX7" fmla="*/ 1752500 w 2289265"/>
              <a:gd name="connsiteY7" fmla="*/ 837763 h 1301034"/>
              <a:gd name="connsiteX8" fmla="*/ 2053163 w 2289265"/>
              <a:gd name="connsiteY8" fmla="*/ 805194 h 1301034"/>
              <a:gd name="connsiteX9" fmla="*/ 2247511 w 2289265"/>
              <a:gd name="connsiteY9" fmla="*/ 653280 h 1301034"/>
              <a:gd name="connsiteX10" fmla="*/ 2282321 w 2289265"/>
              <a:gd name="connsiteY10" fmla="*/ 367222 h 1301034"/>
              <a:gd name="connsiteX11" fmla="*/ 2149221 w 2289265"/>
              <a:gd name="connsiteY11" fmla="*/ 110861 h 1301034"/>
              <a:gd name="connsiteX12" fmla="*/ 1878769 w 2289265"/>
              <a:gd name="connsiteY12" fmla="*/ 5371 h 1301034"/>
              <a:gd name="connsiteX13" fmla="*/ 1532162 w 2289265"/>
              <a:gd name="connsiteY13" fmla="*/ 16761 h 1301034"/>
              <a:gd name="connsiteX0" fmla="*/ 124731 w 2292848"/>
              <a:gd name="connsiteY0" fmla="*/ 1301034 h 1301034"/>
              <a:gd name="connsiteX1" fmla="*/ 7387 w 2292848"/>
              <a:gd name="connsiteY1" fmla="*/ 1208044 h 1301034"/>
              <a:gd name="connsiteX2" fmla="*/ 33956 w 2292848"/>
              <a:gd name="connsiteY2" fmla="*/ 1019850 h 1301034"/>
              <a:gd name="connsiteX3" fmla="*/ 211079 w 2292848"/>
              <a:gd name="connsiteY3" fmla="*/ 851583 h 1301034"/>
              <a:gd name="connsiteX4" fmla="*/ 536543 w 2292848"/>
              <a:gd name="connsiteY4" fmla="*/ 765235 h 1301034"/>
              <a:gd name="connsiteX5" fmla="*/ 930643 w 2292848"/>
              <a:gd name="connsiteY5" fmla="*/ 785352 h 1301034"/>
              <a:gd name="connsiteX6" fmla="*/ 1369299 w 2292848"/>
              <a:gd name="connsiteY6" fmla="*/ 806873 h 1301034"/>
              <a:gd name="connsiteX7" fmla="*/ 1752500 w 2292848"/>
              <a:gd name="connsiteY7" fmla="*/ 837763 h 1301034"/>
              <a:gd name="connsiteX8" fmla="*/ 2053163 w 2292848"/>
              <a:gd name="connsiteY8" fmla="*/ 805194 h 1301034"/>
              <a:gd name="connsiteX9" fmla="*/ 2258475 w 2292848"/>
              <a:gd name="connsiteY9" fmla="*/ 620388 h 1301034"/>
              <a:gd name="connsiteX10" fmla="*/ 2282321 w 2292848"/>
              <a:gd name="connsiteY10" fmla="*/ 367222 h 1301034"/>
              <a:gd name="connsiteX11" fmla="*/ 2149221 w 2292848"/>
              <a:gd name="connsiteY11" fmla="*/ 110861 h 1301034"/>
              <a:gd name="connsiteX12" fmla="*/ 1878769 w 2292848"/>
              <a:gd name="connsiteY12" fmla="*/ 5371 h 1301034"/>
              <a:gd name="connsiteX13" fmla="*/ 1532162 w 2292848"/>
              <a:gd name="connsiteY13" fmla="*/ 16761 h 1301034"/>
              <a:gd name="connsiteX0" fmla="*/ 124731 w 2292848"/>
              <a:gd name="connsiteY0" fmla="*/ 1301034 h 1301034"/>
              <a:gd name="connsiteX1" fmla="*/ 7387 w 2292848"/>
              <a:gd name="connsiteY1" fmla="*/ 1208044 h 1301034"/>
              <a:gd name="connsiteX2" fmla="*/ 33956 w 2292848"/>
              <a:gd name="connsiteY2" fmla="*/ 1019850 h 1301034"/>
              <a:gd name="connsiteX3" fmla="*/ 211079 w 2292848"/>
              <a:gd name="connsiteY3" fmla="*/ 851583 h 1301034"/>
              <a:gd name="connsiteX4" fmla="*/ 540929 w 2292848"/>
              <a:gd name="connsiteY4" fmla="*/ 776199 h 1301034"/>
              <a:gd name="connsiteX5" fmla="*/ 930643 w 2292848"/>
              <a:gd name="connsiteY5" fmla="*/ 785352 h 1301034"/>
              <a:gd name="connsiteX6" fmla="*/ 1369299 w 2292848"/>
              <a:gd name="connsiteY6" fmla="*/ 806873 h 1301034"/>
              <a:gd name="connsiteX7" fmla="*/ 1752500 w 2292848"/>
              <a:gd name="connsiteY7" fmla="*/ 837763 h 1301034"/>
              <a:gd name="connsiteX8" fmla="*/ 2053163 w 2292848"/>
              <a:gd name="connsiteY8" fmla="*/ 805194 h 1301034"/>
              <a:gd name="connsiteX9" fmla="*/ 2258475 w 2292848"/>
              <a:gd name="connsiteY9" fmla="*/ 620388 h 1301034"/>
              <a:gd name="connsiteX10" fmla="*/ 2282321 w 2292848"/>
              <a:gd name="connsiteY10" fmla="*/ 367222 h 1301034"/>
              <a:gd name="connsiteX11" fmla="*/ 2149221 w 2292848"/>
              <a:gd name="connsiteY11" fmla="*/ 110861 h 1301034"/>
              <a:gd name="connsiteX12" fmla="*/ 1878769 w 2292848"/>
              <a:gd name="connsiteY12" fmla="*/ 5371 h 1301034"/>
              <a:gd name="connsiteX13" fmla="*/ 1532162 w 2292848"/>
              <a:gd name="connsiteY13" fmla="*/ 16761 h 1301034"/>
              <a:gd name="connsiteX0" fmla="*/ 124731 w 2292848"/>
              <a:gd name="connsiteY0" fmla="*/ 1295663 h 1295663"/>
              <a:gd name="connsiteX1" fmla="*/ 7387 w 2292848"/>
              <a:gd name="connsiteY1" fmla="*/ 1202673 h 1295663"/>
              <a:gd name="connsiteX2" fmla="*/ 33956 w 2292848"/>
              <a:gd name="connsiteY2" fmla="*/ 1014479 h 1295663"/>
              <a:gd name="connsiteX3" fmla="*/ 211079 w 2292848"/>
              <a:gd name="connsiteY3" fmla="*/ 846212 h 1295663"/>
              <a:gd name="connsiteX4" fmla="*/ 540929 w 2292848"/>
              <a:gd name="connsiteY4" fmla="*/ 770828 h 1295663"/>
              <a:gd name="connsiteX5" fmla="*/ 930643 w 2292848"/>
              <a:gd name="connsiteY5" fmla="*/ 779981 h 1295663"/>
              <a:gd name="connsiteX6" fmla="*/ 1369299 w 2292848"/>
              <a:gd name="connsiteY6" fmla="*/ 801502 h 1295663"/>
              <a:gd name="connsiteX7" fmla="*/ 1752500 w 2292848"/>
              <a:gd name="connsiteY7" fmla="*/ 832392 h 1295663"/>
              <a:gd name="connsiteX8" fmla="*/ 2053163 w 2292848"/>
              <a:gd name="connsiteY8" fmla="*/ 799823 h 1295663"/>
              <a:gd name="connsiteX9" fmla="*/ 2258475 w 2292848"/>
              <a:gd name="connsiteY9" fmla="*/ 615017 h 1295663"/>
              <a:gd name="connsiteX10" fmla="*/ 2282321 w 2292848"/>
              <a:gd name="connsiteY10" fmla="*/ 361851 h 1295663"/>
              <a:gd name="connsiteX11" fmla="*/ 2149221 w 2292848"/>
              <a:gd name="connsiteY11" fmla="*/ 105490 h 1295663"/>
              <a:gd name="connsiteX12" fmla="*/ 1878769 w 2292848"/>
              <a:gd name="connsiteY12" fmla="*/ 0 h 1295663"/>
              <a:gd name="connsiteX0" fmla="*/ 124731 w 2292848"/>
              <a:gd name="connsiteY0" fmla="*/ 1291277 h 1291277"/>
              <a:gd name="connsiteX1" fmla="*/ 7387 w 2292848"/>
              <a:gd name="connsiteY1" fmla="*/ 1198287 h 1291277"/>
              <a:gd name="connsiteX2" fmla="*/ 33956 w 2292848"/>
              <a:gd name="connsiteY2" fmla="*/ 1010093 h 1291277"/>
              <a:gd name="connsiteX3" fmla="*/ 211079 w 2292848"/>
              <a:gd name="connsiteY3" fmla="*/ 841826 h 1291277"/>
              <a:gd name="connsiteX4" fmla="*/ 540929 w 2292848"/>
              <a:gd name="connsiteY4" fmla="*/ 766442 h 1291277"/>
              <a:gd name="connsiteX5" fmla="*/ 930643 w 2292848"/>
              <a:gd name="connsiteY5" fmla="*/ 775595 h 1291277"/>
              <a:gd name="connsiteX6" fmla="*/ 1369299 w 2292848"/>
              <a:gd name="connsiteY6" fmla="*/ 797116 h 1291277"/>
              <a:gd name="connsiteX7" fmla="*/ 1752500 w 2292848"/>
              <a:gd name="connsiteY7" fmla="*/ 828006 h 1291277"/>
              <a:gd name="connsiteX8" fmla="*/ 2053163 w 2292848"/>
              <a:gd name="connsiteY8" fmla="*/ 795437 h 1291277"/>
              <a:gd name="connsiteX9" fmla="*/ 2258475 w 2292848"/>
              <a:gd name="connsiteY9" fmla="*/ 610631 h 1291277"/>
              <a:gd name="connsiteX10" fmla="*/ 2282321 w 2292848"/>
              <a:gd name="connsiteY10" fmla="*/ 357465 h 1291277"/>
              <a:gd name="connsiteX11" fmla="*/ 2149221 w 2292848"/>
              <a:gd name="connsiteY11" fmla="*/ 101104 h 1291277"/>
              <a:gd name="connsiteX12" fmla="*/ 1878769 w 2292848"/>
              <a:gd name="connsiteY12" fmla="*/ 0 h 1291277"/>
              <a:gd name="connsiteX0" fmla="*/ 124731 w 2292848"/>
              <a:gd name="connsiteY0" fmla="*/ 1291277 h 1291277"/>
              <a:gd name="connsiteX1" fmla="*/ 7387 w 2292848"/>
              <a:gd name="connsiteY1" fmla="*/ 1198287 h 1291277"/>
              <a:gd name="connsiteX2" fmla="*/ 33956 w 2292848"/>
              <a:gd name="connsiteY2" fmla="*/ 1010093 h 1291277"/>
              <a:gd name="connsiteX3" fmla="*/ 211079 w 2292848"/>
              <a:gd name="connsiteY3" fmla="*/ 841826 h 1291277"/>
              <a:gd name="connsiteX4" fmla="*/ 540929 w 2292848"/>
              <a:gd name="connsiteY4" fmla="*/ 766442 h 1291277"/>
              <a:gd name="connsiteX5" fmla="*/ 930643 w 2292848"/>
              <a:gd name="connsiteY5" fmla="*/ 775595 h 1291277"/>
              <a:gd name="connsiteX6" fmla="*/ 1369299 w 2292848"/>
              <a:gd name="connsiteY6" fmla="*/ 797116 h 1291277"/>
              <a:gd name="connsiteX7" fmla="*/ 1752500 w 2292848"/>
              <a:gd name="connsiteY7" fmla="*/ 828006 h 1291277"/>
              <a:gd name="connsiteX8" fmla="*/ 2053163 w 2292848"/>
              <a:gd name="connsiteY8" fmla="*/ 795437 h 1291277"/>
              <a:gd name="connsiteX9" fmla="*/ 2258475 w 2292848"/>
              <a:gd name="connsiteY9" fmla="*/ 610631 h 1291277"/>
              <a:gd name="connsiteX10" fmla="*/ 2282321 w 2292848"/>
              <a:gd name="connsiteY10" fmla="*/ 357465 h 1291277"/>
              <a:gd name="connsiteX11" fmla="*/ 2149221 w 2292848"/>
              <a:gd name="connsiteY11" fmla="*/ 101104 h 1291277"/>
              <a:gd name="connsiteX12" fmla="*/ 1878769 w 2292848"/>
              <a:gd name="connsiteY12" fmla="*/ 0 h 1291277"/>
              <a:gd name="connsiteX0" fmla="*/ 124731 w 2292848"/>
              <a:gd name="connsiteY0" fmla="*/ 1284699 h 1284699"/>
              <a:gd name="connsiteX1" fmla="*/ 7387 w 2292848"/>
              <a:gd name="connsiteY1" fmla="*/ 1191709 h 1284699"/>
              <a:gd name="connsiteX2" fmla="*/ 33956 w 2292848"/>
              <a:gd name="connsiteY2" fmla="*/ 1003515 h 1284699"/>
              <a:gd name="connsiteX3" fmla="*/ 211079 w 2292848"/>
              <a:gd name="connsiteY3" fmla="*/ 835248 h 1284699"/>
              <a:gd name="connsiteX4" fmla="*/ 540929 w 2292848"/>
              <a:gd name="connsiteY4" fmla="*/ 759864 h 1284699"/>
              <a:gd name="connsiteX5" fmla="*/ 930643 w 2292848"/>
              <a:gd name="connsiteY5" fmla="*/ 769017 h 1284699"/>
              <a:gd name="connsiteX6" fmla="*/ 1369299 w 2292848"/>
              <a:gd name="connsiteY6" fmla="*/ 790538 h 1284699"/>
              <a:gd name="connsiteX7" fmla="*/ 1752500 w 2292848"/>
              <a:gd name="connsiteY7" fmla="*/ 821428 h 1284699"/>
              <a:gd name="connsiteX8" fmla="*/ 2053163 w 2292848"/>
              <a:gd name="connsiteY8" fmla="*/ 788859 h 1284699"/>
              <a:gd name="connsiteX9" fmla="*/ 2258475 w 2292848"/>
              <a:gd name="connsiteY9" fmla="*/ 604053 h 1284699"/>
              <a:gd name="connsiteX10" fmla="*/ 2282321 w 2292848"/>
              <a:gd name="connsiteY10" fmla="*/ 350887 h 1284699"/>
              <a:gd name="connsiteX11" fmla="*/ 2149221 w 2292848"/>
              <a:gd name="connsiteY11" fmla="*/ 94526 h 1284699"/>
              <a:gd name="connsiteX12" fmla="*/ 1878769 w 2292848"/>
              <a:gd name="connsiteY12" fmla="*/ 0 h 1284699"/>
              <a:gd name="connsiteX0" fmla="*/ 124731 w 2292848"/>
              <a:gd name="connsiteY0" fmla="*/ 1284764 h 1284764"/>
              <a:gd name="connsiteX1" fmla="*/ 7387 w 2292848"/>
              <a:gd name="connsiteY1" fmla="*/ 1191774 h 1284764"/>
              <a:gd name="connsiteX2" fmla="*/ 33956 w 2292848"/>
              <a:gd name="connsiteY2" fmla="*/ 1003580 h 1284764"/>
              <a:gd name="connsiteX3" fmla="*/ 211079 w 2292848"/>
              <a:gd name="connsiteY3" fmla="*/ 835313 h 1284764"/>
              <a:gd name="connsiteX4" fmla="*/ 540929 w 2292848"/>
              <a:gd name="connsiteY4" fmla="*/ 759929 h 1284764"/>
              <a:gd name="connsiteX5" fmla="*/ 930643 w 2292848"/>
              <a:gd name="connsiteY5" fmla="*/ 769082 h 1284764"/>
              <a:gd name="connsiteX6" fmla="*/ 1369299 w 2292848"/>
              <a:gd name="connsiteY6" fmla="*/ 790603 h 1284764"/>
              <a:gd name="connsiteX7" fmla="*/ 1752500 w 2292848"/>
              <a:gd name="connsiteY7" fmla="*/ 821493 h 1284764"/>
              <a:gd name="connsiteX8" fmla="*/ 2053163 w 2292848"/>
              <a:gd name="connsiteY8" fmla="*/ 788924 h 1284764"/>
              <a:gd name="connsiteX9" fmla="*/ 2258475 w 2292848"/>
              <a:gd name="connsiteY9" fmla="*/ 604118 h 1284764"/>
              <a:gd name="connsiteX10" fmla="*/ 2282321 w 2292848"/>
              <a:gd name="connsiteY10" fmla="*/ 350952 h 1284764"/>
              <a:gd name="connsiteX11" fmla="*/ 2149221 w 2292848"/>
              <a:gd name="connsiteY11" fmla="*/ 94591 h 1284764"/>
              <a:gd name="connsiteX12" fmla="*/ 1878769 w 2292848"/>
              <a:gd name="connsiteY12" fmla="*/ 65 h 1284764"/>
              <a:gd name="connsiteX0" fmla="*/ 7387 w 2292848"/>
              <a:gd name="connsiteY0" fmla="*/ 1191774 h 1191774"/>
              <a:gd name="connsiteX1" fmla="*/ 33956 w 2292848"/>
              <a:gd name="connsiteY1" fmla="*/ 1003580 h 1191774"/>
              <a:gd name="connsiteX2" fmla="*/ 211079 w 2292848"/>
              <a:gd name="connsiteY2" fmla="*/ 835313 h 1191774"/>
              <a:gd name="connsiteX3" fmla="*/ 540929 w 2292848"/>
              <a:gd name="connsiteY3" fmla="*/ 759929 h 1191774"/>
              <a:gd name="connsiteX4" fmla="*/ 930643 w 2292848"/>
              <a:gd name="connsiteY4" fmla="*/ 769082 h 1191774"/>
              <a:gd name="connsiteX5" fmla="*/ 1369299 w 2292848"/>
              <a:gd name="connsiteY5" fmla="*/ 790603 h 1191774"/>
              <a:gd name="connsiteX6" fmla="*/ 1752500 w 2292848"/>
              <a:gd name="connsiteY6" fmla="*/ 821493 h 1191774"/>
              <a:gd name="connsiteX7" fmla="*/ 2053163 w 2292848"/>
              <a:gd name="connsiteY7" fmla="*/ 788924 h 1191774"/>
              <a:gd name="connsiteX8" fmla="*/ 2258475 w 2292848"/>
              <a:gd name="connsiteY8" fmla="*/ 604118 h 1191774"/>
              <a:gd name="connsiteX9" fmla="*/ 2282321 w 2292848"/>
              <a:gd name="connsiteY9" fmla="*/ 350952 h 1191774"/>
              <a:gd name="connsiteX10" fmla="*/ 2149221 w 2292848"/>
              <a:gd name="connsiteY10" fmla="*/ 94591 h 1191774"/>
              <a:gd name="connsiteX11" fmla="*/ 1878769 w 2292848"/>
              <a:gd name="connsiteY11" fmla="*/ 65 h 1191774"/>
              <a:gd name="connsiteX0" fmla="*/ 0 w 2258892"/>
              <a:gd name="connsiteY0" fmla="*/ 1003580 h 1003580"/>
              <a:gd name="connsiteX1" fmla="*/ 177123 w 2258892"/>
              <a:gd name="connsiteY1" fmla="*/ 835313 h 1003580"/>
              <a:gd name="connsiteX2" fmla="*/ 506973 w 2258892"/>
              <a:gd name="connsiteY2" fmla="*/ 759929 h 1003580"/>
              <a:gd name="connsiteX3" fmla="*/ 896687 w 2258892"/>
              <a:gd name="connsiteY3" fmla="*/ 769082 h 1003580"/>
              <a:gd name="connsiteX4" fmla="*/ 1335343 w 2258892"/>
              <a:gd name="connsiteY4" fmla="*/ 790603 h 1003580"/>
              <a:gd name="connsiteX5" fmla="*/ 1718544 w 2258892"/>
              <a:gd name="connsiteY5" fmla="*/ 821493 h 1003580"/>
              <a:gd name="connsiteX6" fmla="*/ 2019207 w 2258892"/>
              <a:gd name="connsiteY6" fmla="*/ 788924 h 1003580"/>
              <a:gd name="connsiteX7" fmla="*/ 2224519 w 2258892"/>
              <a:gd name="connsiteY7" fmla="*/ 604118 h 1003580"/>
              <a:gd name="connsiteX8" fmla="*/ 2248365 w 2258892"/>
              <a:gd name="connsiteY8" fmla="*/ 350952 h 1003580"/>
              <a:gd name="connsiteX9" fmla="*/ 2115265 w 2258892"/>
              <a:gd name="connsiteY9" fmla="*/ 94591 h 1003580"/>
              <a:gd name="connsiteX10" fmla="*/ 1844813 w 2258892"/>
              <a:gd name="connsiteY10" fmla="*/ 65 h 1003580"/>
              <a:gd name="connsiteX0" fmla="*/ 0 w 2081769"/>
              <a:gd name="connsiteY0" fmla="*/ 835313 h 835313"/>
              <a:gd name="connsiteX1" fmla="*/ 329850 w 2081769"/>
              <a:gd name="connsiteY1" fmla="*/ 759929 h 835313"/>
              <a:gd name="connsiteX2" fmla="*/ 719564 w 2081769"/>
              <a:gd name="connsiteY2" fmla="*/ 769082 h 835313"/>
              <a:gd name="connsiteX3" fmla="*/ 1158220 w 2081769"/>
              <a:gd name="connsiteY3" fmla="*/ 790603 h 835313"/>
              <a:gd name="connsiteX4" fmla="*/ 1541421 w 2081769"/>
              <a:gd name="connsiteY4" fmla="*/ 821493 h 835313"/>
              <a:gd name="connsiteX5" fmla="*/ 1842084 w 2081769"/>
              <a:gd name="connsiteY5" fmla="*/ 788924 h 835313"/>
              <a:gd name="connsiteX6" fmla="*/ 2047396 w 2081769"/>
              <a:gd name="connsiteY6" fmla="*/ 604118 h 835313"/>
              <a:gd name="connsiteX7" fmla="*/ 2071242 w 2081769"/>
              <a:gd name="connsiteY7" fmla="*/ 350952 h 835313"/>
              <a:gd name="connsiteX8" fmla="*/ 1938142 w 2081769"/>
              <a:gd name="connsiteY8" fmla="*/ 94591 h 835313"/>
              <a:gd name="connsiteX9" fmla="*/ 1667690 w 2081769"/>
              <a:gd name="connsiteY9" fmla="*/ 65 h 835313"/>
              <a:gd name="connsiteX0" fmla="*/ 0 w 1751919"/>
              <a:gd name="connsiteY0" fmla="*/ 759929 h 821502"/>
              <a:gd name="connsiteX1" fmla="*/ 389714 w 1751919"/>
              <a:gd name="connsiteY1" fmla="*/ 769082 h 821502"/>
              <a:gd name="connsiteX2" fmla="*/ 828370 w 1751919"/>
              <a:gd name="connsiteY2" fmla="*/ 790603 h 821502"/>
              <a:gd name="connsiteX3" fmla="*/ 1211571 w 1751919"/>
              <a:gd name="connsiteY3" fmla="*/ 821493 h 821502"/>
              <a:gd name="connsiteX4" fmla="*/ 1512234 w 1751919"/>
              <a:gd name="connsiteY4" fmla="*/ 788924 h 821502"/>
              <a:gd name="connsiteX5" fmla="*/ 1717546 w 1751919"/>
              <a:gd name="connsiteY5" fmla="*/ 604118 h 821502"/>
              <a:gd name="connsiteX6" fmla="*/ 1741392 w 1751919"/>
              <a:gd name="connsiteY6" fmla="*/ 350952 h 821502"/>
              <a:gd name="connsiteX7" fmla="*/ 1608292 w 1751919"/>
              <a:gd name="connsiteY7" fmla="*/ 94591 h 821502"/>
              <a:gd name="connsiteX8" fmla="*/ 1337840 w 1751919"/>
              <a:gd name="connsiteY8" fmla="*/ 65 h 821502"/>
              <a:gd name="connsiteX0" fmla="*/ 0 w 1362205"/>
              <a:gd name="connsiteY0" fmla="*/ 769082 h 821502"/>
              <a:gd name="connsiteX1" fmla="*/ 438656 w 1362205"/>
              <a:gd name="connsiteY1" fmla="*/ 790603 h 821502"/>
              <a:gd name="connsiteX2" fmla="*/ 821857 w 1362205"/>
              <a:gd name="connsiteY2" fmla="*/ 821493 h 821502"/>
              <a:gd name="connsiteX3" fmla="*/ 1122520 w 1362205"/>
              <a:gd name="connsiteY3" fmla="*/ 788924 h 821502"/>
              <a:gd name="connsiteX4" fmla="*/ 1327832 w 1362205"/>
              <a:gd name="connsiteY4" fmla="*/ 604118 h 821502"/>
              <a:gd name="connsiteX5" fmla="*/ 1351678 w 1362205"/>
              <a:gd name="connsiteY5" fmla="*/ 350952 h 821502"/>
              <a:gd name="connsiteX6" fmla="*/ 1218578 w 1362205"/>
              <a:gd name="connsiteY6" fmla="*/ 94591 h 821502"/>
              <a:gd name="connsiteX7" fmla="*/ 948126 w 1362205"/>
              <a:gd name="connsiteY7" fmla="*/ 65 h 821502"/>
              <a:gd name="connsiteX0" fmla="*/ 0 w 923549"/>
              <a:gd name="connsiteY0" fmla="*/ 790603 h 821502"/>
              <a:gd name="connsiteX1" fmla="*/ 383201 w 923549"/>
              <a:gd name="connsiteY1" fmla="*/ 821493 h 821502"/>
              <a:gd name="connsiteX2" fmla="*/ 683864 w 923549"/>
              <a:gd name="connsiteY2" fmla="*/ 788924 h 821502"/>
              <a:gd name="connsiteX3" fmla="*/ 889176 w 923549"/>
              <a:gd name="connsiteY3" fmla="*/ 604118 h 821502"/>
              <a:gd name="connsiteX4" fmla="*/ 913022 w 923549"/>
              <a:gd name="connsiteY4" fmla="*/ 350952 h 821502"/>
              <a:gd name="connsiteX5" fmla="*/ 779922 w 923549"/>
              <a:gd name="connsiteY5" fmla="*/ 94591 h 821502"/>
              <a:gd name="connsiteX6" fmla="*/ 509470 w 923549"/>
              <a:gd name="connsiteY6" fmla="*/ 65 h 821502"/>
              <a:gd name="connsiteX0" fmla="*/ 0 w 540348"/>
              <a:gd name="connsiteY0" fmla="*/ 821493 h 821502"/>
              <a:gd name="connsiteX1" fmla="*/ 300663 w 540348"/>
              <a:gd name="connsiteY1" fmla="*/ 788924 h 821502"/>
              <a:gd name="connsiteX2" fmla="*/ 505975 w 540348"/>
              <a:gd name="connsiteY2" fmla="*/ 604118 h 821502"/>
              <a:gd name="connsiteX3" fmla="*/ 529821 w 540348"/>
              <a:gd name="connsiteY3" fmla="*/ 350952 h 821502"/>
              <a:gd name="connsiteX4" fmla="*/ 396721 w 540348"/>
              <a:gd name="connsiteY4" fmla="*/ 94591 h 821502"/>
              <a:gd name="connsiteX5" fmla="*/ 126269 w 540348"/>
              <a:gd name="connsiteY5" fmla="*/ 65 h 821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348" h="821502">
                <a:moveTo>
                  <a:pt x="0" y="821493"/>
                </a:moveTo>
                <a:cubicBezTo>
                  <a:pt x="113977" y="821213"/>
                  <a:pt x="216334" y="825153"/>
                  <a:pt x="300663" y="788924"/>
                </a:cubicBezTo>
                <a:cubicBezTo>
                  <a:pt x="384992" y="752695"/>
                  <a:pt x="467782" y="677113"/>
                  <a:pt x="505975" y="604118"/>
                </a:cubicBezTo>
                <a:cubicBezTo>
                  <a:pt x="544168" y="531123"/>
                  <a:pt x="548030" y="435873"/>
                  <a:pt x="529821" y="350952"/>
                </a:cubicBezTo>
                <a:cubicBezTo>
                  <a:pt x="511612" y="266031"/>
                  <a:pt x="463980" y="153072"/>
                  <a:pt x="396721" y="94591"/>
                </a:cubicBezTo>
                <a:cubicBezTo>
                  <a:pt x="329462" y="36110"/>
                  <a:pt x="259811" y="-1795"/>
                  <a:pt x="126269" y="65"/>
                </a:cubicBezTo>
              </a:path>
            </a:pathLst>
          </a:custGeom>
          <a:noFill/>
          <a:ln w="31750">
            <a:gradFill flip="none" rotWithShape="1">
              <a:gsLst>
                <a:gs pos="100000">
                  <a:schemeClr val="accent4"/>
                </a:gs>
                <a:gs pos="0">
                  <a:schemeClr val="tx2">
                    <a:lumMod val="75000"/>
                  </a:schemeClr>
                </a:gs>
              </a:gsLst>
              <a:lin ang="78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1" name="Trapezoid 860"/>
          <p:cNvSpPr/>
          <p:nvPr/>
        </p:nvSpPr>
        <p:spPr>
          <a:xfrm rot="5400000">
            <a:off x="6729148" y="1995628"/>
            <a:ext cx="56344" cy="352991"/>
          </a:xfrm>
          <a:prstGeom prst="trapezoid">
            <a:avLst>
              <a:gd name="adj" fmla="val 13467"/>
            </a:avLst>
          </a:prstGeom>
          <a:gradFill flip="none" rotWithShape="1">
            <a:gsLst>
              <a:gs pos="0">
                <a:schemeClr val="tx2">
                  <a:lumMod val="50000"/>
                </a:schemeClr>
              </a:gs>
              <a:gs pos="48000">
                <a:schemeClr val="accent1">
                  <a:lumMod val="50000"/>
                </a:schemeClr>
              </a:gs>
              <a:gs pos="100000">
                <a:schemeClr val="accent1">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5" name="Freeform 904"/>
          <p:cNvSpPr/>
          <p:nvPr/>
        </p:nvSpPr>
        <p:spPr>
          <a:xfrm>
            <a:off x="5051799" y="2926272"/>
            <a:ext cx="1752500" cy="528783"/>
          </a:xfrm>
          <a:custGeom>
            <a:avLst/>
            <a:gdLst>
              <a:gd name="connsiteX0" fmla="*/ 124731 w 2205253"/>
              <a:gd name="connsiteY0" fmla="*/ 1347406 h 1347406"/>
              <a:gd name="connsiteX1" fmla="*/ 7387 w 2205253"/>
              <a:gd name="connsiteY1" fmla="*/ 1254416 h 1347406"/>
              <a:gd name="connsiteX2" fmla="*/ 33956 w 2205253"/>
              <a:gd name="connsiteY2" fmla="*/ 1066222 h 1347406"/>
              <a:gd name="connsiteX3" fmla="*/ 211079 w 2205253"/>
              <a:gd name="connsiteY3" fmla="*/ 897955 h 1347406"/>
              <a:gd name="connsiteX4" fmla="*/ 536543 w 2205253"/>
              <a:gd name="connsiteY4" fmla="*/ 811607 h 1347406"/>
              <a:gd name="connsiteX5" fmla="*/ 930643 w 2205253"/>
              <a:gd name="connsiteY5" fmla="*/ 851460 h 1347406"/>
              <a:gd name="connsiteX6" fmla="*/ 1397806 w 2205253"/>
              <a:gd name="connsiteY6" fmla="*/ 1037440 h 1347406"/>
              <a:gd name="connsiteX7" fmla="*/ 1798548 w 2205253"/>
              <a:gd name="connsiteY7" fmla="*/ 1057366 h 1347406"/>
              <a:gd name="connsiteX8" fmla="*/ 2053163 w 2205253"/>
              <a:gd name="connsiteY8" fmla="*/ 862530 h 1347406"/>
              <a:gd name="connsiteX9" fmla="*/ 2197076 w 2205253"/>
              <a:gd name="connsiteY9" fmla="*/ 570277 h 1347406"/>
              <a:gd name="connsiteX10" fmla="*/ 2168294 w 2205253"/>
              <a:gd name="connsiteY10" fmla="*/ 238170 h 1347406"/>
              <a:gd name="connsiteX11" fmla="*/ 2008882 w 2205253"/>
              <a:gd name="connsiteY11" fmla="*/ 30050 h 1347406"/>
              <a:gd name="connsiteX12" fmla="*/ 1703344 w 2205253"/>
              <a:gd name="connsiteY12" fmla="*/ 5695 h 1347406"/>
              <a:gd name="connsiteX0" fmla="*/ 124731 w 2205253"/>
              <a:gd name="connsiteY0" fmla="*/ 1347406 h 1347406"/>
              <a:gd name="connsiteX1" fmla="*/ 7387 w 2205253"/>
              <a:gd name="connsiteY1" fmla="*/ 1254416 h 1347406"/>
              <a:gd name="connsiteX2" fmla="*/ 33956 w 2205253"/>
              <a:gd name="connsiteY2" fmla="*/ 1066222 h 1347406"/>
              <a:gd name="connsiteX3" fmla="*/ 211079 w 2205253"/>
              <a:gd name="connsiteY3" fmla="*/ 897955 h 1347406"/>
              <a:gd name="connsiteX4" fmla="*/ 536543 w 2205253"/>
              <a:gd name="connsiteY4" fmla="*/ 811607 h 1347406"/>
              <a:gd name="connsiteX5" fmla="*/ 930643 w 2205253"/>
              <a:gd name="connsiteY5" fmla="*/ 851460 h 1347406"/>
              <a:gd name="connsiteX6" fmla="*/ 1397806 w 2205253"/>
              <a:gd name="connsiteY6" fmla="*/ 1037440 h 1347406"/>
              <a:gd name="connsiteX7" fmla="*/ 1798548 w 2205253"/>
              <a:gd name="connsiteY7" fmla="*/ 1057366 h 1347406"/>
              <a:gd name="connsiteX8" fmla="*/ 2053163 w 2205253"/>
              <a:gd name="connsiteY8" fmla="*/ 862530 h 1347406"/>
              <a:gd name="connsiteX9" fmla="*/ 2197076 w 2205253"/>
              <a:gd name="connsiteY9" fmla="*/ 570277 h 1347406"/>
              <a:gd name="connsiteX10" fmla="*/ 2168294 w 2205253"/>
              <a:gd name="connsiteY10" fmla="*/ 238170 h 1347406"/>
              <a:gd name="connsiteX11" fmla="*/ 2008882 w 2205253"/>
              <a:gd name="connsiteY11" fmla="*/ 30050 h 1347406"/>
              <a:gd name="connsiteX12" fmla="*/ 1703344 w 2205253"/>
              <a:gd name="connsiteY12" fmla="*/ 5695 h 1347406"/>
              <a:gd name="connsiteX13" fmla="*/ 1703344 w 2205253"/>
              <a:gd name="connsiteY13" fmla="*/ 3481 h 1347406"/>
              <a:gd name="connsiteX0" fmla="*/ 124731 w 2205253"/>
              <a:gd name="connsiteY0" fmla="*/ 1347406 h 1347406"/>
              <a:gd name="connsiteX1" fmla="*/ 7387 w 2205253"/>
              <a:gd name="connsiteY1" fmla="*/ 1254416 h 1347406"/>
              <a:gd name="connsiteX2" fmla="*/ 33956 w 2205253"/>
              <a:gd name="connsiteY2" fmla="*/ 1066222 h 1347406"/>
              <a:gd name="connsiteX3" fmla="*/ 211079 w 2205253"/>
              <a:gd name="connsiteY3" fmla="*/ 897955 h 1347406"/>
              <a:gd name="connsiteX4" fmla="*/ 536543 w 2205253"/>
              <a:gd name="connsiteY4" fmla="*/ 811607 h 1347406"/>
              <a:gd name="connsiteX5" fmla="*/ 930643 w 2205253"/>
              <a:gd name="connsiteY5" fmla="*/ 851460 h 1347406"/>
              <a:gd name="connsiteX6" fmla="*/ 1397806 w 2205253"/>
              <a:gd name="connsiteY6" fmla="*/ 1037440 h 1347406"/>
              <a:gd name="connsiteX7" fmla="*/ 1798548 w 2205253"/>
              <a:gd name="connsiteY7" fmla="*/ 1057366 h 1347406"/>
              <a:gd name="connsiteX8" fmla="*/ 2053163 w 2205253"/>
              <a:gd name="connsiteY8" fmla="*/ 862530 h 1347406"/>
              <a:gd name="connsiteX9" fmla="*/ 2197076 w 2205253"/>
              <a:gd name="connsiteY9" fmla="*/ 570277 h 1347406"/>
              <a:gd name="connsiteX10" fmla="*/ 2168294 w 2205253"/>
              <a:gd name="connsiteY10" fmla="*/ 238170 h 1347406"/>
              <a:gd name="connsiteX11" fmla="*/ 2008882 w 2205253"/>
              <a:gd name="connsiteY11" fmla="*/ 30050 h 1347406"/>
              <a:gd name="connsiteX12" fmla="*/ 1703344 w 2205253"/>
              <a:gd name="connsiteY12" fmla="*/ 5695 h 1347406"/>
              <a:gd name="connsiteX13" fmla="*/ 1459800 w 2205253"/>
              <a:gd name="connsiteY13" fmla="*/ 49976 h 1347406"/>
              <a:gd name="connsiteX0" fmla="*/ 124731 w 2205253"/>
              <a:gd name="connsiteY0" fmla="*/ 1342493 h 1342493"/>
              <a:gd name="connsiteX1" fmla="*/ 7387 w 2205253"/>
              <a:gd name="connsiteY1" fmla="*/ 1249503 h 1342493"/>
              <a:gd name="connsiteX2" fmla="*/ 33956 w 2205253"/>
              <a:gd name="connsiteY2" fmla="*/ 1061309 h 1342493"/>
              <a:gd name="connsiteX3" fmla="*/ 211079 w 2205253"/>
              <a:gd name="connsiteY3" fmla="*/ 893042 h 1342493"/>
              <a:gd name="connsiteX4" fmla="*/ 536543 w 2205253"/>
              <a:gd name="connsiteY4" fmla="*/ 806694 h 1342493"/>
              <a:gd name="connsiteX5" fmla="*/ 930643 w 2205253"/>
              <a:gd name="connsiteY5" fmla="*/ 846547 h 1342493"/>
              <a:gd name="connsiteX6" fmla="*/ 1397806 w 2205253"/>
              <a:gd name="connsiteY6" fmla="*/ 1032527 h 1342493"/>
              <a:gd name="connsiteX7" fmla="*/ 1798548 w 2205253"/>
              <a:gd name="connsiteY7" fmla="*/ 1052453 h 1342493"/>
              <a:gd name="connsiteX8" fmla="*/ 2053163 w 2205253"/>
              <a:gd name="connsiteY8" fmla="*/ 857617 h 1342493"/>
              <a:gd name="connsiteX9" fmla="*/ 2197076 w 2205253"/>
              <a:gd name="connsiteY9" fmla="*/ 565364 h 1342493"/>
              <a:gd name="connsiteX10" fmla="*/ 2168294 w 2205253"/>
              <a:gd name="connsiteY10" fmla="*/ 233257 h 1342493"/>
              <a:gd name="connsiteX11" fmla="*/ 2008882 w 2205253"/>
              <a:gd name="connsiteY11" fmla="*/ 25137 h 1342493"/>
              <a:gd name="connsiteX12" fmla="*/ 1703344 w 2205253"/>
              <a:gd name="connsiteY12" fmla="*/ 782 h 1342493"/>
              <a:gd name="connsiteX13" fmla="*/ 1459800 w 2205253"/>
              <a:gd name="connsiteY13" fmla="*/ 45063 h 1342493"/>
              <a:gd name="connsiteX0" fmla="*/ 124731 w 2205253"/>
              <a:gd name="connsiteY0" fmla="*/ 1346211 h 1346211"/>
              <a:gd name="connsiteX1" fmla="*/ 7387 w 2205253"/>
              <a:gd name="connsiteY1" fmla="*/ 1253221 h 1346211"/>
              <a:gd name="connsiteX2" fmla="*/ 33956 w 2205253"/>
              <a:gd name="connsiteY2" fmla="*/ 1065027 h 1346211"/>
              <a:gd name="connsiteX3" fmla="*/ 211079 w 2205253"/>
              <a:gd name="connsiteY3" fmla="*/ 896760 h 1346211"/>
              <a:gd name="connsiteX4" fmla="*/ 536543 w 2205253"/>
              <a:gd name="connsiteY4" fmla="*/ 810412 h 1346211"/>
              <a:gd name="connsiteX5" fmla="*/ 930643 w 2205253"/>
              <a:gd name="connsiteY5" fmla="*/ 850265 h 1346211"/>
              <a:gd name="connsiteX6" fmla="*/ 1397806 w 2205253"/>
              <a:gd name="connsiteY6" fmla="*/ 1036245 h 1346211"/>
              <a:gd name="connsiteX7" fmla="*/ 1798548 w 2205253"/>
              <a:gd name="connsiteY7" fmla="*/ 1056171 h 1346211"/>
              <a:gd name="connsiteX8" fmla="*/ 2053163 w 2205253"/>
              <a:gd name="connsiteY8" fmla="*/ 861335 h 1346211"/>
              <a:gd name="connsiteX9" fmla="*/ 2197076 w 2205253"/>
              <a:gd name="connsiteY9" fmla="*/ 569082 h 1346211"/>
              <a:gd name="connsiteX10" fmla="*/ 2168294 w 2205253"/>
              <a:gd name="connsiteY10" fmla="*/ 236975 h 1346211"/>
              <a:gd name="connsiteX11" fmla="*/ 2008882 w 2205253"/>
              <a:gd name="connsiteY11" fmla="*/ 28855 h 1346211"/>
              <a:gd name="connsiteX12" fmla="*/ 1703344 w 2205253"/>
              <a:gd name="connsiteY12" fmla="*/ 4500 h 1346211"/>
              <a:gd name="connsiteX13" fmla="*/ 1459800 w 2205253"/>
              <a:gd name="connsiteY13" fmla="*/ 48781 h 1346211"/>
              <a:gd name="connsiteX0" fmla="*/ 124731 w 2263186"/>
              <a:gd name="connsiteY0" fmla="*/ 1348688 h 1348688"/>
              <a:gd name="connsiteX1" fmla="*/ 7387 w 2263186"/>
              <a:gd name="connsiteY1" fmla="*/ 1255698 h 1348688"/>
              <a:gd name="connsiteX2" fmla="*/ 33956 w 2263186"/>
              <a:gd name="connsiteY2" fmla="*/ 1067504 h 1348688"/>
              <a:gd name="connsiteX3" fmla="*/ 211079 w 2263186"/>
              <a:gd name="connsiteY3" fmla="*/ 899237 h 1348688"/>
              <a:gd name="connsiteX4" fmla="*/ 536543 w 2263186"/>
              <a:gd name="connsiteY4" fmla="*/ 812889 h 1348688"/>
              <a:gd name="connsiteX5" fmla="*/ 930643 w 2263186"/>
              <a:gd name="connsiteY5" fmla="*/ 852742 h 1348688"/>
              <a:gd name="connsiteX6" fmla="*/ 1397806 w 2263186"/>
              <a:gd name="connsiteY6" fmla="*/ 1038722 h 1348688"/>
              <a:gd name="connsiteX7" fmla="*/ 1798548 w 2263186"/>
              <a:gd name="connsiteY7" fmla="*/ 1058648 h 1348688"/>
              <a:gd name="connsiteX8" fmla="*/ 2053163 w 2263186"/>
              <a:gd name="connsiteY8" fmla="*/ 863812 h 1348688"/>
              <a:gd name="connsiteX9" fmla="*/ 2197076 w 2263186"/>
              <a:gd name="connsiteY9" fmla="*/ 571559 h 1348688"/>
              <a:gd name="connsiteX10" fmla="*/ 2253814 w 2263186"/>
              <a:gd name="connsiteY10" fmla="*/ 285501 h 1348688"/>
              <a:gd name="connsiteX11" fmla="*/ 2008882 w 2263186"/>
              <a:gd name="connsiteY11" fmla="*/ 31332 h 1348688"/>
              <a:gd name="connsiteX12" fmla="*/ 1703344 w 2263186"/>
              <a:gd name="connsiteY12" fmla="*/ 6977 h 1348688"/>
              <a:gd name="connsiteX13" fmla="*/ 1459800 w 2263186"/>
              <a:gd name="connsiteY13" fmla="*/ 51258 h 1348688"/>
              <a:gd name="connsiteX0" fmla="*/ 124731 w 2286856"/>
              <a:gd name="connsiteY0" fmla="*/ 1348688 h 1348688"/>
              <a:gd name="connsiteX1" fmla="*/ 7387 w 2286856"/>
              <a:gd name="connsiteY1" fmla="*/ 1255698 h 1348688"/>
              <a:gd name="connsiteX2" fmla="*/ 33956 w 2286856"/>
              <a:gd name="connsiteY2" fmla="*/ 1067504 h 1348688"/>
              <a:gd name="connsiteX3" fmla="*/ 211079 w 2286856"/>
              <a:gd name="connsiteY3" fmla="*/ 899237 h 1348688"/>
              <a:gd name="connsiteX4" fmla="*/ 536543 w 2286856"/>
              <a:gd name="connsiteY4" fmla="*/ 812889 h 1348688"/>
              <a:gd name="connsiteX5" fmla="*/ 930643 w 2286856"/>
              <a:gd name="connsiteY5" fmla="*/ 852742 h 1348688"/>
              <a:gd name="connsiteX6" fmla="*/ 1397806 w 2286856"/>
              <a:gd name="connsiteY6" fmla="*/ 1038722 h 1348688"/>
              <a:gd name="connsiteX7" fmla="*/ 1798548 w 2286856"/>
              <a:gd name="connsiteY7" fmla="*/ 1058648 h 1348688"/>
              <a:gd name="connsiteX8" fmla="*/ 2053163 w 2286856"/>
              <a:gd name="connsiteY8" fmla="*/ 863812 h 1348688"/>
              <a:gd name="connsiteX9" fmla="*/ 2262860 w 2286856"/>
              <a:gd name="connsiteY9" fmla="*/ 648307 h 1348688"/>
              <a:gd name="connsiteX10" fmla="*/ 2253814 w 2286856"/>
              <a:gd name="connsiteY10" fmla="*/ 285501 h 1348688"/>
              <a:gd name="connsiteX11" fmla="*/ 2008882 w 2286856"/>
              <a:gd name="connsiteY11" fmla="*/ 31332 h 1348688"/>
              <a:gd name="connsiteX12" fmla="*/ 1703344 w 2286856"/>
              <a:gd name="connsiteY12" fmla="*/ 6977 h 1348688"/>
              <a:gd name="connsiteX13" fmla="*/ 1459800 w 2286856"/>
              <a:gd name="connsiteY13" fmla="*/ 51258 h 1348688"/>
              <a:gd name="connsiteX0" fmla="*/ 124731 w 2282326"/>
              <a:gd name="connsiteY0" fmla="*/ 1342029 h 1342029"/>
              <a:gd name="connsiteX1" fmla="*/ 7387 w 2282326"/>
              <a:gd name="connsiteY1" fmla="*/ 1249039 h 1342029"/>
              <a:gd name="connsiteX2" fmla="*/ 33956 w 2282326"/>
              <a:gd name="connsiteY2" fmla="*/ 1060845 h 1342029"/>
              <a:gd name="connsiteX3" fmla="*/ 211079 w 2282326"/>
              <a:gd name="connsiteY3" fmla="*/ 892578 h 1342029"/>
              <a:gd name="connsiteX4" fmla="*/ 536543 w 2282326"/>
              <a:gd name="connsiteY4" fmla="*/ 806230 h 1342029"/>
              <a:gd name="connsiteX5" fmla="*/ 930643 w 2282326"/>
              <a:gd name="connsiteY5" fmla="*/ 846083 h 1342029"/>
              <a:gd name="connsiteX6" fmla="*/ 1397806 w 2282326"/>
              <a:gd name="connsiteY6" fmla="*/ 1032063 h 1342029"/>
              <a:gd name="connsiteX7" fmla="*/ 1798548 w 2282326"/>
              <a:gd name="connsiteY7" fmla="*/ 1051989 h 1342029"/>
              <a:gd name="connsiteX8" fmla="*/ 2053163 w 2282326"/>
              <a:gd name="connsiteY8" fmla="*/ 857153 h 1342029"/>
              <a:gd name="connsiteX9" fmla="*/ 2262860 w 2282326"/>
              <a:gd name="connsiteY9" fmla="*/ 641648 h 1342029"/>
              <a:gd name="connsiteX10" fmla="*/ 2253814 w 2282326"/>
              <a:gd name="connsiteY10" fmla="*/ 278842 h 1342029"/>
              <a:gd name="connsiteX11" fmla="*/ 2092208 w 2282326"/>
              <a:gd name="connsiteY11" fmla="*/ 72915 h 1342029"/>
              <a:gd name="connsiteX12" fmla="*/ 1703344 w 2282326"/>
              <a:gd name="connsiteY12" fmla="*/ 318 h 1342029"/>
              <a:gd name="connsiteX13" fmla="*/ 1459800 w 2282326"/>
              <a:gd name="connsiteY13" fmla="*/ 44599 h 1342029"/>
              <a:gd name="connsiteX0" fmla="*/ 124731 w 2282326"/>
              <a:gd name="connsiteY0" fmla="*/ 1344208 h 1344208"/>
              <a:gd name="connsiteX1" fmla="*/ 7387 w 2282326"/>
              <a:gd name="connsiteY1" fmla="*/ 1251218 h 1344208"/>
              <a:gd name="connsiteX2" fmla="*/ 33956 w 2282326"/>
              <a:gd name="connsiteY2" fmla="*/ 1063024 h 1344208"/>
              <a:gd name="connsiteX3" fmla="*/ 211079 w 2282326"/>
              <a:gd name="connsiteY3" fmla="*/ 894757 h 1344208"/>
              <a:gd name="connsiteX4" fmla="*/ 536543 w 2282326"/>
              <a:gd name="connsiteY4" fmla="*/ 808409 h 1344208"/>
              <a:gd name="connsiteX5" fmla="*/ 930643 w 2282326"/>
              <a:gd name="connsiteY5" fmla="*/ 848262 h 1344208"/>
              <a:gd name="connsiteX6" fmla="*/ 1397806 w 2282326"/>
              <a:gd name="connsiteY6" fmla="*/ 1034242 h 1344208"/>
              <a:gd name="connsiteX7" fmla="*/ 1798548 w 2282326"/>
              <a:gd name="connsiteY7" fmla="*/ 1054168 h 1344208"/>
              <a:gd name="connsiteX8" fmla="*/ 2053163 w 2282326"/>
              <a:gd name="connsiteY8" fmla="*/ 859332 h 1344208"/>
              <a:gd name="connsiteX9" fmla="*/ 2262860 w 2282326"/>
              <a:gd name="connsiteY9" fmla="*/ 643827 h 1344208"/>
              <a:gd name="connsiteX10" fmla="*/ 2253814 w 2282326"/>
              <a:gd name="connsiteY10" fmla="*/ 281021 h 1344208"/>
              <a:gd name="connsiteX11" fmla="*/ 2092208 w 2282326"/>
              <a:gd name="connsiteY11" fmla="*/ 75094 h 1344208"/>
              <a:gd name="connsiteX12" fmla="*/ 1854648 w 2282326"/>
              <a:gd name="connsiteY12" fmla="*/ 304 h 1344208"/>
              <a:gd name="connsiteX13" fmla="*/ 1459800 w 2282326"/>
              <a:gd name="connsiteY13" fmla="*/ 46778 h 1344208"/>
              <a:gd name="connsiteX0" fmla="*/ 124731 w 2282326"/>
              <a:gd name="connsiteY0" fmla="*/ 1343979 h 1343979"/>
              <a:gd name="connsiteX1" fmla="*/ 7387 w 2282326"/>
              <a:gd name="connsiteY1" fmla="*/ 1250989 h 1343979"/>
              <a:gd name="connsiteX2" fmla="*/ 33956 w 2282326"/>
              <a:gd name="connsiteY2" fmla="*/ 1062795 h 1343979"/>
              <a:gd name="connsiteX3" fmla="*/ 211079 w 2282326"/>
              <a:gd name="connsiteY3" fmla="*/ 894528 h 1343979"/>
              <a:gd name="connsiteX4" fmla="*/ 536543 w 2282326"/>
              <a:gd name="connsiteY4" fmla="*/ 808180 h 1343979"/>
              <a:gd name="connsiteX5" fmla="*/ 930643 w 2282326"/>
              <a:gd name="connsiteY5" fmla="*/ 848033 h 1343979"/>
              <a:gd name="connsiteX6" fmla="*/ 1397806 w 2282326"/>
              <a:gd name="connsiteY6" fmla="*/ 1034013 h 1343979"/>
              <a:gd name="connsiteX7" fmla="*/ 1798548 w 2282326"/>
              <a:gd name="connsiteY7" fmla="*/ 1053939 h 1343979"/>
              <a:gd name="connsiteX8" fmla="*/ 2053163 w 2282326"/>
              <a:gd name="connsiteY8" fmla="*/ 859103 h 1343979"/>
              <a:gd name="connsiteX9" fmla="*/ 2262860 w 2282326"/>
              <a:gd name="connsiteY9" fmla="*/ 643598 h 1343979"/>
              <a:gd name="connsiteX10" fmla="*/ 2253814 w 2282326"/>
              <a:gd name="connsiteY10" fmla="*/ 280792 h 1343979"/>
              <a:gd name="connsiteX11" fmla="*/ 2092208 w 2282326"/>
              <a:gd name="connsiteY11" fmla="*/ 74865 h 1343979"/>
              <a:gd name="connsiteX12" fmla="*/ 1854648 w 2282326"/>
              <a:gd name="connsiteY12" fmla="*/ 75 h 1343979"/>
              <a:gd name="connsiteX13" fmla="*/ 1532162 w 2282326"/>
              <a:gd name="connsiteY13" fmla="*/ 59706 h 1343979"/>
              <a:gd name="connsiteX0" fmla="*/ 124731 w 2282326"/>
              <a:gd name="connsiteY0" fmla="*/ 1296386 h 1296386"/>
              <a:gd name="connsiteX1" fmla="*/ 7387 w 2282326"/>
              <a:gd name="connsiteY1" fmla="*/ 1203396 h 1296386"/>
              <a:gd name="connsiteX2" fmla="*/ 33956 w 2282326"/>
              <a:gd name="connsiteY2" fmla="*/ 1015202 h 1296386"/>
              <a:gd name="connsiteX3" fmla="*/ 211079 w 2282326"/>
              <a:gd name="connsiteY3" fmla="*/ 846935 h 1296386"/>
              <a:gd name="connsiteX4" fmla="*/ 536543 w 2282326"/>
              <a:gd name="connsiteY4" fmla="*/ 760587 h 1296386"/>
              <a:gd name="connsiteX5" fmla="*/ 930643 w 2282326"/>
              <a:gd name="connsiteY5" fmla="*/ 800440 h 1296386"/>
              <a:gd name="connsiteX6" fmla="*/ 1397806 w 2282326"/>
              <a:gd name="connsiteY6" fmla="*/ 986420 h 1296386"/>
              <a:gd name="connsiteX7" fmla="*/ 1798548 w 2282326"/>
              <a:gd name="connsiteY7" fmla="*/ 1006346 h 1296386"/>
              <a:gd name="connsiteX8" fmla="*/ 2053163 w 2282326"/>
              <a:gd name="connsiteY8" fmla="*/ 811510 h 1296386"/>
              <a:gd name="connsiteX9" fmla="*/ 2262860 w 2282326"/>
              <a:gd name="connsiteY9" fmla="*/ 596005 h 1296386"/>
              <a:gd name="connsiteX10" fmla="*/ 2253814 w 2282326"/>
              <a:gd name="connsiteY10" fmla="*/ 233199 h 1296386"/>
              <a:gd name="connsiteX11" fmla="*/ 2092208 w 2282326"/>
              <a:gd name="connsiteY11" fmla="*/ 27272 h 1296386"/>
              <a:gd name="connsiteX12" fmla="*/ 1878769 w 2282326"/>
              <a:gd name="connsiteY12" fmla="*/ 723 h 1296386"/>
              <a:gd name="connsiteX13" fmla="*/ 1532162 w 2282326"/>
              <a:gd name="connsiteY13" fmla="*/ 12113 h 1296386"/>
              <a:gd name="connsiteX0" fmla="*/ 124731 w 2279696"/>
              <a:gd name="connsiteY0" fmla="*/ 1299071 h 1299071"/>
              <a:gd name="connsiteX1" fmla="*/ 7387 w 2279696"/>
              <a:gd name="connsiteY1" fmla="*/ 1206081 h 1299071"/>
              <a:gd name="connsiteX2" fmla="*/ 33956 w 2279696"/>
              <a:gd name="connsiteY2" fmla="*/ 1017887 h 1299071"/>
              <a:gd name="connsiteX3" fmla="*/ 211079 w 2279696"/>
              <a:gd name="connsiteY3" fmla="*/ 849620 h 1299071"/>
              <a:gd name="connsiteX4" fmla="*/ 536543 w 2279696"/>
              <a:gd name="connsiteY4" fmla="*/ 763272 h 1299071"/>
              <a:gd name="connsiteX5" fmla="*/ 930643 w 2279696"/>
              <a:gd name="connsiteY5" fmla="*/ 803125 h 1299071"/>
              <a:gd name="connsiteX6" fmla="*/ 1397806 w 2279696"/>
              <a:gd name="connsiteY6" fmla="*/ 989105 h 1299071"/>
              <a:gd name="connsiteX7" fmla="*/ 1798548 w 2279696"/>
              <a:gd name="connsiteY7" fmla="*/ 1009031 h 1299071"/>
              <a:gd name="connsiteX8" fmla="*/ 2053163 w 2279696"/>
              <a:gd name="connsiteY8" fmla="*/ 814195 h 1299071"/>
              <a:gd name="connsiteX9" fmla="*/ 2262860 w 2279696"/>
              <a:gd name="connsiteY9" fmla="*/ 598690 h 1299071"/>
              <a:gd name="connsiteX10" fmla="*/ 2253814 w 2279696"/>
              <a:gd name="connsiteY10" fmla="*/ 235884 h 1299071"/>
              <a:gd name="connsiteX11" fmla="*/ 2149221 w 2279696"/>
              <a:gd name="connsiteY11" fmla="*/ 80391 h 1299071"/>
              <a:gd name="connsiteX12" fmla="*/ 1878769 w 2279696"/>
              <a:gd name="connsiteY12" fmla="*/ 3408 h 1299071"/>
              <a:gd name="connsiteX13" fmla="*/ 1532162 w 2279696"/>
              <a:gd name="connsiteY13" fmla="*/ 14798 h 1299071"/>
              <a:gd name="connsiteX0" fmla="*/ 124731 w 2294662"/>
              <a:gd name="connsiteY0" fmla="*/ 1299071 h 1299071"/>
              <a:gd name="connsiteX1" fmla="*/ 7387 w 2294662"/>
              <a:gd name="connsiteY1" fmla="*/ 1206081 h 1299071"/>
              <a:gd name="connsiteX2" fmla="*/ 33956 w 2294662"/>
              <a:gd name="connsiteY2" fmla="*/ 1017887 h 1299071"/>
              <a:gd name="connsiteX3" fmla="*/ 211079 w 2294662"/>
              <a:gd name="connsiteY3" fmla="*/ 849620 h 1299071"/>
              <a:gd name="connsiteX4" fmla="*/ 536543 w 2294662"/>
              <a:gd name="connsiteY4" fmla="*/ 763272 h 1299071"/>
              <a:gd name="connsiteX5" fmla="*/ 930643 w 2294662"/>
              <a:gd name="connsiteY5" fmla="*/ 803125 h 1299071"/>
              <a:gd name="connsiteX6" fmla="*/ 1397806 w 2294662"/>
              <a:gd name="connsiteY6" fmla="*/ 989105 h 1299071"/>
              <a:gd name="connsiteX7" fmla="*/ 1798548 w 2294662"/>
              <a:gd name="connsiteY7" fmla="*/ 1009031 h 1299071"/>
              <a:gd name="connsiteX8" fmla="*/ 2053163 w 2294662"/>
              <a:gd name="connsiteY8" fmla="*/ 814195 h 1299071"/>
              <a:gd name="connsiteX9" fmla="*/ 2262860 w 2294662"/>
              <a:gd name="connsiteY9" fmla="*/ 598690 h 1299071"/>
              <a:gd name="connsiteX10" fmla="*/ 2282321 w 2294662"/>
              <a:gd name="connsiteY10" fmla="*/ 365259 h 1299071"/>
              <a:gd name="connsiteX11" fmla="*/ 2149221 w 2294662"/>
              <a:gd name="connsiteY11" fmla="*/ 80391 h 1299071"/>
              <a:gd name="connsiteX12" fmla="*/ 1878769 w 2294662"/>
              <a:gd name="connsiteY12" fmla="*/ 3408 h 1299071"/>
              <a:gd name="connsiteX13" fmla="*/ 1532162 w 2294662"/>
              <a:gd name="connsiteY13" fmla="*/ 14798 h 1299071"/>
              <a:gd name="connsiteX0" fmla="*/ 124731 w 2294662"/>
              <a:gd name="connsiteY0" fmla="*/ 1301034 h 1301034"/>
              <a:gd name="connsiteX1" fmla="*/ 7387 w 2294662"/>
              <a:gd name="connsiteY1" fmla="*/ 1208044 h 1301034"/>
              <a:gd name="connsiteX2" fmla="*/ 33956 w 2294662"/>
              <a:gd name="connsiteY2" fmla="*/ 1019850 h 1301034"/>
              <a:gd name="connsiteX3" fmla="*/ 211079 w 2294662"/>
              <a:gd name="connsiteY3" fmla="*/ 851583 h 1301034"/>
              <a:gd name="connsiteX4" fmla="*/ 536543 w 2294662"/>
              <a:gd name="connsiteY4" fmla="*/ 765235 h 1301034"/>
              <a:gd name="connsiteX5" fmla="*/ 930643 w 2294662"/>
              <a:gd name="connsiteY5" fmla="*/ 805088 h 1301034"/>
              <a:gd name="connsiteX6" fmla="*/ 1397806 w 2294662"/>
              <a:gd name="connsiteY6" fmla="*/ 991068 h 1301034"/>
              <a:gd name="connsiteX7" fmla="*/ 1798548 w 2294662"/>
              <a:gd name="connsiteY7" fmla="*/ 1010994 h 1301034"/>
              <a:gd name="connsiteX8" fmla="*/ 2053163 w 2294662"/>
              <a:gd name="connsiteY8" fmla="*/ 816158 h 1301034"/>
              <a:gd name="connsiteX9" fmla="*/ 2262860 w 2294662"/>
              <a:gd name="connsiteY9" fmla="*/ 600653 h 1301034"/>
              <a:gd name="connsiteX10" fmla="*/ 2282321 w 2294662"/>
              <a:gd name="connsiteY10" fmla="*/ 367222 h 1301034"/>
              <a:gd name="connsiteX11" fmla="*/ 2149221 w 2294662"/>
              <a:gd name="connsiteY11" fmla="*/ 110861 h 1301034"/>
              <a:gd name="connsiteX12" fmla="*/ 1878769 w 2294662"/>
              <a:gd name="connsiteY12" fmla="*/ 5371 h 1301034"/>
              <a:gd name="connsiteX13" fmla="*/ 1532162 w 2294662"/>
              <a:gd name="connsiteY13" fmla="*/ 16761 h 1301034"/>
              <a:gd name="connsiteX0" fmla="*/ 124731 w 2289265"/>
              <a:gd name="connsiteY0" fmla="*/ 1301034 h 1301034"/>
              <a:gd name="connsiteX1" fmla="*/ 7387 w 2289265"/>
              <a:gd name="connsiteY1" fmla="*/ 1208044 h 1301034"/>
              <a:gd name="connsiteX2" fmla="*/ 33956 w 2289265"/>
              <a:gd name="connsiteY2" fmla="*/ 1019850 h 1301034"/>
              <a:gd name="connsiteX3" fmla="*/ 211079 w 2289265"/>
              <a:gd name="connsiteY3" fmla="*/ 851583 h 1301034"/>
              <a:gd name="connsiteX4" fmla="*/ 536543 w 2289265"/>
              <a:gd name="connsiteY4" fmla="*/ 765235 h 1301034"/>
              <a:gd name="connsiteX5" fmla="*/ 930643 w 2289265"/>
              <a:gd name="connsiteY5" fmla="*/ 805088 h 1301034"/>
              <a:gd name="connsiteX6" fmla="*/ 1397806 w 2289265"/>
              <a:gd name="connsiteY6" fmla="*/ 991068 h 1301034"/>
              <a:gd name="connsiteX7" fmla="*/ 1798548 w 2289265"/>
              <a:gd name="connsiteY7" fmla="*/ 1010994 h 1301034"/>
              <a:gd name="connsiteX8" fmla="*/ 2053163 w 2289265"/>
              <a:gd name="connsiteY8" fmla="*/ 816158 h 1301034"/>
              <a:gd name="connsiteX9" fmla="*/ 2247511 w 2289265"/>
              <a:gd name="connsiteY9" fmla="*/ 653280 h 1301034"/>
              <a:gd name="connsiteX10" fmla="*/ 2282321 w 2289265"/>
              <a:gd name="connsiteY10" fmla="*/ 367222 h 1301034"/>
              <a:gd name="connsiteX11" fmla="*/ 2149221 w 2289265"/>
              <a:gd name="connsiteY11" fmla="*/ 110861 h 1301034"/>
              <a:gd name="connsiteX12" fmla="*/ 1878769 w 2289265"/>
              <a:gd name="connsiteY12" fmla="*/ 5371 h 1301034"/>
              <a:gd name="connsiteX13" fmla="*/ 1532162 w 2289265"/>
              <a:gd name="connsiteY13" fmla="*/ 16761 h 1301034"/>
              <a:gd name="connsiteX0" fmla="*/ 124731 w 2289265"/>
              <a:gd name="connsiteY0" fmla="*/ 1301034 h 1301034"/>
              <a:gd name="connsiteX1" fmla="*/ 7387 w 2289265"/>
              <a:gd name="connsiteY1" fmla="*/ 1208044 h 1301034"/>
              <a:gd name="connsiteX2" fmla="*/ 33956 w 2289265"/>
              <a:gd name="connsiteY2" fmla="*/ 1019850 h 1301034"/>
              <a:gd name="connsiteX3" fmla="*/ 211079 w 2289265"/>
              <a:gd name="connsiteY3" fmla="*/ 851583 h 1301034"/>
              <a:gd name="connsiteX4" fmla="*/ 536543 w 2289265"/>
              <a:gd name="connsiteY4" fmla="*/ 765235 h 1301034"/>
              <a:gd name="connsiteX5" fmla="*/ 930643 w 2289265"/>
              <a:gd name="connsiteY5" fmla="*/ 805088 h 1301034"/>
              <a:gd name="connsiteX6" fmla="*/ 1397806 w 2289265"/>
              <a:gd name="connsiteY6" fmla="*/ 991068 h 1301034"/>
              <a:gd name="connsiteX7" fmla="*/ 1750307 w 2289265"/>
              <a:gd name="connsiteY7" fmla="*/ 861883 h 1301034"/>
              <a:gd name="connsiteX8" fmla="*/ 2053163 w 2289265"/>
              <a:gd name="connsiteY8" fmla="*/ 816158 h 1301034"/>
              <a:gd name="connsiteX9" fmla="*/ 2247511 w 2289265"/>
              <a:gd name="connsiteY9" fmla="*/ 653280 h 1301034"/>
              <a:gd name="connsiteX10" fmla="*/ 2282321 w 2289265"/>
              <a:gd name="connsiteY10" fmla="*/ 367222 h 1301034"/>
              <a:gd name="connsiteX11" fmla="*/ 2149221 w 2289265"/>
              <a:gd name="connsiteY11" fmla="*/ 110861 h 1301034"/>
              <a:gd name="connsiteX12" fmla="*/ 1878769 w 2289265"/>
              <a:gd name="connsiteY12" fmla="*/ 5371 h 1301034"/>
              <a:gd name="connsiteX13" fmla="*/ 1532162 w 2289265"/>
              <a:gd name="connsiteY13" fmla="*/ 16761 h 1301034"/>
              <a:gd name="connsiteX0" fmla="*/ 124731 w 2289265"/>
              <a:gd name="connsiteY0" fmla="*/ 1301034 h 1301034"/>
              <a:gd name="connsiteX1" fmla="*/ 7387 w 2289265"/>
              <a:gd name="connsiteY1" fmla="*/ 1208044 h 1301034"/>
              <a:gd name="connsiteX2" fmla="*/ 33956 w 2289265"/>
              <a:gd name="connsiteY2" fmla="*/ 1019850 h 1301034"/>
              <a:gd name="connsiteX3" fmla="*/ 211079 w 2289265"/>
              <a:gd name="connsiteY3" fmla="*/ 851583 h 1301034"/>
              <a:gd name="connsiteX4" fmla="*/ 536543 w 2289265"/>
              <a:gd name="connsiteY4" fmla="*/ 765235 h 1301034"/>
              <a:gd name="connsiteX5" fmla="*/ 930643 w 2289265"/>
              <a:gd name="connsiteY5" fmla="*/ 805088 h 1301034"/>
              <a:gd name="connsiteX6" fmla="*/ 1369299 w 2289265"/>
              <a:gd name="connsiteY6" fmla="*/ 806873 h 1301034"/>
              <a:gd name="connsiteX7" fmla="*/ 1750307 w 2289265"/>
              <a:gd name="connsiteY7" fmla="*/ 861883 h 1301034"/>
              <a:gd name="connsiteX8" fmla="*/ 2053163 w 2289265"/>
              <a:gd name="connsiteY8" fmla="*/ 816158 h 1301034"/>
              <a:gd name="connsiteX9" fmla="*/ 2247511 w 2289265"/>
              <a:gd name="connsiteY9" fmla="*/ 653280 h 1301034"/>
              <a:gd name="connsiteX10" fmla="*/ 2282321 w 2289265"/>
              <a:gd name="connsiteY10" fmla="*/ 367222 h 1301034"/>
              <a:gd name="connsiteX11" fmla="*/ 2149221 w 2289265"/>
              <a:gd name="connsiteY11" fmla="*/ 110861 h 1301034"/>
              <a:gd name="connsiteX12" fmla="*/ 1878769 w 2289265"/>
              <a:gd name="connsiteY12" fmla="*/ 5371 h 1301034"/>
              <a:gd name="connsiteX13" fmla="*/ 1532162 w 2289265"/>
              <a:gd name="connsiteY13" fmla="*/ 16761 h 1301034"/>
              <a:gd name="connsiteX0" fmla="*/ 124731 w 2289265"/>
              <a:gd name="connsiteY0" fmla="*/ 1301034 h 1301034"/>
              <a:gd name="connsiteX1" fmla="*/ 7387 w 2289265"/>
              <a:gd name="connsiteY1" fmla="*/ 1208044 h 1301034"/>
              <a:gd name="connsiteX2" fmla="*/ 33956 w 2289265"/>
              <a:gd name="connsiteY2" fmla="*/ 1019850 h 1301034"/>
              <a:gd name="connsiteX3" fmla="*/ 211079 w 2289265"/>
              <a:gd name="connsiteY3" fmla="*/ 851583 h 1301034"/>
              <a:gd name="connsiteX4" fmla="*/ 536543 w 2289265"/>
              <a:gd name="connsiteY4" fmla="*/ 765235 h 1301034"/>
              <a:gd name="connsiteX5" fmla="*/ 930643 w 2289265"/>
              <a:gd name="connsiteY5" fmla="*/ 785352 h 1301034"/>
              <a:gd name="connsiteX6" fmla="*/ 1369299 w 2289265"/>
              <a:gd name="connsiteY6" fmla="*/ 806873 h 1301034"/>
              <a:gd name="connsiteX7" fmla="*/ 1750307 w 2289265"/>
              <a:gd name="connsiteY7" fmla="*/ 861883 h 1301034"/>
              <a:gd name="connsiteX8" fmla="*/ 2053163 w 2289265"/>
              <a:gd name="connsiteY8" fmla="*/ 816158 h 1301034"/>
              <a:gd name="connsiteX9" fmla="*/ 2247511 w 2289265"/>
              <a:gd name="connsiteY9" fmla="*/ 653280 h 1301034"/>
              <a:gd name="connsiteX10" fmla="*/ 2282321 w 2289265"/>
              <a:gd name="connsiteY10" fmla="*/ 367222 h 1301034"/>
              <a:gd name="connsiteX11" fmla="*/ 2149221 w 2289265"/>
              <a:gd name="connsiteY11" fmla="*/ 110861 h 1301034"/>
              <a:gd name="connsiteX12" fmla="*/ 1878769 w 2289265"/>
              <a:gd name="connsiteY12" fmla="*/ 5371 h 1301034"/>
              <a:gd name="connsiteX13" fmla="*/ 1532162 w 2289265"/>
              <a:gd name="connsiteY13" fmla="*/ 16761 h 1301034"/>
              <a:gd name="connsiteX0" fmla="*/ 124731 w 2289265"/>
              <a:gd name="connsiteY0" fmla="*/ 1301034 h 1301034"/>
              <a:gd name="connsiteX1" fmla="*/ 7387 w 2289265"/>
              <a:gd name="connsiteY1" fmla="*/ 1208044 h 1301034"/>
              <a:gd name="connsiteX2" fmla="*/ 33956 w 2289265"/>
              <a:gd name="connsiteY2" fmla="*/ 1019850 h 1301034"/>
              <a:gd name="connsiteX3" fmla="*/ 211079 w 2289265"/>
              <a:gd name="connsiteY3" fmla="*/ 851583 h 1301034"/>
              <a:gd name="connsiteX4" fmla="*/ 536543 w 2289265"/>
              <a:gd name="connsiteY4" fmla="*/ 765235 h 1301034"/>
              <a:gd name="connsiteX5" fmla="*/ 930643 w 2289265"/>
              <a:gd name="connsiteY5" fmla="*/ 785352 h 1301034"/>
              <a:gd name="connsiteX6" fmla="*/ 1369299 w 2289265"/>
              <a:gd name="connsiteY6" fmla="*/ 806873 h 1301034"/>
              <a:gd name="connsiteX7" fmla="*/ 1752500 w 2289265"/>
              <a:gd name="connsiteY7" fmla="*/ 837763 h 1301034"/>
              <a:gd name="connsiteX8" fmla="*/ 2053163 w 2289265"/>
              <a:gd name="connsiteY8" fmla="*/ 816158 h 1301034"/>
              <a:gd name="connsiteX9" fmla="*/ 2247511 w 2289265"/>
              <a:gd name="connsiteY9" fmla="*/ 653280 h 1301034"/>
              <a:gd name="connsiteX10" fmla="*/ 2282321 w 2289265"/>
              <a:gd name="connsiteY10" fmla="*/ 367222 h 1301034"/>
              <a:gd name="connsiteX11" fmla="*/ 2149221 w 2289265"/>
              <a:gd name="connsiteY11" fmla="*/ 110861 h 1301034"/>
              <a:gd name="connsiteX12" fmla="*/ 1878769 w 2289265"/>
              <a:gd name="connsiteY12" fmla="*/ 5371 h 1301034"/>
              <a:gd name="connsiteX13" fmla="*/ 1532162 w 2289265"/>
              <a:gd name="connsiteY13" fmla="*/ 16761 h 1301034"/>
              <a:gd name="connsiteX0" fmla="*/ 124731 w 2289265"/>
              <a:gd name="connsiteY0" fmla="*/ 1301034 h 1301034"/>
              <a:gd name="connsiteX1" fmla="*/ 7387 w 2289265"/>
              <a:gd name="connsiteY1" fmla="*/ 1208044 h 1301034"/>
              <a:gd name="connsiteX2" fmla="*/ 33956 w 2289265"/>
              <a:gd name="connsiteY2" fmla="*/ 1019850 h 1301034"/>
              <a:gd name="connsiteX3" fmla="*/ 211079 w 2289265"/>
              <a:gd name="connsiteY3" fmla="*/ 851583 h 1301034"/>
              <a:gd name="connsiteX4" fmla="*/ 536543 w 2289265"/>
              <a:gd name="connsiteY4" fmla="*/ 765235 h 1301034"/>
              <a:gd name="connsiteX5" fmla="*/ 930643 w 2289265"/>
              <a:gd name="connsiteY5" fmla="*/ 785352 h 1301034"/>
              <a:gd name="connsiteX6" fmla="*/ 1369299 w 2289265"/>
              <a:gd name="connsiteY6" fmla="*/ 806873 h 1301034"/>
              <a:gd name="connsiteX7" fmla="*/ 1752500 w 2289265"/>
              <a:gd name="connsiteY7" fmla="*/ 837763 h 1301034"/>
              <a:gd name="connsiteX8" fmla="*/ 2053163 w 2289265"/>
              <a:gd name="connsiteY8" fmla="*/ 805194 h 1301034"/>
              <a:gd name="connsiteX9" fmla="*/ 2247511 w 2289265"/>
              <a:gd name="connsiteY9" fmla="*/ 653280 h 1301034"/>
              <a:gd name="connsiteX10" fmla="*/ 2282321 w 2289265"/>
              <a:gd name="connsiteY10" fmla="*/ 367222 h 1301034"/>
              <a:gd name="connsiteX11" fmla="*/ 2149221 w 2289265"/>
              <a:gd name="connsiteY11" fmla="*/ 110861 h 1301034"/>
              <a:gd name="connsiteX12" fmla="*/ 1878769 w 2289265"/>
              <a:gd name="connsiteY12" fmla="*/ 5371 h 1301034"/>
              <a:gd name="connsiteX13" fmla="*/ 1532162 w 2289265"/>
              <a:gd name="connsiteY13" fmla="*/ 16761 h 1301034"/>
              <a:gd name="connsiteX0" fmla="*/ 124731 w 2292848"/>
              <a:gd name="connsiteY0" fmla="*/ 1301034 h 1301034"/>
              <a:gd name="connsiteX1" fmla="*/ 7387 w 2292848"/>
              <a:gd name="connsiteY1" fmla="*/ 1208044 h 1301034"/>
              <a:gd name="connsiteX2" fmla="*/ 33956 w 2292848"/>
              <a:gd name="connsiteY2" fmla="*/ 1019850 h 1301034"/>
              <a:gd name="connsiteX3" fmla="*/ 211079 w 2292848"/>
              <a:gd name="connsiteY3" fmla="*/ 851583 h 1301034"/>
              <a:gd name="connsiteX4" fmla="*/ 536543 w 2292848"/>
              <a:gd name="connsiteY4" fmla="*/ 765235 h 1301034"/>
              <a:gd name="connsiteX5" fmla="*/ 930643 w 2292848"/>
              <a:gd name="connsiteY5" fmla="*/ 785352 h 1301034"/>
              <a:gd name="connsiteX6" fmla="*/ 1369299 w 2292848"/>
              <a:gd name="connsiteY6" fmla="*/ 806873 h 1301034"/>
              <a:gd name="connsiteX7" fmla="*/ 1752500 w 2292848"/>
              <a:gd name="connsiteY7" fmla="*/ 837763 h 1301034"/>
              <a:gd name="connsiteX8" fmla="*/ 2053163 w 2292848"/>
              <a:gd name="connsiteY8" fmla="*/ 805194 h 1301034"/>
              <a:gd name="connsiteX9" fmla="*/ 2258475 w 2292848"/>
              <a:gd name="connsiteY9" fmla="*/ 620388 h 1301034"/>
              <a:gd name="connsiteX10" fmla="*/ 2282321 w 2292848"/>
              <a:gd name="connsiteY10" fmla="*/ 367222 h 1301034"/>
              <a:gd name="connsiteX11" fmla="*/ 2149221 w 2292848"/>
              <a:gd name="connsiteY11" fmla="*/ 110861 h 1301034"/>
              <a:gd name="connsiteX12" fmla="*/ 1878769 w 2292848"/>
              <a:gd name="connsiteY12" fmla="*/ 5371 h 1301034"/>
              <a:gd name="connsiteX13" fmla="*/ 1532162 w 2292848"/>
              <a:gd name="connsiteY13" fmla="*/ 16761 h 1301034"/>
              <a:gd name="connsiteX0" fmla="*/ 124731 w 2292848"/>
              <a:gd name="connsiteY0" fmla="*/ 1301034 h 1301034"/>
              <a:gd name="connsiteX1" fmla="*/ 7387 w 2292848"/>
              <a:gd name="connsiteY1" fmla="*/ 1208044 h 1301034"/>
              <a:gd name="connsiteX2" fmla="*/ 33956 w 2292848"/>
              <a:gd name="connsiteY2" fmla="*/ 1019850 h 1301034"/>
              <a:gd name="connsiteX3" fmla="*/ 211079 w 2292848"/>
              <a:gd name="connsiteY3" fmla="*/ 851583 h 1301034"/>
              <a:gd name="connsiteX4" fmla="*/ 540929 w 2292848"/>
              <a:gd name="connsiteY4" fmla="*/ 776199 h 1301034"/>
              <a:gd name="connsiteX5" fmla="*/ 930643 w 2292848"/>
              <a:gd name="connsiteY5" fmla="*/ 785352 h 1301034"/>
              <a:gd name="connsiteX6" fmla="*/ 1369299 w 2292848"/>
              <a:gd name="connsiteY6" fmla="*/ 806873 h 1301034"/>
              <a:gd name="connsiteX7" fmla="*/ 1752500 w 2292848"/>
              <a:gd name="connsiteY7" fmla="*/ 837763 h 1301034"/>
              <a:gd name="connsiteX8" fmla="*/ 2053163 w 2292848"/>
              <a:gd name="connsiteY8" fmla="*/ 805194 h 1301034"/>
              <a:gd name="connsiteX9" fmla="*/ 2258475 w 2292848"/>
              <a:gd name="connsiteY9" fmla="*/ 620388 h 1301034"/>
              <a:gd name="connsiteX10" fmla="*/ 2282321 w 2292848"/>
              <a:gd name="connsiteY10" fmla="*/ 367222 h 1301034"/>
              <a:gd name="connsiteX11" fmla="*/ 2149221 w 2292848"/>
              <a:gd name="connsiteY11" fmla="*/ 110861 h 1301034"/>
              <a:gd name="connsiteX12" fmla="*/ 1878769 w 2292848"/>
              <a:gd name="connsiteY12" fmla="*/ 5371 h 1301034"/>
              <a:gd name="connsiteX13" fmla="*/ 1532162 w 2292848"/>
              <a:gd name="connsiteY13" fmla="*/ 16761 h 1301034"/>
              <a:gd name="connsiteX0" fmla="*/ 124731 w 2292848"/>
              <a:gd name="connsiteY0" fmla="*/ 1295663 h 1295663"/>
              <a:gd name="connsiteX1" fmla="*/ 7387 w 2292848"/>
              <a:gd name="connsiteY1" fmla="*/ 1202673 h 1295663"/>
              <a:gd name="connsiteX2" fmla="*/ 33956 w 2292848"/>
              <a:gd name="connsiteY2" fmla="*/ 1014479 h 1295663"/>
              <a:gd name="connsiteX3" fmla="*/ 211079 w 2292848"/>
              <a:gd name="connsiteY3" fmla="*/ 846212 h 1295663"/>
              <a:gd name="connsiteX4" fmla="*/ 540929 w 2292848"/>
              <a:gd name="connsiteY4" fmla="*/ 770828 h 1295663"/>
              <a:gd name="connsiteX5" fmla="*/ 930643 w 2292848"/>
              <a:gd name="connsiteY5" fmla="*/ 779981 h 1295663"/>
              <a:gd name="connsiteX6" fmla="*/ 1369299 w 2292848"/>
              <a:gd name="connsiteY6" fmla="*/ 801502 h 1295663"/>
              <a:gd name="connsiteX7" fmla="*/ 1752500 w 2292848"/>
              <a:gd name="connsiteY7" fmla="*/ 832392 h 1295663"/>
              <a:gd name="connsiteX8" fmla="*/ 2053163 w 2292848"/>
              <a:gd name="connsiteY8" fmla="*/ 799823 h 1295663"/>
              <a:gd name="connsiteX9" fmla="*/ 2258475 w 2292848"/>
              <a:gd name="connsiteY9" fmla="*/ 615017 h 1295663"/>
              <a:gd name="connsiteX10" fmla="*/ 2282321 w 2292848"/>
              <a:gd name="connsiteY10" fmla="*/ 361851 h 1295663"/>
              <a:gd name="connsiteX11" fmla="*/ 2149221 w 2292848"/>
              <a:gd name="connsiteY11" fmla="*/ 105490 h 1295663"/>
              <a:gd name="connsiteX12" fmla="*/ 1878769 w 2292848"/>
              <a:gd name="connsiteY12" fmla="*/ 0 h 1295663"/>
              <a:gd name="connsiteX0" fmla="*/ 124731 w 2292848"/>
              <a:gd name="connsiteY0" fmla="*/ 1291277 h 1291277"/>
              <a:gd name="connsiteX1" fmla="*/ 7387 w 2292848"/>
              <a:gd name="connsiteY1" fmla="*/ 1198287 h 1291277"/>
              <a:gd name="connsiteX2" fmla="*/ 33956 w 2292848"/>
              <a:gd name="connsiteY2" fmla="*/ 1010093 h 1291277"/>
              <a:gd name="connsiteX3" fmla="*/ 211079 w 2292848"/>
              <a:gd name="connsiteY3" fmla="*/ 841826 h 1291277"/>
              <a:gd name="connsiteX4" fmla="*/ 540929 w 2292848"/>
              <a:gd name="connsiteY4" fmla="*/ 766442 h 1291277"/>
              <a:gd name="connsiteX5" fmla="*/ 930643 w 2292848"/>
              <a:gd name="connsiteY5" fmla="*/ 775595 h 1291277"/>
              <a:gd name="connsiteX6" fmla="*/ 1369299 w 2292848"/>
              <a:gd name="connsiteY6" fmla="*/ 797116 h 1291277"/>
              <a:gd name="connsiteX7" fmla="*/ 1752500 w 2292848"/>
              <a:gd name="connsiteY7" fmla="*/ 828006 h 1291277"/>
              <a:gd name="connsiteX8" fmla="*/ 2053163 w 2292848"/>
              <a:gd name="connsiteY8" fmla="*/ 795437 h 1291277"/>
              <a:gd name="connsiteX9" fmla="*/ 2258475 w 2292848"/>
              <a:gd name="connsiteY9" fmla="*/ 610631 h 1291277"/>
              <a:gd name="connsiteX10" fmla="*/ 2282321 w 2292848"/>
              <a:gd name="connsiteY10" fmla="*/ 357465 h 1291277"/>
              <a:gd name="connsiteX11" fmla="*/ 2149221 w 2292848"/>
              <a:gd name="connsiteY11" fmla="*/ 101104 h 1291277"/>
              <a:gd name="connsiteX12" fmla="*/ 1878769 w 2292848"/>
              <a:gd name="connsiteY12" fmla="*/ 0 h 1291277"/>
              <a:gd name="connsiteX0" fmla="*/ 124731 w 2292848"/>
              <a:gd name="connsiteY0" fmla="*/ 1291277 h 1291277"/>
              <a:gd name="connsiteX1" fmla="*/ 7387 w 2292848"/>
              <a:gd name="connsiteY1" fmla="*/ 1198287 h 1291277"/>
              <a:gd name="connsiteX2" fmla="*/ 33956 w 2292848"/>
              <a:gd name="connsiteY2" fmla="*/ 1010093 h 1291277"/>
              <a:gd name="connsiteX3" fmla="*/ 211079 w 2292848"/>
              <a:gd name="connsiteY3" fmla="*/ 841826 h 1291277"/>
              <a:gd name="connsiteX4" fmla="*/ 540929 w 2292848"/>
              <a:gd name="connsiteY4" fmla="*/ 766442 h 1291277"/>
              <a:gd name="connsiteX5" fmla="*/ 930643 w 2292848"/>
              <a:gd name="connsiteY5" fmla="*/ 775595 h 1291277"/>
              <a:gd name="connsiteX6" fmla="*/ 1369299 w 2292848"/>
              <a:gd name="connsiteY6" fmla="*/ 797116 h 1291277"/>
              <a:gd name="connsiteX7" fmla="*/ 1752500 w 2292848"/>
              <a:gd name="connsiteY7" fmla="*/ 828006 h 1291277"/>
              <a:gd name="connsiteX8" fmla="*/ 2053163 w 2292848"/>
              <a:gd name="connsiteY8" fmla="*/ 795437 h 1291277"/>
              <a:gd name="connsiteX9" fmla="*/ 2258475 w 2292848"/>
              <a:gd name="connsiteY9" fmla="*/ 610631 h 1291277"/>
              <a:gd name="connsiteX10" fmla="*/ 2282321 w 2292848"/>
              <a:gd name="connsiteY10" fmla="*/ 357465 h 1291277"/>
              <a:gd name="connsiteX11" fmla="*/ 2149221 w 2292848"/>
              <a:gd name="connsiteY11" fmla="*/ 101104 h 1291277"/>
              <a:gd name="connsiteX12" fmla="*/ 1878769 w 2292848"/>
              <a:gd name="connsiteY12" fmla="*/ 0 h 1291277"/>
              <a:gd name="connsiteX0" fmla="*/ 124731 w 2292848"/>
              <a:gd name="connsiteY0" fmla="*/ 1284699 h 1284699"/>
              <a:gd name="connsiteX1" fmla="*/ 7387 w 2292848"/>
              <a:gd name="connsiteY1" fmla="*/ 1191709 h 1284699"/>
              <a:gd name="connsiteX2" fmla="*/ 33956 w 2292848"/>
              <a:gd name="connsiteY2" fmla="*/ 1003515 h 1284699"/>
              <a:gd name="connsiteX3" fmla="*/ 211079 w 2292848"/>
              <a:gd name="connsiteY3" fmla="*/ 835248 h 1284699"/>
              <a:gd name="connsiteX4" fmla="*/ 540929 w 2292848"/>
              <a:gd name="connsiteY4" fmla="*/ 759864 h 1284699"/>
              <a:gd name="connsiteX5" fmla="*/ 930643 w 2292848"/>
              <a:gd name="connsiteY5" fmla="*/ 769017 h 1284699"/>
              <a:gd name="connsiteX6" fmla="*/ 1369299 w 2292848"/>
              <a:gd name="connsiteY6" fmla="*/ 790538 h 1284699"/>
              <a:gd name="connsiteX7" fmla="*/ 1752500 w 2292848"/>
              <a:gd name="connsiteY7" fmla="*/ 821428 h 1284699"/>
              <a:gd name="connsiteX8" fmla="*/ 2053163 w 2292848"/>
              <a:gd name="connsiteY8" fmla="*/ 788859 h 1284699"/>
              <a:gd name="connsiteX9" fmla="*/ 2258475 w 2292848"/>
              <a:gd name="connsiteY9" fmla="*/ 604053 h 1284699"/>
              <a:gd name="connsiteX10" fmla="*/ 2282321 w 2292848"/>
              <a:gd name="connsiteY10" fmla="*/ 350887 h 1284699"/>
              <a:gd name="connsiteX11" fmla="*/ 2149221 w 2292848"/>
              <a:gd name="connsiteY11" fmla="*/ 94526 h 1284699"/>
              <a:gd name="connsiteX12" fmla="*/ 1878769 w 2292848"/>
              <a:gd name="connsiteY12" fmla="*/ 0 h 1284699"/>
              <a:gd name="connsiteX0" fmla="*/ 124731 w 2292848"/>
              <a:gd name="connsiteY0" fmla="*/ 1284764 h 1284764"/>
              <a:gd name="connsiteX1" fmla="*/ 7387 w 2292848"/>
              <a:gd name="connsiteY1" fmla="*/ 1191774 h 1284764"/>
              <a:gd name="connsiteX2" fmla="*/ 33956 w 2292848"/>
              <a:gd name="connsiteY2" fmla="*/ 1003580 h 1284764"/>
              <a:gd name="connsiteX3" fmla="*/ 211079 w 2292848"/>
              <a:gd name="connsiteY3" fmla="*/ 835313 h 1284764"/>
              <a:gd name="connsiteX4" fmla="*/ 540929 w 2292848"/>
              <a:gd name="connsiteY4" fmla="*/ 759929 h 1284764"/>
              <a:gd name="connsiteX5" fmla="*/ 930643 w 2292848"/>
              <a:gd name="connsiteY5" fmla="*/ 769082 h 1284764"/>
              <a:gd name="connsiteX6" fmla="*/ 1369299 w 2292848"/>
              <a:gd name="connsiteY6" fmla="*/ 790603 h 1284764"/>
              <a:gd name="connsiteX7" fmla="*/ 1752500 w 2292848"/>
              <a:gd name="connsiteY7" fmla="*/ 821493 h 1284764"/>
              <a:gd name="connsiteX8" fmla="*/ 2053163 w 2292848"/>
              <a:gd name="connsiteY8" fmla="*/ 788924 h 1284764"/>
              <a:gd name="connsiteX9" fmla="*/ 2258475 w 2292848"/>
              <a:gd name="connsiteY9" fmla="*/ 604118 h 1284764"/>
              <a:gd name="connsiteX10" fmla="*/ 2282321 w 2292848"/>
              <a:gd name="connsiteY10" fmla="*/ 350952 h 1284764"/>
              <a:gd name="connsiteX11" fmla="*/ 2149221 w 2292848"/>
              <a:gd name="connsiteY11" fmla="*/ 94591 h 1284764"/>
              <a:gd name="connsiteX12" fmla="*/ 1878769 w 2292848"/>
              <a:gd name="connsiteY12" fmla="*/ 65 h 1284764"/>
              <a:gd name="connsiteX0" fmla="*/ 124731 w 2292848"/>
              <a:gd name="connsiteY0" fmla="*/ 1190173 h 1190173"/>
              <a:gd name="connsiteX1" fmla="*/ 7387 w 2292848"/>
              <a:gd name="connsiteY1" fmla="*/ 1097183 h 1190173"/>
              <a:gd name="connsiteX2" fmla="*/ 33956 w 2292848"/>
              <a:gd name="connsiteY2" fmla="*/ 908989 h 1190173"/>
              <a:gd name="connsiteX3" fmla="*/ 211079 w 2292848"/>
              <a:gd name="connsiteY3" fmla="*/ 740722 h 1190173"/>
              <a:gd name="connsiteX4" fmla="*/ 540929 w 2292848"/>
              <a:gd name="connsiteY4" fmla="*/ 665338 h 1190173"/>
              <a:gd name="connsiteX5" fmla="*/ 930643 w 2292848"/>
              <a:gd name="connsiteY5" fmla="*/ 674491 h 1190173"/>
              <a:gd name="connsiteX6" fmla="*/ 1369299 w 2292848"/>
              <a:gd name="connsiteY6" fmla="*/ 696012 h 1190173"/>
              <a:gd name="connsiteX7" fmla="*/ 1752500 w 2292848"/>
              <a:gd name="connsiteY7" fmla="*/ 726902 h 1190173"/>
              <a:gd name="connsiteX8" fmla="*/ 2053163 w 2292848"/>
              <a:gd name="connsiteY8" fmla="*/ 694333 h 1190173"/>
              <a:gd name="connsiteX9" fmla="*/ 2258475 w 2292848"/>
              <a:gd name="connsiteY9" fmla="*/ 509527 h 1190173"/>
              <a:gd name="connsiteX10" fmla="*/ 2282321 w 2292848"/>
              <a:gd name="connsiteY10" fmla="*/ 256361 h 1190173"/>
              <a:gd name="connsiteX11" fmla="*/ 2149221 w 2292848"/>
              <a:gd name="connsiteY11" fmla="*/ 0 h 1190173"/>
              <a:gd name="connsiteX0" fmla="*/ 124731 w 2292848"/>
              <a:gd name="connsiteY0" fmla="*/ 933812 h 933812"/>
              <a:gd name="connsiteX1" fmla="*/ 7387 w 2292848"/>
              <a:gd name="connsiteY1" fmla="*/ 840822 h 933812"/>
              <a:gd name="connsiteX2" fmla="*/ 33956 w 2292848"/>
              <a:gd name="connsiteY2" fmla="*/ 652628 h 933812"/>
              <a:gd name="connsiteX3" fmla="*/ 211079 w 2292848"/>
              <a:gd name="connsiteY3" fmla="*/ 484361 h 933812"/>
              <a:gd name="connsiteX4" fmla="*/ 540929 w 2292848"/>
              <a:gd name="connsiteY4" fmla="*/ 408977 h 933812"/>
              <a:gd name="connsiteX5" fmla="*/ 930643 w 2292848"/>
              <a:gd name="connsiteY5" fmla="*/ 418130 h 933812"/>
              <a:gd name="connsiteX6" fmla="*/ 1369299 w 2292848"/>
              <a:gd name="connsiteY6" fmla="*/ 439651 h 933812"/>
              <a:gd name="connsiteX7" fmla="*/ 1752500 w 2292848"/>
              <a:gd name="connsiteY7" fmla="*/ 470541 h 933812"/>
              <a:gd name="connsiteX8" fmla="*/ 2053163 w 2292848"/>
              <a:gd name="connsiteY8" fmla="*/ 437972 h 933812"/>
              <a:gd name="connsiteX9" fmla="*/ 2258475 w 2292848"/>
              <a:gd name="connsiteY9" fmla="*/ 253166 h 933812"/>
              <a:gd name="connsiteX10" fmla="*/ 2282321 w 2292848"/>
              <a:gd name="connsiteY10" fmla="*/ 0 h 933812"/>
              <a:gd name="connsiteX0" fmla="*/ 124731 w 2258475"/>
              <a:gd name="connsiteY0" fmla="*/ 680646 h 680646"/>
              <a:gd name="connsiteX1" fmla="*/ 7387 w 2258475"/>
              <a:gd name="connsiteY1" fmla="*/ 587656 h 680646"/>
              <a:gd name="connsiteX2" fmla="*/ 33956 w 2258475"/>
              <a:gd name="connsiteY2" fmla="*/ 399462 h 680646"/>
              <a:gd name="connsiteX3" fmla="*/ 211079 w 2258475"/>
              <a:gd name="connsiteY3" fmla="*/ 231195 h 680646"/>
              <a:gd name="connsiteX4" fmla="*/ 540929 w 2258475"/>
              <a:gd name="connsiteY4" fmla="*/ 155811 h 680646"/>
              <a:gd name="connsiteX5" fmla="*/ 930643 w 2258475"/>
              <a:gd name="connsiteY5" fmla="*/ 164964 h 680646"/>
              <a:gd name="connsiteX6" fmla="*/ 1369299 w 2258475"/>
              <a:gd name="connsiteY6" fmla="*/ 186485 h 680646"/>
              <a:gd name="connsiteX7" fmla="*/ 1752500 w 2258475"/>
              <a:gd name="connsiteY7" fmla="*/ 217375 h 680646"/>
              <a:gd name="connsiteX8" fmla="*/ 2053163 w 2258475"/>
              <a:gd name="connsiteY8" fmla="*/ 184806 h 680646"/>
              <a:gd name="connsiteX9" fmla="*/ 2258475 w 2258475"/>
              <a:gd name="connsiteY9" fmla="*/ 0 h 680646"/>
              <a:gd name="connsiteX0" fmla="*/ 124731 w 2053163"/>
              <a:gd name="connsiteY0" fmla="*/ 528783 h 528783"/>
              <a:gd name="connsiteX1" fmla="*/ 7387 w 2053163"/>
              <a:gd name="connsiteY1" fmla="*/ 435793 h 528783"/>
              <a:gd name="connsiteX2" fmla="*/ 33956 w 2053163"/>
              <a:gd name="connsiteY2" fmla="*/ 247599 h 528783"/>
              <a:gd name="connsiteX3" fmla="*/ 211079 w 2053163"/>
              <a:gd name="connsiteY3" fmla="*/ 79332 h 528783"/>
              <a:gd name="connsiteX4" fmla="*/ 540929 w 2053163"/>
              <a:gd name="connsiteY4" fmla="*/ 3948 h 528783"/>
              <a:gd name="connsiteX5" fmla="*/ 930643 w 2053163"/>
              <a:gd name="connsiteY5" fmla="*/ 13101 h 528783"/>
              <a:gd name="connsiteX6" fmla="*/ 1369299 w 2053163"/>
              <a:gd name="connsiteY6" fmla="*/ 34622 h 528783"/>
              <a:gd name="connsiteX7" fmla="*/ 1752500 w 2053163"/>
              <a:gd name="connsiteY7" fmla="*/ 65512 h 528783"/>
              <a:gd name="connsiteX8" fmla="*/ 2053163 w 2053163"/>
              <a:gd name="connsiteY8" fmla="*/ 32943 h 528783"/>
              <a:gd name="connsiteX0" fmla="*/ 124731 w 1752500"/>
              <a:gd name="connsiteY0" fmla="*/ 528783 h 528783"/>
              <a:gd name="connsiteX1" fmla="*/ 7387 w 1752500"/>
              <a:gd name="connsiteY1" fmla="*/ 435793 h 528783"/>
              <a:gd name="connsiteX2" fmla="*/ 33956 w 1752500"/>
              <a:gd name="connsiteY2" fmla="*/ 247599 h 528783"/>
              <a:gd name="connsiteX3" fmla="*/ 211079 w 1752500"/>
              <a:gd name="connsiteY3" fmla="*/ 79332 h 528783"/>
              <a:gd name="connsiteX4" fmla="*/ 540929 w 1752500"/>
              <a:gd name="connsiteY4" fmla="*/ 3948 h 528783"/>
              <a:gd name="connsiteX5" fmla="*/ 930643 w 1752500"/>
              <a:gd name="connsiteY5" fmla="*/ 13101 h 528783"/>
              <a:gd name="connsiteX6" fmla="*/ 1369299 w 1752500"/>
              <a:gd name="connsiteY6" fmla="*/ 34622 h 528783"/>
              <a:gd name="connsiteX7" fmla="*/ 1752500 w 1752500"/>
              <a:gd name="connsiteY7" fmla="*/ 65512 h 52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52500" h="528783">
                <a:moveTo>
                  <a:pt x="124731" y="528783"/>
                </a:moveTo>
                <a:cubicBezTo>
                  <a:pt x="73623" y="505720"/>
                  <a:pt x="22516" y="482657"/>
                  <a:pt x="7387" y="435793"/>
                </a:cubicBezTo>
                <a:cubicBezTo>
                  <a:pt x="-7742" y="388929"/>
                  <a:pt x="7" y="307009"/>
                  <a:pt x="33956" y="247599"/>
                </a:cubicBezTo>
                <a:cubicBezTo>
                  <a:pt x="67905" y="188189"/>
                  <a:pt x="126584" y="119940"/>
                  <a:pt x="211079" y="79332"/>
                </a:cubicBezTo>
                <a:cubicBezTo>
                  <a:pt x="295574" y="38724"/>
                  <a:pt x="421002" y="14986"/>
                  <a:pt x="540929" y="3948"/>
                </a:cubicBezTo>
                <a:cubicBezTo>
                  <a:pt x="660856" y="-7090"/>
                  <a:pt x="792581" y="7989"/>
                  <a:pt x="930643" y="13101"/>
                </a:cubicBezTo>
                <a:cubicBezTo>
                  <a:pt x="1068705" y="18213"/>
                  <a:pt x="1223080" y="27448"/>
                  <a:pt x="1369299" y="34622"/>
                </a:cubicBezTo>
                <a:cubicBezTo>
                  <a:pt x="1506275" y="43357"/>
                  <a:pt x="1638523" y="65792"/>
                  <a:pt x="1752500" y="65512"/>
                </a:cubicBezTo>
              </a:path>
            </a:pathLst>
          </a:custGeom>
          <a:no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6" name="Picture 90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3944" y="3413542"/>
            <a:ext cx="2964126" cy="3413235"/>
          </a:xfrm>
          <a:prstGeom prst="rect">
            <a:avLst/>
          </a:prstGeom>
        </p:spPr>
      </p:pic>
      <p:pic>
        <p:nvPicPr>
          <p:cNvPr id="907" name="Picture 90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7943" y="2417174"/>
            <a:ext cx="2962743" cy="3909739"/>
          </a:xfrm>
          <a:prstGeom prst="rect">
            <a:avLst/>
          </a:prstGeom>
        </p:spPr>
      </p:pic>
      <p:pic>
        <p:nvPicPr>
          <p:cNvPr id="910" name="Picture 909"/>
          <p:cNvPicPr>
            <a:picLocks noChangeAspect="1"/>
          </p:cNvPicPr>
          <p:nvPr/>
        </p:nvPicPr>
        <p:blipFill rotWithShape="1">
          <a:blip r:embed="rId6" cstate="print">
            <a:extLst>
              <a:ext uri="{28A0092B-C50C-407E-A947-70E740481C1C}">
                <a14:useLocalDpi xmlns:a14="http://schemas.microsoft.com/office/drawing/2010/main" val="0"/>
              </a:ext>
            </a:extLst>
          </a:blip>
          <a:srcRect b="-5461"/>
          <a:stretch/>
        </p:blipFill>
        <p:spPr>
          <a:xfrm>
            <a:off x="3658573" y="3824766"/>
            <a:ext cx="4400550" cy="2521326"/>
          </a:xfrm>
          <a:prstGeom prst="roundRect">
            <a:avLst>
              <a:gd name="adj" fmla="val 20693"/>
            </a:avLst>
          </a:prstGeom>
          <a:noFill/>
          <a:ln>
            <a:noFill/>
          </a:ln>
          <a:effectLst/>
        </p:spPr>
      </p:pic>
      <p:sp>
        <p:nvSpPr>
          <p:cNvPr id="911" name="Rectangle 20"/>
          <p:cNvSpPr>
            <a:spLocks noChangeAspect="1" noChangeArrowheads="1"/>
          </p:cNvSpPr>
          <p:nvPr/>
        </p:nvSpPr>
        <p:spPr bwMode="auto">
          <a:xfrm>
            <a:off x="7451773" y="4520284"/>
            <a:ext cx="1559722" cy="369332"/>
          </a:xfrm>
          <a:prstGeom prst="rect">
            <a:avLst/>
          </a:prstGeom>
          <a:noFill/>
          <a:ln>
            <a:noFill/>
          </a:ln>
          <a:effectLst/>
          <a:extLst/>
        </p:spPr>
        <p:txBody>
          <a:bodyPr wrap="none" lIns="0" tIns="0" rIns="0" bIns="0">
            <a:spAutoFit/>
          </a:bodyPr>
          <a:lstStyle/>
          <a:p>
            <a:pPr algn="ctr"/>
            <a:r>
              <a:rPr lang="en-US" sz="2400" b="1" dirty="0" smtClean="0"/>
              <a:t>Histone H1</a:t>
            </a:r>
            <a:endParaRPr lang="en-US" sz="2400" b="1" dirty="0"/>
          </a:p>
        </p:txBody>
      </p:sp>
      <p:sp>
        <p:nvSpPr>
          <p:cNvPr id="912" name="Rectangle 20"/>
          <p:cNvSpPr>
            <a:spLocks noChangeAspect="1" noChangeArrowheads="1"/>
          </p:cNvSpPr>
          <p:nvPr/>
        </p:nvSpPr>
        <p:spPr bwMode="auto">
          <a:xfrm>
            <a:off x="5441780" y="3897970"/>
            <a:ext cx="3282951" cy="369332"/>
          </a:xfrm>
          <a:prstGeom prst="rect">
            <a:avLst/>
          </a:prstGeom>
          <a:no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ctr"/>
            <a:r>
              <a:rPr lang="en-US" sz="2400" b="1" dirty="0" smtClean="0"/>
              <a:t>4 Histone protein pairs</a:t>
            </a:r>
            <a:endParaRPr lang="en-US" sz="2400" b="1" dirty="0"/>
          </a:p>
        </p:txBody>
      </p:sp>
      <p:sp>
        <p:nvSpPr>
          <p:cNvPr id="913" name="Rectangle 20"/>
          <p:cNvSpPr>
            <a:spLocks noChangeAspect="1" noChangeArrowheads="1"/>
          </p:cNvSpPr>
          <p:nvPr/>
        </p:nvSpPr>
        <p:spPr bwMode="auto">
          <a:xfrm>
            <a:off x="4735901" y="5992321"/>
            <a:ext cx="1830629" cy="369332"/>
          </a:xfrm>
          <a:prstGeom prst="rect">
            <a:avLst/>
          </a:prstGeom>
          <a:noFill/>
          <a:ln>
            <a:noFill/>
          </a:ln>
          <a:effectLst/>
          <a:extLst/>
        </p:spPr>
        <p:txBody>
          <a:bodyPr wrap="none" lIns="0" tIns="0" rIns="0" bIns="0">
            <a:spAutoFit/>
          </a:bodyPr>
          <a:lstStyle/>
          <a:p>
            <a:pPr algn="ctr"/>
            <a:r>
              <a:rPr lang="en-US" sz="2400" b="1" dirty="0" smtClean="0"/>
              <a:t>Nucleosome</a:t>
            </a:r>
            <a:endParaRPr lang="en-US" sz="2400" b="1" dirty="0"/>
          </a:p>
        </p:txBody>
      </p:sp>
      <p:sp>
        <p:nvSpPr>
          <p:cNvPr id="914" name="Rectangle 20"/>
          <p:cNvSpPr>
            <a:spLocks noChangeAspect="1" noChangeArrowheads="1"/>
          </p:cNvSpPr>
          <p:nvPr/>
        </p:nvSpPr>
        <p:spPr bwMode="auto">
          <a:xfrm>
            <a:off x="3284378" y="5855014"/>
            <a:ext cx="668453" cy="369332"/>
          </a:xfrm>
          <a:prstGeom prst="rect">
            <a:avLst/>
          </a:prstGeom>
          <a:noFill/>
          <a:ln>
            <a:noFill/>
          </a:ln>
          <a:effectLst/>
          <a:extLst/>
        </p:spPr>
        <p:txBody>
          <a:bodyPr wrap="none" lIns="0" tIns="0" rIns="0" bIns="0">
            <a:spAutoFit/>
          </a:bodyPr>
          <a:lstStyle/>
          <a:p>
            <a:pPr algn="ctr"/>
            <a:r>
              <a:rPr lang="en-US" sz="2400" b="1" dirty="0" smtClean="0"/>
              <a:t>DNA</a:t>
            </a:r>
            <a:endParaRPr lang="en-US" sz="2400" b="1" dirty="0"/>
          </a:p>
        </p:txBody>
      </p:sp>
      <p:pic>
        <p:nvPicPr>
          <p:cNvPr id="992" name="Picture 99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0819" y="2133228"/>
            <a:ext cx="96488" cy="91440"/>
          </a:xfrm>
          <a:prstGeom prst="rect">
            <a:avLst/>
          </a:prstGeom>
          <a:scene3d>
            <a:camera prst="orthographicFront">
              <a:rot lat="21573886" lon="13800000" rev="21301135"/>
            </a:camera>
            <a:lightRig rig="threePt" dir="t"/>
          </a:scene3d>
        </p:spPr>
      </p:pic>
      <p:pic>
        <p:nvPicPr>
          <p:cNvPr id="993" name="Picture 99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0177" y="2109767"/>
            <a:ext cx="144732" cy="137160"/>
          </a:xfrm>
          <a:prstGeom prst="rect">
            <a:avLst/>
          </a:prstGeom>
          <a:scene3d>
            <a:camera prst="orthographicFront">
              <a:rot lat="21573886" lon="13800000" rev="21301135"/>
            </a:camera>
            <a:lightRig rig="threePt" dir="t"/>
          </a:scene3d>
        </p:spPr>
      </p:pic>
      <p:pic>
        <p:nvPicPr>
          <p:cNvPr id="994" name="Picture 99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55581" y="2097183"/>
            <a:ext cx="144732" cy="137160"/>
          </a:xfrm>
          <a:prstGeom prst="rect">
            <a:avLst/>
          </a:prstGeom>
          <a:scene3d>
            <a:camera prst="orthographicFront">
              <a:rot lat="21573886" lon="13800000" rev="21301135"/>
            </a:camera>
            <a:lightRig rig="threePt" dir="t"/>
          </a:scene3d>
        </p:spPr>
      </p:pic>
      <p:pic>
        <p:nvPicPr>
          <p:cNvPr id="995" name="Picture 99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28314" y="2079178"/>
            <a:ext cx="192976" cy="182880"/>
          </a:xfrm>
          <a:prstGeom prst="rect">
            <a:avLst/>
          </a:prstGeom>
          <a:scene3d>
            <a:camera prst="orthographicFront">
              <a:rot lat="21573886" lon="13800000" rev="21301135"/>
            </a:camera>
            <a:lightRig rig="threePt" dir="t"/>
          </a:scene3d>
        </p:spPr>
      </p:pic>
      <p:pic>
        <p:nvPicPr>
          <p:cNvPr id="996" name="Picture 9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00117" y="2079178"/>
            <a:ext cx="192976" cy="182880"/>
          </a:xfrm>
          <a:prstGeom prst="rect">
            <a:avLst/>
          </a:prstGeom>
          <a:scene3d>
            <a:camera prst="orthographicFront">
              <a:rot lat="21573886" lon="13800000" rev="21301135"/>
            </a:camera>
            <a:lightRig rig="threePt" dir="t"/>
          </a:scene3d>
        </p:spPr>
      </p:pic>
      <p:pic>
        <p:nvPicPr>
          <p:cNvPr id="997" name="Picture 9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38586" y="2064892"/>
            <a:ext cx="241220" cy="228600"/>
          </a:xfrm>
          <a:prstGeom prst="rect">
            <a:avLst/>
          </a:prstGeom>
          <a:scene3d>
            <a:camera prst="orthographicFront">
              <a:rot lat="21573886" lon="13800000" rev="21301135"/>
            </a:camera>
            <a:lightRig rig="threePt" dir="t"/>
          </a:scene3d>
        </p:spPr>
      </p:pic>
      <p:pic>
        <p:nvPicPr>
          <p:cNvPr id="998" name="Picture 9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03247" y="2062511"/>
            <a:ext cx="241220" cy="228600"/>
          </a:xfrm>
          <a:prstGeom prst="rect">
            <a:avLst/>
          </a:prstGeom>
          <a:scene3d>
            <a:camera prst="orthographicFront">
              <a:rot lat="21573886" lon="13800000" rev="21301135"/>
            </a:camera>
            <a:lightRig rig="threePt" dir="t"/>
          </a:scene3d>
        </p:spPr>
      </p:pic>
      <p:pic>
        <p:nvPicPr>
          <p:cNvPr id="999" name="Picture 99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44098" y="2041082"/>
            <a:ext cx="289464" cy="274320"/>
          </a:xfrm>
          <a:prstGeom prst="rect">
            <a:avLst/>
          </a:prstGeom>
          <a:scene3d>
            <a:camera prst="orthographicFront">
              <a:rot lat="21573886" lon="13800000" rev="21301135"/>
            </a:camera>
            <a:lightRig rig="threePt" dir="t"/>
          </a:scene3d>
        </p:spPr>
      </p:pic>
      <p:pic>
        <p:nvPicPr>
          <p:cNvPr id="1000" name="Picture 99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99235" y="2031558"/>
            <a:ext cx="289464" cy="274320"/>
          </a:xfrm>
          <a:prstGeom prst="rect">
            <a:avLst/>
          </a:prstGeom>
          <a:scene3d>
            <a:camera prst="orthographicFront">
              <a:rot lat="21573886" lon="13800000" rev="21301135"/>
            </a:camera>
            <a:lightRig rig="threePt" dir="t"/>
          </a:scene3d>
        </p:spPr>
      </p:pic>
      <p:pic>
        <p:nvPicPr>
          <p:cNvPr id="1003" name="Picture 100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20869" y="2015112"/>
            <a:ext cx="337708" cy="320040"/>
          </a:xfrm>
          <a:prstGeom prst="rect">
            <a:avLst/>
          </a:prstGeom>
          <a:scene3d>
            <a:camera prst="orthographicFront">
              <a:rot lat="21573886" lon="13800000" rev="21301135"/>
            </a:camera>
            <a:lightRig rig="threePt" dir="t"/>
          </a:scene3d>
        </p:spPr>
      </p:pic>
      <p:pic>
        <p:nvPicPr>
          <p:cNvPr id="1004" name="Picture 100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66316" y="2008190"/>
            <a:ext cx="337708" cy="320040"/>
          </a:xfrm>
          <a:prstGeom prst="rect">
            <a:avLst/>
          </a:prstGeom>
          <a:scene3d>
            <a:camera prst="orthographicFront">
              <a:rot lat="21573886" lon="13800000" rev="21301135"/>
            </a:camera>
            <a:lightRig rig="threePt" dir="t"/>
          </a:scene3d>
        </p:spPr>
      </p:pic>
      <p:pic>
        <p:nvPicPr>
          <p:cNvPr id="1005" name="Picture 100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78429" y="1986982"/>
            <a:ext cx="385952" cy="365760"/>
          </a:xfrm>
          <a:prstGeom prst="rect">
            <a:avLst/>
          </a:prstGeom>
          <a:scene3d>
            <a:camera prst="orthographicFront">
              <a:rot lat="21573886" lon="13800000" rev="21301135"/>
            </a:camera>
            <a:lightRig rig="threePt" dir="t"/>
          </a:scene3d>
        </p:spPr>
      </p:pic>
      <p:pic>
        <p:nvPicPr>
          <p:cNvPr id="1006" name="Picture 100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4352" y="1980060"/>
            <a:ext cx="385952" cy="365760"/>
          </a:xfrm>
          <a:prstGeom prst="rect">
            <a:avLst/>
          </a:prstGeom>
          <a:scene3d>
            <a:camera prst="orthographicFront">
              <a:rot lat="21573886" lon="13800000" rev="21301135"/>
            </a:camera>
            <a:lightRig rig="threePt" dir="t"/>
          </a:scene3d>
        </p:spPr>
      </p:pic>
      <p:pic>
        <p:nvPicPr>
          <p:cNvPr id="1007" name="Picture 100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19321" y="1954090"/>
            <a:ext cx="434196" cy="411480"/>
          </a:xfrm>
          <a:prstGeom prst="rect">
            <a:avLst/>
          </a:prstGeom>
          <a:scene3d>
            <a:camera prst="orthographicFront">
              <a:rot lat="21573886" lon="13800000" rev="21301135"/>
            </a:camera>
            <a:lightRig rig="threePt" dir="t"/>
          </a:scene3d>
        </p:spPr>
      </p:pic>
      <p:pic>
        <p:nvPicPr>
          <p:cNvPr id="1008" name="Picture 100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45719" y="1947168"/>
            <a:ext cx="434196" cy="411480"/>
          </a:xfrm>
          <a:prstGeom prst="rect">
            <a:avLst/>
          </a:prstGeom>
          <a:scene3d>
            <a:camera prst="orthographicFront">
              <a:rot lat="21573886" lon="13800000" rev="21301135"/>
            </a:camera>
            <a:lightRig rig="threePt" dir="t"/>
          </a:scene3d>
        </p:spPr>
      </p:pic>
      <p:pic>
        <p:nvPicPr>
          <p:cNvPr id="1009" name="Picture 100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4020" y="1923578"/>
            <a:ext cx="482440" cy="457200"/>
          </a:xfrm>
          <a:prstGeom prst="rect">
            <a:avLst/>
          </a:prstGeom>
          <a:scene3d>
            <a:camera prst="orthographicFront">
              <a:rot lat="21573886" lon="13800000" rev="21301135"/>
            </a:camera>
            <a:lightRig rig="threePt" dir="t"/>
          </a:scene3d>
        </p:spPr>
      </p:pic>
      <p:pic>
        <p:nvPicPr>
          <p:cNvPr id="1010" name="Picture 100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22326" y="1897607"/>
            <a:ext cx="530684" cy="502920"/>
          </a:xfrm>
          <a:prstGeom prst="rect">
            <a:avLst/>
          </a:prstGeom>
          <a:scene3d>
            <a:camera prst="orthographicFront">
              <a:rot lat="21573886" lon="13800000" rev="21301135"/>
            </a:camera>
            <a:lightRig rig="threePt" dir="t"/>
          </a:scene3d>
        </p:spPr>
      </p:pic>
      <p:pic>
        <p:nvPicPr>
          <p:cNvPr id="1011" name="Picture 10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48733" y="1890684"/>
            <a:ext cx="530684" cy="502920"/>
          </a:xfrm>
          <a:prstGeom prst="rect">
            <a:avLst/>
          </a:prstGeom>
          <a:scene3d>
            <a:camera prst="orthographicFront">
              <a:rot lat="21573886" lon="13800000" rev="21301135"/>
            </a:camera>
            <a:lightRig rig="threePt" dir="t"/>
          </a:scene3d>
        </p:spPr>
      </p:pic>
      <p:pic>
        <p:nvPicPr>
          <p:cNvPr id="1012" name="Picture 10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51329" y="1869475"/>
            <a:ext cx="578928" cy="548640"/>
          </a:xfrm>
          <a:prstGeom prst="rect">
            <a:avLst/>
          </a:prstGeom>
          <a:scene3d>
            <a:camera prst="orthographicFront">
              <a:rot lat="21573886" lon="13800000" rev="21301135"/>
            </a:camera>
            <a:lightRig rig="threePt" dir="t"/>
          </a:scene3d>
        </p:spPr>
      </p:pic>
      <p:pic>
        <p:nvPicPr>
          <p:cNvPr id="1013" name="Picture 10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63449" y="1857790"/>
            <a:ext cx="578928" cy="548640"/>
          </a:xfrm>
          <a:prstGeom prst="rect">
            <a:avLst/>
          </a:prstGeom>
          <a:scene3d>
            <a:camera prst="orthographicFront">
              <a:rot lat="21573886" lon="13800000" rev="21301135"/>
            </a:camera>
            <a:lightRig rig="threePt" dir="t"/>
          </a:scene3d>
        </p:spPr>
      </p:pic>
      <p:pic>
        <p:nvPicPr>
          <p:cNvPr id="1014" name="Picture 10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49378" y="1834200"/>
            <a:ext cx="627172" cy="594360"/>
          </a:xfrm>
          <a:prstGeom prst="rect">
            <a:avLst/>
          </a:prstGeom>
          <a:scene3d>
            <a:camera prst="orthographicFront">
              <a:rot lat="21573886" lon="13800000" rev="21301135"/>
            </a:camera>
            <a:lightRig rig="threePt" dir="t"/>
          </a:scene3d>
        </p:spPr>
      </p:pic>
      <p:pic>
        <p:nvPicPr>
          <p:cNvPr id="1015" name="Picture 10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42450" y="1820134"/>
            <a:ext cx="627172" cy="594360"/>
          </a:xfrm>
          <a:prstGeom prst="rect">
            <a:avLst/>
          </a:prstGeom>
          <a:scene3d>
            <a:camera prst="orthographicFront">
              <a:rot lat="21573886" lon="13800000" rev="21301135"/>
            </a:camera>
            <a:lightRig rig="threePt" dir="t"/>
          </a:scene3d>
        </p:spPr>
      </p:pic>
      <p:pic>
        <p:nvPicPr>
          <p:cNvPr id="1016" name="Picture 10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16474" y="1798925"/>
            <a:ext cx="675416" cy="640080"/>
          </a:xfrm>
          <a:prstGeom prst="rect">
            <a:avLst/>
          </a:prstGeom>
          <a:scene3d>
            <a:camera prst="orthographicFront">
              <a:rot lat="21573886" lon="13800000" rev="21301135"/>
            </a:camera>
            <a:lightRig rig="threePt" dir="t"/>
          </a:scene3d>
        </p:spPr>
      </p:pic>
      <p:pic>
        <p:nvPicPr>
          <p:cNvPr id="1017" name="Picture 10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04784" y="1789621"/>
            <a:ext cx="675416" cy="640080"/>
          </a:xfrm>
          <a:prstGeom prst="rect">
            <a:avLst/>
          </a:prstGeom>
          <a:scene3d>
            <a:camera prst="orthographicFront">
              <a:rot lat="21573886" lon="13800000" rev="21301135"/>
            </a:camera>
            <a:lightRig rig="threePt" dir="t"/>
          </a:scene3d>
        </p:spPr>
      </p:pic>
      <p:pic>
        <p:nvPicPr>
          <p:cNvPr id="1018" name="Picture 10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6427" y="1763650"/>
            <a:ext cx="723660" cy="685800"/>
          </a:xfrm>
          <a:prstGeom prst="rect">
            <a:avLst/>
          </a:prstGeom>
          <a:scene3d>
            <a:camera prst="orthographicFront">
              <a:rot lat="21573886" lon="13800000" rev="21301135"/>
            </a:camera>
            <a:lightRig rig="threePt" dir="t"/>
          </a:scene3d>
        </p:spPr>
      </p:pic>
      <p:pic>
        <p:nvPicPr>
          <p:cNvPr id="1019" name="Picture 10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9975" y="1754346"/>
            <a:ext cx="723660" cy="685800"/>
          </a:xfrm>
          <a:prstGeom prst="rect">
            <a:avLst/>
          </a:prstGeom>
          <a:scene3d>
            <a:camera prst="orthographicFront">
              <a:rot lat="21573886" lon="13800000" rev="21301135"/>
            </a:camera>
            <a:lightRig rig="threePt" dir="t"/>
          </a:scene3d>
        </p:spPr>
      </p:pic>
      <p:pic>
        <p:nvPicPr>
          <p:cNvPr id="1020" name="Picture 10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17332" y="1730756"/>
            <a:ext cx="771904" cy="731520"/>
          </a:xfrm>
          <a:prstGeom prst="rect">
            <a:avLst/>
          </a:prstGeom>
          <a:scene3d>
            <a:camera prst="orthographicFront">
              <a:rot lat="21573886" lon="13800000" rev="21301135"/>
            </a:camera>
            <a:lightRig rig="threePt" dir="t"/>
          </a:scene3d>
        </p:spPr>
      </p:pic>
      <p:pic>
        <p:nvPicPr>
          <p:cNvPr id="1021" name="Picture 10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8577" y="1687026"/>
            <a:ext cx="868392" cy="822960"/>
          </a:xfrm>
          <a:prstGeom prst="rect">
            <a:avLst/>
          </a:prstGeom>
          <a:scene3d>
            <a:camera prst="orthographicFront">
              <a:rot lat="21573886" lon="13800000" rev="21301135"/>
            </a:camera>
            <a:lightRig rig="threePt" dir="t"/>
          </a:scene3d>
        </p:spPr>
      </p:pic>
      <p:pic>
        <p:nvPicPr>
          <p:cNvPr id="1022" name="Picture 10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99822" y="1643296"/>
            <a:ext cx="964880" cy="914400"/>
          </a:xfrm>
          <a:prstGeom prst="rect">
            <a:avLst/>
          </a:prstGeom>
          <a:scene3d>
            <a:camera prst="orthographicFront">
              <a:rot lat="21573886" lon="13800000" rev="21301135"/>
            </a:camera>
            <a:lightRig rig="threePt" dir="t"/>
          </a:scene3d>
        </p:spPr>
      </p:pic>
      <p:pic>
        <p:nvPicPr>
          <p:cNvPr id="1023" name="Picture 10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41067" y="1599566"/>
            <a:ext cx="1061368" cy="1005840"/>
          </a:xfrm>
          <a:prstGeom prst="rect">
            <a:avLst/>
          </a:prstGeom>
          <a:scene3d>
            <a:camera prst="orthographicFront">
              <a:rot lat="21573886" lon="13800000" rev="21301135"/>
            </a:camera>
            <a:lightRig rig="threePt" dir="t"/>
          </a:scene3d>
        </p:spPr>
      </p:pic>
      <p:pic>
        <p:nvPicPr>
          <p:cNvPr id="1024" name="Picture 10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82312" y="1555836"/>
            <a:ext cx="1157856" cy="1097280"/>
          </a:xfrm>
          <a:prstGeom prst="rect">
            <a:avLst/>
          </a:prstGeom>
          <a:scene3d>
            <a:camera prst="orthographicFront">
              <a:rot lat="21573886" lon="13800000" rev="21301135"/>
            </a:camera>
            <a:lightRig rig="threePt" dir="t"/>
          </a:scene3d>
        </p:spPr>
      </p:pic>
      <p:pic>
        <p:nvPicPr>
          <p:cNvPr id="1025" name="Picture 10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23557" y="1512106"/>
            <a:ext cx="1254344" cy="1188720"/>
          </a:xfrm>
          <a:prstGeom prst="rect">
            <a:avLst/>
          </a:prstGeom>
          <a:scene3d>
            <a:camera prst="orthographicFront">
              <a:rot lat="21573886" lon="13800000" rev="21301135"/>
            </a:camera>
            <a:lightRig rig="threePt" dir="t"/>
          </a:scene3d>
        </p:spPr>
      </p:pic>
      <p:pic>
        <p:nvPicPr>
          <p:cNvPr id="1026" name="Picture 10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00354" y="1432124"/>
            <a:ext cx="1447320" cy="1371600"/>
          </a:xfrm>
          <a:prstGeom prst="rect">
            <a:avLst/>
          </a:prstGeom>
          <a:scene3d>
            <a:camera prst="orthographicFront">
              <a:rot lat="21573886" lon="13800000" rev="21301135"/>
            </a:camera>
            <a:lightRig rig="threePt" dir="t"/>
          </a:scene3d>
        </p:spPr>
      </p:pic>
      <p:pic>
        <p:nvPicPr>
          <p:cNvPr id="1027" name="Picture 10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77151" y="1352142"/>
            <a:ext cx="1640296" cy="1554480"/>
          </a:xfrm>
          <a:prstGeom prst="rect">
            <a:avLst/>
          </a:prstGeom>
          <a:scene3d>
            <a:camera prst="orthographicFront">
              <a:rot lat="21573886" lon="13800000" rev="21301135"/>
            </a:camera>
            <a:lightRig rig="threePt" dir="t"/>
          </a:scene3d>
        </p:spPr>
      </p:pic>
      <p:pic>
        <p:nvPicPr>
          <p:cNvPr id="1028" name="Picture 10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53948" y="1272160"/>
            <a:ext cx="1833272" cy="1737360"/>
          </a:xfrm>
          <a:prstGeom prst="rect">
            <a:avLst/>
          </a:prstGeom>
          <a:scene3d>
            <a:camera prst="orthographicFront">
              <a:rot lat="21573886" lon="13800000" rev="21301135"/>
            </a:camera>
            <a:lightRig rig="threePt" dir="t"/>
          </a:scene3d>
        </p:spPr>
      </p:pic>
      <p:pic>
        <p:nvPicPr>
          <p:cNvPr id="1029" name="Picture 10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30745" y="1192178"/>
            <a:ext cx="2026248" cy="1920240"/>
          </a:xfrm>
          <a:prstGeom prst="rect">
            <a:avLst/>
          </a:prstGeom>
          <a:scene3d>
            <a:camera prst="orthographicFront">
              <a:rot lat="21573886" lon="13800000" rev="21301135"/>
            </a:camera>
            <a:lightRig rig="threePt" dir="t"/>
          </a:scene3d>
        </p:spPr>
      </p:pic>
      <p:pic>
        <p:nvPicPr>
          <p:cNvPr id="1030" name="Picture 10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07542" y="1112196"/>
            <a:ext cx="2219224" cy="2103120"/>
          </a:xfrm>
          <a:prstGeom prst="rect">
            <a:avLst/>
          </a:prstGeom>
          <a:scene3d>
            <a:camera prst="orthographicFront">
              <a:rot lat="21573886" lon="13800000" rev="21301135"/>
            </a:camera>
            <a:lightRig rig="threePt" dir="t"/>
          </a:scene3d>
        </p:spPr>
      </p:pic>
      <p:pic>
        <p:nvPicPr>
          <p:cNvPr id="1031" name="Picture 10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60171" y="1032214"/>
            <a:ext cx="2412200" cy="2286000"/>
          </a:xfrm>
          <a:prstGeom prst="rect">
            <a:avLst/>
          </a:prstGeom>
          <a:scene3d>
            <a:camera prst="orthographicFront">
              <a:rot lat="21573886" lon="13800000" rev="21301135"/>
            </a:camera>
            <a:lightRig rig="threePt" dir="t"/>
          </a:scene3d>
        </p:spPr>
      </p:pic>
      <p:pic>
        <p:nvPicPr>
          <p:cNvPr id="1032" name="Picture 10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12800" y="952232"/>
            <a:ext cx="2605176" cy="2468880"/>
          </a:xfrm>
          <a:prstGeom prst="rect">
            <a:avLst/>
          </a:prstGeom>
          <a:scene3d>
            <a:camera prst="orthographicFront">
              <a:rot lat="21573886" lon="13800000" rev="21301135"/>
            </a:camera>
            <a:lightRig rig="threePt" dir="t"/>
          </a:scene3d>
        </p:spPr>
      </p:pic>
      <p:pic>
        <p:nvPicPr>
          <p:cNvPr id="1033" name="Picture 10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5429" y="872250"/>
            <a:ext cx="2798152" cy="2651760"/>
          </a:xfrm>
          <a:prstGeom prst="rect">
            <a:avLst/>
          </a:prstGeom>
          <a:scene3d>
            <a:camera prst="orthographicFront">
              <a:rot lat="21573886" lon="13800000" rev="21301135"/>
            </a:camera>
            <a:lightRig rig="threePt" dir="t"/>
          </a:scene3d>
        </p:spPr>
      </p:pic>
      <p:pic>
        <p:nvPicPr>
          <p:cNvPr id="1034" name="Picture 10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8058" y="792268"/>
            <a:ext cx="2991128" cy="2834640"/>
          </a:xfrm>
          <a:prstGeom prst="rect">
            <a:avLst/>
          </a:prstGeom>
          <a:scene3d>
            <a:camera prst="orthographicFront">
              <a:rot lat="21573886" lon="13800000" rev="21301135"/>
            </a:camera>
            <a:lightRig rig="threePt" dir="t"/>
          </a:scene3d>
        </p:spPr>
      </p:pic>
      <p:pic>
        <p:nvPicPr>
          <p:cNvPr id="1035" name="Picture 10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0687" y="712286"/>
            <a:ext cx="3184104" cy="3017520"/>
          </a:xfrm>
          <a:prstGeom prst="rect">
            <a:avLst/>
          </a:prstGeom>
          <a:scene3d>
            <a:camera prst="orthographicFront">
              <a:rot lat="21573886" lon="13800000" rev="21301135"/>
            </a:camera>
            <a:lightRig rig="threePt" dir="t"/>
          </a:scene3d>
        </p:spPr>
      </p:pic>
      <p:pic>
        <p:nvPicPr>
          <p:cNvPr id="1036" name="Picture 10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316" y="632304"/>
            <a:ext cx="3377080" cy="3200400"/>
          </a:xfrm>
          <a:prstGeom prst="rect">
            <a:avLst/>
          </a:prstGeom>
          <a:scene3d>
            <a:camera prst="orthographicFront">
              <a:rot lat="21573886" lon="13800000" rev="21301135"/>
            </a:camera>
            <a:lightRig rig="threePt" dir="t"/>
          </a:scene3d>
        </p:spPr>
      </p:pic>
      <p:pic>
        <p:nvPicPr>
          <p:cNvPr id="1037" name="Picture 10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5945" y="552322"/>
            <a:ext cx="3570056" cy="3383280"/>
          </a:xfrm>
          <a:prstGeom prst="rect">
            <a:avLst/>
          </a:prstGeom>
          <a:scene3d>
            <a:camera prst="orthographicFront">
              <a:rot lat="21573886" lon="13800000" rev="21301135"/>
            </a:camera>
            <a:lightRig rig="threePt" dir="t"/>
          </a:scene3d>
        </p:spPr>
      </p:pic>
      <p:pic>
        <p:nvPicPr>
          <p:cNvPr id="1038" name="Picture 10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8574" y="472340"/>
            <a:ext cx="3763032" cy="3566160"/>
          </a:xfrm>
          <a:prstGeom prst="rect">
            <a:avLst/>
          </a:prstGeom>
          <a:scene3d>
            <a:camera prst="orthographicFront">
              <a:rot lat="21573886" lon="13800000" rev="21301135"/>
            </a:camera>
            <a:lightRig rig="threePt" dir="t"/>
          </a:scene3d>
        </p:spPr>
      </p:pic>
      <p:pic>
        <p:nvPicPr>
          <p:cNvPr id="1039" name="Picture 10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203" y="392358"/>
            <a:ext cx="3956008" cy="3749040"/>
          </a:xfrm>
          <a:prstGeom prst="rect">
            <a:avLst/>
          </a:prstGeom>
          <a:scene3d>
            <a:camera prst="orthographicFront">
              <a:rot lat="21573886" lon="13800000" rev="21301135"/>
            </a:camera>
            <a:lightRig rig="threePt" dir="t"/>
          </a:scene3d>
        </p:spPr>
      </p:pic>
      <p:pic>
        <p:nvPicPr>
          <p:cNvPr id="1040" name="Picture 10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6168" y="312376"/>
            <a:ext cx="4148984" cy="3931920"/>
          </a:xfrm>
          <a:prstGeom prst="rect">
            <a:avLst/>
          </a:prstGeom>
          <a:scene3d>
            <a:camera prst="orthographicFront">
              <a:rot lat="21573886" lon="13800000" rev="21301135"/>
            </a:camera>
            <a:lightRig rig="threePt" dir="t"/>
          </a:scene3d>
        </p:spPr>
      </p:pic>
      <p:pic>
        <p:nvPicPr>
          <p:cNvPr id="1041" name="Picture 104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3539" y="232394"/>
            <a:ext cx="4341960" cy="4114800"/>
          </a:xfrm>
          <a:prstGeom prst="rect">
            <a:avLst/>
          </a:prstGeom>
          <a:scene3d>
            <a:camera prst="orthographicFront">
              <a:rot lat="21573886" lon="13800000" rev="21301135"/>
            </a:camera>
            <a:lightRig rig="threePt" dir="t"/>
          </a:scene3d>
        </p:spPr>
      </p:pic>
    </p:spTree>
    <p:extLst>
      <p:ext uri="{BB962C8B-B14F-4D97-AF65-F5344CB8AC3E}">
        <p14:creationId xmlns:p14="http://schemas.microsoft.com/office/powerpoint/2010/main" val="37066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10"/>
                                        </p:tgtEl>
                                      </p:cBhvr>
                                    </p:animEffect>
                                    <p:set>
                                      <p:cBhvr>
                                        <p:cTn id="7" dur="1" fill="hold">
                                          <p:stCondLst>
                                            <p:cond delay="499"/>
                                          </p:stCondLst>
                                        </p:cTn>
                                        <p:tgtEl>
                                          <p:spTgt spid="9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911"/>
                                        </p:tgtEl>
                                      </p:cBhvr>
                                    </p:animEffect>
                                    <p:set>
                                      <p:cBhvr>
                                        <p:cTn id="10" dur="1" fill="hold">
                                          <p:stCondLst>
                                            <p:cond delay="499"/>
                                          </p:stCondLst>
                                        </p:cTn>
                                        <p:tgtEl>
                                          <p:spTgt spid="91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912"/>
                                        </p:tgtEl>
                                      </p:cBhvr>
                                    </p:animEffect>
                                    <p:set>
                                      <p:cBhvr>
                                        <p:cTn id="13" dur="1" fill="hold">
                                          <p:stCondLst>
                                            <p:cond delay="499"/>
                                          </p:stCondLst>
                                        </p:cTn>
                                        <p:tgtEl>
                                          <p:spTgt spid="912"/>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913"/>
                                        </p:tgtEl>
                                      </p:cBhvr>
                                    </p:animEffect>
                                    <p:set>
                                      <p:cBhvr>
                                        <p:cTn id="16" dur="1" fill="hold">
                                          <p:stCondLst>
                                            <p:cond delay="499"/>
                                          </p:stCondLst>
                                        </p:cTn>
                                        <p:tgtEl>
                                          <p:spTgt spid="91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914"/>
                                        </p:tgtEl>
                                      </p:cBhvr>
                                    </p:animEffect>
                                    <p:set>
                                      <p:cBhvr>
                                        <p:cTn id="19" dur="1" fill="hold">
                                          <p:stCondLst>
                                            <p:cond delay="499"/>
                                          </p:stCondLst>
                                        </p:cTn>
                                        <p:tgtEl>
                                          <p:spTgt spid="914"/>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64" presetClass="path" presetSubtype="0" accel="50000" decel="50000" fill="hold" nodeType="clickEffect">
                                  <p:stCondLst>
                                    <p:cond delay="0"/>
                                  </p:stCondLst>
                                  <p:childTnLst>
                                    <p:animMotion origin="layout" path="M 3.05556E-6 7.40741E-7 L -0.03056 -0.39398 " pathEditMode="relative" rAng="0" ptsTypes="AA">
                                      <p:cBhvr>
                                        <p:cTn id="26" dur="2000" fill="hold"/>
                                        <p:tgtEl>
                                          <p:spTgt spid="21"/>
                                        </p:tgtEl>
                                        <p:attrNameLst>
                                          <p:attrName>ppt_x</p:attrName>
                                          <p:attrName>ppt_y</p:attrName>
                                        </p:attrNameLst>
                                      </p:cBhvr>
                                      <p:rCtr x="-1528" y="-19699"/>
                                    </p:animMotion>
                                  </p:childTnLst>
                                </p:cTn>
                              </p:par>
                            </p:childTnLst>
                          </p:cTn>
                        </p:par>
                        <p:par>
                          <p:cTn id="27" fill="hold">
                            <p:stCondLst>
                              <p:cond delay="2000"/>
                            </p:stCondLst>
                            <p:childTnLst>
                              <p:par>
                                <p:cTn id="28" presetID="10" presetClass="exit" presetSubtype="0" fill="hold" nodeType="afterEffect">
                                  <p:stCondLst>
                                    <p:cond delay="0"/>
                                  </p:stCondLst>
                                  <p:childTnLst>
                                    <p:animEffect transition="out" filter="fade">
                                      <p:cBhvr>
                                        <p:cTn id="29" dur="500"/>
                                        <p:tgtEl>
                                          <p:spTgt spid="21"/>
                                        </p:tgtEl>
                                      </p:cBhvr>
                                    </p:animEffect>
                                    <p:set>
                                      <p:cBhvr>
                                        <p:cTn id="30" dur="1" fill="hold">
                                          <p:stCondLst>
                                            <p:cond delay="499"/>
                                          </p:stCondLst>
                                        </p:cTn>
                                        <p:tgtEl>
                                          <p:spTgt spid="21"/>
                                        </p:tgtEl>
                                        <p:attrNameLst>
                                          <p:attrName>style.visibility</p:attrName>
                                        </p:attrNameLst>
                                      </p:cBhvr>
                                      <p:to>
                                        <p:strVal val="hidden"/>
                                      </p:to>
                                    </p:set>
                                  </p:childTnLst>
                                </p:cTn>
                              </p:par>
                              <p:par>
                                <p:cTn id="31" presetID="22" presetClass="entr" presetSubtype="8" fill="hold" nodeType="withEffect">
                                  <p:stCondLst>
                                    <p:cond delay="0"/>
                                  </p:stCondLst>
                                  <p:childTnLst>
                                    <p:set>
                                      <p:cBhvr>
                                        <p:cTn id="32" dur="1" fill="hold">
                                          <p:stCondLst>
                                            <p:cond delay="0"/>
                                          </p:stCondLst>
                                        </p:cTn>
                                        <p:tgtEl>
                                          <p:spTgt spid="1040"/>
                                        </p:tgtEl>
                                        <p:attrNameLst>
                                          <p:attrName>style.visibility</p:attrName>
                                        </p:attrNameLst>
                                      </p:cBhvr>
                                      <p:to>
                                        <p:strVal val="visible"/>
                                      </p:to>
                                    </p:set>
                                    <p:animEffect transition="in" filter="wipe(left)">
                                      <p:cBhvr>
                                        <p:cTn id="33" dur="250"/>
                                        <p:tgtEl>
                                          <p:spTgt spid="1040"/>
                                        </p:tgtEl>
                                      </p:cBhvr>
                                    </p:animEffect>
                                  </p:childTnLst>
                                </p:cTn>
                              </p:par>
                            </p:childTnLst>
                          </p:cTn>
                        </p:par>
                        <p:par>
                          <p:cTn id="34" fill="hold">
                            <p:stCondLst>
                              <p:cond delay="2500"/>
                            </p:stCondLst>
                            <p:childTnLst>
                              <p:par>
                                <p:cTn id="35" presetID="22" presetClass="entr" presetSubtype="8" fill="hold" nodeType="afterEffect">
                                  <p:stCondLst>
                                    <p:cond delay="0"/>
                                  </p:stCondLst>
                                  <p:childTnLst>
                                    <p:set>
                                      <p:cBhvr>
                                        <p:cTn id="36" dur="1" fill="hold">
                                          <p:stCondLst>
                                            <p:cond delay="0"/>
                                          </p:stCondLst>
                                        </p:cTn>
                                        <p:tgtEl>
                                          <p:spTgt spid="1041"/>
                                        </p:tgtEl>
                                        <p:attrNameLst>
                                          <p:attrName>style.visibility</p:attrName>
                                        </p:attrNameLst>
                                      </p:cBhvr>
                                      <p:to>
                                        <p:strVal val="visible"/>
                                      </p:to>
                                    </p:set>
                                    <p:animEffect transition="in" filter="wipe(left)">
                                      <p:cBhvr>
                                        <p:cTn id="37" dur="250"/>
                                        <p:tgtEl>
                                          <p:spTgt spid="1041"/>
                                        </p:tgtEl>
                                      </p:cBhvr>
                                    </p:animEffect>
                                  </p:childTnLst>
                                </p:cTn>
                              </p:par>
                            </p:childTnLst>
                          </p:cTn>
                        </p:par>
                        <p:par>
                          <p:cTn id="38" fill="hold">
                            <p:stCondLst>
                              <p:cond delay="2750"/>
                            </p:stCondLst>
                            <p:childTnLst>
                              <p:par>
                                <p:cTn id="39" presetID="22" presetClass="entr" presetSubtype="8" fill="hold" nodeType="afterEffect">
                                  <p:stCondLst>
                                    <p:cond delay="0"/>
                                  </p:stCondLst>
                                  <p:childTnLst>
                                    <p:set>
                                      <p:cBhvr>
                                        <p:cTn id="40" dur="1" fill="hold">
                                          <p:stCondLst>
                                            <p:cond delay="0"/>
                                          </p:stCondLst>
                                        </p:cTn>
                                        <p:tgtEl>
                                          <p:spTgt spid="1039"/>
                                        </p:tgtEl>
                                        <p:attrNameLst>
                                          <p:attrName>style.visibility</p:attrName>
                                        </p:attrNameLst>
                                      </p:cBhvr>
                                      <p:to>
                                        <p:strVal val="visible"/>
                                      </p:to>
                                    </p:set>
                                    <p:animEffect transition="in" filter="wipe(left)">
                                      <p:cBhvr>
                                        <p:cTn id="41" dur="250"/>
                                        <p:tgtEl>
                                          <p:spTgt spid="1039"/>
                                        </p:tgtEl>
                                      </p:cBhvr>
                                    </p:animEffect>
                                  </p:childTnLst>
                                </p:cTn>
                              </p:par>
                            </p:childTnLst>
                          </p:cTn>
                        </p:par>
                        <p:par>
                          <p:cTn id="42" fill="hold">
                            <p:stCondLst>
                              <p:cond delay="3000"/>
                            </p:stCondLst>
                            <p:childTnLst>
                              <p:par>
                                <p:cTn id="43" presetID="22" presetClass="entr" presetSubtype="8" fill="hold" nodeType="afterEffect">
                                  <p:stCondLst>
                                    <p:cond delay="0"/>
                                  </p:stCondLst>
                                  <p:childTnLst>
                                    <p:set>
                                      <p:cBhvr>
                                        <p:cTn id="44" dur="1" fill="hold">
                                          <p:stCondLst>
                                            <p:cond delay="0"/>
                                          </p:stCondLst>
                                        </p:cTn>
                                        <p:tgtEl>
                                          <p:spTgt spid="1038"/>
                                        </p:tgtEl>
                                        <p:attrNameLst>
                                          <p:attrName>style.visibility</p:attrName>
                                        </p:attrNameLst>
                                      </p:cBhvr>
                                      <p:to>
                                        <p:strVal val="visible"/>
                                      </p:to>
                                    </p:set>
                                    <p:animEffect transition="in" filter="wipe(left)">
                                      <p:cBhvr>
                                        <p:cTn id="45" dur="100"/>
                                        <p:tgtEl>
                                          <p:spTgt spid="1038"/>
                                        </p:tgtEl>
                                      </p:cBhvr>
                                    </p:animEffect>
                                  </p:childTnLst>
                                </p:cTn>
                              </p:par>
                            </p:childTnLst>
                          </p:cTn>
                        </p:par>
                        <p:par>
                          <p:cTn id="46" fill="hold">
                            <p:stCondLst>
                              <p:cond delay="3100"/>
                            </p:stCondLst>
                            <p:childTnLst>
                              <p:par>
                                <p:cTn id="47" presetID="22" presetClass="entr" presetSubtype="8" fill="hold" nodeType="afterEffect">
                                  <p:stCondLst>
                                    <p:cond delay="0"/>
                                  </p:stCondLst>
                                  <p:childTnLst>
                                    <p:set>
                                      <p:cBhvr>
                                        <p:cTn id="48" dur="1" fill="hold">
                                          <p:stCondLst>
                                            <p:cond delay="0"/>
                                          </p:stCondLst>
                                        </p:cTn>
                                        <p:tgtEl>
                                          <p:spTgt spid="1037"/>
                                        </p:tgtEl>
                                        <p:attrNameLst>
                                          <p:attrName>style.visibility</p:attrName>
                                        </p:attrNameLst>
                                      </p:cBhvr>
                                      <p:to>
                                        <p:strVal val="visible"/>
                                      </p:to>
                                    </p:set>
                                    <p:animEffect transition="in" filter="wipe(left)">
                                      <p:cBhvr>
                                        <p:cTn id="49" dur="100"/>
                                        <p:tgtEl>
                                          <p:spTgt spid="1037"/>
                                        </p:tgtEl>
                                      </p:cBhvr>
                                    </p:animEffect>
                                  </p:childTnLst>
                                </p:cTn>
                              </p:par>
                            </p:childTnLst>
                          </p:cTn>
                        </p:par>
                        <p:par>
                          <p:cTn id="50" fill="hold">
                            <p:stCondLst>
                              <p:cond delay="3200"/>
                            </p:stCondLst>
                            <p:childTnLst>
                              <p:par>
                                <p:cTn id="51" presetID="22" presetClass="entr" presetSubtype="8" fill="hold" nodeType="afterEffect">
                                  <p:stCondLst>
                                    <p:cond delay="0"/>
                                  </p:stCondLst>
                                  <p:childTnLst>
                                    <p:set>
                                      <p:cBhvr>
                                        <p:cTn id="52" dur="1" fill="hold">
                                          <p:stCondLst>
                                            <p:cond delay="0"/>
                                          </p:stCondLst>
                                        </p:cTn>
                                        <p:tgtEl>
                                          <p:spTgt spid="1036"/>
                                        </p:tgtEl>
                                        <p:attrNameLst>
                                          <p:attrName>style.visibility</p:attrName>
                                        </p:attrNameLst>
                                      </p:cBhvr>
                                      <p:to>
                                        <p:strVal val="visible"/>
                                      </p:to>
                                    </p:set>
                                    <p:animEffect transition="in" filter="wipe(left)">
                                      <p:cBhvr>
                                        <p:cTn id="53" dur="100"/>
                                        <p:tgtEl>
                                          <p:spTgt spid="1036"/>
                                        </p:tgtEl>
                                      </p:cBhvr>
                                    </p:animEffect>
                                  </p:childTnLst>
                                </p:cTn>
                              </p:par>
                            </p:childTnLst>
                          </p:cTn>
                        </p:par>
                        <p:par>
                          <p:cTn id="54" fill="hold">
                            <p:stCondLst>
                              <p:cond delay="3300"/>
                            </p:stCondLst>
                            <p:childTnLst>
                              <p:par>
                                <p:cTn id="55" presetID="22" presetClass="entr" presetSubtype="8" fill="hold" nodeType="afterEffect">
                                  <p:stCondLst>
                                    <p:cond delay="0"/>
                                  </p:stCondLst>
                                  <p:childTnLst>
                                    <p:set>
                                      <p:cBhvr>
                                        <p:cTn id="56" dur="1" fill="hold">
                                          <p:stCondLst>
                                            <p:cond delay="0"/>
                                          </p:stCondLst>
                                        </p:cTn>
                                        <p:tgtEl>
                                          <p:spTgt spid="1035"/>
                                        </p:tgtEl>
                                        <p:attrNameLst>
                                          <p:attrName>style.visibility</p:attrName>
                                        </p:attrNameLst>
                                      </p:cBhvr>
                                      <p:to>
                                        <p:strVal val="visible"/>
                                      </p:to>
                                    </p:set>
                                    <p:animEffect transition="in" filter="wipe(left)">
                                      <p:cBhvr>
                                        <p:cTn id="57" dur="100"/>
                                        <p:tgtEl>
                                          <p:spTgt spid="1035"/>
                                        </p:tgtEl>
                                      </p:cBhvr>
                                    </p:animEffect>
                                  </p:childTnLst>
                                </p:cTn>
                              </p:par>
                            </p:childTnLst>
                          </p:cTn>
                        </p:par>
                        <p:par>
                          <p:cTn id="58" fill="hold">
                            <p:stCondLst>
                              <p:cond delay="3400"/>
                            </p:stCondLst>
                            <p:childTnLst>
                              <p:par>
                                <p:cTn id="59" presetID="22" presetClass="entr" presetSubtype="8" fill="hold" nodeType="afterEffect">
                                  <p:stCondLst>
                                    <p:cond delay="0"/>
                                  </p:stCondLst>
                                  <p:childTnLst>
                                    <p:set>
                                      <p:cBhvr>
                                        <p:cTn id="60" dur="1" fill="hold">
                                          <p:stCondLst>
                                            <p:cond delay="0"/>
                                          </p:stCondLst>
                                        </p:cTn>
                                        <p:tgtEl>
                                          <p:spTgt spid="1034"/>
                                        </p:tgtEl>
                                        <p:attrNameLst>
                                          <p:attrName>style.visibility</p:attrName>
                                        </p:attrNameLst>
                                      </p:cBhvr>
                                      <p:to>
                                        <p:strVal val="visible"/>
                                      </p:to>
                                    </p:set>
                                    <p:animEffect transition="in" filter="wipe(left)">
                                      <p:cBhvr>
                                        <p:cTn id="61" dur="100"/>
                                        <p:tgtEl>
                                          <p:spTgt spid="1034"/>
                                        </p:tgtEl>
                                      </p:cBhvr>
                                    </p:animEffect>
                                  </p:childTnLst>
                                </p:cTn>
                              </p:par>
                            </p:childTnLst>
                          </p:cTn>
                        </p:par>
                        <p:par>
                          <p:cTn id="62" fill="hold">
                            <p:stCondLst>
                              <p:cond delay="3500"/>
                            </p:stCondLst>
                            <p:childTnLst>
                              <p:par>
                                <p:cTn id="63" presetID="22" presetClass="entr" presetSubtype="8" fill="hold" nodeType="afterEffect">
                                  <p:stCondLst>
                                    <p:cond delay="0"/>
                                  </p:stCondLst>
                                  <p:childTnLst>
                                    <p:set>
                                      <p:cBhvr>
                                        <p:cTn id="64" dur="1" fill="hold">
                                          <p:stCondLst>
                                            <p:cond delay="0"/>
                                          </p:stCondLst>
                                        </p:cTn>
                                        <p:tgtEl>
                                          <p:spTgt spid="1033"/>
                                        </p:tgtEl>
                                        <p:attrNameLst>
                                          <p:attrName>style.visibility</p:attrName>
                                        </p:attrNameLst>
                                      </p:cBhvr>
                                      <p:to>
                                        <p:strVal val="visible"/>
                                      </p:to>
                                    </p:set>
                                    <p:animEffect transition="in" filter="wipe(left)">
                                      <p:cBhvr>
                                        <p:cTn id="65" dur="100"/>
                                        <p:tgtEl>
                                          <p:spTgt spid="1033"/>
                                        </p:tgtEl>
                                      </p:cBhvr>
                                    </p:animEffect>
                                  </p:childTnLst>
                                </p:cTn>
                              </p:par>
                            </p:childTnLst>
                          </p:cTn>
                        </p:par>
                        <p:par>
                          <p:cTn id="66" fill="hold">
                            <p:stCondLst>
                              <p:cond delay="3600"/>
                            </p:stCondLst>
                            <p:childTnLst>
                              <p:par>
                                <p:cTn id="67" presetID="22" presetClass="entr" presetSubtype="8" fill="hold" nodeType="afterEffect">
                                  <p:stCondLst>
                                    <p:cond delay="0"/>
                                  </p:stCondLst>
                                  <p:childTnLst>
                                    <p:set>
                                      <p:cBhvr>
                                        <p:cTn id="68" dur="1" fill="hold">
                                          <p:stCondLst>
                                            <p:cond delay="0"/>
                                          </p:stCondLst>
                                        </p:cTn>
                                        <p:tgtEl>
                                          <p:spTgt spid="1032"/>
                                        </p:tgtEl>
                                        <p:attrNameLst>
                                          <p:attrName>style.visibility</p:attrName>
                                        </p:attrNameLst>
                                      </p:cBhvr>
                                      <p:to>
                                        <p:strVal val="visible"/>
                                      </p:to>
                                    </p:set>
                                    <p:animEffect transition="in" filter="wipe(left)">
                                      <p:cBhvr>
                                        <p:cTn id="69" dur="100"/>
                                        <p:tgtEl>
                                          <p:spTgt spid="1032"/>
                                        </p:tgtEl>
                                      </p:cBhvr>
                                    </p:animEffect>
                                  </p:childTnLst>
                                </p:cTn>
                              </p:par>
                            </p:childTnLst>
                          </p:cTn>
                        </p:par>
                        <p:par>
                          <p:cTn id="70" fill="hold">
                            <p:stCondLst>
                              <p:cond delay="3700"/>
                            </p:stCondLst>
                            <p:childTnLst>
                              <p:par>
                                <p:cTn id="71" presetID="22" presetClass="entr" presetSubtype="8" fill="hold" nodeType="afterEffect">
                                  <p:stCondLst>
                                    <p:cond delay="0"/>
                                  </p:stCondLst>
                                  <p:childTnLst>
                                    <p:set>
                                      <p:cBhvr>
                                        <p:cTn id="72" dur="1" fill="hold">
                                          <p:stCondLst>
                                            <p:cond delay="0"/>
                                          </p:stCondLst>
                                        </p:cTn>
                                        <p:tgtEl>
                                          <p:spTgt spid="1031"/>
                                        </p:tgtEl>
                                        <p:attrNameLst>
                                          <p:attrName>style.visibility</p:attrName>
                                        </p:attrNameLst>
                                      </p:cBhvr>
                                      <p:to>
                                        <p:strVal val="visible"/>
                                      </p:to>
                                    </p:set>
                                    <p:animEffect transition="in" filter="wipe(left)">
                                      <p:cBhvr>
                                        <p:cTn id="73" dur="100"/>
                                        <p:tgtEl>
                                          <p:spTgt spid="1031"/>
                                        </p:tgtEl>
                                      </p:cBhvr>
                                    </p:animEffect>
                                  </p:childTnLst>
                                </p:cTn>
                              </p:par>
                            </p:childTnLst>
                          </p:cTn>
                        </p:par>
                        <p:par>
                          <p:cTn id="74" fill="hold">
                            <p:stCondLst>
                              <p:cond delay="3800"/>
                            </p:stCondLst>
                            <p:childTnLst>
                              <p:par>
                                <p:cTn id="75" presetID="22" presetClass="entr" presetSubtype="8" fill="hold" nodeType="afterEffect">
                                  <p:stCondLst>
                                    <p:cond delay="0"/>
                                  </p:stCondLst>
                                  <p:childTnLst>
                                    <p:set>
                                      <p:cBhvr>
                                        <p:cTn id="76" dur="1" fill="hold">
                                          <p:stCondLst>
                                            <p:cond delay="0"/>
                                          </p:stCondLst>
                                        </p:cTn>
                                        <p:tgtEl>
                                          <p:spTgt spid="1030"/>
                                        </p:tgtEl>
                                        <p:attrNameLst>
                                          <p:attrName>style.visibility</p:attrName>
                                        </p:attrNameLst>
                                      </p:cBhvr>
                                      <p:to>
                                        <p:strVal val="visible"/>
                                      </p:to>
                                    </p:set>
                                    <p:animEffect transition="in" filter="wipe(left)">
                                      <p:cBhvr>
                                        <p:cTn id="77" dur="100"/>
                                        <p:tgtEl>
                                          <p:spTgt spid="1030"/>
                                        </p:tgtEl>
                                      </p:cBhvr>
                                    </p:animEffect>
                                  </p:childTnLst>
                                </p:cTn>
                              </p:par>
                            </p:childTnLst>
                          </p:cTn>
                        </p:par>
                        <p:par>
                          <p:cTn id="78" fill="hold">
                            <p:stCondLst>
                              <p:cond delay="3900"/>
                            </p:stCondLst>
                            <p:childTnLst>
                              <p:par>
                                <p:cTn id="79" presetID="22" presetClass="entr" presetSubtype="8" fill="hold" nodeType="afterEffect">
                                  <p:stCondLst>
                                    <p:cond delay="0"/>
                                  </p:stCondLst>
                                  <p:childTnLst>
                                    <p:set>
                                      <p:cBhvr>
                                        <p:cTn id="80" dur="1" fill="hold">
                                          <p:stCondLst>
                                            <p:cond delay="0"/>
                                          </p:stCondLst>
                                        </p:cTn>
                                        <p:tgtEl>
                                          <p:spTgt spid="1029"/>
                                        </p:tgtEl>
                                        <p:attrNameLst>
                                          <p:attrName>style.visibility</p:attrName>
                                        </p:attrNameLst>
                                      </p:cBhvr>
                                      <p:to>
                                        <p:strVal val="visible"/>
                                      </p:to>
                                    </p:set>
                                    <p:animEffect transition="in" filter="wipe(left)">
                                      <p:cBhvr>
                                        <p:cTn id="81" dur="100"/>
                                        <p:tgtEl>
                                          <p:spTgt spid="1029"/>
                                        </p:tgtEl>
                                      </p:cBhvr>
                                    </p:animEffect>
                                  </p:childTnLst>
                                </p:cTn>
                              </p:par>
                            </p:childTnLst>
                          </p:cTn>
                        </p:par>
                        <p:par>
                          <p:cTn id="82" fill="hold">
                            <p:stCondLst>
                              <p:cond delay="4000"/>
                            </p:stCondLst>
                            <p:childTnLst>
                              <p:par>
                                <p:cTn id="83" presetID="22" presetClass="entr" presetSubtype="8" fill="hold" nodeType="afterEffect">
                                  <p:stCondLst>
                                    <p:cond delay="0"/>
                                  </p:stCondLst>
                                  <p:childTnLst>
                                    <p:set>
                                      <p:cBhvr>
                                        <p:cTn id="84" dur="1" fill="hold">
                                          <p:stCondLst>
                                            <p:cond delay="0"/>
                                          </p:stCondLst>
                                        </p:cTn>
                                        <p:tgtEl>
                                          <p:spTgt spid="1028"/>
                                        </p:tgtEl>
                                        <p:attrNameLst>
                                          <p:attrName>style.visibility</p:attrName>
                                        </p:attrNameLst>
                                      </p:cBhvr>
                                      <p:to>
                                        <p:strVal val="visible"/>
                                      </p:to>
                                    </p:set>
                                    <p:animEffect transition="in" filter="wipe(left)">
                                      <p:cBhvr>
                                        <p:cTn id="85" dur="100"/>
                                        <p:tgtEl>
                                          <p:spTgt spid="1028"/>
                                        </p:tgtEl>
                                      </p:cBhvr>
                                    </p:animEffect>
                                  </p:childTnLst>
                                </p:cTn>
                              </p:par>
                            </p:childTnLst>
                          </p:cTn>
                        </p:par>
                        <p:par>
                          <p:cTn id="86" fill="hold">
                            <p:stCondLst>
                              <p:cond delay="4100"/>
                            </p:stCondLst>
                            <p:childTnLst>
                              <p:par>
                                <p:cTn id="87" presetID="22" presetClass="entr" presetSubtype="8" fill="hold" nodeType="afterEffect">
                                  <p:stCondLst>
                                    <p:cond delay="0"/>
                                  </p:stCondLst>
                                  <p:childTnLst>
                                    <p:set>
                                      <p:cBhvr>
                                        <p:cTn id="88" dur="1" fill="hold">
                                          <p:stCondLst>
                                            <p:cond delay="0"/>
                                          </p:stCondLst>
                                        </p:cTn>
                                        <p:tgtEl>
                                          <p:spTgt spid="1027"/>
                                        </p:tgtEl>
                                        <p:attrNameLst>
                                          <p:attrName>style.visibility</p:attrName>
                                        </p:attrNameLst>
                                      </p:cBhvr>
                                      <p:to>
                                        <p:strVal val="visible"/>
                                      </p:to>
                                    </p:set>
                                    <p:animEffect transition="in" filter="wipe(left)">
                                      <p:cBhvr>
                                        <p:cTn id="89" dur="100"/>
                                        <p:tgtEl>
                                          <p:spTgt spid="1027"/>
                                        </p:tgtEl>
                                      </p:cBhvr>
                                    </p:animEffect>
                                  </p:childTnLst>
                                </p:cTn>
                              </p:par>
                            </p:childTnLst>
                          </p:cTn>
                        </p:par>
                        <p:par>
                          <p:cTn id="90" fill="hold">
                            <p:stCondLst>
                              <p:cond delay="4200"/>
                            </p:stCondLst>
                            <p:childTnLst>
                              <p:par>
                                <p:cTn id="91" presetID="22" presetClass="entr" presetSubtype="8" fill="hold" nodeType="afterEffect">
                                  <p:stCondLst>
                                    <p:cond delay="0"/>
                                  </p:stCondLst>
                                  <p:childTnLst>
                                    <p:set>
                                      <p:cBhvr>
                                        <p:cTn id="92" dur="1" fill="hold">
                                          <p:stCondLst>
                                            <p:cond delay="0"/>
                                          </p:stCondLst>
                                        </p:cTn>
                                        <p:tgtEl>
                                          <p:spTgt spid="1026"/>
                                        </p:tgtEl>
                                        <p:attrNameLst>
                                          <p:attrName>style.visibility</p:attrName>
                                        </p:attrNameLst>
                                      </p:cBhvr>
                                      <p:to>
                                        <p:strVal val="visible"/>
                                      </p:to>
                                    </p:set>
                                    <p:animEffect transition="in" filter="wipe(left)">
                                      <p:cBhvr>
                                        <p:cTn id="93" dur="100"/>
                                        <p:tgtEl>
                                          <p:spTgt spid="1026"/>
                                        </p:tgtEl>
                                      </p:cBhvr>
                                    </p:animEffect>
                                  </p:childTnLst>
                                </p:cTn>
                              </p:par>
                            </p:childTnLst>
                          </p:cTn>
                        </p:par>
                        <p:par>
                          <p:cTn id="94" fill="hold">
                            <p:stCondLst>
                              <p:cond delay="4300"/>
                            </p:stCondLst>
                            <p:childTnLst>
                              <p:par>
                                <p:cTn id="95" presetID="22" presetClass="entr" presetSubtype="8" fill="hold" nodeType="afterEffect">
                                  <p:stCondLst>
                                    <p:cond delay="0"/>
                                  </p:stCondLst>
                                  <p:childTnLst>
                                    <p:set>
                                      <p:cBhvr>
                                        <p:cTn id="96" dur="1" fill="hold">
                                          <p:stCondLst>
                                            <p:cond delay="0"/>
                                          </p:stCondLst>
                                        </p:cTn>
                                        <p:tgtEl>
                                          <p:spTgt spid="1025"/>
                                        </p:tgtEl>
                                        <p:attrNameLst>
                                          <p:attrName>style.visibility</p:attrName>
                                        </p:attrNameLst>
                                      </p:cBhvr>
                                      <p:to>
                                        <p:strVal val="visible"/>
                                      </p:to>
                                    </p:set>
                                    <p:animEffect transition="in" filter="wipe(left)">
                                      <p:cBhvr>
                                        <p:cTn id="97" dur="100"/>
                                        <p:tgtEl>
                                          <p:spTgt spid="1025"/>
                                        </p:tgtEl>
                                      </p:cBhvr>
                                    </p:animEffect>
                                  </p:childTnLst>
                                </p:cTn>
                              </p:par>
                            </p:childTnLst>
                          </p:cTn>
                        </p:par>
                        <p:par>
                          <p:cTn id="98" fill="hold">
                            <p:stCondLst>
                              <p:cond delay="4400"/>
                            </p:stCondLst>
                            <p:childTnLst>
                              <p:par>
                                <p:cTn id="99" presetID="22" presetClass="entr" presetSubtype="8" fill="hold" nodeType="afterEffect">
                                  <p:stCondLst>
                                    <p:cond delay="0"/>
                                  </p:stCondLst>
                                  <p:childTnLst>
                                    <p:set>
                                      <p:cBhvr>
                                        <p:cTn id="100" dur="1" fill="hold">
                                          <p:stCondLst>
                                            <p:cond delay="0"/>
                                          </p:stCondLst>
                                        </p:cTn>
                                        <p:tgtEl>
                                          <p:spTgt spid="1024"/>
                                        </p:tgtEl>
                                        <p:attrNameLst>
                                          <p:attrName>style.visibility</p:attrName>
                                        </p:attrNameLst>
                                      </p:cBhvr>
                                      <p:to>
                                        <p:strVal val="visible"/>
                                      </p:to>
                                    </p:set>
                                    <p:animEffect transition="in" filter="wipe(left)">
                                      <p:cBhvr>
                                        <p:cTn id="101" dur="100"/>
                                        <p:tgtEl>
                                          <p:spTgt spid="1024"/>
                                        </p:tgtEl>
                                      </p:cBhvr>
                                    </p:animEffect>
                                  </p:childTnLst>
                                </p:cTn>
                              </p:par>
                            </p:childTnLst>
                          </p:cTn>
                        </p:par>
                        <p:par>
                          <p:cTn id="102" fill="hold">
                            <p:stCondLst>
                              <p:cond delay="4500"/>
                            </p:stCondLst>
                            <p:childTnLst>
                              <p:par>
                                <p:cTn id="103" presetID="22" presetClass="entr" presetSubtype="8" fill="hold" nodeType="afterEffect">
                                  <p:stCondLst>
                                    <p:cond delay="0"/>
                                  </p:stCondLst>
                                  <p:childTnLst>
                                    <p:set>
                                      <p:cBhvr>
                                        <p:cTn id="104" dur="1" fill="hold">
                                          <p:stCondLst>
                                            <p:cond delay="0"/>
                                          </p:stCondLst>
                                        </p:cTn>
                                        <p:tgtEl>
                                          <p:spTgt spid="1023"/>
                                        </p:tgtEl>
                                        <p:attrNameLst>
                                          <p:attrName>style.visibility</p:attrName>
                                        </p:attrNameLst>
                                      </p:cBhvr>
                                      <p:to>
                                        <p:strVal val="visible"/>
                                      </p:to>
                                    </p:set>
                                    <p:animEffect transition="in" filter="wipe(left)">
                                      <p:cBhvr>
                                        <p:cTn id="105" dur="100"/>
                                        <p:tgtEl>
                                          <p:spTgt spid="1023"/>
                                        </p:tgtEl>
                                      </p:cBhvr>
                                    </p:animEffect>
                                  </p:childTnLst>
                                </p:cTn>
                              </p:par>
                            </p:childTnLst>
                          </p:cTn>
                        </p:par>
                        <p:par>
                          <p:cTn id="106" fill="hold">
                            <p:stCondLst>
                              <p:cond delay="4600"/>
                            </p:stCondLst>
                            <p:childTnLst>
                              <p:par>
                                <p:cTn id="107" presetID="22" presetClass="entr" presetSubtype="8" fill="hold" nodeType="afterEffect">
                                  <p:stCondLst>
                                    <p:cond delay="0"/>
                                  </p:stCondLst>
                                  <p:childTnLst>
                                    <p:set>
                                      <p:cBhvr>
                                        <p:cTn id="108" dur="1" fill="hold">
                                          <p:stCondLst>
                                            <p:cond delay="0"/>
                                          </p:stCondLst>
                                        </p:cTn>
                                        <p:tgtEl>
                                          <p:spTgt spid="1022"/>
                                        </p:tgtEl>
                                        <p:attrNameLst>
                                          <p:attrName>style.visibility</p:attrName>
                                        </p:attrNameLst>
                                      </p:cBhvr>
                                      <p:to>
                                        <p:strVal val="visible"/>
                                      </p:to>
                                    </p:set>
                                    <p:animEffect transition="in" filter="wipe(left)">
                                      <p:cBhvr>
                                        <p:cTn id="109" dur="100"/>
                                        <p:tgtEl>
                                          <p:spTgt spid="1022"/>
                                        </p:tgtEl>
                                      </p:cBhvr>
                                    </p:animEffect>
                                  </p:childTnLst>
                                </p:cTn>
                              </p:par>
                            </p:childTnLst>
                          </p:cTn>
                        </p:par>
                        <p:par>
                          <p:cTn id="110" fill="hold">
                            <p:stCondLst>
                              <p:cond delay="4700"/>
                            </p:stCondLst>
                            <p:childTnLst>
                              <p:par>
                                <p:cTn id="111" presetID="22" presetClass="entr" presetSubtype="8" fill="hold" nodeType="afterEffect">
                                  <p:stCondLst>
                                    <p:cond delay="0"/>
                                  </p:stCondLst>
                                  <p:childTnLst>
                                    <p:set>
                                      <p:cBhvr>
                                        <p:cTn id="112" dur="1" fill="hold">
                                          <p:stCondLst>
                                            <p:cond delay="0"/>
                                          </p:stCondLst>
                                        </p:cTn>
                                        <p:tgtEl>
                                          <p:spTgt spid="1021"/>
                                        </p:tgtEl>
                                        <p:attrNameLst>
                                          <p:attrName>style.visibility</p:attrName>
                                        </p:attrNameLst>
                                      </p:cBhvr>
                                      <p:to>
                                        <p:strVal val="visible"/>
                                      </p:to>
                                    </p:set>
                                    <p:animEffect transition="in" filter="wipe(left)">
                                      <p:cBhvr>
                                        <p:cTn id="113" dur="100"/>
                                        <p:tgtEl>
                                          <p:spTgt spid="1021"/>
                                        </p:tgtEl>
                                      </p:cBhvr>
                                    </p:animEffect>
                                  </p:childTnLst>
                                </p:cTn>
                              </p:par>
                            </p:childTnLst>
                          </p:cTn>
                        </p:par>
                        <p:par>
                          <p:cTn id="114" fill="hold">
                            <p:stCondLst>
                              <p:cond delay="4800"/>
                            </p:stCondLst>
                            <p:childTnLst>
                              <p:par>
                                <p:cTn id="115" presetID="22" presetClass="entr" presetSubtype="8" fill="hold" nodeType="afterEffect">
                                  <p:stCondLst>
                                    <p:cond delay="0"/>
                                  </p:stCondLst>
                                  <p:childTnLst>
                                    <p:set>
                                      <p:cBhvr>
                                        <p:cTn id="116" dur="1" fill="hold">
                                          <p:stCondLst>
                                            <p:cond delay="0"/>
                                          </p:stCondLst>
                                        </p:cTn>
                                        <p:tgtEl>
                                          <p:spTgt spid="1020"/>
                                        </p:tgtEl>
                                        <p:attrNameLst>
                                          <p:attrName>style.visibility</p:attrName>
                                        </p:attrNameLst>
                                      </p:cBhvr>
                                      <p:to>
                                        <p:strVal val="visible"/>
                                      </p:to>
                                    </p:set>
                                    <p:animEffect transition="in" filter="wipe(left)">
                                      <p:cBhvr>
                                        <p:cTn id="117" dur="100"/>
                                        <p:tgtEl>
                                          <p:spTgt spid="1020"/>
                                        </p:tgtEl>
                                      </p:cBhvr>
                                    </p:animEffect>
                                  </p:childTnLst>
                                </p:cTn>
                              </p:par>
                            </p:childTnLst>
                          </p:cTn>
                        </p:par>
                        <p:par>
                          <p:cTn id="118" fill="hold">
                            <p:stCondLst>
                              <p:cond delay="4900"/>
                            </p:stCondLst>
                            <p:childTnLst>
                              <p:par>
                                <p:cTn id="119" presetID="22" presetClass="entr" presetSubtype="8" fill="hold" nodeType="afterEffect">
                                  <p:stCondLst>
                                    <p:cond delay="0"/>
                                  </p:stCondLst>
                                  <p:childTnLst>
                                    <p:set>
                                      <p:cBhvr>
                                        <p:cTn id="120" dur="1" fill="hold">
                                          <p:stCondLst>
                                            <p:cond delay="0"/>
                                          </p:stCondLst>
                                        </p:cTn>
                                        <p:tgtEl>
                                          <p:spTgt spid="1019"/>
                                        </p:tgtEl>
                                        <p:attrNameLst>
                                          <p:attrName>style.visibility</p:attrName>
                                        </p:attrNameLst>
                                      </p:cBhvr>
                                      <p:to>
                                        <p:strVal val="visible"/>
                                      </p:to>
                                    </p:set>
                                    <p:animEffect transition="in" filter="wipe(left)">
                                      <p:cBhvr>
                                        <p:cTn id="121" dur="100"/>
                                        <p:tgtEl>
                                          <p:spTgt spid="1019"/>
                                        </p:tgtEl>
                                      </p:cBhvr>
                                    </p:animEffect>
                                  </p:childTnLst>
                                </p:cTn>
                              </p:par>
                            </p:childTnLst>
                          </p:cTn>
                        </p:par>
                        <p:par>
                          <p:cTn id="122" fill="hold">
                            <p:stCondLst>
                              <p:cond delay="5000"/>
                            </p:stCondLst>
                            <p:childTnLst>
                              <p:par>
                                <p:cTn id="123" presetID="22" presetClass="entr" presetSubtype="8" fill="hold" nodeType="afterEffect">
                                  <p:stCondLst>
                                    <p:cond delay="0"/>
                                  </p:stCondLst>
                                  <p:childTnLst>
                                    <p:set>
                                      <p:cBhvr>
                                        <p:cTn id="124" dur="1" fill="hold">
                                          <p:stCondLst>
                                            <p:cond delay="0"/>
                                          </p:stCondLst>
                                        </p:cTn>
                                        <p:tgtEl>
                                          <p:spTgt spid="1018"/>
                                        </p:tgtEl>
                                        <p:attrNameLst>
                                          <p:attrName>style.visibility</p:attrName>
                                        </p:attrNameLst>
                                      </p:cBhvr>
                                      <p:to>
                                        <p:strVal val="visible"/>
                                      </p:to>
                                    </p:set>
                                    <p:animEffect transition="in" filter="wipe(left)">
                                      <p:cBhvr>
                                        <p:cTn id="125" dur="100"/>
                                        <p:tgtEl>
                                          <p:spTgt spid="1018"/>
                                        </p:tgtEl>
                                      </p:cBhvr>
                                    </p:animEffect>
                                  </p:childTnLst>
                                </p:cTn>
                              </p:par>
                            </p:childTnLst>
                          </p:cTn>
                        </p:par>
                        <p:par>
                          <p:cTn id="126" fill="hold">
                            <p:stCondLst>
                              <p:cond delay="5100"/>
                            </p:stCondLst>
                            <p:childTnLst>
                              <p:par>
                                <p:cTn id="127" presetID="22" presetClass="entr" presetSubtype="8" fill="hold" nodeType="afterEffect">
                                  <p:stCondLst>
                                    <p:cond delay="0"/>
                                  </p:stCondLst>
                                  <p:childTnLst>
                                    <p:set>
                                      <p:cBhvr>
                                        <p:cTn id="128" dur="1" fill="hold">
                                          <p:stCondLst>
                                            <p:cond delay="0"/>
                                          </p:stCondLst>
                                        </p:cTn>
                                        <p:tgtEl>
                                          <p:spTgt spid="1017"/>
                                        </p:tgtEl>
                                        <p:attrNameLst>
                                          <p:attrName>style.visibility</p:attrName>
                                        </p:attrNameLst>
                                      </p:cBhvr>
                                      <p:to>
                                        <p:strVal val="visible"/>
                                      </p:to>
                                    </p:set>
                                    <p:animEffect transition="in" filter="wipe(left)">
                                      <p:cBhvr>
                                        <p:cTn id="129" dur="100"/>
                                        <p:tgtEl>
                                          <p:spTgt spid="1017"/>
                                        </p:tgtEl>
                                      </p:cBhvr>
                                    </p:animEffect>
                                  </p:childTnLst>
                                </p:cTn>
                              </p:par>
                            </p:childTnLst>
                          </p:cTn>
                        </p:par>
                        <p:par>
                          <p:cTn id="130" fill="hold">
                            <p:stCondLst>
                              <p:cond delay="5200"/>
                            </p:stCondLst>
                            <p:childTnLst>
                              <p:par>
                                <p:cTn id="131" presetID="22" presetClass="entr" presetSubtype="8" fill="hold" nodeType="afterEffect">
                                  <p:stCondLst>
                                    <p:cond delay="0"/>
                                  </p:stCondLst>
                                  <p:childTnLst>
                                    <p:set>
                                      <p:cBhvr>
                                        <p:cTn id="132" dur="1" fill="hold">
                                          <p:stCondLst>
                                            <p:cond delay="0"/>
                                          </p:stCondLst>
                                        </p:cTn>
                                        <p:tgtEl>
                                          <p:spTgt spid="1016"/>
                                        </p:tgtEl>
                                        <p:attrNameLst>
                                          <p:attrName>style.visibility</p:attrName>
                                        </p:attrNameLst>
                                      </p:cBhvr>
                                      <p:to>
                                        <p:strVal val="visible"/>
                                      </p:to>
                                    </p:set>
                                    <p:animEffect transition="in" filter="wipe(left)">
                                      <p:cBhvr>
                                        <p:cTn id="133" dur="100"/>
                                        <p:tgtEl>
                                          <p:spTgt spid="1016"/>
                                        </p:tgtEl>
                                      </p:cBhvr>
                                    </p:animEffect>
                                  </p:childTnLst>
                                </p:cTn>
                              </p:par>
                            </p:childTnLst>
                          </p:cTn>
                        </p:par>
                        <p:par>
                          <p:cTn id="134" fill="hold">
                            <p:stCondLst>
                              <p:cond delay="5300"/>
                            </p:stCondLst>
                            <p:childTnLst>
                              <p:par>
                                <p:cTn id="135" presetID="22" presetClass="entr" presetSubtype="8" fill="hold" nodeType="afterEffect">
                                  <p:stCondLst>
                                    <p:cond delay="0"/>
                                  </p:stCondLst>
                                  <p:childTnLst>
                                    <p:set>
                                      <p:cBhvr>
                                        <p:cTn id="136" dur="1" fill="hold">
                                          <p:stCondLst>
                                            <p:cond delay="0"/>
                                          </p:stCondLst>
                                        </p:cTn>
                                        <p:tgtEl>
                                          <p:spTgt spid="1015"/>
                                        </p:tgtEl>
                                        <p:attrNameLst>
                                          <p:attrName>style.visibility</p:attrName>
                                        </p:attrNameLst>
                                      </p:cBhvr>
                                      <p:to>
                                        <p:strVal val="visible"/>
                                      </p:to>
                                    </p:set>
                                    <p:animEffect transition="in" filter="wipe(left)">
                                      <p:cBhvr>
                                        <p:cTn id="137" dur="100"/>
                                        <p:tgtEl>
                                          <p:spTgt spid="1015"/>
                                        </p:tgtEl>
                                      </p:cBhvr>
                                    </p:animEffect>
                                  </p:childTnLst>
                                </p:cTn>
                              </p:par>
                            </p:childTnLst>
                          </p:cTn>
                        </p:par>
                        <p:par>
                          <p:cTn id="138" fill="hold">
                            <p:stCondLst>
                              <p:cond delay="5400"/>
                            </p:stCondLst>
                            <p:childTnLst>
                              <p:par>
                                <p:cTn id="139" presetID="22" presetClass="entr" presetSubtype="8" fill="hold" nodeType="afterEffect">
                                  <p:stCondLst>
                                    <p:cond delay="0"/>
                                  </p:stCondLst>
                                  <p:childTnLst>
                                    <p:set>
                                      <p:cBhvr>
                                        <p:cTn id="140" dur="1" fill="hold">
                                          <p:stCondLst>
                                            <p:cond delay="0"/>
                                          </p:stCondLst>
                                        </p:cTn>
                                        <p:tgtEl>
                                          <p:spTgt spid="1014"/>
                                        </p:tgtEl>
                                        <p:attrNameLst>
                                          <p:attrName>style.visibility</p:attrName>
                                        </p:attrNameLst>
                                      </p:cBhvr>
                                      <p:to>
                                        <p:strVal val="visible"/>
                                      </p:to>
                                    </p:set>
                                    <p:animEffect transition="in" filter="wipe(left)">
                                      <p:cBhvr>
                                        <p:cTn id="141" dur="100"/>
                                        <p:tgtEl>
                                          <p:spTgt spid="1014"/>
                                        </p:tgtEl>
                                      </p:cBhvr>
                                    </p:animEffect>
                                  </p:childTnLst>
                                </p:cTn>
                              </p:par>
                            </p:childTnLst>
                          </p:cTn>
                        </p:par>
                        <p:par>
                          <p:cTn id="142" fill="hold">
                            <p:stCondLst>
                              <p:cond delay="5500"/>
                            </p:stCondLst>
                            <p:childTnLst>
                              <p:par>
                                <p:cTn id="143" presetID="22" presetClass="entr" presetSubtype="8" fill="hold" nodeType="afterEffect">
                                  <p:stCondLst>
                                    <p:cond delay="0"/>
                                  </p:stCondLst>
                                  <p:childTnLst>
                                    <p:set>
                                      <p:cBhvr>
                                        <p:cTn id="144" dur="1" fill="hold">
                                          <p:stCondLst>
                                            <p:cond delay="0"/>
                                          </p:stCondLst>
                                        </p:cTn>
                                        <p:tgtEl>
                                          <p:spTgt spid="1013"/>
                                        </p:tgtEl>
                                        <p:attrNameLst>
                                          <p:attrName>style.visibility</p:attrName>
                                        </p:attrNameLst>
                                      </p:cBhvr>
                                      <p:to>
                                        <p:strVal val="visible"/>
                                      </p:to>
                                    </p:set>
                                    <p:animEffect transition="in" filter="wipe(left)">
                                      <p:cBhvr>
                                        <p:cTn id="145" dur="100"/>
                                        <p:tgtEl>
                                          <p:spTgt spid="1013"/>
                                        </p:tgtEl>
                                      </p:cBhvr>
                                    </p:animEffect>
                                  </p:childTnLst>
                                </p:cTn>
                              </p:par>
                            </p:childTnLst>
                          </p:cTn>
                        </p:par>
                        <p:par>
                          <p:cTn id="146" fill="hold">
                            <p:stCondLst>
                              <p:cond delay="5600"/>
                            </p:stCondLst>
                            <p:childTnLst>
                              <p:par>
                                <p:cTn id="147" presetID="22" presetClass="entr" presetSubtype="8" fill="hold" nodeType="afterEffect">
                                  <p:stCondLst>
                                    <p:cond delay="0"/>
                                  </p:stCondLst>
                                  <p:childTnLst>
                                    <p:set>
                                      <p:cBhvr>
                                        <p:cTn id="148" dur="1" fill="hold">
                                          <p:stCondLst>
                                            <p:cond delay="0"/>
                                          </p:stCondLst>
                                        </p:cTn>
                                        <p:tgtEl>
                                          <p:spTgt spid="1012"/>
                                        </p:tgtEl>
                                        <p:attrNameLst>
                                          <p:attrName>style.visibility</p:attrName>
                                        </p:attrNameLst>
                                      </p:cBhvr>
                                      <p:to>
                                        <p:strVal val="visible"/>
                                      </p:to>
                                    </p:set>
                                    <p:animEffect transition="in" filter="wipe(left)">
                                      <p:cBhvr>
                                        <p:cTn id="149" dur="100"/>
                                        <p:tgtEl>
                                          <p:spTgt spid="1012"/>
                                        </p:tgtEl>
                                      </p:cBhvr>
                                    </p:animEffect>
                                  </p:childTnLst>
                                </p:cTn>
                              </p:par>
                            </p:childTnLst>
                          </p:cTn>
                        </p:par>
                        <p:par>
                          <p:cTn id="150" fill="hold">
                            <p:stCondLst>
                              <p:cond delay="5700"/>
                            </p:stCondLst>
                            <p:childTnLst>
                              <p:par>
                                <p:cTn id="151" presetID="22" presetClass="entr" presetSubtype="8" fill="hold" nodeType="afterEffect">
                                  <p:stCondLst>
                                    <p:cond delay="0"/>
                                  </p:stCondLst>
                                  <p:childTnLst>
                                    <p:set>
                                      <p:cBhvr>
                                        <p:cTn id="152" dur="1" fill="hold">
                                          <p:stCondLst>
                                            <p:cond delay="0"/>
                                          </p:stCondLst>
                                        </p:cTn>
                                        <p:tgtEl>
                                          <p:spTgt spid="1011"/>
                                        </p:tgtEl>
                                        <p:attrNameLst>
                                          <p:attrName>style.visibility</p:attrName>
                                        </p:attrNameLst>
                                      </p:cBhvr>
                                      <p:to>
                                        <p:strVal val="visible"/>
                                      </p:to>
                                    </p:set>
                                    <p:animEffect transition="in" filter="wipe(left)">
                                      <p:cBhvr>
                                        <p:cTn id="153" dur="100"/>
                                        <p:tgtEl>
                                          <p:spTgt spid="1011"/>
                                        </p:tgtEl>
                                      </p:cBhvr>
                                    </p:animEffect>
                                  </p:childTnLst>
                                </p:cTn>
                              </p:par>
                            </p:childTnLst>
                          </p:cTn>
                        </p:par>
                        <p:par>
                          <p:cTn id="154" fill="hold">
                            <p:stCondLst>
                              <p:cond delay="5800"/>
                            </p:stCondLst>
                            <p:childTnLst>
                              <p:par>
                                <p:cTn id="155" presetID="22" presetClass="entr" presetSubtype="8" fill="hold" nodeType="afterEffect">
                                  <p:stCondLst>
                                    <p:cond delay="0"/>
                                  </p:stCondLst>
                                  <p:childTnLst>
                                    <p:set>
                                      <p:cBhvr>
                                        <p:cTn id="156" dur="1" fill="hold">
                                          <p:stCondLst>
                                            <p:cond delay="0"/>
                                          </p:stCondLst>
                                        </p:cTn>
                                        <p:tgtEl>
                                          <p:spTgt spid="1010"/>
                                        </p:tgtEl>
                                        <p:attrNameLst>
                                          <p:attrName>style.visibility</p:attrName>
                                        </p:attrNameLst>
                                      </p:cBhvr>
                                      <p:to>
                                        <p:strVal val="visible"/>
                                      </p:to>
                                    </p:set>
                                    <p:animEffect transition="in" filter="wipe(left)">
                                      <p:cBhvr>
                                        <p:cTn id="157" dur="100"/>
                                        <p:tgtEl>
                                          <p:spTgt spid="1010"/>
                                        </p:tgtEl>
                                      </p:cBhvr>
                                    </p:animEffect>
                                  </p:childTnLst>
                                </p:cTn>
                              </p:par>
                            </p:childTnLst>
                          </p:cTn>
                        </p:par>
                        <p:par>
                          <p:cTn id="158" fill="hold">
                            <p:stCondLst>
                              <p:cond delay="5900"/>
                            </p:stCondLst>
                            <p:childTnLst>
                              <p:par>
                                <p:cTn id="159" presetID="22" presetClass="entr" presetSubtype="8" fill="hold" nodeType="afterEffect">
                                  <p:stCondLst>
                                    <p:cond delay="0"/>
                                  </p:stCondLst>
                                  <p:childTnLst>
                                    <p:set>
                                      <p:cBhvr>
                                        <p:cTn id="160" dur="1" fill="hold">
                                          <p:stCondLst>
                                            <p:cond delay="0"/>
                                          </p:stCondLst>
                                        </p:cTn>
                                        <p:tgtEl>
                                          <p:spTgt spid="1009"/>
                                        </p:tgtEl>
                                        <p:attrNameLst>
                                          <p:attrName>style.visibility</p:attrName>
                                        </p:attrNameLst>
                                      </p:cBhvr>
                                      <p:to>
                                        <p:strVal val="visible"/>
                                      </p:to>
                                    </p:set>
                                    <p:animEffect transition="in" filter="wipe(left)">
                                      <p:cBhvr>
                                        <p:cTn id="161" dur="100"/>
                                        <p:tgtEl>
                                          <p:spTgt spid="1009"/>
                                        </p:tgtEl>
                                      </p:cBhvr>
                                    </p:animEffect>
                                  </p:childTnLst>
                                </p:cTn>
                              </p:par>
                            </p:childTnLst>
                          </p:cTn>
                        </p:par>
                        <p:par>
                          <p:cTn id="162" fill="hold">
                            <p:stCondLst>
                              <p:cond delay="6000"/>
                            </p:stCondLst>
                            <p:childTnLst>
                              <p:par>
                                <p:cTn id="163" presetID="22" presetClass="entr" presetSubtype="8" fill="hold" nodeType="afterEffect">
                                  <p:stCondLst>
                                    <p:cond delay="0"/>
                                  </p:stCondLst>
                                  <p:childTnLst>
                                    <p:set>
                                      <p:cBhvr>
                                        <p:cTn id="164" dur="1" fill="hold">
                                          <p:stCondLst>
                                            <p:cond delay="0"/>
                                          </p:stCondLst>
                                        </p:cTn>
                                        <p:tgtEl>
                                          <p:spTgt spid="1008"/>
                                        </p:tgtEl>
                                        <p:attrNameLst>
                                          <p:attrName>style.visibility</p:attrName>
                                        </p:attrNameLst>
                                      </p:cBhvr>
                                      <p:to>
                                        <p:strVal val="visible"/>
                                      </p:to>
                                    </p:set>
                                    <p:animEffect transition="in" filter="wipe(left)">
                                      <p:cBhvr>
                                        <p:cTn id="165" dur="100"/>
                                        <p:tgtEl>
                                          <p:spTgt spid="1008"/>
                                        </p:tgtEl>
                                      </p:cBhvr>
                                    </p:animEffect>
                                  </p:childTnLst>
                                </p:cTn>
                              </p:par>
                            </p:childTnLst>
                          </p:cTn>
                        </p:par>
                        <p:par>
                          <p:cTn id="166" fill="hold">
                            <p:stCondLst>
                              <p:cond delay="6100"/>
                            </p:stCondLst>
                            <p:childTnLst>
                              <p:par>
                                <p:cTn id="167" presetID="22" presetClass="entr" presetSubtype="8" fill="hold" nodeType="afterEffect">
                                  <p:stCondLst>
                                    <p:cond delay="0"/>
                                  </p:stCondLst>
                                  <p:childTnLst>
                                    <p:set>
                                      <p:cBhvr>
                                        <p:cTn id="168" dur="1" fill="hold">
                                          <p:stCondLst>
                                            <p:cond delay="0"/>
                                          </p:stCondLst>
                                        </p:cTn>
                                        <p:tgtEl>
                                          <p:spTgt spid="1007"/>
                                        </p:tgtEl>
                                        <p:attrNameLst>
                                          <p:attrName>style.visibility</p:attrName>
                                        </p:attrNameLst>
                                      </p:cBhvr>
                                      <p:to>
                                        <p:strVal val="visible"/>
                                      </p:to>
                                    </p:set>
                                    <p:animEffect transition="in" filter="wipe(left)">
                                      <p:cBhvr>
                                        <p:cTn id="169" dur="100"/>
                                        <p:tgtEl>
                                          <p:spTgt spid="1007"/>
                                        </p:tgtEl>
                                      </p:cBhvr>
                                    </p:animEffect>
                                  </p:childTnLst>
                                </p:cTn>
                              </p:par>
                            </p:childTnLst>
                          </p:cTn>
                        </p:par>
                        <p:par>
                          <p:cTn id="170" fill="hold">
                            <p:stCondLst>
                              <p:cond delay="6200"/>
                            </p:stCondLst>
                            <p:childTnLst>
                              <p:par>
                                <p:cTn id="171" presetID="22" presetClass="entr" presetSubtype="8" fill="hold" nodeType="afterEffect">
                                  <p:stCondLst>
                                    <p:cond delay="0"/>
                                  </p:stCondLst>
                                  <p:childTnLst>
                                    <p:set>
                                      <p:cBhvr>
                                        <p:cTn id="172" dur="1" fill="hold">
                                          <p:stCondLst>
                                            <p:cond delay="0"/>
                                          </p:stCondLst>
                                        </p:cTn>
                                        <p:tgtEl>
                                          <p:spTgt spid="1006"/>
                                        </p:tgtEl>
                                        <p:attrNameLst>
                                          <p:attrName>style.visibility</p:attrName>
                                        </p:attrNameLst>
                                      </p:cBhvr>
                                      <p:to>
                                        <p:strVal val="visible"/>
                                      </p:to>
                                    </p:set>
                                    <p:animEffect transition="in" filter="wipe(left)">
                                      <p:cBhvr>
                                        <p:cTn id="173" dur="100"/>
                                        <p:tgtEl>
                                          <p:spTgt spid="1006"/>
                                        </p:tgtEl>
                                      </p:cBhvr>
                                    </p:animEffect>
                                  </p:childTnLst>
                                </p:cTn>
                              </p:par>
                            </p:childTnLst>
                          </p:cTn>
                        </p:par>
                        <p:par>
                          <p:cTn id="174" fill="hold">
                            <p:stCondLst>
                              <p:cond delay="6300"/>
                            </p:stCondLst>
                            <p:childTnLst>
                              <p:par>
                                <p:cTn id="175" presetID="22" presetClass="entr" presetSubtype="8" fill="hold" nodeType="afterEffect">
                                  <p:stCondLst>
                                    <p:cond delay="0"/>
                                  </p:stCondLst>
                                  <p:childTnLst>
                                    <p:set>
                                      <p:cBhvr>
                                        <p:cTn id="176" dur="1" fill="hold">
                                          <p:stCondLst>
                                            <p:cond delay="0"/>
                                          </p:stCondLst>
                                        </p:cTn>
                                        <p:tgtEl>
                                          <p:spTgt spid="1005"/>
                                        </p:tgtEl>
                                        <p:attrNameLst>
                                          <p:attrName>style.visibility</p:attrName>
                                        </p:attrNameLst>
                                      </p:cBhvr>
                                      <p:to>
                                        <p:strVal val="visible"/>
                                      </p:to>
                                    </p:set>
                                    <p:animEffect transition="in" filter="wipe(left)">
                                      <p:cBhvr>
                                        <p:cTn id="177" dur="100"/>
                                        <p:tgtEl>
                                          <p:spTgt spid="1005"/>
                                        </p:tgtEl>
                                      </p:cBhvr>
                                    </p:animEffect>
                                  </p:childTnLst>
                                </p:cTn>
                              </p:par>
                            </p:childTnLst>
                          </p:cTn>
                        </p:par>
                        <p:par>
                          <p:cTn id="178" fill="hold">
                            <p:stCondLst>
                              <p:cond delay="6400"/>
                            </p:stCondLst>
                            <p:childTnLst>
                              <p:par>
                                <p:cTn id="179" presetID="22" presetClass="entr" presetSubtype="8" fill="hold" nodeType="afterEffect">
                                  <p:stCondLst>
                                    <p:cond delay="0"/>
                                  </p:stCondLst>
                                  <p:childTnLst>
                                    <p:set>
                                      <p:cBhvr>
                                        <p:cTn id="180" dur="1" fill="hold">
                                          <p:stCondLst>
                                            <p:cond delay="0"/>
                                          </p:stCondLst>
                                        </p:cTn>
                                        <p:tgtEl>
                                          <p:spTgt spid="1004"/>
                                        </p:tgtEl>
                                        <p:attrNameLst>
                                          <p:attrName>style.visibility</p:attrName>
                                        </p:attrNameLst>
                                      </p:cBhvr>
                                      <p:to>
                                        <p:strVal val="visible"/>
                                      </p:to>
                                    </p:set>
                                    <p:animEffect transition="in" filter="wipe(left)">
                                      <p:cBhvr>
                                        <p:cTn id="181" dur="100"/>
                                        <p:tgtEl>
                                          <p:spTgt spid="1004"/>
                                        </p:tgtEl>
                                      </p:cBhvr>
                                    </p:animEffect>
                                  </p:childTnLst>
                                </p:cTn>
                              </p:par>
                            </p:childTnLst>
                          </p:cTn>
                        </p:par>
                        <p:par>
                          <p:cTn id="182" fill="hold">
                            <p:stCondLst>
                              <p:cond delay="6500"/>
                            </p:stCondLst>
                            <p:childTnLst>
                              <p:par>
                                <p:cTn id="183" presetID="22" presetClass="entr" presetSubtype="8" fill="hold" nodeType="afterEffect">
                                  <p:stCondLst>
                                    <p:cond delay="0"/>
                                  </p:stCondLst>
                                  <p:childTnLst>
                                    <p:set>
                                      <p:cBhvr>
                                        <p:cTn id="184" dur="1" fill="hold">
                                          <p:stCondLst>
                                            <p:cond delay="0"/>
                                          </p:stCondLst>
                                        </p:cTn>
                                        <p:tgtEl>
                                          <p:spTgt spid="1003"/>
                                        </p:tgtEl>
                                        <p:attrNameLst>
                                          <p:attrName>style.visibility</p:attrName>
                                        </p:attrNameLst>
                                      </p:cBhvr>
                                      <p:to>
                                        <p:strVal val="visible"/>
                                      </p:to>
                                    </p:set>
                                    <p:animEffect transition="in" filter="wipe(left)">
                                      <p:cBhvr>
                                        <p:cTn id="185" dur="100"/>
                                        <p:tgtEl>
                                          <p:spTgt spid="1003"/>
                                        </p:tgtEl>
                                      </p:cBhvr>
                                    </p:animEffect>
                                  </p:childTnLst>
                                </p:cTn>
                              </p:par>
                            </p:childTnLst>
                          </p:cTn>
                        </p:par>
                        <p:par>
                          <p:cTn id="186" fill="hold">
                            <p:stCondLst>
                              <p:cond delay="6600"/>
                            </p:stCondLst>
                            <p:childTnLst>
                              <p:par>
                                <p:cTn id="187" presetID="22" presetClass="entr" presetSubtype="8" fill="hold" nodeType="afterEffect">
                                  <p:stCondLst>
                                    <p:cond delay="0"/>
                                  </p:stCondLst>
                                  <p:childTnLst>
                                    <p:set>
                                      <p:cBhvr>
                                        <p:cTn id="188" dur="1" fill="hold">
                                          <p:stCondLst>
                                            <p:cond delay="0"/>
                                          </p:stCondLst>
                                        </p:cTn>
                                        <p:tgtEl>
                                          <p:spTgt spid="1000"/>
                                        </p:tgtEl>
                                        <p:attrNameLst>
                                          <p:attrName>style.visibility</p:attrName>
                                        </p:attrNameLst>
                                      </p:cBhvr>
                                      <p:to>
                                        <p:strVal val="visible"/>
                                      </p:to>
                                    </p:set>
                                    <p:animEffect transition="in" filter="wipe(left)">
                                      <p:cBhvr>
                                        <p:cTn id="189" dur="100"/>
                                        <p:tgtEl>
                                          <p:spTgt spid="1000"/>
                                        </p:tgtEl>
                                      </p:cBhvr>
                                    </p:animEffect>
                                  </p:childTnLst>
                                </p:cTn>
                              </p:par>
                            </p:childTnLst>
                          </p:cTn>
                        </p:par>
                        <p:par>
                          <p:cTn id="190" fill="hold">
                            <p:stCondLst>
                              <p:cond delay="6700"/>
                            </p:stCondLst>
                            <p:childTnLst>
                              <p:par>
                                <p:cTn id="191" presetID="22" presetClass="entr" presetSubtype="8" fill="hold" nodeType="afterEffect">
                                  <p:stCondLst>
                                    <p:cond delay="0"/>
                                  </p:stCondLst>
                                  <p:childTnLst>
                                    <p:set>
                                      <p:cBhvr>
                                        <p:cTn id="192" dur="1" fill="hold">
                                          <p:stCondLst>
                                            <p:cond delay="0"/>
                                          </p:stCondLst>
                                        </p:cTn>
                                        <p:tgtEl>
                                          <p:spTgt spid="999"/>
                                        </p:tgtEl>
                                        <p:attrNameLst>
                                          <p:attrName>style.visibility</p:attrName>
                                        </p:attrNameLst>
                                      </p:cBhvr>
                                      <p:to>
                                        <p:strVal val="visible"/>
                                      </p:to>
                                    </p:set>
                                    <p:animEffect transition="in" filter="wipe(left)">
                                      <p:cBhvr>
                                        <p:cTn id="193" dur="100"/>
                                        <p:tgtEl>
                                          <p:spTgt spid="999"/>
                                        </p:tgtEl>
                                      </p:cBhvr>
                                    </p:animEffect>
                                  </p:childTnLst>
                                </p:cTn>
                              </p:par>
                            </p:childTnLst>
                          </p:cTn>
                        </p:par>
                        <p:par>
                          <p:cTn id="194" fill="hold">
                            <p:stCondLst>
                              <p:cond delay="6800"/>
                            </p:stCondLst>
                            <p:childTnLst>
                              <p:par>
                                <p:cTn id="195" presetID="22" presetClass="entr" presetSubtype="8" fill="hold" nodeType="afterEffect">
                                  <p:stCondLst>
                                    <p:cond delay="0"/>
                                  </p:stCondLst>
                                  <p:childTnLst>
                                    <p:set>
                                      <p:cBhvr>
                                        <p:cTn id="196" dur="1" fill="hold">
                                          <p:stCondLst>
                                            <p:cond delay="0"/>
                                          </p:stCondLst>
                                        </p:cTn>
                                        <p:tgtEl>
                                          <p:spTgt spid="998"/>
                                        </p:tgtEl>
                                        <p:attrNameLst>
                                          <p:attrName>style.visibility</p:attrName>
                                        </p:attrNameLst>
                                      </p:cBhvr>
                                      <p:to>
                                        <p:strVal val="visible"/>
                                      </p:to>
                                    </p:set>
                                    <p:animEffect transition="in" filter="wipe(left)">
                                      <p:cBhvr>
                                        <p:cTn id="197" dur="100"/>
                                        <p:tgtEl>
                                          <p:spTgt spid="998"/>
                                        </p:tgtEl>
                                      </p:cBhvr>
                                    </p:animEffect>
                                  </p:childTnLst>
                                </p:cTn>
                              </p:par>
                            </p:childTnLst>
                          </p:cTn>
                        </p:par>
                        <p:par>
                          <p:cTn id="198" fill="hold">
                            <p:stCondLst>
                              <p:cond delay="6900"/>
                            </p:stCondLst>
                            <p:childTnLst>
                              <p:par>
                                <p:cTn id="199" presetID="22" presetClass="entr" presetSubtype="8" fill="hold" nodeType="afterEffect">
                                  <p:stCondLst>
                                    <p:cond delay="0"/>
                                  </p:stCondLst>
                                  <p:childTnLst>
                                    <p:set>
                                      <p:cBhvr>
                                        <p:cTn id="200" dur="1" fill="hold">
                                          <p:stCondLst>
                                            <p:cond delay="0"/>
                                          </p:stCondLst>
                                        </p:cTn>
                                        <p:tgtEl>
                                          <p:spTgt spid="997"/>
                                        </p:tgtEl>
                                        <p:attrNameLst>
                                          <p:attrName>style.visibility</p:attrName>
                                        </p:attrNameLst>
                                      </p:cBhvr>
                                      <p:to>
                                        <p:strVal val="visible"/>
                                      </p:to>
                                    </p:set>
                                    <p:animEffect transition="in" filter="wipe(left)">
                                      <p:cBhvr>
                                        <p:cTn id="201" dur="100"/>
                                        <p:tgtEl>
                                          <p:spTgt spid="997"/>
                                        </p:tgtEl>
                                      </p:cBhvr>
                                    </p:animEffect>
                                  </p:childTnLst>
                                </p:cTn>
                              </p:par>
                            </p:childTnLst>
                          </p:cTn>
                        </p:par>
                        <p:par>
                          <p:cTn id="202" fill="hold">
                            <p:stCondLst>
                              <p:cond delay="7000"/>
                            </p:stCondLst>
                            <p:childTnLst>
                              <p:par>
                                <p:cTn id="203" presetID="22" presetClass="entr" presetSubtype="8" fill="hold" nodeType="afterEffect">
                                  <p:stCondLst>
                                    <p:cond delay="0"/>
                                  </p:stCondLst>
                                  <p:childTnLst>
                                    <p:set>
                                      <p:cBhvr>
                                        <p:cTn id="204" dur="1" fill="hold">
                                          <p:stCondLst>
                                            <p:cond delay="0"/>
                                          </p:stCondLst>
                                        </p:cTn>
                                        <p:tgtEl>
                                          <p:spTgt spid="996"/>
                                        </p:tgtEl>
                                        <p:attrNameLst>
                                          <p:attrName>style.visibility</p:attrName>
                                        </p:attrNameLst>
                                      </p:cBhvr>
                                      <p:to>
                                        <p:strVal val="visible"/>
                                      </p:to>
                                    </p:set>
                                    <p:animEffect transition="in" filter="wipe(left)">
                                      <p:cBhvr>
                                        <p:cTn id="205" dur="100"/>
                                        <p:tgtEl>
                                          <p:spTgt spid="996"/>
                                        </p:tgtEl>
                                      </p:cBhvr>
                                    </p:animEffect>
                                  </p:childTnLst>
                                </p:cTn>
                              </p:par>
                            </p:childTnLst>
                          </p:cTn>
                        </p:par>
                        <p:par>
                          <p:cTn id="206" fill="hold">
                            <p:stCondLst>
                              <p:cond delay="7100"/>
                            </p:stCondLst>
                            <p:childTnLst>
                              <p:par>
                                <p:cTn id="207" presetID="22" presetClass="entr" presetSubtype="8" fill="hold" nodeType="afterEffect">
                                  <p:stCondLst>
                                    <p:cond delay="0"/>
                                  </p:stCondLst>
                                  <p:childTnLst>
                                    <p:set>
                                      <p:cBhvr>
                                        <p:cTn id="208" dur="1" fill="hold">
                                          <p:stCondLst>
                                            <p:cond delay="0"/>
                                          </p:stCondLst>
                                        </p:cTn>
                                        <p:tgtEl>
                                          <p:spTgt spid="995"/>
                                        </p:tgtEl>
                                        <p:attrNameLst>
                                          <p:attrName>style.visibility</p:attrName>
                                        </p:attrNameLst>
                                      </p:cBhvr>
                                      <p:to>
                                        <p:strVal val="visible"/>
                                      </p:to>
                                    </p:set>
                                    <p:animEffect transition="in" filter="wipe(left)">
                                      <p:cBhvr>
                                        <p:cTn id="209" dur="100"/>
                                        <p:tgtEl>
                                          <p:spTgt spid="995"/>
                                        </p:tgtEl>
                                      </p:cBhvr>
                                    </p:animEffect>
                                  </p:childTnLst>
                                </p:cTn>
                              </p:par>
                            </p:childTnLst>
                          </p:cTn>
                        </p:par>
                        <p:par>
                          <p:cTn id="210" fill="hold">
                            <p:stCondLst>
                              <p:cond delay="7200"/>
                            </p:stCondLst>
                            <p:childTnLst>
                              <p:par>
                                <p:cTn id="211" presetID="22" presetClass="entr" presetSubtype="8" fill="hold" nodeType="afterEffect">
                                  <p:stCondLst>
                                    <p:cond delay="0"/>
                                  </p:stCondLst>
                                  <p:childTnLst>
                                    <p:set>
                                      <p:cBhvr>
                                        <p:cTn id="212" dur="1" fill="hold">
                                          <p:stCondLst>
                                            <p:cond delay="0"/>
                                          </p:stCondLst>
                                        </p:cTn>
                                        <p:tgtEl>
                                          <p:spTgt spid="994"/>
                                        </p:tgtEl>
                                        <p:attrNameLst>
                                          <p:attrName>style.visibility</p:attrName>
                                        </p:attrNameLst>
                                      </p:cBhvr>
                                      <p:to>
                                        <p:strVal val="visible"/>
                                      </p:to>
                                    </p:set>
                                    <p:animEffect transition="in" filter="wipe(left)">
                                      <p:cBhvr>
                                        <p:cTn id="213" dur="100"/>
                                        <p:tgtEl>
                                          <p:spTgt spid="994"/>
                                        </p:tgtEl>
                                      </p:cBhvr>
                                    </p:animEffect>
                                  </p:childTnLst>
                                </p:cTn>
                              </p:par>
                            </p:childTnLst>
                          </p:cTn>
                        </p:par>
                        <p:par>
                          <p:cTn id="214" fill="hold">
                            <p:stCondLst>
                              <p:cond delay="7300"/>
                            </p:stCondLst>
                            <p:childTnLst>
                              <p:par>
                                <p:cTn id="215" presetID="22" presetClass="entr" presetSubtype="8" fill="hold" nodeType="afterEffect">
                                  <p:stCondLst>
                                    <p:cond delay="0"/>
                                  </p:stCondLst>
                                  <p:childTnLst>
                                    <p:set>
                                      <p:cBhvr>
                                        <p:cTn id="216" dur="1" fill="hold">
                                          <p:stCondLst>
                                            <p:cond delay="0"/>
                                          </p:stCondLst>
                                        </p:cTn>
                                        <p:tgtEl>
                                          <p:spTgt spid="993"/>
                                        </p:tgtEl>
                                        <p:attrNameLst>
                                          <p:attrName>style.visibility</p:attrName>
                                        </p:attrNameLst>
                                      </p:cBhvr>
                                      <p:to>
                                        <p:strVal val="visible"/>
                                      </p:to>
                                    </p:set>
                                    <p:animEffect transition="in" filter="wipe(left)">
                                      <p:cBhvr>
                                        <p:cTn id="217" dur="100"/>
                                        <p:tgtEl>
                                          <p:spTgt spid="993"/>
                                        </p:tgtEl>
                                      </p:cBhvr>
                                    </p:animEffect>
                                  </p:childTnLst>
                                </p:cTn>
                              </p:par>
                            </p:childTnLst>
                          </p:cTn>
                        </p:par>
                        <p:par>
                          <p:cTn id="218" fill="hold">
                            <p:stCondLst>
                              <p:cond delay="7400"/>
                            </p:stCondLst>
                            <p:childTnLst>
                              <p:par>
                                <p:cTn id="219" presetID="22" presetClass="entr" presetSubtype="8" fill="hold" nodeType="afterEffect">
                                  <p:stCondLst>
                                    <p:cond delay="0"/>
                                  </p:stCondLst>
                                  <p:childTnLst>
                                    <p:set>
                                      <p:cBhvr>
                                        <p:cTn id="220" dur="1" fill="hold">
                                          <p:stCondLst>
                                            <p:cond delay="0"/>
                                          </p:stCondLst>
                                        </p:cTn>
                                        <p:tgtEl>
                                          <p:spTgt spid="992"/>
                                        </p:tgtEl>
                                        <p:attrNameLst>
                                          <p:attrName>style.visibility</p:attrName>
                                        </p:attrNameLst>
                                      </p:cBhvr>
                                      <p:to>
                                        <p:strVal val="visible"/>
                                      </p:to>
                                    </p:set>
                                    <p:animEffect transition="in" filter="wipe(left)">
                                      <p:cBhvr>
                                        <p:cTn id="221" dur="100"/>
                                        <p:tgtEl>
                                          <p:spTgt spid="992"/>
                                        </p:tgtEl>
                                      </p:cBhvr>
                                    </p:animEffect>
                                  </p:childTnLst>
                                </p:cTn>
                              </p:par>
                            </p:childTnLst>
                          </p:cTn>
                        </p:par>
                        <p:par>
                          <p:cTn id="222" fill="hold">
                            <p:stCondLst>
                              <p:cond delay="7500"/>
                            </p:stCondLst>
                            <p:childTnLst>
                              <p:par>
                                <p:cTn id="223" presetID="22" presetClass="entr" presetSubtype="2" fill="hold" nodeType="afterEffect">
                                  <p:stCondLst>
                                    <p:cond delay="0"/>
                                  </p:stCondLst>
                                  <p:childTnLst>
                                    <p:set>
                                      <p:cBhvr>
                                        <p:cTn id="224" dur="1" fill="hold">
                                          <p:stCondLst>
                                            <p:cond delay="0"/>
                                          </p:stCondLst>
                                        </p:cTn>
                                        <p:tgtEl>
                                          <p:spTgt spid="816"/>
                                        </p:tgtEl>
                                        <p:attrNameLst>
                                          <p:attrName>style.visibility</p:attrName>
                                        </p:attrNameLst>
                                      </p:cBhvr>
                                      <p:to>
                                        <p:strVal val="visible"/>
                                      </p:to>
                                    </p:set>
                                    <p:animEffect transition="in" filter="wipe(right)">
                                      <p:cBhvr>
                                        <p:cTn id="225" dur="100"/>
                                        <p:tgtEl>
                                          <p:spTgt spid="816"/>
                                        </p:tgtEl>
                                      </p:cBhvr>
                                    </p:animEffect>
                                  </p:childTnLst>
                                </p:cTn>
                              </p:par>
                            </p:childTnLst>
                          </p:cTn>
                        </p:par>
                        <p:par>
                          <p:cTn id="226" fill="hold">
                            <p:stCondLst>
                              <p:cond delay="7600"/>
                            </p:stCondLst>
                            <p:childTnLst>
                              <p:par>
                                <p:cTn id="227" presetID="22" presetClass="entr" presetSubtype="2" fill="hold" nodeType="afterEffect">
                                  <p:stCondLst>
                                    <p:cond delay="0"/>
                                  </p:stCondLst>
                                  <p:childTnLst>
                                    <p:set>
                                      <p:cBhvr>
                                        <p:cTn id="228" dur="1" fill="hold">
                                          <p:stCondLst>
                                            <p:cond delay="0"/>
                                          </p:stCondLst>
                                        </p:cTn>
                                        <p:tgtEl>
                                          <p:spTgt spid="862"/>
                                        </p:tgtEl>
                                        <p:attrNameLst>
                                          <p:attrName>style.visibility</p:attrName>
                                        </p:attrNameLst>
                                      </p:cBhvr>
                                      <p:to>
                                        <p:strVal val="visible"/>
                                      </p:to>
                                    </p:set>
                                    <p:animEffect transition="in" filter="wipe(right)">
                                      <p:cBhvr>
                                        <p:cTn id="229" dur="100"/>
                                        <p:tgtEl>
                                          <p:spTgt spid="862"/>
                                        </p:tgtEl>
                                      </p:cBhvr>
                                    </p:animEffect>
                                  </p:childTnLst>
                                </p:cTn>
                              </p:par>
                            </p:childTnLst>
                          </p:cTn>
                        </p:par>
                        <p:par>
                          <p:cTn id="230" fill="hold">
                            <p:stCondLst>
                              <p:cond delay="7700"/>
                            </p:stCondLst>
                            <p:childTnLst>
                              <p:par>
                                <p:cTn id="231" presetID="22" presetClass="entr" presetSubtype="8" fill="hold" grpId="0" nodeType="afterEffect">
                                  <p:stCondLst>
                                    <p:cond delay="0"/>
                                  </p:stCondLst>
                                  <p:childTnLst>
                                    <p:set>
                                      <p:cBhvr>
                                        <p:cTn id="232" dur="1" fill="hold">
                                          <p:stCondLst>
                                            <p:cond delay="0"/>
                                          </p:stCondLst>
                                        </p:cTn>
                                        <p:tgtEl>
                                          <p:spTgt spid="861"/>
                                        </p:tgtEl>
                                        <p:attrNameLst>
                                          <p:attrName>style.visibility</p:attrName>
                                        </p:attrNameLst>
                                      </p:cBhvr>
                                      <p:to>
                                        <p:strVal val="visible"/>
                                      </p:to>
                                    </p:set>
                                    <p:animEffect transition="in" filter="wipe(left)">
                                      <p:cBhvr>
                                        <p:cTn id="233" dur="100"/>
                                        <p:tgtEl>
                                          <p:spTgt spid="861"/>
                                        </p:tgtEl>
                                      </p:cBhvr>
                                    </p:animEffect>
                                  </p:childTnLst>
                                </p:cTn>
                              </p:par>
                            </p:childTnLst>
                          </p:cTn>
                        </p:par>
                        <p:par>
                          <p:cTn id="234" fill="hold">
                            <p:stCondLst>
                              <p:cond delay="7800"/>
                            </p:stCondLst>
                            <p:childTnLst>
                              <p:par>
                                <p:cTn id="235" presetID="22" presetClass="entr" presetSubtype="1" fill="hold" grpId="0" nodeType="afterEffect">
                                  <p:stCondLst>
                                    <p:cond delay="0"/>
                                  </p:stCondLst>
                                  <p:childTnLst>
                                    <p:set>
                                      <p:cBhvr>
                                        <p:cTn id="236" dur="1" fill="hold">
                                          <p:stCondLst>
                                            <p:cond delay="0"/>
                                          </p:stCondLst>
                                        </p:cTn>
                                        <p:tgtEl>
                                          <p:spTgt spid="860"/>
                                        </p:tgtEl>
                                        <p:attrNameLst>
                                          <p:attrName>style.visibility</p:attrName>
                                        </p:attrNameLst>
                                      </p:cBhvr>
                                      <p:to>
                                        <p:strVal val="visible"/>
                                      </p:to>
                                    </p:set>
                                    <p:animEffect transition="in" filter="wipe(up)">
                                      <p:cBhvr>
                                        <p:cTn id="237" dur="500"/>
                                        <p:tgtEl>
                                          <p:spTgt spid="860"/>
                                        </p:tgtEl>
                                      </p:cBhvr>
                                    </p:animEffect>
                                  </p:childTnLst>
                                </p:cTn>
                              </p:par>
                            </p:childTnLst>
                          </p:cTn>
                        </p:par>
                        <p:par>
                          <p:cTn id="238" fill="hold">
                            <p:stCondLst>
                              <p:cond delay="8300"/>
                            </p:stCondLst>
                            <p:childTnLst>
                              <p:par>
                                <p:cTn id="239" presetID="22" presetClass="entr" presetSubtype="2" fill="hold" grpId="0" nodeType="afterEffect">
                                  <p:stCondLst>
                                    <p:cond delay="0"/>
                                  </p:stCondLst>
                                  <p:childTnLst>
                                    <p:set>
                                      <p:cBhvr>
                                        <p:cTn id="240" dur="1" fill="hold">
                                          <p:stCondLst>
                                            <p:cond delay="0"/>
                                          </p:stCondLst>
                                        </p:cTn>
                                        <p:tgtEl>
                                          <p:spTgt spid="905"/>
                                        </p:tgtEl>
                                        <p:attrNameLst>
                                          <p:attrName>style.visibility</p:attrName>
                                        </p:attrNameLst>
                                      </p:cBhvr>
                                      <p:to>
                                        <p:strVal val="visible"/>
                                      </p:to>
                                    </p:set>
                                    <p:animEffect transition="in" filter="wipe(right)">
                                      <p:cBhvr>
                                        <p:cTn id="241" dur="500"/>
                                        <p:tgtEl>
                                          <p:spTgt spid="905"/>
                                        </p:tgtEl>
                                      </p:cBhvr>
                                    </p:animEffect>
                                  </p:childTnLst>
                                </p:cTn>
                              </p:par>
                            </p:childTnLst>
                          </p:cTn>
                        </p:par>
                        <p:par>
                          <p:cTn id="242" fill="hold">
                            <p:stCondLst>
                              <p:cond delay="8800"/>
                            </p:stCondLst>
                            <p:childTnLst>
                              <p:par>
                                <p:cTn id="243" presetID="22" presetClass="entr" presetSubtype="1" fill="hold" nodeType="afterEffect">
                                  <p:stCondLst>
                                    <p:cond delay="0"/>
                                  </p:stCondLst>
                                  <p:childTnLst>
                                    <p:set>
                                      <p:cBhvr>
                                        <p:cTn id="244" dur="1" fill="hold">
                                          <p:stCondLst>
                                            <p:cond delay="0"/>
                                          </p:stCondLst>
                                        </p:cTn>
                                        <p:tgtEl>
                                          <p:spTgt spid="906"/>
                                        </p:tgtEl>
                                        <p:attrNameLst>
                                          <p:attrName>style.visibility</p:attrName>
                                        </p:attrNameLst>
                                      </p:cBhvr>
                                      <p:to>
                                        <p:strVal val="visible"/>
                                      </p:to>
                                    </p:set>
                                    <p:animEffect transition="in" filter="wipe(up)">
                                      <p:cBhvr>
                                        <p:cTn id="245" dur="1000"/>
                                        <p:tgtEl>
                                          <p:spTgt spid="906"/>
                                        </p:tgtEl>
                                      </p:cBhvr>
                                    </p:animEffect>
                                  </p:childTnLst>
                                </p:cTn>
                              </p:par>
                            </p:childTnLst>
                          </p:cTn>
                        </p:par>
                      </p:childTnLst>
                    </p:cTn>
                  </p:par>
                  <p:par>
                    <p:cTn id="246" fill="hold">
                      <p:stCondLst>
                        <p:cond delay="indefinite"/>
                      </p:stCondLst>
                      <p:childTnLst>
                        <p:par>
                          <p:cTn id="247" fill="hold">
                            <p:stCondLst>
                              <p:cond delay="0"/>
                            </p:stCondLst>
                            <p:childTnLst>
                              <p:par>
                                <p:cTn id="248" presetID="22" presetClass="entr" presetSubtype="4" fill="hold" nodeType="clickEffect">
                                  <p:stCondLst>
                                    <p:cond delay="0"/>
                                  </p:stCondLst>
                                  <p:childTnLst>
                                    <p:set>
                                      <p:cBhvr>
                                        <p:cTn id="249" dur="1" fill="hold">
                                          <p:stCondLst>
                                            <p:cond delay="0"/>
                                          </p:stCondLst>
                                        </p:cTn>
                                        <p:tgtEl>
                                          <p:spTgt spid="907"/>
                                        </p:tgtEl>
                                        <p:attrNameLst>
                                          <p:attrName>style.visibility</p:attrName>
                                        </p:attrNameLst>
                                      </p:cBhvr>
                                      <p:to>
                                        <p:strVal val="visible"/>
                                      </p:to>
                                    </p:set>
                                    <p:animEffect transition="in" filter="wipe(down)">
                                      <p:cBhvr>
                                        <p:cTn id="250" dur="1000"/>
                                        <p:tgtEl>
                                          <p:spTgt spid="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 grpId="0" animBg="1"/>
      <p:bldP spid="861" grpId="0" animBg="1"/>
      <p:bldP spid="905" grpId="0" animBg="1"/>
      <p:bldP spid="911" grpId="0"/>
      <p:bldP spid="912" grpId="0"/>
      <p:bldP spid="913" grpId="0"/>
      <p:bldP spid="9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Length of Human DNA</a:t>
            </a:r>
            <a:endParaRPr lang="en-US" dirty="0"/>
          </a:p>
        </p:txBody>
      </p:sp>
      <p:sp>
        <p:nvSpPr>
          <p:cNvPr id="7" name="AutoShape 3"/>
          <p:cNvSpPr>
            <a:spLocks noChangeAspect="1" noChangeArrowheads="1" noTextEdit="1"/>
          </p:cNvSpPr>
          <p:nvPr/>
        </p:nvSpPr>
        <p:spPr bwMode="auto">
          <a:xfrm>
            <a:off x="1293813" y="1587500"/>
            <a:ext cx="6556375"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5" name="Group 4"/>
          <p:cNvGrpSpPr/>
          <p:nvPr/>
        </p:nvGrpSpPr>
        <p:grpSpPr>
          <a:xfrm>
            <a:off x="1293813" y="3233738"/>
            <a:ext cx="6537325" cy="606425"/>
            <a:chOff x="1293813" y="3233738"/>
            <a:chExt cx="6537325" cy="606425"/>
          </a:xfrm>
        </p:grpSpPr>
        <p:sp>
          <p:nvSpPr>
            <p:cNvPr id="17" name="Rectangle 14"/>
            <p:cNvSpPr>
              <a:spLocks noChangeArrowheads="1"/>
            </p:cNvSpPr>
            <p:nvPr/>
          </p:nvSpPr>
          <p:spPr bwMode="auto">
            <a:xfrm>
              <a:off x="1300163" y="3233738"/>
              <a:ext cx="2919413" cy="495300"/>
            </a:xfrm>
            <a:prstGeom prst="rect">
              <a:avLst/>
            </a:prstGeom>
            <a:solidFill>
              <a:srgbClr val="D0D8E8"/>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18" name="Rectangle 15"/>
            <p:cNvSpPr>
              <a:spLocks noChangeArrowheads="1"/>
            </p:cNvSpPr>
            <p:nvPr/>
          </p:nvSpPr>
          <p:spPr bwMode="auto">
            <a:xfrm>
              <a:off x="4219576" y="3233738"/>
              <a:ext cx="1657350" cy="495300"/>
            </a:xfrm>
            <a:prstGeom prst="rect">
              <a:avLst/>
            </a:prstGeom>
            <a:solidFill>
              <a:srgbClr val="D0D8E8"/>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19" name="Rectangle 16"/>
            <p:cNvSpPr>
              <a:spLocks noChangeArrowheads="1"/>
            </p:cNvSpPr>
            <p:nvPr/>
          </p:nvSpPr>
          <p:spPr bwMode="auto">
            <a:xfrm>
              <a:off x="5876926" y="3233738"/>
              <a:ext cx="1947863" cy="495300"/>
            </a:xfrm>
            <a:prstGeom prst="rect">
              <a:avLst/>
            </a:prstGeom>
            <a:solidFill>
              <a:srgbClr val="D0D8E8"/>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43" name="Line 40"/>
            <p:cNvSpPr>
              <a:spLocks noChangeShapeType="1"/>
            </p:cNvSpPr>
            <p:nvPr/>
          </p:nvSpPr>
          <p:spPr bwMode="auto">
            <a:xfrm>
              <a:off x="1293813" y="3729038"/>
              <a:ext cx="6537325"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Rectangle 62"/>
            <p:cNvSpPr>
              <a:spLocks noChangeArrowheads="1"/>
            </p:cNvSpPr>
            <p:nvPr/>
          </p:nvSpPr>
          <p:spPr bwMode="auto">
            <a:xfrm>
              <a:off x="1309688" y="3233738"/>
              <a:ext cx="270022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smtClean="0">
                  <a:ln>
                    <a:noFill/>
                  </a:ln>
                  <a:solidFill>
                    <a:srgbClr val="000000"/>
                  </a:solidFill>
                  <a:effectLst/>
                  <a:latin typeface="Calibri" panose="020F0502020204030204" pitchFamily="34" charset="0"/>
                </a:rPr>
                <a:t>DNA length/cell</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66" name="Rectangle 63"/>
            <p:cNvSpPr>
              <a:spLocks noChangeArrowheads="1"/>
            </p:cNvSpPr>
            <p:nvPr/>
          </p:nvSpPr>
          <p:spPr bwMode="auto">
            <a:xfrm>
              <a:off x="4708526" y="3233738"/>
              <a:ext cx="935038"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smtClean="0">
                  <a:ln>
                    <a:noFill/>
                  </a:ln>
                  <a:solidFill>
                    <a:srgbClr val="000000"/>
                  </a:solidFill>
                  <a:effectLst/>
                  <a:latin typeface="Calibri" panose="020F0502020204030204" pitchFamily="34" charset="0"/>
                </a:rPr>
                <a:t>2.18</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67" name="Rectangle 64"/>
            <p:cNvSpPr>
              <a:spLocks noChangeArrowheads="1"/>
            </p:cNvSpPr>
            <p:nvPr/>
          </p:nvSpPr>
          <p:spPr bwMode="auto">
            <a:xfrm>
              <a:off x="6264276" y="3233738"/>
              <a:ext cx="140335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smtClean="0">
                  <a:ln>
                    <a:noFill/>
                  </a:ln>
                  <a:solidFill>
                    <a:srgbClr val="000000"/>
                  </a:solidFill>
                  <a:effectLst/>
                  <a:latin typeface="Calibri" panose="020F0502020204030204" pitchFamily="34" charset="0"/>
                </a:rPr>
                <a:t>Meters</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grpSp>
        <p:nvGrpSpPr>
          <p:cNvPr id="6" name="Group 5"/>
          <p:cNvGrpSpPr/>
          <p:nvPr/>
        </p:nvGrpSpPr>
        <p:grpSpPr>
          <a:xfrm>
            <a:off x="1293813" y="3729038"/>
            <a:ext cx="6537325" cy="608013"/>
            <a:chOff x="1293813" y="3729038"/>
            <a:chExt cx="6537325" cy="608013"/>
          </a:xfrm>
        </p:grpSpPr>
        <p:sp>
          <p:nvSpPr>
            <p:cNvPr id="20" name="Rectangle 17"/>
            <p:cNvSpPr>
              <a:spLocks noChangeArrowheads="1"/>
            </p:cNvSpPr>
            <p:nvPr/>
          </p:nvSpPr>
          <p:spPr bwMode="auto">
            <a:xfrm>
              <a:off x="1300163" y="3729038"/>
              <a:ext cx="2919413" cy="495300"/>
            </a:xfrm>
            <a:prstGeom prst="rect">
              <a:avLst/>
            </a:prstGeom>
            <a:solidFill>
              <a:srgbClr val="E9EDF4"/>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21" name="Rectangle 18"/>
            <p:cNvSpPr>
              <a:spLocks noChangeArrowheads="1"/>
            </p:cNvSpPr>
            <p:nvPr/>
          </p:nvSpPr>
          <p:spPr bwMode="auto">
            <a:xfrm>
              <a:off x="4219576" y="3729038"/>
              <a:ext cx="1657350" cy="495300"/>
            </a:xfrm>
            <a:prstGeom prst="rect">
              <a:avLst/>
            </a:prstGeom>
            <a:solidFill>
              <a:srgbClr val="E9EDF4"/>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22" name="Rectangle 19"/>
            <p:cNvSpPr>
              <a:spLocks noChangeArrowheads="1"/>
            </p:cNvSpPr>
            <p:nvPr/>
          </p:nvSpPr>
          <p:spPr bwMode="auto">
            <a:xfrm>
              <a:off x="5876926" y="3729038"/>
              <a:ext cx="1947863" cy="495300"/>
            </a:xfrm>
            <a:prstGeom prst="rect">
              <a:avLst/>
            </a:prstGeom>
            <a:solidFill>
              <a:srgbClr val="E9EDF4"/>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44" name="Line 41"/>
            <p:cNvSpPr>
              <a:spLocks noChangeShapeType="1"/>
            </p:cNvSpPr>
            <p:nvPr/>
          </p:nvSpPr>
          <p:spPr bwMode="auto">
            <a:xfrm>
              <a:off x="1293813" y="4224338"/>
              <a:ext cx="6537325"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Rectangle 65"/>
            <p:cNvSpPr>
              <a:spLocks noChangeArrowheads="1"/>
            </p:cNvSpPr>
            <p:nvPr/>
          </p:nvSpPr>
          <p:spPr bwMode="auto">
            <a:xfrm>
              <a:off x="1309688" y="3732213"/>
              <a:ext cx="102431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smtClean="0">
                  <a:ln>
                    <a:noFill/>
                  </a:ln>
                  <a:solidFill>
                    <a:srgbClr val="000000"/>
                  </a:solidFill>
                  <a:effectLst/>
                  <a:latin typeface="Calibri" panose="020F0502020204030204" pitchFamily="34" charset="0"/>
                </a:rPr>
                <a:t># cells</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69" name="Rectangle 66"/>
            <p:cNvSpPr>
              <a:spLocks noChangeArrowheads="1"/>
            </p:cNvSpPr>
            <p:nvPr/>
          </p:nvSpPr>
          <p:spPr bwMode="auto">
            <a:xfrm>
              <a:off x="4708526" y="3732213"/>
              <a:ext cx="935038"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smtClean="0">
                  <a:ln>
                    <a:noFill/>
                  </a:ln>
                  <a:solidFill>
                    <a:srgbClr val="000000"/>
                  </a:solidFill>
                  <a:effectLst/>
                  <a:latin typeface="Calibri" panose="020F0502020204030204" pitchFamily="34" charset="0"/>
                </a:rPr>
                <a:t>3.70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70" name="Rectangle 67"/>
            <p:cNvSpPr>
              <a:spLocks noChangeArrowheads="1"/>
            </p:cNvSpPr>
            <p:nvPr/>
          </p:nvSpPr>
          <p:spPr bwMode="auto">
            <a:xfrm>
              <a:off x="5427663" y="3754438"/>
              <a:ext cx="4318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smtClean="0">
                  <a:ln>
                    <a:noFill/>
                  </a:ln>
                  <a:solidFill>
                    <a:srgbClr val="000000"/>
                  </a:solidFill>
                  <a:effectLst/>
                  <a:latin typeface="Calibri" panose="020F0502020204030204" pitchFamily="34" charset="0"/>
                </a:rPr>
                <a:t>13</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71" name="Rectangle 68"/>
            <p:cNvSpPr>
              <a:spLocks noChangeArrowheads="1"/>
            </p:cNvSpPr>
            <p:nvPr/>
          </p:nvSpPr>
          <p:spPr bwMode="auto">
            <a:xfrm>
              <a:off x="6750051" y="3732213"/>
              <a:ext cx="415925"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smtClean="0">
                  <a:ln>
                    <a:noFill/>
                  </a:ln>
                  <a:solidFill>
                    <a:srgbClr val="000000"/>
                  </a:solidFill>
                  <a:effectLst/>
                  <a:latin typeface="Calibri" panose="020F0502020204030204" pitchFamily="34" charset="0"/>
                </a:rPr>
                <a: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grpSp>
        <p:nvGrpSpPr>
          <p:cNvPr id="93" name="Group 92"/>
          <p:cNvGrpSpPr/>
          <p:nvPr/>
        </p:nvGrpSpPr>
        <p:grpSpPr>
          <a:xfrm>
            <a:off x="1293813" y="4224338"/>
            <a:ext cx="6537325" cy="608012"/>
            <a:chOff x="1293813" y="4224338"/>
            <a:chExt cx="6537325" cy="608012"/>
          </a:xfrm>
        </p:grpSpPr>
        <p:sp>
          <p:nvSpPr>
            <p:cNvPr id="23" name="Rectangle 20"/>
            <p:cNvSpPr>
              <a:spLocks noChangeArrowheads="1"/>
            </p:cNvSpPr>
            <p:nvPr/>
          </p:nvSpPr>
          <p:spPr bwMode="auto">
            <a:xfrm>
              <a:off x="1300163" y="4224338"/>
              <a:ext cx="2919413" cy="496888"/>
            </a:xfrm>
            <a:prstGeom prst="rect">
              <a:avLst/>
            </a:prstGeom>
            <a:solidFill>
              <a:srgbClr val="D0D8E8"/>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24" name="Rectangle 21"/>
            <p:cNvSpPr>
              <a:spLocks noChangeArrowheads="1"/>
            </p:cNvSpPr>
            <p:nvPr/>
          </p:nvSpPr>
          <p:spPr bwMode="auto">
            <a:xfrm>
              <a:off x="4219576" y="4224338"/>
              <a:ext cx="1657350" cy="496888"/>
            </a:xfrm>
            <a:prstGeom prst="rect">
              <a:avLst/>
            </a:prstGeom>
            <a:solidFill>
              <a:srgbClr val="D0D8E8"/>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25" name="Rectangle 22"/>
            <p:cNvSpPr>
              <a:spLocks noChangeArrowheads="1"/>
            </p:cNvSpPr>
            <p:nvPr/>
          </p:nvSpPr>
          <p:spPr bwMode="auto">
            <a:xfrm>
              <a:off x="5876926" y="4224338"/>
              <a:ext cx="1947863" cy="496888"/>
            </a:xfrm>
            <a:prstGeom prst="rect">
              <a:avLst/>
            </a:prstGeom>
            <a:solidFill>
              <a:srgbClr val="D0D8E8"/>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45" name="Line 42"/>
            <p:cNvSpPr>
              <a:spLocks noChangeShapeType="1"/>
            </p:cNvSpPr>
            <p:nvPr/>
          </p:nvSpPr>
          <p:spPr bwMode="auto">
            <a:xfrm>
              <a:off x="1293813" y="4721225"/>
              <a:ext cx="6537325"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 name="Rectangle 69"/>
            <p:cNvSpPr>
              <a:spLocks noChangeArrowheads="1"/>
            </p:cNvSpPr>
            <p:nvPr/>
          </p:nvSpPr>
          <p:spPr bwMode="auto">
            <a:xfrm>
              <a:off x="1309688" y="4225925"/>
              <a:ext cx="195444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smtClean="0">
                  <a:ln>
                    <a:noFill/>
                  </a:ln>
                  <a:solidFill>
                    <a:srgbClr val="000000"/>
                  </a:solidFill>
                  <a:effectLst/>
                  <a:latin typeface="Calibri" panose="020F0502020204030204" pitchFamily="34" charset="0"/>
                </a:rPr>
                <a:t>Total length</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73" name="Rectangle 70"/>
            <p:cNvSpPr>
              <a:spLocks noChangeArrowheads="1"/>
            </p:cNvSpPr>
            <p:nvPr/>
          </p:nvSpPr>
          <p:spPr bwMode="auto">
            <a:xfrm>
              <a:off x="4708526" y="4225925"/>
              <a:ext cx="935038"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smtClean="0">
                  <a:ln>
                    <a:noFill/>
                  </a:ln>
                  <a:solidFill>
                    <a:srgbClr val="000000"/>
                  </a:solidFill>
                  <a:effectLst/>
                  <a:latin typeface="Calibri" panose="020F0502020204030204" pitchFamily="34" charset="0"/>
                </a:rPr>
                <a:t>8.05</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74" name="Rectangle 71"/>
            <p:cNvSpPr>
              <a:spLocks noChangeArrowheads="1"/>
            </p:cNvSpPr>
            <p:nvPr/>
          </p:nvSpPr>
          <p:spPr bwMode="auto">
            <a:xfrm>
              <a:off x="5427663" y="4251325"/>
              <a:ext cx="4318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smtClean="0">
                  <a:ln>
                    <a:noFill/>
                  </a:ln>
                  <a:solidFill>
                    <a:srgbClr val="000000"/>
                  </a:solidFill>
                  <a:effectLst/>
                  <a:latin typeface="Calibri" panose="020F0502020204030204" pitchFamily="34" charset="0"/>
                </a:rPr>
                <a:t>13</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75" name="Rectangle 72"/>
            <p:cNvSpPr>
              <a:spLocks noChangeArrowheads="1"/>
            </p:cNvSpPr>
            <p:nvPr/>
          </p:nvSpPr>
          <p:spPr bwMode="auto">
            <a:xfrm>
              <a:off x="6264276" y="4225925"/>
              <a:ext cx="140335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smtClean="0">
                  <a:ln>
                    <a:noFill/>
                  </a:ln>
                  <a:solidFill>
                    <a:srgbClr val="000000"/>
                  </a:solidFill>
                  <a:effectLst/>
                  <a:latin typeface="Calibri" panose="020F0502020204030204" pitchFamily="34" charset="0"/>
                </a:rPr>
                <a:t>Meters</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grpSp>
        <p:nvGrpSpPr>
          <p:cNvPr id="95" name="Group 94"/>
          <p:cNvGrpSpPr/>
          <p:nvPr/>
        </p:nvGrpSpPr>
        <p:grpSpPr>
          <a:xfrm>
            <a:off x="1293813" y="4721225"/>
            <a:ext cx="6537325" cy="606425"/>
            <a:chOff x="1293813" y="4721225"/>
            <a:chExt cx="6537325" cy="606425"/>
          </a:xfrm>
        </p:grpSpPr>
        <p:sp>
          <p:nvSpPr>
            <p:cNvPr id="26" name="Rectangle 23"/>
            <p:cNvSpPr>
              <a:spLocks noChangeArrowheads="1"/>
            </p:cNvSpPr>
            <p:nvPr/>
          </p:nvSpPr>
          <p:spPr bwMode="auto">
            <a:xfrm>
              <a:off x="1300163" y="4721225"/>
              <a:ext cx="2919413" cy="495300"/>
            </a:xfrm>
            <a:prstGeom prst="rect">
              <a:avLst/>
            </a:prstGeom>
            <a:solidFill>
              <a:srgbClr val="E9EDF4"/>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27" name="Rectangle 24"/>
            <p:cNvSpPr>
              <a:spLocks noChangeArrowheads="1"/>
            </p:cNvSpPr>
            <p:nvPr/>
          </p:nvSpPr>
          <p:spPr bwMode="auto">
            <a:xfrm>
              <a:off x="4219576" y="4721225"/>
              <a:ext cx="1657350" cy="495300"/>
            </a:xfrm>
            <a:prstGeom prst="rect">
              <a:avLst/>
            </a:prstGeom>
            <a:solidFill>
              <a:srgbClr val="E9EDF4"/>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28" name="Rectangle 25"/>
            <p:cNvSpPr>
              <a:spLocks noChangeArrowheads="1"/>
            </p:cNvSpPr>
            <p:nvPr/>
          </p:nvSpPr>
          <p:spPr bwMode="auto">
            <a:xfrm>
              <a:off x="5876926" y="4721225"/>
              <a:ext cx="1947863" cy="495300"/>
            </a:xfrm>
            <a:prstGeom prst="rect">
              <a:avLst/>
            </a:prstGeom>
            <a:solidFill>
              <a:srgbClr val="E9EDF4"/>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46" name="Line 43"/>
            <p:cNvSpPr>
              <a:spLocks noChangeShapeType="1"/>
            </p:cNvSpPr>
            <p:nvPr/>
          </p:nvSpPr>
          <p:spPr bwMode="auto">
            <a:xfrm>
              <a:off x="1293813" y="5216525"/>
              <a:ext cx="6537325"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Rectangle 73"/>
            <p:cNvSpPr>
              <a:spLocks noChangeArrowheads="1"/>
            </p:cNvSpPr>
            <p:nvPr/>
          </p:nvSpPr>
          <p:spPr bwMode="auto">
            <a:xfrm>
              <a:off x="1309688" y="4721225"/>
              <a:ext cx="303847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smtClean="0">
                  <a:ln>
                    <a:noFill/>
                  </a:ln>
                  <a:solidFill>
                    <a:srgbClr val="000000"/>
                  </a:solidFill>
                  <a:effectLst/>
                  <a:latin typeface="Calibri" panose="020F0502020204030204" pitchFamily="34" charset="0"/>
                </a:rPr>
                <a:t>Distance to Pluto</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77" name="Rectangle 74"/>
            <p:cNvSpPr>
              <a:spLocks noChangeArrowheads="1"/>
            </p:cNvSpPr>
            <p:nvPr/>
          </p:nvSpPr>
          <p:spPr bwMode="auto">
            <a:xfrm>
              <a:off x="4708526" y="4721225"/>
              <a:ext cx="935038"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smtClean="0">
                  <a:ln>
                    <a:noFill/>
                  </a:ln>
                  <a:solidFill>
                    <a:srgbClr val="000000"/>
                  </a:solidFill>
                  <a:effectLst/>
                  <a:latin typeface="Calibri" panose="020F0502020204030204" pitchFamily="34" charset="0"/>
                </a:rPr>
                <a:t>3.67</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78" name="Rectangle 75"/>
            <p:cNvSpPr>
              <a:spLocks noChangeArrowheads="1"/>
            </p:cNvSpPr>
            <p:nvPr/>
          </p:nvSpPr>
          <p:spPr bwMode="auto">
            <a:xfrm>
              <a:off x="5427663" y="4746625"/>
              <a:ext cx="4318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smtClean="0">
                  <a:ln>
                    <a:noFill/>
                  </a:ln>
                  <a:solidFill>
                    <a:srgbClr val="000000"/>
                  </a:solidFill>
                  <a:effectLst/>
                  <a:latin typeface="Calibri" panose="020F0502020204030204" pitchFamily="34" charset="0"/>
                </a:rPr>
                <a:t>09</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79" name="Rectangle 76"/>
            <p:cNvSpPr>
              <a:spLocks noChangeArrowheads="1"/>
            </p:cNvSpPr>
            <p:nvPr/>
          </p:nvSpPr>
          <p:spPr bwMode="auto">
            <a:xfrm>
              <a:off x="6403976" y="4721225"/>
              <a:ext cx="110807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smtClean="0">
                  <a:ln>
                    <a:noFill/>
                  </a:ln>
                  <a:solidFill>
                    <a:srgbClr val="000000"/>
                  </a:solidFill>
                  <a:effectLst/>
                  <a:latin typeface="Calibri" panose="020F0502020204030204" pitchFamily="34" charset="0"/>
                </a:rPr>
                <a:t>Miles</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grpSp>
        <p:nvGrpSpPr>
          <p:cNvPr id="96" name="Group 95"/>
          <p:cNvGrpSpPr/>
          <p:nvPr/>
        </p:nvGrpSpPr>
        <p:grpSpPr>
          <a:xfrm>
            <a:off x="1293813" y="5216525"/>
            <a:ext cx="6707188" cy="608013"/>
            <a:chOff x="1293813" y="5216525"/>
            <a:chExt cx="6707188" cy="608013"/>
          </a:xfrm>
        </p:grpSpPr>
        <p:sp>
          <p:nvSpPr>
            <p:cNvPr id="29" name="Rectangle 26"/>
            <p:cNvSpPr>
              <a:spLocks noChangeArrowheads="1"/>
            </p:cNvSpPr>
            <p:nvPr/>
          </p:nvSpPr>
          <p:spPr bwMode="auto">
            <a:xfrm>
              <a:off x="1300163" y="5216525"/>
              <a:ext cx="2919413" cy="495300"/>
            </a:xfrm>
            <a:prstGeom prst="rect">
              <a:avLst/>
            </a:prstGeom>
            <a:solidFill>
              <a:srgbClr val="D0D8E8"/>
            </a:solidFill>
            <a:ln w="9525">
              <a:solidFill>
                <a:schemeClr val="bg1"/>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30" name="Rectangle 27"/>
            <p:cNvSpPr>
              <a:spLocks noChangeArrowheads="1"/>
            </p:cNvSpPr>
            <p:nvPr/>
          </p:nvSpPr>
          <p:spPr bwMode="auto">
            <a:xfrm>
              <a:off x="4219576" y="5216525"/>
              <a:ext cx="1657350" cy="495300"/>
            </a:xfrm>
            <a:prstGeom prst="rect">
              <a:avLst/>
            </a:prstGeom>
            <a:solidFill>
              <a:srgbClr val="D0D8E8"/>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31" name="Rectangle 28"/>
            <p:cNvSpPr>
              <a:spLocks noChangeArrowheads="1"/>
            </p:cNvSpPr>
            <p:nvPr/>
          </p:nvSpPr>
          <p:spPr bwMode="auto">
            <a:xfrm>
              <a:off x="5876926" y="5216525"/>
              <a:ext cx="1947863" cy="495300"/>
            </a:xfrm>
            <a:prstGeom prst="rect">
              <a:avLst/>
            </a:prstGeom>
            <a:solidFill>
              <a:srgbClr val="D0D8E8"/>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47" name="Line 44"/>
            <p:cNvSpPr>
              <a:spLocks noChangeShapeType="1"/>
            </p:cNvSpPr>
            <p:nvPr/>
          </p:nvSpPr>
          <p:spPr bwMode="auto">
            <a:xfrm>
              <a:off x="1293813" y="5711825"/>
              <a:ext cx="6537325"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Rectangle 77"/>
            <p:cNvSpPr>
              <a:spLocks noChangeArrowheads="1"/>
            </p:cNvSpPr>
            <p:nvPr/>
          </p:nvSpPr>
          <p:spPr bwMode="auto">
            <a:xfrm>
              <a:off x="1309688" y="5219700"/>
              <a:ext cx="2276475"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smtClean="0">
                  <a:ln>
                    <a:noFill/>
                  </a:ln>
                  <a:solidFill>
                    <a:srgbClr val="000000"/>
                  </a:solidFill>
                  <a:effectLst/>
                  <a:latin typeface="Calibri" panose="020F0502020204030204" pitchFamily="34" charset="0"/>
                </a:rPr>
                <a:t>Meters/mile</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81" name="Rectangle 78"/>
            <p:cNvSpPr>
              <a:spLocks noChangeArrowheads="1"/>
            </p:cNvSpPr>
            <p:nvPr/>
          </p:nvSpPr>
          <p:spPr bwMode="auto">
            <a:xfrm>
              <a:off x="4708526" y="5219700"/>
              <a:ext cx="935038"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smtClean="0">
                  <a:ln>
                    <a:noFill/>
                  </a:ln>
                  <a:solidFill>
                    <a:srgbClr val="000000"/>
                  </a:solidFill>
                  <a:effectLst/>
                  <a:latin typeface="Calibri" panose="020F0502020204030204" pitchFamily="34" charset="0"/>
                </a:rPr>
                <a:t>1.61</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82" name="Rectangle 79"/>
            <p:cNvSpPr>
              <a:spLocks noChangeArrowheads="1"/>
            </p:cNvSpPr>
            <p:nvPr/>
          </p:nvSpPr>
          <p:spPr bwMode="auto">
            <a:xfrm>
              <a:off x="5427663" y="5241925"/>
              <a:ext cx="29051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smtClean="0">
                  <a:ln>
                    <a:noFill/>
                  </a:ln>
                  <a:solidFill>
                    <a:srgbClr val="000000"/>
                  </a:solidFill>
                  <a:effectLst/>
                  <a:latin typeface="Calibri" panose="020F0502020204030204" pitchFamily="34" charset="0"/>
                </a:rPr>
                <a:t>3</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83" name="Rectangle 80"/>
            <p:cNvSpPr>
              <a:spLocks noChangeArrowheads="1"/>
            </p:cNvSpPr>
            <p:nvPr/>
          </p:nvSpPr>
          <p:spPr bwMode="auto">
            <a:xfrm>
              <a:off x="5932488" y="5219700"/>
              <a:ext cx="2068513"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smtClean="0">
                  <a:ln>
                    <a:noFill/>
                  </a:ln>
                  <a:solidFill>
                    <a:srgbClr val="000000"/>
                  </a:solidFill>
                  <a:effectLst/>
                  <a:latin typeface="Calibri" panose="020F0502020204030204" pitchFamily="34" charset="0"/>
                </a:rPr>
                <a:t>Conversion</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grpSp>
        <p:nvGrpSpPr>
          <p:cNvPr id="97" name="Group 96"/>
          <p:cNvGrpSpPr/>
          <p:nvPr/>
        </p:nvGrpSpPr>
        <p:grpSpPr>
          <a:xfrm>
            <a:off x="1293813" y="4721225"/>
            <a:ext cx="6537325" cy="608013"/>
            <a:chOff x="1293813" y="5711825"/>
            <a:chExt cx="6537325" cy="608013"/>
          </a:xfrm>
        </p:grpSpPr>
        <p:sp>
          <p:nvSpPr>
            <p:cNvPr id="32" name="Rectangle 29"/>
            <p:cNvSpPr>
              <a:spLocks noChangeArrowheads="1"/>
            </p:cNvSpPr>
            <p:nvPr/>
          </p:nvSpPr>
          <p:spPr bwMode="auto">
            <a:xfrm>
              <a:off x="1300163" y="5711825"/>
              <a:ext cx="2919413" cy="496888"/>
            </a:xfrm>
            <a:prstGeom prst="rect">
              <a:avLst/>
            </a:prstGeom>
            <a:solidFill>
              <a:srgbClr val="E9EDF4"/>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33" name="Rectangle 30"/>
            <p:cNvSpPr>
              <a:spLocks noChangeArrowheads="1"/>
            </p:cNvSpPr>
            <p:nvPr/>
          </p:nvSpPr>
          <p:spPr bwMode="auto">
            <a:xfrm>
              <a:off x="4219576" y="5711825"/>
              <a:ext cx="1657350" cy="496888"/>
            </a:xfrm>
            <a:prstGeom prst="rect">
              <a:avLst/>
            </a:prstGeom>
            <a:solidFill>
              <a:srgbClr val="E9EDF4"/>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34" name="Rectangle 31"/>
            <p:cNvSpPr>
              <a:spLocks noChangeArrowheads="1"/>
            </p:cNvSpPr>
            <p:nvPr/>
          </p:nvSpPr>
          <p:spPr bwMode="auto">
            <a:xfrm>
              <a:off x="5876926" y="5711825"/>
              <a:ext cx="1947863" cy="496888"/>
            </a:xfrm>
            <a:prstGeom prst="rect">
              <a:avLst/>
            </a:prstGeom>
            <a:solidFill>
              <a:srgbClr val="E9EDF4"/>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48" name="Line 45"/>
            <p:cNvSpPr>
              <a:spLocks noChangeShapeType="1"/>
            </p:cNvSpPr>
            <p:nvPr/>
          </p:nvSpPr>
          <p:spPr bwMode="auto">
            <a:xfrm>
              <a:off x="1293813" y="6208713"/>
              <a:ext cx="6537325"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Rectangle 81"/>
            <p:cNvSpPr>
              <a:spLocks noChangeArrowheads="1"/>
            </p:cNvSpPr>
            <p:nvPr/>
          </p:nvSpPr>
          <p:spPr bwMode="auto">
            <a:xfrm>
              <a:off x="1309688" y="5713413"/>
              <a:ext cx="1493838"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smtClean="0">
                  <a:ln>
                    <a:noFill/>
                  </a:ln>
                  <a:solidFill>
                    <a:srgbClr val="000000"/>
                  </a:solidFill>
                  <a:effectLst/>
                  <a:latin typeface="Calibri" panose="020F0502020204030204" pitchFamily="34" charset="0"/>
                </a:rPr>
                <a:t>Meters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85" name="Rectangle 82"/>
            <p:cNvSpPr>
              <a:spLocks noChangeArrowheads="1"/>
            </p:cNvSpPr>
            <p:nvPr/>
          </p:nvSpPr>
          <p:spPr bwMode="auto">
            <a:xfrm>
              <a:off x="2576513" y="5713413"/>
              <a:ext cx="1522413"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smtClean="0">
                  <a:ln>
                    <a:noFill/>
                  </a:ln>
                  <a:solidFill>
                    <a:srgbClr val="000000"/>
                  </a:solidFill>
                  <a:effectLst/>
                  <a:latin typeface="Calibri" panose="020F0502020204030204" pitchFamily="34" charset="0"/>
                </a:rPr>
                <a:t>to Pluto</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86" name="Rectangle 83"/>
            <p:cNvSpPr>
              <a:spLocks noChangeArrowheads="1"/>
            </p:cNvSpPr>
            <p:nvPr/>
          </p:nvSpPr>
          <p:spPr bwMode="auto">
            <a:xfrm>
              <a:off x="4708526" y="5713413"/>
              <a:ext cx="935038"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smtClean="0">
                  <a:ln>
                    <a:noFill/>
                  </a:ln>
                  <a:solidFill>
                    <a:srgbClr val="000000"/>
                  </a:solidFill>
                  <a:effectLst/>
                  <a:latin typeface="Calibri" panose="020F0502020204030204" pitchFamily="34" charset="0"/>
                </a:rPr>
                <a:t>5.91</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87" name="Rectangle 84"/>
            <p:cNvSpPr>
              <a:spLocks noChangeArrowheads="1"/>
            </p:cNvSpPr>
            <p:nvPr/>
          </p:nvSpPr>
          <p:spPr bwMode="auto">
            <a:xfrm>
              <a:off x="5427663" y="5738813"/>
              <a:ext cx="4318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smtClean="0">
                  <a:ln>
                    <a:noFill/>
                  </a:ln>
                  <a:solidFill>
                    <a:srgbClr val="000000"/>
                  </a:solidFill>
                  <a:effectLst/>
                  <a:latin typeface="Calibri" panose="020F0502020204030204" pitchFamily="34" charset="0"/>
                </a:rPr>
                <a:t>12</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88" name="Rectangle 85"/>
            <p:cNvSpPr>
              <a:spLocks noChangeArrowheads="1"/>
            </p:cNvSpPr>
            <p:nvPr/>
          </p:nvSpPr>
          <p:spPr bwMode="auto">
            <a:xfrm>
              <a:off x="6264276" y="5713413"/>
              <a:ext cx="140335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smtClean="0">
                  <a:ln>
                    <a:noFill/>
                  </a:ln>
                  <a:solidFill>
                    <a:srgbClr val="000000"/>
                  </a:solidFill>
                  <a:effectLst/>
                  <a:latin typeface="Calibri" panose="020F0502020204030204" pitchFamily="34" charset="0"/>
                </a:rPr>
                <a:t>Meters</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grpSp>
        <p:nvGrpSpPr>
          <p:cNvPr id="98" name="Group 97"/>
          <p:cNvGrpSpPr/>
          <p:nvPr/>
        </p:nvGrpSpPr>
        <p:grpSpPr>
          <a:xfrm>
            <a:off x="1293813" y="5218113"/>
            <a:ext cx="6537325" cy="606425"/>
            <a:chOff x="1293813" y="6208713"/>
            <a:chExt cx="6537325" cy="606425"/>
          </a:xfrm>
        </p:grpSpPr>
        <p:sp>
          <p:nvSpPr>
            <p:cNvPr id="35" name="Rectangle 32"/>
            <p:cNvSpPr>
              <a:spLocks noChangeArrowheads="1"/>
            </p:cNvSpPr>
            <p:nvPr/>
          </p:nvSpPr>
          <p:spPr bwMode="auto">
            <a:xfrm>
              <a:off x="1300163" y="6208713"/>
              <a:ext cx="2919413" cy="495300"/>
            </a:xfrm>
            <a:prstGeom prst="rect">
              <a:avLst/>
            </a:prstGeom>
            <a:solidFill>
              <a:srgbClr val="D0D8E8"/>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36" name="Rectangle 33"/>
            <p:cNvSpPr>
              <a:spLocks noChangeArrowheads="1"/>
            </p:cNvSpPr>
            <p:nvPr/>
          </p:nvSpPr>
          <p:spPr bwMode="auto">
            <a:xfrm>
              <a:off x="4219576" y="6208713"/>
              <a:ext cx="1657350" cy="495300"/>
            </a:xfrm>
            <a:prstGeom prst="rect">
              <a:avLst/>
            </a:prstGeom>
            <a:solidFill>
              <a:srgbClr val="D0D8E8"/>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37" name="Rectangle 34"/>
            <p:cNvSpPr>
              <a:spLocks noChangeArrowheads="1"/>
            </p:cNvSpPr>
            <p:nvPr/>
          </p:nvSpPr>
          <p:spPr bwMode="auto">
            <a:xfrm>
              <a:off x="5876926" y="6208713"/>
              <a:ext cx="1947863" cy="495300"/>
            </a:xfrm>
            <a:prstGeom prst="rect">
              <a:avLst/>
            </a:prstGeom>
            <a:solidFill>
              <a:srgbClr val="D0D8E8"/>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52" name="Line 49"/>
            <p:cNvSpPr>
              <a:spLocks noChangeShapeType="1"/>
            </p:cNvSpPr>
            <p:nvPr/>
          </p:nvSpPr>
          <p:spPr bwMode="auto">
            <a:xfrm>
              <a:off x="1293813" y="6704013"/>
              <a:ext cx="6537325"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Rectangle 86"/>
            <p:cNvSpPr>
              <a:spLocks noChangeArrowheads="1"/>
            </p:cNvSpPr>
            <p:nvPr/>
          </p:nvSpPr>
          <p:spPr bwMode="auto">
            <a:xfrm>
              <a:off x="1309688" y="6208713"/>
              <a:ext cx="2595563"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smtClean="0">
                  <a:ln>
                    <a:noFill/>
                  </a:ln>
                  <a:solidFill>
                    <a:srgbClr val="000000"/>
                  </a:solidFill>
                  <a:effectLst/>
                  <a:latin typeface="Calibri" panose="020F0502020204030204" pitchFamily="34" charset="0"/>
                </a:rPr>
                <a:t>Times to Pluto</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90" name="Rectangle 87"/>
            <p:cNvSpPr>
              <a:spLocks noChangeArrowheads="1"/>
            </p:cNvSpPr>
            <p:nvPr/>
          </p:nvSpPr>
          <p:spPr bwMode="auto">
            <a:xfrm>
              <a:off x="4502151" y="6208713"/>
              <a:ext cx="1141413"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smtClean="0">
                  <a:ln>
                    <a:noFill/>
                  </a:ln>
                  <a:solidFill>
                    <a:srgbClr val="000000"/>
                  </a:solidFill>
                  <a:effectLst/>
                  <a:latin typeface="Calibri" panose="020F0502020204030204" pitchFamily="34" charset="0"/>
                </a:rPr>
                <a:t>13.63</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91" name="Rectangle 88"/>
            <p:cNvSpPr>
              <a:spLocks noChangeArrowheads="1"/>
            </p:cNvSpPr>
            <p:nvPr/>
          </p:nvSpPr>
          <p:spPr bwMode="auto">
            <a:xfrm>
              <a:off x="6750051" y="6208713"/>
              <a:ext cx="41592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smtClean="0">
                  <a:ln>
                    <a:noFill/>
                  </a:ln>
                  <a:solidFill>
                    <a:srgbClr val="000000"/>
                  </a:solidFill>
                  <a:effectLst/>
                  <a:latin typeface="Calibri" panose="020F0502020204030204" pitchFamily="34" charset="0"/>
                </a:rPr>
                <a: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grpSp>
        <p:nvGrpSpPr>
          <p:cNvPr id="3" name="Group 2"/>
          <p:cNvGrpSpPr/>
          <p:nvPr/>
        </p:nvGrpSpPr>
        <p:grpSpPr>
          <a:xfrm>
            <a:off x="1293813" y="2736850"/>
            <a:ext cx="6537325" cy="608013"/>
            <a:chOff x="1293813" y="2736850"/>
            <a:chExt cx="6537325" cy="608013"/>
          </a:xfrm>
        </p:grpSpPr>
        <p:grpSp>
          <p:nvGrpSpPr>
            <p:cNvPr id="94" name="Group 93"/>
            <p:cNvGrpSpPr/>
            <p:nvPr/>
          </p:nvGrpSpPr>
          <p:grpSpPr>
            <a:xfrm>
              <a:off x="1293813" y="2736850"/>
              <a:ext cx="6537325" cy="496888"/>
              <a:chOff x="1293813" y="2736850"/>
              <a:chExt cx="6537325" cy="496888"/>
            </a:xfrm>
          </p:grpSpPr>
          <p:sp>
            <p:nvSpPr>
              <p:cNvPr id="14" name="Rectangle 11"/>
              <p:cNvSpPr>
                <a:spLocks noChangeArrowheads="1"/>
              </p:cNvSpPr>
              <p:nvPr/>
            </p:nvSpPr>
            <p:spPr bwMode="auto">
              <a:xfrm>
                <a:off x="1300163" y="2736850"/>
                <a:ext cx="2919413" cy="496888"/>
              </a:xfrm>
              <a:prstGeom prst="rect">
                <a:avLst/>
              </a:prstGeom>
              <a:solidFill>
                <a:srgbClr val="E9EDF4"/>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5" name="Rectangle 12"/>
              <p:cNvSpPr>
                <a:spLocks noChangeArrowheads="1"/>
              </p:cNvSpPr>
              <p:nvPr/>
            </p:nvSpPr>
            <p:spPr bwMode="auto">
              <a:xfrm>
                <a:off x="4219576" y="2736850"/>
                <a:ext cx="1657350" cy="496888"/>
              </a:xfrm>
              <a:prstGeom prst="rect">
                <a:avLst/>
              </a:prstGeom>
              <a:solidFill>
                <a:srgbClr val="E9EDF4"/>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6" name="Rectangle 13"/>
              <p:cNvSpPr>
                <a:spLocks noChangeArrowheads="1"/>
              </p:cNvSpPr>
              <p:nvPr/>
            </p:nvSpPr>
            <p:spPr bwMode="auto">
              <a:xfrm>
                <a:off x="5876926" y="2736850"/>
                <a:ext cx="1947863" cy="496888"/>
              </a:xfrm>
              <a:prstGeom prst="rect">
                <a:avLst/>
              </a:prstGeom>
              <a:solidFill>
                <a:srgbClr val="E9EDF4"/>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2" name="Line 39"/>
              <p:cNvSpPr>
                <a:spLocks noChangeShapeType="1"/>
              </p:cNvSpPr>
              <p:nvPr/>
            </p:nvSpPr>
            <p:spPr bwMode="auto">
              <a:xfrm>
                <a:off x="1293813" y="3233738"/>
                <a:ext cx="6537325"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63" name="Rectangle 60"/>
              <p:cNvSpPr>
                <a:spLocks noChangeArrowheads="1"/>
              </p:cNvSpPr>
              <p:nvPr/>
            </p:nvSpPr>
            <p:spPr bwMode="auto">
              <a:xfrm>
                <a:off x="5438649" y="2763838"/>
                <a:ext cx="3542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dirty="0" smtClean="0">
                    <a:ln>
                      <a:noFill/>
                    </a:ln>
                    <a:solidFill>
                      <a:schemeClr val="bg1"/>
                    </a:solidFill>
                    <a:effectLst/>
                    <a:latin typeface="Calibri" panose="020F0502020204030204" pitchFamily="34" charset="0"/>
                  </a:rPr>
                  <a:t>-10</a:t>
                </a:r>
                <a:endParaRPr kumimoji="0" lang="en-US" altLang="en-US" sz="1800" b="0" i="0" u="none" strike="noStrike" cap="none" normalizeH="0" baseline="0" dirty="0" smtClean="0">
                  <a:ln>
                    <a:noFill/>
                  </a:ln>
                  <a:solidFill>
                    <a:schemeClr val="bg1"/>
                  </a:solidFill>
                  <a:effectLst/>
                </a:endParaRPr>
              </a:p>
            </p:txBody>
          </p:sp>
        </p:grpSp>
        <p:sp>
          <p:nvSpPr>
            <p:cNvPr id="64" name="Rectangle 61"/>
            <p:cNvSpPr>
              <a:spLocks noChangeArrowheads="1"/>
            </p:cNvSpPr>
            <p:nvPr/>
          </p:nvSpPr>
          <p:spPr bwMode="auto">
            <a:xfrm>
              <a:off x="6264276" y="2738438"/>
              <a:ext cx="140335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smtClean="0">
                  <a:ln>
                    <a:noFill/>
                  </a:ln>
                  <a:solidFill>
                    <a:srgbClr val="000000"/>
                  </a:solidFill>
                  <a:effectLst/>
                  <a:latin typeface="Calibri" panose="020F0502020204030204" pitchFamily="34" charset="0"/>
                </a:rPr>
                <a:t>Meters</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60" name="Rectangle 57"/>
            <p:cNvSpPr>
              <a:spLocks noChangeArrowheads="1"/>
            </p:cNvSpPr>
            <p:nvPr/>
          </p:nvSpPr>
          <p:spPr bwMode="auto">
            <a:xfrm>
              <a:off x="1309688" y="2738438"/>
              <a:ext cx="1865313"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smtClean="0">
                  <a:ln>
                    <a:noFill/>
                  </a:ln>
                  <a:solidFill>
                    <a:srgbClr val="000000"/>
                  </a:solidFill>
                  <a:effectLst/>
                  <a:latin typeface="Calibri" panose="020F0502020204030204" pitchFamily="34" charset="0"/>
                </a:rPr>
                <a:t>Length BP</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61" name="Rectangle 58"/>
            <p:cNvSpPr>
              <a:spLocks noChangeArrowheads="1"/>
            </p:cNvSpPr>
            <p:nvPr/>
          </p:nvSpPr>
          <p:spPr bwMode="auto">
            <a:xfrm>
              <a:off x="4708526" y="2738438"/>
              <a:ext cx="935038"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smtClean="0">
                  <a:ln>
                    <a:noFill/>
                  </a:ln>
                  <a:solidFill>
                    <a:srgbClr val="000000"/>
                  </a:solidFill>
                  <a:effectLst/>
                  <a:latin typeface="Calibri" panose="020F0502020204030204" pitchFamily="34" charset="0"/>
                </a:rPr>
                <a:t>3.40</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pSp>
      <p:grpSp>
        <p:nvGrpSpPr>
          <p:cNvPr id="4" name="Group 3"/>
          <p:cNvGrpSpPr/>
          <p:nvPr/>
        </p:nvGrpSpPr>
        <p:grpSpPr>
          <a:xfrm>
            <a:off x="1293813" y="1662113"/>
            <a:ext cx="6537325" cy="1187450"/>
            <a:chOff x="1293813" y="1662113"/>
            <a:chExt cx="6537325" cy="1187450"/>
          </a:xfrm>
        </p:grpSpPr>
        <p:grpSp>
          <p:nvGrpSpPr>
            <p:cNvPr id="92" name="Group 91"/>
            <p:cNvGrpSpPr/>
            <p:nvPr/>
          </p:nvGrpSpPr>
          <p:grpSpPr>
            <a:xfrm>
              <a:off x="1293813" y="1662113"/>
              <a:ext cx="6537325" cy="1074737"/>
              <a:chOff x="1293813" y="1662113"/>
              <a:chExt cx="6537325" cy="1074737"/>
            </a:xfrm>
          </p:grpSpPr>
          <p:sp>
            <p:nvSpPr>
              <p:cNvPr id="12" name="Rectangle 9"/>
              <p:cNvSpPr>
                <a:spLocks noChangeArrowheads="1"/>
              </p:cNvSpPr>
              <p:nvPr/>
            </p:nvSpPr>
            <p:spPr bwMode="auto">
              <a:xfrm>
                <a:off x="4219576" y="2241550"/>
                <a:ext cx="1657350" cy="495300"/>
              </a:xfrm>
              <a:prstGeom prst="rect">
                <a:avLst/>
              </a:prstGeom>
              <a:solidFill>
                <a:srgbClr val="D0D8E8"/>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 name="Rectangle 8"/>
              <p:cNvSpPr>
                <a:spLocks noChangeArrowheads="1"/>
              </p:cNvSpPr>
              <p:nvPr/>
            </p:nvSpPr>
            <p:spPr bwMode="auto">
              <a:xfrm>
                <a:off x="1300163" y="2241550"/>
                <a:ext cx="2919413" cy="495300"/>
              </a:xfrm>
              <a:prstGeom prst="rect">
                <a:avLst/>
              </a:prstGeom>
              <a:solidFill>
                <a:srgbClr val="D0D8E8"/>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 name="Rectangle 5"/>
              <p:cNvSpPr>
                <a:spLocks noChangeArrowheads="1"/>
              </p:cNvSpPr>
              <p:nvPr/>
            </p:nvSpPr>
            <p:spPr bwMode="auto">
              <a:xfrm>
                <a:off x="1300163" y="1662113"/>
                <a:ext cx="2919413" cy="579438"/>
              </a:xfrm>
              <a:prstGeom prst="rect">
                <a:avLst/>
              </a:prstGeom>
              <a:solidFill>
                <a:srgbClr val="4F81BD"/>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9" name="Rectangle 6"/>
              <p:cNvSpPr>
                <a:spLocks noChangeArrowheads="1"/>
              </p:cNvSpPr>
              <p:nvPr/>
            </p:nvSpPr>
            <p:spPr bwMode="auto">
              <a:xfrm>
                <a:off x="4219576" y="1663700"/>
                <a:ext cx="1657350" cy="577850"/>
              </a:xfrm>
              <a:prstGeom prst="rect">
                <a:avLst/>
              </a:prstGeom>
              <a:solidFill>
                <a:srgbClr val="4F81BD"/>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10" name="Rectangle 7"/>
              <p:cNvSpPr>
                <a:spLocks noChangeArrowheads="1"/>
              </p:cNvSpPr>
              <p:nvPr/>
            </p:nvSpPr>
            <p:spPr bwMode="auto">
              <a:xfrm>
                <a:off x="5876926" y="1663700"/>
                <a:ext cx="1947863" cy="577850"/>
              </a:xfrm>
              <a:prstGeom prst="rect">
                <a:avLst/>
              </a:prstGeom>
              <a:solidFill>
                <a:srgbClr val="4F81BD"/>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 name="Rectangle 10"/>
              <p:cNvSpPr>
                <a:spLocks noChangeArrowheads="1"/>
              </p:cNvSpPr>
              <p:nvPr/>
            </p:nvSpPr>
            <p:spPr bwMode="auto">
              <a:xfrm>
                <a:off x="5876926" y="2241550"/>
                <a:ext cx="1947863" cy="495300"/>
              </a:xfrm>
              <a:prstGeom prst="rect">
                <a:avLst/>
              </a:prstGeom>
              <a:solidFill>
                <a:srgbClr val="D0D8E8"/>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 name="Line 37"/>
              <p:cNvSpPr>
                <a:spLocks noChangeShapeType="1"/>
              </p:cNvSpPr>
              <p:nvPr/>
            </p:nvSpPr>
            <p:spPr bwMode="auto">
              <a:xfrm>
                <a:off x="1293813" y="2241550"/>
                <a:ext cx="6537325" cy="0"/>
              </a:xfrm>
              <a:prstGeom prst="line">
                <a:avLst/>
              </a:prstGeom>
              <a:noFill/>
              <a:ln w="381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Line 38"/>
              <p:cNvSpPr>
                <a:spLocks noChangeShapeType="1"/>
              </p:cNvSpPr>
              <p:nvPr/>
            </p:nvSpPr>
            <p:spPr bwMode="auto">
              <a:xfrm>
                <a:off x="1293813" y="2736850"/>
                <a:ext cx="6537325"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Line 48"/>
              <p:cNvSpPr>
                <a:spLocks noChangeShapeType="1"/>
              </p:cNvSpPr>
              <p:nvPr/>
            </p:nvSpPr>
            <p:spPr bwMode="auto">
              <a:xfrm>
                <a:off x="1293813" y="1663700"/>
                <a:ext cx="6537325"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Rectangle 50"/>
              <p:cNvSpPr>
                <a:spLocks noChangeArrowheads="1"/>
              </p:cNvSpPr>
              <p:nvPr/>
            </p:nvSpPr>
            <p:spPr bwMode="auto">
              <a:xfrm>
                <a:off x="1392238" y="1701800"/>
                <a:ext cx="2684463"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smtClean="0">
                    <a:ln>
                      <a:noFill/>
                    </a:ln>
                    <a:solidFill>
                      <a:srgbClr val="000000"/>
                    </a:solidFill>
                    <a:effectLst/>
                    <a:latin typeface="Calibri" panose="020F0502020204030204" pitchFamily="34" charset="0"/>
                  </a:rPr>
                  <a:t>Measurement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54" name="Rectangle 51"/>
              <p:cNvSpPr>
                <a:spLocks noChangeArrowheads="1"/>
              </p:cNvSpPr>
              <p:nvPr/>
            </p:nvSpPr>
            <p:spPr bwMode="auto">
              <a:xfrm>
                <a:off x="4311651" y="1701800"/>
                <a:ext cx="1652588"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smtClean="0">
                    <a:ln>
                      <a:noFill/>
                    </a:ln>
                    <a:solidFill>
                      <a:srgbClr val="000000"/>
                    </a:solidFill>
                    <a:effectLst/>
                    <a:latin typeface="Calibri" panose="020F0502020204030204" pitchFamily="34" charset="0"/>
                  </a:rPr>
                  <a:t>Number</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55" name="Rectangle 52"/>
              <p:cNvSpPr>
                <a:spLocks noChangeArrowheads="1"/>
              </p:cNvSpPr>
              <p:nvPr/>
            </p:nvSpPr>
            <p:spPr bwMode="auto">
              <a:xfrm>
                <a:off x="6405563" y="1701800"/>
                <a:ext cx="113982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smtClean="0">
                    <a:ln>
                      <a:noFill/>
                    </a:ln>
                    <a:solidFill>
                      <a:srgbClr val="000000"/>
                    </a:solidFill>
                    <a:effectLst/>
                    <a:latin typeface="Calibri" panose="020F0502020204030204" pitchFamily="34" charset="0"/>
                  </a:rPr>
                  <a:t>Units</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58" name="Rectangle 55"/>
              <p:cNvSpPr>
                <a:spLocks noChangeArrowheads="1"/>
              </p:cNvSpPr>
              <p:nvPr/>
            </p:nvSpPr>
            <p:spPr bwMode="auto">
              <a:xfrm>
                <a:off x="5427663" y="2266950"/>
                <a:ext cx="29051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smtClean="0">
                    <a:ln>
                      <a:noFill/>
                    </a:ln>
                    <a:solidFill>
                      <a:srgbClr val="000000"/>
                    </a:solidFill>
                    <a:effectLst/>
                    <a:latin typeface="Calibri" panose="020F0502020204030204" pitchFamily="34" charset="0"/>
                  </a:rPr>
                  <a:t>9</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sp>
          <p:nvSpPr>
            <p:cNvPr id="59" name="Rectangle 56"/>
            <p:cNvSpPr>
              <a:spLocks noChangeArrowheads="1"/>
            </p:cNvSpPr>
            <p:nvPr/>
          </p:nvSpPr>
          <p:spPr bwMode="auto">
            <a:xfrm>
              <a:off x="6750051" y="2244725"/>
              <a:ext cx="415925"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smtClean="0">
                  <a:ln>
                    <a:noFill/>
                  </a:ln>
                  <a:solidFill>
                    <a:srgbClr val="000000"/>
                  </a:solidFill>
                  <a:effectLst/>
                  <a:latin typeface="Calibri" panose="020F0502020204030204" pitchFamily="34" charset="0"/>
                </a:rPr>
                <a: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57" name="Rectangle 54"/>
            <p:cNvSpPr>
              <a:spLocks noChangeArrowheads="1"/>
            </p:cNvSpPr>
            <p:nvPr/>
          </p:nvSpPr>
          <p:spPr bwMode="auto">
            <a:xfrm>
              <a:off x="4708526" y="2244725"/>
              <a:ext cx="935038"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smtClean="0">
                  <a:ln>
                    <a:noFill/>
                  </a:ln>
                  <a:solidFill>
                    <a:srgbClr val="000000"/>
                  </a:solidFill>
                  <a:effectLst/>
                  <a:latin typeface="Calibri" panose="020F0502020204030204" pitchFamily="34" charset="0"/>
                </a:rPr>
                <a:t>6.40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56" name="Rectangle 53"/>
            <p:cNvSpPr>
              <a:spLocks noChangeArrowheads="1"/>
            </p:cNvSpPr>
            <p:nvPr/>
          </p:nvSpPr>
          <p:spPr bwMode="auto">
            <a:xfrm>
              <a:off x="1309688" y="2244725"/>
              <a:ext cx="244477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smtClean="0">
                  <a:ln>
                    <a:noFill/>
                  </a:ln>
                  <a:solidFill>
                    <a:srgbClr val="000000"/>
                  </a:solidFill>
                  <a:effectLst/>
                  <a:latin typeface="Calibri" panose="020F0502020204030204" pitchFamily="34" charset="0"/>
                </a:rPr>
                <a:t>Base Pairs (BP)</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196373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93"/>
                                        </p:tgtEl>
                                        <p:attrNameLst>
                                          <p:attrName>style.visibility</p:attrName>
                                        </p:attrNameLst>
                                      </p:cBhvr>
                                      <p:to>
                                        <p:strVal val="visible"/>
                                      </p:to>
                                    </p:set>
                                    <p:animEffect transition="in" filter="wipe(up)">
                                      <p:cBhvr>
                                        <p:cTn id="27" dur="500"/>
                                        <p:tgtEl>
                                          <p:spTgt spid="9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95"/>
                                        </p:tgtEl>
                                        <p:attrNameLst>
                                          <p:attrName>style.visibility</p:attrName>
                                        </p:attrNameLst>
                                      </p:cBhvr>
                                      <p:to>
                                        <p:strVal val="visible"/>
                                      </p:to>
                                    </p:set>
                                    <p:animEffect transition="in" filter="wipe(up)">
                                      <p:cBhvr>
                                        <p:cTn id="32" dur="500"/>
                                        <p:tgtEl>
                                          <p:spTgt spid="9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96"/>
                                        </p:tgtEl>
                                        <p:attrNameLst>
                                          <p:attrName>style.visibility</p:attrName>
                                        </p:attrNameLst>
                                      </p:cBhvr>
                                      <p:to>
                                        <p:strVal val="visible"/>
                                      </p:to>
                                    </p:set>
                                    <p:animEffect transition="in" filter="wipe(up)">
                                      <p:cBhvr>
                                        <p:cTn id="37" dur="500"/>
                                        <p:tgtEl>
                                          <p:spTgt spid="9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97"/>
                                        </p:tgtEl>
                                        <p:attrNameLst>
                                          <p:attrName>style.visibility</p:attrName>
                                        </p:attrNameLst>
                                      </p:cBhvr>
                                      <p:to>
                                        <p:strVal val="visible"/>
                                      </p:to>
                                    </p:set>
                                    <p:animEffect transition="in" filter="wipe(up)">
                                      <p:cBhvr>
                                        <p:cTn id="42" dur="500"/>
                                        <p:tgtEl>
                                          <p:spTgt spid="97"/>
                                        </p:tgtEl>
                                      </p:cBhvr>
                                    </p:animEffect>
                                  </p:childTnLst>
                                </p:cTn>
                              </p:par>
                              <p:par>
                                <p:cTn id="43" presetID="10" presetClass="exit" presetSubtype="0" fill="hold" nodeType="withEffect">
                                  <p:stCondLst>
                                    <p:cond delay="0"/>
                                  </p:stCondLst>
                                  <p:childTnLst>
                                    <p:animEffect transition="out" filter="fade">
                                      <p:cBhvr>
                                        <p:cTn id="44" dur="500"/>
                                        <p:tgtEl>
                                          <p:spTgt spid="96"/>
                                        </p:tgtEl>
                                      </p:cBhvr>
                                    </p:animEffect>
                                    <p:set>
                                      <p:cBhvr>
                                        <p:cTn id="45" dur="1" fill="hold">
                                          <p:stCondLst>
                                            <p:cond delay="499"/>
                                          </p:stCondLst>
                                        </p:cTn>
                                        <p:tgtEl>
                                          <p:spTgt spid="96"/>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98"/>
                                        </p:tgtEl>
                                        <p:attrNameLst>
                                          <p:attrName>style.visibility</p:attrName>
                                        </p:attrNameLst>
                                      </p:cBhvr>
                                      <p:to>
                                        <p:strVal val="visible"/>
                                      </p:to>
                                    </p:set>
                                    <p:animEffect transition="in" filter="wipe(up)">
                                      <p:cBhvr>
                                        <p:cTn id="50"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Histone Tails</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68674" y="1047750"/>
            <a:ext cx="6807530" cy="5810250"/>
          </a:xfrm>
        </p:spPr>
      </p:pic>
      <p:sp>
        <p:nvSpPr>
          <p:cNvPr id="6" name="TextBox 5"/>
          <p:cNvSpPr txBox="1"/>
          <p:nvPr/>
        </p:nvSpPr>
        <p:spPr>
          <a:xfrm>
            <a:off x="3689868" y="2514600"/>
            <a:ext cx="1005404" cy="584775"/>
          </a:xfrm>
          <a:prstGeom prst="rect">
            <a:avLst/>
          </a:prstGeom>
          <a:noFill/>
        </p:spPr>
        <p:txBody>
          <a:bodyPr wrap="none" rtlCol="0">
            <a:spAutoFit/>
          </a:bodyPr>
          <a:lstStyle/>
          <a:p>
            <a:pPr algn="ctr"/>
            <a:r>
              <a:rPr lang="en-US" sz="3200" b="1" dirty="0" smtClean="0">
                <a:solidFill>
                  <a:schemeClr val="bg1"/>
                </a:solidFill>
              </a:rPr>
              <a:t>H2B</a:t>
            </a:r>
            <a:endParaRPr lang="en-US" sz="3200" b="1" dirty="0">
              <a:solidFill>
                <a:schemeClr val="bg1"/>
              </a:solidFill>
            </a:endParaRPr>
          </a:p>
        </p:txBody>
      </p:sp>
      <p:sp>
        <p:nvSpPr>
          <p:cNvPr id="7" name="TextBox 6"/>
          <p:cNvSpPr txBox="1"/>
          <p:nvPr/>
        </p:nvSpPr>
        <p:spPr>
          <a:xfrm>
            <a:off x="4521506" y="4647268"/>
            <a:ext cx="1005404" cy="584775"/>
          </a:xfrm>
          <a:prstGeom prst="rect">
            <a:avLst/>
          </a:prstGeom>
          <a:noFill/>
        </p:spPr>
        <p:txBody>
          <a:bodyPr wrap="none" rtlCol="0">
            <a:spAutoFit/>
          </a:bodyPr>
          <a:lstStyle/>
          <a:p>
            <a:pPr algn="ctr"/>
            <a:r>
              <a:rPr lang="en-US" sz="3200" b="1" dirty="0" smtClean="0">
                <a:solidFill>
                  <a:schemeClr val="bg1"/>
                </a:solidFill>
              </a:rPr>
              <a:t>H2A</a:t>
            </a:r>
            <a:endParaRPr lang="en-US" sz="3200" b="1" dirty="0">
              <a:solidFill>
                <a:schemeClr val="bg1"/>
              </a:solidFill>
            </a:endParaRPr>
          </a:p>
        </p:txBody>
      </p:sp>
      <p:sp>
        <p:nvSpPr>
          <p:cNvPr id="8" name="TextBox 7"/>
          <p:cNvSpPr txBox="1"/>
          <p:nvPr/>
        </p:nvSpPr>
        <p:spPr>
          <a:xfrm>
            <a:off x="5219270" y="3200400"/>
            <a:ext cx="708848" cy="584775"/>
          </a:xfrm>
          <a:prstGeom prst="rect">
            <a:avLst/>
          </a:prstGeom>
          <a:noFill/>
        </p:spPr>
        <p:txBody>
          <a:bodyPr wrap="none" rtlCol="0">
            <a:spAutoFit/>
          </a:bodyPr>
          <a:lstStyle/>
          <a:p>
            <a:pPr algn="ctr"/>
            <a:r>
              <a:rPr lang="en-US" sz="3200" b="1" dirty="0" smtClean="0">
                <a:solidFill>
                  <a:schemeClr val="bg1"/>
                </a:solidFill>
              </a:rPr>
              <a:t>H4</a:t>
            </a:r>
            <a:endParaRPr lang="en-US" sz="3200" b="1" dirty="0">
              <a:solidFill>
                <a:schemeClr val="bg1"/>
              </a:solidFill>
            </a:endParaRPr>
          </a:p>
        </p:txBody>
      </p:sp>
      <p:sp>
        <p:nvSpPr>
          <p:cNvPr id="9" name="TextBox 8"/>
          <p:cNvSpPr txBox="1"/>
          <p:nvPr/>
        </p:nvSpPr>
        <p:spPr>
          <a:xfrm>
            <a:off x="3158363" y="3873172"/>
            <a:ext cx="708848" cy="584775"/>
          </a:xfrm>
          <a:prstGeom prst="rect">
            <a:avLst/>
          </a:prstGeom>
          <a:noFill/>
        </p:spPr>
        <p:txBody>
          <a:bodyPr wrap="none" rtlCol="0">
            <a:spAutoFit/>
          </a:bodyPr>
          <a:lstStyle/>
          <a:p>
            <a:pPr algn="ctr"/>
            <a:r>
              <a:rPr lang="en-US" sz="3200" b="1" dirty="0" smtClean="0">
                <a:solidFill>
                  <a:schemeClr val="bg1"/>
                </a:solidFill>
              </a:rPr>
              <a:t>H3</a:t>
            </a:r>
            <a:endParaRPr lang="en-US" sz="3200" b="1" dirty="0">
              <a:solidFill>
                <a:schemeClr val="bg1"/>
              </a:solidFill>
            </a:endParaRPr>
          </a:p>
        </p:txBody>
      </p:sp>
    </p:spTree>
    <p:extLst>
      <p:ext uri="{BB962C8B-B14F-4D97-AF65-F5344CB8AC3E}">
        <p14:creationId xmlns:p14="http://schemas.microsoft.com/office/powerpoint/2010/main" val="23196616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Chromatin Remodeling (Histone Code)</a:t>
            </a:r>
            <a:endParaRPr lang="en-US" dirty="0"/>
          </a:p>
        </p:txBody>
      </p:sp>
      <p:sp>
        <p:nvSpPr>
          <p:cNvPr id="21" name="Regular Pentagon 20"/>
          <p:cNvSpPr/>
          <p:nvPr/>
        </p:nvSpPr>
        <p:spPr>
          <a:xfrm>
            <a:off x="3837367" y="5756395"/>
            <a:ext cx="418490" cy="398562"/>
          </a:xfrm>
          <a:prstGeom prst="pentagon">
            <a:avLst/>
          </a:prstGeom>
          <a:gradFill flip="none" rotWithShape="1">
            <a:gsLst>
              <a:gs pos="0">
                <a:schemeClr val="accent6">
                  <a:lumMod val="5000"/>
                  <a:lumOff val="95000"/>
                </a:schemeClr>
              </a:gs>
              <a:gs pos="11000">
                <a:schemeClr val="accent6">
                  <a:lumMod val="20000"/>
                  <a:lumOff val="80000"/>
                </a:schemeClr>
              </a:gs>
              <a:gs pos="28000">
                <a:schemeClr val="accent6">
                  <a:lumMod val="40000"/>
                  <a:lumOff val="60000"/>
                </a:schemeClr>
              </a:gs>
              <a:gs pos="63000">
                <a:schemeClr val="accent6"/>
              </a:gs>
              <a:gs pos="100000">
                <a:schemeClr val="accent6">
                  <a:lumMod val="75000"/>
                </a:schemeClr>
              </a:gs>
            </a:gsLst>
            <a:path path="circle">
              <a:fillToRect l="50000" t="50000" r="50000" b="50000"/>
            </a:path>
            <a:tileRect/>
          </a:gradFill>
          <a:ln>
            <a:noFill/>
          </a:ln>
          <a:effectLst/>
          <a:scene3d>
            <a:camera prst="perspectiveRelaxedModerately"/>
            <a:lightRig rig="balanced" dir="t"/>
          </a:scene3d>
          <a:sp3d extrusionH="190500" contourW="6350" prstMaterial="matte">
            <a:bevelT w="0" h="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a:ln w="3175">
                  <a:solidFill>
                    <a:schemeClr val="bg1"/>
                  </a:solidFill>
                </a:ln>
                <a:solidFill>
                  <a:schemeClr val="accent6">
                    <a:lumMod val="50000"/>
                  </a:schemeClr>
                </a:solidFill>
              </a:rPr>
              <a:t>A</a:t>
            </a:r>
          </a:p>
        </p:txBody>
      </p:sp>
      <p:sp>
        <p:nvSpPr>
          <p:cNvPr id="22" name="Regular Pentagon 21"/>
          <p:cNvSpPr/>
          <p:nvPr/>
        </p:nvSpPr>
        <p:spPr>
          <a:xfrm>
            <a:off x="3195133" y="5784236"/>
            <a:ext cx="418490" cy="398562"/>
          </a:xfrm>
          <a:prstGeom prst="pentagon">
            <a:avLst/>
          </a:prstGeom>
          <a:gradFill flip="none" rotWithShape="1">
            <a:gsLst>
              <a:gs pos="0">
                <a:schemeClr val="accent6">
                  <a:lumMod val="5000"/>
                  <a:lumOff val="95000"/>
                </a:schemeClr>
              </a:gs>
              <a:gs pos="11000">
                <a:schemeClr val="accent6">
                  <a:lumMod val="20000"/>
                  <a:lumOff val="80000"/>
                </a:schemeClr>
              </a:gs>
              <a:gs pos="28000">
                <a:schemeClr val="accent6">
                  <a:lumMod val="40000"/>
                  <a:lumOff val="60000"/>
                </a:schemeClr>
              </a:gs>
              <a:gs pos="63000">
                <a:schemeClr val="accent6"/>
              </a:gs>
              <a:gs pos="100000">
                <a:schemeClr val="accent6">
                  <a:lumMod val="75000"/>
                </a:schemeClr>
              </a:gs>
            </a:gsLst>
            <a:path path="circle">
              <a:fillToRect l="50000" t="50000" r="50000" b="50000"/>
            </a:path>
            <a:tileRect/>
          </a:gradFill>
          <a:ln>
            <a:noFill/>
          </a:ln>
          <a:effectLst/>
          <a:scene3d>
            <a:camera prst="perspectiveRelaxedModerately">
              <a:rot lat="19490639" lon="0" rev="600000"/>
            </a:camera>
            <a:lightRig rig="balanced" dir="t"/>
          </a:scene3d>
          <a:sp3d extrusionH="190500" contourW="6350" prstMaterial="matte">
            <a:bevelT w="0" h="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a:ln w="3175">
                  <a:solidFill>
                    <a:schemeClr val="bg1"/>
                  </a:solidFill>
                </a:ln>
                <a:solidFill>
                  <a:schemeClr val="accent6">
                    <a:lumMod val="50000"/>
                  </a:schemeClr>
                </a:solidFill>
              </a:rPr>
              <a:t>A</a:t>
            </a:r>
          </a:p>
        </p:txBody>
      </p:sp>
      <p:sp>
        <p:nvSpPr>
          <p:cNvPr id="23" name="Regular Pentagon 22"/>
          <p:cNvSpPr/>
          <p:nvPr/>
        </p:nvSpPr>
        <p:spPr>
          <a:xfrm>
            <a:off x="2328488" y="6003181"/>
            <a:ext cx="418490" cy="398562"/>
          </a:xfrm>
          <a:prstGeom prst="pentagon">
            <a:avLst/>
          </a:prstGeom>
          <a:gradFill flip="none" rotWithShape="1">
            <a:gsLst>
              <a:gs pos="0">
                <a:schemeClr val="accent6">
                  <a:lumMod val="5000"/>
                  <a:lumOff val="95000"/>
                </a:schemeClr>
              </a:gs>
              <a:gs pos="11000">
                <a:schemeClr val="accent6">
                  <a:lumMod val="20000"/>
                  <a:lumOff val="80000"/>
                </a:schemeClr>
              </a:gs>
              <a:gs pos="28000">
                <a:schemeClr val="accent6">
                  <a:lumMod val="40000"/>
                  <a:lumOff val="60000"/>
                </a:schemeClr>
              </a:gs>
              <a:gs pos="63000">
                <a:schemeClr val="accent6"/>
              </a:gs>
              <a:gs pos="100000">
                <a:schemeClr val="accent6">
                  <a:lumMod val="75000"/>
                </a:schemeClr>
              </a:gs>
            </a:gsLst>
            <a:path path="circle">
              <a:fillToRect l="50000" t="50000" r="50000" b="50000"/>
            </a:path>
            <a:tileRect/>
          </a:gradFill>
          <a:ln>
            <a:noFill/>
          </a:ln>
          <a:effectLst/>
          <a:scene3d>
            <a:camera prst="perspectiveRelaxedModerately">
              <a:rot lat="19490639" lon="0" rev="600000"/>
            </a:camera>
            <a:lightRig rig="balanced" dir="t"/>
          </a:scene3d>
          <a:sp3d extrusionH="190500" contourW="6350" prstMaterial="matte">
            <a:bevelT w="0" h="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a:ln w="3175">
                  <a:solidFill>
                    <a:schemeClr val="bg1"/>
                  </a:solidFill>
                </a:ln>
                <a:solidFill>
                  <a:schemeClr val="accent6">
                    <a:lumMod val="50000"/>
                  </a:schemeClr>
                </a:solidFill>
              </a:rPr>
              <a:t>A</a:t>
            </a:r>
          </a:p>
        </p:txBody>
      </p:sp>
      <p:sp>
        <p:nvSpPr>
          <p:cNvPr id="24" name="Regular Pentagon 23"/>
          <p:cNvSpPr/>
          <p:nvPr/>
        </p:nvSpPr>
        <p:spPr>
          <a:xfrm>
            <a:off x="1532630" y="6071539"/>
            <a:ext cx="418490" cy="398562"/>
          </a:xfrm>
          <a:prstGeom prst="pentagon">
            <a:avLst/>
          </a:prstGeom>
          <a:gradFill flip="none" rotWithShape="1">
            <a:gsLst>
              <a:gs pos="0">
                <a:schemeClr val="accent6">
                  <a:lumMod val="5000"/>
                  <a:lumOff val="95000"/>
                </a:schemeClr>
              </a:gs>
              <a:gs pos="11000">
                <a:schemeClr val="accent6">
                  <a:lumMod val="20000"/>
                  <a:lumOff val="80000"/>
                </a:schemeClr>
              </a:gs>
              <a:gs pos="28000">
                <a:schemeClr val="accent6">
                  <a:lumMod val="40000"/>
                  <a:lumOff val="60000"/>
                </a:schemeClr>
              </a:gs>
              <a:gs pos="63000">
                <a:schemeClr val="accent6"/>
              </a:gs>
              <a:gs pos="100000">
                <a:schemeClr val="accent6">
                  <a:lumMod val="75000"/>
                </a:schemeClr>
              </a:gs>
            </a:gsLst>
            <a:path path="circle">
              <a:fillToRect l="50000" t="50000" r="50000" b="50000"/>
            </a:path>
            <a:tileRect/>
          </a:gradFill>
          <a:ln>
            <a:noFill/>
          </a:ln>
          <a:effectLst/>
          <a:scene3d>
            <a:camera prst="perspectiveRelaxedModerately"/>
            <a:lightRig rig="balanced" dir="t"/>
          </a:scene3d>
          <a:sp3d extrusionH="190500" contourW="6350" prstMaterial="matte">
            <a:bevelT w="0" h="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a:ln w="3175">
                  <a:solidFill>
                    <a:schemeClr val="bg1"/>
                  </a:solidFill>
                </a:ln>
                <a:solidFill>
                  <a:schemeClr val="accent6">
                    <a:lumMod val="50000"/>
                  </a:schemeClr>
                </a:solidFill>
              </a:rPr>
              <a:t>A</a:t>
            </a:r>
          </a:p>
        </p:txBody>
      </p:sp>
      <p:sp>
        <p:nvSpPr>
          <p:cNvPr id="25" name="Regular Pentagon 24"/>
          <p:cNvSpPr/>
          <p:nvPr/>
        </p:nvSpPr>
        <p:spPr>
          <a:xfrm>
            <a:off x="1025446" y="6022845"/>
            <a:ext cx="418490" cy="398562"/>
          </a:xfrm>
          <a:prstGeom prst="pentagon">
            <a:avLst/>
          </a:prstGeom>
          <a:gradFill flip="none" rotWithShape="1">
            <a:gsLst>
              <a:gs pos="0">
                <a:schemeClr val="accent6">
                  <a:lumMod val="5000"/>
                  <a:lumOff val="95000"/>
                </a:schemeClr>
              </a:gs>
              <a:gs pos="11000">
                <a:schemeClr val="accent6">
                  <a:lumMod val="20000"/>
                  <a:lumOff val="80000"/>
                </a:schemeClr>
              </a:gs>
              <a:gs pos="28000">
                <a:schemeClr val="accent6">
                  <a:lumMod val="40000"/>
                  <a:lumOff val="60000"/>
                </a:schemeClr>
              </a:gs>
              <a:gs pos="63000">
                <a:schemeClr val="accent6"/>
              </a:gs>
              <a:gs pos="100000">
                <a:schemeClr val="accent6">
                  <a:lumMod val="75000"/>
                </a:schemeClr>
              </a:gs>
            </a:gsLst>
            <a:path path="circle">
              <a:fillToRect l="50000" t="50000" r="50000" b="50000"/>
            </a:path>
            <a:tileRect/>
          </a:gradFill>
          <a:ln>
            <a:noFill/>
          </a:ln>
          <a:effectLst/>
          <a:scene3d>
            <a:camera prst="perspectiveRelaxedModerately">
              <a:rot lat="19490639" lon="0" rev="20999999"/>
            </a:camera>
            <a:lightRig rig="balanced" dir="t"/>
          </a:scene3d>
          <a:sp3d extrusionH="190500" contourW="6350" prstMaterial="matte">
            <a:bevelT w="0" h="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a:ln w="3175">
                  <a:solidFill>
                    <a:schemeClr val="bg1"/>
                  </a:solidFill>
                </a:ln>
                <a:solidFill>
                  <a:schemeClr val="accent6">
                    <a:lumMod val="50000"/>
                  </a:schemeClr>
                </a:solidFill>
              </a:rPr>
              <a:t>A</a:t>
            </a:r>
          </a:p>
        </p:txBody>
      </p:sp>
      <p:sp>
        <p:nvSpPr>
          <p:cNvPr id="31" name="Oval 30"/>
          <p:cNvSpPr/>
          <p:nvPr/>
        </p:nvSpPr>
        <p:spPr>
          <a:xfrm>
            <a:off x="256355" y="5123806"/>
            <a:ext cx="418490" cy="398562"/>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a:effectLst/>
          <a:scene3d>
            <a:camera prst="perspectiveRelaxedModerately"/>
            <a:lightRig rig="balanced" dir="t"/>
          </a:scene3d>
          <a:sp3d extrusionH="190500" contourW="6350" prstMaterial="matte">
            <a:bevelT w="82550" h="63500"/>
          </a:sp3d>
        </p:spPr>
        <p:style>
          <a:lnRef idx="2">
            <a:schemeClr val="accent1">
              <a:shade val="50000"/>
            </a:schemeClr>
          </a:lnRef>
          <a:fillRef idx="1">
            <a:schemeClr val="accent1"/>
          </a:fillRef>
          <a:effectRef idx="0">
            <a:schemeClr val="accent1"/>
          </a:effectRef>
          <a:fontRef idx="minor">
            <a:schemeClr val="lt1"/>
          </a:fontRef>
        </p:style>
        <p:txBody>
          <a:bodyPr wrap="none" lIns="0" tIns="91440" rIns="0" bIns="0"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smtClean="0">
                <a:ln w="3175">
                  <a:solidFill>
                    <a:schemeClr val="bg1"/>
                  </a:solidFill>
                </a:ln>
                <a:solidFill>
                  <a:srgbClr val="C00000"/>
                </a:solidFill>
              </a:rPr>
              <a:t>P</a:t>
            </a:r>
            <a:endParaRPr lang="en-US" sz="3200" b="1" dirty="0">
              <a:ln w="3175">
                <a:solidFill>
                  <a:schemeClr val="bg1"/>
                </a:solidFill>
              </a:ln>
              <a:solidFill>
                <a:srgbClr val="C00000"/>
              </a:solidFill>
            </a:endParaRPr>
          </a:p>
        </p:txBody>
      </p:sp>
      <p:sp>
        <p:nvSpPr>
          <p:cNvPr id="32" name="Oval 31"/>
          <p:cNvSpPr/>
          <p:nvPr/>
        </p:nvSpPr>
        <p:spPr>
          <a:xfrm>
            <a:off x="745898" y="3979834"/>
            <a:ext cx="418490" cy="398562"/>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a:effectLst/>
          <a:scene3d>
            <a:camera prst="perspectiveRelaxedModerately">
              <a:rot lat="19490639" lon="0" rev="20999999"/>
            </a:camera>
            <a:lightRig rig="balanced" dir="t"/>
          </a:scene3d>
          <a:sp3d extrusionH="190500" contourW="6350" prstMaterial="matte">
            <a:bevelT w="82550" h="63500"/>
          </a:sp3d>
        </p:spPr>
        <p:style>
          <a:lnRef idx="2">
            <a:schemeClr val="accent1">
              <a:shade val="50000"/>
            </a:schemeClr>
          </a:lnRef>
          <a:fillRef idx="1">
            <a:schemeClr val="accent1"/>
          </a:fillRef>
          <a:effectRef idx="0">
            <a:schemeClr val="accent1"/>
          </a:effectRef>
          <a:fontRef idx="minor">
            <a:schemeClr val="lt1"/>
          </a:fontRef>
        </p:style>
        <p:txBody>
          <a:bodyPr wrap="none" lIns="0" tIns="91440" rIns="0" bIns="0"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smtClean="0">
                <a:ln w="3175">
                  <a:solidFill>
                    <a:schemeClr val="bg1"/>
                  </a:solidFill>
                </a:ln>
                <a:solidFill>
                  <a:srgbClr val="C00000"/>
                </a:solidFill>
              </a:rPr>
              <a:t>P</a:t>
            </a:r>
            <a:endParaRPr lang="en-US" sz="3200" b="1" dirty="0">
              <a:ln w="3175">
                <a:solidFill>
                  <a:schemeClr val="bg1"/>
                </a:solidFill>
              </a:ln>
              <a:solidFill>
                <a:srgbClr val="C00000"/>
              </a:solidFill>
            </a:endParaRPr>
          </a:p>
        </p:txBody>
      </p:sp>
      <p:sp>
        <p:nvSpPr>
          <p:cNvPr id="33" name="Oval 32"/>
          <p:cNvSpPr/>
          <p:nvPr/>
        </p:nvSpPr>
        <p:spPr>
          <a:xfrm>
            <a:off x="1964862" y="4149001"/>
            <a:ext cx="418490" cy="398562"/>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a:effectLst/>
          <a:scene3d>
            <a:camera prst="perspectiveRelaxedModerately">
              <a:rot lat="19490639" lon="0" rev="300000"/>
            </a:camera>
            <a:lightRig rig="balanced" dir="t"/>
          </a:scene3d>
          <a:sp3d extrusionH="190500" contourW="6350" prstMaterial="matte">
            <a:bevelT w="82550" h="63500"/>
          </a:sp3d>
        </p:spPr>
        <p:style>
          <a:lnRef idx="2">
            <a:schemeClr val="accent1">
              <a:shade val="50000"/>
            </a:schemeClr>
          </a:lnRef>
          <a:fillRef idx="1">
            <a:schemeClr val="accent1"/>
          </a:fillRef>
          <a:effectRef idx="0">
            <a:schemeClr val="accent1"/>
          </a:effectRef>
          <a:fontRef idx="minor">
            <a:schemeClr val="lt1"/>
          </a:fontRef>
        </p:style>
        <p:txBody>
          <a:bodyPr wrap="none" lIns="0" tIns="91440" rIns="0" bIns="0"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smtClean="0">
                <a:ln w="3175">
                  <a:solidFill>
                    <a:schemeClr val="bg1"/>
                  </a:solidFill>
                </a:ln>
                <a:solidFill>
                  <a:srgbClr val="C00000"/>
                </a:solidFill>
              </a:rPr>
              <a:t>P</a:t>
            </a:r>
            <a:endParaRPr lang="en-US" sz="3200" b="1" dirty="0">
              <a:ln w="3175">
                <a:solidFill>
                  <a:schemeClr val="bg1"/>
                </a:solidFill>
              </a:ln>
              <a:solidFill>
                <a:srgbClr val="C00000"/>
              </a:solidFill>
            </a:endParaRPr>
          </a:p>
        </p:txBody>
      </p:sp>
      <p:sp>
        <p:nvSpPr>
          <p:cNvPr id="34" name="Oval 33"/>
          <p:cNvSpPr/>
          <p:nvPr/>
        </p:nvSpPr>
        <p:spPr>
          <a:xfrm>
            <a:off x="2342839" y="4035263"/>
            <a:ext cx="418490" cy="398562"/>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a:effectLst/>
          <a:scene3d>
            <a:camera prst="perspectiveRelaxedModerately">
              <a:rot lat="19490639" lon="0" rev="600000"/>
            </a:camera>
            <a:lightRig rig="balanced" dir="t"/>
          </a:scene3d>
          <a:sp3d extrusionH="190500" contourW="6350" prstMaterial="matte">
            <a:bevelT w="82550" h="63500"/>
          </a:sp3d>
        </p:spPr>
        <p:style>
          <a:lnRef idx="2">
            <a:schemeClr val="accent1">
              <a:shade val="50000"/>
            </a:schemeClr>
          </a:lnRef>
          <a:fillRef idx="1">
            <a:schemeClr val="accent1"/>
          </a:fillRef>
          <a:effectRef idx="0">
            <a:schemeClr val="accent1"/>
          </a:effectRef>
          <a:fontRef idx="minor">
            <a:schemeClr val="lt1"/>
          </a:fontRef>
        </p:style>
        <p:txBody>
          <a:bodyPr wrap="none" lIns="0" tIns="91440" rIns="0" bIns="0"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smtClean="0">
                <a:ln w="3175">
                  <a:solidFill>
                    <a:schemeClr val="bg1"/>
                  </a:solidFill>
                </a:ln>
                <a:solidFill>
                  <a:srgbClr val="C00000"/>
                </a:solidFill>
              </a:rPr>
              <a:t>P</a:t>
            </a:r>
            <a:endParaRPr lang="en-US" sz="3200" b="1" dirty="0">
              <a:ln w="3175">
                <a:solidFill>
                  <a:schemeClr val="bg1"/>
                </a:solidFill>
              </a:ln>
              <a:solidFill>
                <a:srgbClr val="C00000"/>
              </a:solidFill>
            </a:endParaRPr>
          </a:p>
        </p:txBody>
      </p:sp>
      <p:sp>
        <p:nvSpPr>
          <p:cNvPr id="35" name="Oval 34"/>
          <p:cNvSpPr/>
          <p:nvPr/>
        </p:nvSpPr>
        <p:spPr>
          <a:xfrm>
            <a:off x="4278217" y="3844718"/>
            <a:ext cx="418490" cy="398562"/>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a:effectLst/>
          <a:scene3d>
            <a:camera prst="perspectiveRelaxedModerately">
              <a:rot lat="19490639" lon="0" rev="21299999"/>
            </a:camera>
            <a:lightRig rig="balanced" dir="t"/>
          </a:scene3d>
          <a:sp3d extrusionH="190500" contourW="6350" prstMaterial="matte">
            <a:bevelT w="82550" h="63500"/>
          </a:sp3d>
        </p:spPr>
        <p:style>
          <a:lnRef idx="2">
            <a:schemeClr val="accent1">
              <a:shade val="50000"/>
            </a:schemeClr>
          </a:lnRef>
          <a:fillRef idx="1">
            <a:schemeClr val="accent1"/>
          </a:fillRef>
          <a:effectRef idx="0">
            <a:schemeClr val="accent1"/>
          </a:effectRef>
          <a:fontRef idx="minor">
            <a:schemeClr val="lt1"/>
          </a:fontRef>
        </p:style>
        <p:txBody>
          <a:bodyPr wrap="none" lIns="0" tIns="91440" rIns="0" bIns="0"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smtClean="0">
                <a:ln w="3175">
                  <a:solidFill>
                    <a:schemeClr val="bg1"/>
                  </a:solidFill>
                </a:ln>
                <a:solidFill>
                  <a:srgbClr val="C00000"/>
                </a:solidFill>
              </a:rPr>
              <a:t>P</a:t>
            </a:r>
            <a:endParaRPr lang="en-US" sz="3200" b="1" dirty="0">
              <a:ln w="3175">
                <a:solidFill>
                  <a:schemeClr val="bg1"/>
                </a:solidFill>
              </a:ln>
              <a:solidFill>
                <a:srgbClr val="C00000"/>
              </a:solidFill>
            </a:endParaRPr>
          </a:p>
        </p:txBody>
      </p:sp>
      <p:sp>
        <p:nvSpPr>
          <p:cNvPr id="36" name="Oval 35"/>
          <p:cNvSpPr/>
          <p:nvPr/>
        </p:nvSpPr>
        <p:spPr>
          <a:xfrm>
            <a:off x="5697077" y="4114233"/>
            <a:ext cx="418490" cy="398562"/>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a:effectLst/>
          <a:scene3d>
            <a:camera prst="perspectiveRelaxedModerately"/>
            <a:lightRig rig="balanced" dir="t"/>
          </a:scene3d>
          <a:sp3d extrusionH="190500" contourW="6350" prstMaterial="matte">
            <a:bevelT w="82550" h="63500"/>
          </a:sp3d>
        </p:spPr>
        <p:style>
          <a:lnRef idx="2">
            <a:schemeClr val="accent1">
              <a:shade val="50000"/>
            </a:schemeClr>
          </a:lnRef>
          <a:fillRef idx="1">
            <a:schemeClr val="accent1"/>
          </a:fillRef>
          <a:effectRef idx="0">
            <a:schemeClr val="accent1"/>
          </a:effectRef>
          <a:fontRef idx="minor">
            <a:schemeClr val="lt1"/>
          </a:fontRef>
        </p:style>
        <p:txBody>
          <a:bodyPr wrap="none" lIns="0" tIns="91440" rIns="0" bIns="0"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smtClean="0">
                <a:ln w="3175">
                  <a:solidFill>
                    <a:schemeClr val="bg1"/>
                  </a:solidFill>
                </a:ln>
                <a:solidFill>
                  <a:srgbClr val="C00000"/>
                </a:solidFill>
              </a:rPr>
              <a:t>P</a:t>
            </a:r>
            <a:endParaRPr lang="en-US" sz="3200" b="1" dirty="0">
              <a:ln w="3175">
                <a:solidFill>
                  <a:schemeClr val="bg1"/>
                </a:solidFill>
              </a:ln>
              <a:solidFill>
                <a:srgbClr val="C00000"/>
              </a:solidFill>
            </a:endParaRPr>
          </a:p>
        </p:txBody>
      </p:sp>
      <p:sp>
        <p:nvSpPr>
          <p:cNvPr id="37" name="Oval 36"/>
          <p:cNvSpPr/>
          <p:nvPr/>
        </p:nvSpPr>
        <p:spPr>
          <a:xfrm>
            <a:off x="2537733" y="2715948"/>
            <a:ext cx="418490" cy="398562"/>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a:effectLst/>
          <a:scene3d>
            <a:camera prst="perspectiveRelaxedModerately">
              <a:rot lat="19490639" lon="0" rev="600000"/>
            </a:camera>
            <a:lightRig rig="balanced" dir="t"/>
          </a:scene3d>
          <a:sp3d extrusionH="190500" contourW="6350" prstMaterial="matte">
            <a:bevelT w="82550" h="63500"/>
          </a:sp3d>
        </p:spPr>
        <p:style>
          <a:lnRef idx="2">
            <a:schemeClr val="accent1">
              <a:shade val="50000"/>
            </a:schemeClr>
          </a:lnRef>
          <a:fillRef idx="1">
            <a:schemeClr val="accent1"/>
          </a:fillRef>
          <a:effectRef idx="0">
            <a:schemeClr val="accent1"/>
          </a:effectRef>
          <a:fontRef idx="minor">
            <a:schemeClr val="lt1"/>
          </a:fontRef>
        </p:style>
        <p:txBody>
          <a:bodyPr wrap="none" lIns="0" tIns="91440" rIns="0" bIns="0"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smtClean="0">
                <a:ln w="3175">
                  <a:solidFill>
                    <a:schemeClr val="bg1"/>
                  </a:solidFill>
                </a:ln>
                <a:solidFill>
                  <a:srgbClr val="C00000"/>
                </a:solidFill>
              </a:rPr>
              <a:t>P</a:t>
            </a:r>
            <a:endParaRPr lang="en-US" sz="3200" b="1" dirty="0">
              <a:ln w="3175">
                <a:solidFill>
                  <a:schemeClr val="bg1"/>
                </a:solidFill>
              </a:ln>
              <a:solidFill>
                <a:srgbClr val="C00000"/>
              </a:solidFill>
            </a:endParaRPr>
          </a:p>
        </p:txBody>
      </p:sp>
      <p:sp>
        <p:nvSpPr>
          <p:cNvPr id="38" name="Oval 37"/>
          <p:cNvSpPr/>
          <p:nvPr/>
        </p:nvSpPr>
        <p:spPr>
          <a:xfrm>
            <a:off x="419733" y="1357871"/>
            <a:ext cx="418490" cy="398562"/>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a:effectLst/>
          <a:scene3d>
            <a:camera prst="perspectiveRelaxedModerately">
              <a:rot lat="19490639" lon="0" rev="20699999"/>
            </a:camera>
            <a:lightRig rig="balanced" dir="t"/>
          </a:scene3d>
          <a:sp3d extrusionH="190500" contourW="6350" prstMaterial="matte">
            <a:bevelT w="82550" h="63500"/>
          </a:sp3d>
        </p:spPr>
        <p:style>
          <a:lnRef idx="2">
            <a:schemeClr val="accent1">
              <a:shade val="50000"/>
            </a:schemeClr>
          </a:lnRef>
          <a:fillRef idx="1">
            <a:schemeClr val="accent1"/>
          </a:fillRef>
          <a:effectRef idx="0">
            <a:schemeClr val="accent1"/>
          </a:effectRef>
          <a:fontRef idx="minor">
            <a:schemeClr val="lt1"/>
          </a:fontRef>
        </p:style>
        <p:txBody>
          <a:bodyPr wrap="none" lIns="0" tIns="91440" rIns="0" bIns="0"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smtClean="0">
                <a:ln w="3175">
                  <a:solidFill>
                    <a:schemeClr val="bg1"/>
                  </a:solidFill>
                </a:ln>
                <a:solidFill>
                  <a:srgbClr val="C00000"/>
                </a:solidFill>
              </a:rPr>
              <a:t>P</a:t>
            </a:r>
            <a:endParaRPr lang="en-US" sz="3200" b="1" dirty="0">
              <a:ln w="3175">
                <a:solidFill>
                  <a:schemeClr val="bg1"/>
                </a:solidFill>
              </a:ln>
              <a:solidFill>
                <a:srgbClr val="C00000"/>
              </a:solidFill>
            </a:endParaRPr>
          </a:p>
        </p:txBody>
      </p:sp>
      <p:sp>
        <p:nvSpPr>
          <p:cNvPr id="39" name="Oval 38"/>
          <p:cNvSpPr/>
          <p:nvPr/>
        </p:nvSpPr>
        <p:spPr>
          <a:xfrm>
            <a:off x="4809907" y="1549221"/>
            <a:ext cx="418490" cy="398562"/>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a:effectLst/>
          <a:scene3d>
            <a:camera prst="perspectiveRelaxedModerately">
              <a:rot lat="19490639" lon="0" rev="20999999"/>
            </a:camera>
            <a:lightRig rig="balanced" dir="t"/>
          </a:scene3d>
          <a:sp3d extrusionH="190500" contourW="6350" prstMaterial="matte">
            <a:bevelT w="82550" h="63500"/>
          </a:sp3d>
        </p:spPr>
        <p:style>
          <a:lnRef idx="2">
            <a:schemeClr val="accent1">
              <a:shade val="50000"/>
            </a:schemeClr>
          </a:lnRef>
          <a:fillRef idx="1">
            <a:schemeClr val="accent1"/>
          </a:fillRef>
          <a:effectRef idx="0">
            <a:schemeClr val="accent1"/>
          </a:effectRef>
          <a:fontRef idx="minor">
            <a:schemeClr val="lt1"/>
          </a:fontRef>
        </p:style>
        <p:txBody>
          <a:bodyPr wrap="none" lIns="0" tIns="91440" rIns="0" bIns="0"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smtClean="0">
                <a:ln w="3175">
                  <a:solidFill>
                    <a:schemeClr val="bg1"/>
                  </a:solidFill>
                </a:ln>
                <a:solidFill>
                  <a:srgbClr val="C00000"/>
                </a:solidFill>
              </a:rPr>
              <a:t>P</a:t>
            </a:r>
            <a:endParaRPr lang="en-US" sz="3200" b="1" dirty="0">
              <a:ln w="3175">
                <a:solidFill>
                  <a:schemeClr val="bg1"/>
                </a:solidFill>
              </a:ln>
              <a:solidFill>
                <a:srgbClr val="C00000"/>
              </a:solidFill>
            </a:endParaRPr>
          </a:p>
        </p:txBody>
      </p:sp>
      <p:sp>
        <p:nvSpPr>
          <p:cNvPr id="47" name="Isosceles Triangle 46"/>
          <p:cNvSpPr/>
          <p:nvPr/>
        </p:nvSpPr>
        <p:spPr>
          <a:xfrm>
            <a:off x="4352923" y="1411094"/>
            <a:ext cx="418490" cy="398562"/>
          </a:xfrm>
          <a:prstGeom prst="triangle">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a:effectLst/>
          <a:scene3d>
            <a:camera prst="perspectiveRelaxedModerately">
              <a:rot lat="19490639" lon="0" rev="20999999"/>
            </a:camera>
            <a:lightRig rig="balanced" dir="t"/>
          </a:scene3d>
          <a:sp3d extrusionH="190500" contourW="6350" prstMaterial="matte">
            <a:bevelT w="82550" h="63500"/>
          </a:sp3d>
        </p:spPr>
        <p:style>
          <a:lnRef idx="2">
            <a:schemeClr val="accent1">
              <a:shade val="50000"/>
            </a:schemeClr>
          </a:lnRef>
          <a:fillRef idx="1">
            <a:schemeClr val="accent1"/>
          </a:fillRef>
          <a:effectRef idx="0">
            <a:schemeClr val="accent1"/>
          </a:effectRef>
          <a:fontRef idx="minor">
            <a:schemeClr val="lt1"/>
          </a:fontRef>
        </p:style>
        <p:txBody>
          <a:bodyPr wrap="none" lIns="0" tIns="91440" rIns="0" bIns="0"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smtClean="0">
                <a:ln w="3175">
                  <a:solidFill>
                    <a:schemeClr val="bg1"/>
                  </a:solidFill>
                </a:ln>
                <a:solidFill>
                  <a:schemeClr val="accent5">
                    <a:lumMod val="50000"/>
                  </a:schemeClr>
                </a:solidFill>
              </a:rPr>
              <a:t>U</a:t>
            </a:r>
            <a:endParaRPr lang="en-US" sz="3200" b="1" dirty="0">
              <a:ln w="3175">
                <a:solidFill>
                  <a:schemeClr val="bg1"/>
                </a:solidFill>
              </a:ln>
              <a:solidFill>
                <a:schemeClr val="accent5">
                  <a:lumMod val="50000"/>
                </a:schemeClr>
              </a:solidFill>
            </a:endParaRPr>
          </a:p>
        </p:txBody>
      </p:sp>
      <p:sp>
        <p:nvSpPr>
          <p:cNvPr id="48" name="Isosceles Triangle 47"/>
          <p:cNvSpPr/>
          <p:nvPr/>
        </p:nvSpPr>
        <p:spPr>
          <a:xfrm>
            <a:off x="6022924" y="2840493"/>
            <a:ext cx="418490" cy="398562"/>
          </a:xfrm>
          <a:prstGeom prst="triangle">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a:effectLst/>
          <a:scene3d>
            <a:camera prst="perspectiveRelaxedModerately"/>
            <a:lightRig rig="balanced" dir="t"/>
          </a:scene3d>
          <a:sp3d extrusionH="190500" contourW="6350" prstMaterial="matte">
            <a:bevelT w="82550" h="63500"/>
          </a:sp3d>
        </p:spPr>
        <p:style>
          <a:lnRef idx="2">
            <a:schemeClr val="accent1">
              <a:shade val="50000"/>
            </a:schemeClr>
          </a:lnRef>
          <a:fillRef idx="1">
            <a:schemeClr val="accent1"/>
          </a:fillRef>
          <a:effectRef idx="0">
            <a:schemeClr val="accent1"/>
          </a:effectRef>
          <a:fontRef idx="minor">
            <a:schemeClr val="lt1"/>
          </a:fontRef>
        </p:style>
        <p:txBody>
          <a:bodyPr wrap="none" lIns="0" tIns="91440" rIns="0" bIns="0"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smtClean="0">
                <a:ln w="3175">
                  <a:solidFill>
                    <a:schemeClr val="bg1"/>
                  </a:solidFill>
                </a:ln>
                <a:solidFill>
                  <a:schemeClr val="accent5">
                    <a:lumMod val="50000"/>
                  </a:schemeClr>
                </a:solidFill>
              </a:rPr>
              <a:t>U</a:t>
            </a:r>
            <a:endParaRPr lang="en-US" sz="3200" b="1" dirty="0">
              <a:ln w="3175">
                <a:solidFill>
                  <a:schemeClr val="bg1"/>
                </a:solidFill>
              </a:ln>
              <a:solidFill>
                <a:schemeClr val="accent5">
                  <a:lumMod val="50000"/>
                </a:schemeClr>
              </a:solidFill>
            </a:endParaRPr>
          </a:p>
        </p:txBody>
      </p:sp>
      <p:sp>
        <p:nvSpPr>
          <p:cNvPr id="49" name="Rectangle 48"/>
          <p:cNvSpPr/>
          <p:nvPr/>
        </p:nvSpPr>
        <p:spPr>
          <a:xfrm>
            <a:off x="3260297" y="3828977"/>
            <a:ext cx="418490" cy="39856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ffectLst/>
          <a:scene3d>
            <a:camera prst="perspectiveRelaxedModerately">
              <a:rot lat="19490639" lon="0" rev="600000"/>
            </a:camera>
            <a:lightRig rig="balanced" dir="t"/>
          </a:scene3d>
          <a:sp3d extrusionH="190500" contourW="6350" prstMaterial="matte">
            <a:bevelT w="0" h="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smtClean="0">
                <a:ln w="3175">
                  <a:solidFill>
                    <a:schemeClr val="bg1"/>
                  </a:solidFill>
                </a:ln>
                <a:solidFill>
                  <a:schemeClr val="accent1">
                    <a:lumMod val="75000"/>
                  </a:schemeClr>
                </a:solidFill>
              </a:rPr>
              <a:t>M</a:t>
            </a:r>
            <a:endParaRPr lang="en-US" sz="3200" b="1" dirty="0">
              <a:ln w="3175">
                <a:solidFill>
                  <a:schemeClr val="bg1"/>
                </a:solidFill>
              </a:ln>
              <a:solidFill>
                <a:schemeClr val="accent1">
                  <a:lumMod val="75000"/>
                </a:schemeClr>
              </a:solidFill>
            </a:endParaRPr>
          </a:p>
        </p:txBody>
      </p:sp>
      <p:sp>
        <p:nvSpPr>
          <p:cNvPr id="50" name="Rectangle 49"/>
          <p:cNvSpPr/>
          <p:nvPr/>
        </p:nvSpPr>
        <p:spPr>
          <a:xfrm>
            <a:off x="2750642" y="3943090"/>
            <a:ext cx="418490" cy="39856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ffectLst/>
          <a:scene3d>
            <a:camera prst="perspectiveRelaxedModerately">
              <a:rot lat="19490639" lon="0" rev="780000"/>
            </a:camera>
            <a:lightRig rig="balanced" dir="t"/>
          </a:scene3d>
          <a:sp3d extrusionH="190500" contourW="6350" prstMaterial="matte">
            <a:bevelT w="0" h="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smtClean="0">
                <a:ln w="3175">
                  <a:solidFill>
                    <a:schemeClr val="bg1"/>
                  </a:solidFill>
                </a:ln>
                <a:solidFill>
                  <a:schemeClr val="accent1">
                    <a:lumMod val="75000"/>
                  </a:schemeClr>
                </a:solidFill>
              </a:rPr>
              <a:t>M</a:t>
            </a:r>
            <a:endParaRPr lang="en-US" sz="3200" b="1" dirty="0">
              <a:ln w="3175">
                <a:solidFill>
                  <a:schemeClr val="bg1"/>
                </a:solidFill>
              </a:ln>
              <a:solidFill>
                <a:schemeClr val="accent1">
                  <a:lumMod val="75000"/>
                </a:schemeClr>
              </a:solidFill>
            </a:endParaRPr>
          </a:p>
        </p:txBody>
      </p:sp>
      <p:sp>
        <p:nvSpPr>
          <p:cNvPr id="51" name="Rectangle 50"/>
          <p:cNvSpPr/>
          <p:nvPr/>
        </p:nvSpPr>
        <p:spPr>
          <a:xfrm>
            <a:off x="1556850" y="4138500"/>
            <a:ext cx="418490" cy="39856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ffectLst/>
          <a:scene3d>
            <a:camera prst="perspectiveRelaxedModerately"/>
            <a:lightRig rig="balanced" dir="t"/>
          </a:scene3d>
          <a:sp3d extrusionH="190500" contourW="6350" prstMaterial="matte">
            <a:bevelT w="0" h="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smtClean="0">
                <a:ln w="3175">
                  <a:solidFill>
                    <a:schemeClr val="bg1"/>
                  </a:solidFill>
                </a:ln>
                <a:solidFill>
                  <a:schemeClr val="accent1">
                    <a:lumMod val="75000"/>
                  </a:schemeClr>
                </a:solidFill>
              </a:rPr>
              <a:t>M</a:t>
            </a:r>
            <a:endParaRPr lang="en-US" sz="3200" b="1" dirty="0">
              <a:ln w="3175">
                <a:solidFill>
                  <a:schemeClr val="bg1"/>
                </a:solidFill>
              </a:ln>
              <a:solidFill>
                <a:schemeClr val="accent1">
                  <a:lumMod val="75000"/>
                </a:schemeClr>
              </a:solidFill>
            </a:endParaRPr>
          </a:p>
        </p:txBody>
      </p:sp>
      <p:sp>
        <p:nvSpPr>
          <p:cNvPr id="52" name="Rectangle 51"/>
          <p:cNvSpPr/>
          <p:nvPr/>
        </p:nvSpPr>
        <p:spPr>
          <a:xfrm>
            <a:off x="1148706" y="4085700"/>
            <a:ext cx="418490" cy="39856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ffectLst/>
          <a:scene3d>
            <a:camera prst="perspectiveRelaxedModerately">
              <a:rot lat="19490639" lon="0" rev="20999999"/>
            </a:camera>
            <a:lightRig rig="balanced" dir="t"/>
          </a:scene3d>
          <a:sp3d extrusionH="190500" contourW="6350" prstMaterial="matte">
            <a:bevelT w="0" h="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smtClean="0">
                <a:ln w="3175">
                  <a:solidFill>
                    <a:schemeClr val="bg1"/>
                  </a:solidFill>
                </a:ln>
                <a:solidFill>
                  <a:schemeClr val="accent1">
                    <a:lumMod val="75000"/>
                  </a:schemeClr>
                </a:solidFill>
              </a:rPr>
              <a:t>M</a:t>
            </a:r>
            <a:endParaRPr lang="en-US" sz="3200" b="1" dirty="0">
              <a:ln w="3175">
                <a:solidFill>
                  <a:schemeClr val="bg1"/>
                </a:solidFill>
              </a:ln>
              <a:solidFill>
                <a:schemeClr val="accent1">
                  <a:lumMod val="75000"/>
                </a:schemeClr>
              </a:solidFill>
            </a:endParaRPr>
          </a:p>
        </p:txBody>
      </p:sp>
      <p:sp>
        <p:nvSpPr>
          <p:cNvPr id="53" name="Rectangle 52"/>
          <p:cNvSpPr/>
          <p:nvPr/>
        </p:nvSpPr>
        <p:spPr>
          <a:xfrm>
            <a:off x="318090" y="3878135"/>
            <a:ext cx="418490" cy="39856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ffectLst/>
          <a:scene3d>
            <a:camera prst="perspectiveRelaxedModerately">
              <a:rot lat="19490639" lon="0" rev="20699999"/>
            </a:camera>
            <a:lightRig rig="balanced" dir="t"/>
          </a:scene3d>
          <a:sp3d extrusionH="190500" contourW="6350" prstMaterial="matte">
            <a:bevelT w="0" h="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smtClean="0">
                <a:ln w="3175">
                  <a:solidFill>
                    <a:schemeClr val="bg1"/>
                  </a:solidFill>
                </a:ln>
                <a:solidFill>
                  <a:schemeClr val="accent1">
                    <a:lumMod val="75000"/>
                  </a:schemeClr>
                </a:solidFill>
              </a:rPr>
              <a:t>M</a:t>
            </a:r>
            <a:endParaRPr lang="en-US" sz="3200" b="1" dirty="0">
              <a:ln w="3175">
                <a:solidFill>
                  <a:schemeClr val="bg1"/>
                </a:solidFill>
              </a:ln>
              <a:solidFill>
                <a:schemeClr val="accent1">
                  <a:lumMod val="75000"/>
                </a:schemeClr>
              </a:solidFill>
            </a:endParaRPr>
          </a:p>
        </p:txBody>
      </p:sp>
      <p:sp>
        <p:nvSpPr>
          <p:cNvPr id="54" name="Rectangle 53"/>
          <p:cNvSpPr/>
          <p:nvPr/>
        </p:nvSpPr>
        <p:spPr>
          <a:xfrm>
            <a:off x="820413" y="5302433"/>
            <a:ext cx="418490" cy="39856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ffectLst/>
          <a:scene3d>
            <a:camera prst="perspectiveRelaxedModerately">
              <a:rot lat="19490638" lon="0" rev="20699999"/>
            </a:camera>
            <a:lightRig rig="balanced" dir="t"/>
          </a:scene3d>
          <a:sp3d extrusionH="190500" contourW="6350" prstMaterial="matte">
            <a:bevelT w="0" h="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smtClean="0">
                <a:ln w="3175">
                  <a:solidFill>
                    <a:schemeClr val="bg1"/>
                  </a:solidFill>
                </a:ln>
                <a:solidFill>
                  <a:schemeClr val="accent1">
                    <a:lumMod val="75000"/>
                  </a:schemeClr>
                </a:solidFill>
              </a:rPr>
              <a:t>M</a:t>
            </a:r>
            <a:endParaRPr lang="en-US" sz="3200" b="1" dirty="0">
              <a:ln w="3175">
                <a:solidFill>
                  <a:schemeClr val="bg1"/>
                </a:solidFill>
              </a:ln>
              <a:solidFill>
                <a:schemeClr val="accent1">
                  <a:lumMod val="75000"/>
                </a:schemeClr>
              </a:solidFill>
            </a:endParaRPr>
          </a:p>
        </p:txBody>
      </p:sp>
      <p:sp>
        <p:nvSpPr>
          <p:cNvPr id="55" name="Rectangle 54"/>
          <p:cNvSpPr/>
          <p:nvPr/>
        </p:nvSpPr>
        <p:spPr>
          <a:xfrm>
            <a:off x="2254368" y="5377618"/>
            <a:ext cx="418490" cy="39856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ffectLst/>
          <a:scene3d>
            <a:camera prst="perspectiveRelaxedModerately">
              <a:rot lat="19490639" lon="0" rev="600000"/>
            </a:camera>
            <a:lightRig rig="balanced" dir="t"/>
          </a:scene3d>
          <a:sp3d extrusionH="190500" contourW="6350" prstMaterial="matte">
            <a:bevelT w="0" h="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smtClean="0">
                <a:ln w="3175">
                  <a:solidFill>
                    <a:schemeClr val="bg1"/>
                  </a:solidFill>
                </a:ln>
                <a:solidFill>
                  <a:schemeClr val="accent1">
                    <a:lumMod val="75000"/>
                  </a:schemeClr>
                </a:solidFill>
              </a:rPr>
              <a:t>M</a:t>
            </a:r>
            <a:endParaRPr lang="en-US" sz="3200" b="1" dirty="0">
              <a:ln w="3175">
                <a:solidFill>
                  <a:schemeClr val="bg1"/>
                </a:solidFill>
              </a:ln>
              <a:solidFill>
                <a:schemeClr val="accent1">
                  <a:lumMod val="75000"/>
                </a:schemeClr>
              </a:solidFill>
            </a:endParaRPr>
          </a:p>
        </p:txBody>
      </p:sp>
      <p:sp>
        <p:nvSpPr>
          <p:cNvPr id="56" name="Rectangle 55"/>
          <p:cNvSpPr/>
          <p:nvPr/>
        </p:nvSpPr>
        <p:spPr>
          <a:xfrm>
            <a:off x="3881961" y="5099563"/>
            <a:ext cx="418490" cy="39856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ffectLst/>
          <a:scene3d>
            <a:camera prst="perspectiveRelaxedModerately">
              <a:rot lat="19490639" lon="0" rev="21299999"/>
            </a:camera>
            <a:lightRig rig="balanced" dir="t"/>
          </a:scene3d>
          <a:sp3d extrusionH="190500" contourW="6350" prstMaterial="matte">
            <a:bevelT w="0" h="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smtClean="0">
                <a:ln w="3175">
                  <a:solidFill>
                    <a:schemeClr val="bg1"/>
                  </a:solidFill>
                </a:ln>
                <a:solidFill>
                  <a:schemeClr val="accent1">
                    <a:lumMod val="75000"/>
                  </a:schemeClr>
                </a:solidFill>
              </a:rPr>
              <a:t>M</a:t>
            </a:r>
            <a:endParaRPr lang="en-US" sz="3200" b="1" dirty="0">
              <a:ln w="3175">
                <a:solidFill>
                  <a:schemeClr val="bg1"/>
                </a:solidFill>
              </a:ln>
              <a:solidFill>
                <a:schemeClr val="accent1">
                  <a:lumMod val="75000"/>
                </a:schemeClr>
              </a:solidFill>
            </a:endParaRPr>
          </a:p>
        </p:txBody>
      </p:sp>
      <p:sp>
        <p:nvSpPr>
          <p:cNvPr id="57" name="Rectangle 56"/>
          <p:cNvSpPr/>
          <p:nvPr/>
        </p:nvSpPr>
        <p:spPr>
          <a:xfrm>
            <a:off x="6175214" y="4075772"/>
            <a:ext cx="418490" cy="39856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ffectLst/>
          <a:scene3d>
            <a:camera prst="perspectiveRelaxedModerately">
              <a:rot lat="19490639" lon="0" rev="900000"/>
            </a:camera>
            <a:lightRig rig="balanced" dir="t"/>
          </a:scene3d>
          <a:sp3d extrusionH="190500" contourW="6350" prstMaterial="matte">
            <a:bevelT w="0" h="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smtClean="0">
                <a:ln w="3175">
                  <a:solidFill>
                    <a:schemeClr val="bg1"/>
                  </a:solidFill>
                </a:ln>
                <a:solidFill>
                  <a:schemeClr val="accent1">
                    <a:lumMod val="75000"/>
                  </a:schemeClr>
                </a:solidFill>
              </a:rPr>
              <a:t>M</a:t>
            </a:r>
            <a:endParaRPr lang="en-US" sz="3200" b="1" dirty="0">
              <a:ln w="3175">
                <a:solidFill>
                  <a:schemeClr val="bg1"/>
                </a:solidFill>
              </a:ln>
              <a:solidFill>
                <a:schemeClr val="accent1">
                  <a:lumMod val="75000"/>
                </a:schemeClr>
              </a:solidFill>
            </a:endParaRPr>
          </a:p>
        </p:txBody>
      </p:sp>
      <p:sp>
        <p:nvSpPr>
          <p:cNvPr id="58" name="Rectangle 57"/>
          <p:cNvSpPr/>
          <p:nvPr/>
        </p:nvSpPr>
        <p:spPr>
          <a:xfrm>
            <a:off x="5275853" y="4125343"/>
            <a:ext cx="418490" cy="39856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ffectLst/>
          <a:scene3d>
            <a:camera prst="perspectiveRelaxedModerately">
              <a:rot lat="19490639" lon="0" rev="20999999"/>
            </a:camera>
            <a:lightRig rig="balanced" dir="t"/>
          </a:scene3d>
          <a:sp3d extrusionH="190500" contourW="6350" prstMaterial="matte">
            <a:bevelT w="0" h="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smtClean="0">
                <a:ln w="3175">
                  <a:solidFill>
                    <a:schemeClr val="bg1"/>
                  </a:solidFill>
                </a:ln>
                <a:solidFill>
                  <a:schemeClr val="accent1">
                    <a:lumMod val="75000"/>
                  </a:schemeClr>
                </a:solidFill>
              </a:rPr>
              <a:t>M</a:t>
            </a:r>
            <a:endParaRPr lang="en-US" sz="3200" b="1" dirty="0">
              <a:ln w="3175">
                <a:solidFill>
                  <a:schemeClr val="bg1"/>
                </a:solidFill>
              </a:ln>
              <a:solidFill>
                <a:schemeClr val="accent1">
                  <a:lumMod val="75000"/>
                </a:schemeClr>
              </a:solidFill>
            </a:endParaRPr>
          </a:p>
        </p:txBody>
      </p:sp>
      <p:sp>
        <p:nvSpPr>
          <p:cNvPr id="59" name="Rectangle 58"/>
          <p:cNvSpPr/>
          <p:nvPr/>
        </p:nvSpPr>
        <p:spPr>
          <a:xfrm>
            <a:off x="4809907" y="4023902"/>
            <a:ext cx="418490" cy="39856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ffectLst/>
          <a:scene3d>
            <a:camera prst="perspectiveRelaxedModerately">
              <a:rot lat="19490639" lon="0" rev="20999999"/>
            </a:camera>
            <a:lightRig rig="balanced" dir="t"/>
          </a:scene3d>
          <a:sp3d extrusionH="190500" contourW="6350" prstMaterial="matte">
            <a:bevelT w="0" h="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smtClean="0">
                <a:ln w="3175">
                  <a:solidFill>
                    <a:schemeClr val="bg1"/>
                  </a:solidFill>
                </a:ln>
                <a:solidFill>
                  <a:schemeClr val="accent1">
                    <a:lumMod val="75000"/>
                  </a:schemeClr>
                </a:solidFill>
              </a:rPr>
              <a:t>M</a:t>
            </a:r>
            <a:endParaRPr lang="en-US" sz="3200" b="1" dirty="0">
              <a:ln w="3175">
                <a:solidFill>
                  <a:schemeClr val="bg1"/>
                </a:solidFill>
              </a:ln>
              <a:solidFill>
                <a:schemeClr val="accent1">
                  <a:lumMod val="75000"/>
                </a:schemeClr>
              </a:solidFill>
            </a:endParaRPr>
          </a:p>
        </p:txBody>
      </p:sp>
      <p:sp>
        <p:nvSpPr>
          <p:cNvPr id="61" name="Regular Pentagon 60"/>
          <p:cNvSpPr/>
          <p:nvPr/>
        </p:nvSpPr>
        <p:spPr>
          <a:xfrm>
            <a:off x="6399276" y="1207562"/>
            <a:ext cx="418490" cy="398562"/>
          </a:xfrm>
          <a:prstGeom prst="pentagon">
            <a:avLst/>
          </a:prstGeom>
          <a:gradFill flip="none" rotWithShape="1">
            <a:gsLst>
              <a:gs pos="0">
                <a:schemeClr val="accent6">
                  <a:lumMod val="5000"/>
                  <a:lumOff val="95000"/>
                </a:schemeClr>
              </a:gs>
              <a:gs pos="11000">
                <a:schemeClr val="accent6">
                  <a:lumMod val="20000"/>
                  <a:lumOff val="80000"/>
                </a:schemeClr>
              </a:gs>
              <a:gs pos="28000">
                <a:schemeClr val="accent6">
                  <a:lumMod val="40000"/>
                  <a:lumOff val="60000"/>
                </a:schemeClr>
              </a:gs>
              <a:gs pos="63000">
                <a:schemeClr val="accent6"/>
              </a:gs>
              <a:gs pos="100000">
                <a:schemeClr val="accent6">
                  <a:lumMod val="75000"/>
                </a:schemeClr>
              </a:gs>
            </a:gsLst>
            <a:path path="circle">
              <a:fillToRect l="50000" t="50000" r="50000" b="50000"/>
            </a:path>
            <a:tileRect/>
          </a:gradFill>
          <a:ln>
            <a:noFill/>
          </a:ln>
          <a:effectLst/>
          <a:scene3d>
            <a:camera prst="perspectiveRelaxedModerately"/>
            <a:lightRig rig="balanced" dir="t"/>
          </a:scene3d>
          <a:sp3d extrusionH="190500" contourW="6350" prstMaterial="matte">
            <a:bevelT w="0" h="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a:ln w="3175">
                  <a:solidFill>
                    <a:schemeClr val="bg1"/>
                  </a:solidFill>
                </a:ln>
                <a:solidFill>
                  <a:schemeClr val="accent6">
                    <a:lumMod val="50000"/>
                  </a:schemeClr>
                </a:solidFill>
              </a:rPr>
              <a:t>A</a:t>
            </a:r>
          </a:p>
        </p:txBody>
      </p:sp>
      <p:sp>
        <p:nvSpPr>
          <p:cNvPr id="64" name="Rectangle 63"/>
          <p:cNvSpPr/>
          <p:nvPr/>
        </p:nvSpPr>
        <p:spPr>
          <a:xfrm>
            <a:off x="6399276" y="1587594"/>
            <a:ext cx="418490" cy="39856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ffectLst/>
          <a:scene3d>
            <a:camera prst="perspectiveRelaxedModerately"/>
            <a:lightRig rig="balanced" dir="t"/>
          </a:scene3d>
          <a:sp3d extrusionH="190500" contourW="6350" prstMaterial="matte">
            <a:bevelT w="0" h="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smtClean="0">
                <a:ln w="3175">
                  <a:solidFill>
                    <a:schemeClr val="bg1"/>
                  </a:solidFill>
                </a:ln>
                <a:solidFill>
                  <a:schemeClr val="accent1">
                    <a:lumMod val="75000"/>
                  </a:schemeClr>
                </a:solidFill>
              </a:rPr>
              <a:t>M</a:t>
            </a:r>
            <a:endParaRPr lang="en-US" sz="3200" b="1" dirty="0">
              <a:ln w="3175">
                <a:solidFill>
                  <a:schemeClr val="bg1"/>
                </a:solidFill>
              </a:ln>
              <a:solidFill>
                <a:schemeClr val="accent1">
                  <a:lumMod val="75000"/>
                </a:schemeClr>
              </a:solidFill>
            </a:endParaRPr>
          </a:p>
        </p:txBody>
      </p:sp>
      <p:sp>
        <p:nvSpPr>
          <p:cNvPr id="62" name="Oval 61"/>
          <p:cNvSpPr/>
          <p:nvPr/>
        </p:nvSpPr>
        <p:spPr>
          <a:xfrm>
            <a:off x="6399276" y="1967626"/>
            <a:ext cx="418490" cy="398562"/>
          </a:xfrm>
          <a:prstGeom prst="ellipse">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a:effectLst/>
          <a:scene3d>
            <a:camera prst="perspectiveRelaxedModerately"/>
            <a:lightRig rig="balanced" dir="t"/>
          </a:scene3d>
          <a:sp3d extrusionH="190500" contourW="6350" prstMaterial="matte">
            <a:bevelT w="82550" h="63500"/>
          </a:sp3d>
        </p:spPr>
        <p:style>
          <a:lnRef idx="2">
            <a:schemeClr val="accent1">
              <a:shade val="50000"/>
            </a:schemeClr>
          </a:lnRef>
          <a:fillRef idx="1">
            <a:schemeClr val="accent1"/>
          </a:fillRef>
          <a:effectRef idx="0">
            <a:schemeClr val="accent1"/>
          </a:effectRef>
          <a:fontRef idx="minor">
            <a:schemeClr val="lt1"/>
          </a:fontRef>
        </p:style>
        <p:txBody>
          <a:bodyPr wrap="none" lIns="0" tIns="91440" rIns="0" bIns="0"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smtClean="0">
                <a:ln w="3175">
                  <a:solidFill>
                    <a:schemeClr val="bg1"/>
                  </a:solidFill>
                </a:ln>
                <a:solidFill>
                  <a:srgbClr val="C00000"/>
                </a:solidFill>
              </a:rPr>
              <a:t>P</a:t>
            </a:r>
            <a:endParaRPr lang="en-US" sz="3200" b="1" dirty="0">
              <a:ln w="3175">
                <a:solidFill>
                  <a:schemeClr val="bg1"/>
                </a:solidFill>
              </a:ln>
              <a:solidFill>
                <a:srgbClr val="C00000"/>
              </a:solidFill>
            </a:endParaRPr>
          </a:p>
        </p:txBody>
      </p:sp>
      <p:sp>
        <p:nvSpPr>
          <p:cNvPr id="63" name="Isosceles Triangle 62"/>
          <p:cNvSpPr/>
          <p:nvPr/>
        </p:nvSpPr>
        <p:spPr>
          <a:xfrm>
            <a:off x="6399276" y="2347657"/>
            <a:ext cx="418490" cy="398562"/>
          </a:xfrm>
          <a:prstGeom prst="triangle">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a:effectLst/>
          <a:scene3d>
            <a:camera prst="perspectiveRelaxedModerately"/>
            <a:lightRig rig="balanced" dir="t"/>
          </a:scene3d>
          <a:sp3d extrusionH="190500" contourW="6350" prstMaterial="matte">
            <a:bevelT w="82550" h="63500"/>
          </a:sp3d>
        </p:spPr>
        <p:style>
          <a:lnRef idx="2">
            <a:schemeClr val="accent1">
              <a:shade val="50000"/>
            </a:schemeClr>
          </a:lnRef>
          <a:fillRef idx="1">
            <a:schemeClr val="accent1"/>
          </a:fillRef>
          <a:effectRef idx="0">
            <a:schemeClr val="accent1"/>
          </a:effectRef>
          <a:fontRef idx="minor">
            <a:schemeClr val="lt1"/>
          </a:fontRef>
        </p:style>
        <p:txBody>
          <a:bodyPr wrap="none" lIns="0" tIns="91440" rIns="0" bIns="0"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smtClean="0">
                <a:ln w="3175">
                  <a:solidFill>
                    <a:schemeClr val="bg1"/>
                  </a:solidFill>
                </a:ln>
                <a:solidFill>
                  <a:schemeClr val="accent5">
                    <a:lumMod val="50000"/>
                  </a:schemeClr>
                </a:solidFill>
              </a:rPr>
              <a:t>U</a:t>
            </a:r>
            <a:endParaRPr lang="en-US" sz="3200" b="1" dirty="0">
              <a:ln w="3175">
                <a:solidFill>
                  <a:schemeClr val="bg1"/>
                </a:solidFill>
              </a:ln>
              <a:solidFill>
                <a:schemeClr val="accent5">
                  <a:lumMod val="50000"/>
                </a:schemeClr>
              </a:solidFill>
            </a:endParaRPr>
          </a:p>
        </p:txBody>
      </p:sp>
      <p:sp>
        <p:nvSpPr>
          <p:cNvPr id="65" name="TextBox 64"/>
          <p:cNvSpPr txBox="1"/>
          <p:nvPr/>
        </p:nvSpPr>
        <p:spPr>
          <a:xfrm>
            <a:off x="6817766" y="2450963"/>
            <a:ext cx="2053767" cy="479747"/>
          </a:xfrm>
          <a:prstGeom prst="rect">
            <a:avLst/>
          </a:prstGeom>
          <a:noFill/>
        </p:spPr>
        <p:txBody>
          <a:bodyPr wrap="none" rtlCol="0">
            <a:spAutoFit/>
          </a:bodyPr>
          <a:lstStyle/>
          <a:p>
            <a:pPr>
              <a:lnSpc>
                <a:spcPts val="3300"/>
              </a:lnSpc>
            </a:pPr>
            <a:r>
              <a:rPr lang="en-US" dirty="0" err="1" smtClean="0"/>
              <a:t>Ubiquitination</a:t>
            </a:r>
            <a:endParaRPr lang="en-US" dirty="0"/>
          </a:p>
        </p:txBody>
      </p:sp>
      <p:grpSp>
        <p:nvGrpSpPr>
          <p:cNvPr id="18" name="Group 17"/>
          <p:cNvGrpSpPr/>
          <p:nvPr/>
        </p:nvGrpSpPr>
        <p:grpSpPr>
          <a:xfrm>
            <a:off x="327524" y="3951891"/>
            <a:ext cx="8630734" cy="1143000"/>
            <a:chOff x="327524" y="3534823"/>
            <a:chExt cx="8630734" cy="1143000"/>
          </a:xfrm>
        </p:grpSpPr>
        <p:sp>
          <p:nvSpPr>
            <p:cNvPr id="15" name="Oval 7"/>
            <p:cNvSpPr/>
            <p:nvPr/>
          </p:nvSpPr>
          <p:spPr>
            <a:xfrm flipV="1">
              <a:off x="327524" y="3561356"/>
              <a:ext cx="8630734" cy="1065556"/>
            </a:xfrm>
            <a:custGeom>
              <a:avLst/>
              <a:gdLst>
                <a:gd name="connsiteX0" fmla="*/ 0 w 1032387"/>
                <a:gd name="connsiteY0" fmla="*/ 516194 h 1032387"/>
                <a:gd name="connsiteX1" fmla="*/ 516194 w 1032387"/>
                <a:gd name="connsiteY1" fmla="*/ 0 h 1032387"/>
                <a:gd name="connsiteX2" fmla="*/ 1032388 w 1032387"/>
                <a:gd name="connsiteY2" fmla="*/ 516194 h 1032387"/>
                <a:gd name="connsiteX3" fmla="*/ 516194 w 1032387"/>
                <a:gd name="connsiteY3" fmla="*/ 1032388 h 1032387"/>
                <a:gd name="connsiteX4" fmla="*/ 0 w 1032387"/>
                <a:gd name="connsiteY4" fmla="*/ 516194 h 1032387"/>
                <a:gd name="connsiteX0" fmla="*/ 0 w 1032388"/>
                <a:gd name="connsiteY0" fmla="*/ 516194 h 1032388"/>
                <a:gd name="connsiteX1" fmla="*/ 516194 w 1032388"/>
                <a:gd name="connsiteY1" fmla="*/ 0 h 1032388"/>
                <a:gd name="connsiteX2" fmla="*/ 1032388 w 1032388"/>
                <a:gd name="connsiteY2" fmla="*/ 516194 h 1032388"/>
                <a:gd name="connsiteX3" fmla="*/ 516194 w 1032388"/>
                <a:gd name="connsiteY3" fmla="*/ 1032388 h 1032388"/>
                <a:gd name="connsiteX4" fmla="*/ 91440 w 1032388"/>
                <a:gd name="connsiteY4" fmla="*/ 607634 h 1032388"/>
                <a:gd name="connsiteX0" fmla="*/ 0 w 1032388"/>
                <a:gd name="connsiteY0" fmla="*/ 516194 h 1032388"/>
                <a:gd name="connsiteX1" fmla="*/ 516194 w 1032388"/>
                <a:gd name="connsiteY1" fmla="*/ 0 h 1032388"/>
                <a:gd name="connsiteX2" fmla="*/ 1032388 w 1032388"/>
                <a:gd name="connsiteY2" fmla="*/ 516194 h 1032388"/>
                <a:gd name="connsiteX3" fmla="*/ 516194 w 1032388"/>
                <a:gd name="connsiteY3" fmla="*/ 1032388 h 1032388"/>
                <a:gd name="connsiteX4" fmla="*/ 91440 w 1032388"/>
                <a:gd name="connsiteY4" fmla="*/ 607634 h 1032388"/>
                <a:gd name="connsiteX5" fmla="*/ 68825 w 1032388"/>
                <a:gd name="connsiteY5" fmla="*/ 612398 h 1032388"/>
                <a:gd name="connsiteX0" fmla="*/ 19665 w 1052053"/>
                <a:gd name="connsiteY0" fmla="*/ 516194 h 1032388"/>
                <a:gd name="connsiteX1" fmla="*/ 535859 w 1052053"/>
                <a:gd name="connsiteY1" fmla="*/ 0 h 1032388"/>
                <a:gd name="connsiteX2" fmla="*/ 1052053 w 1052053"/>
                <a:gd name="connsiteY2" fmla="*/ 516194 h 1032388"/>
                <a:gd name="connsiteX3" fmla="*/ 535859 w 1052053"/>
                <a:gd name="connsiteY3" fmla="*/ 1032388 h 1032388"/>
                <a:gd name="connsiteX4" fmla="*/ 111105 w 1052053"/>
                <a:gd name="connsiteY4" fmla="*/ 607634 h 1032388"/>
                <a:gd name="connsiteX5" fmla="*/ 0 w 1052053"/>
                <a:gd name="connsiteY5" fmla="*/ 612398 h 1032388"/>
                <a:gd name="connsiteX0" fmla="*/ 19665 w 1052053"/>
                <a:gd name="connsiteY0" fmla="*/ 516194 h 1032388"/>
                <a:gd name="connsiteX1" fmla="*/ 535859 w 1052053"/>
                <a:gd name="connsiteY1" fmla="*/ 0 h 1032388"/>
                <a:gd name="connsiteX2" fmla="*/ 1052053 w 1052053"/>
                <a:gd name="connsiteY2" fmla="*/ 516194 h 1032388"/>
                <a:gd name="connsiteX3" fmla="*/ 535859 w 1052053"/>
                <a:gd name="connsiteY3" fmla="*/ 1032388 h 1032388"/>
                <a:gd name="connsiteX4" fmla="*/ 111105 w 1052053"/>
                <a:gd name="connsiteY4" fmla="*/ 607634 h 1032388"/>
                <a:gd name="connsiteX5" fmla="*/ 0 w 1052053"/>
                <a:gd name="connsiteY5" fmla="*/ 612398 h 1032388"/>
                <a:gd name="connsiteX0" fmla="*/ 36000 w 1068388"/>
                <a:gd name="connsiteY0" fmla="*/ 516194 h 1035469"/>
                <a:gd name="connsiteX1" fmla="*/ 552194 w 1068388"/>
                <a:gd name="connsiteY1" fmla="*/ 0 h 1035469"/>
                <a:gd name="connsiteX2" fmla="*/ 1068388 w 1068388"/>
                <a:gd name="connsiteY2" fmla="*/ 516194 h 1035469"/>
                <a:gd name="connsiteX3" fmla="*/ 552194 w 1068388"/>
                <a:gd name="connsiteY3" fmla="*/ 1032388 h 1035469"/>
                <a:gd name="connsiteX4" fmla="*/ 48782 w 1068388"/>
                <a:gd name="connsiteY4" fmla="*/ 725621 h 1035469"/>
                <a:gd name="connsiteX5" fmla="*/ 16335 w 1068388"/>
                <a:gd name="connsiteY5" fmla="*/ 612398 h 1035469"/>
                <a:gd name="connsiteX0" fmla="*/ 78659 w 1111047"/>
                <a:gd name="connsiteY0" fmla="*/ 516194 h 1035469"/>
                <a:gd name="connsiteX1" fmla="*/ 594853 w 1111047"/>
                <a:gd name="connsiteY1" fmla="*/ 0 h 1035469"/>
                <a:gd name="connsiteX2" fmla="*/ 1111047 w 1111047"/>
                <a:gd name="connsiteY2" fmla="*/ 516194 h 1035469"/>
                <a:gd name="connsiteX3" fmla="*/ 594853 w 1111047"/>
                <a:gd name="connsiteY3" fmla="*/ 1032388 h 1035469"/>
                <a:gd name="connsiteX4" fmla="*/ 91441 w 1111047"/>
                <a:gd name="connsiteY4" fmla="*/ 725621 h 1035469"/>
                <a:gd name="connsiteX5" fmla="*/ 0 w 1111047"/>
                <a:gd name="connsiteY5" fmla="*/ 710721 h 1035469"/>
                <a:gd name="connsiteX0" fmla="*/ 570272 w 1602660"/>
                <a:gd name="connsiteY0" fmla="*/ 516194 h 1035469"/>
                <a:gd name="connsiteX1" fmla="*/ 1086466 w 1602660"/>
                <a:gd name="connsiteY1" fmla="*/ 0 h 1035469"/>
                <a:gd name="connsiteX2" fmla="*/ 1602660 w 1602660"/>
                <a:gd name="connsiteY2" fmla="*/ 516194 h 1035469"/>
                <a:gd name="connsiteX3" fmla="*/ 1086466 w 1602660"/>
                <a:gd name="connsiteY3" fmla="*/ 1032388 h 1035469"/>
                <a:gd name="connsiteX4" fmla="*/ 583054 w 1602660"/>
                <a:gd name="connsiteY4" fmla="*/ 725621 h 1035469"/>
                <a:gd name="connsiteX5" fmla="*/ 0 w 1602660"/>
                <a:gd name="connsiteY5" fmla="*/ 868038 h 1035469"/>
                <a:gd name="connsiteX0" fmla="*/ 570272 w 1602660"/>
                <a:gd name="connsiteY0" fmla="*/ 516194 h 1035469"/>
                <a:gd name="connsiteX1" fmla="*/ 1086466 w 1602660"/>
                <a:gd name="connsiteY1" fmla="*/ 0 h 1035469"/>
                <a:gd name="connsiteX2" fmla="*/ 1602660 w 1602660"/>
                <a:gd name="connsiteY2" fmla="*/ 516194 h 1035469"/>
                <a:gd name="connsiteX3" fmla="*/ 1086466 w 1602660"/>
                <a:gd name="connsiteY3" fmla="*/ 1032388 h 1035469"/>
                <a:gd name="connsiteX4" fmla="*/ 583054 w 1602660"/>
                <a:gd name="connsiteY4" fmla="*/ 725621 h 1035469"/>
                <a:gd name="connsiteX5" fmla="*/ 0 w 1602660"/>
                <a:gd name="connsiteY5" fmla="*/ 868038 h 1035469"/>
                <a:gd name="connsiteX0" fmla="*/ 570272 w 1602660"/>
                <a:gd name="connsiteY0" fmla="*/ 516194 h 1037622"/>
                <a:gd name="connsiteX1" fmla="*/ 1086466 w 1602660"/>
                <a:gd name="connsiteY1" fmla="*/ 0 h 1037622"/>
                <a:gd name="connsiteX2" fmla="*/ 1602660 w 1602660"/>
                <a:gd name="connsiteY2" fmla="*/ 516194 h 1037622"/>
                <a:gd name="connsiteX3" fmla="*/ 1086466 w 1602660"/>
                <a:gd name="connsiteY3" fmla="*/ 1032388 h 1037622"/>
                <a:gd name="connsiteX4" fmla="*/ 583054 w 1602660"/>
                <a:gd name="connsiteY4" fmla="*/ 725621 h 1037622"/>
                <a:gd name="connsiteX5" fmla="*/ 0 w 1602660"/>
                <a:gd name="connsiteY5" fmla="*/ 868038 h 1037622"/>
                <a:gd name="connsiteX0" fmla="*/ 570272 w 1602660"/>
                <a:gd name="connsiteY0" fmla="*/ 516194 h 1037126"/>
                <a:gd name="connsiteX1" fmla="*/ 1086466 w 1602660"/>
                <a:gd name="connsiteY1" fmla="*/ 0 h 1037126"/>
                <a:gd name="connsiteX2" fmla="*/ 1602660 w 1602660"/>
                <a:gd name="connsiteY2" fmla="*/ 516194 h 1037126"/>
                <a:gd name="connsiteX3" fmla="*/ 1086466 w 1602660"/>
                <a:gd name="connsiteY3" fmla="*/ 1032388 h 1037126"/>
                <a:gd name="connsiteX4" fmla="*/ 583054 w 1602660"/>
                <a:gd name="connsiteY4" fmla="*/ 725621 h 1037126"/>
                <a:gd name="connsiteX5" fmla="*/ 0 w 1602660"/>
                <a:gd name="connsiteY5" fmla="*/ 868038 h 1037126"/>
                <a:gd name="connsiteX0" fmla="*/ 570272 w 1602660"/>
                <a:gd name="connsiteY0" fmla="*/ 516194 h 1032546"/>
                <a:gd name="connsiteX1" fmla="*/ 1086466 w 1602660"/>
                <a:gd name="connsiteY1" fmla="*/ 0 h 1032546"/>
                <a:gd name="connsiteX2" fmla="*/ 1602660 w 1602660"/>
                <a:gd name="connsiteY2" fmla="*/ 516194 h 1032546"/>
                <a:gd name="connsiteX3" fmla="*/ 1086466 w 1602660"/>
                <a:gd name="connsiteY3" fmla="*/ 1032388 h 1032546"/>
                <a:gd name="connsiteX4" fmla="*/ 583054 w 1602660"/>
                <a:gd name="connsiteY4" fmla="*/ 725621 h 1032546"/>
                <a:gd name="connsiteX5" fmla="*/ 0 w 1602660"/>
                <a:gd name="connsiteY5" fmla="*/ 868038 h 1032546"/>
                <a:gd name="connsiteX0" fmla="*/ 570272 w 1602660"/>
                <a:gd name="connsiteY0" fmla="*/ 516194 h 1032449"/>
                <a:gd name="connsiteX1" fmla="*/ 1086466 w 1602660"/>
                <a:gd name="connsiteY1" fmla="*/ 0 h 1032449"/>
                <a:gd name="connsiteX2" fmla="*/ 1602660 w 1602660"/>
                <a:gd name="connsiteY2" fmla="*/ 516194 h 1032449"/>
                <a:gd name="connsiteX3" fmla="*/ 1086466 w 1602660"/>
                <a:gd name="connsiteY3" fmla="*/ 1032388 h 1032449"/>
                <a:gd name="connsiteX4" fmla="*/ 583054 w 1602660"/>
                <a:gd name="connsiteY4" fmla="*/ 725621 h 1032449"/>
                <a:gd name="connsiteX5" fmla="*/ 0 w 1602660"/>
                <a:gd name="connsiteY5" fmla="*/ 868038 h 1032449"/>
                <a:gd name="connsiteX0" fmla="*/ 570272 w 1602660"/>
                <a:gd name="connsiteY0" fmla="*/ 516201 h 1032456"/>
                <a:gd name="connsiteX1" fmla="*/ 570273 w 1602660"/>
                <a:gd name="connsiteY1" fmla="*/ 504250 h 1032456"/>
                <a:gd name="connsiteX2" fmla="*/ 1086466 w 1602660"/>
                <a:gd name="connsiteY2" fmla="*/ 7 h 1032456"/>
                <a:gd name="connsiteX3" fmla="*/ 1602660 w 1602660"/>
                <a:gd name="connsiteY3" fmla="*/ 516201 h 1032456"/>
                <a:gd name="connsiteX4" fmla="*/ 1086466 w 1602660"/>
                <a:gd name="connsiteY4" fmla="*/ 1032395 h 1032456"/>
                <a:gd name="connsiteX5" fmla="*/ 583054 w 1602660"/>
                <a:gd name="connsiteY5" fmla="*/ 725628 h 1032456"/>
                <a:gd name="connsiteX6" fmla="*/ 0 w 1602660"/>
                <a:gd name="connsiteY6" fmla="*/ 868045 h 1032456"/>
                <a:gd name="connsiteX0" fmla="*/ 570272 w 1602660"/>
                <a:gd name="connsiteY0" fmla="*/ 516201 h 1032456"/>
                <a:gd name="connsiteX1" fmla="*/ 570273 w 1602660"/>
                <a:gd name="connsiteY1" fmla="*/ 504250 h 1032456"/>
                <a:gd name="connsiteX2" fmla="*/ 1086466 w 1602660"/>
                <a:gd name="connsiteY2" fmla="*/ 7 h 1032456"/>
                <a:gd name="connsiteX3" fmla="*/ 1602660 w 1602660"/>
                <a:gd name="connsiteY3" fmla="*/ 516201 h 1032456"/>
                <a:gd name="connsiteX4" fmla="*/ 1086466 w 1602660"/>
                <a:gd name="connsiteY4" fmla="*/ 1032395 h 1032456"/>
                <a:gd name="connsiteX5" fmla="*/ 583054 w 1602660"/>
                <a:gd name="connsiteY5" fmla="*/ 725628 h 1032456"/>
                <a:gd name="connsiteX6" fmla="*/ 0 w 1602660"/>
                <a:gd name="connsiteY6" fmla="*/ 868045 h 1032456"/>
                <a:gd name="connsiteX0" fmla="*/ 570272 w 1602660"/>
                <a:gd name="connsiteY0" fmla="*/ 518904 h 1035159"/>
                <a:gd name="connsiteX1" fmla="*/ 344131 w 1602660"/>
                <a:gd name="connsiteY1" fmla="*/ 713430 h 1035159"/>
                <a:gd name="connsiteX2" fmla="*/ 1086466 w 1602660"/>
                <a:gd name="connsiteY2" fmla="*/ 2710 h 1035159"/>
                <a:gd name="connsiteX3" fmla="*/ 1602660 w 1602660"/>
                <a:gd name="connsiteY3" fmla="*/ 518904 h 1035159"/>
                <a:gd name="connsiteX4" fmla="*/ 1086466 w 1602660"/>
                <a:gd name="connsiteY4" fmla="*/ 1035098 h 1035159"/>
                <a:gd name="connsiteX5" fmla="*/ 583054 w 1602660"/>
                <a:gd name="connsiteY5" fmla="*/ 728331 h 1035159"/>
                <a:gd name="connsiteX6" fmla="*/ 0 w 1602660"/>
                <a:gd name="connsiteY6" fmla="*/ 870748 h 1035159"/>
                <a:gd name="connsiteX0" fmla="*/ 0 w 1641988"/>
                <a:gd name="connsiteY0" fmla="*/ 656555 h 1035159"/>
                <a:gd name="connsiteX1" fmla="*/ 383459 w 1641988"/>
                <a:gd name="connsiteY1" fmla="*/ 713430 h 1035159"/>
                <a:gd name="connsiteX2" fmla="*/ 1125794 w 1641988"/>
                <a:gd name="connsiteY2" fmla="*/ 2710 h 1035159"/>
                <a:gd name="connsiteX3" fmla="*/ 1641988 w 1641988"/>
                <a:gd name="connsiteY3" fmla="*/ 518904 h 1035159"/>
                <a:gd name="connsiteX4" fmla="*/ 1125794 w 1641988"/>
                <a:gd name="connsiteY4" fmla="*/ 1035098 h 1035159"/>
                <a:gd name="connsiteX5" fmla="*/ 622382 w 1641988"/>
                <a:gd name="connsiteY5" fmla="*/ 728331 h 1035159"/>
                <a:gd name="connsiteX6" fmla="*/ 39328 w 1641988"/>
                <a:gd name="connsiteY6" fmla="*/ 870748 h 1035159"/>
                <a:gd name="connsiteX0" fmla="*/ 0 w 1641988"/>
                <a:gd name="connsiteY0" fmla="*/ 653851 h 1032455"/>
                <a:gd name="connsiteX1" fmla="*/ 540775 w 1641988"/>
                <a:gd name="connsiteY1" fmla="*/ 523913 h 1032455"/>
                <a:gd name="connsiteX2" fmla="*/ 1125794 w 1641988"/>
                <a:gd name="connsiteY2" fmla="*/ 6 h 1032455"/>
                <a:gd name="connsiteX3" fmla="*/ 1641988 w 1641988"/>
                <a:gd name="connsiteY3" fmla="*/ 516200 h 1032455"/>
                <a:gd name="connsiteX4" fmla="*/ 1125794 w 1641988"/>
                <a:gd name="connsiteY4" fmla="*/ 1032394 h 1032455"/>
                <a:gd name="connsiteX5" fmla="*/ 622382 w 1641988"/>
                <a:gd name="connsiteY5" fmla="*/ 725627 h 1032455"/>
                <a:gd name="connsiteX6" fmla="*/ 39328 w 1641988"/>
                <a:gd name="connsiteY6" fmla="*/ 868044 h 1032455"/>
                <a:gd name="connsiteX0" fmla="*/ 0 w 1641988"/>
                <a:gd name="connsiteY0" fmla="*/ 653851 h 1032455"/>
                <a:gd name="connsiteX1" fmla="*/ 540775 w 1641988"/>
                <a:gd name="connsiteY1" fmla="*/ 523913 h 1032455"/>
                <a:gd name="connsiteX2" fmla="*/ 1125794 w 1641988"/>
                <a:gd name="connsiteY2" fmla="*/ 6 h 1032455"/>
                <a:gd name="connsiteX3" fmla="*/ 1641988 w 1641988"/>
                <a:gd name="connsiteY3" fmla="*/ 516200 h 1032455"/>
                <a:gd name="connsiteX4" fmla="*/ 1125794 w 1641988"/>
                <a:gd name="connsiteY4" fmla="*/ 1032394 h 1032455"/>
                <a:gd name="connsiteX5" fmla="*/ 622382 w 1641988"/>
                <a:gd name="connsiteY5" fmla="*/ 725627 h 1032455"/>
                <a:gd name="connsiteX6" fmla="*/ 39328 w 1641988"/>
                <a:gd name="connsiteY6" fmla="*/ 868044 h 1032455"/>
                <a:gd name="connsiteX0" fmla="*/ 0 w 1641988"/>
                <a:gd name="connsiteY0" fmla="*/ 653851 h 1032455"/>
                <a:gd name="connsiteX1" fmla="*/ 540775 w 1641988"/>
                <a:gd name="connsiteY1" fmla="*/ 523913 h 1032455"/>
                <a:gd name="connsiteX2" fmla="*/ 1125794 w 1641988"/>
                <a:gd name="connsiteY2" fmla="*/ 6 h 1032455"/>
                <a:gd name="connsiteX3" fmla="*/ 1641988 w 1641988"/>
                <a:gd name="connsiteY3" fmla="*/ 516200 h 1032455"/>
                <a:gd name="connsiteX4" fmla="*/ 1125794 w 1641988"/>
                <a:gd name="connsiteY4" fmla="*/ 1032394 h 1032455"/>
                <a:gd name="connsiteX5" fmla="*/ 622382 w 1641988"/>
                <a:gd name="connsiteY5" fmla="*/ 725627 h 1032455"/>
                <a:gd name="connsiteX6" fmla="*/ 39328 w 1641988"/>
                <a:gd name="connsiteY6" fmla="*/ 868044 h 1032455"/>
                <a:gd name="connsiteX0" fmla="*/ 0 w 1641988"/>
                <a:gd name="connsiteY0" fmla="*/ 653851 h 1032455"/>
                <a:gd name="connsiteX1" fmla="*/ 540775 w 1641988"/>
                <a:gd name="connsiteY1" fmla="*/ 523913 h 1032455"/>
                <a:gd name="connsiteX2" fmla="*/ 1125794 w 1641988"/>
                <a:gd name="connsiteY2" fmla="*/ 6 h 1032455"/>
                <a:gd name="connsiteX3" fmla="*/ 1641988 w 1641988"/>
                <a:gd name="connsiteY3" fmla="*/ 516200 h 1032455"/>
                <a:gd name="connsiteX4" fmla="*/ 1125794 w 1641988"/>
                <a:gd name="connsiteY4" fmla="*/ 1032394 h 1032455"/>
                <a:gd name="connsiteX5" fmla="*/ 622382 w 1641988"/>
                <a:gd name="connsiteY5" fmla="*/ 725627 h 1032455"/>
                <a:gd name="connsiteX6" fmla="*/ 39328 w 1641988"/>
                <a:gd name="connsiteY6" fmla="*/ 868044 h 1032455"/>
                <a:gd name="connsiteX0" fmla="*/ 0 w 1641988"/>
                <a:gd name="connsiteY0" fmla="*/ 653851 h 1032455"/>
                <a:gd name="connsiteX1" fmla="*/ 540775 w 1641988"/>
                <a:gd name="connsiteY1" fmla="*/ 523913 h 1032455"/>
                <a:gd name="connsiteX2" fmla="*/ 1125794 w 1641988"/>
                <a:gd name="connsiteY2" fmla="*/ 6 h 1032455"/>
                <a:gd name="connsiteX3" fmla="*/ 1641988 w 1641988"/>
                <a:gd name="connsiteY3" fmla="*/ 516200 h 1032455"/>
                <a:gd name="connsiteX4" fmla="*/ 1125794 w 1641988"/>
                <a:gd name="connsiteY4" fmla="*/ 1032394 h 1032455"/>
                <a:gd name="connsiteX5" fmla="*/ 622382 w 1641988"/>
                <a:gd name="connsiteY5" fmla="*/ 725627 h 1032455"/>
                <a:gd name="connsiteX6" fmla="*/ 39328 w 1641988"/>
                <a:gd name="connsiteY6" fmla="*/ 868044 h 1032455"/>
                <a:gd name="connsiteX0" fmla="*/ 40056 w 1682044"/>
                <a:gd name="connsiteY0" fmla="*/ 653851 h 1032455"/>
                <a:gd name="connsiteX1" fmla="*/ 40057 w 1682044"/>
                <a:gd name="connsiteY1" fmla="*/ 632069 h 1032455"/>
                <a:gd name="connsiteX2" fmla="*/ 580831 w 1682044"/>
                <a:gd name="connsiteY2" fmla="*/ 523913 h 1032455"/>
                <a:gd name="connsiteX3" fmla="*/ 1165850 w 1682044"/>
                <a:gd name="connsiteY3" fmla="*/ 6 h 1032455"/>
                <a:gd name="connsiteX4" fmla="*/ 1682044 w 1682044"/>
                <a:gd name="connsiteY4" fmla="*/ 516200 h 1032455"/>
                <a:gd name="connsiteX5" fmla="*/ 1165850 w 1682044"/>
                <a:gd name="connsiteY5" fmla="*/ 1032394 h 1032455"/>
                <a:gd name="connsiteX6" fmla="*/ 662438 w 1682044"/>
                <a:gd name="connsiteY6" fmla="*/ 725627 h 1032455"/>
                <a:gd name="connsiteX7" fmla="*/ 79384 w 1682044"/>
                <a:gd name="connsiteY7" fmla="*/ 868044 h 1032455"/>
                <a:gd name="connsiteX0" fmla="*/ 481733 w 2123721"/>
                <a:gd name="connsiteY0" fmla="*/ 653851 h 1032455"/>
                <a:gd name="connsiteX1" fmla="*/ 9786 w 2123721"/>
                <a:gd name="connsiteY1" fmla="*/ 641902 h 1032455"/>
                <a:gd name="connsiteX2" fmla="*/ 1022508 w 2123721"/>
                <a:gd name="connsiteY2" fmla="*/ 523913 h 1032455"/>
                <a:gd name="connsiteX3" fmla="*/ 1607527 w 2123721"/>
                <a:gd name="connsiteY3" fmla="*/ 6 h 1032455"/>
                <a:gd name="connsiteX4" fmla="*/ 2123721 w 2123721"/>
                <a:gd name="connsiteY4" fmla="*/ 516200 h 1032455"/>
                <a:gd name="connsiteX5" fmla="*/ 1607527 w 2123721"/>
                <a:gd name="connsiteY5" fmla="*/ 1032394 h 1032455"/>
                <a:gd name="connsiteX6" fmla="*/ 1104115 w 2123721"/>
                <a:gd name="connsiteY6" fmla="*/ 725627 h 1032455"/>
                <a:gd name="connsiteX7" fmla="*/ 521061 w 2123721"/>
                <a:gd name="connsiteY7" fmla="*/ 868044 h 1032455"/>
                <a:gd name="connsiteX0" fmla="*/ 0 w 2694040"/>
                <a:gd name="connsiteY0" fmla="*/ 585025 h 1032455"/>
                <a:gd name="connsiteX1" fmla="*/ 580105 w 2694040"/>
                <a:gd name="connsiteY1" fmla="*/ 641902 h 1032455"/>
                <a:gd name="connsiteX2" fmla="*/ 1592827 w 2694040"/>
                <a:gd name="connsiteY2" fmla="*/ 523913 h 1032455"/>
                <a:gd name="connsiteX3" fmla="*/ 2177846 w 2694040"/>
                <a:gd name="connsiteY3" fmla="*/ 6 h 1032455"/>
                <a:gd name="connsiteX4" fmla="*/ 2694040 w 2694040"/>
                <a:gd name="connsiteY4" fmla="*/ 516200 h 1032455"/>
                <a:gd name="connsiteX5" fmla="*/ 2177846 w 2694040"/>
                <a:gd name="connsiteY5" fmla="*/ 1032394 h 1032455"/>
                <a:gd name="connsiteX6" fmla="*/ 1674434 w 2694040"/>
                <a:gd name="connsiteY6" fmla="*/ 725627 h 1032455"/>
                <a:gd name="connsiteX7" fmla="*/ 1091380 w 2694040"/>
                <a:gd name="connsiteY7" fmla="*/ 868044 h 1032455"/>
                <a:gd name="connsiteX0" fmla="*/ 0 w 2694040"/>
                <a:gd name="connsiteY0" fmla="*/ 585025 h 1032455"/>
                <a:gd name="connsiteX1" fmla="*/ 678428 w 2694040"/>
                <a:gd name="connsiteY1" fmla="*/ 651734 h 1032455"/>
                <a:gd name="connsiteX2" fmla="*/ 1592827 w 2694040"/>
                <a:gd name="connsiteY2" fmla="*/ 523913 h 1032455"/>
                <a:gd name="connsiteX3" fmla="*/ 2177846 w 2694040"/>
                <a:gd name="connsiteY3" fmla="*/ 6 h 1032455"/>
                <a:gd name="connsiteX4" fmla="*/ 2694040 w 2694040"/>
                <a:gd name="connsiteY4" fmla="*/ 516200 h 1032455"/>
                <a:gd name="connsiteX5" fmla="*/ 2177846 w 2694040"/>
                <a:gd name="connsiteY5" fmla="*/ 1032394 h 1032455"/>
                <a:gd name="connsiteX6" fmla="*/ 1674434 w 2694040"/>
                <a:gd name="connsiteY6" fmla="*/ 725627 h 1032455"/>
                <a:gd name="connsiteX7" fmla="*/ 1091380 w 2694040"/>
                <a:gd name="connsiteY7" fmla="*/ 868044 h 1032455"/>
                <a:gd name="connsiteX0" fmla="*/ 0 w 2694040"/>
                <a:gd name="connsiteY0" fmla="*/ 585025 h 1032455"/>
                <a:gd name="connsiteX1" fmla="*/ 678428 w 2694040"/>
                <a:gd name="connsiteY1" fmla="*/ 651734 h 1032455"/>
                <a:gd name="connsiteX2" fmla="*/ 1592827 w 2694040"/>
                <a:gd name="connsiteY2" fmla="*/ 523913 h 1032455"/>
                <a:gd name="connsiteX3" fmla="*/ 2177846 w 2694040"/>
                <a:gd name="connsiteY3" fmla="*/ 6 h 1032455"/>
                <a:gd name="connsiteX4" fmla="*/ 2694040 w 2694040"/>
                <a:gd name="connsiteY4" fmla="*/ 516200 h 1032455"/>
                <a:gd name="connsiteX5" fmla="*/ 2177846 w 2694040"/>
                <a:gd name="connsiteY5" fmla="*/ 1032394 h 1032455"/>
                <a:gd name="connsiteX6" fmla="*/ 1674434 w 2694040"/>
                <a:gd name="connsiteY6" fmla="*/ 725627 h 1032455"/>
                <a:gd name="connsiteX7" fmla="*/ 1091380 w 2694040"/>
                <a:gd name="connsiteY7" fmla="*/ 868044 h 1032455"/>
                <a:gd name="connsiteX0" fmla="*/ 0 w 2694040"/>
                <a:gd name="connsiteY0" fmla="*/ 585025 h 1032455"/>
                <a:gd name="connsiteX1" fmla="*/ 678428 w 2694040"/>
                <a:gd name="connsiteY1" fmla="*/ 651734 h 1032455"/>
                <a:gd name="connsiteX2" fmla="*/ 1592827 w 2694040"/>
                <a:gd name="connsiteY2" fmla="*/ 523913 h 1032455"/>
                <a:gd name="connsiteX3" fmla="*/ 2177846 w 2694040"/>
                <a:gd name="connsiteY3" fmla="*/ 6 h 1032455"/>
                <a:gd name="connsiteX4" fmla="*/ 2694040 w 2694040"/>
                <a:gd name="connsiteY4" fmla="*/ 516200 h 1032455"/>
                <a:gd name="connsiteX5" fmla="*/ 2177846 w 2694040"/>
                <a:gd name="connsiteY5" fmla="*/ 1032394 h 1032455"/>
                <a:gd name="connsiteX6" fmla="*/ 1674434 w 2694040"/>
                <a:gd name="connsiteY6" fmla="*/ 725627 h 1032455"/>
                <a:gd name="connsiteX7" fmla="*/ 1091380 w 2694040"/>
                <a:gd name="connsiteY7" fmla="*/ 868044 h 1032455"/>
                <a:gd name="connsiteX0" fmla="*/ 0 w 2694040"/>
                <a:gd name="connsiteY0" fmla="*/ 585025 h 1032455"/>
                <a:gd name="connsiteX1" fmla="*/ 678428 w 2694040"/>
                <a:gd name="connsiteY1" fmla="*/ 651734 h 1032455"/>
                <a:gd name="connsiteX2" fmla="*/ 1592827 w 2694040"/>
                <a:gd name="connsiteY2" fmla="*/ 523913 h 1032455"/>
                <a:gd name="connsiteX3" fmla="*/ 2177846 w 2694040"/>
                <a:gd name="connsiteY3" fmla="*/ 6 h 1032455"/>
                <a:gd name="connsiteX4" fmla="*/ 2694040 w 2694040"/>
                <a:gd name="connsiteY4" fmla="*/ 516200 h 1032455"/>
                <a:gd name="connsiteX5" fmla="*/ 2177846 w 2694040"/>
                <a:gd name="connsiteY5" fmla="*/ 1032394 h 1032455"/>
                <a:gd name="connsiteX6" fmla="*/ 1674434 w 2694040"/>
                <a:gd name="connsiteY6" fmla="*/ 725627 h 1032455"/>
                <a:gd name="connsiteX7" fmla="*/ 1091380 w 2694040"/>
                <a:gd name="connsiteY7" fmla="*/ 868044 h 1032455"/>
                <a:gd name="connsiteX0" fmla="*/ 0 w 2694040"/>
                <a:gd name="connsiteY0" fmla="*/ 585025 h 1032455"/>
                <a:gd name="connsiteX1" fmla="*/ 678428 w 2694040"/>
                <a:gd name="connsiteY1" fmla="*/ 651734 h 1032455"/>
                <a:gd name="connsiteX2" fmla="*/ 1592827 w 2694040"/>
                <a:gd name="connsiteY2" fmla="*/ 523913 h 1032455"/>
                <a:gd name="connsiteX3" fmla="*/ 2177846 w 2694040"/>
                <a:gd name="connsiteY3" fmla="*/ 6 h 1032455"/>
                <a:gd name="connsiteX4" fmla="*/ 2694040 w 2694040"/>
                <a:gd name="connsiteY4" fmla="*/ 516200 h 1032455"/>
                <a:gd name="connsiteX5" fmla="*/ 2177846 w 2694040"/>
                <a:gd name="connsiteY5" fmla="*/ 1032394 h 1032455"/>
                <a:gd name="connsiteX6" fmla="*/ 1674434 w 2694040"/>
                <a:gd name="connsiteY6" fmla="*/ 725627 h 1032455"/>
                <a:gd name="connsiteX7" fmla="*/ 1091380 w 2694040"/>
                <a:gd name="connsiteY7" fmla="*/ 868044 h 1032455"/>
                <a:gd name="connsiteX0" fmla="*/ 65901 w 2759941"/>
                <a:gd name="connsiteY0" fmla="*/ 585025 h 1032455"/>
                <a:gd name="connsiteX1" fmla="*/ 46239 w 2759941"/>
                <a:gd name="connsiteY1" fmla="*/ 563243 h 1032455"/>
                <a:gd name="connsiteX2" fmla="*/ 744329 w 2759941"/>
                <a:gd name="connsiteY2" fmla="*/ 651734 h 1032455"/>
                <a:gd name="connsiteX3" fmla="*/ 1658728 w 2759941"/>
                <a:gd name="connsiteY3" fmla="*/ 523913 h 1032455"/>
                <a:gd name="connsiteX4" fmla="*/ 2243747 w 2759941"/>
                <a:gd name="connsiteY4" fmla="*/ 6 h 1032455"/>
                <a:gd name="connsiteX5" fmla="*/ 2759941 w 2759941"/>
                <a:gd name="connsiteY5" fmla="*/ 516200 h 1032455"/>
                <a:gd name="connsiteX6" fmla="*/ 2243747 w 2759941"/>
                <a:gd name="connsiteY6" fmla="*/ 1032394 h 1032455"/>
                <a:gd name="connsiteX7" fmla="*/ 1740335 w 2759941"/>
                <a:gd name="connsiteY7" fmla="*/ 725627 h 1032455"/>
                <a:gd name="connsiteX8" fmla="*/ 1157281 w 2759941"/>
                <a:gd name="connsiteY8" fmla="*/ 868044 h 1032455"/>
                <a:gd name="connsiteX0" fmla="*/ 305479 w 2999519"/>
                <a:gd name="connsiteY0" fmla="*/ 585025 h 1032455"/>
                <a:gd name="connsiteX1" fmla="*/ 20346 w 2999519"/>
                <a:gd name="connsiteY1" fmla="*/ 563243 h 1032455"/>
                <a:gd name="connsiteX2" fmla="*/ 983907 w 2999519"/>
                <a:gd name="connsiteY2" fmla="*/ 651734 h 1032455"/>
                <a:gd name="connsiteX3" fmla="*/ 1898306 w 2999519"/>
                <a:gd name="connsiteY3" fmla="*/ 523913 h 1032455"/>
                <a:gd name="connsiteX4" fmla="*/ 2483325 w 2999519"/>
                <a:gd name="connsiteY4" fmla="*/ 6 h 1032455"/>
                <a:gd name="connsiteX5" fmla="*/ 2999519 w 2999519"/>
                <a:gd name="connsiteY5" fmla="*/ 516200 h 1032455"/>
                <a:gd name="connsiteX6" fmla="*/ 2483325 w 2999519"/>
                <a:gd name="connsiteY6" fmla="*/ 1032394 h 1032455"/>
                <a:gd name="connsiteX7" fmla="*/ 1979913 w 2999519"/>
                <a:gd name="connsiteY7" fmla="*/ 725627 h 1032455"/>
                <a:gd name="connsiteX8" fmla="*/ 1396859 w 2999519"/>
                <a:gd name="connsiteY8" fmla="*/ 868044 h 1032455"/>
                <a:gd name="connsiteX0" fmla="*/ 670114 w 3364154"/>
                <a:gd name="connsiteY0" fmla="*/ 585025 h 1032455"/>
                <a:gd name="connsiteX1" fmla="*/ 11355 w 3364154"/>
                <a:gd name="connsiteY1" fmla="*/ 425591 h 1032455"/>
                <a:gd name="connsiteX2" fmla="*/ 1348542 w 3364154"/>
                <a:gd name="connsiteY2" fmla="*/ 651734 h 1032455"/>
                <a:gd name="connsiteX3" fmla="*/ 2262941 w 3364154"/>
                <a:gd name="connsiteY3" fmla="*/ 523913 h 1032455"/>
                <a:gd name="connsiteX4" fmla="*/ 2847960 w 3364154"/>
                <a:gd name="connsiteY4" fmla="*/ 6 h 1032455"/>
                <a:gd name="connsiteX5" fmla="*/ 3364154 w 3364154"/>
                <a:gd name="connsiteY5" fmla="*/ 516200 h 1032455"/>
                <a:gd name="connsiteX6" fmla="*/ 2847960 w 3364154"/>
                <a:gd name="connsiteY6" fmla="*/ 1032394 h 1032455"/>
                <a:gd name="connsiteX7" fmla="*/ 2344548 w 3364154"/>
                <a:gd name="connsiteY7" fmla="*/ 725627 h 1032455"/>
                <a:gd name="connsiteX8" fmla="*/ 1761494 w 3364154"/>
                <a:gd name="connsiteY8" fmla="*/ 868044 h 1032455"/>
                <a:gd name="connsiteX0" fmla="*/ 699228 w 3363772"/>
                <a:gd name="connsiteY0" fmla="*/ 604690 h 1032455"/>
                <a:gd name="connsiteX1" fmla="*/ 10973 w 3363772"/>
                <a:gd name="connsiteY1" fmla="*/ 425591 h 1032455"/>
                <a:gd name="connsiteX2" fmla="*/ 1348160 w 3363772"/>
                <a:gd name="connsiteY2" fmla="*/ 651734 h 1032455"/>
                <a:gd name="connsiteX3" fmla="*/ 2262559 w 3363772"/>
                <a:gd name="connsiteY3" fmla="*/ 523913 h 1032455"/>
                <a:gd name="connsiteX4" fmla="*/ 2847578 w 3363772"/>
                <a:gd name="connsiteY4" fmla="*/ 6 h 1032455"/>
                <a:gd name="connsiteX5" fmla="*/ 3363772 w 3363772"/>
                <a:gd name="connsiteY5" fmla="*/ 516200 h 1032455"/>
                <a:gd name="connsiteX6" fmla="*/ 2847578 w 3363772"/>
                <a:gd name="connsiteY6" fmla="*/ 1032394 h 1032455"/>
                <a:gd name="connsiteX7" fmla="*/ 2344166 w 3363772"/>
                <a:gd name="connsiteY7" fmla="*/ 725627 h 1032455"/>
                <a:gd name="connsiteX8" fmla="*/ 1761112 w 3363772"/>
                <a:gd name="connsiteY8" fmla="*/ 868044 h 1032455"/>
                <a:gd name="connsiteX0" fmla="*/ 100 w 3539715"/>
                <a:gd name="connsiteY0" fmla="*/ 398212 h 1032455"/>
                <a:gd name="connsiteX1" fmla="*/ 186916 w 3539715"/>
                <a:gd name="connsiteY1" fmla="*/ 425591 h 1032455"/>
                <a:gd name="connsiteX2" fmla="*/ 1524103 w 3539715"/>
                <a:gd name="connsiteY2" fmla="*/ 651734 h 1032455"/>
                <a:gd name="connsiteX3" fmla="*/ 2438502 w 3539715"/>
                <a:gd name="connsiteY3" fmla="*/ 523913 h 1032455"/>
                <a:gd name="connsiteX4" fmla="*/ 3023521 w 3539715"/>
                <a:gd name="connsiteY4" fmla="*/ 6 h 1032455"/>
                <a:gd name="connsiteX5" fmla="*/ 3539715 w 3539715"/>
                <a:gd name="connsiteY5" fmla="*/ 516200 h 1032455"/>
                <a:gd name="connsiteX6" fmla="*/ 3023521 w 3539715"/>
                <a:gd name="connsiteY6" fmla="*/ 1032394 h 1032455"/>
                <a:gd name="connsiteX7" fmla="*/ 2520109 w 3539715"/>
                <a:gd name="connsiteY7" fmla="*/ 725627 h 1032455"/>
                <a:gd name="connsiteX8" fmla="*/ 1937055 w 3539715"/>
                <a:gd name="connsiteY8" fmla="*/ 868044 h 1032455"/>
                <a:gd name="connsiteX0" fmla="*/ 16 w 3539631"/>
                <a:gd name="connsiteY0" fmla="*/ 398212 h 1032455"/>
                <a:gd name="connsiteX1" fmla="*/ 639116 w 3539631"/>
                <a:gd name="connsiteY1" fmla="*/ 533746 h 1032455"/>
                <a:gd name="connsiteX2" fmla="*/ 1524019 w 3539631"/>
                <a:gd name="connsiteY2" fmla="*/ 651734 h 1032455"/>
                <a:gd name="connsiteX3" fmla="*/ 2438418 w 3539631"/>
                <a:gd name="connsiteY3" fmla="*/ 523913 h 1032455"/>
                <a:gd name="connsiteX4" fmla="*/ 3023437 w 3539631"/>
                <a:gd name="connsiteY4" fmla="*/ 6 h 1032455"/>
                <a:gd name="connsiteX5" fmla="*/ 3539631 w 3539631"/>
                <a:gd name="connsiteY5" fmla="*/ 516200 h 1032455"/>
                <a:gd name="connsiteX6" fmla="*/ 3023437 w 3539631"/>
                <a:gd name="connsiteY6" fmla="*/ 1032394 h 1032455"/>
                <a:gd name="connsiteX7" fmla="*/ 2520025 w 3539631"/>
                <a:gd name="connsiteY7" fmla="*/ 725627 h 1032455"/>
                <a:gd name="connsiteX8" fmla="*/ 1936971 w 3539631"/>
                <a:gd name="connsiteY8" fmla="*/ 868044 h 1032455"/>
                <a:gd name="connsiteX0" fmla="*/ 16 w 3539631"/>
                <a:gd name="connsiteY0" fmla="*/ 398212 h 1032455"/>
                <a:gd name="connsiteX1" fmla="*/ 639116 w 3539631"/>
                <a:gd name="connsiteY1" fmla="*/ 533746 h 1032455"/>
                <a:gd name="connsiteX2" fmla="*/ 1524019 w 3539631"/>
                <a:gd name="connsiteY2" fmla="*/ 651734 h 1032455"/>
                <a:gd name="connsiteX3" fmla="*/ 2438418 w 3539631"/>
                <a:gd name="connsiteY3" fmla="*/ 523913 h 1032455"/>
                <a:gd name="connsiteX4" fmla="*/ 3023437 w 3539631"/>
                <a:gd name="connsiteY4" fmla="*/ 6 h 1032455"/>
                <a:gd name="connsiteX5" fmla="*/ 3539631 w 3539631"/>
                <a:gd name="connsiteY5" fmla="*/ 516200 h 1032455"/>
                <a:gd name="connsiteX6" fmla="*/ 3023437 w 3539631"/>
                <a:gd name="connsiteY6" fmla="*/ 1032394 h 1032455"/>
                <a:gd name="connsiteX7" fmla="*/ 2520025 w 3539631"/>
                <a:gd name="connsiteY7" fmla="*/ 725627 h 1032455"/>
                <a:gd name="connsiteX8" fmla="*/ 1936971 w 3539631"/>
                <a:gd name="connsiteY8" fmla="*/ 868044 h 1032455"/>
                <a:gd name="connsiteX9" fmla="*/ 1927144 w 3539631"/>
                <a:gd name="connsiteY9" fmla="*/ 838547 h 1032455"/>
                <a:gd name="connsiteX0" fmla="*/ 16 w 3539631"/>
                <a:gd name="connsiteY0" fmla="*/ 398212 h 1032455"/>
                <a:gd name="connsiteX1" fmla="*/ 639116 w 3539631"/>
                <a:gd name="connsiteY1" fmla="*/ 533746 h 1032455"/>
                <a:gd name="connsiteX2" fmla="*/ 1524019 w 3539631"/>
                <a:gd name="connsiteY2" fmla="*/ 651734 h 1032455"/>
                <a:gd name="connsiteX3" fmla="*/ 2438418 w 3539631"/>
                <a:gd name="connsiteY3" fmla="*/ 523913 h 1032455"/>
                <a:gd name="connsiteX4" fmla="*/ 3023437 w 3539631"/>
                <a:gd name="connsiteY4" fmla="*/ 6 h 1032455"/>
                <a:gd name="connsiteX5" fmla="*/ 3539631 w 3539631"/>
                <a:gd name="connsiteY5" fmla="*/ 516200 h 1032455"/>
                <a:gd name="connsiteX6" fmla="*/ 3023437 w 3539631"/>
                <a:gd name="connsiteY6" fmla="*/ 1032394 h 1032455"/>
                <a:gd name="connsiteX7" fmla="*/ 2520025 w 3539631"/>
                <a:gd name="connsiteY7" fmla="*/ 725627 h 1032455"/>
                <a:gd name="connsiteX8" fmla="*/ 1936971 w 3539631"/>
                <a:gd name="connsiteY8" fmla="*/ 868044 h 1032455"/>
                <a:gd name="connsiteX9" fmla="*/ 1524021 w 3539631"/>
                <a:gd name="connsiteY9" fmla="*/ 887708 h 1032455"/>
                <a:gd name="connsiteX0" fmla="*/ 16 w 3539631"/>
                <a:gd name="connsiteY0" fmla="*/ 398212 h 1032455"/>
                <a:gd name="connsiteX1" fmla="*/ 639116 w 3539631"/>
                <a:gd name="connsiteY1" fmla="*/ 533746 h 1032455"/>
                <a:gd name="connsiteX2" fmla="*/ 1524019 w 3539631"/>
                <a:gd name="connsiteY2" fmla="*/ 651734 h 1032455"/>
                <a:gd name="connsiteX3" fmla="*/ 2438418 w 3539631"/>
                <a:gd name="connsiteY3" fmla="*/ 523913 h 1032455"/>
                <a:gd name="connsiteX4" fmla="*/ 3023437 w 3539631"/>
                <a:gd name="connsiteY4" fmla="*/ 6 h 1032455"/>
                <a:gd name="connsiteX5" fmla="*/ 3539631 w 3539631"/>
                <a:gd name="connsiteY5" fmla="*/ 516200 h 1032455"/>
                <a:gd name="connsiteX6" fmla="*/ 3023437 w 3539631"/>
                <a:gd name="connsiteY6" fmla="*/ 1032394 h 1032455"/>
                <a:gd name="connsiteX7" fmla="*/ 2520025 w 3539631"/>
                <a:gd name="connsiteY7" fmla="*/ 725627 h 1032455"/>
                <a:gd name="connsiteX8" fmla="*/ 1936971 w 3539631"/>
                <a:gd name="connsiteY8" fmla="*/ 868044 h 1032455"/>
                <a:gd name="connsiteX9" fmla="*/ 1111066 w 3539631"/>
                <a:gd name="connsiteY9" fmla="*/ 838547 h 1032455"/>
                <a:gd name="connsiteX0" fmla="*/ 16 w 3539631"/>
                <a:gd name="connsiteY0" fmla="*/ 398212 h 1032455"/>
                <a:gd name="connsiteX1" fmla="*/ 639116 w 3539631"/>
                <a:gd name="connsiteY1" fmla="*/ 533746 h 1032455"/>
                <a:gd name="connsiteX2" fmla="*/ 1524019 w 3539631"/>
                <a:gd name="connsiteY2" fmla="*/ 651734 h 1032455"/>
                <a:gd name="connsiteX3" fmla="*/ 2438418 w 3539631"/>
                <a:gd name="connsiteY3" fmla="*/ 523913 h 1032455"/>
                <a:gd name="connsiteX4" fmla="*/ 3023437 w 3539631"/>
                <a:gd name="connsiteY4" fmla="*/ 6 h 1032455"/>
                <a:gd name="connsiteX5" fmla="*/ 3539631 w 3539631"/>
                <a:gd name="connsiteY5" fmla="*/ 516200 h 1032455"/>
                <a:gd name="connsiteX6" fmla="*/ 3023437 w 3539631"/>
                <a:gd name="connsiteY6" fmla="*/ 1032394 h 1032455"/>
                <a:gd name="connsiteX7" fmla="*/ 2520025 w 3539631"/>
                <a:gd name="connsiteY7" fmla="*/ 725627 h 1032455"/>
                <a:gd name="connsiteX8" fmla="*/ 1936971 w 3539631"/>
                <a:gd name="connsiteY8" fmla="*/ 868044 h 1032455"/>
                <a:gd name="connsiteX9" fmla="*/ 1111066 w 3539631"/>
                <a:gd name="connsiteY9" fmla="*/ 838547 h 1032455"/>
                <a:gd name="connsiteX10" fmla="*/ 1091402 w 3539631"/>
                <a:gd name="connsiteY10" fmla="*/ 838547 h 1032455"/>
                <a:gd name="connsiteX0" fmla="*/ 16 w 3539631"/>
                <a:gd name="connsiteY0" fmla="*/ 398212 h 1032455"/>
                <a:gd name="connsiteX1" fmla="*/ 639116 w 3539631"/>
                <a:gd name="connsiteY1" fmla="*/ 533746 h 1032455"/>
                <a:gd name="connsiteX2" fmla="*/ 1524019 w 3539631"/>
                <a:gd name="connsiteY2" fmla="*/ 651734 h 1032455"/>
                <a:gd name="connsiteX3" fmla="*/ 2438418 w 3539631"/>
                <a:gd name="connsiteY3" fmla="*/ 523913 h 1032455"/>
                <a:gd name="connsiteX4" fmla="*/ 3023437 w 3539631"/>
                <a:gd name="connsiteY4" fmla="*/ 6 h 1032455"/>
                <a:gd name="connsiteX5" fmla="*/ 3539631 w 3539631"/>
                <a:gd name="connsiteY5" fmla="*/ 516200 h 1032455"/>
                <a:gd name="connsiteX6" fmla="*/ 3023437 w 3539631"/>
                <a:gd name="connsiteY6" fmla="*/ 1032394 h 1032455"/>
                <a:gd name="connsiteX7" fmla="*/ 2520025 w 3539631"/>
                <a:gd name="connsiteY7" fmla="*/ 725627 h 1032455"/>
                <a:gd name="connsiteX8" fmla="*/ 1936971 w 3539631"/>
                <a:gd name="connsiteY8" fmla="*/ 868044 h 1032455"/>
                <a:gd name="connsiteX9" fmla="*/ 1111066 w 3539631"/>
                <a:gd name="connsiteY9" fmla="*/ 838547 h 1032455"/>
                <a:gd name="connsiteX10" fmla="*/ 265493 w 3539631"/>
                <a:gd name="connsiteY10" fmla="*/ 671399 h 1032455"/>
                <a:gd name="connsiteX0" fmla="*/ 16 w 3539631"/>
                <a:gd name="connsiteY0" fmla="*/ 398212 h 1032455"/>
                <a:gd name="connsiteX1" fmla="*/ 639116 w 3539631"/>
                <a:gd name="connsiteY1" fmla="*/ 533746 h 1032455"/>
                <a:gd name="connsiteX2" fmla="*/ 1524019 w 3539631"/>
                <a:gd name="connsiteY2" fmla="*/ 651734 h 1032455"/>
                <a:gd name="connsiteX3" fmla="*/ 2438418 w 3539631"/>
                <a:gd name="connsiteY3" fmla="*/ 523913 h 1032455"/>
                <a:gd name="connsiteX4" fmla="*/ 3023437 w 3539631"/>
                <a:gd name="connsiteY4" fmla="*/ 6 h 1032455"/>
                <a:gd name="connsiteX5" fmla="*/ 3539631 w 3539631"/>
                <a:gd name="connsiteY5" fmla="*/ 516200 h 1032455"/>
                <a:gd name="connsiteX6" fmla="*/ 3023437 w 3539631"/>
                <a:gd name="connsiteY6" fmla="*/ 1032394 h 1032455"/>
                <a:gd name="connsiteX7" fmla="*/ 2520025 w 3539631"/>
                <a:gd name="connsiteY7" fmla="*/ 725627 h 1032455"/>
                <a:gd name="connsiteX8" fmla="*/ 1936971 w 3539631"/>
                <a:gd name="connsiteY8" fmla="*/ 868044 h 1032455"/>
                <a:gd name="connsiteX9" fmla="*/ 1111066 w 3539631"/>
                <a:gd name="connsiteY9" fmla="*/ 838547 h 1032455"/>
                <a:gd name="connsiteX10" fmla="*/ 265493 w 3539631"/>
                <a:gd name="connsiteY10" fmla="*/ 671399 h 1032455"/>
                <a:gd name="connsiteX0" fmla="*/ 16 w 3539631"/>
                <a:gd name="connsiteY0" fmla="*/ 398212 h 1032455"/>
                <a:gd name="connsiteX1" fmla="*/ 639116 w 3539631"/>
                <a:gd name="connsiteY1" fmla="*/ 533746 h 1032455"/>
                <a:gd name="connsiteX2" fmla="*/ 1524019 w 3539631"/>
                <a:gd name="connsiteY2" fmla="*/ 651734 h 1032455"/>
                <a:gd name="connsiteX3" fmla="*/ 2438418 w 3539631"/>
                <a:gd name="connsiteY3" fmla="*/ 523913 h 1032455"/>
                <a:gd name="connsiteX4" fmla="*/ 3023437 w 3539631"/>
                <a:gd name="connsiteY4" fmla="*/ 6 h 1032455"/>
                <a:gd name="connsiteX5" fmla="*/ 3539631 w 3539631"/>
                <a:gd name="connsiteY5" fmla="*/ 516200 h 1032455"/>
                <a:gd name="connsiteX6" fmla="*/ 3023437 w 3539631"/>
                <a:gd name="connsiteY6" fmla="*/ 1032394 h 1032455"/>
                <a:gd name="connsiteX7" fmla="*/ 2520025 w 3539631"/>
                <a:gd name="connsiteY7" fmla="*/ 725627 h 1032455"/>
                <a:gd name="connsiteX8" fmla="*/ 1936971 w 3539631"/>
                <a:gd name="connsiteY8" fmla="*/ 868044 h 1032455"/>
                <a:gd name="connsiteX9" fmla="*/ 1111066 w 3539631"/>
                <a:gd name="connsiteY9" fmla="*/ 838547 h 1032455"/>
                <a:gd name="connsiteX10" fmla="*/ 265493 w 3539631"/>
                <a:gd name="connsiteY10" fmla="*/ 671399 h 1032455"/>
                <a:gd name="connsiteX0" fmla="*/ 16 w 3539631"/>
                <a:gd name="connsiteY0" fmla="*/ 398212 h 1032455"/>
                <a:gd name="connsiteX1" fmla="*/ 639116 w 3539631"/>
                <a:gd name="connsiteY1" fmla="*/ 533746 h 1032455"/>
                <a:gd name="connsiteX2" fmla="*/ 1524019 w 3539631"/>
                <a:gd name="connsiteY2" fmla="*/ 651734 h 1032455"/>
                <a:gd name="connsiteX3" fmla="*/ 2438418 w 3539631"/>
                <a:gd name="connsiteY3" fmla="*/ 523913 h 1032455"/>
                <a:gd name="connsiteX4" fmla="*/ 3023437 w 3539631"/>
                <a:gd name="connsiteY4" fmla="*/ 6 h 1032455"/>
                <a:gd name="connsiteX5" fmla="*/ 3539631 w 3539631"/>
                <a:gd name="connsiteY5" fmla="*/ 516200 h 1032455"/>
                <a:gd name="connsiteX6" fmla="*/ 3023437 w 3539631"/>
                <a:gd name="connsiteY6" fmla="*/ 1032394 h 1032455"/>
                <a:gd name="connsiteX7" fmla="*/ 2520025 w 3539631"/>
                <a:gd name="connsiteY7" fmla="*/ 725627 h 1032455"/>
                <a:gd name="connsiteX8" fmla="*/ 1936971 w 3539631"/>
                <a:gd name="connsiteY8" fmla="*/ 868044 h 1032455"/>
                <a:gd name="connsiteX9" fmla="*/ 1111066 w 3539631"/>
                <a:gd name="connsiteY9" fmla="*/ 838547 h 1032455"/>
                <a:gd name="connsiteX10" fmla="*/ 265493 w 3539631"/>
                <a:gd name="connsiteY10" fmla="*/ 671399 h 1032455"/>
                <a:gd name="connsiteX11" fmla="*/ 196666 w 3539631"/>
                <a:gd name="connsiteY11" fmla="*/ 622237 h 1032455"/>
                <a:gd name="connsiteX0" fmla="*/ 49156 w 3588771"/>
                <a:gd name="connsiteY0" fmla="*/ 398212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14082 h 1032455"/>
                <a:gd name="connsiteX0" fmla="*/ 49156 w 3588771"/>
                <a:gd name="connsiteY0" fmla="*/ 398212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216304 w 3588771"/>
                <a:gd name="connsiteY0" fmla="*/ 427708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174540 w 3588771"/>
                <a:gd name="connsiteY0" fmla="*/ 399133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106399 w 3588771"/>
                <a:gd name="connsiteY0" fmla="*/ 412321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106399 w 3588771"/>
                <a:gd name="connsiteY0" fmla="*/ 412321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145964 w 3588771"/>
                <a:gd name="connsiteY0" fmla="*/ 412321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64635 w 3588771"/>
                <a:gd name="connsiteY0" fmla="*/ 399133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64635 w 3588771"/>
                <a:gd name="connsiteY0" fmla="*/ 399133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64635 w 3588771"/>
                <a:gd name="connsiteY0" fmla="*/ 399133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99804 w 3588771"/>
                <a:gd name="connsiteY0" fmla="*/ 399133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49248 w 3588771"/>
                <a:gd name="connsiteY0" fmla="*/ 396935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143765 w 3588771"/>
                <a:gd name="connsiteY0" fmla="*/ 396935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143765 w 3588771"/>
                <a:gd name="connsiteY0" fmla="*/ 396935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143765 w 3588771"/>
                <a:gd name="connsiteY0" fmla="*/ 396935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143765 w 3588771"/>
                <a:gd name="connsiteY0" fmla="*/ 396935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12" fmla="*/ 143765 w 3588771"/>
                <a:gd name="connsiteY12" fmla="*/ 396935 h 1032455"/>
                <a:gd name="connsiteX0" fmla="*/ 144335 w 3589341"/>
                <a:gd name="connsiteY0" fmla="*/ 396935 h 1032455"/>
                <a:gd name="connsiteX1" fmla="*/ 688826 w 3589341"/>
                <a:gd name="connsiteY1" fmla="*/ 533746 h 1032455"/>
                <a:gd name="connsiteX2" fmla="*/ 1573729 w 3589341"/>
                <a:gd name="connsiteY2" fmla="*/ 651734 h 1032455"/>
                <a:gd name="connsiteX3" fmla="*/ 2488128 w 3589341"/>
                <a:gd name="connsiteY3" fmla="*/ 523913 h 1032455"/>
                <a:gd name="connsiteX4" fmla="*/ 3073147 w 3589341"/>
                <a:gd name="connsiteY4" fmla="*/ 6 h 1032455"/>
                <a:gd name="connsiteX5" fmla="*/ 3589341 w 3589341"/>
                <a:gd name="connsiteY5" fmla="*/ 516200 h 1032455"/>
                <a:gd name="connsiteX6" fmla="*/ 3073147 w 3589341"/>
                <a:gd name="connsiteY6" fmla="*/ 1032394 h 1032455"/>
                <a:gd name="connsiteX7" fmla="*/ 2569735 w 3589341"/>
                <a:gd name="connsiteY7" fmla="*/ 725627 h 1032455"/>
                <a:gd name="connsiteX8" fmla="*/ 1986681 w 3589341"/>
                <a:gd name="connsiteY8" fmla="*/ 868044 h 1032455"/>
                <a:gd name="connsiteX9" fmla="*/ 1160776 w 3589341"/>
                <a:gd name="connsiteY9" fmla="*/ 838547 h 1032455"/>
                <a:gd name="connsiteX10" fmla="*/ 315203 w 3589341"/>
                <a:gd name="connsiteY10" fmla="*/ 671399 h 1032455"/>
                <a:gd name="connsiteX11" fmla="*/ 570 w 3589341"/>
                <a:gd name="connsiteY11" fmla="*/ 533747 h 1032455"/>
                <a:gd name="connsiteX12" fmla="*/ 144335 w 3589341"/>
                <a:gd name="connsiteY12" fmla="*/ 396935 h 1032455"/>
                <a:gd name="connsiteX0" fmla="*/ 144684 w 3589690"/>
                <a:gd name="connsiteY0" fmla="*/ 396935 h 1032455"/>
                <a:gd name="connsiteX1" fmla="*/ 689175 w 3589690"/>
                <a:gd name="connsiteY1" fmla="*/ 533746 h 1032455"/>
                <a:gd name="connsiteX2" fmla="*/ 1574078 w 3589690"/>
                <a:gd name="connsiteY2" fmla="*/ 651734 h 1032455"/>
                <a:gd name="connsiteX3" fmla="*/ 2488477 w 3589690"/>
                <a:gd name="connsiteY3" fmla="*/ 523913 h 1032455"/>
                <a:gd name="connsiteX4" fmla="*/ 3073496 w 3589690"/>
                <a:gd name="connsiteY4" fmla="*/ 6 h 1032455"/>
                <a:gd name="connsiteX5" fmla="*/ 3589690 w 3589690"/>
                <a:gd name="connsiteY5" fmla="*/ 516200 h 1032455"/>
                <a:gd name="connsiteX6" fmla="*/ 3073496 w 3589690"/>
                <a:gd name="connsiteY6" fmla="*/ 1032394 h 1032455"/>
                <a:gd name="connsiteX7" fmla="*/ 2570084 w 3589690"/>
                <a:gd name="connsiteY7" fmla="*/ 725627 h 1032455"/>
                <a:gd name="connsiteX8" fmla="*/ 1987030 w 3589690"/>
                <a:gd name="connsiteY8" fmla="*/ 868044 h 1032455"/>
                <a:gd name="connsiteX9" fmla="*/ 1161125 w 3589690"/>
                <a:gd name="connsiteY9" fmla="*/ 838547 h 1032455"/>
                <a:gd name="connsiteX10" fmla="*/ 315552 w 3589690"/>
                <a:gd name="connsiteY10" fmla="*/ 671399 h 1032455"/>
                <a:gd name="connsiteX11" fmla="*/ 919 w 3589690"/>
                <a:gd name="connsiteY11" fmla="*/ 533747 h 1032455"/>
                <a:gd name="connsiteX12" fmla="*/ 144684 w 3589690"/>
                <a:gd name="connsiteY12" fmla="*/ 396935 h 1032455"/>
                <a:gd name="connsiteX0" fmla="*/ 145117 w 3590123"/>
                <a:gd name="connsiteY0" fmla="*/ 396935 h 1032455"/>
                <a:gd name="connsiteX1" fmla="*/ 689608 w 3590123"/>
                <a:gd name="connsiteY1" fmla="*/ 533746 h 1032455"/>
                <a:gd name="connsiteX2" fmla="*/ 1574511 w 3590123"/>
                <a:gd name="connsiteY2" fmla="*/ 651734 h 1032455"/>
                <a:gd name="connsiteX3" fmla="*/ 2488910 w 3590123"/>
                <a:gd name="connsiteY3" fmla="*/ 523913 h 1032455"/>
                <a:gd name="connsiteX4" fmla="*/ 3073929 w 3590123"/>
                <a:gd name="connsiteY4" fmla="*/ 6 h 1032455"/>
                <a:gd name="connsiteX5" fmla="*/ 3590123 w 3590123"/>
                <a:gd name="connsiteY5" fmla="*/ 516200 h 1032455"/>
                <a:gd name="connsiteX6" fmla="*/ 3073929 w 3590123"/>
                <a:gd name="connsiteY6" fmla="*/ 1032394 h 1032455"/>
                <a:gd name="connsiteX7" fmla="*/ 2570517 w 3590123"/>
                <a:gd name="connsiteY7" fmla="*/ 725627 h 1032455"/>
                <a:gd name="connsiteX8" fmla="*/ 1987463 w 3590123"/>
                <a:gd name="connsiteY8" fmla="*/ 868044 h 1032455"/>
                <a:gd name="connsiteX9" fmla="*/ 1161558 w 3590123"/>
                <a:gd name="connsiteY9" fmla="*/ 838547 h 1032455"/>
                <a:gd name="connsiteX10" fmla="*/ 315985 w 3590123"/>
                <a:gd name="connsiteY10" fmla="*/ 671399 h 1032455"/>
                <a:gd name="connsiteX11" fmla="*/ 1352 w 3590123"/>
                <a:gd name="connsiteY11" fmla="*/ 533747 h 1032455"/>
                <a:gd name="connsiteX12" fmla="*/ 145117 w 3590123"/>
                <a:gd name="connsiteY12" fmla="*/ 396935 h 1032455"/>
                <a:gd name="connsiteX0" fmla="*/ 124047 w 3569053"/>
                <a:gd name="connsiteY0" fmla="*/ 396935 h 1032455"/>
                <a:gd name="connsiteX1" fmla="*/ 668538 w 3569053"/>
                <a:gd name="connsiteY1" fmla="*/ 533746 h 1032455"/>
                <a:gd name="connsiteX2" fmla="*/ 1553441 w 3569053"/>
                <a:gd name="connsiteY2" fmla="*/ 651734 h 1032455"/>
                <a:gd name="connsiteX3" fmla="*/ 2467840 w 3569053"/>
                <a:gd name="connsiteY3" fmla="*/ 523913 h 1032455"/>
                <a:gd name="connsiteX4" fmla="*/ 3052859 w 3569053"/>
                <a:gd name="connsiteY4" fmla="*/ 6 h 1032455"/>
                <a:gd name="connsiteX5" fmla="*/ 3569053 w 3569053"/>
                <a:gd name="connsiteY5" fmla="*/ 516200 h 1032455"/>
                <a:gd name="connsiteX6" fmla="*/ 3052859 w 3569053"/>
                <a:gd name="connsiteY6" fmla="*/ 1032394 h 1032455"/>
                <a:gd name="connsiteX7" fmla="*/ 2549447 w 3569053"/>
                <a:gd name="connsiteY7" fmla="*/ 725627 h 1032455"/>
                <a:gd name="connsiteX8" fmla="*/ 1966393 w 3569053"/>
                <a:gd name="connsiteY8" fmla="*/ 868044 h 1032455"/>
                <a:gd name="connsiteX9" fmla="*/ 1140488 w 3569053"/>
                <a:gd name="connsiteY9" fmla="*/ 838547 h 1032455"/>
                <a:gd name="connsiteX10" fmla="*/ 294915 w 3569053"/>
                <a:gd name="connsiteY10" fmla="*/ 671399 h 1032455"/>
                <a:gd name="connsiteX11" fmla="*/ 2263 w 3569053"/>
                <a:gd name="connsiteY11" fmla="*/ 553530 h 1032455"/>
                <a:gd name="connsiteX12" fmla="*/ 124047 w 3569053"/>
                <a:gd name="connsiteY12" fmla="*/ 396935 h 1032455"/>
                <a:gd name="connsiteX0" fmla="*/ 155672 w 3600678"/>
                <a:gd name="connsiteY0" fmla="*/ 396935 h 1032455"/>
                <a:gd name="connsiteX1" fmla="*/ 700163 w 3600678"/>
                <a:gd name="connsiteY1" fmla="*/ 533746 h 1032455"/>
                <a:gd name="connsiteX2" fmla="*/ 1585066 w 3600678"/>
                <a:gd name="connsiteY2" fmla="*/ 651734 h 1032455"/>
                <a:gd name="connsiteX3" fmla="*/ 2499465 w 3600678"/>
                <a:gd name="connsiteY3" fmla="*/ 523913 h 1032455"/>
                <a:gd name="connsiteX4" fmla="*/ 3084484 w 3600678"/>
                <a:gd name="connsiteY4" fmla="*/ 6 h 1032455"/>
                <a:gd name="connsiteX5" fmla="*/ 3600678 w 3600678"/>
                <a:gd name="connsiteY5" fmla="*/ 516200 h 1032455"/>
                <a:gd name="connsiteX6" fmla="*/ 3084484 w 3600678"/>
                <a:gd name="connsiteY6" fmla="*/ 1032394 h 1032455"/>
                <a:gd name="connsiteX7" fmla="*/ 2581072 w 3600678"/>
                <a:gd name="connsiteY7" fmla="*/ 725627 h 1032455"/>
                <a:gd name="connsiteX8" fmla="*/ 1998018 w 3600678"/>
                <a:gd name="connsiteY8" fmla="*/ 868044 h 1032455"/>
                <a:gd name="connsiteX9" fmla="*/ 1172113 w 3600678"/>
                <a:gd name="connsiteY9" fmla="*/ 838547 h 1032455"/>
                <a:gd name="connsiteX10" fmla="*/ 326540 w 3600678"/>
                <a:gd name="connsiteY10" fmla="*/ 671399 h 1032455"/>
                <a:gd name="connsiteX11" fmla="*/ 33888 w 3600678"/>
                <a:gd name="connsiteY11" fmla="*/ 553530 h 1032455"/>
                <a:gd name="connsiteX12" fmla="*/ 155672 w 3600678"/>
                <a:gd name="connsiteY12" fmla="*/ 396935 h 1032455"/>
                <a:gd name="connsiteX0" fmla="*/ 147141 w 3592147"/>
                <a:gd name="connsiteY0" fmla="*/ 396935 h 1032455"/>
                <a:gd name="connsiteX1" fmla="*/ 691632 w 3592147"/>
                <a:gd name="connsiteY1" fmla="*/ 533746 h 1032455"/>
                <a:gd name="connsiteX2" fmla="*/ 1576535 w 3592147"/>
                <a:gd name="connsiteY2" fmla="*/ 651734 h 1032455"/>
                <a:gd name="connsiteX3" fmla="*/ 2490934 w 3592147"/>
                <a:gd name="connsiteY3" fmla="*/ 523913 h 1032455"/>
                <a:gd name="connsiteX4" fmla="*/ 3075953 w 3592147"/>
                <a:gd name="connsiteY4" fmla="*/ 6 h 1032455"/>
                <a:gd name="connsiteX5" fmla="*/ 3592147 w 3592147"/>
                <a:gd name="connsiteY5" fmla="*/ 516200 h 1032455"/>
                <a:gd name="connsiteX6" fmla="*/ 3075953 w 3592147"/>
                <a:gd name="connsiteY6" fmla="*/ 1032394 h 1032455"/>
                <a:gd name="connsiteX7" fmla="*/ 2572541 w 3592147"/>
                <a:gd name="connsiteY7" fmla="*/ 725627 h 1032455"/>
                <a:gd name="connsiteX8" fmla="*/ 1989487 w 3592147"/>
                <a:gd name="connsiteY8" fmla="*/ 868044 h 1032455"/>
                <a:gd name="connsiteX9" fmla="*/ 1163582 w 3592147"/>
                <a:gd name="connsiteY9" fmla="*/ 838547 h 1032455"/>
                <a:gd name="connsiteX10" fmla="*/ 318009 w 3592147"/>
                <a:gd name="connsiteY10" fmla="*/ 671399 h 1032455"/>
                <a:gd name="connsiteX11" fmla="*/ 25357 w 3592147"/>
                <a:gd name="connsiteY11" fmla="*/ 553530 h 1032455"/>
                <a:gd name="connsiteX12" fmla="*/ 147141 w 3592147"/>
                <a:gd name="connsiteY12" fmla="*/ 396935 h 1032455"/>
                <a:gd name="connsiteX0" fmla="*/ 147827 w 3592833"/>
                <a:gd name="connsiteY0" fmla="*/ 396935 h 1032455"/>
                <a:gd name="connsiteX1" fmla="*/ 692318 w 3592833"/>
                <a:gd name="connsiteY1" fmla="*/ 533746 h 1032455"/>
                <a:gd name="connsiteX2" fmla="*/ 1577221 w 3592833"/>
                <a:gd name="connsiteY2" fmla="*/ 651734 h 1032455"/>
                <a:gd name="connsiteX3" fmla="*/ 2491620 w 3592833"/>
                <a:gd name="connsiteY3" fmla="*/ 523913 h 1032455"/>
                <a:gd name="connsiteX4" fmla="*/ 3076639 w 3592833"/>
                <a:gd name="connsiteY4" fmla="*/ 6 h 1032455"/>
                <a:gd name="connsiteX5" fmla="*/ 3592833 w 3592833"/>
                <a:gd name="connsiteY5" fmla="*/ 516200 h 1032455"/>
                <a:gd name="connsiteX6" fmla="*/ 3076639 w 3592833"/>
                <a:gd name="connsiteY6" fmla="*/ 1032394 h 1032455"/>
                <a:gd name="connsiteX7" fmla="*/ 2573227 w 3592833"/>
                <a:gd name="connsiteY7" fmla="*/ 725627 h 1032455"/>
                <a:gd name="connsiteX8" fmla="*/ 1990173 w 3592833"/>
                <a:gd name="connsiteY8" fmla="*/ 868044 h 1032455"/>
                <a:gd name="connsiteX9" fmla="*/ 1164268 w 3592833"/>
                <a:gd name="connsiteY9" fmla="*/ 838547 h 1032455"/>
                <a:gd name="connsiteX10" fmla="*/ 318695 w 3592833"/>
                <a:gd name="connsiteY10" fmla="*/ 671399 h 1032455"/>
                <a:gd name="connsiteX11" fmla="*/ 26043 w 3592833"/>
                <a:gd name="connsiteY11" fmla="*/ 553530 h 1032455"/>
                <a:gd name="connsiteX12" fmla="*/ 147827 w 3592833"/>
                <a:gd name="connsiteY12" fmla="*/ 396935 h 1032455"/>
                <a:gd name="connsiteX0" fmla="*/ 147827 w 3592833"/>
                <a:gd name="connsiteY0" fmla="*/ 396935 h 1032455"/>
                <a:gd name="connsiteX1" fmla="*/ 692318 w 3592833"/>
                <a:gd name="connsiteY1" fmla="*/ 533746 h 1032455"/>
                <a:gd name="connsiteX2" fmla="*/ 1577221 w 3592833"/>
                <a:gd name="connsiteY2" fmla="*/ 651734 h 1032455"/>
                <a:gd name="connsiteX3" fmla="*/ 2491620 w 3592833"/>
                <a:gd name="connsiteY3" fmla="*/ 523913 h 1032455"/>
                <a:gd name="connsiteX4" fmla="*/ 3076639 w 3592833"/>
                <a:gd name="connsiteY4" fmla="*/ 6 h 1032455"/>
                <a:gd name="connsiteX5" fmla="*/ 3592833 w 3592833"/>
                <a:gd name="connsiteY5" fmla="*/ 516200 h 1032455"/>
                <a:gd name="connsiteX6" fmla="*/ 3076639 w 3592833"/>
                <a:gd name="connsiteY6" fmla="*/ 1032394 h 1032455"/>
                <a:gd name="connsiteX7" fmla="*/ 2573227 w 3592833"/>
                <a:gd name="connsiteY7" fmla="*/ 725627 h 1032455"/>
                <a:gd name="connsiteX8" fmla="*/ 1990173 w 3592833"/>
                <a:gd name="connsiteY8" fmla="*/ 868044 h 1032455"/>
                <a:gd name="connsiteX9" fmla="*/ 1164268 w 3592833"/>
                <a:gd name="connsiteY9" fmla="*/ 838547 h 1032455"/>
                <a:gd name="connsiteX10" fmla="*/ 318695 w 3592833"/>
                <a:gd name="connsiteY10" fmla="*/ 671399 h 1032455"/>
                <a:gd name="connsiteX11" fmla="*/ 26043 w 3592833"/>
                <a:gd name="connsiteY11" fmla="*/ 553530 h 1032455"/>
                <a:gd name="connsiteX12" fmla="*/ 147827 w 3592833"/>
                <a:gd name="connsiteY12" fmla="*/ 396935 h 1032455"/>
                <a:gd name="connsiteX0" fmla="*/ 147827 w 3592833"/>
                <a:gd name="connsiteY0" fmla="*/ 396935 h 1032455"/>
                <a:gd name="connsiteX1" fmla="*/ 692318 w 3592833"/>
                <a:gd name="connsiteY1" fmla="*/ 533746 h 1032455"/>
                <a:gd name="connsiteX2" fmla="*/ 1577221 w 3592833"/>
                <a:gd name="connsiteY2" fmla="*/ 651734 h 1032455"/>
                <a:gd name="connsiteX3" fmla="*/ 2491620 w 3592833"/>
                <a:gd name="connsiteY3" fmla="*/ 523913 h 1032455"/>
                <a:gd name="connsiteX4" fmla="*/ 3076639 w 3592833"/>
                <a:gd name="connsiteY4" fmla="*/ 6 h 1032455"/>
                <a:gd name="connsiteX5" fmla="*/ 3592833 w 3592833"/>
                <a:gd name="connsiteY5" fmla="*/ 516200 h 1032455"/>
                <a:gd name="connsiteX6" fmla="*/ 3076639 w 3592833"/>
                <a:gd name="connsiteY6" fmla="*/ 1032394 h 1032455"/>
                <a:gd name="connsiteX7" fmla="*/ 2573227 w 3592833"/>
                <a:gd name="connsiteY7" fmla="*/ 725627 h 1032455"/>
                <a:gd name="connsiteX8" fmla="*/ 1990173 w 3592833"/>
                <a:gd name="connsiteY8" fmla="*/ 868044 h 1032455"/>
                <a:gd name="connsiteX9" fmla="*/ 1164268 w 3592833"/>
                <a:gd name="connsiteY9" fmla="*/ 838547 h 1032455"/>
                <a:gd name="connsiteX10" fmla="*/ 318695 w 3592833"/>
                <a:gd name="connsiteY10" fmla="*/ 671399 h 1032455"/>
                <a:gd name="connsiteX11" fmla="*/ 26043 w 3592833"/>
                <a:gd name="connsiteY11" fmla="*/ 553530 h 1032455"/>
                <a:gd name="connsiteX12" fmla="*/ 147827 w 3592833"/>
                <a:gd name="connsiteY12" fmla="*/ 396935 h 1032455"/>
                <a:gd name="connsiteX0" fmla="*/ 147827 w 3592833"/>
                <a:gd name="connsiteY0" fmla="*/ 396935 h 1032455"/>
                <a:gd name="connsiteX1" fmla="*/ 692318 w 3592833"/>
                <a:gd name="connsiteY1" fmla="*/ 533746 h 1032455"/>
                <a:gd name="connsiteX2" fmla="*/ 1577221 w 3592833"/>
                <a:gd name="connsiteY2" fmla="*/ 651734 h 1032455"/>
                <a:gd name="connsiteX3" fmla="*/ 2491620 w 3592833"/>
                <a:gd name="connsiteY3" fmla="*/ 523913 h 1032455"/>
                <a:gd name="connsiteX4" fmla="*/ 3076639 w 3592833"/>
                <a:gd name="connsiteY4" fmla="*/ 6 h 1032455"/>
                <a:gd name="connsiteX5" fmla="*/ 3592833 w 3592833"/>
                <a:gd name="connsiteY5" fmla="*/ 516200 h 1032455"/>
                <a:gd name="connsiteX6" fmla="*/ 3076639 w 3592833"/>
                <a:gd name="connsiteY6" fmla="*/ 1032394 h 1032455"/>
                <a:gd name="connsiteX7" fmla="*/ 2573227 w 3592833"/>
                <a:gd name="connsiteY7" fmla="*/ 725627 h 1032455"/>
                <a:gd name="connsiteX8" fmla="*/ 1990173 w 3592833"/>
                <a:gd name="connsiteY8" fmla="*/ 868044 h 1032455"/>
                <a:gd name="connsiteX9" fmla="*/ 1164268 w 3592833"/>
                <a:gd name="connsiteY9" fmla="*/ 838547 h 1032455"/>
                <a:gd name="connsiteX10" fmla="*/ 318695 w 3592833"/>
                <a:gd name="connsiteY10" fmla="*/ 671399 h 1032455"/>
                <a:gd name="connsiteX11" fmla="*/ 26043 w 3592833"/>
                <a:gd name="connsiteY11" fmla="*/ 553530 h 1032455"/>
                <a:gd name="connsiteX12" fmla="*/ 147827 w 3592833"/>
                <a:gd name="connsiteY12" fmla="*/ 396935 h 1032455"/>
                <a:gd name="connsiteX0" fmla="*/ 147827 w 3592833"/>
                <a:gd name="connsiteY0" fmla="*/ 396935 h 1032455"/>
                <a:gd name="connsiteX1" fmla="*/ 692318 w 3592833"/>
                <a:gd name="connsiteY1" fmla="*/ 533746 h 1032455"/>
                <a:gd name="connsiteX2" fmla="*/ 1577221 w 3592833"/>
                <a:gd name="connsiteY2" fmla="*/ 651734 h 1032455"/>
                <a:gd name="connsiteX3" fmla="*/ 2491620 w 3592833"/>
                <a:gd name="connsiteY3" fmla="*/ 523913 h 1032455"/>
                <a:gd name="connsiteX4" fmla="*/ 3076639 w 3592833"/>
                <a:gd name="connsiteY4" fmla="*/ 6 h 1032455"/>
                <a:gd name="connsiteX5" fmla="*/ 3592833 w 3592833"/>
                <a:gd name="connsiteY5" fmla="*/ 516200 h 1032455"/>
                <a:gd name="connsiteX6" fmla="*/ 3076639 w 3592833"/>
                <a:gd name="connsiteY6" fmla="*/ 1032394 h 1032455"/>
                <a:gd name="connsiteX7" fmla="*/ 2573227 w 3592833"/>
                <a:gd name="connsiteY7" fmla="*/ 725627 h 1032455"/>
                <a:gd name="connsiteX8" fmla="*/ 1990173 w 3592833"/>
                <a:gd name="connsiteY8" fmla="*/ 868044 h 1032455"/>
                <a:gd name="connsiteX9" fmla="*/ 1164268 w 3592833"/>
                <a:gd name="connsiteY9" fmla="*/ 838547 h 1032455"/>
                <a:gd name="connsiteX10" fmla="*/ 318695 w 3592833"/>
                <a:gd name="connsiteY10" fmla="*/ 671399 h 1032455"/>
                <a:gd name="connsiteX11" fmla="*/ 26043 w 3592833"/>
                <a:gd name="connsiteY11" fmla="*/ 553530 h 1032455"/>
                <a:gd name="connsiteX12" fmla="*/ 147827 w 3592833"/>
                <a:gd name="connsiteY12" fmla="*/ 396935 h 1032455"/>
                <a:gd name="connsiteX0" fmla="*/ 147827 w 3592833"/>
                <a:gd name="connsiteY0" fmla="*/ 396935 h 1032455"/>
                <a:gd name="connsiteX1" fmla="*/ 692318 w 3592833"/>
                <a:gd name="connsiteY1" fmla="*/ 533746 h 1032455"/>
                <a:gd name="connsiteX2" fmla="*/ 1577221 w 3592833"/>
                <a:gd name="connsiteY2" fmla="*/ 651734 h 1032455"/>
                <a:gd name="connsiteX3" fmla="*/ 2491620 w 3592833"/>
                <a:gd name="connsiteY3" fmla="*/ 523913 h 1032455"/>
                <a:gd name="connsiteX4" fmla="*/ 3076639 w 3592833"/>
                <a:gd name="connsiteY4" fmla="*/ 6 h 1032455"/>
                <a:gd name="connsiteX5" fmla="*/ 3592833 w 3592833"/>
                <a:gd name="connsiteY5" fmla="*/ 516200 h 1032455"/>
                <a:gd name="connsiteX6" fmla="*/ 3076639 w 3592833"/>
                <a:gd name="connsiteY6" fmla="*/ 1032394 h 1032455"/>
                <a:gd name="connsiteX7" fmla="*/ 2573227 w 3592833"/>
                <a:gd name="connsiteY7" fmla="*/ 725627 h 1032455"/>
                <a:gd name="connsiteX8" fmla="*/ 1990173 w 3592833"/>
                <a:gd name="connsiteY8" fmla="*/ 868044 h 1032455"/>
                <a:gd name="connsiteX9" fmla="*/ 1164268 w 3592833"/>
                <a:gd name="connsiteY9" fmla="*/ 838547 h 1032455"/>
                <a:gd name="connsiteX10" fmla="*/ 454976 w 3592833"/>
                <a:gd name="connsiteY10" fmla="*/ 704370 h 1032455"/>
                <a:gd name="connsiteX11" fmla="*/ 26043 w 3592833"/>
                <a:gd name="connsiteY11" fmla="*/ 553530 h 1032455"/>
                <a:gd name="connsiteX12" fmla="*/ 147827 w 3592833"/>
                <a:gd name="connsiteY12" fmla="*/ 396935 h 1032455"/>
                <a:gd name="connsiteX0" fmla="*/ 147827 w 3592833"/>
                <a:gd name="connsiteY0" fmla="*/ 396935 h 1032455"/>
                <a:gd name="connsiteX1" fmla="*/ 692318 w 3592833"/>
                <a:gd name="connsiteY1" fmla="*/ 533746 h 1032455"/>
                <a:gd name="connsiteX2" fmla="*/ 1577221 w 3592833"/>
                <a:gd name="connsiteY2" fmla="*/ 651734 h 1032455"/>
                <a:gd name="connsiteX3" fmla="*/ 2491620 w 3592833"/>
                <a:gd name="connsiteY3" fmla="*/ 523913 h 1032455"/>
                <a:gd name="connsiteX4" fmla="*/ 3076639 w 3592833"/>
                <a:gd name="connsiteY4" fmla="*/ 6 h 1032455"/>
                <a:gd name="connsiteX5" fmla="*/ 3592833 w 3592833"/>
                <a:gd name="connsiteY5" fmla="*/ 516200 h 1032455"/>
                <a:gd name="connsiteX6" fmla="*/ 3076639 w 3592833"/>
                <a:gd name="connsiteY6" fmla="*/ 1032394 h 1032455"/>
                <a:gd name="connsiteX7" fmla="*/ 2573227 w 3592833"/>
                <a:gd name="connsiteY7" fmla="*/ 725627 h 1032455"/>
                <a:gd name="connsiteX8" fmla="*/ 1990173 w 3592833"/>
                <a:gd name="connsiteY8" fmla="*/ 868044 h 1032455"/>
                <a:gd name="connsiteX9" fmla="*/ 1168664 w 3592833"/>
                <a:gd name="connsiteY9" fmla="*/ 847339 h 1032455"/>
                <a:gd name="connsiteX10" fmla="*/ 454976 w 3592833"/>
                <a:gd name="connsiteY10" fmla="*/ 704370 h 1032455"/>
                <a:gd name="connsiteX11" fmla="*/ 26043 w 3592833"/>
                <a:gd name="connsiteY11" fmla="*/ 553530 h 1032455"/>
                <a:gd name="connsiteX12" fmla="*/ 147827 w 3592833"/>
                <a:gd name="connsiteY12" fmla="*/ 396935 h 1032455"/>
                <a:gd name="connsiteX0" fmla="*/ 147827 w 3592833"/>
                <a:gd name="connsiteY0" fmla="*/ 396935 h 1032455"/>
                <a:gd name="connsiteX1" fmla="*/ 692318 w 3592833"/>
                <a:gd name="connsiteY1" fmla="*/ 533746 h 1032455"/>
                <a:gd name="connsiteX2" fmla="*/ 1577221 w 3592833"/>
                <a:gd name="connsiteY2" fmla="*/ 651734 h 1032455"/>
                <a:gd name="connsiteX3" fmla="*/ 2491620 w 3592833"/>
                <a:gd name="connsiteY3" fmla="*/ 523913 h 1032455"/>
                <a:gd name="connsiteX4" fmla="*/ 3076639 w 3592833"/>
                <a:gd name="connsiteY4" fmla="*/ 6 h 1032455"/>
                <a:gd name="connsiteX5" fmla="*/ 3592833 w 3592833"/>
                <a:gd name="connsiteY5" fmla="*/ 516200 h 1032455"/>
                <a:gd name="connsiteX6" fmla="*/ 3076639 w 3592833"/>
                <a:gd name="connsiteY6" fmla="*/ 1032394 h 1032455"/>
                <a:gd name="connsiteX7" fmla="*/ 2573227 w 3592833"/>
                <a:gd name="connsiteY7" fmla="*/ 725627 h 1032455"/>
                <a:gd name="connsiteX8" fmla="*/ 1990173 w 3592833"/>
                <a:gd name="connsiteY8" fmla="*/ 868044 h 1032455"/>
                <a:gd name="connsiteX9" fmla="*/ 1168664 w 3592833"/>
                <a:gd name="connsiteY9" fmla="*/ 847339 h 1032455"/>
                <a:gd name="connsiteX10" fmla="*/ 454976 w 3592833"/>
                <a:gd name="connsiteY10" fmla="*/ 704370 h 1032455"/>
                <a:gd name="connsiteX11" fmla="*/ 26043 w 3592833"/>
                <a:gd name="connsiteY11" fmla="*/ 553530 h 1032455"/>
                <a:gd name="connsiteX12" fmla="*/ 147827 w 3592833"/>
                <a:gd name="connsiteY12" fmla="*/ 396935 h 1032455"/>
                <a:gd name="connsiteX0" fmla="*/ 147827 w 3592833"/>
                <a:gd name="connsiteY0" fmla="*/ 396935 h 1032455"/>
                <a:gd name="connsiteX1" fmla="*/ 692318 w 3592833"/>
                <a:gd name="connsiteY1" fmla="*/ 533746 h 1032455"/>
                <a:gd name="connsiteX2" fmla="*/ 1577221 w 3592833"/>
                <a:gd name="connsiteY2" fmla="*/ 651734 h 1032455"/>
                <a:gd name="connsiteX3" fmla="*/ 2491620 w 3592833"/>
                <a:gd name="connsiteY3" fmla="*/ 523913 h 1032455"/>
                <a:gd name="connsiteX4" fmla="*/ 3076639 w 3592833"/>
                <a:gd name="connsiteY4" fmla="*/ 6 h 1032455"/>
                <a:gd name="connsiteX5" fmla="*/ 3592833 w 3592833"/>
                <a:gd name="connsiteY5" fmla="*/ 516200 h 1032455"/>
                <a:gd name="connsiteX6" fmla="*/ 3076639 w 3592833"/>
                <a:gd name="connsiteY6" fmla="*/ 1032394 h 1032455"/>
                <a:gd name="connsiteX7" fmla="*/ 2573227 w 3592833"/>
                <a:gd name="connsiteY7" fmla="*/ 725627 h 1032455"/>
                <a:gd name="connsiteX8" fmla="*/ 1990173 w 3592833"/>
                <a:gd name="connsiteY8" fmla="*/ 868044 h 1032455"/>
                <a:gd name="connsiteX9" fmla="*/ 1168664 w 3592833"/>
                <a:gd name="connsiteY9" fmla="*/ 847339 h 1032455"/>
                <a:gd name="connsiteX10" fmla="*/ 454976 w 3592833"/>
                <a:gd name="connsiteY10" fmla="*/ 704370 h 1032455"/>
                <a:gd name="connsiteX11" fmla="*/ 26043 w 3592833"/>
                <a:gd name="connsiteY11" fmla="*/ 553530 h 1032455"/>
                <a:gd name="connsiteX12" fmla="*/ 147827 w 3592833"/>
                <a:gd name="connsiteY12" fmla="*/ 396935 h 1032455"/>
                <a:gd name="connsiteX0" fmla="*/ 147827 w 3592833"/>
                <a:gd name="connsiteY0" fmla="*/ 396935 h 1032455"/>
                <a:gd name="connsiteX1" fmla="*/ 692318 w 3592833"/>
                <a:gd name="connsiteY1" fmla="*/ 533746 h 1032455"/>
                <a:gd name="connsiteX2" fmla="*/ 1577221 w 3592833"/>
                <a:gd name="connsiteY2" fmla="*/ 651734 h 1032455"/>
                <a:gd name="connsiteX3" fmla="*/ 2491620 w 3592833"/>
                <a:gd name="connsiteY3" fmla="*/ 523913 h 1032455"/>
                <a:gd name="connsiteX4" fmla="*/ 3076639 w 3592833"/>
                <a:gd name="connsiteY4" fmla="*/ 6 h 1032455"/>
                <a:gd name="connsiteX5" fmla="*/ 3592833 w 3592833"/>
                <a:gd name="connsiteY5" fmla="*/ 516200 h 1032455"/>
                <a:gd name="connsiteX6" fmla="*/ 3076639 w 3592833"/>
                <a:gd name="connsiteY6" fmla="*/ 1032394 h 1032455"/>
                <a:gd name="connsiteX7" fmla="*/ 2573227 w 3592833"/>
                <a:gd name="connsiteY7" fmla="*/ 725627 h 1032455"/>
                <a:gd name="connsiteX8" fmla="*/ 1990173 w 3592833"/>
                <a:gd name="connsiteY8" fmla="*/ 868044 h 1032455"/>
                <a:gd name="connsiteX9" fmla="*/ 1168664 w 3592833"/>
                <a:gd name="connsiteY9" fmla="*/ 847339 h 1032455"/>
                <a:gd name="connsiteX10" fmla="*/ 454976 w 3592833"/>
                <a:gd name="connsiteY10" fmla="*/ 704370 h 1032455"/>
                <a:gd name="connsiteX11" fmla="*/ 26043 w 3592833"/>
                <a:gd name="connsiteY11" fmla="*/ 553530 h 1032455"/>
                <a:gd name="connsiteX12" fmla="*/ 147827 w 3592833"/>
                <a:gd name="connsiteY12" fmla="*/ 396935 h 1032455"/>
                <a:gd name="connsiteX0" fmla="*/ 147827 w 3592833"/>
                <a:gd name="connsiteY0" fmla="*/ 396935 h 1032455"/>
                <a:gd name="connsiteX1" fmla="*/ 696714 w 3592833"/>
                <a:gd name="connsiteY1" fmla="*/ 540340 h 1032455"/>
                <a:gd name="connsiteX2" fmla="*/ 1577221 w 3592833"/>
                <a:gd name="connsiteY2" fmla="*/ 651734 h 1032455"/>
                <a:gd name="connsiteX3" fmla="*/ 2491620 w 3592833"/>
                <a:gd name="connsiteY3" fmla="*/ 523913 h 1032455"/>
                <a:gd name="connsiteX4" fmla="*/ 3076639 w 3592833"/>
                <a:gd name="connsiteY4" fmla="*/ 6 h 1032455"/>
                <a:gd name="connsiteX5" fmla="*/ 3592833 w 3592833"/>
                <a:gd name="connsiteY5" fmla="*/ 516200 h 1032455"/>
                <a:gd name="connsiteX6" fmla="*/ 3076639 w 3592833"/>
                <a:gd name="connsiteY6" fmla="*/ 1032394 h 1032455"/>
                <a:gd name="connsiteX7" fmla="*/ 2573227 w 3592833"/>
                <a:gd name="connsiteY7" fmla="*/ 725627 h 1032455"/>
                <a:gd name="connsiteX8" fmla="*/ 1990173 w 3592833"/>
                <a:gd name="connsiteY8" fmla="*/ 868044 h 1032455"/>
                <a:gd name="connsiteX9" fmla="*/ 1168664 w 3592833"/>
                <a:gd name="connsiteY9" fmla="*/ 847339 h 1032455"/>
                <a:gd name="connsiteX10" fmla="*/ 454976 w 3592833"/>
                <a:gd name="connsiteY10" fmla="*/ 704370 h 1032455"/>
                <a:gd name="connsiteX11" fmla="*/ 26043 w 3592833"/>
                <a:gd name="connsiteY11" fmla="*/ 553530 h 1032455"/>
                <a:gd name="connsiteX12" fmla="*/ 147827 w 3592833"/>
                <a:gd name="connsiteY12" fmla="*/ 396935 h 1032455"/>
                <a:gd name="connsiteX0" fmla="*/ 140690 w 3594488"/>
                <a:gd name="connsiteY0" fmla="*/ 390341 h 1032455"/>
                <a:gd name="connsiteX1" fmla="*/ 698369 w 3594488"/>
                <a:gd name="connsiteY1" fmla="*/ 540340 h 1032455"/>
                <a:gd name="connsiteX2" fmla="*/ 1578876 w 3594488"/>
                <a:gd name="connsiteY2" fmla="*/ 651734 h 1032455"/>
                <a:gd name="connsiteX3" fmla="*/ 2493275 w 3594488"/>
                <a:gd name="connsiteY3" fmla="*/ 523913 h 1032455"/>
                <a:gd name="connsiteX4" fmla="*/ 3078294 w 3594488"/>
                <a:gd name="connsiteY4" fmla="*/ 6 h 1032455"/>
                <a:gd name="connsiteX5" fmla="*/ 3594488 w 3594488"/>
                <a:gd name="connsiteY5" fmla="*/ 516200 h 1032455"/>
                <a:gd name="connsiteX6" fmla="*/ 3078294 w 3594488"/>
                <a:gd name="connsiteY6" fmla="*/ 1032394 h 1032455"/>
                <a:gd name="connsiteX7" fmla="*/ 2574882 w 3594488"/>
                <a:gd name="connsiteY7" fmla="*/ 725627 h 1032455"/>
                <a:gd name="connsiteX8" fmla="*/ 1991828 w 3594488"/>
                <a:gd name="connsiteY8" fmla="*/ 868044 h 1032455"/>
                <a:gd name="connsiteX9" fmla="*/ 1170319 w 3594488"/>
                <a:gd name="connsiteY9" fmla="*/ 847339 h 1032455"/>
                <a:gd name="connsiteX10" fmla="*/ 456631 w 3594488"/>
                <a:gd name="connsiteY10" fmla="*/ 704370 h 1032455"/>
                <a:gd name="connsiteX11" fmla="*/ 27698 w 3594488"/>
                <a:gd name="connsiteY11" fmla="*/ 553530 h 1032455"/>
                <a:gd name="connsiteX12" fmla="*/ 140690 w 3594488"/>
                <a:gd name="connsiteY12" fmla="*/ 390341 h 1032455"/>
                <a:gd name="connsiteX0" fmla="*/ 140690 w 3594488"/>
                <a:gd name="connsiteY0" fmla="*/ 390341 h 1032455"/>
                <a:gd name="connsiteX1" fmla="*/ 698369 w 3594488"/>
                <a:gd name="connsiteY1" fmla="*/ 540340 h 1032455"/>
                <a:gd name="connsiteX2" fmla="*/ 1578876 w 3594488"/>
                <a:gd name="connsiteY2" fmla="*/ 651734 h 1032455"/>
                <a:gd name="connsiteX3" fmla="*/ 2493275 w 3594488"/>
                <a:gd name="connsiteY3" fmla="*/ 523913 h 1032455"/>
                <a:gd name="connsiteX4" fmla="*/ 3078294 w 3594488"/>
                <a:gd name="connsiteY4" fmla="*/ 6 h 1032455"/>
                <a:gd name="connsiteX5" fmla="*/ 3594488 w 3594488"/>
                <a:gd name="connsiteY5" fmla="*/ 516200 h 1032455"/>
                <a:gd name="connsiteX6" fmla="*/ 3078294 w 3594488"/>
                <a:gd name="connsiteY6" fmla="*/ 1032394 h 1032455"/>
                <a:gd name="connsiteX7" fmla="*/ 2574882 w 3594488"/>
                <a:gd name="connsiteY7" fmla="*/ 725627 h 1032455"/>
                <a:gd name="connsiteX8" fmla="*/ 1991828 w 3594488"/>
                <a:gd name="connsiteY8" fmla="*/ 868044 h 1032455"/>
                <a:gd name="connsiteX9" fmla="*/ 1176913 w 3594488"/>
                <a:gd name="connsiteY9" fmla="*/ 853933 h 1032455"/>
                <a:gd name="connsiteX10" fmla="*/ 456631 w 3594488"/>
                <a:gd name="connsiteY10" fmla="*/ 704370 h 1032455"/>
                <a:gd name="connsiteX11" fmla="*/ 27698 w 3594488"/>
                <a:gd name="connsiteY11" fmla="*/ 553530 h 1032455"/>
                <a:gd name="connsiteX12" fmla="*/ 140690 w 3594488"/>
                <a:gd name="connsiteY12" fmla="*/ 390341 h 1032455"/>
                <a:gd name="connsiteX0" fmla="*/ 140690 w 3594488"/>
                <a:gd name="connsiteY0" fmla="*/ 390341 h 1032455"/>
                <a:gd name="connsiteX1" fmla="*/ 698369 w 3594488"/>
                <a:gd name="connsiteY1" fmla="*/ 540340 h 1032455"/>
                <a:gd name="connsiteX2" fmla="*/ 1578876 w 3594488"/>
                <a:gd name="connsiteY2" fmla="*/ 651734 h 1032455"/>
                <a:gd name="connsiteX3" fmla="*/ 2493275 w 3594488"/>
                <a:gd name="connsiteY3" fmla="*/ 523913 h 1032455"/>
                <a:gd name="connsiteX4" fmla="*/ 3078294 w 3594488"/>
                <a:gd name="connsiteY4" fmla="*/ 6 h 1032455"/>
                <a:gd name="connsiteX5" fmla="*/ 3594488 w 3594488"/>
                <a:gd name="connsiteY5" fmla="*/ 516200 h 1032455"/>
                <a:gd name="connsiteX6" fmla="*/ 3078294 w 3594488"/>
                <a:gd name="connsiteY6" fmla="*/ 1032394 h 1032455"/>
                <a:gd name="connsiteX7" fmla="*/ 2574882 w 3594488"/>
                <a:gd name="connsiteY7" fmla="*/ 725627 h 1032455"/>
                <a:gd name="connsiteX8" fmla="*/ 1952262 w 3594488"/>
                <a:gd name="connsiteY8" fmla="*/ 872440 h 1032455"/>
                <a:gd name="connsiteX9" fmla="*/ 1176913 w 3594488"/>
                <a:gd name="connsiteY9" fmla="*/ 853933 h 1032455"/>
                <a:gd name="connsiteX10" fmla="*/ 456631 w 3594488"/>
                <a:gd name="connsiteY10" fmla="*/ 704370 h 1032455"/>
                <a:gd name="connsiteX11" fmla="*/ 27698 w 3594488"/>
                <a:gd name="connsiteY11" fmla="*/ 553530 h 1032455"/>
                <a:gd name="connsiteX12" fmla="*/ 140690 w 3594488"/>
                <a:gd name="connsiteY12" fmla="*/ 390341 h 1032455"/>
                <a:gd name="connsiteX0" fmla="*/ 140690 w 3594488"/>
                <a:gd name="connsiteY0" fmla="*/ 390341 h 1032455"/>
                <a:gd name="connsiteX1" fmla="*/ 698369 w 3594488"/>
                <a:gd name="connsiteY1" fmla="*/ 540340 h 1032455"/>
                <a:gd name="connsiteX2" fmla="*/ 1578876 w 3594488"/>
                <a:gd name="connsiteY2" fmla="*/ 673715 h 1032455"/>
                <a:gd name="connsiteX3" fmla="*/ 2493275 w 3594488"/>
                <a:gd name="connsiteY3" fmla="*/ 523913 h 1032455"/>
                <a:gd name="connsiteX4" fmla="*/ 3078294 w 3594488"/>
                <a:gd name="connsiteY4" fmla="*/ 6 h 1032455"/>
                <a:gd name="connsiteX5" fmla="*/ 3594488 w 3594488"/>
                <a:gd name="connsiteY5" fmla="*/ 516200 h 1032455"/>
                <a:gd name="connsiteX6" fmla="*/ 3078294 w 3594488"/>
                <a:gd name="connsiteY6" fmla="*/ 1032394 h 1032455"/>
                <a:gd name="connsiteX7" fmla="*/ 2574882 w 3594488"/>
                <a:gd name="connsiteY7" fmla="*/ 725627 h 1032455"/>
                <a:gd name="connsiteX8" fmla="*/ 1952262 w 3594488"/>
                <a:gd name="connsiteY8" fmla="*/ 872440 h 1032455"/>
                <a:gd name="connsiteX9" fmla="*/ 1176913 w 3594488"/>
                <a:gd name="connsiteY9" fmla="*/ 853933 h 1032455"/>
                <a:gd name="connsiteX10" fmla="*/ 456631 w 3594488"/>
                <a:gd name="connsiteY10" fmla="*/ 704370 h 1032455"/>
                <a:gd name="connsiteX11" fmla="*/ 27698 w 3594488"/>
                <a:gd name="connsiteY11" fmla="*/ 553530 h 1032455"/>
                <a:gd name="connsiteX12" fmla="*/ 140690 w 3594488"/>
                <a:gd name="connsiteY12" fmla="*/ 390341 h 1032455"/>
                <a:gd name="connsiteX0" fmla="*/ 140690 w 3594488"/>
                <a:gd name="connsiteY0" fmla="*/ 390341 h 1032455"/>
                <a:gd name="connsiteX1" fmla="*/ 698369 w 3594488"/>
                <a:gd name="connsiteY1" fmla="*/ 540340 h 1032455"/>
                <a:gd name="connsiteX2" fmla="*/ 1578876 w 3594488"/>
                <a:gd name="connsiteY2" fmla="*/ 702290 h 1032455"/>
                <a:gd name="connsiteX3" fmla="*/ 2493275 w 3594488"/>
                <a:gd name="connsiteY3" fmla="*/ 523913 h 1032455"/>
                <a:gd name="connsiteX4" fmla="*/ 3078294 w 3594488"/>
                <a:gd name="connsiteY4" fmla="*/ 6 h 1032455"/>
                <a:gd name="connsiteX5" fmla="*/ 3594488 w 3594488"/>
                <a:gd name="connsiteY5" fmla="*/ 516200 h 1032455"/>
                <a:gd name="connsiteX6" fmla="*/ 3078294 w 3594488"/>
                <a:gd name="connsiteY6" fmla="*/ 1032394 h 1032455"/>
                <a:gd name="connsiteX7" fmla="*/ 2574882 w 3594488"/>
                <a:gd name="connsiteY7" fmla="*/ 725627 h 1032455"/>
                <a:gd name="connsiteX8" fmla="*/ 1952262 w 3594488"/>
                <a:gd name="connsiteY8" fmla="*/ 872440 h 1032455"/>
                <a:gd name="connsiteX9" fmla="*/ 1176913 w 3594488"/>
                <a:gd name="connsiteY9" fmla="*/ 853933 h 1032455"/>
                <a:gd name="connsiteX10" fmla="*/ 456631 w 3594488"/>
                <a:gd name="connsiteY10" fmla="*/ 704370 h 1032455"/>
                <a:gd name="connsiteX11" fmla="*/ 27698 w 3594488"/>
                <a:gd name="connsiteY11" fmla="*/ 553530 h 1032455"/>
                <a:gd name="connsiteX12" fmla="*/ 140690 w 3594488"/>
                <a:gd name="connsiteY12" fmla="*/ 390341 h 1032455"/>
                <a:gd name="connsiteX0" fmla="*/ 140690 w 3594488"/>
                <a:gd name="connsiteY0" fmla="*/ 390341 h 1032455"/>
                <a:gd name="connsiteX1" fmla="*/ 698369 w 3594488"/>
                <a:gd name="connsiteY1" fmla="*/ 540340 h 1032455"/>
                <a:gd name="connsiteX2" fmla="*/ 1587668 w 3594488"/>
                <a:gd name="connsiteY2" fmla="*/ 673715 h 1032455"/>
                <a:gd name="connsiteX3" fmla="*/ 2493275 w 3594488"/>
                <a:gd name="connsiteY3" fmla="*/ 523913 h 1032455"/>
                <a:gd name="connsiteX4" fmla="*/ 3078294 w 3594488"/>
                <a:gd name="connsiteY4" fmla="*/ 6 h 1032455"/>
                <a:gd name="connsiteX5" fmla="*/ 3594488 w 3594488"/>
                <a:gd name="connsiteY5" fmla="*/ 516200 h 1032455"/>
                <a:gd name="connsiteX6" fmla="*/ 3078294 w 3594488"/>
                <a:gd name="connsiteY6" fmla="*/ 1032394 h 1032455"/>
                <a:gd name="connsiteX7" fmla="*/ 2574882 w 3594488"/>
                <a:gd name="connsiteY7" fmla="*/ 725627 h 1032455"/>
                <a:gd name="connsiteX8" fmla="*/ 1952262 w 3594488"/>
                <a:gd name="connsiteY8" fmla="*/ 872440 h 1032455"/>
                <a:gd name="connsiteX9" fmla="*/ 1176913 w 3594488"/>
                <a:gd name="connsiteY9" fmla="*/ 853933 h 1032455"/>
                <a:gd name="connsiteX10" fmla="*/ 456631 w 3594488"/>
                <a:gd name="connsiteY10" fmla="*/ 704370 h 1032455"/>
                <a:gd name="connsiteX11" fmla="*/ 27698 w 3594488"/>
                <a:gd name="connsiteY11" fmla="*/ 553530 h 1032455"/>
                <a:gd name="connsiteX12" fmla="*/ 140690 w 3594488"/>
                <a:gd name="connsiteY12" fmla="*/ 390341 h 1032455"/>
                <a:gd name="connsiteX0" fmla="*/ 140690 w 3594488"/>
                <a:gd name="connsiteY0" fmla="*/ 390341 h 1032455"/>
                <a:gd name="connsiteX1" fmla="*/ 696171 w 3594488"/>
                <a:gd name="connsiteY1" fmla="*/ 564519 h 1032455"/>
                <a:gd name="connsiteX2" fmla="*/ 1587668 w 3594488"/>
                <a:gd name="connsiteY2" fmla="*/ 673715 h 1032455"/>
                <a:gd name="connsiteX3" fmla="*/ 2493275 w 3594488"/>
                <a:gd name="connsiteY3" fmla="*/ 523913 h 1032455"/>
                <a:gd name="connsiteX4" fmla="*/ 3078294 w 3594488"/>
                <a:gd name="connsiteY4" fmla="*/ 6 h 1032455"/>
                <a:gd name="connsiteX5" fmla="*/ 3594488 w 3594488"/>
                <a:gd name="connsiteY5" fmla="*/ 516200 h 1032455"/>
                <a:gd name="connsiteX6" fmla="*/ 3078294 w 3594488"/>
                <a:gd name="connsiteY6" fmla="*/ 1032394 h 1032455"/>
                <a:gd name="connsiteX7" fmla="*/ 2574882 w 3594488"/>
                <a:gd name="connsiteY7" fmla="*/ 725627 h 1032455"/>
                <a:gd name="connsiteX8" fmla="*/ 1952262 w 3594488"/>
                <a:gd name="connsiteY8" fmla="*/ 872440 h 1032455"/>
                <a:gd name="connsiteX9" fmla="*/ 1176913 w 3594488"/>
                <a:gd name="connsiteY9" fmla="*/ 853933 h 1032455"/>
                <a:gd name="connsiteX10" fmla="*/ 456631 w 3594488"/>
                <a:gd name="connsiteY10" fmla="*/ 704370 h 1032455"/>
                <a:gd name="connsiteX11" fmla="*/ 27698 w 3594488"/>
                <a:gd name="connsiteY11" fmla="*/ 553530 h 1032455"/>
                <a:gd name="connsiteX12" fmla="*/ 140690 w 3594488"/>
                <a:gd name="connsiteY12" fmla="*/ 390341 h 1032455"/>
                <a:gd name="connsiteX0" fmla="*/ 140690 w 3594488"/>
                <a:gd name="connsiteY0" fmla="*/ 390341 h 1032455"/>
                <a:gd name="connsiteX1" fmla="*/ 700567 w 3594488"/>
                <a:gd name="connsiteY1" fmla="*/ 553529 h 1032455"/>
                <a:gd name="connsiteX2" fmla="*/ 1587668 w 3594488"/>
                <a:gd name="connsiteY2" fmla="*/ 673715 h 1032455"/>
                <a:gd name="connsiteX3" fmla="*/ 2493275 w 3594488"/>
                <a:gd name="connsiteY3" fmla="*/ 523913 h 1032455"/>
                <a:gd name="connsiteX4" fmla="*/ 3078294 w 3594488"/>
                <a:gd name="connsiteY4" fmla="*/ 6 h 1032455"/>
                <a:gd name="connsiteX5" fmla="*/ 3594488 w 3594488"/>
                <a:gd name="connsiteY5" fmla="*/ 516200 h 1032455"/>
                <a:gd name="connsiteX6" fmla="*/ 3078294 w 3594488"/>
                <a:gd name="connsiteY6" fmla="*/ 1032394 h 1032455"/>
                <a:gd name="connsiteX7" fmla="*/ 2574882 w 3594488"/>
                <a:gd name="connsiteY7" fmla="*/ 725627 h 1032455"/>
                <a:gd name="connsiteX8" fmla="*/ 1952262 w 3594488"/>
                <a:gd name="connsiteY8" fmla="*/ 872440 h 1032455"/>
                <a:gd name="connsiteX9" fmla="*/ 1176913 w 3594488"/>
                <a:gd name="connsiteY9" fmla="*/ 853933 h 1032455"/>
                <a:gd name="connsiteX10" fmla="*/ 456631 w 3594488"/>
                <a:gd name="connsiteY10" fmla="*/ 704370 h 1032455"/>
                <a:gd name="connsiteX11" fmla="*/ 27698 w 3594488"/>
                <a:gd name="connsiteY11" fmla="*/ 553530 h 1032455"/>
                <a:gd name="connsiteX12" fmla="*/ 140690 w 3594488"/>
                <a:gd name="connsiteY12" fmla="*/ 390341 h 1032455"/>
                <a:gd name="connsiteX0" fmla="*/ 140690 w 3594488"/>
                <a:gd name="connsiteY0" fmla="*/ 390341 h 1032455"/>
                <a:gd name="connsiteX1" fmla="*/ 700567 w 3594488"/>
                <a:gd name="connsiteY1" fmla="*/ 553529 h 1032455"/>
                <a:gd name="connsiteX2" fmla="*/ 1587668 w 3594488"/>
                <a:gd name="connsiteY2" fmla="*/ 673715 h 1032455"/>
                <a:gd name="connsiteX3" fmla="*/ 2493275 w 3594488"/>
                <a:gd name="connsiteY3" fmla="*/ 523913 h 1032455"/>
                <a:gd name="connsiteX4" fmla="*/ 3078294 w 3594488"/>
                <a:gd name="connsiteY4" fmla="*/ 6 h 1032455"/>
                <a:gd name="connsiteX5" fmla="*/ 3594488 w 3594488"/>
                <a:gd name="connsiteY5" fmla="*/ 516200 h 1032455"/>
                <a:gd name="connsiteX6" fmla="*/ 3078294 w 3594488"/>
                <a:gd name="connsiteY6" fmla="*/ 1032394 h 1032455"/>
                <a:gd name="connsiteX7" fmla="*/ 2574882 w 3594488"/>
                <a:gd name="connsiteY7" fmla="*/ 725627 h 1032455"/>
                <a:gd name="connsiteX8" fmla="*/ 1952262 w 3594488"/>
                <a:gd name="connsiteY8" fmla="*/ 872440 h 1032455"/>
                <a:gd name="connsiteX9" fmla="*/ 1176913 w 3594488"/>
                <a:gd name="connsiteY9" fmla="*/ 853933 h 1032455"/>
                <a:gd name="connsiteX10" fmla="*/ 456631 w 3594488"/>
                <a:gd name="connsiteY10" fmla="*/ 704370 h 1032455"/>
                <a:gd name="connsiteX11" fmla="*/ 27698 w 3594488"/>
                <a:gd name="connsiteY11" fmla="*/ 553530 h 1032455"/>
                <a:gd name="connsiteX12" fmla="*/ 140690 w 3594488"/>
                <a:gd name="connsiteY12" fmla="*/ 390341 h 1032455"/>
                <a:gd name="connsiteX0" fmla="*/ 140690 w 3594488"/>
                <a:gd name="connsiteY0" fmla="*/ 390341 h 1032455"/>
                <a:gd name="connsiteX1" fmla="*/ 700567 w 3594488"/>
                <a:gd name="connsiteY1" fmla="*/ 553529 h 1032455"/>
                <a:gd name="connsiteX2" fmla="*/ 1587668 w 3594488"/>
                <a:gd name="connsiteY2" fmla="*/ 673715 h 1032455"/>
                <a:gd name="connsiteX3" fmla="*/ 2493275 w 3594488"/>
                <a:gd name="connsiteY3" fmla="*/ 523913 h 1032455"/>
                <a:gd name="connsiteX4" fmla="*/ 3078294 w 3594488"/>
                <a:gd name="connsiteY4" fmla="*/ 6 h 1032455"/>
                <a:gd name="connsiteX5" fmla="*/ 3594488 w 3594488"/>
                <a:gd name="connsiteY5" fmla="*/ 516200 h 1032455"/>
                <a:gd name="connsiteX6" fmla="*/ 3078294 w 3594488"/>
                <a:gd name="connsiteY6" fmla="*/ 1032394 h 1032455"/>
                <a:gd name="connsiteX7" fmla="*/ 2574882 w 3594488"/>
                <a:gd name="connsiteY7" fmla="*/ 725627 h 1032455"/>
                <a:gd name="connsiteX8" fmla="*/ 1952262 w 3594488"/>
                <a:gd name="connsiteY8" fmla="*/ 872440 h 1032455"/>
                <a:gd name="connsiteX9" fmla="*/ 1176913 w 3594488"/>
                <a:gd name="connsiteY9" fmla="*/ 853933 h 1032455"/>
                <a:gd name="connsiteX10" fmla="*/ 456631 w 3594488"/>
                <a:gd name="connsiteY10" fmla="*/ 704370 h 1032455"/>
                <a:gd name="connsiteX11" fmla="*/ 27698 w 3594488"/>
                <a:gd name="connsiteY11" fmla="*/ 553530 h 1032455"/>
                <a:gd name="connsiteX12" fmla="*/ 140690 w 3594488"/>
                <a:gd name="connsiteY12" fmla="*/ 390341 h 1032455"/>
                <a:gd name="connsiteX0" fmla="*/ 140690 w 3594488"/>
                <a:gd name="connsiteY0" fmla="*/ 390341 h 1032409"/>
                <a:gd name="connsiteX1" fmla="*/ 700567 w 3594488"/>
                <a:gd name="connsiteY1" fmla="*/ 553529 h 1032409"/>
                <a:gd name="connsiteX2" fmla="*/ 1587668 w 3594488"/>
                <a:gd name="connsiteY2" fmla="*/ 673715 h 1032409"/>
                <a:gd name="connsiteX3" fmla="*/ 2493275 w 3594488"/>
                <a:gd name="connsiteY3" fmla="*/ 523913 h 1032409"/>
                <a:gd name="connsiteX4" fmla="*/ 3078294 w 3594488"/>
                <a:gd name="connsiteY4" fmla="*/ 6 h 1032409"/>
                <a:gd name="connsiteX5" fmla="*/ 3594488 w 3594488"/>
                <a:gd name="connsiteY5" fmla="*/ 516200 h 1032409"/>
                <a:gd name="connsiteX6" fmla="*/ 3078294 w 3594488"/>
                <a:gd name="connsiteY6" fmla="*/ 1032394 h 1032409"/>
                <a:gd name="connsiteX7" fmla="*/ 2574882 w 3594488"/>
                <a:gd name="connsiteY7" fmla="*/ 725627 h 1032409"/>
                <a:gd name="connsiteX8" fmla="*/ 1952262 w 3594488"/>
                <a:gd name="connsiteY8" fmla="*/ 872440 h 1032409"/>
                <a:gd name="connsiteX9" fmla="*/ 1176913 w 3594488"/>
                <a:gd name="connsiteY9" fmla="*/ 853933 h 1032409"/>
                <a:gd name="connsiteX10" fmla="*/ 456631 w 3594488"/>
                <a:gd name="connsiteY10" fmla="*/ 704370 h 1032409"/>
                <a:gd name="connsiteX11" fmla="*/ 27698 w 3594488"/>
                <a:gd name="connsiteY11" fmla="*/ 553530 h 1032409"/>
                <a:gd name="connsiteX12" fmla="*/ 140690 w 3594488"/>
                <a:gd name="connsiteY12" fmla="*/ 390341 h 1032409"/>
                <a:gd name="connsiteX0" fmla="*/ 140690 w 3594488"/>
                <a:gd name="connsiteY0" fmla="*/ 390341 h 1032629"/>
                <a:gd name="connsiteX1" fmla="*/ 700567 w 3594488"/>
                <a:gd name="connsiteY1" fmla="*/ 553529 h 1032629"/>
                <a:gd name="connsiteX2" fmla="*/ 1587668 w 3594488"/>
                <a:gd name="connsiteY2" fmla="*/ 673715 h 1032629"/>
                <a:gd name="connsiteX3" fmla="*/ 2493275 w 3594488"/>
                <a:gd name="connsiteY3" fmla="*/ 523913 h 1032629"/>
                <a:gd name="connsiteX4" fmla="*/ 3078294 w 3594488"/>
                <a:gd name="connsiteY4" fmla="*/ 6 h 1032629"/>
                <a:gd name="connsiteX5" fmla="*/ 3594488 w 3594488"/>
                <a:gd name="connsiteY5" fmla="*/ 516200 h 1032629"/>
                <a:gd name="connsiteX6" fmla="*/ 3078294 w 3594488"/>
                <a:gd name="connsiteY6" fmla="*/ 1032394 h 1032629"/>
                <a:gd name="connsiteX7" fmla="*/ 2574882 w 3594488"/>
                <a:gd name="connsiteY7" fmla="*/ 725627 h 1032629"/>
                <a:gd name="connsiteX8" fmla="*/ 1952262 w 3594488"/>
                <a:gd name="connsiteY8" fmla="*/ 872440 h 1032629"/>
                <a:gd name="connsiteX9" fmla="*/ 1176913 w 3594488"/>
                <a:gd name="connsiteY9" fmla="*/ 853933 h 1032629"/>
                <a:gd name="connsiteX10" fmla="*/ 456631 w 3594488"/>
                <a:gd name="connsiteY10" fmla="*/ 704370 h 1032629"/>
                <a:gd name="connsiteX11" fmla="*/ 27698 w 3594488"/>
                <a:gd name="connsiteY11" fmla="*/ 553530 h 1032629"/>
                <a:gd name="connsiteX12" fmla="*/ 140690 w 3594488"/>
                <a:gd name="connsiteY12" fmla="*/ 390341 h 1032629"/>
                <a:gd name="connsiteX0" fmla="*/ 140690 w 3594488"/>
                <a:gd name="connsiteY0" fmla="*/ 390341 h 1032629"/>
                <a:gd name="connsiteX1" fmla="*/ 700567 w 3594488"/>
                <a:gd name="connsiteY1" fmla="*/ 553529 h 1032629"/>
                <a:gd name="connsiteX2" fmla="*/ 1587668 w 3594488"/>
                <a:gd name="connsiteY2" fmla="*/ 673715 h 1032629"/>
                <a:gd name="connsiteX3" fmla="*/ 2493275 w 3594488"/>
                <a:gd name="connsiteY3" fmla="*/ 523913 h 1032629"/>
                <a:gd name="connsiteX4" fmla="*/ 3078294 w 3594488"/>
                <a:gd name="connsiteY4" fmla="*/ 6 h 1032629"/>
                <a:gd name="connsiteX5" fmla="*/ 3594488 w 3594488"/>
                <a:gd name="connsiteY5" fmla="*/ 516200 h 1032629"/>
                <a:gd name="connsiteX6" fmla="*/ 3078294 w 3594488"/>
                <a:gd name="connsiteY6" fmla="*/ 1032394 h 1032629"/>
                <a:gd name="connsiteX7" fmla="*/ 2574882 w 3594488"/>
                <a:gd name="connsiteY7" fmla="*/ 725627 h 1032629"/>
                <a:gd name="connsiteX8" fmla="*/ 1952262 w 3594488"/>
                <a:gd name="connsiteY8" fmla="*/ 872440 h 1032629"/>
                <a:gd name="connsiteX9" fmla="*/ 1176913 w 3594488"/>
                <a:gd name="connsiteY9" fmla="*/ 853933 h 1032629"/>
                <a:gd name="connsiteX10" fmla="*/ 456631 w 3594488"/>
                <a:gd name="connsiteY10" fmla="*/ 704370 h 1032629"/>
                <a:gd name="connsiteX11" fmla="*/ 27698 w 3594488"/>
                <a:gd name="connsiteY11" fmla="*/ 553530 h 1032629"/>
                <a:gd name="connsiteX12" fmla="*/ 140690 w 3594488"/>
                <a:gd name="connsiteY12" fmla="*/ 390341 h 1032629"/>
                <a:gd name="connsiteX0" fmla="*/ 3594488 w 3685928"/>
                <a:gd name="connsiteY0" fmla="*/ 516200 h 1032629"/>
                <a:gd name="connsiteX1" fmla="*/ 3078294 w 3685928"/>
                <a:gd name="connsiteY1" fmla="*/ 1032394 h 1032629"/>
                <a:gd name="connsiteX2" fmla="*/ 2574882 w 3685928"/>
                <a:gd name="connsiteY2" fmla="*/ 725627 h 1032629"/>
                <a:gd name="connsiteX3" fmla="*/ 1952262 w 3685928"/>
                <a:gd name="connsiteY3" fmla="*/ 872440 h 1032629"/>
                <a:gd name="connsiteX4" fmla="*/ 1176913 w 3685928"/>
                <a:gd name="connsiteY4" fmla="*/ 853933 h 1032629"/>
                <a:gd name="connsiteX5" fmla="*/ 456631 w 3685928"/>
                <a:gd name="connsiteY5" fmla="*/ 704370 h 1032629"/>
                <a:gd name="connsiteX6" fmla="*/ 27698 w 3685928"/>
                <a:gd name="connsiteY6" fmla="*/ 553530 h 1032629"/>
                <a:gd name="connsiteX7" fmla="*/ 140690 w 3685928"/>
                <a:gd name="connsiteY7" fmla="*/ 390341 h 1032629"/>
                <a:gd name="connsiteX8" fmla="*/ 700567 w 3685928"/>
                <a:gd name="connsiteY8" fmla="*/ 553529 h 1032629"/>
                <a:gd name="connsiteX9" fmla="*/ 1587668 w 3685928"/>
                <a:gd name="connsiteY9" fmla="*/ 673715 h 1032629"/>
                <a:gd name="connsiteX10" fmla="*/ 2493275 w 3685928"/>
                <a:gd name="connsiteY10" fmla="*/ 523913 h 1032629"/>
                <a:gd name="connsiteX11" fmla="*/ 3078294 w 3685928"/>
                <a:gd name="connsiteY11" fmla="*/ 6 h 1032629"/>
                <a:gd name="connsiteX12" fmla="*/ 3685928 w 3685928"/>
                <a:gd name="connsiteY12" fmla="*/ 607640 h 1032629"/>
                <a:gd name="connsiteX0" fmla="*/ 3594488 w 3685928"/>
                <a:gd name="connsiteY0" fmla="*/ 516886 h 1033315"/>
                <a:gd name="connsiteX1" fmla="*/ 3078294 w 3685928"/>
                <a:gd name="connsiteY1" fmla="*/ 1033080 h 1033315"/>
                <a:gd name="connsiteX2" fmla="*/ 2574882 w 3685928"/>
                <a:gd name="connsiteY2" fmla="*/ 726313 h 1033315"/>
                <a:gd name="connsiteX3" fmla="*/ 1952262 w 3685928"/>
                <a:gd name="connsiteY3" fmla="*/ 873126 h 1033315"/>
                <a:gd name="connsiteX4" fmla="*/ 1176913 w 3685928"/>
                <a:gd name="connsiteY4" fmla="*/ 854619 h 1033315"/>
                <a:gd name="connsiteX5" fmla="*/ 456631 w 3685928"/>
                <a:gd name="connsiteY5" fmla="*/ 705056 h 1033315"/>
                <a:gd name="connsiteX6" fmla="*/ 27698 w 3685928"/>
                <a:gd name="connsiteY6" fmla="*/ 554216 h 1033315"/>
                <a:gd name="connsiteX7" fmla="*/ 140690 w 3685928"/>
                <a:gd name="connsiteY7" fmla="*/ 391027 h 1033315"/>
                <a:gd name="connsiteX8" fmla="*/ 700567 w 3685928"/>
                <a:gd name="connsiteY8" fmla="*/ 554215 h 1033315"/>
                <a:gd name="connsiteX9" fmla="*/ 1587668 w 3685928"/>
                <a:gd name="connsiteY9" fmla="*/ 674401 h 1033315"/>
                <a:gd name="connsiteX10" fmla="*/ 2493275 w 3685928"/>
                <a:gd name="connsiteY10" fmla="*/ 524599 h 1033315"/>
                <a:gd name="connsiteX11" fmla="*/ 3078294 w 3685928"/>
                <a:gd name="connsiteY11" fmla="*/ 692 h 1033315"/>
                <a:gd name="connsiteX12" fmla="*/ 3615929 w 3685928"/>
                <a:gd name="connsiteY12" fmla="*/ 417320 h 1033315"/>
                <a:gd name="connsiteX13" fmla="*/ 3685928 w 3685928"/>
                <a:gd name="connsiteY13" fmla="*/ 608326 h 1033315"/>
                <a:gd name="connsiteX0" fmla="*/ 3594488 w 3695248"/>
                <a:gd name="connsiteY0" fmla="*/ 516886 h 1033315"/>
                <a:gd name="connsiteX1" fmla="*/ 3078294 w 3695248"/>
                <a:gd name="connsiteY1" fmla="*/ 1033080 h 1033315"/>
                <a:gd name="connsiteX2" fmla="*/ 2574882 w 3695248"/>
                <a:gd name="connsiteY2" fmla="*/ 726313 h 1033315"/>
                <a:gd name="connsiteX3" fmla="*/ 1952262 w 3695248"/>
                <a:gd name="connsiteY3" fmla="*/ 873126 h 1033315"/>
                <a:gd name="connsiteX4" fmla="*/ 1176913 w 3695248"/>
                <a:gd name="connsiteY4" fmla="*/ 854619 h 1033315"/>
                <a:gd name="connsiteX5" fmla="*/ 456631 w 3695248"/>
                <a:gd name="connsiteY5" fmla="*/ 705056 h 1033315"/>
                <a:gd name="connsiteX6" fmla="*/ 27698 w 3695248"/>
                <a:gd name="connsiteY6" fmla="*/ 554216 h 1033315"/>
                <a:gd name="connsiteX7" fmla="*/ 140690 w 3695248"/>
                <a:gd name="connsiteY7" fmla="*/ 391027 h 1033315"/>
                <a:gd name="connsiteX8" fmla="*/ 700567 w 3695248"/>
                <a:gd name="connsiteY8" fmla="*/ 554215 h 1033315"/>
                <a:gd name="connsiteX9" fmla="*/ 1587668 w 3695248"/>
                <a:gd name="connsiteY9" fmla="*/ 674401 h 1033315"/>
                <a:gd name="connsiteX10" fmla="*/ 2493275 w 3695248"/>
                <a:gd name="connsiteY10" fmla="*/ 524599 h 1033315"/>
                <a:gd name="connsiteX11" fmla="*/ 3078294 w 3695248"/>
                <a:gd name="connsiteY11" fmla="*/ 692 h 1033315"/>
                <a:gd name="connsiteX12" fmla="*/ 3615929 w 3695248"/>
                <a:gd name="connsiteY12" fmla="*/ 417320 h 1033315"/>
                <a:gd name="connsiteX13" fmla="*/ 3685928 w 3695248"/>
                <a:gd name="connsiteY13" fmla="*/ 608326 h 1033315"/>
                <a:gd name="connsiteX0" fmla="*/ 3594488 w 4127741"/>
                <a:gd name="connsiteY0" fmla="*/ 516886 h 1033315"/>
                <a:gd name="connsiteX1" fmla="*/ 3078294 w 4127741"/>
                <a:gd name="connsiteY1" fmla="*/ 1033080 h 1033315"/>
                <a:gd name="connsiteX2" fmla="*/ 2574882 w 4127741"/>
                <a:gd name="connsiteY2" fmla="*/ 726313 h 1033315"/>
                <a:gd name="connsiteX3" fmla="*/ 1952262 w 4127741"/>
                <a:gd name="connsiteY3" fmla="*/ 873126 h 1033315"/>
                <a:gd name="connsiteX4" fmla="*/ 1176913 w 4127741"/>
                <a:gd name="connsiteY4" fmla="*/ 854619 h 1033315"/>
                <a:gd name="connsiteX5" fmla="*/ 456631 w 4127741"/>
                <a:gd name="connsiteY5" fmla="*/ 705056 h 1033315"/>
                <a:gd name="connsiteX6" fmla="*/ 27698 w 4127741"/>
                <a:gd name="connsiteY6" fmla="*/ 554216 h 1033315"/>
                <a:gd name="connsiteX7" fmla="*/ 140690 w 4127741"/>
                <a:gd name="connsiteY7" fmla="*/ 391027 h 1033315"/>
                <a:gd name="connsiteX8" fmla="*/ 700567 w 4127741"/>
                <a:gd name="connsiteY8" fmla="*/ 554215 h 1033315"/>
                <a:gd name="connsiteX9" fmla="*/ 1587668 w 4127741"/>
                <a:gd name="connsiteY9" fmla="*/ 674401 h 1033315"/>
                <a:gd name="connsiteX10" fmla="*/ 2493275 w 4127741"/>
                <a:gd name="connsiteY10" fmla="*/ 524599 h 1033315"/>
                <a:gd name="connsiteX11" fmla="*/ 3078294 w 4127741"/>
                <a:gd name="connsiteY11" fmla="*/ 692 h 1033315"/>
                <a:gd name="connsiteX12" fmla="*/ 3615929 w 4127741"/>
                <a:gd name="connsiteY12" fmla="*/ 417320 h 1033315"/>
                <a:gd name="connsiteX13" fmla="*/ 4127741 w 4127741"/>
                <a:gd name="connsiteY13" fmla="*/ 480838 h 1033315"/>
                <a:gd name="connsiteX0" fmla="*/ 3594488 w 4127741"/>
                <a:gd name="connsiteY0" fmla="*/ 516886 h 1040625"/>
                <a:gd name="connsiteX1" fmla="*/ 3593949 w 4127741"/>
                <a:gd name="connsiteY1" fmla="*/ 507441 h 1040625"/>
                <a:gd name="connsiteX2" fmla="*/ 3078294 w 4127741"/>
                <a:gd name="connsiteY2" fmla="*/ 1033080 h 1040625"/>
                <a:gd name="connsiteX3" fmla="*/ 2574882 w 4127741"/>
                <a:gd name="connsiteY3" fmla="*/ 726313 h 1040625"/>
                <a:gd name="connsiteX4" fmla="*/ 1952262 w 4127741"/>
                <a:gd name="connsiteY4" fmla="*/ 873126 h 1040625"/>
                <a:gd name="connsiteX5" fmla="*/ 1176913 w 4127741"/>
                <a:gd name="connsiteY5" fmla="*/ 854619 h 1040625"/>
                <a:gd name="connsiteX6" fmla="*/ 456631 w 4127741"/>
                <a:gd name="connsiteY6" fmla="*/ 705056 h 1040625"/>
                <a:gd name="connsiteX7" fmla="*/ 27698 w 4127741"/>
                <a:gd name="connsiteY7" fmla="*/ 554216 h 1040625"/>
                <a:gd name="connsiteX8" fmla="*/ 140690 w 4127741"/>
                <a:gd name="connsiteY8" fmla="*/ 391027 h 1040625"/>
                <a:gd name="connsiteX9" fmla="*/ 700567 w 4127741"/>
                <a:gd name="connsiteY9" fmla="*/ 554215 h 1040625"/>
                <a:gd name="connsiteX10" fmla="*/ 1587668 w 4127741"/>
                <a:gd name="connsiteY10" fmla="*/ 674401 h 1040625"/>
                <a:gd name="connsiteX11" fmla="*/ 2493275 w 4127741"/>
                <a:gd name="connsiteY11" fmla="*/ 524599 h 1040625"/>
                <a:gd name="connsiteX12" fmla="*/ 3078294 w 4127741"/>
                <a:gd name="connsiteY12" fmla="*/ 692 h 1040625"/>
                <a:gd name="connsiteX13" fmla="*/ 3615929 w 4127741"/>
                <a:gd name="connsiteY13" fmla="*/ 417320 h 1040625"/>
                <a:gd name="connsiteX14" fmla="*/ 4127741 w 4127741"/>
                <a:gd name="connsiteY14" fmla="*/ 480838 h 1040625"/>
                <a:gd name="connsiteX0" fmla="*/ 3594488 w 4127741"/>
                <a:gd name="connsiteY0" fmla="*/ 516886 h 1036325"/>
                <a:gd name="connsiteX1" fmla="*/ 3851124 w 4127741"/>
                <a:gd name="connsiteY1" fmla="*/ 599760 h 1036325"/>
                <a:gd name="connsiteX2" fmla="*/ 3078294 w 4127741"/>
                <a:gd name="connsiteY2" fmla="*/ 1033080 h 1036325"/>
                <a:gd name="connsiteX3" fmla="*/ 2574882 w 4127741"/>
                <a:gd name="connsiteY3" fmla="*/ 726313 h 1036325"/>
                <a:gd name="connsiteX4" fmla="*/ 1952262 w 4127741"/>
                <a:gd name="connsiteY4" fmla="*/ 873126 h 1036325"/>
                <a:gd name="connsiteX5" fmla="*/ 1176913 w 4127741"/>
                <a:gd name="connsiteY5" fmla="*/ 854619 h 1036325"/>
                <a:gd name="connsiteX6" fmla="*/ 456631 w 4127741"/>
                <a:gd name="connsiteY6" fmla="*/ 705056 h 1036325"/>
                <a:gd name="connsiteX7" fmla="*/ 27698 w 4127741"/>
                <a:gd name="connsiteY7" fmla="*/ 554216 h 1036325"/>
                <a:gd name="connsiteX8" fmla="*/ 140690 w 4127741"/>
                <a:gd name="connsiteY8" fmla="*/ 391027 h 1036325"/>
                <a:gd name="connsiteX9" fmla="*/ 700567 w 4127741"/>
                <a:gd name="connsiteY9" fmla="*/ 554215 h 1036325"/>
                <a:gd name="connsiteX10" fmla="*/ 1587668 w 4127741"/>
                <a:gd name="connsiteY10" fmla="*/ 674401 h 1036325"/>
                <a:gd name="connsiteX11" fmla="*/ 2493275 w 4127741"/>
                <a:gd name="connsiteY11" fmla="*/ 524599 h 1036325"/>
                <a:gd name="connsiteX12" fmla="*/ 3078294 w 4127741"/>
                <a:gd name="connsiteY12" fmla="*/ 692 h 1036325"/>
                <a:gd name="connsiteX13" fmla="*/ 3615929 w 4127741"/>
                <a:gd name="connsiteY13" fmla="*/ 417320 h 1036325"/>
                <a:gd name="connsiteX14" fmla="*/ 4127741 w 4127741"/>
                <a:gd name="connsiteY14" fmla="*/ 480838 h 1036325"/>
                <a:gd name="connsiteX0" fmla="*/ 4330844 w 4330844"/>
                <a:gd name="connsiteY0" fmla="*/ 736694 h 1036325"/>
                <a:gd name="connsiteX1" fmla="*/ 3851124 w 4330844"/>
                <a:gd name="connsiteY1" fmla="*/ 599760 h 1036325"/>
                <a:gd name="connsiteX2" fmla="*/ 3078294 w 4330844"/>
                <a:gd name="connsiteY2" fmla="*/ 1033080 h 1036325"/>
                <a:gd name="connsiteX3" fmla="*/ 2574882 w 4330844"/>
                <a:gd name="connsiteY3" fmla="*/ 726313 h 1036325"/>
                <a:gd name="connsiteX4" fmla="*/ 1952262 w 4330844"/>
                <a:gd name="connsiteY4" fmla="*/ 873126 h 1036325"/>
                <a:gd name="connsiteX5" fmla="*/ 1176913 w 4330844"/>
                <a:gd name="connsiteY5" fmla="*/ 854619 h 1036325"/>
                <a:gd name="connsiteX6" fmla="*/ 456631 w 4330844"/>
                <a:gd name="connsiteY6" fmla="*/ 705056 h 1036325"/>
                <a:gd name="connsiteX7" fmla="*/ 27698 w 4330844"/>
                <a:gd name="connsiteY7" fmla="*/ 554216 h 1036325"/>
                <a:gd name="connsiteX8" fmla="*/ 140690 w 4330844"/>
                <a:gd name="connsiteY8" fmla="*/ 391027 h 1036325"/>
                <a:gd name="connsiteX9" fmla="*/ 700567 w 4330844"/>
                <a:gd name="connsiteY9" fmla="*/ 554215 h 1036325"/>
                <a:gd name="connsiteX10" fmla="*/ 1587668 w 4330844"/>
                <a:gd name="connsiteY10" fmla="*/ 674401 h 1036325"/>
                <a:gd name="connsiteX11" fmla="*/ 2493275 w 4330844"/>
                <a:gd name="connsiteY11" fmla="*/ 524599 h 1036325"/>
                <a:gd name="connsiteX12" fmla="*/ 3078294 w 4330844"/>
                <a:gd name="connsiteY12" fmla="*/ 692 h 1036325"/>
                <a:gd name="connsiteX13" fmla="*/ 3615929 w 4330844"/>
                <a:gd name="connsiteY13" fmla="*/ 417320 h 1036325"/>
                <a:gd name="connsiteX14" fmla="*/ 4127741 w 4330844"/>
                <a:gd name="connsiteY14" fmla="*/ 480838 h 1036325"/>
                <a:gd name="connsiteX0" fmla="*/ 4330844 w 4330844"/>
                <a:gd name="connsiteY0" fmla="*/ 736694 h 1033856"/>
                <a:gd name="connsiteX1" fmla="*/ 3688467 w 4330844"/>
                <a:gd name="connsiteY1" fmla="*/ 672297 h 1033856"/>
                <a:gd name="connsiteX2" fmla="*/ 3078294 w 4330844"/>
                <a:gd name="connsiteY2" fmla="*/ 1033080 h 1033856"/>
                <a:gd name="connsiteX3" fmla="*/ 2574882 w 4330844"/>
                <a:gd name="connsiteY3" fmla="*/ 726313 h 1033856"/>
                <a:gd name="connsiteX4" fmla="*/ 1952262 w 4330844"/>
                <a:gd name="connsiteY4" fmla="*/ 873126 h 1033856"/>
                <a:gd name="connsiteX5" fmla="*/ 1176913 w 4330844"/>
                <a:gd name="connsiteY5" fmla="*/ 854619 h 1033856"/>
                <a:gd name="connsiteX6" fmla="*/ 456631 w 4330844"/>
                <a:gd name="connsiteY6" fmla="*/ 705056 h 1033856"/>
                <a:gd name="connsiteX7" fmla="*/ 27698 w 4330844"/>
                <a:gd name="connsiteY7" fmla="*/ 554216 h 1033856"/>
                <a:gd name="connsiteX8" fmla="*/ 140690 w 4330844"/>
                <a:gd name="connsiteY8" fmla="*/ 391027 h 1033856"/>
                <a:gd name="connsiteX9" fmla="*/ 700567 w 4330844"/>
                <a:gd name="connsiteY9" fmla="*/ 554215 h 1033856"/>
                <a:gd name="connsiteX10" fmla="*/ 1587668 w 4330844"/>
                <a:gd name="connsiteY10" fmla="*/ 674401 h 1033856"/>
                <a:gd name="connsiteX11" fmla="*/ 2493275 w 4330844"/>
                <a:gd name="connsiteY11" fmla="*/ 524599 h 1033856"/>
                <a:gd name="connsiteX12" fmla="*/ 3078294 w 4330844"/>
                <a:gd name="connsiteY12" fmla="*/ 692 h 1033856"/>
                <a:gd name="connsiteX13" fmla="*/ 3615929 w 4330844"/>
                <a:gd name="connsiteY13" fmla="*/ 417320 h 1033856"/>
                <a:gd name="connsiteX14" fmla="*/ 4127741 w 4330844"/>
                <a:gd name="connsiteY14" fmla="*/ 480838 h 1033856"/>
                <a:gd name="connsiteX0" fmla="*/ 4330844 w 4330844"/>
                <a:gd name="connsiteY0" fmla="*/ 736694 h 1034764"/>
                <a:gd name="connsiteX1" fmla="*/ 3640109 w 4330844"/>
                <a:gd name="connsiteY1" fmla="*/ 641524 h 1034764"/>
                <a:gd name="connsiteX2" fmla="*/ 3078294 w 4330844"/>
                <a:gd name="connsiteY2" fmla="*/ 1033080 h 1034764"/>
                <a:gd name="connsiteX3" fmla="*/ 2574882 w 4330844"/>
                <a:gd name="connsiteY3" fmla="*/ 726313 h 1034764"/>
                <a:gd name="connsiteX4" fmla="*/ 1952262 w 4330844"/>
                <a:gd name="connsiteY4" fmla="*/ 873126 h 1034764"/>
                <a:gd name="connsiteX5" fmla="*/ 1176913 w 4330844"/>
                <a:gd name="connsiteY5" fmla="*/ 854619 h 1034764"/>
                <a:gd name="connsiteX6" fmla="*/ 456631 w 4330844"/>
                <a:gd name="connsiteY6" fmla="*/ 705056 h 1034764"/>
                <a:gd name="connsiteX7" fmla="*/ 27698 w 4330844"/>
                <a:gd name="connsiteY7" fmla="*/ 554216 h 1034764"/>
                <a:gd name="connsiteX8" fmla="*/ 140690 w 4330844"/>
                <a:gd name="connsiteY8" fmla="*/ 391027 h 1034764"/>
                <a:gd name="connsiteX9" fmla="*/ 700567 w 4330844"/>
                <a:gd name="connsiteY9" fmla="*/ 554215 h 1034764"/>
                <a:gd name="connsiteX10" fmla="*/ 1587668 w 4330844"/>
                <a:gd name="connsiteY10" fmla="*/ 674401 h 1034764"/>
                <a:gd name="connsiteX11" fmla="*/ 2493275 w 4330844"/>
                <a:gd name="connsiteY11" fmla="*/ 524599 h 1034764"/>
                <a:gd name="connsiteX12" fmla="*/ 3078294 w 4330844"/>
                <a:gd name="connsiteY12" fmla="*/ 692 h 1034764"/>
                <a:gd name="connsiteX13" fmla="*/ 3615929 w 4330844"/>
                <a:gd name="connsiteY13" fmla="*/ 417320 h 1034764"/>
                <a:gd name="connsiteX14" fmla="*/ 4127741 w 4330844"/>
                <a:gd name="connsiteY14" fmla="*/ 480838 h 1034764"/>
                <a:gd name="connsiteX0" fmla="*/ 4330844 w 4330844"/>
                <a:gd name="connsiteY0" fmla="*/ 736694 h 1035302"/>
                <a:gd name="connsiteX1" fmla="*/ 3585157 w 4330844"/>
                <a:gd name="connsiteY1" fmla="*/ 626137 h 1035302"/>
                <a:gd name="connsiteX2" fmla="*/ 3078294 w 4330844"/>
                <a:gd name="connsiteY2" fmla="*/ 1033080 h 1035302"/>
                <a:gd name="connsiteX3" fmla="*/ 2574882 w 4330844"/>
                <a:gd name="connsiteY3" fmla="*/ 726313 h 1035302"/>
                <a:gd name="connsiteX4" fmla="*/ 1952262 w 4330844"/>
                <a:gd name="connsiteY4" fmla="*/ 873126 h 1035302"/>
                <a:gd name="connsiteX5" fmla="*/ 1176913 w 4330844"/>
                <a:gd name="connsiteY5" fmla="*/ 854619 h 1035302"/>
                <a:gd name="connsiteX6" fmla="*/ 456631 w 4330844"/>
                <a:gd name="connsiteY6" fmla="*/ 705056 h 1035302"/>
                <a:gd name="connsiteX7" fmla="*/ 27698 w 4330844"/>
                <a:gd name="connsiteY7" fmla="*/ 554216 h 1035302"/>
                <a:gd name="connsiteX8" fmla="*/ 140690 w 4330844"/>
                <a:gd name="connsiteY8" fmla="*/ 391027 h 1035302"/>
                <a:gd name="connsiteX9" fmla="*/ 700567 w 4330844"/>
                <a:gd name="connsiteY9" fmla="*/ 554215 h 1035302"/>
                <a:gd name="connsiteX10" fmla="*/ 1587668 w 4330844"/>
                <a:gd name="connsiteY10" fmla="*/ 674401 h 1035302"/>
                <a:gd name="connsiteX11" fmla="*/ 2493275 w 4330844"/>
                <a:gd name="connsiteY11" fmla="*/ 524599 h 1035302"/>
                <a:gd name="connsiteX12" fmla="*/ 3078294 w 4330844"/>
                <a:gd name="connsiteY12" fmla="*/ 692 h 1035302"/>
                <a:gd name="connsiteX13" fmla="*/ 3615929 w 4330844"/>
                <a:gd name="connsiteY13" fmla="*/ 417320 h 1035302"/>
                <a:gd name="connsiteX14" fmla="*/ 4127741 w 4330844"/>
                <a:gd name="connsiteY14" fmla="*/ 480838 h 1035302"/>
                <a:gd name="connsiteX0" fmla="*/ 4330844 w 4330844"/>
                <a:gd name="connsiteY0" fmla="*/ 736694 h 1034764"/>
                <a:gd name="connsiteX1" fmla="*/ 3567573 w 4330844"/>
                <a:gd name="connsiteY1" fmla="*/ 641524 h 1034764"/>
                <a:gd name="connsiteX2" fmla="*/ 3078294 w 4330844"/>
                <a:gd name="connsiteY2" fmla="*/ 1033080 h 1034764"/>
                <a:gd name="connsiteX3" fmla="*/ 2574882 w 4330844"/>
                <a:gd name="connsiteY3" fmla="*/ 726313 h 1034764"/>
                <a:gd name="connsiteX4" fmla="*/ 1952262 w 4330844"/>
                <a:gd name="connsiteY4" fmla="*/ 873126 h 1034764"/>
                <a:gd name="connsiteX5" fmla="*/ 1176913 w 4330844"/>
                <a:gd name="connsiteY5" fmla="*/ 854619 h 1034764"/>
                <a:gd name="connsiteX6" fmla="*/ 456631 w 4330844"/>
                <a:gd name="connsiteY6" fmla="*/ 705056 h 1034764"/>
                <a:gd name="connsiteX7" fmla="*/ 27698 w 4330844"/>
                <a:gd name="connsiteY7" fmla="*/ 554216 h 1034764"/>
                <a:gd name="connsiteX8" fmla="*/ 140690 w 4330844"/>
                <a:gd name="connsiteY8" fmla="*/ 391027 h 1034764"/>
                <a:gd name="connsiteX9" fmla="*/ 700567 w 4330844"/>
                <a:gd name="connsiteY9" fmla="*/ 554215 h 1034764"/>
                <a:gd name="connsiteX10" fmla="*/ 1587668 w 4330844"/>
                <a:gd name="connsiteY10" fmla="*/ 674401 h 1034764"/>
                <a:gd name="connsiteX11" fmla="*/ 2493275 w 4330844"/>
                <a:gd name="connsiteY11" fmla="*/ 524599 h 1034764"/>
                <a:gd name="connsiteX12" fmla="*/ 3078294 w 4330844"/>
                <a:gd name="connsiteY12" fmla="*/ 692 h 1034764"/>
                <a:gd name="connsiteX13" fmla="*/ 3615929 w 4330844"/>
                <a:gd name="connsiteY13" fmla="*/ 417320 h 1034764"/>
                <a:gd name="connsiteX14" fmla="*/ 4127741 w 4330844"/>
                <a:gd name="connsiteY14" fmla="*/ 480838 h 1034764"/>
                <a:gd name="connsiteX0" fmla="*/ 4330844 w 4330844"/>
                <a:gd name="connsiteY0" fmla="*/ 736694 h 1034620"/>
                <a:gd name="connsiteX1" fmla="*/ 3574167 w 4330844"/>
                <a:gd name="connsiteY1" fmla="*/ 645920 h 1034620"/>
                <a:gd name="connsiteX2" fmla="*/ 3078294 w 4330844"/>
                <a:gd name="connsiteY2" fmla="*/ 1033080 h 1034620"/>
                <a:gd name="connsiteX3" fmla="*/ 2574882 w 4330844"/>
                <a:gd name="connsiteY3" fmla="*/ 726313 h 1034620"/>
                <a:gd name="connsiteX4" fmla="*/ 1952262 w 4330844"/>
                <a:gd name="connsiteY4" fmla="*/ 873126 h 1034620"/>
                <a:gd name="connsiteX5" fmla="*/ 1176913 w 4330844"/>
                <a:gd name="connsiteY5" fmla="*/ 854619 h 1034620"/>
                <a:gd name="connsiteX6" fmla="*/ 456631 w 4330844"/>
                <a:gd name="connsiteY6" fmla="*/ 705056 h 1034620"/>
                <a:gd name="connsiteX7" fmla="*/ 27698 w 4330844"/>
                <a:gd name="connsiteY7" fmla="*/ 554216 h 1034620"/>
                <a:gd name="connsiteX8" fmla="*/ 140690 w 4330844"/>
                <a:gd name="connsiteY8" fmla="*/ 391027 h 1034620"/>
                <a:gd name="connsiteX9" fmla="*/ 700567 w 4330844"/>
                <a:gd name="connsiteY9" fmla="*/ 554215 h 1034620"/>
                <a:gd name="connsiteX10" fmla="*/ 1587668 w 4330844"/>
                <a:gd name="connsiteY10" fmla="*/ 674401 h 1034620"/>
                <a:gd name="connsiteX11" fmla="*/ 2493275 w 4330844"/>
                <a:gd name="connsiteY11" fmla="*/ 524599 h 1034620"/>
                <a:gd name="connsiteX12" fmla="*/ 3078294 w 4330844"/>
                <a:gd name="connsiteY12" fmla="*/ 692 h 1034620"/>
                <a:gd name="connsiteX13" fmla="*/ 3615929 w 4330844"/>
                <a:gd name="connsiteY13" fmla="*/ 417320 h 1034620"/>
                <a:gd name="connsiteX14" fmla="*/ 4127741 w 4330844"/>
                <a:gd name="connsiteY14" fmla="*/ 480838 h 1034620"/>
                <a:gd name="connsiteX0" fmla="*/ 4330844 w 4330844"/>
                <a:gd name="connsiteY0" fmla="*/ 736694 h 1034620"/>
                <a:gd name="connsiteX1" fmla="*/ 3574167 w 4330844"/>
                <a:gd name="connsiteY1" fmla="*/ 645920 h 1034620"/>
                <a:gd name="connsiteX2" fmla="*/ 3078294 w 4330844"/>
                <a:gd name="connsiteY2" fmla="*/ 1033080 h 1034620"/>
                <a:gd name="connsiteX3" fmla="*/ 2574882 w 4330844"/>
                <a:gd name="connsiteY3" fmla="*/ 726313 h 1034620"/>
                <a:gd name="connsiteX4" fmla="*/ 1952262 w 4330844"/>
                <a:gd name="connsiteY4" fmla="*/ 873126 h 1034620"/>
                <a:gd name="connsiteX5" fmla="*/ 1176913 w 4330844"/>
                <a:gd name="connsiteY5" fmla="*/ 854619 h 1034620"/>
                <a:gd name="connsiteX6" fmla="*/ 456631 w 4330844"/>
                <a:gd name="connsiteY6" fmla="*/ 705056 h 1034620"/>
                <a:gd name="connsiteX7" fmla="*/ 27698 w 4330844"/>
                <a:gd name="connsiteY7" fmla="*/ 554216 h 1034620"/>
                <a:gd name="connsiteX8" fmla="*/ 140690 w 4330844"/>
                <a:gd name="connsiteY8" fmla="*/ 391027 h 1034620"/>
                <a:gd name="connsiteX9" fmla="*/ 700567 w 4330844"/>
                <a:gd name="connsiteY9" fmla="*/ 554215 h 1034620"/>
                <a:gd name="connsiteX10" fmla="*/ 1587668 w 4330844"/>
                <a:gd name="connsiteY10" fmla="*/ 674401 h 1034620"/>
                <a:gd name="connsiteX11" fmla="*/ 2493275 w 4330844"/>
                <a:gd name="connsiteY11" fmla="*/ 524599 h 1034620"/>
                <a:gd name="connsiteX12" fmla="*/ 3078294 w 4330844"/>
                <a:gd name="connsiteY12" fmla="*/ 692 h 1034620"/>
                <a:gd name="connsiteX13" fmla="*/ 3615929 w 4330844"/>
                <a:gd name="connsiteY13" fmla="*/ 417320 h 1034620"/>
                <a:gd name="connsiteX14" fmla="*/ 4127741 w 4330844"/>
                <a:gd name="connsiteY14" fmla="*/ 480838 h 1034620"/>
                <a:gd name="connsiteX0" fmla="*/ 4330844 w 4330844"/>
                <a:gd name="connsiteY0" fmla="*/ 736694 h 1034620"/>
                <a:gd name="connsiteX1" fmla="*/ 3574167 w 4330844"/>
                <a:gd name="connsiteY1" fmla="*/ 645920 h 1034620"/>
                <a:gd name="connsiteX2" fmla="*/ 3078294 w 4330844"/>
                <a:gd name="connsiteY2" fmla="*/ 1033080 h 1034620"/>
                <a:gd name="connsiteX3" fmla="*/ 2574882 w 4330844"/>
                <a:gd name="connsiteY3" fmla="*/ 726313 h 1034620"/>
                <a:gd name="connsiteX4" fmla="*/ 1952262 w 4330844"/>
                <a:gd name="connsiteY4" fmla="*/ 873126 h 1034620"/>
                <a:gd name="connsiteX5" fmla="*/ 1176913 w 4330844"/>
                <a:gd name="connsiteY5" fmla="*/ 854619 h 1034620"/>
                <a:gd name="connsiteX6" fmla="*/ 456631 w 4330844"/>
                <a:gd name="connsiteY6" fmla="*/ 705056 h 1034620"/>
                <a:gd name="connsiteX7" fmla="*/ 27698 w 4330844"/>
                <a:gd name="connsiteY7" fmla="*/ 554216 h 1034620"/>
                <a:gd name="connsiteX8" fmla="*/ 140690 w 4330844"/>
                <a:gd name="connsiteY8" fmla="*/ 391027 h 1034620"/>
                <a:gd name="connsiteX9" fmla="*/ 700567 w 4330844"/>
                <a:gd name="connsiteY9" fmla="*/ 554215 h 1034620"/>
                <a:gd name="connsiteX10" fmla="*/ 1587668 w 4330844"/>
                <a:gd name="connsiteY10" fmla="*/ 674401 h 1034620"/>
                <a:gd name="connsiteX11" fmla="*/ 2493275 w 4330844"/>
                <a:gd name="connsiteY11" fmla="*/ 524599 h 1034620"/>
                <a:gd name="connsiteX12" fmla="*/ 3078294 w 4330844"/>
                <a:gd name="connsiteY12" fmla="*/ 692 h 1034620"/>
                <a:gd name="connsiteX13" fmla="*/ 3615929 w 4330844"/>
                <a:gd name="connsiteY13" fmla="*/ 417320 h 1034620"/>
                <a:gd name="connsiteX14" fmla="*/ 4127741 w 4330844"/>
                <a:gd name="connsiteY14" fmla="*/ 480838 h 1034620"/>
                <a:gd name="connsiteX0" fmla="*/ 4330844 w 4330844"/>
                <a:gd name="connsiteY0" fmla="*/ 736258 h 1034184"/>
                <a:gd name="connsiteX1" fmla="*/ 3574167 w 4330844"/>
                <a:gd name="connsiteY1" fmla="*/ 645484 h 1034184"/>
                <a:gd name="connsiteX2" fmla="*/ 3078294 w 4330844"/>
                <a:gd name="connsiteY2" fmla="*/ 1032644 h 1034184"/>
                <a:gd name="connsiteX3" fmla="*/ 2574882 w 4330844"/>
                <a:gd name="connsiteY3" fmla="*/ 725877 h 1034184"/>
                <a:gd name="connsiteX4" fmla="*/ 1952262 w 4330844"/>
                <a:gd name="connsiteY4" fmla="*/ 872690 h 1034184"/>
                <a:gd name="connsiteX5" fmla="*/ 1176913 w 4330844"/>
                <a:gd name="connsiteY5" fmla="*/ 854183 h 1034184"/>
                <a:gd name="connsiteX6" fmla="*/ 456631 w 4330844"/>
                <a:gd name="connsiteY6" fmla="*/ 704620 h 1034184"/>
                <a:gd name="connsiteX7" fmla="*/ 27698 w 4330844"/>
                <a:gd name="connsiteY7" fmla="*/ 553780 h 1034184"/>
                <a:gd name="connsiteX8" fmla="*/ 140690 w 4330844"/>
                <a:gd name="connsiteY8" fmla="*/ 390591 h 1034184"/>
                <a:gd name="connsiteX9" fmla="*/ 700567 w 4330844"/>
                <a:gd name="connsiteY9" fmla="*/ 553779 h 1034184"/>
                <a:gd name="connsiteX10" fmla="*/ 1587668 w 4330844"/>
                <a:gd name="connsiteY10" fmla="*/ 673965 h 1034184"/>
                <a:gd name="connsiteX11" fmla="*/ 2493275 w 4330844"/>
                <a:gd name="connsiteY11" fmla="*/ 524163 h 1034184"/>
                <a:gd name="connsiteX12" fmla="*/ 3078294 w 4330844"/>
                <a:gd name="connsiteY12" fmla="*/ 256 h 1034184"/>
                <a:gd name="connsiteX13" fmla="*/ 3569770 w 4330844"/>
                <a:gd name="connsiteY13" fmla="*/ 456449 h 1034184"/>
                <a:gd name="connsiteX14" fmla="*/ 4127741 w 4330844"/>
                <a:gd name="connsiteY14" fmla="*/ 480402 h 1034184"/>
                <a:gd name="connsiteX0" fmla="*/ 4330844 w 4330844"/>
                <a:gd name="connsiteY0" fmla="*/ 736663 h 1034589"/>
                <a:gd name="connsiteX1" fmla="*/ 3574167 w 4330844"/>
                <a:gd name="connsiteY1" fmla="*/ 645889 h 1034589"/>
                <a:gd name="connsiteX2" fmla="*/ 3078294 w 4330844"/>
                <a:gd name="connsiteY2" fmla="*/ 1033049 h 1034589"/>
                <a:gd name="connsiteX3" fmla="*/ 2574882 w 4330844"/>
                <a:gd name="connsiteY3" fmla="*/ 726282 h 1034589"/>
                <a:gd name="connsiteX4" fmla="*/ 1952262 w 4330844"/>
                <a:gd name="connsiteY4" fmla="*/ 873095 h 1034589"/>
                <a:gd name="connsiteX5" fmla="*/ 1176913 w 4330844"/>
                <a:gd name="connsiteY5" fmla="*/ 854588 h 1034589"/>
                <a:gd name="connsiteX6" fmla="*/ 456631 w 4330844"/>
                <a:gd name="connsiteY6" fmla="*/ 705025 h 1034589"/>
                <a:gd name="connsiteX7" fmla="*/ 27698 w 4330844"/>
                <a:gd name="connsiteY7" fmla="*/ 554185 h 1034589"/>
                <a:gd name="connsiteX8" fmla="*/ 140690 w 4330844"/>
                <a:gd name="connsiteY8" fmla="*/ 390996 h 1034589"/>
                <a:gd name="connsiteX9" fmla="*/ 700567 w 4330844"/>
                <a:gd name="connsiteY9" fmla="*/ 554184 h 1034589"/>
                <a:gd name="connsiteX10" fmla="*/ 1587668 w 4330844"/>
                <a:gd name="connsiteY10" fmla="*/ 674370 h 1034589"/>
                <a:gd name="connsiteX11" fmla="*/ 2493275 w 4330844"/>
                <a:gd name="connsiteY11" fmla="*/ 524568 h 1034589"/>
                <a:gd name="connsiteX12" fmla="*/ 3078294 w 4330844"/>
                <a:gd name="connsiteY12" fmla="*/ 661 h 1034589"/>
                <a:gd name="connsiteX13" fmla="*/ 3574166 w 4330844"/>
                <a:gd name="connsiteY13" fmla="*/ 419487 h 1034589"/>
                <a:gd name="connsiteX14" fmla="*/ 4127741 w 4330844"/>
                <a:gd name="connsiteY14" fmla="*/ 480807 h 1034589"/>
                <a:gd name="connsiteX0" fmla="*/ 4330844 w 4330844"/>
                <a:gd name="connsiteY0" fmla="*/ 736929 h 1034855"/>
                <a:gd name="connsiteX1" fmla="*/ 3574167 w 4330844"/>
                <a:gd name="connsiteY1" fmla="*/ 646155 h 1034855"/>
                <a:gd name="connsiteX2" fmla="*/ 3078294 w 4330844"/>
                <a:gd name="connsiteY2" fmla="*/ 1033315 h 1034855"/>
                <a:gd name="connsiteX3" fmla="*/ 2574882 w 4330844"/>
                <a:gd name="connsiteY3" fmla="*/ 726548 h 1034855"/>
                <a:gd name="connsiteX4" fmla="*/ 1952262 w 4330844"/>
                <a:gd name="connsiteY4" fmla="*/ 873361 h 1034855"/>
                <a:gd name="connsiteX5" fmla="*/ 1176913 w 4330844"/>
                <a:gd name="connsiteY5" fmla="*/ 854854 h 1034855"/>
                <a:gd name="connsiteX6" fmla="*/ 456631 w 4330844"/>
                <a:gd name="connsiteY6" fmla="*/ 705291 h 1034855"/>
                <a:gd name="connsiteX7" fmla="*/ 27698 w 4330844"/>
                <a:gd name="connsiteY7" fmla="*/ 554451 h 1034855"/>
                <a:gd name="connsiteX8" fmla="*/ 140690 w 4330844"/>
                <a:gd name="connsiteY8" fmla="*/ 391262 h 1034855"/>
                <a:gd name="connsiteX9" fmla="*/ 700567 w 4330844"/>
                <a:gd name="connsiteY9" fmla="*/ 554450 h 1034855"/>
                <a:gd name="connsiteX10" fmla="*/ 1587668 w 4330844"/>
                <a:gd name="connsiteY10" fmla="*/ 674636 h 1034855"/>
                <a:gd name="connsiteX11" fmla="*/ 2493275 w 4330844"/>
                <a:gd name="connsiteY11" fmla="*/ 524834 h 1034855"/>
                <a:gd name="connsiteX12" fmla="*/ 3078294 w 4330844"/>
                <a:gd name="connsiteY12" fmla="*/ 927 h 1034855"/>
                <a:gd name="connsiteX13" fmla="*/ 3574166 w 4330844"/>
                <a:gd name="connsiteY13" fmla="*/ 419753 h 1034855"/>
                <a:gd name="connsiteX14" fmla="*/ 4127741 w 4330844"/>
                <a:gd name="connsiteY14" fmla="*/ 481073 h 1034855"/>
                <a:gd name="connsiteX0" fmla="*/ 4330844 w 4330844"/>
                <a:gd name="connsiteY0" fmla="*/ 736929 h 1034855"/>
                <a:gd name="connsiteX1" fmla="*/ 3574167 w 4330844"/>
                <a:gd name="connsiteY1" fmla="*/ 646155 h 1034855"/>
                <a:gd name="connsiteX2" fmla="*/ 3078294 w 4330844"/>
                <a:gd name="connsiteY2" fmla="*/ 1033315 h 1034855"/>
                <a:gd name="connsiteX3" fmla="*/ 2574882 w 4330844"/>
                <a:gd name="connsiteY3" fmla="*/ 726548 h 1034855"/>
                <a:gd name="connsiteX4" fmla="*/ 1952262 w 4330844"/>
                <a:gd name="connsiteY4" fmla="*/ 873361 h 1034855"/>
                <a:gd name="connsiteX5" fmla="*/ 1176913 w 4330844"/>
                <a:gd name="connsiteY5" fmla="*/ 854854 h 1034855"/>
                <a:gd name="connsiteX6" fmla="*/ 456631 w 4330844"/>
                <a:gd name="connsiteY6" fmla="*/ 705291 h 1034855"/>
                <a:gd name="connsiteX7" fmla="*/ 27698 w 4330844"/>
                <a:gd name="connsiteY7" fmla="*/ 554451 h 1034855"/>
                <a:gd name="connsiteX8" fmla="*/ 140690 w 4330844"/>
                <a:gd name="connsiteY8" fmla="*/ 391262 h 1034855"/>
                <a:gd name="connsiteX9" fmla="*/ 700567 w 4330844"/>
                <a:gd name="connsiteY9" fmla="*/ 554450 h 1034855"/>
                <a:gd name="connsiteX10" fmla="*/ 1587668 w 4330844"/>
                <a:gd name="connsiteY10" fmla="*/ 674636 h 1034855"/>
                <a:gd name="connsiteX11" fmla="*/ 2493275 w 4330844"/>
                <a:gd name="connsiteY11" fmla="*/ 524834 h 1034855"/>
                <a:gd name="connsiteX12" fmla="*/ 3078294 w 4330844"/>
                <a:gd name="connsiteY12" fmla="*/ 927 h 1034855"/>
                <a:gd name="connsiteX13" fmla="*/ 3574166 w 4330844"/>
                <a:gd name="connsiteY13" fmla="*/ 419753 h 1034855"/>
                <a:gd name="connsiteX14" fmla="*/ 4127741 w 4330844"/>
                <a:gd name="connsiteY14" fmla="*/ 481073 h 1034855"/>
                <a:gd name="connsiteX0" fmla="*/ 4330844 w 4330844"/>
                <a:gd name="connsiteY0" fmla="*/ 736929 h 1034855"/>
                <a:gd name="connsiteX1" fmla="*/ 3574167 w 4330844"/>
                <a:gd name="connsiteY1" fmla="*/ 646155 h 1034855"/>
                <a:gd name="connsiteX2" fmla="*/ 3078294 w 4330844"/>
                <a:gd name="connsiteY2" fmla="*/ 1033315 h 1034855"/>
                <a:gd name="connsiteX3" fmla="*/ 2574882 w 4330844"/>
                <a:gd name="connsiteY3" fmla="*/ 726548 h 1034855"/>
                <a:gd name="connsiteX4" fmla="*/ 1952262 w 4330844"/>
                <a:gd name="connsiteY4" fmla="*/ 873361 h 1034855"/>
                <a:gd name="connsiteX5" fmla="*/ 1176913 w 4330844"/>
                <a:gd name="connsiteY5" fmla="*/ 854854 h 1034855"/>
                <a:gd name="connsiteX6" fmla="*/ 456631 w 4330844"/>
                <a:gd name="connsiteY6" fmla="*/ 705291 h 1034855"/>
                <a:gd name="connsiteX7" fmla="*/ 27698 w 4330844"/>
                <a:gd name="connsiteY7" fmla="*/ 554451 h 1034855"/>
                <a:gd name="connsiteX8" fmla="*/ 140690 w 4330844"/>
                <a:gd name="connsiteY8" fmla="*/ 391262 h 1034855"/>
                <a:gd name="connsiteX9" fmla="*/ 700567 w 4330844"/>
                <a:gd name="connsiteY9" fmla="*/ 554450 h 1034855"/>
                <a:gd name="connsiteX10" fmla="*/ 1587668 w 4330844"/>
                <a:gd name="connsiteY10" fmla="*/ 674636 h 1034855"/>
                <a:gd name="connsiteX11" fmla="*/ 2493275 w 4330844"/>
                <a:gd name="connsiteY11" fmla="*/ 524834 h 1034855"/>
                <a:gd name="connsiteX12" fmla="*/ 3078294 w 4330844"/>
                <a:gd name="connsiteY12" fmla="*/ 927 h 1034855"/>
                <a:gd name="connsiteX13" fmla="*/ 3574166 w 4330844"/>
                <a:gd name="connsiteY13" fmla="*/ 419753 h 1034855"/>
                <a:gd name="connsiteX14" fmla="*/ 4127741 w 4330844"/>
                <a:gd name="connsiteY14" fmla="*/ 481073 h 1034855"/>
                <a:gd name="connsiteX15" fmla="*/ 4125882 w 4330844"/>
                <a:gd name="connsiteY15" fmla="*/ 476904 h 1034855"/>
                <a:gd name="connsiteX0" fmla="*/ 4330844 w 4431415"/>
                <a:gd name="connsiteY0" fmla="*/ 736929 h 1034855"/>
                <a:gd name="connsiteX1" fmla="*/ 3574167 w 4431415"/>
                <a:gd name="connsiteY1" fmla="*/ 646155 h 1034855"/>
                <a:gd name="connsiteX2" fmla="*/ 3078294 w 4431415"/>
                <a:gd name="connsiteY2" fmla="*/ 1033315 h 1034855"/>
                <a:gd name="connsiteX3" fmla="*/ 2574882 w 4431415"/>
                <a:gd name="connsiteY3" fmla="*/ 726548 h 1034855"/>
                <a:gd name="connsiteX4" fmla="*/ 1952262 w 4431415"/>
                <a:gd name="connsiteY4" fmla="*/ 873361 h 1034855"/>
                <a:gd name="connsiteX5" fmla="*/ 1176913 w 4431415"/>
                <a:gd name="connsiteY5" fmla="*/ 854854 h 1034855"/>
                <a:gd name="connsiteX6" fmla="*/ 456631 w 4431415"/>
                <a:gd name="connsiteY6" fmla="*/ 705291 h 1034855"/>
                <a:gd name="connsiteX7" fmla="*/ 27698 w 4431415"/>
                <a:gd name="connsiteY7" fmla="*/ 554451 h 1034855"/>
                <a:gd name="connsiteX8" fmla="*/ 140690 w 4431415"/>
                <a:gd name="connsiteY8" fmla="*/ 391262 h 1034855"/>
                <a:gd name="connsiteX9" fmla="*/ 700567 w 4431415"/>
                <a:gd name="connsiteY9" fmla="*/ 554450 h 1034855"/>
                <a:gd name="connsiteX10" fmla="*/ 1587668 w 4431415"/>
                <a:gd name="connsiteY10" fmla="*/ 674636 h 1034855"/>
                <a:gd name="connsiteX11" fmla="*/ 2493275 w 4431415"/>
                <a:gd name="connsiteY11" fmla="*/ 524834 h 1034855"/>
                <a:gd name="connsiteX12" fmla="*/ 3078294 w 4431415"/>
                <a:gd name="connsiteY12" fmla="*/ 927 h 1034855"/>
                <a:gd name="connsiteX13" fmla="*/ 3574166 w 4431415"/>
                <a:gd name="connsiteY13" fmla="*/ 419753 h 1034855"/>
                <a:gd name="connsiteX14" fmla="*/ 4127741 w 4431415"/>
                <a:gd name="connsiteY14" fmla="*/ 481073 h 1034855"/>
                <a:gd name="connsiteX15" fmla="*/ 4431415 w 4431415"/>
                <a:gd name="connsiteY15" fmla="*/ 562629 h 1034855"/>
                <a:gd name="connsiteX0" fmla="*/ 4330844 w 4778711"/>
                <a:gd name="connsiteY0" fmla="*/ 736929 h 1034855"/>
                <a:gd name="connsiteX1" fmla="*/ 3574167 w 4778711"/>
                <a:gd name="connsiteY1" fmla="*/ 646155 h 1034855"/>
                <a:gd name="connsiteX2" fmla="*/ 3078294 w 4778711"/>
                <a:gd name="connsiteY2" fmla="*/ 1033315 h 1034855"/>
                <a:gd name="connsiteX3" fmla="*/ 2574882 w 4778711"/>
                <a:gd name="connsiteY3" fmla="*/ 726548 h 1034855"/>
                <a:gd name="connsiteX4" fmla="*/ 1952262 w 4778711"/>
                <a:gd name="connsiteY4" fmla="*/ 873361 h 1034855"/>
                <a:gd name="connsiteX5" fmla="*/ 1176913 w 4778711"/>
                <a:gd name="connsiteY5" fmla="*/ 854854 h 1034855"/>
                <a:gd name="connsiteX6" fmla="*/ 456631 w 4778711"/>
                <a:gd name="connsiteY6" fmla="*/ 705291 h 1034855"/>
                <a:gd name="connsiteX7" fmla="*/ 27698 w 4778711"/>
                <a:gd name="connsiteY7" fmla="*/ 554451 h 1034855"/>
                <a:gd name="connsiteX8" fmla="*/ 140690 w 4778711"/>
                <a:gd name="connsiteY8" fmla="*/ 391262 h 1034855"/>
                <a:gd name="connsiteX9" fmla="*/ 700567 w 4778711"/>
                <a:gd name="connsiteY9" fmla="*/ 554450 h 1034855"/>
                <a:gd name="connsiteX10" fmla="*/ 1587668 w 4778711"/>
                <a:gd name="connsiteY10" fmla="*/ 674636 h 1034855"/>
                <a:gd name="connsiteX11" fmla="*/ 2493275 w 4778711"/>
                <a:gd name="connsiteY11" fmla="*/ 524834 h 1034855"/>
                <a:gd name="connsiteX12" fmla="*/ 3078294 w 4778711"/>
                <a:gd name="connsiteY12" fmla="*/ 927 h 1034855"/>
                <a:gd name="connsiteX13" fmla="*/ 3574166 w 4778711"/>
                <a:gd name="connsiteY13" fmla="*/ 419753 h 1034855"/>
                <a:gd name="connsiteX14" fmla="*/ 4127741 w 4778711"/>
                <a:gd name="connsiteY14" fmla="*/ 481073 h 1034855"/>
                <a:gd name="connsiteX15" fmla="*/ 4778711 w 4778711"/>
                <a:gd name="connsiteY15" fmla="*/ 637363 h 1034855"/>
                <a:gd name="connsiteX0" fmla="*/ 4330844 w 4778711"/>
                <a:gd name="connsiteY0" fmla="*/ 736929 h 1034855"/>
                <a:gd name="connsiteX1" fmla="*/ 3574167 w 4778711"/>
                <a:gd name="connsiteY1" fmla="*/ 646155 h 1034855"/>
                <a:gd name="connsiteX2" fmla="*/ 3078294 w 4778711"/>
                <a:gd name="connsiteY2" fmla="*/ 1033315 h 1034855"/>
                <a:gd name="connsiteX3" fmla="*/ 2574882 w 4778711"/>
                <a:gd name="connsiteY3" fmla="*/ 726548 h 1034855"/>
                <a:gd name="connsiteX4" fmla="*/ 1952262 w 4778711"/>
                <a:gd name="connsiteY4" fmla="*/ 873361 h 1034855"/>
                <a:gd name="connsiteX5" fmla="*/ 1176913 w 4778711"/>
                <a:gd name="connsiteY5" fmla="*/ 854854 h 1034855"/>
                <a:gd name="connsiteX6" fmla="*/ 456631 w 4778711"/>
                <a:gd name="connsiteY6" fmla="*/ 705291 h 1034855"/>
                <a:gd name="connsiteX7" fmla="*/ 27698 w 4778711"/>
                <a:gd name="connsiteY7" fmla="*/ 554451 h 1034855"/>
                <a:gd name="connsiteX8" fmla="*/ 140690 w 4778711"/>
                <a:gd name="connsiteY8" fmla="*/ 391262 h 1034855"/>
                <a:gd name="connsiteX9" fmla="*/ 700567 w 4778711"/>
                <a:gd name="connsiteY9" fmla="*/ 554450 h 1034855"/>
                <a:gd name="connsiteX10" fmla="*/ 1587668 w 4778711"/>
                <a:gd name="connsiteY10" fmla="*/ 674636 h 1034855"/>
                <a:gd name="connsiteX11" fmla="*/ 2493275 w 4778711"/>
                <a:gd name="connsiteY11" fmla="*/ 524834 h 1034855"/>
                <a:gd name="connsiteX12" fmla="*/ 3078294 w 4778711"/>
                <a:gd name="connsiteY12" fmla="*/ 927 h 1034855"/>
                <a:gd name="connsiteX13" fmla="*/ 3574166 w 4778711"/>
                <a:gd name="connsiteY13" fmla="*/ 419753 h 1034855"/>
                <a:gd name="connsiteX14" fmla="*/ 4127741 w 4778711"/>
                <a:gd name="connsiteY14" fmla="*/ 481073 h 1034855"/>
                <a:gd name="connsiteX15" fmla="*/ 4778711 w 4778711"/>
                <a:gd name="connsiteY15" fmla="*/ 637363 h 1034855"/>
                <a:gd name="connsiteX0" fmla="*/ 4330844 w 4778711"/>
                <a:gd name="connsiteY0" fmla="*/ 736929 h 1034855"/>
                <a:gd name="connsiteX1" fmla="*/ 3574167 w 4778711"/>
                <a:gd name="connsiteY1" fmla="*/ 646155 h 1034855"/>
                <a:gd name="connsiteX2" fmla="*/ 3078294 w 4778711"/>
                <a:gd name="connsiteY2" fmla="*/ 1033315 h 1034855"/>
                <a:gd name="connsiteX3" fmla="*/ 2574882 w 4778711"/>
                <a:gd name="connsiteY3" fmla="*/ 726548 h 1034855"/>
                <a:gd name="connsiteX4" fmla="*/ 1952262 w 4778711"/>
                <a:gd name="connsiteY4" fmla="*/ 873361 h 1034855"/>
                <a:gd name="connsiteX5" fmla="*/ 1176913 w 4778711"/>
                <a:gd name="connsiteY5" fmla="*/ 854854 h 1034855"/>
                <a:gd name="connsiteX6" fmla="*/ 456631 w 4778711"/>
                <a:gd name="connsiteY6" fmla="*/ 705291 h 1034855"/>
                <a:gd name="connsiteX7" fmla="*/ 27698 w 4778711"/>
                <a:gd name="connsiteY7" fmla="*/ 554451 h 1034855"/>
                <a:gd name="connsiteX8" fmla="*/ 140690 w 4778711"/>
                <a:gd name="connsiteY8" fmla="*/ 391262 h 1034855"/>
                <a:gd name="connsiteX9" fmla="*/ 700567 w 4778711"/>
                <a:gd name="connsiteY9" fmla="*/ 554450 h 1034855"/>
                <a:gd name="connsiteX10" fmla="*/ 1587668 w 4778711"/>
                <a:gd name="connsiteY10" fmla="*/ 674636 h 1034855"/>
                <a:gd name="connsiteX11" fmla="*/ 2493275 w 4778711"/>
                <a:gd name="connsiteY11" fmla="*/ 524834 h 1034855"/>
                <a:gd name="connsiteX12" fmla="*/ 3078294 w 4778711"/>
                <a:gd name="connsiteY12" fmla="*/ 927 h 1034855"/>
                <a:gd name="connsiteX13" fmla="*/ 3574166 w 4778711"/>
                <a:gd name="connsiteY13" fmla="*/ 419753 h 1034855"/>
                <a:gd name="connsiteX14" fmla="*/ 4127741 w 4778711"/>
                <a:gd name="connsiteY14" fmla="*/ 481073 h 1034855"/>
                <a:gd name="connsiteX15" fmla="*/ 4778711 w 4778711"/>
                <a:gd name="connsiteY15" fmla="*/ 637363 h 1034855"/>
                <a:gd name="connsiteX0" fmla="*/ 4330844 w 4778711"/>
                <a:gd name="connsiteY0" fmla="*/ 736929 h 1034855"/>
                <a:gd name="connsiteX1" fmla="*/ 3574167 w 4778711"/>
                <a:gd name="connsiteY1" fmla="*/ 646155 h 1034855"/>
                <a:gd name="connsiteX2" fmla="*/ 3078294 w 4778711"/>
                <a:gd name="connsiteY2" fmla="*/ 1033315 h 1034855"/>
                <a:gd name="connsiteX3" fmla="*/ 2574882 w 4778711"/>
                <a:gd name="connsiteY3" fmla="*/ 726548 h 1034855"/>
                <a:gd name="connsiteX4" fmla="*/ 1952262 w 4778711"/>
                <a:gd name="connsiteY4" fmla="*/ 873361 h 1034855"/>
                <a:gd name="connsiteX5" fmla="*/ 1176913 w 4778711"/>
                <a:gd name="connsiteY5" fmla="*/ 854854 h 1034855"/>
                <a:gd name="connsiteX6" fmla="*/ 456631 w 4778711"/>
                <a:gd name="connsiteY6" fmla="*/ 705291 h 1034855"/>
                <a:gd name="connsiteX7" fmla="*/ 27698 w 4778711"/>
                <a:gd name="connsiteY7" fmla="*/ 554451 h 1034855"/>
                <a:gd name="connsiteX8" fmla="*/ 140690 w 4778711"/>
                <a:gd name="connsiteY8" fmla="*/ 391262 h 1034855"/>
                <a:gd name="connsiteX9" fmla="*/ 700567 w 4778711"/>
                <a:gd name="connsiteY9" fmla="*/ 554450 h 1034855"/>
                <a:gd name="connsiteX10" fmla="*/ 1587668 w 4778711"/>
                <a:gd name="connsiteY10" fmla="*/ 674636 h 1034855"/>
                <a:gd name="connsiteX11" fmla="*/ 2493275 w 4778711"/>
                <a:gd name="connsiteY11" fmla="*/ 524834 h 1034855"/>
                <a:gd name="connsiteX12" fmla="*/ 3078294 w 4778711"/>
                <a:gd name="connsiteY12" fmla="*/ 927 h 1034855"/>
                <a:gd name="connsiteX13" fmla="*/ 3574166 w 4778711"/>
                <a:gd name="connsiteY13" fmla="*/ 419753 h 1034855"/>
                <a:gd name="connsiteX14" fmla="*/ 4127741 w 4778711"/>
                <a:gd name="connsiteY14" fmla="*/ 481073 h 1034855"/>
                <a:gd name="connsiteX15" fmla="*/ 4778711 w 4778711"/>
                <a:gd name="connsiteY15" fmla="*/ 637363 h 1034855"/>
                <a:gd name="connsiteX0" fmla="*/ 4330844 w 4826931"/>
                <a:gd name="connsiteY0" fmla="*/ 736929 h 1034855"/>
                <a:gd name="connsiteX1" fmla="*/ 3574167 w 4826931"/>
                <a:gd name="connsiteY1" fmla="*/ 646155 h 1034855"/>
                <a:gd name="connsiteX2" fmla="*/ 3078294 w 4826931"/>
                <a:gd name="connsiteY2" fmla="*/ 1033315 h 1034855"/>
                <a:gd name="connsiteX3" fmla="*/ 2574882 w 4826931"/>
                <a:gd name="connsiteY3" fmla="*/ 726548 h 1034855"/>
                <a:gd name="connsiteX4" fmla="*/ 1952262 w 4826931"/>
                <a:gd name="connsiteY4" fmla="*/ 873361 h 1034855"/>
                <a:gd name="connsiteX5" fmla="*/ 1176913 w 4826931"/>
                <a:gd name="connsiteY5" fmla="*/ 854854 h 1034855"/>
                <a:gd name="connsiteX6" fmla="*/ 456631 w 4826931"/>
                <a:gd name="connsiteY6" fmla="*/ 705291 h 1034855"/>
                <a:gd name="connsiteX7" fmla="*/ 27698 w 4826931"/>
                <a:gd name="connsiteY7" fmla="*/ 554451 h 1034855"/>
                <a:gd name="connsiteX8" fmla="*/ 140690 w 4826931"/>
                <a:gd name="connsiteY8" fmla="*/ 391262 h 1034855"/>
                <a:gd name="connsiteX9" fmla="*/ 700567 w 4826931"/>
                <a:gd name="connsiteY9" fmla="*/ 554450 h 1034855"/>
                <a:gd name="connsiteX10" fmla="*/ 1587668 w 4826931"/>
                <a:gd name="connsiteY10" fmla="*/ 674636 h 1034855"/>
                <a:gd name="connsiteX11" fmla="*/ 2493275 w 4826931"/>
                <a:gd name="connsiteY11" fmla="*/ 524834 h 1034855"/>
                <a:gd name="connsiteX12" fmla="*/ 3078294 w 4826931"/>
                <a:gd name="connsiteY12" fmla="*/ 927 h 1034855"/>
                <a:gd name="connsiteX13" fmla="*/ 3574166 w 4826931"/>
                <a:gd name="connsiteY13" fmla="*/ 419753 h 1034855"/>
                <a:gd name="connsiteX14" fmla="*/ 4127741 w 4826931"/>
                <a:gd name="connsiteY14" fmla="*/ 481073 h 1034855"/>
                <a:gd name="connsiteX15" fmla="*/ 4778711 w 4826931"/>
                <a:gd name="connsiteY15" fmla="*/ 637363 h 1034855"/>
                <a:gd name="connsiteX16" fmla="*/ 4778711 w 4826931"/>
                <a:gd name="connsiteY16" fmla="*/ 635166 h 1034855"/>
                <a:gd name="connsiteX0" fmla="*/ 4330844 w 5174365"/>
                <a:gd name="connsiteY0" fmla="*/ 736929 h 1034855"/>
                <a:gd name="connsiteX1" fmla="*/ 3574167 w 5174365"/>
                <a:gd name="connsiteY1" fmla="*/ 646155 h 1034855"/>
                <a:gd name="connsiteX2" fmla="*/ 3078294 w 5174365"/>
                <a:gd name="connsiteY2" fmla="*/ 1033315 h 1034855"/>
                <a:gd name="connsiteX3" fmla="*/ 2574882 w 5174365"/>
                <a:gd name="connsiteY3" fmla="*/ 726548 h 1034855"/>
                <a:gd name="connsiteX4" fmla="*/ 1952262 w 5174365"/>
                <a:gd name="connsiteY4" fmla="*/ 873361 h 1034855"/>
                <a:gd name="connsiteX5" fmla="*/ 1176913 w 5174365"/>
                <a:gd name="connsiteY5" fmla="*/ 854854 h 1034855"/>
                <a:gd name="connsiteX6" fmla="*/ 456631 w 5174365"/>
                <a:gd name="connsiteY6" fmla="*/ 705291 h 1034855"/>
                <a:gd name="connsiteX7" fmla="*/ 27698 w 5174365"/>
                <a:gd name="connsiteY7" fmla="*/ 554451 h 1034855"/>
                <a:gd name="connsiteX8" fmla="*/ 140690 w 5174365"/>
                <a:gd name="connsiteY8" fmla="*/ 391262 h 1034855"/>
                <a:gd name="connsiteX9" fmla="*/ 700567 w 5174365"/>
                <a:gd name="connsiteY9" fmla="*/ 554450 h 1034855"/>
                <a:gd name="connsiteX10" fmla="*/ 1587668 w 5174365"/>
                <a:gd name="connsiteY10" fmla="*/ 674636 h 1034855"/>
                <a:gd name="connsiteX11" fmla="*/ 2493275 w 5174365"/>
                <a:gd name="connsiteY11" fmla="*/ 524834 h 1034855"/>
                <a:gd name="connsiteX12" fmla="*/ 3078294 w 5174365"/>
                <a:gd name="connsiteY12" fmla="*/ 927 h 1034855"/>
                <a:gd name="connsiteX13" fmla="*/ 3574166 w 5174365"/>
                <a:gd name="connsiteY13" fmla="*/ 419753 h 1034855"/>
                <a:gd name="connsiteX14" fmla="*/ 4127741 w 5174365"/>
                <a:gd name="connsiteY14" fmla="*/ 481073 h 1034855"/>
                <a:gd name="connsiteX15" fmla="*/ 4778711 w 5174365"/>
                <a:gd name="connsiteY15" fmla="*/ 637363 h 1034855"/>
                <a:gd name="connsiteX16" fmla="*/ 5174365 w 5174365"/>
                <a:gd name="connsiteY16" fmla="*/ 709901 h 1034855"/>
                <a:gd name="connsiteX0" fmla="*/ 4330844 w 5330428"/>
                <a:gd name="connsiteY0" fmla="*/ 736929 h 1034855"/>
                <a:gd name="connsiteX1" fmla="*/ 3574167 w 5330428"/>
                <a:gd name="connsiteY1" fmla="*/ 646155 h 1034855"/>
                <a:gd name="connsiteX2" fmla="*/ 3078294 w 5330428"/>
                <a:gd name="connsiteY2" fmla="*/ 1033315 h 1034855"/>
                <a:gd name="connsiteX3" fmla="*/ 2574882 w 5330428"/>
                <a:gd name="connsiteY3" fmla="*/ 726548 h 1034855"/>
                <a:gd name="connsiteX4" fmla="*/ 1952262 w 5330428"/>
                <a:gd name="connsiteY4" fmla="*/ 873361 h 1034855"/>
                <a:gd name="connsiteX5" fmla="*/ 1176913 w 5330428"/>
                <a:gd name="connsiteY5" fmla="*/ 854854 h 1034855"/>
                <a:gd name="connsiteX6" fmla="*/ 456631 w 5330428"/>
                <a:gd name="connsiteY6" fmla="*/ 705291 h 1034855"/>
                <a:gd name="connsiteX7" fmla="*/ 27698 w 5330428"/>
                <a:gd name="connsiteY7" fmla="*/ 554451 h 1034855"/>
                <a:gd name="connsiteX8" fmla="*/ 140690 w 5330428"/>
                <a:gd name="connsiteY8" fmla="*/ 391262 h 1034855"/>
                <a:gd name="connsiteX9" fmla="*/ 700567 w 5330428"/>
                <a:gd name="connsiteY9" fmla="*/ 554450 h 1034855"/>
                <a:gd name="connsiteX10" fmla="*/ 1587668 w 5330428"/>
                <a:gd name="connsiteY10" fmla="*/ 674636 h 1034855"/>
                <a:gd name="connsiteX11" fmla="*/ 2493275 w 5330428"/>
                <a:gd name="connsiteY11" fmla="*/ 524834 h 1034855"/>
                <a:gd name="connsiteX12" fmla="*/ 3078294 w 5330428"/>
                <a:gd name="connsiteY12" fmla="*/ 927 h 1034855"/>
                <a:gd name="connsiteX13" fmla="*/ 3574166 w 5330428"/>
                <a:gd name="connsiteY13" fmla="*/ 419753 h 1034855"/>
                <a:gd name="connsiteX14" fmla="*/ 4127741 w 5330428"/>
                <a:gd name="connsiteY14" fmla="*/ 481073 h 1034855"/>
                <a:gd name="connsiteX15" fmla="*/ 4778711 w 5330428"/>
                <a:gd name="connsiteY15" fmla="*/ 637363 h 1034855"/>
                <a:gd name="connsiteX16" fmla="*/ 5330428 w 5330428"/>
                <a:gd name="connsiteY16" fmla="*/ 738476 h 1034855"/>
                <a:gd name="connsiteX0" fmla="*/ 4330844 w 5330428"/>
                <a:gd name="connsiteY0" fmla="*/ 736929 h 1034855"/>
                <a:gd name="connsiteX1" fmla="*/ 4328104 w 5330428"/>
                <a:gd name="connsiteY1" fmla="*/ 734079 h 1034855"/>
                <a:gd name="connsiteX2" fmla="*/ 3574167 w 5330428"/>
                <a:gd name="connsiteY2" fmla="*/ 646155 h 1034855"/>
                <a:gd name="connsiteX3" fmla="*/ 3078294 w 5330428"/>
                <a:gd name="connsiteY3" fmla="*/ 1033315 h 1034855"/>
                <a:gd name="connsiteX4" fmla="*/ 2574882 w 5330428"/>
                <a:gd name="connsiteY4" fmla="*/ 726548 h 1034855"/>
                <a:gd name="connsiteX5" fmla="*/ 1952262 w 5330428"/>
                <a:gd name="connsiteY5" fmla="*/ 873361 h 1034855"/>
                <a:gd name="connsiteX6" fmla="*/ 1176913 w 5330428"/>
                <a:gd name="connsiteY6" fmla="*/ 854854 h 1034855"/>
                <a:gd name="connsiteX7" fmla="*/ 456631 w 5330428"/>
                <a:gd name="connsiteY7" fmla="*/ 705291 h 1034855"/>
                <a:gd name="connsiteX8" fmla="*/ 27698 w 5330428"/>
                <a:gd name="connsiteY8" fmla="*/ 554451 h 1034855"/>
                <a:gd name="connsiteX9" fmla="*/ 140690 w 5330428"/>
                <a:gd name="connsiteY9" fmla="*/ 391262 h 1034855"/>
                <a:gd name="connsiteX10" fmla="*/ 700567 w 5330428"/>
                <a:gd name="connsiteY10" fmla="*/ 554450 h 1034855"/>
                <a:gd name="connsiteX11" fmla="*/ 1587668 w 5330428"/>
                <a:gd name="connsiteY11" fmla="*/ 674636 h 1034855"/>
                <a:gd name="connsiteX12" fmla="*/ 2493275 w 5330428"/>
                <a:gd name="connsiteY12" fmla="*/ 524834 h 1034855"/>
                <a:gd name="connsiteX13" fmla="*/ 3078294 w 5330428"/>
                <a:gd name="connsiteY13" fmla="*/ 927 h 1034855"/>
                <a:gd name="connsiteX14" fmla="*/ 3574166 w 5330428"/>
                <a:gd name="connsiteY14" fmla="*/ 419753 h 1034855"/>
                <a:gd name="connsiteX15" fmla="*/ 4127741 w 5330428"/>
                <a:gd name="connsiteY15" fmla="*/ 481073 h 1034855"/>
                <a:gd name="connsiteX16" fmla="*/ 4778711 w 5330428"/>
                <a:gd name="connsiteY16" fmla="*/ 637363 h 1034855"/>
                <a:gd name="connsiteX17" fmla="*/ 5330428 w 5330428"/>
                <a:gd name="connsiteY17" fmla="*/ 738476 h 1034855"/>
                <a:gd name="connsiteX0" fmla="*/ 4330844 w 5330428"/>
                <a:gd name="connsiteY0" fmla="*/ 736929 h 1034855"/>
                <a:gd name="connsiteX1" fmla="*/ 4842454 w 5330428"/>
                <a:gd name="connsiteY1" fmla="*/ 854973 h 1034855"/>
                <a:gd name="connsiteX2" fmla="*/ 3574167 w 5330428"/>
                <a:gd name="connsiteY2" fmla="*/ 646155 h 1034855"/>
                <a:gd name="connsiteX3" fmla="*/ 3078294 w 5330428"/>
                <a:gd name="connsiteY3" fmla="*/ 1033315 h 1034855"/>
                <a:gd name="connsiteX4" fmla="*/ 2574882 w 5330428"/>
                <a:gd name="connsiteY4" fmla="*/ 726548 h 1034855"/>
                <a:gd name="connsiteX5" fmla="*/ 1952262 w 5330428"/>
                <a:gd name="connsiteY5" fmla="*/ 873361 h 1034855"/>
                <a:gd name="connsiteX6" fmla="*/ 1176913 w 5330428"/>
                <a:gd name="connsiteY6" fmla="*/ 854854 h 1034855"/>
                <a:gd name="connsiteX7" fmla="*/ 456631 w 5330428"/>
                <a:gd name="connsiteY7" fmla="*/ 705291 h 1034855"/>
                <a:gd name="connsiteX8" fmla="*/ 27698 w 5330428"/>
                <a:gd name="connsiteY8" fmla="*/ 554451 h 1034855"/>
                <a:gd name="connsiteX9" fmla="*/ 140690 w 5330428"/>
                <a:gd name="connsiteY9" fmla="*/ 391262 h 1034855"/>
                <a:gd name="connsiteX10" fmla="*/ 700567 w 5330428"/>
                <a:gd name="connsiteY10" fmla="*/ 554450 h 1034855"/>
                <a:gd name="connsiteX11" fmla="*/ 1587668 w 5330428"/>
                <a:gd name="connsiteY11" fmla="*/ 674636 h 1034855"/>
                <a:gd name="connsiteX12" fmla="*/ 2493275 w 5330428"/>
                <a:gd name="connsiteY12" fmla="*/ 524834 h 1034855"/>
                <a:gd name="connsiteX13" fmla="*/ 3078294 w 5330428"/>
                <a:gd name="connsiteY13" fmla="*/ 927 h 1034855"/>
                <a:gd name="connsiteX14" fmla="*/ 3574166 w 5330428"/>
                <a:gd name="connsiteY14" fmla="*/ 419753 h 1034855"/>
                <a:gd name="connsiteX15" fmla="*/ 4127741 w 5330428"/>
                <a:gd name="connsiteY15" fmla="*/ 481073 h 1034855"/>
                <a:gd name="connsiteX16" fmla="*/ 4778711 w 5330428"/>
                <a:gd name="connsiteY16" fmla="*/ 637363 h 1034855"/>
                <a:gd name="connsiteX17" fmla="*/ 5330428 w 5330428"/>
                <a:gd name="connsiteY17" fmla="*/ 738476 h 1034855"/>
                <a:gd name="connsiteX0" fmla="*/ 5126548 w 5330428"/>
                <a:gd name="connsiteY0" fmla="*/ 925963 h 1034855"/>
                <a:gd name="connsiteX1" fmla="*/ 4842454 w 5330428"/>
                <a:gd name="connsiteY1" fmla="*/ 854973 h 1034855"/>
                <a:gd name="connsiteX2" fmla="*/ 3574167 w 5330428"/>
                <a:gd name="connsiteY2" fmla="*/ 646155 h 1034855"/>
                <a:gd name="connsiteX3" fmla="*/ 3078294 w 5330428"/>
                <a:gd name="connsiteY3" fmla="*/ 1033315 h 1034855"/>
                <a:gd name="connsiteX4" fmla="*/ 2574882 w 5330428"/>
                <a:gd name="connsiteY4" fmla="*/ 726548 h 1034855"/>
                <a:gd name="connsiteX5" fmla="*/ 1952262 w 5330428"/>
                <a:gd name="connsiteY5" fmla="*/ 873361 h 1034855"/>
                <a:gd name="connsiteX6" fmla="*/ 1176913 w 5330428"/>
                <a:gd name="connsiteY6" fmla="*/ 854854 h 1034855"/>
                <a:gd name="connsiteX7" fmla="*/ 456631 w 5330428"/>
                <a:gd name="connsiteY7" fmla="*/ 705291 h 1034855"/>
                <a:gd name="connsiteX8" fmla="*/ 27698 w 5330428"/>
                <a:gd name="connsiteY8" fmla="*/ 554451 h 1034855"/>
                <a:gd name="connsiteX9" fmla="*/ 140690 w 5330428"/>
                <a:gd name="connsiteY9" fmla="*/ 391262 h 1034855"/>
                <a:gd name="connsiteX10" fmla="*/ 700567 w 5330428"/>
                <a:gd name="connsiteY10" fmla="*/ 554450 h 1034855"/>
                <a:gd name="connsiteX11" fmla="*/ 1587668 w 5330428"/>
                <a:gd name="connsiteY11" fmla="*/ 674636 h 1034855"/>
                <a:gd name="connsiteX12" fmla="*/ 2493275 w 5330428"/>
                <a:gd name="connsiteY12" fmla="*/ 524834 h 1034855"/>
                <a:gd name="connsiteX13" fmla="*/ 3078294 w 5330428"/>
                <a:gd name="connsiteY13" fmla="*/ 927 h 1034855"/>
                <a:gd name="connsiteX14" fmla="*/ 3574166 w 5330428"/>
                <a:gd name="connsiteY14" fmla="*/ 419753 h 1034855"/>
                <a:gd name="connsiteX15" fmla="*/ 4127741 w 5330428"/>
                <a:gd name="connsiteY15" fmla="*/ 481073 h 1034855"/>
                <a:gd name="connsiteX16" fmla="*/ 4778711 w 5330428"/>
                <a:gd name="connsiteY16" fmla="*/ 637363 h 1034855"/>
                <a:gd name="connsiteX17" fmla="*/ 5330428 w 5330428"/>
                <a:gd name="connsiteY17" fmla="*/ 738476 h 1034855"/>
                <a:gd name="connsiteX0" fmla="*/ 5126548 w 5330428"/>
                <a:gd name="connsiteY0" fmla="*/ 925963 h 1034855"/>
                <a:gd name="connsiteX1" fmla="*/ 4233587 w 5330428"/>
                <a:gd name="connsiteY1" fmla="*/ 720890 h 1034855"/>
                <a:gd name="connsiteX2" fmla="*/ 3574167 w 5330428"/>
                <a:gd name="connsiteY2" fmla="*/ 646155 h 1034855"/>
                <a:gd name="connsiteX3" fmla="*/ 3078294 w 5330428"/>
                <a:gd name="connsiteY3" fmla="*/ 1033315 h 1034855"/>
                <a:gd name="connsiteX4" fmla="*/ 2574882 w 5330428"/>
                <a:gd name="connsiteY4" fmla="*/ 726548 h 1034855"/>
                <a:gd name="connsiteX5" fmla="*/ 1952262 w 5330428"/>
                <a:gd name="connsiteY5" fmla="*/ 873361 h 1034855"/>
                <a:gd name="connsiteX6" fmla="*/ 1176913 w 5330428"/>
                <a:gd name="connsiteY6" fmla="*/ 854854 h 1034855"/>
                <a:gd name="connsiteX7" fmla="*/ 456631 w 5330428"/>
                <a:gd name="connsiteY7" fmla="*/ 705291 h 1034855"/>
                <a:gd name="connsiteX8" fmla="*/ 27698 w 5330428"/>
                <a:gd name="connsiteY8" fmla="*/ 554451 h 1034855"/>
                <a:gd name="connsiteX9" fmla="*/ 140690 w 5330428"/>
                <a:gd name="connsiteY9" fmla="*/ 391262 h 1034855"/>
                <a:gd name="connsiteX10" fmla="*/ 700567 w 5330428"/>
                <a:gd name="connsiteY10" fmla="*/ 554450 h 1034855"/>
                <a:gd name="connsiteX11" fmla="*/ 1587668 w 5330428"/>
                <a:gd name="connsiteY11" fmla="*/ 674636 h 1034855"/>
                <a:gd name="connsiteX12" fmla="*/ 2493275 w 5330428"/>
                <a:gd name="connsiteY12" fmla="*/ 524834 h 1034855"/>
                <a:gd name="connsiteX13" fmla="*/ 3078294 w 5330428"/>
                <a:gd name="connsiteY13" fmla="*/ 927 h 1034855"/>
                <a:gd name="connsiteX14" fmla="*/ 3574166 w 5330428"/>
                <a:gd name="connsiteY14" fmla="*/ 419753 h 1034855"/>
                <a:gd name="connsiteX15" fmla="*/ 4127741 w 5330428"/>
                <a:gd name="connsiteY15" fmla="*/ 481073 h 1034855"/>
                <a:gd name="connsiteX16" fmla="*/ 4778711 w 5330428"/>
                <a:gd name="connsiteY16" fmla="*/ 637363 h 1034855"/>
                <a:gd name="connsiteX17" fmla="*/ 5330428 w 5330428"/>
                <a:gd name="connsiteY17" fmla="*/ 738476 h 1034855"/>
                <a:gd name="connsiteX0" fmla="*/ 5126548 w 5330428"/>
                <a:gd name="connsiteY0" fmla="*/ 925963 h 1034855"/>
                <a:gd name="connsiteX1" fmla="*/ 4233587 w 5330428"/>
                <a:gd name="connsiteY1" fmla="*/ 720890 h 1034855"/>
                <a:gd name="connsiteX2" fmla="*/ 3574167 w 5330428"/>
                <a:gd name="connsiteY2" fmla="*/ 646155 h 1034855"/>
                <a:gd name="connsiteX3" fmla="*/ 3078294 w 5330428"/>
                <a:gd name="connsiteY3" fmla="*/ 1033315 h 1034855"/>
                <a:gd name="connsiteX4" fmla="*/ 2574882 w 5330428"/>
                <a:gd name="connsiteY4" fmla="*/ 726548 h 1034855"/>
                <a:gd name="connsiteX5" fmla="*/ 1952262 w 5330428"/>
                <a:gd name="connsiteY5" fmla="*/ 873361 h 1034855"/>
                <a:gd name="connsiteX6" fmla="*/ 1176913 w 5330428"/>
                <a:gd name="connsiteY6" fmla="*/ 854854 h 1034855"/>
                <a:gd name="connsiteX7" fmla="*/ 456631 w 5330428"/>
                <a:gd name="connsiteY7" fmla="*/ 705291 h 1034855"/>
                <a:gd name="connsiteX8" fmla="*/ 27698 w 5330428"/>
                <a:gd name="connsiteY8" fmla="*/ 554451 h 1034855"/>
                <a:gd name="connsiteX9" fmla="*/ 140690 w 5330428"/>
                <a:gd name="connsiteY9" fmla="*/ 391262 h 1034855"/>
                <a:gd name="connsiteX10" fmla="*/ 700567 w 5330428"/>
                <a:gd name="connsiteY10" fmla="*/ 554450 h 1034855"/>
                <a:gd name="connsiteX11" fmla="*/ 1587668 w 5330428"/>
                <a:gd name="connsiteY11" fmla="*/ 674636 h 1034855"/>
                <a:gd name="connsiteX12" fmla="*/ 2493275 w 5330428"/>
                <a:gd name="connsiteY12" fmla="*/ 524834 h 1034855"/>
                <a:gd name="connsiteX13" fmla="*/ 3078294 w 5330428"/>
                <a:gd name="connsiteY13" fmla="*/ 927 h 1034855"/>
                <a:gd name="connsiteX14" fmla="*/ 3574166 w 5330428"/>
                <a:gd name="connsiteY14" fmla="*/ 419753 h 1034855"/>
                <a:gd name="connsiteX15" fmla="*/ 4127741 w 5330428"/>
                <a:gd name="connsiteY15" fmla="*/ 481073 h 1034855"/>
                <a:gd name="connsiteX16" fmla="*/ 4778711 w 5330428"/>
                <a:gd name="connsiteY16" fmla="*/ 637363 h 1034855"/>
                <a:gd name="connsiteX17" fmla="*/ 5330428 w 5330428"/>
                <a:gd name="connsiteY17" fmla="*/ 738476 h 1034855"/>
                <a:gd name="connsiteX0" fmla="*/ 5126548 w 5330428"/>
                <a:gd name="connsiteY0" fmla="*/ 925963 h 1034855"/>
                <a:gd name="connsiteX1" fmla="*/ 4233587 w 5330428"/>
                <a:gd name="connsiteY1" fmla="*/ 720890 h 1034855"/>
                <a:gd name="connsiteX2" fmla="*/ 3574167 w 5330428"/>
                <a:gd name="connsiteY2" fmla="*/ 646155 h 1034855"/>
                <a:gd name="connsiteX3" fmla="*/ 3078294 w 5330428"/>
                <a:gd name="connsiteY3" fmla="*/ 1033315 h 1034855"/>
                <a:gd name="connsiteX4" fmla="*/ 2574882 w 5330428"/>
                <a:gd name="connsiteY4" fmla="*/ 726548 h 1034855"/>
                <a:gd name="connsiteX5" fmla="*/ 1952262 w 5330428"/>
                <a:gd name="connsiteY5" fmla="*/ 873361 h 1034855"/>
                <a:gd name="connsiteX6" fmla="*/ 1176913 w 5330428"/>
                <a:gd name="connsiteY6" fmla="*/ 854854 h 1034855"/>
                <a:gd name="connsiteX7" fmla="*/ 456631 w 5330428"/>
                <a:gd name="connsiteY7" fmla="*/ 705291 h 1034855"/>
                <a:gd name="connsiteX8" fmla="*/ 27698 w 5330428"/>
                <a:gd name="connsiteY8" fmla="*/ 554451 h 1034855"/>
                <a:gd name="connsiteX9" fmla="*/ 140690 w 5330428"/>
                <a:gd name="connsiteY9" fmla="*/ 391262 h 1034855"/>
                <a:gd name="connsiteX10" fmla="*/ 700567 w 5330428"/>
                <a:gd name="connsiteY10" fmla="*/ 554450 h 1034855"/>
                <a:gd name="connsiteX11" fmla="*/ 1587668 w 5330428"/>
                <a:gd name="connsiteY11" fmla="*/ 674636 h 1034855"/>
                <a:gd name="connsiteX12" fmla="*/ 2493275 w 5330428"/>
                <a:gd name="connsiteY12" fmla="*/ 524834 h 1034855"/>
                <a:gd name="connsiteX13" fmla="*/ 3078294 w 5330428"/>
                <a:gd name="connsiteY13" fmla="*/ 927 h 1034855"/>
                <a:gd name="connsiteX14" fmla="*/ 3574166 w 5330428"/>
                <a:gd name="connsiteY14" fmla="*/ 419753 h 1034855"/>
                <a:gd name="connsiteX15" fmla="*/ 4127741 w 5330428"/>
                <a:gd name="connsiteY15" fmla="*/ 481073 h 1034855"/>
                <a:gd name="connsiteX16" fmla="*/ 4778711 w 5330428"/>
                <a:gd name="connsiteY16" fmla="*/ 637363 h 1034855"/>
                <a:gd name="connsiteX17" fmla="*/ 5330428 w 5330428"/>
                <a:gd name="connsiteY17" fmla="*/ 738476 h 1034855"/>
                <a:gd name="connsiteX0" fmla="*/ 5126548 w 5330428"/>
                <a:gd name="connsiteY0" fmla="*/ 925963 h 1034855"/>
                <a:gd name="connsiteX1" fmla="*/ 4233587 w 5330428"/>
                <a:gd name="connsiteY1" fmla="*/ 720890 h 1034855"/>
                <a:gd name="connsiteX2" fmla="*/ 3574167 w 5330428"/>
                <a:gd name="connsiteY2" fmla="*/ 646155 h 1034855"/>
                <a:gd name="connsiteX3" fmla="*/ 3078294 w 5330428"/>
                <a:gd name="connsiteY3" fmla="*/ 1033315 h 1034855"/>
                <a:gd name="connsiteX4" fmla="*/ 2574882 w 5330428"/>
                <a:gd name="connsiteY4" fmla="*/ 726548 h 1034855"/>
                <a:gd name="connsiteX5" fmla="*/ 1952262 w 5330428"/>
                <a:gd name="connsiteY5" fmla="*/ 873361 h 1034855"/>
                <a:gd name="connsiteX6" fmla="*/ 1176913 w 5330428"/>
                <a:gd name="connsiteY6" fmla="*/ 854854 h 1034855"/>
                <a:gd name="connsiteX7" fmla="*/ 456631 w 5330428"/>
                <a:gd name="connsiteY7" fmla="*/ 705291 h 1034855"/>
                <a:gd name="connsiteX8" fmla="*/ 27698 w 5330428"/>
                <a:gd name="connsiteY8" fmla="*/ 554451 h 1034855"/>
                <a:gd name="connsiteX9" fmla="*/ 140690 w 5330428"/>
                <a:gd name="connsiteY9" fmla="*/ 391262 h 1034855"/>
                <a:gd name="connsiteX10" fmla="*/ 700567 w 5330428"/>
                <a:gd name="connsiteY10" fmla="*/ 554450 h 1034855"/>
                <a:gd name="connsiteX11" fmla="*/ 1587668 w 5330428"/>
                <a:gd name="connsiteY11" fmla="*/ 674636 h 1034855"/>
                <a:gd name="connsiteX12" fmla="*/ 2493275 w 5330428"/>
                <a:gd name="connsiteY12" fmla="*/ 524834 h 1034855"/>
                <a:gd name="connsiteX13" fmla="*/ 3078294 w 5330428"/>
                <a:gd name="connsiteY13" fmla="*/ 927 h 1034855"/>
                <a:gd name="connsiteX14" fmla="*/ 3574166 w 5330428"/>
                <a:gd name="connsiteY14" fmla="*/ 419753 h 1034855"/>
                <a:gd name="connsiteX15" fmla="*/ 4127741 w 5330428"/>
                <a:gd name="connsiteY15" fmla="*/ 481073 h 1034855"/>
                <a:gd name="connsiteX16" fmla="*/ 4778711 w 5330428"/>
                <a:gd name="connsiteY16" fmla="*/ 637363 h 1034855"/>
                <a:gd name="connsiteX17" fmla="*/ 5330428 w 5330428"/>
                <a:gd name="connsiteY17" fmla="*/ 738476 h 1034855"/>
                <a:gd name="connsiteX0" fmla="*/ 5126548 w 5330428"/>
                <a:gd name="connsiteY0" fmla="*/ 925963 h 1034855"/>
                <a:gd name="connsiteX1" fmla="*/ 4251171 w 5330428"/>
                <a:gd name="connsiteY1" fmla="*/ 720890 h 1034855"/>
                <a:gd name="connsiteX2" fmla="*/ 3574167 w 5330428"/>
                <a:gd name="connsiteY2" fmla="*/ 646155 h 1034855"/>
                <a:gd name="connsiteX3" fmla="*/ 3078294 w 5330428"/>
                <a:gd name="connsiteY3" fmla="*/ 1033315 h 1034855"/>
                <a:gd name="connsiteX4" fmla="*/ 2574882 w 5330428"/>
                <a:gd name="connsiteY4" fmla="*/ 726548 h 1034855"/>
                <a:gd name="connsiteX5" fmla="*/ 1952262 w 5330428"/>
                <a:gd name="connsiteY5" fmla="*/ 873361 h 1034855"/>
                <a:gd name="connsiteX6" fmla="*/ 1176913 w 5330428"/>
                <a:gd name="connsiteY6" fmla="*/ 854854 h 1034855"/>
                <a:gd name="connsiteX7" fmla="*/ 456631 w 5330428"/>
                <a:gd name="connsiteY7" fmla="*/ 705291 h 1034855"/>
                <a:gd name="connsiteX8" fmla="*/ 27698 w 5330428"/>
                <a:gd name="connsiteY8" fmla="*/ 554451 h 1034855"/>
                <a:gd name="connsiteX9" fmla="*/ 140690 w 5330428"/>
                <a:gd name="connsiteY9" fmla="*/ 391262 h 1034855"/>
                <a:gd name="connsiteX10" fmla="*/ 700567 w 5330428"/>
                <a:gd name="connsiteY10" fmla="*/ 554450 h 1034855"/>
                <a:gd name="connsiteX11" fmla="*/ 1587668 w 5330428"/>
                <a:gd name="connsiteY11" fmla="*/ 674636 h 1034855"/>
                <a:gd name="connsiteX12" fmla="*/ 2493275 w 5330428"/>
                <a:gd name="connsiteY12" fmla="*/ 524834 h 1034855"/>
                <a:gd name="connsiteX13" fmla="*/ 3078294 w 5330428"/>
                <a:gd name="connsiteY13" fmla="*/ 927 h 1034855"/>
                <a:gd name="connsiteX14" fmla="*/ 3574166 w 5330428"/>
                <a:gd name="connsiteY14" fmla="*/ 419753 h 1034855"/>
                <a:gd name="connsiteX15" fmla="*/ 4127741 w 5330428"/>
                <a:gd name="connsiteY15" fmla="*/ 481073 h 1034855"/>
                <a:gd name="connsiteX16" fmla="*/ 4778711 w 5330428"/>
                <a:gd name="connsiteY16" fmla="*/ 637363 h 1034855"/>
                <a:gd name="connsiteX17" fmla="*/ 5330428 w 5330428"/>
                <a:gd name="connsiteY17" fmla="*/ 738476 h 1034855"/>
                <a:gd name="connsiteX0" fmla="*/ 5126548 w 5330428"/>
                <a:gd name="connsiteY0" fmla="*/ 925963 h 1034855"/>
                <a:gd name="connsiteX1" fmla="*/ 4251171 w 5330428"/>
                <a:gd name="connsiteY1" fmla="*/ 720890 h 1034855"/>
                <a:gd name="connsiteX2" fmla="*/ 3574167 w 5330428"/>
                <a:gd name="connsiteY2" fmla="*/ 646155 h 1034855"/>
                <a:gd name="connsiteX3" fmla="*/ 3078294 w 5330428"/>
                <a:gd name="connsiteY3" fmla="*/ 1033315 h 1034855"/>
                <a:gd name="connsiteX4" fmla="*/ 2574882 w 5330428"/>
                <a:gd name="connsiteY4" fmla="*/ 726548 h 1034855"/>
                <a:gd name="connsiteX5" fmla="*/ 1952262 w 5330428"/>
                <a:gd name="connsiteY5" fmla="*/ 873361 h 1034855"/>
                <a:gd name="connsiteX6" fmla="*/ 1176913 w 5330428"/>
                <a:gd name="connsiteY6" fmla="*/ 854854 h 1034855"/>
                <a:gd name="connsiteX7" fmla="*/ 456631 w 5330428"/>
                <a:gd name="connsiteY7" fmla="*/ 705291 h 1034855"/>
                <a:gd name="connsiteX8" fmla="*/ 27698 w 5330428"/>
                <a:gd name="connsiteY8" fmla="*/ 554451 h 1034855"/>
                <a:gd name="connsiteX9" fmla="*/ 140690 w 5330428"/>
                <a:gd name="connsiteY9" fmla="*/ 391262 h 1034855"/>
                <a:gd name="connsiteX10" fmla="*/ 700567 w 5330428"/>
                <a:gd name="connsiteY10" fmla="*/ 554450 h 1034855"/>
                <a:gd name="connsiteX11" fmla="*/ 1587668 w 5330428"/>
                <a:gd name="connsiteY11" fmla="*/ 674636 h 1034855"/>
                <a:gd name="connsiteX12" fmla="*/ 2493275 w 5330428"/>
                <a:gd name="connsiteY12" fmla="*/ 524834 h 1034855"/>
                <a:gd name="connsiteX13" fmla="*/ 3078294 w 5330428"/>
                <a:gd name="connsiteY13" fmla="*/ 927 h 1034855"/>
                <a:gd name="connsiteX14" fmla="*/ 3574166 w 5330428"/>
                <a:gd name="connsiteY14" fmla="*/ 419753 h 1034855"/>
                <a:gd name="connsiteX15" fmla="*/ 4127741 w 5330428"/>
                <a:gd name="connsiteY15" fmla="*/ 481073 h 1034855"/>
                <a:gd name="connsiteX16" fmla="*/ 4778711 w 5330428"/>
                <a:gd name="connsiteY16" fmla="*/ 637363 h 1034855"/>
                <a:gd name="connsiteX17" fmla="*/ 5330428 w 5330428"/>
                <a:gd name="connsiteY17" fmla="*/ 738476 h 1034855"/>
                <a:gd name="connsiteX0" fmla="*/ 5126548 w 5330428"/>
                <a:gd name="connsiteY0" fmla="*/ 925963 h 1034855"/>
                <a:gd name="connsiteX1" fmla="*/ 4251171 w 5330428"/>
                <a:gd name="connsiteY1" fmla="*/ 720890 h 1034855"/>
                <a:gd name="connsiteX2" fmla="*/ 3574167 w 5330428"/>
                <a:gd name="connsiteY2" fmla="*/ 646155 h 1034855"/>
                <a:gd name="connsiteX3" fmla="*/ 3078294 w 5330428"/>
                <a:gd name="connsiteY3" fmla="*/ 1033315 h 1034855"/>
                <a:gd name="connsiteX4" fmla="*/ 2574882 w 5330428"/>
                <a:gd name="connsiteY4" fmla="*/ 726548 h 1034855"/>
                <a:gd name="connsiteX5" fmla="*/ 1952262 w 5330428"/>
                <a:gd name="connsiteY5" fmla="*/ 873361 h 1034855"/>
                <a:gd name="connsiteX6" fmla="*/ 1176913 w 5330428"/>
                <a:gd name="connsiteY6" fmla="*/ 854854 h 1034855"/>
                <a:gd name="connsiteX7" fmla="*/ 456631 w 5330428"/>
                <a:gd name="connsiteY7" fmla="*/ 705291 h 1034855"/>
                <a:gd name="connsiteX8" fmla="*/ 27698 w 5330428"/>
                <a:gd name="connsiteY8" fmla="*/ 554451 h 1034855"/>
                <a:gd name="connsiteX9" fmla="*/ 140690 w 5330428"/>
                <a:gd name="connsiteY9" fmla="*/ 391262 h 1034855"/>
                <a:gd name="connsiteX10" fmla="*/ 700567 w 5330428"/>
                <a:gd name="connsiteY10" fmla="*/ 554450 h 1034855"/>
                <a:gd name="connsiteX11" fmla="*/ 1587668 w 5330428"/>
                <a:gd name="connsiteY11" fmla="*/ 674636 h 1034855"/>
                <a:gd name="connsiteX12" fmla="*/ 2493275 w 5330428"/>
                <a:gd name="connsiteY12" fmla="*/ 524834 h 1034855"/>
                <a:gd name="connsiteX13" fmla="*/ 3078294 w 5330428"/>
                <a:gd name="connsiteY13" fmla="*/ 927 h 1034855"/>
                <a:gd name="connsiteX14" fmla="*/ 3574166 w 5330428"/>
                <a:gd name="connsiteY14" fmla="*/ 419753 h 1034855"/>
                <a:gd name="connsiteX15" fmla="*/ 4127741 w 5330428"/>
                <a:gd name="connsiteY15" fmla="*/ 481073 h 1034855"/>
                <a:gd name="connsiteX16" fmla="*/ 4778711 w 5330428"/>
                <a:gd name="connsiteY16" fmla="*/ 637363 h 1034855"/>
                <a:gd name="connsiteX17" fmla="*/ 5330428 w 5330428"/>
                <a:gd name="connsiteY17" fmla="*/ 738476 h 1034855"/>
                <a:gd name="connsiteX0" fmla="*/ 5126548 w 5330428"/>
                <a:gd name="connsiteY0" fmla="*/ 925963 h 1034855"/>
                <a:gd name="connsiteX1" fmla="*/ 4767720 w 5330428"/>
                <a:gd name="connsiteY1" fmla="*/ 835191 h 1034855"/>
                <a:gd name="connsiteX2" fmla="*/ 4251171 w 5330428"/>
                <a:gd name="connsiteY2" fmla="*/ 720890 h 1034855"/>
                <a:gd name="connsiteX3" fmla="*/ 3574167 w 5330428"/>
                <a:gd name="connsiteY3" fmla="*/ 646155 h 1034855"/>
                <a:gd name="connsiteX4" fmla="*/ 3078294 w 5330428"/>
                <a:gd name="connsiteY4" fmla="*/ 1033315 h 1034855"/>
                <a:gd name="connsiteX5" fmla="*/ 2574882 w 5330428"/>
                <a:gd name="connsiteY5" fmla="*/ 726548 h 1034855"/>
                <a:gd name="connsiteX6" fmla="*/ 1952262 w 5330428"/>
                <a:gd name="connsiteY6" fmla="*/ 873361 h 1034855"/>
                <a:gd name="connsiteX7" fmla="*/ 1176913 w 5330428"/>
                <a:gd name="connsiteY7" fmla="*/ 854854 h 1034855"/>
                <a:gd name="connsiteX8" fmla="*/ 456631 w 5330428"/>
                <a:gd name="connsiteY8" fmla="*/ 705291 h 1034855"/>
                <a:gd name="connsiteX9" fmla="*/ 27698 w 5330428"/>
                <a:gd name="connsiteY9" fmla="*/ 554451 h 1034855"/>
                <a:gd name="connsiteX10" fmla="*/ 140690 w 5330428"/>
                <a:gd name="connsiteY10" fmla="*/ 391262 h 1034855"/>
                <a:gd name="connsiteX11" fmla="*/ 700567 w 5330428"/>
                <a:gd name="connsiteY11" fmla="*/ 554450 h 1034855"/>
                <a:gd name="connsiteX12" fmla="*/ 1587668 w 5330428"/>
                <a:gd name="connsiteY12" fmla="*/ 674636 h 1034855"/>
                <a:gd name="connsiteX13" fmla="*/ 2493275 w 5330428"/>
                <a:gd name="connsiteY13" fmla="*/ 524834 h 1034855"/>
                <a:gd name="connsiteX14" fmla="*/ 3078294 w 5330428"/>
                <a:gd name="connsiteY14" fmla="*/ 927 h 1034855"/>
                <a:gd name="connsiteX15" fmla="*/ 3574166 w 5330428"/>
                <a:gd name="connsiteY15" fmla="*/ 419753 h 1034855"/>
                <a:gd name="connsiteX16" fmla="*/ 4127741 w 5330428"/>
                <a:gd name="connsiteY16" fmla="*/ 481073 h 1034855"/>
                <a:gd name="connsiteX17" fmla="*/ 4778711 w 5330428"/>
                <a:gd name="connsiteY17" fmla="*/ 637363 h 1034855"/>
                <a:gd name="connsiteX18" fmla="*/ 5330428 w 5330428"/>
                <a:gd name="connsiteY18" fmla="*/ 738476 h 1034855"/>
                <a:gd name="connsiteX0" fmla="*/ 5126548 w 5330428"/>
                <a:gd name="connsiteY0" fmla="*/ 925963 h 1034855"/>
                <a:gd name="connsiteX1" fmla="*/ 4695183 w 5330428"/>
                <a:gd name="connsiteY1" fmla="*/ 843984 h 1034855"/>
                <a:gd name="connsiteX2" fmla="*/ 4251171 w 5330428"/>
                <a:gd name="connsiteY2" fmla="*/ 720890 h 1034855"/>
                <a:gd name="connsiteX3" fmla="*/ 3574167 w 5330428"/>
                <a:gd name="connsiteY3" fmla="*/ 646155 h 1034855"/>
                <a:gd name="connsiteX4" fmla="*/ 3078294 w 5330428"/>
                <a:gd name="connsiteY4" fmla="*/ 1033315 h 1034855"/>
                <a:gd name="connsiteX5" fmla="*/ 2574882 w 5330428"/>
                <a:gd name="connsiteY5" fmla="*/ 726548 h 1034855"/>
                <a:gd name="connsiteX6" fmla="*/ 1952262 w 5330428"/>
                <a:gd name="connsiteY6" fmla="*/ 873361 h 1034855"/>
                <a:gd name="connsiteX7" fmla="*/ 1176913 w 5330428"/>
                <a:gd name="connsiteY7" fmla="*/ 854854 h 1034855"/>
                <a:gd name="connsiteX8" fmla="*/ 456631 w 5330428"/>
                <a:gd name="connsiteY8" fmla="*/ 705291 h 1034855"/>
                <a:gd name="connsiteX9" fmla="*/ 27698 w 5330428"/>
                <a:gd name="connsiteY9" fmla="*/ 554451 h 1034855"/>
                <a:gd name="connsiteX10" fmla="*/ 140690 w 5330428"/>
                <a:gd name="connsiteY10" fmla="*/ 391262 h 1034855"/>
                <a:gd name="connsiteX11" fmla="*/ 700567 w 5330428"/>
                <a:gd name="connsiteY11" fmla="*/ 554450 h 1034855"/>
                <a:gd name="connsiteX12" fmla="*/ 1587668 w 5330428"/>
                <a:gd name="connsiteY12" fmla="*/ 674636 h 1034855"/>
                <a:gd name="connsiteX13" fmla="*/ 2493275 w 5330428"/>
                <a:gd name="connsiteY13" fmla="*/ 524834 h 1034855"/>
                <a:gd name="connsiteX14" fmla="*/ 3078294 w 5330428"/>
                <a:gd name="connsiteY14" fmla="*/ 927 h 1034855"/>
                <a:gd name="connsiteX15" fmla="*/ 3574166 w 5330428"/>
                <a:gd name="connsiteY15" fmla="*/ 419753 h 1034855"/>
                <a:gd name="connsiteX16" fmla="*/ 4127741 w 5330428"/>
                <a:gd name="connsiteY16" fmla="*/ 481073 h 1034855"/>
                <a:gd name="connsiteX17" fmla="*/ 4778711 w 5330428"/>
                <a:gd name="connsiteY17" fmla="*/ 637363 h 1034855"/>
                <a:gd name="connsiteX18" fmla="*/ 5330428 w 5330428"/>
                <a:gd name="connsiteY18" fmla="*/ 738476 h 1034855"/>
                <a:gd name="connsiteX0" fmla="*/ 5126548 w 5330428"/>
                <a:gd name="connsiteY0" fmla="*/ 925963 h 1034855"/>
                <a:gd name="connsiteX1" fmla="*/ 4695183 w 5330428"/>
                <a:gd name="connsiteY1" fmla="*/ 843984 h 1034855"/>
                <a:gd name="connsiteX2" fmla="*/ 4251171 w 5330428"/>
                <a:gd name="connsiteY2" fmla="*/ 720890 h 1034855"/>
                <a:gd name="connsiteX3" fmla="*/ 3574167 w 5330428"/>
                <a:gd name="connsiteY3" fmla="*/ 646155 h 1034855"/>
                <a:gd name="connsiteX4" fmla="*/ 3078294 w 5330428"/>
                <a:gd name="connsiteY4" fmla="*/ 1033315 h 1034855"/>
                <a:gd name="connsiteX5" fmla="*/ 2574882 w 5330428"/>
                <a:gd name="connsiteY5" fmla="*/ 726548 h 1034855"/>
                <a:gd name="connsiteX6" fmla="*/ 1952262 w 5330428"/>
                <a:gd name="connsiteY6" fmla="*/ 873361 h 1034855"/>
                <a:gd name="connsiteX7" fmla="*/ 1176913 w 5330428"/>
                <a:gd name="connsiteY7" fmla="*/ 854854 h 1034855"/>
                <a:gd name="connsiteX8" fmla="*/ 456631 w 5330428"/>
                <a:gd name="connsiteY8" fmla="*/ 705291 h 1034855"/>
                <a:gd name="connsiteX9" fmla="*/ 27698 w 5330428"/>
                <a:gd name="connsiteY9" fmla="*/ 554451 h 1034855"/>
                <a:gd name="connsiteX10" fmla="*/ 140690 w 5330428"/>
                <a:gd name="connsiteY10" fmla="*/ 391262 h 1034855"/>
                <a:gd name="connsiteX11" fmla="*/ 700567 w 5330428"/>
                <a:gd name="connsiteY11" fmla="*/ 554450 h 1034855"/>
                <a:gd name="connsiteX12" fmla="*/ 1587668 w 5330428"/>
                <a:gd name="connsiteY12" fmla="*/ 674636 h 1034855"/>
                <a:gd name="connsiteX13" fmla="*/ 2493275 w 5330428"/>
                <a:gd name="connsiteY13" fmla="*/ 524834 h 1034855"/>
                <a:gd name="connsiteX14" fmla="*/ 3078294 w 5330428"/>
                <a:gd name="connsiteY14" fmla="*/ 927 h 1034855"/>
                <a:gd name="connsiteX15" fmla="*/ 3574166 w 5330428"/>
                <a:gd name="connsiteY15" fmla="*/ 419753 h 1034855"/>
                <a:gd name="connsiteX16" fmla="*/ 4127741 w 5330428"/>
                <a:gd name="connsiteY16" fmla="*/ 481073 h 1034855"/>
                <a:gd name="connsiteX17" fmla="*/ 4778711 w 5330428"/>
                <a:gd name="connsiteY17" fmla="*/ 637363 h 1034855"/>
                <a:gd name="connsiteX18" fmla="*/ 5330428 w 5330428"/>
                <a:gd name="connsiteY18" fmla="*/ 738476 h 1034855"/>
                <a:gd name="connsiteX0" fmla="*/ 5126548 w 5330428"/>
                <a:gd name="connsiteY0" fmla="*/ 925963 h 1034855"/>
                <a:gd name="connsiteX1" fmla="*/ 4695183 w 5330428"/>
                <a:gd name="connsiteY1" fmla="*/ 839588 h 1034855"/>
                <a:gd name="connsiteX2" fmla="*/ 4251171 w 5330428"/>
                <a:gd name="connsiteY2" fmla="*/ 720890 h 1034855"/>
                <a:gd name="connsiteX3" fmla="*/ 3574167 w 5330428"/>
                <a:gd name="connsiteY3" fmla="*/ 646155 h 1034855"/>
                <a:gd name="connsiteX4" fmla="*/ 3078294 w 5330428"/>
                <a:gd name="connsiteY4" fmla="*/ 1033315 h 1034855"/>
                <a:gd name="connsiteX5" fmla="*/ 2574882 w 5330428"/>
                <a:gd name="connsiteY5" fmla="*/ 726548 h 1034855"/>
                <a:gd name="connsiteX6" fmla="*/ 1952262 w 5330428"/>
                <a:gd name="connsiteY6" fmla="*/ 873361 h 1034855"/>
                <a:gd name="connsiteX7" fmla="*/ 1176913 w 5330428"/>
                <a:gd name="connsiteY7" fmla="*/ 854854 h 1034855"/>
                <a:gd name="connsiteX8" fmla="*/ 456631 w 5330428"/>
                <a:gd name="connsiteY8" fmla="*/ 705291 h 1034855"/>
                <a:gd name="connsiteX9" fmla="*/ 27698 w 5330428"/>
                <a:gd name="connsiteY9" fmla="*/ 554451 h 1034855"/>
                <a:gd name="connsiteX10" fmla="*/ 140690 w 5330428"/>
                <a:gd name="connsiteY10" fmla="*/ 391262 h 1034855"/>
                <a:gd name="connsiteX11" fmla="*/ 700567 w 5330428"/>
                <a:gd name="connsiteY11" fmla="*/ 554450 h 1034855"/>
                <a:gd name="connsiteX12" fmla="*/ 1587668 w 5330428"/>
                <a:gd name="connsiteY12" fmla="*/ 674636 h 1034855"/>
                <a:gd name="connsiteX13" fmla="*/ 2493275 w 5330428"/>
                <a:gd name="connsiteY13" fmla="*/ 524834 h 1034855"/>
                <a:gd name="connsiteX14" fmla="*/ 3078294 w 5330428"/>
                <a:gd name="connsiteY14" fmla="*/ 927 h 1034855"/>
                <a:gd name="connsiteX15" fmla="*/ 3574166 w 5330428"/>
                <a:gd name="connsiteY15" fmla="*/ 419753 h 1034855"/>
                <a:gd name="connsiteX16" fmla="*/ 4127741 w 5330428"/>
                <a:gd name="connsiteY16" fmla="*/ 481073 h 1034855"/>
                <a:gd name="connsiteX17" fmla="*/ 4778711 w 5330428"/>
                <a:gd name="connsiteY17" fmla="*/ 637363 h 1034855"/>
                <a:gd name="connsiteX18" fmla="*/ 5330428 w 5330428"/>
                <a:gd name="connsiteY18" fmla="*/ 738476 h 1034855"/>
                <a:gd name="connsiteX0" fmla="*/ 5126548 w 5330428"/>
                <a:gd name="connsiteY0" fmla="*/ 925963 h 1034855"/>
                <a:gd name="connsiteX1" fmla="*/ 4695183 w 5330428"/>
                <a:gd name="connsiteY1" fmla="*/ 839588 h 1034855"/>
                <a:gd name="connsiteX2" fmla="*/ 4251171 w 5330428"/>
                <a:gd name="connsiteY2" fmla="*/ 720890 h 1034855"/>
                <a:gd name="connsiteX3" fmla="*/ 3574167 w 5330428"/>
                <a:gd name="connsiteY3" fmla="*/ 646155 h 1034855"/>
                <a:gd name="connsiteX4" fmla="*/ 3078294 w 5330428"/>
                <a:gd name="connsiteY4" fmla="*/ 1033315 h 1034855"/>
                <a:gd name="connsiteX5" fmla="*/ 2574882 w 5330428"/>
                <a:gd name="connsiteY5" fmla="*/ 726548 h 1034855"/>
                <a:gd name="connsiteX6" fmla="*/ 1952262 w 5330428"/>
                <a:gd name="connsiteY6" fmla="*/ 873361 h 1034855"/>
                <a:gd name="connsiteX7" fmla="*/ 1176913 w 5330428"/>
                <a:gd name="connsiteY7" fmla="*/ 854854 h 1034855"/>
                <a:gd name="connsiteX8" fmla="*/ 456631 w 5330428"/>
                <a:gd name="connsiteY8" fmla="*/ 705291 h 1034855"/>
                <a:gd name="connsiteX9" fmla="*/ 27698 w 5330428"/>
                <a:gd name="connsiteY9" fmla="*/ 554451 h 1034855"/>
                <a:gd name="connsiteX10" fmla="*/ 140690 w 5330428"/>
                <a:gd name="connsiteY10" fmla="*/ 391262 h 1034855"/>
                <a:gd name="connsiteX11" fmla="*/ 700567 w 5330428"/>
                <a:gd name="connsiteY11" fmla="*/ 554450 h 1034855"/>
                <a:gd name="connsiteX12" fmla="*/ 1587668 w 5330428"/>
                <a:gd name="connsiteY12" fmla="*/ 674636 h 1034855"/>
                <a:gd name="connsiteX13" fmla="*/ 2493275 w 5330428"/>
                <a:gd name="connsiteY13" fmla="*/ 524834 h 1034855"/>
                <a:gd name="connsiteX14" fmla="*/ 3078294 w 5330428"/>
                <a:gd name="connsiteY14" fmla="*/ 927 h 1034855"/>
                <a:gd name="connsiteX15" fmla="*/ 3574166 w 5330428"/>
                <a:gd name="connsiteY15" fmla="*/ 419753 h 1034855"/>
                <a:gd name="connsiteX16" fmla="*/ 4127741 w 5330428"/>
                <a:gd name="connsiteY16" fmla="*/ 481073 h 1034855"/>
                <a:gd name="connsiteX17" fmla="*/ 4778711 w 5330428"/>
                <a:gd name="connsiteY17" fmla="*/ 637363 h 1034855"/>
                <a:gd name="connsiteX18" fmla="*/ 5330428 w 5330428"/>
                <a:gd name="connsiteY18" fmla="*/ 738476 h 1034855"/>
                <a:gd name="connsiteX0" fmla="*/ 5126548 w 5330428"/>
                <a:gd name="connsiteY0" fmla="*/ 925963 h 1034855"/>
                <a:gd name="connsiteX1" fmla="*/ 4699579 w 5330428"/>
                <a:gd name="connsiteY1" fmla="*/ 830795 h 1034855"/>
                <a:gd name="connsiteX2" fmla="*/ 4251171 w 5330428"/>
                <a:gd name="connsiteY2" fmla="*/ 720890 h 1034855"/>
                <a:gd name="connsiteX3" fmla="*/ 3574167 w 5330428"/>
                <a:gd name="connsiteY3" fmla="*/ 646155 h 1034855"/>
                <a:gd name="connsiteX4" fmla="*/ 3078294 w 5330428"/>
                <a:gd name="connsiteY4" fmla="*/ 1033315 h 1034855"/>
                <a:gd name="connsiteX5" fmla="*/ 2574882 w 5330428"/>
                <a:gd name="connsiteY5" fmla="*/ 726548 h 1034855"/>
                <a:gd name="connsiteX6" fmla="*/ 1952262 w 5330428"/>
                <a:gd name="connsiteY6" fmla="*/ 873361 h 1034855"/>
                <a:gd name="connsiteX7" fmla="*/ 1176913 w 5330428"/>
                <a:gd name="connsiteY7" fmla="*/ 854854 h 1034855"/>
                <a:gd name="connsiteX8" fmla="*/ 456631 w 5330428"/>
                <a:gd name="connsiteY8" fmla="*/ 705291 h 1034855"/>
                <a:gd name="connsiteX9" fmla="*/ 27698 w 5330428"/>
                <a:gd name="connsiteY9" fmla="*/ 554451 h 1034855"/>
                <a:gd name="connsiteX10" fmla="*/ 140690 w 5330428"/>
                <a:gd name="connsiteY10" fmla="*/ 391262 h 1034855"/>
                <a:gd name="connsiteX11" fmla="*/ 700567 w 5330428"/>
                <a:gd name="connsiteY11" fmla="*/ 554450 h 1034855"/>
                <a:gd name="connsiteX12" fmla="*/ 1587668 w 5330428"/>
                <a:gd name="connsiteY12" fmla="*/ 674636 h 1034855"/>
                <a:gd name="connsiteX13" fmla="*/ 2493275 w 5330428"/>
                <a:gd name="connsiteY13" fmla="*/ 524834 h 1034855"/>
                <a:gd name="connsiteX14" fmla="*/ 3078294 w 5330428"/>
                <a:gd name="connsiteY14" fmla="*/ 927 h 1034855"/>
                <a:gd name="connsiteX15" fmla="*/ 3574166 w 5330428"/>
                <a:gd name="connsiteY15" fmla="*/ 419753 h 1034855"/>
                <a:gd name="connsiteX16" fmla="*/ 4127741 w 5330428"/>
                <a:gd name="connsiteY16" fmla="*/ 481073 h 1034855"/>
                <a:gd name="connsiteX17" fmla="*/ 4778711 w 5330428"/>
                <a:gd name="connsiteY17" fmla="*/ 637363 h 1034855"/>
                <a:gd name="connsiteX18" fmla="*/ 5330428 w 5330428"/>
                <a:gd name="connsiteY18" fmla="*/ 738476 h 1034855"/>
                <a:gd name="connsiteX0" fmla="*/ 5126548 w 5330428"/>
                <a:gd name="connsiteY0" fmla="*/ 925963 h 1034855"/>
                <a:gd name="connsiteX1" fmla="*/ 4699579 w 5330428"/>
                <a:gd name="connsiteY1" fmla="*/ 830795 h 1034855"/>
                <a:gd name="connsiteX2" fmla="*/ 4251171 w 5330428"/>
                <a:gd name="connsiteY2" fmla="*/ 720890 h 1034855"/>
                <a:gd name="connsiteX3" fmla="*/ 3574167 w 5330428"/>
                <a:gd name="connsiteY3" fmla="*/ 646155 h 1034855"/>
                <a:gd name="connsiteX4" fmla="*/ 3078294 w 5330428"/>
                <a:gd name="connsiteY4" fmla="*/ 1033315 h 1034855"/>
                <a:gd name="connsiteX5" fmla="*/ 2574882 w 5330428"/>
                <a:gd name="connsiteY5" fmla="*/ 726548 h 1034855"/>
                <a:gd name="connsiteX6" fmla="*/ 1952262 w 5330428"/>
                <a:gd name="connsiteY6" fmla="*/ 873361 h 1034855"/>
                <a:gd name="connsiteX7" fmla="*/ 1176913 w 5330428"/>
                <a:gd name="connsiteY7" fmla="*/ 854854 h 1034855"/>
                <a:gd name="connsiteX8" fmla="*/ 456631 w 5330428"/>
                <a:gd name="connsiteY8" fmla="*/ 705291 h 1034855"/>
                <a:gd name="connsiteX9" fmla="*/ 27698 w 5330428"/>
                <a:gd name="connsiteY9" fmla="*/ 554451 h 1034855"/>
                <a:gd name="connsiteX10" fmla="*/ 140690 w 5330428"/>
                <a:gd name="connsiteY10" fmla="*/ 391262 h 1034855"/>
                <a:gd name="connsiteX11" fmla="*/ 700567 w 5330428"/>
                <a:gd name="connsiteY11" fmla="*/ 554450 h 1034855"/>
                <a:gd name="connsiteX12" fmla="*/ 1587668 w 5330428"/>
                <a:gd name="connsiteY12" fmla="*/ 674636 h 1034855"/>
                <a:gd name="connsiteX13" fmla="*/ 2493275 w 5330428"/>
                <a:gd name="connsiteY13" fmla="*/ 524834 h 1034855"/>
                <a:gd name="connsiteX14" fmla="*/ 3078294 w 5330428"/>
                <a:gd name="connsiteY14" fmla="*/ 927 h 1034855"/>
                <a:gd name="connsiteX15" fmla="*/ 3574166 w 5330428"/>
                <a:gd name="connsiteY15" fmla="*/ 419753 h 1034855"/>
                <a:gd name="connsiteX16" fmla="*/ 4127741 w 5330428"/>
                <a:gd name="connsiteY16" fmla="*/ 481073 h 1034855"/>
                <a:gd name="connsiteX17" fmla="*/ 4778711 w 5330428"/>
                <a:gd name="connsiteY17" fmla="*/ 637363 h 1034855"/>
                <a:gd name="connsiteX18" fmla="*/ 5330428 w 5330428"/>
                <a:gd name="connsiteY18" fmla="*/ 738476 h 1034855"/>
                <a:gd name="connsiteX0" fmla="*/ 5126548 w 5330428"/>
                <a:gd name="connsiteY0" fmla="*/ 925963 h 1034855"/>
                <a:gd name="connsiteX1" fmla="*/ 4703975 w 5330428"/>
                <a:gd name="connsiteY1" fmla="*/ 841786 h 1034855"/>
                <a:gd name="connsiteX2" fmla="*/ 4251171 w 5330428"/>
                <a:gd name="connsiteY2" fmla="*/ 720890 h 1034855"/>
                <a:gd name="connsiteX3" fmla="*/ 3574167 w 5330428"/>
                <a:gd name="connsiteY3" fmla="*/ 646155 h 1034855"/>
                <a:gd name="connsiteX4" fmla="*/ 3078294 w 5330428"/>
                <a:gd name="connsiteY4" fmla="*/ 1033315 h 1034855"/>
                <a:gd name="connsiteX5" fmla="*/ 2574882 w 5330428"/>
                <a:gd name="connsiteY5" fmla="*/ 726548 h 1034855"/>
                <a:gd name="connsiteX6" fmla="*/ 1952262 w 5330428"/>
                <a:gd name="connsiteY6" fmla="*/ 873361 h 1034855"/>
                <a:gd name="connsiteX7" fmla="*/ 1176913 w 5330428"/>
                <a:gd name="connsiteY7" fmla="*/ 854854 h 1034855"/>
                <a:gd name="connsiteX8" fmla="*/ 456631 w 5330428"/>
                <a:gd name="connsiteY8" fmla="*/ 705291 h 1034855"/>
                <a:gd name="connsiteX9" fmla="*/ 27698 w 5330428"/>
                <a:gd name="connsiteY9" fmla="*/ 554451 h 1034855"/>
                <a:gd name="connsiteX10" fmla="*/ 140690 w 5330428"/>
                <a:gd name="connsiteY10" fmla="*/ 391262 h 1034855"/>
                <a:gd name="connsiteX11" fmla="*/ 700567 w 5330428"/>
                <a:gd name="connsiteY11" fmla="*/ 554450 h 1034855"/>
                <a:gd name="connsiteX12" fmla="*/ 1587668 w 5330428"/>
                <a:gd name="connsiteY12" fmla="*/ 674636 h 1034855"/>
                <a:gd name="connsiteX13" fmla="*/ 2493275 w 5330428"/>
                <a:gd name="connsiteY13" fmla="*/ 524834 h 1034855"/>
                <a:gd name="connsiteX14" fmla="*/ 3078294 w 5330428"/>
                <a:gd name="connsiteY14" fmla="*/ 927 h 1034855"/>
                <a:gd name="connsiteX15" fmla="*/ 3574166 w 5330428"/>
                <a:gd name="connsiteY15" fmla="*/ 419753 h 1034855"/>
                <a:gd name="connsiteX16" fmla="*/ 4127741 w 5330428"/>
                <a:gd name="connsiteY16" fmla="*/ 481073 h 1034855"/>
                <a:gd name="connsiteX17" fmla="*/ 4778711 w 5330428"/>
                <a:gd name="connsiteY17" fmla="*/ 637363 h 1034855"/>
                <a:gd name="connsiteX18" fmla="*/ 5330428 w 5330428"/>
                <a:gd name="connsiteY18" fmla="*/ 738476 h 1034855"/>
                <a:gd name="connsiteX0" fmla="*/ 5126548 w 5330428"/>
                <a:gd name="connsiteY0" fmla="*/ 925963 h 1034855"/>
                <a:gd name="connsiteX1" fmla="*/ 4703975 w 5330428"/>
                <a:gd name="connsiteY1" fmla="*/ 841786 h 1034855"/>
                <a:gd name="connsiteX2" fmla="*/ 4251171 w 5330428"/>
                <a:gd name="connsiteY2" fmla="*/ 720890 h 1034855"/>
                <a:gd name="connsiteX3" fmla="*/ 3574167 w 5330428"/>
                <a:gd name="connsiteY3" fmla="*/ 646155 h 1034855"/>
                <a:gd name="connsiteX4" fmla="*/ 3078294 w 5330428"/>
                <a:gd name="connsiteY4" fmla="*/ 1033315 h 1034855"/>
                <a:gd name="connsiteX5" fmla="*/ 2574882 w 5330428"/>
                <a:gd name="connsiteY5" fmla="*/ 726548 h 1034855"/>
                <a:gd name="connsiteX6" fmla="*/ 1952262 w 5330428"/>
                <a:gd name="connsiteY6" fmla="*/ 873361 h 1034855"/>
                <a:gd name="connsiteX7" fmla="*/ 1176913 w 5330428"/>
                <a:gd name="connsiteY7" fmla="*/ 854854 h 1034855"/>
                <a:gd name="connsiteX8" fmla="*/ 456631 w 5330428"/>
                <a:gd name="connsiteY8" fmla="*/ 705291 h 1034855"/>
                <a:gd name="connsiteX9" fmla="*/ 27698 w 5330428"/>
                <a:gd name="connsiteY9" fmla="*/ 554451 h 1034855"/>
                <a:gd name="connsiteX10" fmla="*/ 140690 w 5330428"/>
                <a:gd name="connsiteY10" fmla="*/ 391262 h 1034855"/>
                <a:gd name="connsiteX11" fmla="*/ 700567 w 5330428"/>
                <a:gd name="connsiteY11" fmla="*/ 554450 h 1034855"/>
                <a:gd name="connsiteX12" fmla="*/ 1587668 w 5330428"/>
                <a:gd name="connsiteY12" fmla="*/ 674636 h 1034855"/>
                <a:gd name="connsiteX13" fmla="*/ 2493275 w 5330428"/>
                <a:gd name="connsiteY13" fmla="*/ 524834 h 1034855"/>
                <a:gd name="connsiteX14" fmla="*/ 3078294 w 5330428"/>
                <a:gd name="connsiteY14" fmla="*/ 927 h 1034855"/>
                <a:gd name="connsiteX15" fmla="*/ 3574166 w 5330428"/>
                <a:gd name="connsiteY15" fmla="*/ 419753 h 1034855"/>
                <a:gd name="connsiteX16" fmla="*/ 4127741 w 5330428"/>
                <a:gd name="connsiteY16" fmla="*/ 481073 h 1034855"/>
                <a:gd name="connsiteX17" fmla="*/ 4778711 w 5330428"/>
                <a:gd name="connsiteY17" fmla="*/ 637363 h 1034855"/>
                <a:gd name="connsiteX18" fmla="*/ 5330428 w 5330428"/>
                <a:gd name="connsiteY18" fmla="*/ 738476 h 1034855"/>
                <a:gd name="connsiteX0" fmla="*/ 5126548 w 5330428"/>
                <a:gd name="connsiteY0" fmla="*/ 925963 h 1034855"/>
                <a:gd name="connsiteX1" fmla="*/ 4703975 w 5330428"/>
                <a:gd name="connsiteY1" fmla="*/ 841786 h 1034855"/>
                <a:gd name="connsiteX2" fmla="*/ 4251171 w 5330428"/>
                <a:gd name="connsiteY2" fmla="*/ 720890 h 1034855"/>
                <a:gd name="connsiteX3" fmla="*/ 3574167 w 5330428"/>
                <a:gd name="connsiteY3" fmla="*/ 646155 h 1034855"/>
                <a:gd name="connsiteX4" fmla="*/ 3078294 w 5330428"/>
                <a:gd name="connsiteY4" fmla="*/ 1033315 h 1034855"/>
                <a:gd name="connsiteX5" fmla="*/ 2574882 w 5330428"/>
                <a:gd name="connsiteY5" fmla="*/ 726548 h 1034855"/>
                <a:gd name="connsiteX6" fmla="*/ 1952262 w 5330428"/>
                <a:gd name="connsiteY6" fmla="*/ 873361 h 1034855"/>
                <a:gd name="connsiteX7" fmla="*/ 1176913 w 5330428"/>
                <a:gd name="connsiteY7" fmla="*/ 854854 h 1034855"/>
                <a:gd name="connsiteX8" fmla="*/ 456631 w 5330428"/>
                <a:gd name="connsiteY8" fmla="*/ 705291 h 1034855"/>
                <a:gd name="connsiteX9" fmla="*/ 27698 w 5330428"/>
                <a:gd name="connsiteY9" fmla="*/ 554451 h 1034855"/>
                <a:gd name="connsiteX10" fmla="*/ 140690 w 5330428"/>
                <a:gd name="connsiteY10" fmla="*/ 391262 h 1034855"/>
                <a:gd name="connsiteX11" fmla="*/ 700567 w 5330428"/>
                <a:gd name="connsiteY11" fmla="*/ 554450 h 1034855"/>
                <a:gd name="connsiteX12" fmla="*/ 1587668 w 5330428"/>
                <a:gd name="connsiteY12" fmla="*/ 674636 h 1034855"/>
                <a:gd name="connsiteX13" fmla="*/ 2493275 w 5330428"/>
                <a:gd name="connsiteY13" fmla="*/ 524834 h 1034855"/>
                <a:gd name="connsiteX14" fmla="*/ 3078294 w 5330428"/>
                <a:gd name="connsiteY14" fmla="*/ 927 h 1034855"/>
                <a:gd name="connsiteX15" fmla="*/ 3574166 w 5330428"/>
                <a:gd name="connsiteY15" fmla="*/ 419753 h 1034855"/>
                <a:gd name="connsiteX16" fmla="*/ 4127741 w 5330428"/>
                <a:gd name="connsiteY16" fmla="*/ 481073 h 1034855"/>
                <a:gd name="connsiteX17" fmla="*/ 4778711 w 5330428"/>
                <a:gd name="connsiteY17" fmla="*/ 637363 h 1034855"/>
                <a:gd name="connsiteX18" fmla="*/ 5330428 w 5330428"/>
                <a:gd name="connsiteY18" fmla="*/ 738476 h 1034855"/>
                <a:gd name="connsiteX0" fmla="*/ 5126548 w 5371295"/>
                <a:gd name="connsiteY0" fmla="*/ 925963 h 1034855"/>
                <a:gd name="connsiteX1" fmla="*/ 4703975 w 5371295"/>
                <a:gd name="connsiteY1" fmla="*/ 841786 h 1034855"/>
                <a:gd name="connsiteX2" fmla="*/ 4251171 w 5371295"/>
                <a:gd name="connsiteY2" fmla="*/ 720890 h 1034855"/>
                <a:gd name="connsiteX3" fmla="*/ 3574167 w 5371295"/>
                <a:gd name="connsiteY3" fmla="*/ 646155 h 1034855"/>
                <a:gd name="connsiteX4" fmla="*/ 3078294 w 5371295"/>
                <a:gd name="connsiteY4" fmla="*/ 1033315 h 1034855"/>
                <a:gd name="connsiteX5" fmla="*/ 2574882 w 5371295"/>
                <a:gd name="connsiteY5" fmla="*/ 726548 h 1034855"/>
                <a:gd name="connsiteX6" fmla="*/ 1952262 w 5371295"/>
                <a:gd name="connsiteY6" fmla="*/ 873361 h 1034855"/>
                <a:gd name="connsiteX7" fmla="*/ 1176913 w 5371295"/>
                <a:gd name="connsiteY7" fmla="*/ 854854 h 1034855"/>
                <a:gd name="connsiteX8" fmla="*/ 456631 w 5371295"/>
                <a:gd name="connsiteY8" fmla="*/ 705291 h 1034855"/>
                <a:gd name="connsiteX9" fmla="*/ 27698 w 5371295"/>
                <a:gd name="connsiteY9" fmla="*/ 554451 h 1034855"/>
                <a:gd name="connsiteX10" fmla="*/ 140690 w 5371295"/>
                <a:gd name="connsiteY10" fmla="*/ 391262 h 1034855"/>
                <a:gd name="connsiteX11" fmla="*/ 700567 w 5371295"/>
                <a:gd name="connsiteY11" fmla="*/ 554450 h 1034855"/>
                <a:gd name="connsiteX12" fmla="*/ 1587668 w 5371295"/>
                <a:gd name="connsiteY12" fmla="*/ 674636 h 1034855"/>
                <a:gd name="connsiteX13" fmla="*/ 2493275 w 5371295"/>
                <a:gd name="connsiteY13" fmla="*/ 524834 h 1034855"/>
                <a:gd name="connsiteX14" fmla="*/ 3078294 w 5371295"/>
                <a:gd name="connsiteY14" fmla="*/ 927 h 1034855"/>
                <a:gd name="connsiteX15" fmla="*/ 3574166 w 5371295"/>
                <a:gd name="connsiteY15" fmla="*/ 419753 h 1034855"/>
                <a:gd name="connsiteX16" fmla="*/ 4127741 w 5371295"/>
                <a:gd name="connsiteY16" fmla="*/ 481073 h 1034855"/>
                <a:gd name="connsiteX17" fmla="*/ 4778711 w 5371295"/>
                <a:gd name="connsiteY17" fmla="*/ 637363 h 1034855"/>
                <a:gd name="connsiteX18" fmla="*/ 5330428 w 5371295"/>
                <a:gd name="connsiteY18" fmla="*/ 738476 h 1034855"/>
                <a:gd name="connsiteX19" fmla="*/ 5330427 w 5371295"/>
                <a:gd name="connsiteY19" fmla="*/ 738475 h 1034855"/>
                <a:gd name="connsiteX0" fmla="*/ 5126548 w 5389112"/>
                <a:gd name="connsiteY0" fmla="*/ 925963 h 1034855"/>
                <a:gd name="connsiteX1" fmla="*/ 4703975 w 5389112"/>
                <a:gd name="connsiteY1" fmla="*/ 841786 h 1034855"/>
                <a:gd name="connsiteX2" fmla="*/ 4251171 w 5389112"/>
                <a:gd name="connsiteY2" fmla="*/ 720890 h 1034855"/>
                <a:gd name="connsiteX3" fmla="*/ 3574167 w 5389112"/>
                <a:gd name="connsiteY3" fmla="*/ 646155 h 1034855"/>
                <a:gd name="connsiteX4" fmla="*/ 3078294 w 5389112"/>
                <a:gd name="connsiteY4" fmla="*/ 1033315 h 1034855"/>
                <a:gd name="connsiteX5" fmla="*/ 2574882 w 5389112"/>
                <a:gd name="connsiteY5" fmla="*/ 726548 h 1034855"/>
                <a:gd name="connsiteX6" fmla="*/ 1952262 w 5389112"/>
                <a:gd name="connsiteY6" fmla="*/ 873361 h 1034855"/>
                <a:gd name="connsiteX7" fmla="*/ 1176913 w 5389112"/>
                <a:gd name="connsiteY7" fmla="*/ 854854 h 1034855"/>
                <a:gd name="connsiteX8" fmla="*/ 456631 w 5389112"/>
                <a:gd name="connsiteY8" fmla="*/ 705291 h 1034855"/>
                <a:gd name="connsiteX9" fmla="*/ 27698 w 5389112"/>
                <a:gd name="connsiteY9" fmla="*/ 554451 h 1034855"/>
                <a:gd name="connsiteX10" fmla="*/ 140690 w 5389112"/>
                <a:gd name="connsiteY10" fmla="*/ 391262 h 1034855"/>
                <a:gd name="connsiteX11" fmla="*/ 700567 w 5389112"/>
                <a:gd name="connsiteY11" fmla="*/ 554450 h 1034855"/>
                <a:gd name="connsiteX12" fmla="*/ 1587668 w 5389112"/>
                <a:gd name="connsiteY12" fmla="*/ 674636 h 1034855"/>
                <a:gd name="connsiteX13" fmla="*/ 2493275 w 5389112"/>
                <a:gd name="connsiteY13" fmla="*/ 524834 h 1034855"/>
                <a:gd name="connsiteX14" fmla="*/ 3078294 w 5389112"/>
                <a:gd name="connsiteY14" fmla="*/ 927 h 1034855"/>
                <a:gd name="connsiteX15" fmla="*/ 3574166 w 5389112"/>
                <a:gd name="connsiteY15" fmla="*/ 419753 h 1034855"/>
                <a:gd name="connsiteX16" fmla="*/ 4127741 w 5389112"/>
                <a:gd name="connsiteY16" fmla="*/ 481073 h 1034855"/>
                <a:gd name="connsiteX17" fmla="*/ 4778711 w 5389112"/>
                <a:gd name="connsiteY17" fmla="*/ 637363 h 1034855"/>
                <a:gd name="connsiteX18" fmla="*/ 5330428 w 5389112"/>
                <a:gd name="connsiteY18" fmla="*/ 738476 h 1034855"/>
                <a:gd name="connsiteX19" fmla="*/ 5378785 w 5389112"/>
                <a:gd name="connsiteY19" fmla="*/ 841785 h 1034855"/>
                <a:gd name="connsiteX0" fmla="*/ 5126548 w 5420551"/>
                <a:gd name="connsiteY0" fmla="*/ 925963 h 1034855"/>
                <a:gd name="connsiteX1" fmla="*/ 4703975 w 5420551"/>
                <a:gd name="connsiteY1" fmla="*/ 841786 h 1034855"/>
                <a:gd name="connsiteX2" fmla="*/ 4251171 w 5420551"/>
                <a:gd name="connsiteY2" fmla="*/ 720890 h 1034855"/>
                <a:gd name="connsiteX3" fmla="*/ 3574167 w 5420551"/>
                <a:gd name="connsiteY3" fmla="*/ 646155 h 1034855"/>
                <a:gd name="connsiteX4" fmla="*/ 3078294 w 5420551"/>
                <a:gd name="connsiteY4" fmla="*/ 1033315 h 1034855"/>
                <a:gd name="connsiteX5" fmla="*/ 2574882 w 5420551"/>
                <a:gd name="connsiteY5" fmla="*/ 726548 h 1034855"/>
                <a:gd name="connsiteX6" fmla="*/ 1952262 w 5420551"/>
                <a:gd name="connsiteY6" fmla="*/ 873361 h 1034855"/>
                <a:gd name="connsiteX7" fmla="*/ 1176913 w 5420551"/>
                <a:gd name="connsiteY7" fmla="*/ 854854 h 1034855"/>
                <a:gd name="connsiteX8" fmla="*/ 456631 w 5420551"/>
                <a:gd name="connsiteY8" fmla="*/ 705291 h 1034855"/>
                <a:gd name="connsiteX9" fmla="*/ 27698 w 5420551"/>
                <a:gd name="connsiteY9" fmla="*/ 554451 h 1034855"/>
                <a:gd name="connsiteX10" fmla="*/ 140690 w 5420551"/>
                <a:gd name="connsiteY10" fmla="*/ 391262 h 1034855"/>
                <a:gd name="connsiteX11" fmla="*/ 700567 w 5420551"/>
                <a:gd name="connsiteY11" fmla="*/ 554450 h 1034855"/>
                <a:gd name="connsiteX12" fmla="*/ 1587668 w 5420551"/>
                <a:gd name="connsiteY12" fmla="*/ 674636 h 1034855"/>
                <a:gd name="connsiteX13" fmla="*/ 2493275 w 5420551"/>
                <a:gd name="connsiteY13" fmla="*/ 524834 h 1034855"/>
                <a:gd name="connsiteX14" fmla="*/ 3078294 w 5420551"/>
                <a:gd name="connsiteY14" fmla="*/ 927 h 1034855"/>
                <a:gd name="connsiteX15" fmla="*/ 3574166 w 5420551"/>
                <a:gd name="connsiteY15" fmla="*/ 419753 h 1034855"/>
                <a:gd name="connsiteX16" fmla="*/ 4127741 w 5420551"/>
                <a:gd name="connsiteY16" fmla="*/ 481073 h 1034855"/>
                <a:gd name="connsiteX17" fmla="*/ 4778711 w 5420551"/>
                <a:gd name="connsiteY17" fmla="*/ 637363 h 1034855"/>
                <a:gd name="connsiteX18" fmla="*/ 5330428 w 5420551"/>
                <a:gd name="connsiteY18" fmla="*/ 738476 h 1034855"/>
                <a:gd name="connsiteX19" fmla="*/ 5420549 w 5420551"/>
                <a:gd name="connsiteY19" fmla="*/ 874756 h 1034855"/>
                <a:gd name="connsiteX0" fmla="*/ 5126548 w 5420551"/>
                <a:gd name="connsiteY0" fmla="*/ 925963 h 1034855"/>
                <a:gd name="connsiteX1" fmla="*/ 4703975 w 5420551"/>
                <a:gd name="connsiteY1" fmla="*/ 841786 h 1034855"/>
                <a:gd name="connsiteX2" fmla="*/ 4251171 w 5420551"/>
                <a:gd name="connsiteY2" fmla="*/ 720890 h 1034855"/>
                <a:gd name="connsiteX3" fmla="*/ 3574167 w 5420551"/>
                <a:gd name="connsiteY3" fmla="*/ 646155 h 1034855"/>
                <a:gd name="connsiteX4" fmla="*/ 3078294 w 5420551"/>
                <a:gd name="connsiteY4" fmla="*/ 1033315 h 1034855"/>
                <a:gd name="connsiteX5" fmla="*/ 2574882 w 5420551"/>
                <a:gd name="connsiteY5" fmla="*/ 726548 h 1034855"/>
                <a:gd name="connsiteX6" fmla="*/ 1952262 w 5420551"/>
                <a:gd name="connsiteY6" fmla="*/ 873361 h 1034855"/>
                <a:gd name="connsiteX7" fmla="*/ 1176913 w 5420551"/>
                <a:gd name="connsiteY7" fmla="*/ 854854 h 1034855"/>
                <a:gd name="connsiteX8" fmla="*/ 456631 w 5420551"/>
                <a:gd name="connsiteY8" fmla="*/ 705291 h 1034855"/>
                <a:gd name="connsiteX9" fmla="*/ 27698 w 5420551"/>
                <a:gd name="connsiteY9" fmla="*/ 554451 h 1034855"/>
                <a:gd name="connsiteX10" fmla="*/ 140690 w 5420551"/>
                <a:gd name="connsiteY10" fmla="*/ 391262 h 1034855"/>
                <a:gd name="connsiteX11" fmla="*/ 700567 w 5420551"/>
                <a:gd name="connsiteY11" fmla="*/ 554450 h 1034855"/>
                <a:gd name="connsiteX12" fmla="*/ 1587668 w 5420551"/>
                <a:gd name="connsiteY12" fmla="*/ 674636 h 1034855"/>
                <a:gd name="connsiteX13" fmla="*/ 2493275 w 5420551"/>
                <a:gd name="connsiteY13" fmla="*/ 524834 h 1034855"/>
                <a:gd name="connsiteX14" fmla="*/ 3078294 w 5420551"/>
                <a:gd name="connsiteY14" fmla="*/ 927 h 1034855"/>
                <a:gd name="connsiteX15" fmla="*/ 3574166 w 5420551"/>
                <a:gd name="connsiteY15" fmla="*/ 419753 h 1034855"/>
                <a:gd name="connsiteX16" fmla="*/ 4127741 w 5420551"/>
                <a:gd name="connsiteY16" fmla="*/ 481073 h 1034855"/>
                <a:gd name="connsiteX17" fmla="*/ 4778711 w 5420551"/>
                <a:gd name="connsiteY17" fmla="*/ 637363 h 1034855"/>
                <a:gd name="connsiteX18" fmla="*/ 5330428 w 5420551"/>
                <a:gd name="connsiteY18" fmla="*/ 738476 h 1034855"/>
                <a:gd name="connsiteX19" fmla="*/ 5420549 w 5420551"/>
                <a:gd name="connsiteY19" fmla="*/ 874756 h 1034855"/>
                <a:gd name="connsiteX20" fmla="*/ 5126548 w 5420551"/>
                <a:gd name="connsiteY20" fmla="*/ 925963 h 1034855"/>
                <a:gd name="connsiteX0" fmla="*/ 5126548 w 5420551"/>
                <a:gd name="connsiteY0" fmla="*/ 925963 h 1034855"/>
                <a:gd name="connsiteX1" fmla="*/ 4703975 w 5420551"/>
                <a:gd name="connsiteY1" fmla="*/ 841786 h 1034855"/>
                <a:gd name="connsiteX2" fmla="*/ 4251171 w 5420551"/>
                <a:gd name="connsiteY2" fmla="*/ 720890 h 1034855"/>
                <a:gd name="connsiteX3" fmla="*/ 3574167 w 5420551"/>
                <a:gd name="connsiteY3" fmla="*/ 646155 h 1034855"/>
                <a:gd name="connsiteX4" fmla="*/ 3078294 w 5420551"/>
                <a:gd name="connsiteY4" fmla="*/ 1033315 h 1034855"/>
                <a:gd name="connsiteX5" fmla="*/ 2574882 w 5420551"/>
                <a:gd name="connsiteY5" fmla="*/ 726548 h 1034855"/>
                <a:gd name="connsiteX6" fmla="*/ 1952262 w 5420551"/>
                <a:gd name="connsiteY6" fmla="*/ 873361 h 1034855"/>
                <a:gd name="connsiteX7" fmla="*/ 1176913 w 5420551"/>
                <a:gd name="connsiteY7" fmla="*/ 854854 h 1034855"/>
                <a:gd name="connsiteX8" fmla="*/ 456631 w 5420551"/>
                <a:gd name="connsiteY8" fmla="*/ 705291 h 1034855"/>
                <a:gd name="connsiteX9" fmla="*/ 27698 w 5420551"/>
                <a:gd name="connsiteY9" fmla="*/ 554451 h 1034855"/>
                <a:gd name="connsiteX10" fmla="*/ 140690 w 5420551"/>
                <a:gd name="connsiteY10" fmla="*/ 391262 h 1034855"/>
                <a:gd name="connsiteX11" fmla="*/ 700567 w 5420551"/>
                <a:gd name="connsiteY11" fmla="*/ 554450 h 1034855"/>
                <a:gd name="connsiteX12" fmla="*/ 1587668 w 5420551"/>
                <a:gd name="connsiteY12" fmla="*/ 674636 h 1034855"/>
                <a:gd name="connsiteX13" fmla="*/ 2493275 w 5420551"/>
                <a:gd name="connsiteY13" fmla="*/ 524834 h 1034855"/>
                <a:gd name="connsiteX14" fmla="*/ 3078294 w 5420551"/>
                <a:gd name="connsiteY14" fmla="*/ 927 h 1034855"/>
                <a:gd name="connsiteX15" fmla="*/ 3574166 w 5420551"/>
                <a:gd name="connsiteY15" fmla="*/ 419753 h 1034855"/>
                <a:gd name="connsiteX16" fmla="*/ 4127741 w 5420551"/>
                <a:gd name="connsiteY16" fmla="*/ 481073 h 1034855"/>
                <a:gd name="connsiteX17" fmla="*/ 4778711 w 5420551"/>
                <a:gd name="connsiteY17" fmla="*/ 637363 h 1034855"/>
                <a:gd name="connsiteX18" fmla="*/ 5330428 w 5420551"/>
                <a:gd name="connsiteY18" fmla="*/ 738476 h 1034855"/>
                <a:gd name="connsiteX19" fmla="*/ 5420549 w 5420551"/>
                <a:gd name="connsiteY19" fmla="*/ 874756 h 1034855"/>
                <a:gd name="connsiteX20" fmla="*/ 5126548 w 5420551"/>
                <a:gd name="connsiteY20" fmla="*/ 925963 h 1034855"/>
                <a:gd name="connsiteX0" fmla="*/ 5126548 w 5420551"/>
                <a:gd name="connsiteY0" fmla="*/ 925963 h 1034855"/>
                <a:gd name="connsiteX1" fmla="*/ 4703975 w 5420551"/>
                <a:gd name="connsiteY1" fmla="*/ 841786 h 1034855"/>
                <a:gd name="connsiteX2" fmla="*/ 4251171 w 5420551"/>
                <a:gd name="connsiteY2" fmla="*/ 720890 h 1034855"/>
                <a:gd name="connsiteX3" fmla="*/ 3574167 w 5420551"/>
                <a:gd name="connsiteY3" fmla="*/ 646155 h 1034855"/>
                <a:gd name="connsiteX4" fmla="*/ 3078294 w 5420551"/>
                <a:gd name="connsiteY4" fmla="*/ 1033315 h 1034855"/>
                <a:gd name="connsiteX5" fmla="*/ 2574882 w 5420551"/>
                <a:gd name="connsiteY5" fmla="*/ 726548 h 1034855"/>
                <a:gd name="connsiteX6" fmla="*/ 1952262 w 5420551"/>
                <a:gd name="connsiteY6" fmla="*/ 873361 h 1034855"/>
                <a:gd name="connsiteX7" fmla="*/ 1176913 w 5420551"/>
                <a:gd name="connsiteY7" fmla="*/ 854854 h 1034855"/>
                <a:gd name="connsiteX8" fmla="*/ 456631 w 5420551"/>
                <a:gd name="connsiteY8" fmla="*/ 705291 h 1034855"/>
                <a:gd name="connsiteX9" fmla="*/ 27698 w 5420551"/>
                <a:gd name="connsiteY9" fmla="*/ 554451 h 1034855"/>
                <a:gd name="connsiteX10" fmla="*/ 140690 w 5420551"/>
                <a:gd name="connsiteY10" fmla="*/ 391262 h 1034855"/>
                <a:gd name="connsiteX11" fmla="*/ 700567 w 5420551"/>
                <a:gd name="connsiteY11" fmla="*/ 554450 h 1034855"/>
                <a:gd name="connsiteX12" fmla="*/ 1587668 w 5420551"/>
                <a:gd name="connsiteY12" fmla="*/ 674636 h 1034855"/>
                <a:gd name="connsiteX13" fmla="*/ 2493275 w 5420551"/>
                <a:gd name="connsiteY13" fmla="*/ 524834 h 1034855"/>
                <a:gd name="connsiteX14" fmla="*/ 3078294 w 5420551"/>
                <a:gd name="connsiteY14" fmla="*/ 927 h 1034855"/>
                <a:gd name="connsiteX15" fmla="*/ 3574166 w 5420551"/>
                <a:gd name="connsiteY15" fmla="*/ 419753 h 1034855"/>
                <a:gd name="connsiteX16" fmla="*/ 4127741 w 5420551"/>
                <a:gd name="connsiteY16" fmla="*/ 481073 h 1034855"/>
                <a:gd name="connsiteX17" fmla="*/ 4778711 w 5420551"/>
                <a:gd name="connsiteY17" fmla="*/ 637363 h 1034855"/>
                <a:gd name="connsiteX18" fmla="*/ 5330428 w 5420551"/>
                <a:gd name="connsiteY18" fmla="*/ 738476 h 1034855"/>
                <a:gd name="connsiteX19" fmla="*/ 5420549 w 5420551"/>
                <a:gd name="connsiteY19" fmla="*/ 874756 h 1034855"/>
                <a:gd name="connsiteX20" fmla="*/ 5126548 w 5420551"/>
                <a:gd name="connsiteY20" fmla="*/ 925963 h 1034855"/>
                <a:gd name="connsiteX0" fmla="*/ 5126548 w 5420551"/>
                <a:gd name="connsiteY0" fmla="*/ 925963 h 1034855"/>
                <a:gd name="connsiteX1" fmla="*/ 4703975 w 5420551"/>
                <a:gd name="connsiteY1" fmla="*/ 841786 h 1034855"/>
                <a:gd name="connsiteX2" fmla="*/ 4251171 w 5420551"/>
                <a:gd name="connsiteY2" fmla="*/ 720890 h 1034855"/>
                <a:gd name="connsiteX3" fmla="*/ 3574167 w 5420551"/>
                <a:gd name="connsiteY3" fmla="*/ 646155 h 1034855"/>
                <a:gd name="connsiteX4" fmla="*/ 3078294 w 5420551"/>
                <a:gd name="connsiteY4" fmla="*/ 1033315 h 1034855"/>
                <a:gd name="connsiteX5" fmla="*/ 2574882 w 5420551"/>
                <a:gd name="connsiteY5" fmla="*/ 726548 h 1034855"/>
                <a:gd name="connsiteX6" fmla="*/ 1952262 w 5420551"/>
                <a:gd name="connsiteY6" fmla="*/ 873361 h 1034855"/>
                <a:gd name="connsiteX7" fmla="*/ 1176913 w 5420551"/>
                <a:gd name="connsiteY7" fmla="*/ 854854 h 1034855"/>
                <a:gd name="connsiteX8" fmla="*/ 456631 w 5420551"/>
                <a:gd name="connsiteY8" fmla="*/ 705291 h 1034855"/>
                <a:gd name="connsiteX9" fmla="*/ 27698 w 5420551"/>
                <a:gd name="connsiteY9" fmla="*/ 554451 h 1034855"/>
                <a:gd name="connsiteX10" fmla="*/ 140690 w 5420551"/>
                <a:gd name="connsiteY10" fmla="*/ 391262 h 1034855"/>
                <a:gd name="connsiteX11" fmla="*/ 700567 w 5420551"/>
                <a:gd name="connsiteY11" fmla="*/ 554450 h 1034855"/>
                <a:gd name="connsiteX12" fmla="*/ 1587668 w 5420551"/>
                <a:gd name="connsiteY12" fmla="*/ 674636 h 1034855"/>
                <a:gd name="connsiteX13" fmla="*/ 2493275 w 5420551"/>
                <a:gd name="connsiteY13" fmla="*/ 524834 h 1034855"/>
                <a:gd name="connsiteX14" fmla="*/ 3078294 w 5420551"/>
                <a:gd name="connsiteY14" fmla="*/ 927 h 1034855"/>
                <a:gd name="connsiteX15" fmla="*/ 3574166 w 5420551"/>
                <a:gd name="connsiteY15" fmla="*/ 419753 h 1034855"/>
                <a:gd name="connsiteX16" fmla="*/ 4127741 w 5420551"/>
                <a:gd name="connsiteY16" fmla="*/ 481073 h 1034855"/>
                <a:gd name="connsiteX17" fmla="*/ 4778711 w 5420551"/>
                <a:gd name="connsiteY17" fmla="*/ 637363 h 1034855"/>
                <a:gd name="connsiteX18" fmla="*/ 5330428 w 5420551"/>
                <a:gd name="connsiteY18" fmla="*/ 738476 h 1034855"/>
                <a:gd name="connsiteX19" fmla="*/ 5420549 w 5420551"/>
                <a:gd name="connsiteY19" fmla="*/ 874756 h 1034855"/>
                <a:gd name="connsiteX20" fmla="*/ 5126548 w 5420551"/>
                <a:gd name="connsiteY20" fmla="*/ 925963 h 1034855"/>
                <a:gd name="connsiteX0" fmla="*/ 5126548 w 5420551"/>
                <a:gd name="connsiteY0" fmla="*/ 925963 h 1034855"/>
                <a:gd name="connsiteX1" fmla="*/ 4703975 w 5420551"/>
                <a:gd name="connsiteY1" fmla="*/ 841786 h 1034855"/>
                <a:gd name="connsiteX2" fmla="*/ 4251171 w 5420551"/>
                <a:gd name="connsiteY2" fmla="*/ 720890 h 1034855"/>
                <a:gd name="connsiteX3" fmla="*/ 3574167 w 5420551"/>
                <a:gd name="connsiteY3" fmla="*/ 646155 h 1034855"/>
                <a:gd name="connsiteX4" fmla="*/ 3078294 w 5420551"/>
                <a:gd name="connsiteY4" fmla="*/ 1033315 h 1034855"/>
                <a:gd name="connsiteX5" fmla="*/ 2574882 w 5420551"/>
                <a:gd name="connsiteY5" fmla="*/ 726548 h 1034855"/>
                <a:gd name="connsiteX6" fmla="*/ 1952262 w 5420551"/>
                <a:gd name="connsiteY6" fmla="*/ 873361 h 1034855"/>
                <a:gd name="connsiteX7" fmla="*/ 1176913 w 5420551"/>
                <a:gd name="connsiteY7" fmla="*/ 854854 h 1034855"/>
                <a:gd name="connsiteX8" fmla="*/ 456631 w 5420551"/>
                <a:gd name="connsiteY8" fmla="*/ 705291 h 1034855"/>
                <a:gd name="connsiteX9" fmla="*/ 27698 w 5420551"/>
                <a:gd name="connsiteY9" fmla="*/ 554451 h 1034855"/>
                <a:gd name="connsiteX10" fmla="*/ 140690 w 5420551"/>
                <a:gd name="connsiteY10" fmla="*/ 391262 h 1034855"/>
                <a:gd name="connsiteX11" fmla="*/ 700567 w 5420551"/>
                <a:gd name="connsiteY11" fmla="*/ 554450 h 1034855"/>
                <a:gd name="connsiteX12" fmla="*/ 1587668 w 5420551"/>
                <a:gd name="connsiteY12" fmla="*/ 674636 h 1034855"/>
                <a:gd name="connsiteX13" fmla="*/ 2493275 w 5420551"/>
                <a:gd name="connsiteY13" fmla="*/ 524834 h 1034855"/>
                <a:gd name="connsiteX14" fmla="*/ 3078294 w 5420551"/>
                <a:gd name="connsiteY14" fmla="*/ 927 h 1034855"/>
                <a:gd name="connsiteX15" fmla="*/ 3574166 w 5420551"/>
                <a:gd name="connsiteY15" fmla="*/ 419753 h 1034855"/>
                <a:gd name="connsiteX16" fmla="*/ 4127741 w 5420551"/>
                <a:gd name="connsiteY16" fmla="*/ 481073 h 1034855"/>
                <a:gd name="connsiteX17" fmla="*/ 4778711 w 5420551"/>
                <a:gd name="connsiteY17" fmla="*/ 637363 h 1034855"/>
                <a:gd name="connsiteX18" fmla="*/ 5330428 w 5420551"/>
                <a:gd name="connsiteY18" fmla="*/ 738476 h 1034855"/>
                <a:gd name="connsiteX19" fmla="*/ 5420549 w 5420551"/>
                <a:gd name="connsiteY19" fmla="*/ 874756 h 1034855"/>
                <a:gd name="connsiteX20" fmla="*/ 5126548 w 5420551"/>
                <a:gd name="connsiteY20" fmla="*/ 925963 h 1034855"/>
                <a:gd name="connsiteX0" fmla="*/ 5126548 w 5421058"/>
                <a:gd name="connsiteY0" fmla="*/ 925963 h 1034855"/>
                <a:gd name="connsiteX1" fmla="*/ 4703975 w 5421058"/>
                <a:gd name="connsiteY1" fmla="*/ 841786 h 1034855"/>
                <a:gd name="connsiteX2" fmla="*/ 4251171 w 5421058"/>
                <a:gd name="connsiteY2" fmla="*/ 720890 h 1034855"/>
                <a:gd name="connsiteX3" fmla="*/ 3574167 w 5421058"/>
                <a:gd name="connsiteY3" fmla="*/ 646155 h 1034855"/>
                <a:gd name="connsiteX4" fmla="*/ 3078294 w 5421058"/>
                <a:gd name="connsiteY4" fmla="*/ 1033315 h 1034855"/>
                <a:gd name="connsiteX5" fmla="*/ 2574882 w 5421058"/>
                <a:gd name="connsiteY5" fmla="*/ 726548 h 1034855"/>
                <a:gd name="connsiteX6" fmla="*/ 1952262 w 5421058"/>
                <a:gd name="connsiteY6" fmla="*/ 873361 h 1034855"/>
                <a:gd name="connsiteX7" fmla="*/ 1176913 w 5421058"/>
                <a:gd name="connsiteY7" fmla="*/ 854854 h 1034855"/>
                <a:gd name="connsiteX8" fmla="*/ 456631 w 5421058"/>
                <a:gd name="connsiteY8" fmla="*/ 705291 h 1034855"/>
                <a:gd name="connsiteX9" fmla="*/ 27698 w 5421058"/>
                <a:gd name="connsiteY9" fmla="*/ 554451 h 1034855"/>
                <a:gd name="connsiteX10" fmla="*/ 140690 w 5421058"/>
                <a:gd name="connsiteY10" fmla="*/ 391262 h 1034855"/>
                <a:gd name="connsiteX11" fmla="*/ 700567 w 5421058"/>
                <a:gd name="connsiteY11" fmla="*/ 554450 h 1034855"/>
                <a:gd name="connsiteX12" fmla="*/ 1587668 w 5421058"/>
                <a:gd name="connsiteY12" fmla="*/ 674636 h 1034855"/>
                <a:gd name="connsiteX13" fmla="*/ 2493275 w 5421058"/>
                <a:gd name="connsiteY13" fmla="*/ 524834 h 1034855"/>
                <a:gd name="connsiteX14" fmla="*/ 3078294 w 5421058"/>
                <a:gd name="connsiteY14" fmla="*/ 927 h 1034855"/>
                <a:gd name="connsiteX15" fmla="*/ 3574166 w 5421058"/>
                <a:gd name="connsiteY15" fmla="*/ 419753 h 1034855"/>
                <a:gd name="connsiteX16" fmla="*/ 4127741 w 5421058"/>
                <a:gd name="connsiteY16" fmla="*/ 481073 h 1034855"/>
                <a:gd name="connsiteX17" fmla="*/ 4778711 w 5421058"/>
                <a:gd name="connsiteY17" fmla="*/ 637363 h 1034855"/>
                <a:gd name="connsiteX18" fmla="*/ 5330428 w 5421058"/>
                <a:gd name="connsiteY18" fmla="*/ 738476 h 1034855"/>
                <a:gd name="connsiteX19" fmla="*/ 5420549 w 5421058"/>
                <a:gd name="connsiteY19" fmla="*/ 874756 h 1034855"/>
                <a:gd name="connsiteX20" fmla="*/ 5126548 w 5421058"/>
                <a:gd name="connsiteY20" fmla="*/ 925963 h 1034855"/>
                <a:gd name="connsiteX0" fmla="*/ 5126548 w 5411940"/>
                <a:gd name="connsiteY0" fmla="*/ 925963 h 1034855"/>
                <a:gd name="connsiteX1" fmla="*/ 4703975 w 5411940"/>
                <a:gd name="connsiteY1" fmla="*/ 841786 h 1034855"/>
                <a:gd name="connsiteX2" fmla="*/ 4251171 w 5411940"/>
                <a:gd name="connsiteY2" fmla="*/ 720890 h 1034855"/>
                <a:gd name="connsiteX3" fmla="*/ 3574167 w 5411940"/>
                <a:gd name="connsiteY3" fmla="*/ 646155 h 1034855"/>
                <a:gd name="connsiteX4" fmla="*/ 3078294 w 5411940"/>
                <a:gd name="connsiteY4" fmla="*/ 1033315 h 1034855"/>
                <a:gd name="connsiteX5" fmla="*/ 2574882 w 5411940"/>
                <a:gd name="connsiteY5" fmla="*/ 726548 h 1034855"/>
                <a:gd name="connsiteX6" fmla="*/ 1952262 w 5411940"/>
                <a:gd name="connsiteY6" fmla="*/ 873361 h 1034855"/>
                <a:gd name="connsiteX7" fmla="*/ 1176913 w 5411940"/>
                <a:gd name="connsiteY7" fmla="*/ 854854 h 1034855"/>
                <a:gd name="connsiteX8" fmla="*/ 456631 w 5411940"/>
                <a:gd name="connsiteY8" fmla="*/ 705291 h 1034855"/>
                <a:gd name="connsiteX9" fmla="*/ 27698 w 5411940"/>
                <a:gd name="connsiteY9" fmla="*/ 554451 h 1034855"/>
                <a:gd name="connsiteX10" fmla="*/ 140690 w 5411940"/>
                <a:gd name="connsiteY10" fmla="*/ 391262 h 1034855"/>
                <a:gd name="connsiteX11" fmla="*/ 700567 w 5411940"/>
                <a:gd name="connsiteY11" fmla="*/ 554450 h 1034855"/>
                <a:gd name="connsiteX12" fmla="*/ 1587668 w 5411940"/>
                <a:gd name="connsiteY12" fmla="*/ 674636 h 1034855"/>
                <a:gd name="connsiteX13" fmla="*/ 2493275 w 5411940"/>
                <a:gd name="connsiteY13" fmla="*/ 524834 h 1034855"/>
                <a:gd name="connsiteX14" fmla="*/ 3078294 w 5411940"/>
                <a:gd name="connsiteY14" fmla="*/ 927 h 1034855"/>
                <a:gd name="connsiteX15" fmla="*/ 3574166 w 5411940"/>
                <a:gd name="connsiteY15" fmla="*/ 419753 h 1034855"/>
                <a:gd name="connsiteX16" fmla="*/ 4127741 w 5411940"/>
                <a:gd name="connsiteY16" fmla="*/ 481073 h 1034855"/>
                <a:gd name="connsiteX17" fmla="*/ 4778711 w 5411940"/>
                <a:gd name="connsiteY17" fmla="*/ 637363 h 1034855"/>
                <a:gd name="connsiteX18" fmla="*/ 5330428 w 5411940"/>
                <a:gd name="connsiteY18" fmla="*/ 738476 h 1034855"/>
                <a:gd name="connsiteX19" fmla="*/ 5409558 w 5411940"/>
                <a:gd name="connsiteY19" fmla="*/ 898935 h 1034855"/>
                <a:gd name="connsiteX20" fmla="*/ 5126548 w 5411940"/>
                <a:gd name="connsiteY20" fmla="*/ 925963 h 1034855"/>
                <a:gd name="connsiteX0" fmla="*/ 5126548 w 5411940"/>
                <a:gd name="connsiteY0" fmla="*/ 925963 h 1034855"/>
                <a:gd name="connsiteX1" fmla="*/ 4703975 w 5411940"/>
                <a:gd name="connsiteY1" fmla="*/ 841786 h 1034855"/>
                <a:gd name="connsiteX2" fmla="*/ 4251171 w 5411940"/>
                <a:gd name="connsiteY2" fmla="*/ 720890 h 1034855"/>
                <a:gd name="connsiteX3" fmla="*/ 3574167 w 5411940"/>
                <a:gd name="connsiteY3" fmla="*/ 646155 h 1034855"/>
                <a:gd name="connsiteX4" fmla="*/ 3078294 w 5411940"/>
                <a:gd name="connsiteY4" fmla="*/ 1033315 h 1034855"/>
                <a:gd name="connsiteX5" fmla="*/ 2574882 w 5411940"/>
                <a:gd name="connsiteY5" fmla="*/ 726548 h 1034855"/>
                <a:gd name="connsiteX6" fmla="*/ 1952262 w 5411940"/>
                <a:gd name="connsiteY6" fmla="*/ 873361 h 1034855"/>
                <a:gd name="connsiteX7" fmla="*/ 1176913 w 5411940"/>
                <a:gd name="connsiteY7" fmla="*/ 854854 h 1034855"/>
                <a:gd name="connsiteX8" fmla="*/ 456631 w 5411940"/>
                <a:gd name="connsiteY8" fmla="*/ 705291 h 1034855"/>
                <a:gd name="connsiteX9" fmla="*/ 27698 w 5411940"/>
                <a:gd name="connsiteY9" fmla="*/ 554451 h 1034855"/>
                <a:gd name="connsiteX10" fmla="*/ 140690 w 5411940"/>
                <a:gd name="connsiteY10" fmla="*/ 391262 h 1034855"/>
                <a:gd name="connsiteX11" fmla="*/ 700567 w 5411940"/>
                <a:gd name="connsiteY11" fmla="*/ 554450 h 1034855"/>
                <a:gd name="connsiteX12" fmla="*/ 1587668 w 5411940"/>
                <a:gd name="connsiteY12" fmla="*/ 674636 h 1034855"/>
                <a:gd name="connsiteX13" fmla="*/ 2493275 w 5411940"/>
                <a:gd name="connsiteY13" fmla="*/ 524834 h 1034855"/>
                <a:gd name="connsiteX14" fmla="*/ 3078294 w 5411940"/>
                <a:gd name="connsiteY14" fmla="*/ 927 h 1034855"/>
                <a:gd name="connsiteX15" fmla="*/ 3574166 w 5411940"/>
                <a:gd name="connsiteY15" fmla="*/ 419753 h 1034855"/>
                <a:gd name="connsiteX16" fmla="*/ 4127741 w 5411940"/>
                <a:gd name="connsiteY16" fmla="*/ 481073 h 1034855"/>
                <a:gd name="connsiteX17" fmla="*/ 4778711 w 5411940"/>
                <a:gd name="connsiteY17" fmla="*/ 637363 h 1034855"/>
                <a:gd name="connsiteX18" fmla="*/ 5330428 w 5411940"/>
                <a:gd name="connsiteY18" fmla="*/ 738476 h 1034855"/>
                <a:gd name="connsiteX19" fmla="*/ 5409558 w 5411940"/>
                <a:gd name="connsiteY19" fmla="*/ 898935 h 1034855"/>
                <a:gd name="connsiteX20" fmla="*/ 5126548 w 5411940"/>
                <a:gd name="connsiteY20" fmla="*/ 925963 h 1034855"/>
                <a:gd name="connsiteX0" fmla="*/ 5126548 w 5423057"/>
                <a:gd name="connsiteY0" fmla="*/ 925963 h 1034855"/>
                <a:gd name="connsiteX1" fmla="*/ 4703975 w 5423057"/>
                <a:gd name="connsiteY1" fmla="*/ 841786 h 1034855"/>
                <a:gd name="connsiteX2" fmla="*/ 4251171 w 5423057"/>
                <a:gd name="connsiteY2" fmla="*/ 720890 h 1034855"/>
                <a:gd name="connsiteX3" fmla="*/ 3574167 w 5423057"/>
                <a:gd name="connsiteY3" fmla="*/ 646155 h 1034855"/>
                <a:gd name="connsiteX4" fmla="*/ 3078294 w 5423057"/>
                <a:gd name="connsiteY4" fmla="*/ 1033315 h 1034855"/>
                <a:gd name="connsiteX5" fmla="*/ 2574882 w 5423057"/>
                <a:gd name="connsiteY5" fmla="*/ 726548 h 1034855"/>
                <a:gd name="connsiteX6" fmla="*/ 1952262 w 5423057"/>
                <a:gd name="connsiteY6" fmla="*/ 873361 h 1034855"/>
                <a:gd name="connsiteX7" fmla="*/ 1176913 w 5423057"/>
                <a:gd name="connsiteY7" fmla="*/ 854854 h 1034855"/>
                <a:gd name="connsiteX8" fmla="*/ 456631 w 5423057"/>
                <a:gd name="connsiteY8" fmla="*/ 705291 h 1034855"/>
                <a:gd name="connsiteX9" fmla="*/ 27698 w 5423057"/>
                <a:gd name="connsiteY9" fmla="*/ 554451 h 1034855"/>
                <a:gd name="connsiteX10" fmla="*/ 140690 w 5423057"/>
                <a:gd name="connsiteY10" fmla="*/ 391262 h 1034855"/>
                <a:gd name="connsiteX11" fmla="*/ 700567 w 5423057"/>
                <a:gd name="connsiteY11" fmla="*/ 554450 h 1034855"/>
                <a:gd name="connsiteX12" fmla="*/ 1587668 w 5423057"/>
                <a:gd name="connsiteY12" fmla="*/ 674636 h 1034855"/>
                <a:gd name="connsiteX13" fmla="*/ 2493275 w 5423057"/>
                <a:gd name="connsiteY13" fmla="*/ 524834 h 1034855"/>
                <a:gd name="connsiteX14" fmla="*/ 3078294 w 5423057"/>
                <a:gd name="connsiteY14" fmla="*/ 927 h 1034855"/>
                <a:gd name="connsiteX15" fmla="*/ 3574166 w 5423057"/>
                <a:gd name="connsiteY15" fmla="*/ 419753 h 1034855"/>
                <a:gd name="connsiteX16" fmla="*/ 4127741 w 5423057"/>
                <a:gd name="connsiteY16" fmla="*/ 481073 h 1034855"/>
                <a:gd name="connsiteX17" fmla="*/ 4778711 w 5423057"/>
                <a:gd name="connsiteY17" fmla="*/ 637363 h 1034855"/>
                <a:gd name="connsiteX18" fmla="*/ 5330428 w 5423057"/>
                <a:gd name="connsiteY18" fmla="*/ 738476 h 1034855"/>
                <a:gd name="connsiteX19" fmla="*/ 5422747 w 5423057"/>
                <a:gd name="connsiteY19" fmla="*/ 879152 h 1034855"/>
                <a:gd name="connsiteX20" fmla="*/ 5126548 w 5423057"/>
                <a:gd name="connsiteY20" fmla="*/ 925963 h 1034855"/>
                <a:gd name="connsiteX0" fmla="*/ 5126548 w 5423057"/>
                <a:gd name="connsiteY0" fmla="*/ 925963 h 1034855"/>
                <a:gd name="connsiteX1" fmla="*/ 4703975 w 5423057"/>
                <a:gd name="connsiteY1" fmla="*/ 841786 h 1034855"/>
                <a:gd name="connsiteX2" fmla="*/ 4251171 w 5423057"/>
                <a:gd name="connsiteY2" fmla="*/ 720890 h 1034855"/>
                <a:gd name="connsiteX3" fmla="*/ 3574167 w 5423057"/>
                <a:gd name="connsiteY3" fmla="*/ 646155 h 1034855"/>
                <a:gd name="connsiteX4" fmla="*/ 3078294 w 5423057"/>
                <a:gd name="connsiteY4" fmla="*/ 1033315 h 1034855"/>
                <a:gd name="connsiteX5" fmla="*/ 2574882 w 5423057"/>
                <a:gd name="connsiteY5" fmla="*/ 726548 h 1034855"/>
                <a:gd name="connsiteX6" fmla="*/ 1952262 w 5423057"/>
                <a:gd name="connsiteY6" fmla="*/ 873361 h 1034855"/>
                <a:gd name="connsiteX7" fmla="*/ 1176913 w 5423057"/>
                <a:gd name="connsiteY7" fmla="*/ 854854 h 1034855"/>
                <a:gd name="connsiteX8" fmla="*/ 456631 w 5423057"/>
                <a:gd name="connsiteY8" fmla="*/ 705291 h 1034855"/>
                <a:gd name="connsiteX9" fmla="*/ 27698 w 5423057"/>
                <a:gd name="connsiteY9" fmla="*/ 554451 h 1034855"/>
                <a:gd name="connsiteX10" fmla="*/ 140690 w 5423057"/>
                <a:gd name="connsiteY10" fmla="*/ 391262 h 1034855"/>
                <a:gd name="connsiteX11" fmla="*/ 700567 w 5423057"/>
                <a:gd name="connsiteY11" fmla="*/ 554450 h 1034855"/>
                <a:gd name="connsiteX12" fmla="*/ 1587668 w 5423057"/>
                <a:gd name="connsiteY12" fmla="*/ 674636 h 1034855"/>
                <a:gd name="connsiteX13" fmla="*/ 2493275 w 5423057"/>
                <a:gd name="connsiteY13" fmla="*/ 524834 h 1034855"/>
                <a:gd name="connsiteX14" fmla="*/ 3078294 w 5423057"/>
                <a:gd name="connsiteY14" fmla="*/ 927 h 1034855"/>
                <a:gd name="connsiteX15" fmla="*/ 3574166 w 5423057"/>
                <a:gd name="connsiteY15" fmla="*/ 419753 h 1034855"/>
                <a:gd name="connsiteX16" fmla="*/ 4127741 w 5423057"/>
                <a:gd name="connsiteY16" fmla="*/ 481073 h 1034855"/>
                <a:gd name="connsiteX17" fmla="*/ 4778711 w 5423057"/>
                <a:gd name="connsiteY17" fmla="*/ 637363 h 1034855"/>
                <a:gd name="connsiteX18" fmla="*/ 5330428 w 5423057"/>
                <a:gd name="connsiteY18" fmla="*/ 738476 h 1034855"/>
                <a:gd name="connsiteX19" fmla="*/ 5422747 w 5423057"/>
                <a:gd name="connsiteY19" fmla="*/ 879152 h 1034855"/>
                <a:gd name="connsiteX20" fmla="*/ 5126548 w 5423057"/>
                <a:gd name="connsiteY20" fmla="*/ 925963 h 1034855"/>
                <a:gd name="connsiteX0" fmla="*/ 5117756 w 5423057"/>
                <a:gd name="connsiteY0" fmla="*/ 917170 h 1034855"/>
                <a:gd name="connsiteX1" fmla="*/ 4703975 w 5423057"/>
                <a:gd name="connsiteY1" fmla="*/ 841786 h 1034855"/>
                <a:gd name="connsiteX2" fmla="*/ 4251171 w 5423057"/>
                <a:gd name="connsiteY2" fmla="*/ 720890 h 1034855"/>
                <a:gd name="connsiteX3" fmla="*/ 3574167 w 5423057"/>
                <a:gd name="connsiteY3" fmla="*/ 646155 h 1034855"/>
                <a:gd name="connsiteX4" fmla="*/ 3078294 w 5423057"/>
                <a:gd name="connsiteY4" fmla="*/ 1033315 h 1034855"/>
                <a:gd name="connsiteX5" fmla="*/ 2574882 w 5423057"/>
                <a:gd name="connsiteY5" fmla="*/ 726548 h 1034855"/>
                <a:gd name="connsiteX6" fmla="*/ 1952262 w 5423057"/>
                <a:gd name="connsiteY6" fmla="*/ 873361 h 1034855"/>
                <a:gd name="connsiteX7" fmla="*/ 1176913 w 5423057"/>
                <a:gd name="connsiteY7" fmla="*/ 854854 h 1034855"/>
                <a:gd name="connsiteX8" fmla="*/ 456631 w 5423057"/>
                <a:gd name="connsiteY8" fmla="*/ 705291 h 1034855"/>
                <a:gd name="connsiteX9" fmla="*/ 27698 w 5423057"/>
                <a:gd name="connsiteY9" fmla="*/ 554451 h 1034855"/>
                <a:gd name="connsiteX10" fmla="*/ 140690 w 5423057"/>
                <a:gd name="connsiteY10" fmla="*/ 391262 h 1034855"/>
                <a:gd name="connsiteX11" fmla="*/ 700567 w 5423057"/>
                <a:gd name="connsiteY11" fmla="*/ 554450 h 1034855"/>
                <a:gd name="connsiteX12" fmla="*/ 1587668 w 5423057"/>
                <a:gd name="connsiteY12" fmla="*/ 674636 h 1034855"/>
                <a:gd name="connsiteX13" fmla="*/ 2493275 w 5423057"/>
                <a:gd name="connsiteY13" fmla="*/ 524834 h 1034855"/>
                <a:gd name="connsiteX14" fmla="*/ 3078294 w 5423057"/>
                <a:gd name="connsiteY14" fmla="*/ 927 h 1034855"/>
                <a:gd name="connsiteX15" fmla="*/ 3574166 w 5423057"/>
                <a:gd name="connsiteY15" fmla="*/ 419753 h 1034855"/>
                <a:gd name="connsiteX16" fmla="*/ 4127741 w 5423057"/>
                <a:gd name="connsiteY16" fmla="*/ 481073 h 1034855"/>
                <a:gd name="connsiteX17" fmla="*/ 4778711 w 5423057"/>
                <a:gd name="connsiteY17" fmla="*/ 637363 h 1034855"/>
                <a:gd name="connsiteX18" fmla="*/ 5330428 w 5423057"/>
                <a:gd name="connsiteY18" fmla="*/ 738476 h 1034855"/>
                <a:gd name="connsiteX19" fmla="*/ 5422747 w 5423057"/>
                <a:gd name="connsiteY19" fmla="*/ 879152 h 1034855"/>
                <a:gd name="connsiteX20" fmla="*/ 5117756 w 5423057"/>
                <a:gd name="connsiteY20" fmla="*/ 917170 h 1034855"/>
                <a:gd name="connsiteX0" fmla="*/ 5117756 w 5423057"/>
                <a:gd name="connsiteY0" fmla="*/ 917170 h 1034855"/>
                <a:gd name="connsiteX1" fmla="*/ 4703975 w 5423057"/>
                <a:gd name="connsiteY1" fmla="*/ 841786 h 1034855"/>
                <a:gd name="connsiteX2" fmla="*/ 4251171 w 5423057"/>
                <a:gd name="connsiteY2" fmla="*/ 720890 h 1034855"/>
                <a:gd name="connsiteX3" fmla="*/ 3574167 w 5423057"/>
                <a:gd name="connsiteY3" fmla="*/ 646155 h 1034855"/>
                <a:gd name="connsiteX4" fmla="*/ 3078294 w 5423057"/>
                <a:gd name="connsiteY4" fmla="*/ 1033315 h 1034855"/>
                <a:gd name="connsiteX5" fmla="*/ 2574882 w 5423057"/>
                <a:gd name="connsiteY5" fmla="*/ 726548 h 1034855"/>
                <a:gd name="connsiteX6" fmla="*/ 1952262 w 5423057"/>
                <a:gd name="connsiteY6" fmla="*/ 873361 h 1034855"/>
                <a:gd name="connsiteX7" fmla="*/ 1176913 w 5423057"/>
                <a:gd name="connsiteY7" fmla="*/ 854854 h 1034855"/>
                <a:gd name="connsiteX8" fmla="*/ 456631 w 5423057"/>
                <a:gd name="connsiteY8" fmla="*/ 705291 h 1034855"/>
                <a:gd name="connsiteX9" fmla="*/ 27698 w 5423057"/>
                <a:gd name="connsiteY9" fmla="*/ 554451 h 1034855"/>
                <a:gd name="connsiteX10" fmla="*/ 140690 w 5423057"/>
                <a:gd name="connsiteY10" fmla="*/ 391262 h 1034855"/>
                <a:gd name="connsiteX11" fmla="*/ 700567 w 5423057"/>
                <a:gd name="connsiteY11" fmla="*/ 554450 h 1034855"/>
                <a:gd name="connsiteX12" fmla="*/ 1587668 w 5423057"/>
                <a:gd name="connsiteY12" fmla="*/ 674636 h 1034855"/>
                <a:gd name="connsiteX13" fmla="*/ 2493275 w 5423057"/>
                <a:gd name="connsiteY13" fmla="*/ 524834 h 1034855"/>
                <a:gd name="connsiteX14" fmla="*/ 3078294 w 5423057"/>
                <a:gd name="connsiteY14" fmla="*/ 927 h 1034855"/>
                <a:gd name="connsiteX15" fmla="*/ 3574166 w 5423057"/>
                <a:gd name="connsiteY15" fmla="*/ 419753 h 1034855"/>
                <a:gd name="connsiteX16" fmla="*/ 4127741 w 5423057"/>
                <a:gd name="connsiteY16" fmla="*/ 481073 h 1034855"/>
                <a:gd name="connsiteX17" fmla="*/ 4778711 w 5423057"/>
                <a:gd name="connsiteY17" fmla="*/ 637363 h 1034855"/>
                <a:gd name="connsiteX18" fmla="*/ 5330428 w 5423057"/>
                <a:gd name="connsiteY18" fmla="*/ 738476 h 1034855"/>
                <a:gd name="connsiteX19" fmla="*/ 5422747 w 5423057"/>
                <a:gd name="connsiteY19" fmla="*/ 879152 h 1034855"/>
                <a:gd name="connsiteX20" fmla="*/ 5117756 w 5423057"/>
                <a:gd name="connsiteY20" fmla="*/ 917170 h 1034855"/>
                <a:gd name="connsiteX0" fmla="*/ 5117756 w 5423057"/>
                <a:gd name="connsiteY0" fmla="*/ 917170 h 1034855"/>
                <a:gd name="connsiteX1" fmla="*/ 4708372 w 5423057"/>
                <a:gd name="connsiteY1" fmla="*/ 841786 h 1034855"/>
                <a:gd name="connsiteX2" fmla="*/ 4251171 w 5423057"/>
                <a:gd name="connsiteY2" fmla="*/ 720890 h 1034855"/>
                <a:gd name="connsiteX3" fmla="*/ 3574167 w 5423057"/>
                <a:gd name="connsiteY3" fmla="*/ 646155 h 1034855"/>
                <a:gd name="connsiteX4" fmla="*/ 3078294 w 5423057"/>
                <a:gd name="connsiteY4" fmla="*/ 1033315 h 1034855"/>
                <a:gd name="connsiteX5" fmla="*/ 2574882 w 5423057"/>
                <a:gd name="connsiteY5" fmla="*/ 726548 h 1034855"/>
                <a:gd name="connsiteX6" fmla="*/ 1952262 w 5423057"/>
                <a:gd name="connsiteY6" fmla="*/ 873361 h 1034855"/>
                <a:gd name="connsiteX7" fmla="*/ 1176913 w 5423057"/>
                <a:gd name="connsiteY7" fmla="*/ 854854 h 1034855"/>
                <a:gd name="connsiteX8" fmla="*/ 456631 w 5423057"/>
                <a:gd name="connsiteY8" fmla="*/ 705291 h 1034855"/>
                <a:gd name="connsiteX9" fmla="*/ 27698 w 5423057"/>
                <a:gd name="connsiteY9" fmla="*/ 554451 h 1034855"/>
                <a:gd name="connsiteX10" fmla="*/ 140690 w 5423057"/>
                <a:gd name="connsiteY10" fmla="*/ 391262 h 1034855"/>
                <a:gd name="connsiteX11" fmla="*/ 700567 w 5423057"/>
                <a:gd name="connsiteY11" fmla="*/ 554450 h 1034855"/>
                <a:gd name="connsiteX12" fmla="*/ 1587668 w 5423057"/>
                <a:gd name="connsiteY12" fmla="*/ 674636 h 1034855"/>
                <a:gd name="connsiteX13" fmla="*/ 2493275 w 5423057"/>
                <a:gd name="connsiteY13" fmla="*/ 524834 h 1034855"/>
                <a:gd name="connsiteX14" fmla="*/ 3078294 w 5423057"/>
                <a:gd name="connsiteY14" fmla="*/ 927 h 1034855"/>
                <a:gd name="connsiteX15" fmla="*/ 3574166 w 5423057"/>
                <a:gd name="connsiteY15" fmla="*/ 419753 h 1034855"/>
                <a:gd name="connsiteX16" fmla="*/ 4127741 w 5423057"/>
                <a:gd name="connsiteY16" fmla="*/ 481073 h 1034855"/>
                <a:gd name="connsiteX17" fmla="*/ 4778711 w 5423057"/>
                <a:gd name="connsiteY17" fmla="*/ 637363 h 1034855"/>
                <a:gd name="connsiteX18" fmla="*/ 5330428 w 5423057"/>
                <a:gd name="connsiteY18" fmla="*/ 738476 h 1034855"/>
                <a:gd name="connsiteX19" fmla="*/ 5422747 w 5423057"/>
                <a:gd name="connsiteY19" fmla="*/ 879152 h 1034855"/>
                <a:gd name="connsiteX20" fmla="*/ 5117756 w 5423057"/>
                <a:gd name="connsiteY20" fmla="*/ 917170 h 1034855"/>
                <a:gd name="connsiteX0" fmla="*/ 5117756 w 5423057"/>
                <a:gd name="connsiteY0" fmla="*/ 917170 h 1034855"/>
                <a:gd name="connsiteX1" fmla="*/ 4708372 w 5423057"/>
                <a:gd name="connsiteY1" fmla="*/ 841786 h 1034855"/>
                <a:gd name="connsiteX2" fmla="*/ 4251171 w 5423057"/>
                <a:gd name="connsiteY2" fmla="*/ 720890 h 1034855"/>
                <a:gd name="connsiteX3" fmla="*/ 3574167 w 5423057"/>
                <a:gd name="connsiteY3" fmla="*/ 646155 h 1034855"/>
                <a:gd name="connsiteX4" fmla="*/ 3078294 w 5423057"/>
                <a:gd name="connsiteY4" fmla="*/ 1033315 h 1034855"/>
                <a:gd name="connsiteX5" fmla="*/ 2574882 w 5423057"/>
                <a:gd name="connsiteY5" fmla="*/ 726548 h 1034855"/>
                <a:gd name="connsiteX6" fmla="*/ 1952262 w 5423057"/>
                <a:gd name="connsiteY6" fmla="*/ 873361 h 1034855"/>
                <a:gd name="connsiteX7" fmla="*/ 1176913 w 5423057"/>
                <a:gd name="connsiteY7" fmla="*/ 854854 h 1034855"/>
                <a:gd name="connsiteX8" fmla="*/ 456631 w 5423057"/>
                <a:gd name="connsiteY8" fmla="*/ 705291 h 1034855"/>
                <a:gd name="connsiteX9" fmla="*/ 27698 w 5423057"/>
                <a:gd name="connsiteY9" fmla="*/ 554451 h 1034855"/>
                <a:gd name="connsiteX10" fmla="*/ 140690 w 5423057"/>
                <a:gd name="connsiteY10" fmla="*/ 391262 h 1034855"/>
                <a:gd name="connsiteX11" fmla="*/ 700567 w 5423057"/>
                <a:gd name="connsiteY11" fmla="*/ 554450 h 1034855"/>
                <a:gd name="connsiteX12" fmla="*/ 1587668 w 5423057"/>
                <a:gd name="connsiteY12" fmla="*/ 674636 h 1034855"/>
                <a:gd name="connsiteX13" fmla="*/ 2493275 w 5423057"/>
                <a:gd name="connsiteY13" fmla="*/ 524834 h 1034855"/>
                <a:gd name="connsiteX14" fmla="*/ 3078294 w 5423057"/>
                <a:gd name="connsiteY14" fmla="*/ 927 h 1034855"/>
                <a:gd name="connsiteX15" fmla="*/ 3574166 w 5423057"/>
                <a:gd name="connsiteY15" fmla="*/ 419753 h 1034855"/>
                <a:gd name="connsiteX16" fmla="*/ 4127741 w 5423057"/>
                <a:gd name="connsiteY16" fmla="*/ 481073 h 1034855"/>
                <a:gd name="connsiteX17" fmla="*/ 4778711 w 5423057"/>
                <a:gd name="connsiteY17" fmla="*/ 637363 h 1034855"/>
                <a:gd name="connsiteX18" fmla="*/ 5330428 w 5423057"/>
                <a:gd name="connsiteY18" fmla="*/ 738476 h 1034855"/>
                <a:gd name="connsiteX19" fmla="*/ 5422747 w 5423057"/>
                <a:gd name="connsiteY19" fmla="*/ 879152 h 1034855"/>
                <a:gd name="connsiteX20" fmla="*/ 5117756 w 5423057"/>
                <a:gd name="connsiteY20" fmla="*/ 917170 h 1034855"/>
                <a:gd name="connsiteX0" fmla="*/ 5117756 w 5423057"/>
                <a:gd name="connsiteY0" fmla="*/ 917170 h 1034855"/>
                <a:gd name="connsiteX1" fmla="*/ 4708372 w 5423057"/>
                <a:gd name="connsiteY1" fmla="*/ 841786 h 1034855"/>
                <a:gd name="connsiteX2" fmla="*/ 4251171 w 5423057"/>
                <a:gd name="connsiteY2" fmla="*/ 720890 h 1034855"/>
                <a:gd name="connsiteX3" fmla="*/ 3574167 w 5423057"/>
                <a:gd name="connsiteY3" fmla="*/ 646155 h 1034855"/>
                <a:gd name="connsiteX4" fmla="*/ 3078294 w 5423057"/>
                <a:gd name="connsiteY4" fmla="*/ 1033315 h 1034855"/>
                <a:gd name="connsiteX5" fmla="*/ 2574882 w 5423057"/>
                <a:gd name="connsiteY5" fmla="*/ 726548 h 1034855"/>
                <a:gd name="connsiteX6" fmla="*/ 1952262 w 5423057"/>
                <a:gd name="connsiteY6" fmla="*/ 873361 h 1034855"/>
                <a:gd name="connsiteX7" fmla="*/ 1176913 w 5423057"/>
                <a:gd name="connsiteY7" fmla="*/ 854854 h 1034855"/>
                <a:gd name="connsiteX8" fmla="*/ 456631 w 5423057"/>
                <a:gd name="connsiteY8" fmla="*/ 705291 h 1034855"/>
                <a:gd name="connsiteX9" fmla="*/ 27698 w 5423057"/>
                <a:gd name="connsiteY9" fmla="*/ 554451 h 1034855"/>
                <a:gd name="connsiteX10" fmla="*/ 140690 w 5423057"/>
                <a:gd name="connsiteY10" fmla="*/ 391262 h 1034855"/>
                <a:gd name="connsiteX11" fmla="*/ 700567 w 5423057"/>
                <a:gd name="connsiteY11" fmla="*/ 554450 h 1034855"/>
                <a:gd name="connsiteX12" fmla="*/ 1587668 w 5423057"/>
                <a:gd name="connsiteY12" fmla="*/ 674636 h 1034855"/>
                <a:gd name="connsiteX13" fmla="*/ 2521850 w 5423057"/>
                <a:gd name="connsiteY13" fmla="*/ 524834 h 1034855"/>
                <a:gd name="connsiteX14" fmla="*/ 3078294 w 5423057"/>
                <a:gd name="connsiteY14" fmla="*/ 927 h 1034855"/>
                <a:gd name="connsiteX15" fmla="*/ 3574166 w 5423057"/>
                <a:gd name="connsiteY15" fmla="*/ 419753 h 1034855"/>
                <a:gd name="connsiteX16" fmla="*/ 4127741 w 5423057"/>
                <a:gd name="connsiteY16" fmla="*/ 481073 h 1034855"/>
                <a:gd name="connsiteX17" fmla="*/ 4778711 w 5423057"/>
                <a:gd name="connsiteY17" fmla="*/ 637363 h 1034855"/>
                <a:gd name="connsiteX18" fmla="*/ 5330428 w 5423057"/>
                <a:gd name="connsiteY18" fmla="*/ 738476 h 1034855"/>
                <a:gd name="connsiteX19" fmla="*/ 5422747 w 5423057"/>
                <a:gd name="connsiteY19" fmla="*/ 879152 h 1034855"/>
                <a:gd name="connsiteX20" fmla="*/ 5117756 w 5423057"/>
                <a:gd name="connsiteY20" fmla="*/ 917170 h 1034855"/>
                <a:gd name="connsiteX0" fmla="*/ 5117756 w 5423057"/>
                <a:gd name="connsiteY0" fmla="*/ 916259 h 1033944"/>
                <a:gd name="connsiteX1" fmla="*/ 4708372 w 5423057"/>
                <a:gd name="connsiteY1" fmla="*/ 840875 h 1033944"/>
                <a:gd name="connsiteX2" fmla="*/ 4251171 w 5423057"/>
                <a:gd name="connsiteY2" fmla="*/ 719979 h 1033944"/>
                <a:gd name="connsiteX3" fmla="*/ 3574167 w 5423057"/>
                <a:gd name="connsiteY3" fmla="*/ 645244 h 1033944"/>
                <a:gd name="connsiteX4" fmla="*/ 3078294 w 5423057"/>
                <a:gd name="connsiteY4" fmla="*/ 1032404 h 1033944"/>
                <a:gd name="connsiteX5" fmla="*/ 2574882 w 5423057"/>
                <a:gd name="connsiteY5" fmla="*/ 725637 h 1033944"/>
                <a:gd name="connsiteX6" fmla="*/ 1952262 w 5423057"/>
                <a:gd name="connsiteY6" fmla="*/ 872450 h 1033944"/>
                <a:gd name="connsiteX7" fmla="*/ 1176913 w 5423057"/>
                <a:gd name="connsiteY7" fmla="*/ 853943 h 1033944"/>
                <a:gd name="connsiteX8" fmla="*/ 456631 w 5423057"/>
                <a:gd name="connsiteY8" fmla="*/ 704380 h 1033944"/>
                <a:gd name="connsiteX9" fmla="*/ 27698 w 5423057"/>
                <a:gd name="connsiteY9" fmla="*/ 553540 h 1033944"/>
                <a:gd name="connsiteX10" fmla="*/ 140690 w 5423057"/>
                <a:gd name="connsiteY10" fmla="*/ 390351 h 1033944"/>
                <a:gd name="connsiteX11" fmla="*/ 700567 w 5423057"/>
                <a:gd name="connsiteY11" fmla="*/ 553539 h 1033944"/>
                <a:gd name="connsiteX12" fmla="*/ 1587668 w 5423057"/>
                <a:gd name="connsiteY12" fmla="*/ 673725 h 1033944"/>
                <a:gd name="connsiteX13" fmla="*/ 2521850 w 5423057"/>
                <a:gd name="connsiteY13" fmla="*/ 523923 h 1033944"/>
                <a:gd name="connsiteX14" fmla="*/ 3078294 w 5423057"/>
                <a:gd name="connsiteY14" fmla="*/ 16 h 1033944"/>
                <a:gd name="connsiteX15" fmla="*/ 3574166 w 5423057"/>
                <a:gd name="connsiteY15" fmla="*/ 418842 h 1033944"/>
                <a:gd name="connsiteX16" fmla="*/ 4127741 w 5423057"/>
                <a:gd name="connsiteY16" fmla="*/ 480162 h 1033944"/>
                <a:gd name="connsiteX17" fmla="*/ 4778711 w 5423057"/>
                <a:gd name="connsiteY17" fmla="*/ 636452 h 1033944"/>
                <a:gd name="connsiteX18" fmla="*/ 5330428 w 5423057"/>
                <a:gd name="connsiteY18" fmla="*/ 737565 h 1033944"/>
                <a:gd name="connsiteX19" fmla="*/ 5422747 w 5423057"/>
                <a:gd name="connsiteY19" fmla="*/ 878241 h 1033944"/>
                <a:gd name="connsiteX20" fmla="*/ 5117756 w 5423057"/>
                <a:gd name="connsiteY20" fmla="*/ 916259 h 1033944"/>
                <a:gd name="connsiteX0" fmla="*/ 5117756 w 5454818"/>
                <a:gd name="connsiteY0" fmla="*/ 916259 h 1033944"/>
                <a:gd name="connsiteX1" fmla="*/ 4708372 w 5454818"/>
                <a:gd name="connsiteY1" fmla="*/ 840875 h 1033944"/>
                <a:gd name="connsiteX2" fmla="*/ 4251171 w 5454818"/>
                <a:gd name="connsiteY2" fmla="*/ 719979 h 1033944"/>
                <a:gd name="connsiteX3" fmla="*/ 3574167 w 5454818"/>
                <a:gd name="connsiteY3" fmla="*/ 645244 h 1033944"/>
                <a:gd name="connsiteX4" fmla="*/ 3078294 w 5454818"/>
                <a:gd name="connsiteY4" fmla="*/ 1032404 h 1033944"/>
                <a:gd name="connsiteX5" fmla="*/ 2574882 w 5454818"/>
                <a:gd name="connsiteY5" fmla="*/ 725637 h 1033944"/>
                <a:gd name="connsiteX6" fmla="*/ 1952262 w 5454818"/>
                <a:gd name="connsiteY6" fmla="*/ 872450 h 1033944"/>
                <a:gd name="connsiteX7" fmla="*/ 1176913 w 5454818"/>
                <a:gd name="connsiteY7" fmla="*/ 853943 h 1033944"/>
                <a:gd name="connsiteX8" fmla="*/ 456631 w 5454818"/>
                <a:gd name="connsiteY8" fmla="*/ 704380 h 1033944"/>
                <a:gd name="connsiteX9" fmla="*/ 27698 w 5454818"/>
                <a:gd name="connsiteY9" fmla="*/ 553540 h 1033944"/>
                <a:gd name="connsiteX10" fmla="*/ 140690 w 5454818"/>
                <a:gd name="connsiteY10" fmla="*/ 390351 h 1033944"/>
                <a:gd name="connsiteX11" fmla="*/ 700567 w 5454818"/>
                <a:gd name="connsiteY11" fmla="*/ 553539 h 1033944"/>
                <a:gd name="connsiteX12" fmla="*/ 1587668 w 5454818"/>
                <a:gd name="connsiteY12" fmla="*/ 673725 h 1033944"/>
                <a:gd name="connsiteX13" fmla="*/ 2521850 w 5454818"/>
                <a:gd name="connsiteY13" fmla="*/ 523923 h 1033944"/>
                <a:gd name="connsiteX14" fmla="*/ 3078294 w 5454818"/>
                <a:gd name="connsiteY14" fmla="*/ 16 h 1033944"/>
                <a:gd name="connsiteX15" fmla="*/ 3574166 w 5454818"/>
                <a:gd name="connsiteY15" fmla="*/ 418842 h 1033944"/>
                <a:gd name="connsiteX16" fmla="*/ 4127741 w 5454818"/>
                <a:gd name="connsiteY16" fmla="*/ 480162 h 1033944"/>
                <a:gd name="connsiteX17" fmla="*/ 4778711 w 5454818"/>
                <a:gd name="connsiteY17" fmla="*/ 636452 h 1033944"/>
                <a:gd name="connsiteX18" fmla="*/ 5330428 w 5454818"/>
                <a:gd name="connsiteY18" fmla="*/ 737565 h 1033944"/>
                <a:gd name="connsiteX19" fmla="*/ 5422747 w 5454818"/>
                <a:gd name="connsiteY19" fmla="*/ 878241 h 1033944"/>
                <a:gd name="connsiteX20" fmla="*/ 5117756 w 5454818"/>
                <a:gd name="connsiteY20" fmla="*/ 916259 h 1033944"/>
                <a:gd name="connsiteX0" fmla="*/ 5117756 w 5436822"/>
                <a:gd name="connsiteY0" fmla="*/ 916259 h 1033944"/>
                <a:gd name="connsiteX1" fmla="*/ 4708372 w 5436822"/>
                <a:gd name="connsiteY1" fmla="*/ 840875 h 1033944"/>
                <a:gd name="connsiteX2" fmla="*/ 4251171 w 5436822"/>
                <a:gd name="connsiteY2" fmla="*/ 719979 h 1033944"/>
                <a:gd name="connsiteX3" fmla="*/ 3574167 w 5436822"/>
                <a:gd name="connsiteY3" fmla="*/ 645244 h 1033944"/>
                <a:gd name="connsiteX4" fmla="*/ 3078294 w 5436822"/>
                <a:gd name="connsiteY4" fmla="*/ 1032404 h 1033944"/>
                <a:gd name="connsiteX5" fmla="*/ 2574882 w 5436822"/>
                <a:gd name="connsiteY5" fmla="*/ 725637 h 1033944"/>
                <a:gd name="connsiteX6" fmla="*/ 1952262 w 5436822"/>
                <a:gd name="connsiteY6" fmla="*/ 872450 h 1033944"/>
                <a:gd name="connsiteX7" fmla="*/ 1176913 w 5436822"/>
                <a:gd name="connsiteY7" fmla="*/ 853943 h 1033944"/>
                <a:gd name="connsiteX8" fmla="*/ 456631 w 5436822"/>
                <a:gd name="connsiteY8" fmla="*/ 704380 h 1033944"/>
                <a:gd name="connsiteX9" fmla="*/ 27698 w 5436822"/>
                <a:gd name="connsiteY9" fmla="*/ 553540 h 1033944"/>
                <a:gd name="connsiteX10" fmla="*/ 140690 w 5436822"/>
                <a:gd name="connsiteY10" fmla="*/ 390351 h 1033944"/>
                <a:gd name="connsiteX11" fmla="*/ 700567 w 5436822"/>
                <a:gd name="connsiteY11" fmla="*/ 553539 h 1033944"/>
                <a:gd name="connsiteX12" fmla="*/ 1587668 w 5436822"/>
                <a:gd name="connsiteY12" fmla="*/ 673725 h 1033944"/>
                <a:gd name="connsiteX13" fmla="*/ 2521850 w 5436822"/>
                <a:gd name="connsiteY13" fmla="*/ 523923 h 1033944"/>
                <a:gd name="connsiteX14" fmla="*/ 3078294 w 5436822"/>
                <a:gd name="connsiteY14" fmla="*/ 16 h 1033944"/>
                <a:gd name="connsiteX15" fmla="*/ 3574166 w 5436822"/>
                <a:gd name="connsiteY15" fmla="*/ 418842 h 1033944"/>
                <a:gd name="connsiteX16" fmla="*/ 4127741 w 5436822"/>
                <a:gd name="connsiteY16" fmla="*/ 480162 h 1033944"/>
                <a:gd name="connsiteX17" fmla="*/ 4778711 w 5436822"/>
                <a:gd name="connsiteY17" fmla="*/ 636452 h 1033944"/>
                <a:gd name="connsiteX18" fmla="*/ 5330428 w 5436822"/>
                <a:gd name="connsiteY18" fmla="*/ 737565 h 1033944"/>
                <a:gd name="connsiteX19" fmla="*/ 5422747 w 5436822"/>
                <a:gd name="connsiteY19" fmla="*/ 878241 h 1033944"/>
                <a:gd name="connsiteX20" fmla="*/ 5117756 w 5436822"/>
                <a:gd name="connsiteY20" fmla="*/ 916259 h 1033944"/>
                <a:gd name="connsiteX0" fmla="*/ 5117756 w 5428467"/>
                <a:gd name="connsiteY0" fmla="*/ 916259 h 1033944"/>
                <a:gd name="connsiteX1" fmla="*/ 4708372 w 5428467"/>
                <a:gd name="connsiteY1" fmla="*/ 840875 h 1033944"/>
                <a:gd name="connsiteX2" fmla="*/ 4251171 w 5428467"/>
                <a:gd name="connsiteY2" fmla="*/ 719979 h 1033944"/>
                <a:gd name="connsiteX3" fmla="*/ 3574167 w 5428467"/>
                <a:gd name="connsiteY3" fmla="*/ 645244 h 1033944"/>
                <a:gd name="connsiteX4" fmla="*/ 3078294 w 5428467"/>
                <a:gd name="connsiteY4" fmla="*/ 1032404 h 1033944"/>
                <a:gd name="connsiteX5" fmla="*/ 2574882 w 5428467"/>
                <a:gd name="connsiteY5" fmla="*/ 725637 h 1033944"/>
                <a:gd name="connsiteX6" fmla="*/ 1952262 w 5428467"/>
                <a:gd name="connsiteY6" fmla="*/ 872450 h 1033944"/>
                <a:gd name="connsiteX7" fmla="*/ 1176913 w 5428467"/>
                <a:gd name="connsiteY7" fmla="*/ 853943 h 1033944"/>
                <a:gd name="connsiteX8" fmla="*/ 456631 w 5428467"/>
                <a:gd name="connsiteY8" fmla="*/ 704380 h 1033944"/>
                <a:gd name="connsiteX9" fmla="*/ 27698 w 5428467"/>
                <a:gd name="connsiteY9" fmla="*/ 553540 h 1033944"/>
                <a:gd name="connsiteX10" fmla="*/ 140690 w 5428467"/>
                <a:gd name="connsiteY10" fmla="*/ 390351 h 1033944"/>
                <a:gd name="connsiteX11" fmla="*/ 700567 w 5428467"/>
                <a:gd name="connsiteY11" fmla="*/ 553539 h 1033944"/>
                <a:gd name="connsiteX12" fmla="*/ 1587668 w 5428467"/>
                <a:gd name="connsiteY12" fmla="*/ 673725 h 1033944"/>
                <a:gd name="connsiteX13" fmla="*/ 2521850 w 5428467"/>
                <a:gd name="connsiteY13" fmla="*/ 523923 h 1033944"/>
                <a:gd name="connsiteX14" fmla="*/ 3078294 w 5428467"/>
                <a:gd name="connsiteY14" fmla="*/ 16 h 1033944"/>
                <a:gd name="connsiteX15" fmla="*/ 3574166 w 5428467"/>
                <a:gd name="connsiteY15" fmla="*/ 418842 h 1033944"/>
                <a:gd name="connsiteX16" fmla="*/ 4127741 w 5428467"/>
                <a:gd name="connsiteY16" fmla="*/ 480162 h 1033944"/>
                <a:gd name="connsiteX17" fmla="*/ 4778711 w 5428467"/>
                <a:gd name="connsiteY17" fmla="*/ 636452 h 1033944"/>
                <a:gd name="connsiteX18" fmla="*/ 5330428 w 5428467"/>
                <a:gd name="connsiteY18" fmla="*/ 737565 h 1033944"/>
                <a:gd name="connsiteX19" fmla="*/ 5422747 w 5428467"/>
                <a:gd name="connsiteY19" fmla="*/ 878241 h 1033944"/>
                <a:gd name="connsiteX20" fmla="*/ 5117756 w 5428467"/>
                <a:gd name="connsiteY20" fmla="*/ 916259 h 1033944"/>
                <a:gd name="connsiteX0" fmla="*/ 5117756 w 5428467"/>
                <a:gd name="connsiteY0" fmla="*/ 916259 h 1033944"/>
                <a:gd name="connsiteX1" fmla="*/ 4708372 w 5428467"/>
                <a:gd name="connsiteY1" fmla="*/ 840875 h 1033944"/>
                <a:gd name="connsiteX2" fmla="*/ 4251171 w 5428467"/>
                <a:gd name="connsiteY2" fmla="*/ 719979 h 1033944"/>
                <a:gd name="connsiteX3" fmla="*/ 3574167 w 5428467"/>
                <a:gd name="connsiteY3" fmla="*/ 645244 h 1033944"/>
                <a:gd name="connsiteX4" fmla="*/ 3078294 w 5428467"/>
                <a:gd name="connsiteY4" fmla="*/ 1032404 h 1033944"/>
                <a:gd name="connsiteX5" fmla="*/ 2574882 w 5428467"/>
                <a:gd name="connsiteY5" fmla="*/ 725637 h 1033944"/>
                <a:gd name="connsiteX6" fmla="*/ 1952262 w 5428467"/>
                <a:gd name="connsiteY6" fmla="*/ 872450 h 1033944"/>
                <a:gd name="connsiteX7" fmla="*/ 1176913 w 5428467"/>
                <a:gd name="connsiteY7" fmla="*/ 853943 h 1033944"/>
                <a:gd name="connsiteX8" fmla="*/ 456631 w 5428467"/>
                <a:gd name="connsiteY8" fmla="*/ 704380 h 1033944"/>
                <a:gd name="connsiteX9" fmla="*/ 27698 w 5428467"/>
                <a:gd name="connsiteY9" fmla="*/ 553540 h 1033944"/>
                <a:gd name="connsiteX10" fmla="*/ 140690 w 5428467"/>
                <a:gd name="connsiteY10" fmla="*/ 390351 h 1033944"/>
                <a:gd name="connsiteX11" fmla="*/ 700567 w 5428467"/>
                <a:gd name="connsiteY11" fmla="*/ 553539 h 1033944"/>
                <a:gd name="connsiteX12" fmla="*/ 1587668 w 5428467"/>
                <a:gd name="connsiteY12" fmla="*/ 673725 h 1033944"/>
                <a:gd name="connsiteX13" fmla="*/ 2521850 w 5428467"/>
                <a:gd name="connsiteY13" fmla="*/ 523923 h 1033944"/>
                <a:gd name="connsiteX14" fmla="*/ 3078294 w 5428467"/>
                <a:gd name="connsiteY14" fmla="*/ 16 h 1033944"/>
                <a:gd name="connsiteX15" fmla="*/ 3574166 w 5428467"/>
                <a:gd name="connsiteY15" fmla="*/ 418842 h 1033944"/>
                <a:gd name="connsiteX16" fmla="*/ 4127741 w 5428467"/>
                <a:gd name="connsiteY16" fmla="*/ 480162 h 1033944"/>
                <a:gd name="connsiteX17" fmla="*/ 4778711 w 5428467"/>
                <a:gd name="connsiteY17" fmla="*/ 636452 h 1033944"/>
                <a:gd name="connsiteX18" fmla="*/ 5330428 w 5428467"/>
                <a:gd name="connsiteY18" fmla="*/ 737565 h 1033944"/>
                <a:gd name="connsiteX19" fmla="*/ 5422747 w 5428467"/>
                <a:gd name="connsiteY19" fmla="*/ 878241 h 1033944"/>
                <a:gd name="connsiteX20" fmla="*/ 5117756 w 5428467"/>
                <a:gd name="connsiteY20" fmla="*/ 916259 h 1033944"/>
                <a:gd name="connsiteX0" fmla="*/ 5109129 w 5438582"/>
                <a:gd name="connsiteY0" fmla="*/ 927042 h 1033944"/>
                <a:gd name="connsiteX1" fmla="*/ 4708372 w 5438582"/>
                <a:gd name="connsiteY1" fmla="*/ 840875 h 1033944"/>
                <a:gd name="connsiteX2" fmla="*/ 4251171 w 5438582"/>
                <a:gd name="connsiteY2" fmla="*/ 719979 h 1033944"/>
                <a:gd name="connsiteX3" fmla="*/ 3574167 w 5438582"/>
                <a:gd name="connsiteY3" fmla="*/ 645244 h 1033944"/>
                <a:gd name="connsiteX4" fmla="*/ 3078294 w 5438582"/>
                <a:gd name="connsiteY4" fmla="*/ 1032404 h 1033944"/>
                <a:gd name="connsiteX5" fmla="*/ 2574882 w 5438582"/>
                <a:gd name="connsiteY5" fmla="*/ 725637 h 1033944"/>
                <a:gd name="connsiteX6" fmla="*/ 1952262 w 5438582"/>
                <a:gd name="connsiteY6" fmla="*/ 872450 h 1033944"/>
                <a:gd name="connsiteX7" fmla="*/ 1176913 w 5438582"/>
                <a:gd name="connsiteY7" fmla="*/ 853943 h 1033944"/>
                <a:gd name="connsiteX8" fmla="*/ 456631 w 5438582"/>
                <a:gd name="connsiteY8" fmla="*/ 704380 h 1033944"/>
                <a:gd name="connsiteX9" fmla="*/ 27698 w 5438582"/>
                <a:gd name="connsiteY9" fmla="*/ 553540 h 1033944"/>
                <a:gd name="connsiteX10" fmla="*/ 140690 w 5438582"/>
                <a:gd name="connsiteY10" fmla="*/ 390351 h 1033944"/>
                <a:gd name="connsiteX11" fmla="*/ 700567 w 5438582"/>
                <a:gd name="connsiteY11" fmla="*/ 553539 h 1033944"/>
                <a:gd name="connsiteX12" fmla="*/ 1587668 w 5438582"/>
                <a:gd name="connsiteY12" fmla="*/ 673725 h 1033944"/>
                <a:gd name="connsiteX13" fmla="*/ 2521850 w 5438582"/>
                <a:gd name="connsiteY13" fmla="*/ 523923 h 1033944"/>
                <a:gd name="connsiteX14" fmla="*/ 3078294 w 5438582"/>
                <a:gd name="connsiteY14" fmla="*/ 16 h 1033944"/>
                <a:gd name="connsiteX15" fmla="*/ 3574166 w 5438582"/>
                <a:gd name="connsiteY15" fmla="*/ 418842 h 1033944"/>
                <a:gd name="connsiteX16" fmla="*/ 4127741 w 5438582"/>
                <a:gd name="connsiteY16" fmla="*/ 480162 h 1033944"/>
                <a:gd name="connsiteX17" fmla="*/ 4778711 w 5438582"/>
                <a:gd name="connsiteY17" fmla="*/ 636452 h 1033944"/>
                <a:gd name="connsiteX18" fmla="*/ 5330428 w 5438582"/>
                <a:gd name="connsiteY18" fmla="*/ 737565 h 1033944"/>
                <a:gd name="connsiteX19" fmla="*/ 5422747 w 5438582"/>
                <a:gd name="connsiteY19" fmla="*/ 878241 h 1033944"/>
                <a:gd name="connsiteX20" fmla="*/ 5109129 w 5438582"/>
                <a:gd name="connsiteY20" fmla="*/ 927042 h 1033944"/>
                <a:gd name="connsiteX0" fmla="*/ 5109129 w 5438582"/>
                <a:gd name="connsiteY0" fmla="*/ 927042 h 1033944"/>
                <a:gd name="connsiteX1" fmla="*/ 4708372 w 5438582"/>
                <a:gd name="connsiteY1" fmla="*/ 840875 h 1033944"/>
                <a:gd name="connsiteX2" fmla="*/ 4251171 w 5438582"/>
                <a:gd name="connsiteY2" fmla="*/ 719979 h 1033944"/>
                <a:gd name="connsiteX3" fmla="*/ 3574167 w 5438582"/>
                <a:gd name="connsiteY3" fmla="*/ 645244 h 1033944"/>
                <a:gd name="connsiteX4" fmla="*/ 3078294 w 5438582"/>
                <a:gd name="connsiteY4" fmla="*/ 1032404 h 1033944"/>
                <a:gd name="connsiteX5" fmla="*/ 2574882 w 5438582"/>
                <a:gd name="connsiteY5" fmla="*/ 725637 h 1033944"/>
                <a:gd name="connsiteX6" fmla="*/ 1952262 w 5438582"/>
                <a:gd name="connsiteY6" fmla="*/ 872450 h 1033944"/>
                <a:gd name="connsiteX7" fmla="*/ 1176913 w 5438582"/>
                <a:gd name="connsiteY7" fmla="*/ 853943 h 1033944"/>
                <a:gd name="connsiteX8" fmla="*/ 456631 w 5438582"/>
                <a:gd name="connsiteY8" fmla="*/ 704380 h 1033944"/>
                <a:gd name="connsiteX9" fmla="*/ 27698 w 5438582"/>
                <a:gd name="connsiteY9" fmla="*/ 553540 h 1033944"/>
                <a:gd name="connsiteX10" fmla="*/ 140690 w 5438582"/>
                <a:gd name="connsiteY10" fmla="*/ 390351 h 1033944"/>
                <a:gd name="connsiteX11" fmla="*/ 700567 w 5438582"/>
                <a:gd name="connsiteY11" fmla="*/ 553539 h 1033944"/>
                <a:gd name="connsiteX12" fmla="*/ 1587668 w 5438582"/>
                <a:gd name="connsiteY12" fmla="*/ 673725 h 1033944"/>
                <a:gd name="connsiteX13" fmla="*/ 2521850 w 5438582"/>
                <a:gd name="connsiteY13" fmla="*/ 523923 h 1033944"/>
                <a:gd name="connsiteX14" fmla="*/ 3078294 w 5438582"/>
                <a:gd name="connsiteY14" fmla="*/ 16 h 1033944"/>
                <a:gd name="connsiteX15" fmla="*/ 3574166 w 5438582"/>
                <a:gd name="connsiteY15" fmla="*/ 418842 h 1033944"/>
                <a:gd name="connsiteX16" fmla="*/ 4127741 w 5438582"/>
                <a:gd name="connsiteY16" fmla="*/ 480162 h 1033944"/>
                <a:gd name="connsiteX17" fmla="*/ 4778711 w 5438582"/>
                <a:gd name="connsiteY17" fmla="*/ 636452 h 1033944"/>
                <a:gd name="connsiteX18" fmla="*/ 5330428 w 5438582"/>
                <a:gd name="connsiteY18" fmla="*/ 737565 h 1033944"/>
                <a:gd name="connsiteX19" fmla="*/ 5422747 w 5438582"/>
                <a:gd name="connsiteY19" fmla="*/ 878241 h 1033944"/>
                <a:gd name="connsiteX20" fmla="*/ 5109129 w 5438582"/>
                <a:gd name="connsiteY20" fmla="*/ 927042 h 1033944"/>
                <a:gd name="connsiteX0" fmla="*/ 5109129 w 5429263"/>
                <a:gd name="connsiteY0" fmla="*/ 927042 h 1033944"/>
                <a:gd name="connsiteX1" fmla="*/ 4708372 w 5429263"/>
                <a:gd name="connsiteY1" fmla="*/ 840875 h 1033944"/>
                <a:gd name="connsiteX2" fmla="*/ 4251171 w 5429263"/>
                <a:gd name="connsiteY2" fmla="*/ 719979 h 1033944"/>
                <a:gd name="connsiteX3" fmla="*/ 3574167 w 5429263"/>
                <a:gd name="connsiteY3" fmla="*/ 645244 h 1033944"/>
                <a:gd name="connsiteX4" fmla="*/ 3078294 w 5429263"/>
                <a:gd name="connsiteY4" fmla="*/ 1032404 h 1033944"/>
                <a:gd name="connsiteX5" fmla="*/ 2574882 w 5429263"/>
                <a:gd name="connsiteY5" fmla="*/ 725637 h 1033944"/>
                <a:gd name="connsiteX6" fmla="*/ 1952262 w 5429263"/>
                <a:gd name="connsiteY6" fmla="*/ 872450 h 1033944"/>
                <a:gd name="connsiteX7" fmla="*/ 1176913 w 5429263"/>
                <a:gd name="connsiteY7" fmla="*/ 853943 h 1033944"/>
                <a:gd name="connsiteX8" fmla="*/ 456631 w 5429263"/>
                <a:gd name="connsiteY8" fmla="*/ 704380 h 1033944"/>
                <a:gd name="connsiteX9" fmla="*/ 27698 w 5429263"/>
                <a:gd name="connsiteY9" fmla="*/ 553540 h 1033944"/>
                <a:gd name="connsiteX10" fmla="*/ 140690 w 5429263"/>
                <a:gd name="connsiteY10" fmla="*/ 390351 h 1033944"/>
                <a:gd name="connsiteX11" fmla="*/ 700567 w 5429263"/>
                <a:gd name="connsiteY11" fmla="*/ 553539 h 1033944"/>
                <a:gd name="connsiteX12" fmla="*/ 1587668 w 5429263"/>
                <a:gd name="connsiteY12" fmla="*/ 673725 h 1033944"/>
                <a:gd name="connsiteX13" fmla="*/ 2521850 w 5429263"/>
                <a:gd name="connsiteY13" fmla="*/ 523923 h 1033944"/>
                <a:gd name="connsiteX14" fmla="*/ 3078294 w 5429263"/>
                <a:gd name="connsiteY14" fmla="*/ 16 h 1033944"/>
                <a:gd name="connsiteX15" fmla="*/ 3574166 w 5429263"/>
                <a:gd name="connsiteY15" fmla="*/ 418842 h 1033944"/>
                <a:gd name="connsiteX16" fmla="*/ 4127741 w 5429263"/>
                <a:gd name="connsiteY16" fmla="*/ 480162 h 1033944"/>
                <a:gd name="connsiteX17" fmla="*/ 4778711 w 5429263"/>
                <a:gd name="connsiteY17" fmla="*/ 636452 h 1033944"/>
                <a:gd name="connsiteX18" fmla="*/ 5330428 w 5429263"/>
                <a:gd name="connsiteY18" fmla="*/ 737565 h 1033944"/>
                <a:gd name="connsiteX19" fmla="*/ 5422747 w 5429263"/>
                <a:gd name="connsiteY19" fmla="*/ 878241 h 1033944"/>
                <a:gd name="connsiteX20" fmla="*/ 5109129 w 5429263"/>
                <a:gd name="connsiteY20" fmla="*/ 927042 h 1033944"/>
                <a:gd name="connsiteX0" fmla="*/ 5109129 w 5428350"/>
                <a:gd name="connsiteY0" fmla="*/ 927042 h 1033944"/>
                <a:gd name="connsiteX1" fmla="*/ 4708372 w 5428350"/>
                <a:gd name="connsiteY1" fmla="*/ 840875 h 1033944"/>
                <a:gd name="connsiteX2" fmla="*/ 4251171 w 5428350"/>
                <a:gd name="connsiteY2" fmla="*/ 719979 h 1033944"/>
                <a:gd name="connsiteX3" fmla="*/ 3574167 w 5428350"/>
                <a:gd name="connsiteY3" fmla="*/ 645244 h 1033944"/>
                <a:gd name="connsiteX4" fmla="*/ 3078294 w 5428350"/>
                <a:gd name="connsiteY4" fmla="*/ 1032404 h 1033944"/>
                <a:gd name="connsiteX5" fmla="*/ 2574882 w 5428350"/>
                <a:gd name="connsiteY5" fmla="*/ 725637 h 1033944"/>
                <a:gd name="connsiteX6" fmla="*/ 1952262 w 5428350"/>
                <a:gd name="connsiteY6" fmla="*/ 872450 h 1033944"/>
                <a:gd name="connsiteX7" fmla="*/ 1176913 w 5428350"/>
                <a:gd name="connsiteY7" fmla="*/ 853943 h 1033944"/>
                <a:gd name="connsiteX8" fmla="*/ 456631 w 5428350"/>
                <a:gd name="connsiteY8" fmla="*/ 704380 h 1033944"/>
                <a:gd name="connsiteX9" fmla="*/ 27698 w 5428350"/>
                <a:gd name="connsiteY9" fmla="*/ 553540 h 1033944"/>
                <a:gd name="connsiteX10" fmla="*/ 140690 w 5428350"/>
                <a:gd name="connsiteY10" fmla="*/ 390351 h 1033944"/>
                <a:gd name="connsiteX11" fmla="*/ 700567 w 5428350"/>
                <a:gd name="connsiteY11" fmla="*/ 553539 h 1033944"/>
                <a:gd name="connsiteX12" fmla="*/ 1587668 w 5428350"/>
                <a:gd name="connsiteY12" fmla="*/ 673725 h 1033944"/>
                <a:gd name="connsiteX13" fmla="*/ 2521850 w 5428350"/>
                <a:gd name="connsiteY13" fmla="*/ 523923 h 1033944"/>
                <a:gd name="connsiteX14" fmla="*/ 3078294 w 5428350"/>
                <a:gd name="connsiteY14" fmla="*/ 16 h 1033944"/>
                <a:gd name="connsiteX15" fmla="*/ 3574166 w 5428350"/>
                <a:gd name="connsiteY15" fmla="*/ 418842 h 1033944"/>
                <a:gd name="connsiteX16" fmla="*/ 4127741 w 5428350"/>
                <a:gd name="connsiteY16" fmla="*/ 480162 h 1033944"/>
                <a:gd name="connsiteX17" fmla="*/ 4778711 w 5428350"/>
                <a:gd name="connsiteY17" fmla="*/ 636452 h 1033944"/>
                <a:gd name="connsiteX18" fmla="*/ 5330428 w 5428350"/>
                <a:gd name="connsiteY18" fmla="*/ 737565 h 1033944"/>
                <a:gd name="connsiteX19" fmla="*/ 5422747 w 5428350"/>
                <a:gd name="connsiteY19" fmla="*/ 878241 h 1033944"/>
                <a:gd name="connsiteX20" fmla="*/ 5109129 w 5428350"/>
                <a:gd name="connsiteY20" fmla="*/ 927042 h 1033944"/>
                <a:gd name="connsiteX0" fmla="*/ 5109129 w 5422953"/>
                <a:gd name="connsiteY0" fmla="*/ 927042 h 1033944"/>
                <a:gd name="connsiteX1" fmla="*/ 4708372 w 5422953"/>
                <a:gd name="connsiteY1" fmla="*/ 840875 h 1033944"/>
                <a:gd name="connsiteX2" fmla="*/ 4251171 w 5422953"/>
                <a:gd name="connsiteY2" fmla="*/ 719979 h 1033944"/>
                <a:gd name="connsiteX3" fmla="*/ 3574167 w 5422953"/>
                <a:gd name="connsiteY3" fmla="*/ 645244 h 1033944"/>
                <a:gd name="connsiteX4" fmla="*/ 3078294 w 5422953"/>
                <a:gd name="connsiteY4" fmla="*/ 1032404 h 1033944"/>
                <a:gd name="connsiteX5" fmla="*/ 2574882 w 5422953"/>
                <a:gd name="connsiteY5" fmla="*/ 725637 h 1033944"/>
                <a:gd name="connsiteX6" fmla="*/ 1952262 w 5422953"/>
                <a:gd name="connsiteY6" fmla="*/ 872450 h 1033944"/>
                <a:gd name="connsiteX7" fmla="*/ 1176913 w 5422953"/>
                <a:gd name="connsiteY7" fmla="*/ 853943 h 1033944"/>
                <a:gd name="connsiteX8" fmla="*/ 456631 w 5422953"/>
                <a:gd name="connsiteY8" fmla="*/ 704380 h 1033944"/>
                <a:gd name="connsiteX9" fmla="*/ 27698 w 5422953"/>
                <a:gd name="connsiteY9" fmla="*/ 553540 h 1033944"/>
                <a:gd name="connsiteX10" fmla="*/ 140690 w 5422953"/>
                <a:gd name="connsiteY10" fmla="*/ 390351 h 1033944"/>
                <a:gd name="connsiteX11" fmla="*/ 700567 w 5422953"/>
                <a:gd name="connsiteY11" fmla="*/ 553539 h 1033944"/>
                <a:gd name="connsiteX12" fmla="*/ 1587668 w 5422953"/>
                <a:gd name="connsiteY12" fmla="*/ 673725 h 1033944"/>
                <a:gd name="connsiteX13" fmla="*/ 2521850 w 5422953"/>
                <a:gd name="connsiteY13" fmla="*/ 523923 h 1033944"/>
                <a:gd name="connsiteX14" fmla="*/ 3078294 w 5422953"/>
                <a:gd name="connsiteY14" fmla="*/ 16 h 1033944"/>
                <a:gd name="connsiteX15" fmla="*/ 3574166 w 5422953"/>
                <a:gd name="connsiteY15" fmla="*/ 418842 h 1033944"/>
                <a:gd name="connsiteX16" fmla="*/ 4127741 w 5422953"/>
                <a:gd name="connsiteY16" fmla="*/ 480162 h 1033944"/>
                <a:gd name="connsiteX17" fmla="*/ 4778711 w 5422953"/>
                <a:gd name="connsiteY17" fmla="*/ 636452 h 1033944"/>
                <a:gd name="connsiteX18" fmla="*/ 5151430 w 5422953"/>
                <a:gd name="connsiteY18" fmla="*/ 694433 h 1033944"/>
                <a:gd name="connsiteX19" fmla="*/ 5422747 w 5422953"/>
                <a:gd name="connsiteY19" fmla="*/ 878241 h 1033944"/>
                <a:gd name="connsiteX20" fmla="*/ 5109129 w 5422953"/>
                <a:gd name="connsiteY20" fmla="*/ 927042 h 1033944"/>
                <a:gd name="connsiteX0" fmla="*/ 5109129 w 5422953"/>
                <a:gd name="connsiteY0" fmla="*/ 927042 h 1033944"/>
                <a:gd name="connsiteX1" fmla="*/ 4708372 w 5422953"/>
                <a:gd name="connsiteY1" fmla="*/ 840875 h 1033944"/>
                <a:gd name="connsiteX2" fmla="*/ 4251171 w 5422953"/>
                <a:gd name="connsiteY2" fmla="*/ 719979 h 1033944"/>
                <a:gd name="connsiteX3" fmla="*/ 3574167 w 5422953"/>
                <a:gd name="connsiteY3" fmla="*/ 645244 h 1033944"/>
                <a:gd name="connsiteX4" fmla="*/ 3078294 w 5422953"/>
                <a:gd name="connsiteY4" fmla="*/ 1032404 h 1033944"/>
                <a:gd name="connsiteX5" fmla="*/ 2574882 w 5422953"/>
                <a:gd name="connsiteY5" fmla="*/ 725637 h 1033944"/>
                <a:gd name="connsiteX6" fmla="*/ 1952262 w 5422953"/>
                <a:gd name="connsiteY6" fmla="*/ 872450 h 1033944"/>
                <a:gd name="connsiteX7" fmla="*/ 1176913 w 5422953"/>
                <a:gd name="connsiteY7" fmla="*/ 853943 h 1033944"/>
                <a:gd name="connsiteX8" fmla="*/ 456631 w 5422953"/>
                <a:gd name="connsiteY8" fmla="*/ 704380 h 1033944"/>
                <a:gd name="connsiteX9" fmla="*/ 27698 w 5422953"/>
                <a:gd name="connsiteY9" fmla="*/ 553540 h 1033944"/>
                <a:gd name="connsiteX10" fmla="*/ 140690 w 5422953"/>
                <a:gd name="connsiteY10" fmla="*/ 390351 h 1033944"/>
                <a:gd name="connsiteX11" fmla="*/ 700567 w 5422953"/>
                <a:gd name="connsiteY11" fmla="*/ 553539 h 1033944"/>
                <a:gd name="connsiteX12" fmla="*/ 1587668 w 5422953"/>
                <a:gd name="connsiteY12" fmla="*/ 673725 h 1033944"/>
                <a:gd name="connsiteX13" fmla="*/ 2521850 w 5422953"/>
                <a:gd name="connsiteY13" fmla="*/ 523923 h 1033944"/>
                <a:gd name="connsiteX14" fmla="*/ 3078294 w 5422953"/>
                <a:gd name="connsiteY14" fmla="*/ 16 h 1033944"/>
                <a:gd name="connsiteX15" fmla="*/ 3574166 w 5422953"/>
                <a:gd name="connsiteY15" fmla="*/ 418842 h 1033944"/>
                <a:gd name="connsiteX16" fmla="*/ 4127741 w 5422953"/>
                <a:gd name="connsiteY16" fmla="*/ 480162 h 1033944"/>
                <a:gd name="connsiteX17" fmla="*/ 4778711 w 5422953"/>
                <a:gd name="connsiteY17" fmla="*/ 636452 h 1033944"/>
                <a:gd name="connsiteX18" fmla="*/ 5151430 w 5422953"/>
                <a:gd name="connsiteY18" fmla="*/ 694433 h 1033944"/>
                <a:gd name="connsiteX19" fmla="*/ 5422747 w 5422953"/>
                <a:gd name="connsiteY19" fmla="*/ 878241 h 1033944"/>
                <a:gd name="connsiteX20" fmla="*/ 5109129 w 5422953"/>
                <a:gd name="connsiteY20" fmla="*/ 927042 h 1033944"/>
                <a:gd name="connsiteX0" fmla="*/ 5109129 w 5423386"/>
                <a:gd name="connsiteY0" fmla="*/ 927042 h 1033944"/>
                <a:gd name="connsiteX1" fmla="*/ 4708372 w 5423386"/>
                <a:gd name="connsiteY1" fmla="*/ 840875 h 1033944"/>
                <a:gd name="connsiteX2" fmla="*/ 4251171 w 5423386"/>
                <a:gd name="connsiteY2" fmla="*/ 719979 h 1033944"/>
                <a:gd name="connsiteX3" fmla="*/ 3574167 w 5423386"/>
                <a:gd name="connsiteY3" fmla="*/ 645244 h 1033944"/>
                <a:gd name="connsiteX4" fmla="*/ 3078294 w 5423386"/>
                <a:gd name="connsiteY4" fmla="*/ 1032404 h 1033944"/>
                <a:gd name="connsiteX5" fmla="*/ 2574882 w 5423386"/>
                <a:gd name="connsiteY5" fmla="*/ 725637 h 1033944"/>
                <a:gd name="connsiteX6" fmla="*/ 1952262 w 5423386"/>
                <a:gd name="connsiteY6" fmla="*/ 872450 h 1033944"/>
                <a:gd name="connsiteX7" fmla="*/ 1176913 w 5423386"/>
                <a:gd name="connsiteY7" fmla="*/ 853943 h 1033944"/>
                <a:gd name="connsiteX8" fmla="*/ 456631 w 5423386"/>
                <a:gd name="connsiteY8" fmla="*/ 704380 h 1033944"/>
                <a:gd name="connsiteX9" fmla="*/ 27698 w 5423386"/>
                <a:gd name="connsiteY9" fmla="*/ 553540 h 1033944"/>
                <a:gd name="connsiteX10" fmla="*/ 140690 w 5423386"/>
                <a:gd name="connsiteY10" fmla="*/ 390351 h 1033944"/>
                <a:gd name="connsiteX11" fmla="*/ 700567 w 5423386"/>
                <a:gd name="connsiteY11" fmla="*/ 553539 h 1033944"/>
                <a:gd name="connsiteX12" fmla="*/ 1587668 w 5423386"/>
                <a:gd name="connsiteY12" fmla="*/ 673725 h 1033944"/>
                <a:gd name="connsiteX13" fmla="*/ 2521850 w 5423386"/>
                <a:gd name="connsiteY13" fmla="*/ 523923 h 1033944"/>
                <a:gd name="connsiteX14" fmla="*/ 3078294 w 5423386"/>
                <a:gd name="connsiteY14" fmla="*/ 16 h 1033944"/>
                <a:gd name="connsiteX15" fmla="*/ 3574166 w 5423386"/>
                <a:gd name="connsiteY15" fmla="*/ 418842 h 1033944"/>
                <a:gd name="connsiteX16" fmla="*/ 4127741 w 5423386"/>
                <a:gd name="connsiteY16" fmla="*/ 480162 h 1033944"/>
                <a:gd name="connsiteX17" fmla="*/ 4778711 w 5423386"/>
                <a:gd name="connsiteY17" fmla="*/ 636452 h 1033944"/>
                <a:gd name="connsiteX18" fmla="*/ 5179466 w 5423386"/>
                <a:gd name="connsiteY18" fmla="*/ 694433 h 1033944"/>
                <a:gd name="connsiteX19" fmla="*/ 5422747 w 5423386"/>
                <a:gd name="connsiteY19" fmla="*/ 878241 h 1033944"/>
                <a:gd name="connsiteX20" fmla="*/ 5109129 w 5423386"/>
                <a:gd name="connsiteY20" fmla="*/ 927042 h 1033944"/>
                <a:gd name="connsiteX0" fmla="*/ 5109129 w 5423596"/>
                <a:gd name="connsiteY0" fmla="*/ 927042 h 1033944"/>
                <a:gd name="connsiteX1" fmla="*/ 4708372 w 5423596"/>
                <a:gd name="connsiteY1" fmla="*/ 840875 h 1033944"/>
                <a:gd name="connsiteX2" fmla="*/ 4251171 w 5423596"/>
                <a:gd name="connsiteY2" fmla="*/ 719979 h 1033944"/>
                <a:gd name="connsiteX3" fmla="*/ 3574167 w 5423596"/>
                <a:gd name="connsiteY3" fmla="*/ 645244 h 1033944"/>
                <a:gd name="connsiteX4" fmla="*/ 3078294 w 5423596"/>
                <a:gd name="connsiteY4" fmla="*/ 1032404 h 1033944"/>
                <a:gd name="connsiteX5" fmla="*/ 2574882 w 5423596"/>
                <a:gd name="connsiteY5" fmla="*/ 725637 h 1033944"/>
                <a:gd name="connsiteX6" fmla="*/ 1952262 w 5423596"/>
                <a:gd name="connsiteY6" fmla="*/ 872450 h 1033944"/>
                <a:gd name="connsiteX7" fmla="*/ 1176913 w 5423596"/>
                <a:gd name="connsiteY7" fmla="*/ 853943 h 1033944"/>
                <a:gd name="connsiteX8" fmla="*/ 456631 w 5423596"/>
                <a:gd name="connsiteY8" fmla="*/ 704380 h 1033944"/>
                <a:gd name="connsiteX9" fmla="*/ 27698 w 5423596"/>
                <a:gd name="connsiteY9" fmla="*/ 553540 h 1033944"/>
                <a:gd name="connsiteX10" fmla="*/ 140690 w 5423596"/>
                <a:gd name="connsiteY10" fmla="*/ 390351 h 1033944"/>
                <a:gd name="connsiteX11" fmla="*/ 700567 w 5423596"/>
                <a:gd name="connsiteY11" fmla="*/ 553539 h 1033944"/>
                <a:gd name="connsiteX12" fmla="*/ 1587668 w 5423596"/>
                <a:gd name="connsiteY12" fmla="*/ 673725 h 1033944"/>
                <a:gd name="connsiteX13" fmla="*/ 2521850 w 5423596"/>
                <a:gd name="connsiteY13" fmla="*/ 523923 h 1033944"/>
                <a:gd name="connsiteX14" fmla="*/ 3078294 w 5423596"/>
                <a:gd name="connsiteY14" fmla="*/ 16 h 1033944"/>
                <a:gd name="connsiteX15" fmla="*/ 3574166 w 5423596"/>
                <a:gd name="connsiteY15" fmla="*/ 418842 h 1033944"/>
                <a:gd name="connsiteX16" fmla="*/ 4127741 w 5423596"/>
                <a:gd name="connsiteY16" fmla="*/ 480162 h 1033944"/>
                <a:gd name="connsiteX17" fmla="*/ 4778711 w 5423596"/>
                <a:gd name="connsiteY17" fmla="*/ 636452 h 1033944"/>
                <a:gd name="connsiteX18" fmla="*/ 5179466 w 5423596"/>
                <a:gd name="connsiteY18" fmla="*/ 694433 h 1033944"/>
                <a:gd name="connsiteX19" fmla="*/ 5422747 w 5423596"/>
                <a:gd name="connsiteY19" fmla="*/ 878241 h 1033944"/>
                <a:gd name="connsiteX20" fmla="*/ 5109129 w 5423596"/>
                <a:gd name="connsiteY20" fmla="*/ 927042 h 1033944"/>
                <a:gd name="connsiteX0" fmla="*/ 5109129 w 5425387"/>
                <a:gd name="connsiteY0" fmla="*/ 927042 h 1033944"/>
                <a:gd name="connsiteX1" fmla="*/ 4708372 w 5425387"/>
                <a:gd name="connsiteY1" fmla="*/ 840875 h 1033944"/>
                <a:gd name="connsiteX2" fmla="*/ 4251171 w 5425387"/>
                <a:gd name="connsiteY2" fmla="*/ 719979 h 1033944"/>
                <a:gd name="connsiteX3" fmla="*/ 3574167 w 5425387"/>
                <a:gd name="connsiteY3" fmla="*/ 645244 h 1033944"/>
                <a:gd name="connsiteX4" fmla="*/ 3078294 w 5425387"/>
                <a:gd name="connsiteY4" fmla="*/ 1032404 h 1033944"/>
                <a:gd name="connsiteX5" fmla="*/ 2574882 w 5425387"/>
                <a:gd name="connsiteY5" fmla="*/ 725637 h 1033944"/>
                <a:gd name="connsiteX6" fmla="*/ 1952262 w 5425387"/>
                <a:gd name="connsiteY6" fmla="*/ 872450 h 1033944"/>
                <a:gd name="connsiteX7" fmla="*/ 1176913 w 5425387"/>
                <a:gd name="connsiteY7" fmla="*/ 853943 h 1033944"/>
                <a:gd name="connsiteX8" fmla="*/ 456631 w 5425387"/>
                <a:gd name="connsiteY8" fmla="*/ 704380 h 1033944"/>
                <a:gd name="connsiteX9" fmla="*/ 27698 w 5425387"/>
                <a:gd name="connsiteY9" fmla="*/ 553540 h 1033944"/>
                <a:gd name="connsiteX10" fmla="*/ 140690 w 5425387"/>
                <a:gd name="connsiteY10" fmla="*/ 390351 h 1033944"/>
                <a:gd name="connsiteX11" fmla="*/ 700567 w 5425387"/>
                <a:gd name="connsiteY11" fmla="*/ 553539 h 1033944"/>
                <a:gd name="connsiteX12" fmla="*/ 1587668 w 5425387"/>
                <a:gd name="connsiteY12" fmla="*/ 673725 h 1033944"/>
                <a:gd name="connsiteX13" fmla="*/ 2521850 w 5425387"/>
                <a:gd name="connsiteY13" fmla="*/ 523923 h 1033944"/>
                <a:gd name="connsiteX14" fmla="*/ 3078294 w 5425387"/>
                <a:gd name="connsiteY14" fmla="*/ 16 h 1033944"/>
                <a:gd name="connsiteX15" fmla="*/ 3574166 w 5425387"/>
                <a:gd name="connsiteY15" fmla="*/ 418842 h 1033944"/>
                <a:gd name="connsiteX16" fmla="*/ 4127741 w 5425387"/>
                <a:gd name="connsiteY16" fmla="*/ 480162 h 1033944"/>
                <a:gd name="connsiteX17" fmla="*/ 4778711 w 5425387"/>
                <a:gd name="connsiteY17" fmla="*/ 636452 h 1033944"/>
                <a:gd name="connsiteX18" fmla="*/ 5179466 w 5425387"/>
                <a:gd name="connsiteY18" fmla="*/ 694433 h 1033944"/>
                <a:gd name="connsiteX19" fmla="*/ 5422747 w 5425387"/>
                <a:gd name="connsiteY19" fmla="*/ 878241 h 1033944"/>
                <a:gd name="connsiteX20" fmla="*/ 5109129 w 5425387"/>
                <a:gd name="connsiteY20" fmla="*/ 927042 h 1033944"/>
                <a:gd name="connsiteX0" fmla="*/ 5109129 w 5425852"/>
                <a:gd name="connsiteY0" fmla="*/ 927042 h 1033944"/>
                <a:gd name="connsiteX1" fmla="*/ 4708372 w 5425852"/>
                <a:gd name="connsiteY1" fmla="*/ 840875 h 1033944"/>
                <a:gd name="connsiteX2" fmla="*/ 4251171 w 5425852"/>
                <a:gd name="connsiteY2" fmla="*/ 719979 h 1033944"/>
                <a:gd name="connsiteX3" fmla="*/ 3574167 w 5425852"/>
                <a:gd name="connsiteY3" fmla="*/ 645244 h 1033944"/>
                <a:gd name="connsiteX4" fmla="*/ 3078294 w 5425852"/>
                <a:gd name="connsiteY4" fmla="*/ 1032404 h 1033944"/>
                <a:gd name="connsiteX5" fmla="*/ 2574882 w 5425852"/>
                <a:gd name="connsiteY5" fmla="*/ 725637 h 1033944"/>
                <a:gd name="connsiteX6" fmla="*/ 1952262 w 5425852"/>
                <a:gd name="connsiteY6" fmla="*/ 872450 h 1033944"/>
                <a:gd name="connsiteX7" fmla="*/ 1176913 w 5425852"/>
                <a:gd name="connsiteY7" fmla="*/ 853943 h 1033944"/>
                <a:gd name="connsiteX8" fmla="*/ 456631 w 5425852"/>
                <a:gd name="connsiteY8" fmla="*/ 704380 h 1033944"/>
                <a:gd name="connsiteX9" fmla="*/ 27698 w 5425852"/>
                <a:gd name="connsiteY9" fmla="*/ 553540 h 1033944"/>
                <a:gd name="connsiteX10" fmla="*/ 140690 w 5425852"/>
                <a:gd name="connsiteY10" fmla="*/ 390351 h 1033944"/>
                <a:gd name="connsiteX11" fmla="*/ 700567 w 5425852"/>
                <a:gd name="connsiteY11" fmla="*/ 553539 h 1033944"/>
                <a:gd name="connsiteX12" fmla="*/ 1587668 w 5425852"/>
                <a:gd name="connsiteY12" fmla="*/ 673725 h 1033944"/>
                <a:gd name="connsiteX13" fmla="*/ 2521850 w 5425852"/>
                <a:gd name="connsiteY13" fmla="*/ 523923 h 1033944"/>
                <a:gd name="connsiteX14" fmla="*/ 3078294 w 5425852"/>
                <a:gd name="connsiteY14" fmla="*/ 16 h 1033944"/>
                <a:gd name="connsiteX15" fmla="*/ 3574166 w 5425852"/>
                <a:gd name="connsiteY15" fmla="*/ 418842 h 1033944"/>
                <a:gd name="connsiteX16" fmla="*/ 4127741 w 5425852"/>
                <a:gd name="connsiteY16" fmla="*/ 480162 h 1033944"/>
                <a:gd name="connsiteX17" fmla="*/ 4778711 w 5425852"/>
                <a:gd name="connsiteY17" fmla="*/ 636452 h 1033944"/>
                <a:gd name="connsiteX18" fmla="*/ 5183779 w 5425852"/>
                <a:gd name="connsiteY18" fmla="*/ 720312 h 1033944"/>
                <a:gd name="connsiteX19" fmla="*/ 5422747 w 5425852"/>
                <a:gd name="connsiteY19" fmla="*/ 878241 h 1033944"/>
                <a:gd name="connsiteX20" fmla="*/ 5109129 w 5425852"/>
                <a:gd name="connsiteY20" fmla="*/ 927042 h 1033944"/>
                <a:gd name="connsiteX0" fmla="*/ 5109129 w 5425852"/>
                <a:gd name="connsiteY0" fmla="*/ 927042 h 1033944"/>
                <a:gd name="connsiteX1" fmla="*/ 4708372 w 5425852"/>
                <a:gd name="connsiteY1" fmla="*/ 840875 h 1033944"/>
                <a:gd name="connsiteX2" fmla="*/ 4251171 w 5425852"/>
                <a:gd name="connsiteY2" fmla="*/ 719979 h 1033944"/>
                <a:gd name="connsiteX3" fmla="*/ 3574167 w 5425852"/>
                <a:gd name="connsiteY3" fmla="*/ 645244 h 1033944"/>
                <a:gd name="connsiteX4" fmla="*/ 3078294 w 5425852"/>
                <a:gd name="connsiteY4" fmla="*/ 1032404 h 1033944"/>
                <a:gd name="connsiteX5" fmla="*/ 2574882 w 5425852"/>
                <a:gd name="connsiteY5" fmla="*/ 725637 h 1033944"/>
                <a:gd name="connsiteX6" fmla="*/ 1952262 w 5425852"/>
                <a:gd name="connsiteY6" fmla="*/ 872450 h 1033944"/>
                <a:gd name="connsiteX7" fmla="*/ 1176913 w 5425852"/>
                <a:gd name="connsiteY7" fmla="*/ 853943 h 1033944"/>
                <a:gd name="connsiteX8" fmla="*/ 456631 w 5425852"/>
                <a:gd name="connsiteY8" fmla="*/ 704380 h 1033944"/>
                <a:gd name="connsiteX9" fmla="*/ 27698 w 5425852"/>
                <a:gd name="connsiteY9" fmla="*/ 553540 h 1033944"/>
                <a:gd name="connsiteX10" fmla="*/ 140690 w 5425852"/>
                <a:gd name="connsiteY10" fmla="*/ 390351 h 1033944"/>
                <a:gd name="connsiteX11" fmla="*/ 700567 w 5425852"/>
                <a:gd name="connsiteY11" fmla="*/ 553539 h 1033944"/>
                <a:gd name="connsiteX12" fmla="*/ 1587668 w 5425852"/>
                <a:gd name="connsiteY12" fmla="*/ 673725 h 1033944"/>
                <a:gd name="connsiteX13" fmla="*/ 2521850 w 5425852"/>
                <a:gd name="connsiteY13" fmla="*/ 523923 h 1033944"/>
                <a:gd name="connsiteX14" fmla="*/ 3078294 w 5425852"/>
                <a:gd name="connsiteY14" fmla="*/ 16 h 1033944"/>
                <a:gd name="connsiteX15" fmla="*/ 3574166 w 5425852"/>
                <a:gd name="connsiteY15" fmla="*/ 418842 h 1033944"/>
                <a:gd name="connsiteX16" fmla="*/ 4127741 w 5425852"/>
                <a:gd name="connsiteY16" fmla="*/ 480162 h 1033944"/>
                <a:gd name="connsiteX17" fmla="*/ 4778711 w 5425852"/>
                <a:gd name="connsiteY17" fmla="*/ 636452 h 1033944"/>
                <a:gd name="connsiteX18" fmla="*/ 5183779 w 5425852"/>
                <a:gd name="connsiteY18" fmla="*/ 720312 h 1033944"/>
                <a:gd name="connsiteX19" fmla="*/ 5422747 w 5425852"/>
                <a:gd name="connsiteY19" fmla="*/ 878241 h 1033944"/>
                <a:gd name="connsiteX20" fmla="*/ 5109129 w 5425852"/>
                <a:gd name="connsiteY20" fmla="*/ 927042 h 1033944"/>
                <a:gd name="connsiteX0" fmla="*/ 5109129 w 5425852"/>
                <a:gd name="connsiteY0" fmla="*/ 927042 h 1033944"/>
                <a:gd name="connsiteX1" fmla="*/ 4708372 w 5425852"/>
                <a:gd name="connsiteY1" fmla="*/ 840875 h 1033944"/>
                <a:gd name="connsiteX2" fmla="*/ 4251171 w 5425852"/>
                <a:gd name="connsiteY2" fmla="*/ 719979 h 1033944"/>
                <a:gd name="connsiteX3" fmla="*/ 3574167 w 5425852"/>
                <a:gd name="connsiteY3" fmla="*/ 645244 h 1033944"/>
                <a:gd name="connsiteX4" fmla="*/ 3078294 w 5425852"/>
                <a:gd name="connsiteY4" fmla="*/ 1032404 h 1033944"/>
                <a:gd name="connsiteX5" fmla="*/ 2574882 w 5425852"/>
                <a:gd name="connsiteY5" fmla="*/ 725637 h 1033944"/>
                <a:gd name="connsiteX6" fmla="*/ 1952262 w 5425852"/>
                <a:gd name="connsiteY6" fmla="*/ 872450 h 1033944"/>
                <a:gd name="connsiteX7" fmla="*/ 1176913 w 5425852"/>
                <a:gd name="connsiteY7" fmla="*/ 853943 h 1033944"/>
                <a:gd name="connsiteX8" fmla="*/ 456631 w 5425852"/>
                <a:gd name="connsiteY8" fmla="*/ 704380 h 1033944"/>
                <a:gd name="connsiteX9" fmla="*/ 27698 w 5425852"/>
                <a:gd name="connsiteY9" fmla="*/ 553540 h 1033944"/>
                <a:gd name="connsiteX10" fmla="*/ 140690 w 5425852"/>
                <a:gd name="connsiteY10" fmla="*/ 390351 h 1033944"/>
                <a:gd name="connsiteX11" fmla="*/ 700567 w 5425852"/>
                <a:gd name="connsiteY11" fmla="*/ 553539 h 1033944"/>
                <a:gd name="connsiteX12" fmla="*/ 1587668 w 5425852"/>
                <a:gd name="connsiteY12" fmla="*/ 673725 h 1033944"/>
                <a:gd name="connsiteX13" fmla="*/ 2521850 w 5425852"/>
                <a:gd name="connsiteY13" fmla="*/ 523923 h 1033944"/>
                <a:gd name="connsiteX14" fmla="*/ 3078294 w 5425852"/>
                <a:gd name="connsiteY14" fmla="*/ 16 h 1033944"/>
                <a:gd name="connsiteX15" fmla="*/ 3574166 w 5425852"/>
                <a:gd name="connsiteY15" fmla="*/ 418842 h 1033944"/>
                <a:gd name="connsiteX16" fmla="*/ 4127741 w 5425852"/>
                <a:gd name="connsiteY16" fmla="*/ 480162 h 1033944"/>
                <a:gd name="connsiteX17" fmla="*/ 4778711 w 5425852"/>
                <a:gd name="connsiteY17" fmla="*/ 636452 h 1033944"/>
                <a:gd name="connsiteX18" fmla="*/ 5183779 w 5425852"/>
                <a:gd name="connsiteY18" fmla="*/ 720312 h 1033944"/>
                <a:gd name="connsiteX19" fmla="*/ 5422747 w 5425852"/>
                <a:gd name="connsiteY19" fmla="*/ 878241 h 1033944"/>
                <a:gd name="connsiteX20" fmla="*/ 5109129 w 5425852"/>
                <a:gd name="connsiteY20" fmla="*/ 927042 h 1033944"/>
                <a:gd name="connsiteX0" fmla="*/ 5145791 w 5424013"/>
                <a:gd name="connsiteY0" fmla="*/ 931355 h 1033944"/>
                <a:gd name="connsiteX1" fmla="*/ 4708372 w 5424013"/>
                <a:gd name="connsiteY1" fmla="*/ 840875 h 1033944"/>
                <a:gd name="connsiteX2" fmla="*/ 4251171 w 5424013"/>
                <a:gd name="connsiteY2" fmla="*/ 719979 h 1033944"/>
                <a:gd name="connsiteX3" fmla="*/ 3574167 w 5424013"/>
                <a:gd name="connsiteY3" fmla="*/ 645244 h 1033944"/>
                <a:gd name="connsiteX4" fmla="*/ 3078294 w 5424013"/>
                <a:gd name="connsiteY4" fmla="*/ 1032404 h 1033944"/>
                <a:gd name="connsiteX5" fmla="*/ 2574882 w 5424013"/>
                <a:gd name="connsiteY5" fmla="*/ 725637 h 1033944"/>
                <a:gd name="connsiteX6" fmla="*/ 1952262 w 5424013"/>
                <a:gd name="connsiteY6" fmla="*/ 872450 h 1033944"/>
                <a:gd name="connsiteX7" fmla="*/ 1176913 w 5424013"/>
                <a:gd name="connsiteY7" fmla="*/ 853943 h 1033944"/>
                <a:gd name="connsiteX8" fmla="*/ 456631 w 5424013"/>
                <a:gd name="connsiteY8" fmla="*/ 704380 h 1033944"/>
                <a:gd name="connsiteX9" fmla="*/ 27698 w 5424013"/>
                <a:gd name="connsiteY9" fmla="*/ 553540 h 1033944"/>
                <a:gd name="connsiteX10" fmla="*/ 140690 w 5424013"/>
                <a:gd name="connsiteY10" fmla="*/ 390351 h 1033944"/>
                <a:gd name="connsiteX11" fmla="*/ 700567 w 5424013"/>
                <a:gd name="connsiteY11" fmla="*/ 553539 h 1033944"/>
                <a:gd name="connsiteX12" fmla="*/ 1587668 w 5424013"/>
                <a:gd name="connsiteY12" fmla="*/ 673725 h 1033944"/>
                <a:gd name="connsiteX13" fmla="*/ 2521850 w 5424013"/>
                <a:gd name="connsiteY13" fmla="*/ 523923 h 1033944"/>
                <a:gd name="connsiteX14" fmla="*/ 3078294 w 5424013"/>
                <a:gd name="connsiteY14" fmla="*/ 16 h 1033944"/>
                <a:gd name="connsiteX15" fmla="*/ 3574166 w 5424013"/>
                <a:gd name="connsiteY15" fmla="*/ 418842 h 1033944"/>
                <a:gd name="connsiteX16" fmla="*/ 4127741 w 5424013"/>
                <a:gd name="connsiteY16" fmla="*/ 480162 h 1033944"/>
                <a:gd name="connsiteX17" fmla="*/ 4778711 w 5424013"/>
                <a:gd name="connsiteY17" fmla="*/ 636452 h 1033944"/>
                <a:gd name="connsiteX18" fmla="*/ 5183779 w 5424013"/>
                <a:gd name="connsiteY18" fmla="*/ 720312 h 1033944"/>
                <a:gd name="connsiteX19" fmla="*/ 5422747 w 5424013"/>
                <a:gd name="connsiteY19" fmla="*/ 878241 h 1033944"/>
                <a:gd name="connsiteX20" fmla="*/ 5145791 w 5424013"/>
                <a:gd name="connsiteY20" fmla="*/ 931355 h 1033944"/>
                <a:gd name="connsiteX0" fmla="*/ 5145791 w 5424013"/>
                <a:gd name="connsiteY0" fmla="*/ 931355 h 1033944"/>
                <a:gd name="connsiteX1" fmla="*/ 4708372 w 5424013"/>
                <a:gd name="connsiteY1" fmla="*/ 840875 h 1033944"/>
                <a:gd name="connsiteX2" fmla="*/ 4251171 w 5424013"/>
                <a:gd name="connsiteY2" fmla="*/ 719979 h 1033944"/>
                <a:gd name="connsiteX3" fmla="*/ 3574167 w 5424013"/>
                <a:gd name="connsiteY3" fmla="*/ 645244 h 1033944"/>
                <a:gd name="connsiteX4" fmla="*/ 3078294 w 5424013"/>
                <a:gd name="connsiteY4" fmla="*/ 1032404 h 1033944"/>
                <a:gd name="connsiteX5" fmla="*/ 2574882 w 5424013"/>
                <a:gd name="connsiteY5" fmla="*/ 725637 h 1033944"/>
                <a:gd name="connsiteX6" fmla="*/ 1952262 w 5424013"/>
                <a:gd name="connsiteY6" fmla="*/ 872450 h 1033944"/>
                <a:gd name="connsiteX7" fmla="*/ 1176913 w 5424013"/>
                <a:gd name="connsiteY7" fmla="*/ 853943 h 1033944"/>
                <a:gd name="connsiteX8" fmla="*/ 456631 w 5424013"/>
                <a:gd name="connsiteY8" fmla="*/ 704380 h 1033944"/>
                <a:gd name="connsiteX9" fmla="*/ 27698 w 5424013"/>
                <a:gd name="connsiteY9" fmla="*/ 553540 h 1033944"/>
                <a:gd name="connsiteX10" fmla="*/ 140690 w 5424013"/>
                <a:gd name="connsiteY10" fmla="*/ 390351 h 1033944"/>
                <a:gd name="connsiteX11" fmla="*/ 700567 w 5424013"/>
                <a:gd name="connsiteY11" fmla="*/ 553539 h 1033944"/>
                <a:gd name="connsiteX12" fmla="*/ 1587668 w 5424013"/>
                <a:gd name="connsiteY12" fmla="*/ 673725 h 1033944"/>
                <a:gd name="connsiteX13" fmla="*/ 2521850 w 5424013"/>
                <a:gd name="connsiteY13" fmla="*/ 523923 h 1033944"/>
                <a:gd name="connsiteX14" fmla="*/ 3078294 w 5424013"/>
                <a:gd name="connsiteY14" fmla="*/ 16 h 1033944"/>
                <a:gd name="connsiteX15" fmla="*/ 3574166 w 5424013"/>
                <a:gd name="connsiteY15" fmla="*/ 418842 h 1033944"/>
                <a:gd name="connsiteX16" fmla="*/ 4127741 w 5424013"/>
                <a:gd name="connsiteY16" fmla="*/ 480162 h 1033944"/>
                <a:gd name="connsiteX17" fmla="*/ 4778711 w 5424013"/>
                <a:gd name="connsiteY17" fmla="*/ 636452 h 1033944"/>
                <a:gd name="connsiteX18" fmla="*/ 5183779 w 5424013"/>
                <a:gd name="connsiteY18" fmla="*/ 720312 h 1033944"/>
                <a:gd name="connsiteX19" fmla="*/ 5422747 w 5424013"/>
                <a:gd name="connsiteY19" fmla="*/ 878241 h 1033944"/>
                <a:gd name="connsiteX20" fmla="*/ 5145791 w 5424013"/>
                <a:gd name="connsiteY20" fmla="*/ 931355 h 1033944"/>
                <a:gd name="connsiteX0" fmla="*/ 5145791 w 5424013"/>
                <a:gd name="connsiteY0" fmla="*/ 931355 h 1033944"/>
                <a:gd name="connsiteX1" fmla="*/ 4708372 w 5424013"/>
                <a:gd name="connsiteY1" fmla="*/ 840875 h 1033944"/>
                <a:gd name="connsiteX2" fmla="*/ 4251171 w 5424013"/>
                <a:gd name="connsiteY2" fmla="*/ 719979 h 1033944"/>
                <a:gd name="connsiteX3" fmla="*/ 3574167 w 5424013"/>
                <a:gd name="connsiteY3" fmla="*/ 645244 h 1033944"/>
                <a:gd name="connsiteX4" fmla="*/ 3078294 w 5424013"/>
                <a:gd name="connsiteY4" fmla="*/ 1032404 h 1033944"/>
                <a:gd name="connsiteX5" fmla="*/ 2574882 w 5424013"/>
                <a:gd name="connsiteY5" fmla="*/ 725637 h 1033944"/>
                <a:gd name="connsiteX6" fmla="*/ 1952262 w 5424013"/>
                <a:gd name="connsiteY6" fmla="*/ 872450 h 1033944"/>
                <a:gd name="connsiteX7" fmla="*/ 1176913 w 5424013"/>
                <a:gd name="connsiteY7" fmla="*/ 853943 h 1033944"/>
                <a:gd name="connsiteX8" fmla="*/ 456631 w 5424013"/>
                <a:gd name="connsiteY8" fmla="*/ 704380 h 1033944"/>
                <a:gd name="connsiteX9" fmla="*/ 27698 w 5424013"/>
                <a:gd name="connsiteY9" fmla="*/ 553540 h 1033944"/>
                <a:gd name="connsiteX10" fmla="*/ 140690 w 5424013"/>
                <a:gd name="connsiteY10" fmla="*/ 390351 h 1033944"/>
                <a:gd name="connsiteX11" fmla="*/ 700567 w 5424013"/>
                <a:gd name="connsiteY11" fmla="*/ 553539 h 1033944"/>
                <a:gd name="connsiteX12" fmla="*/ 1587668 w 5424013"/>
                <a:gd name="connsiteY12" fmla="*/ 673725 h 1033944"/>
                <a:gd name="connsiteX13" fmla="*/ 2521850 w 5424013"/>
                <a:gd name="connsiteY13" fmla="*/ 523923 h 1033944"/>
                <a:gd name="connsiteX14" fmla="*/ 3078294 w 5424013"/>
                <a:gd name="connsiteY14" fmla="*/ 16 h 1033944"/>
                <a:gd name="connsiteX15" fmla="*/ 3574166 w 5424013"/>
                <a:gd name="connsiteY15" fmla="*/ 418842 h 1033944"/>
                <a:gd name="connsiteX16" fmla="*/ 4127741 w 5424013"/>
                <a:gd name="connsiteY16" fmla="*/ 480162 h 1033944"/>
                <a:gd name="connsiteX17" fmla="*/ 4778711 w 5424013"/>
                <a:gd name="connsiteY17" fmla="*/ 636452 h 1033944"/>
                <a:gd name="connsiteX18" fmla="*/ 5183779 w 5424013"/>
                <a:gd name="connsiteY18" fmla="*/ 720312 h 1033944"/>
                <a:gd name="connsiteX19" fmla="*/ 5422747 w 5424013"/>
                <a:gd name="connsiteY19" fmla="*/ 878241 h 1033944"/>
                <a:gd name="connsiteX20" fmla="*/ 5145791 w 5424013"/>
                <a:gd name="connsiteY20" fmla="*/ 931355 h 1033944"/>
                <a:gd name="connsiteX0" fmla="*/ 5145791 w 5424857"/>
                <a:gd name="connsiteY0" fmla="*/ 931355 h 1033944"/>
                <a:gd name="connsiteX1" fmla="*/ 4708372 w 5424857"/>
                <a:gd name="connsiteY1" fmla="*/ 840875 h 1033944"/>
                <a:gd name="connsiteX2" fmla="*/ 4251171 w 5424857"/>
                <a:gd name="connsiteY2" fmla="*/ 719979 h 1033944"/>
                <a:gd name="connsiteX3" fmla="*/ 3574167 w 5424857"/>
                <a:gd name="connsiteY3" fmla="*/ 645244 h 1033944"/>
                <a:gd name="connsiteX4" fmla="*/ 3078294 w 5424857"/>
                <a:gd name="connsiteY4" fmla="*/ 1032404 h 1033944"/>
                <a:gd name="connsiteX5" fmla="*/ 2574882 w 5424857"/>
                <a:gd name="connsiteY5" fmla="*/ 725637 h 1033944"/>
                <a:gd name="connsiteX6" fmla="*/ 1952262 w 5424857"/>
                <a:gd name="connsiteY6" fmla="*/ 872450 h 1033944"/>
                <a:gd name="connsiteX7" fmla="*/ 1176913 w 5424857"/>
                <a:gd name="connsiteY7" fmla="*/ 853943 h 1033944"/>
                <a:gd name="connsiteX8" fmla="*/ 456631 w 5424857"/>
                <a:gd name="connsiteY8" fmla="*/ 704380 h 1033944"/>
                <a:gd name="connsiteX9" fmla="*/ 27698 w 5424857"/>
                <a:gd name="connsiteY9" fmla="*/ 553540 h 1033944"/>
                <a:gd name="connsiteX10" fmla="*/ 140690 w 5424857"/>
                <a:gd name="connsiteY10" fmla="*/ 390351 h 1033944"/>
                <a:gd name="connsiteX11" fmla="*/ 700567 w 5424857"/>
                <a:gd name="connsiteY11" fmla="*/ 553539 h 1033944"/>
                <a:gd name="connsiteX12" fmla="*/ 1587668 w 5424857"/>
                <a:gd name="connsiteY12" fmla="*/ 673725 h 1033944"/>
                <a:gd name="connsiteX13" fmla="*/ 2521850 w 5424857"/>
                <a:gd name="connsiteY13" fmla="*/ 523923 h 1033944"/>
                <a:gd name="connsiteX14" fmla="*/ 3078294 w 5424857"/>
                <a:gd name="connsiteY14" fmla="*/ 16 h 1033944"/>
                <a:gd name="connsiteX15" fmla="*/ 3574166 w 5424857"/>
                <a:gd name="connsiteY15" fmla="*/ 418842 h 1033944"/>
                <a:gd name="connsiteX16" fmla="*/ 4127741 w 5424857"/>
                <a:gd name="connsiteY16" fmla="*/ 480162 h 1033944"/>
                <a:gd name="connsiteX17" fmla="*/ 4778711 w 5424857"/>
                <a:gd name="connsiteY17" fmla="*/ 636452 h 1033944"/>
                <a:gd name="connsiteX18" fmla="*/ 5192405 w 5424857"/>
                <a:gd name="connsiteY18" fmla="*/ 715999 h 1033944"/>
                <a:gd name="connsiteX19" fmla="*/ 5422747 w 5424857"/>
                <a:gd name="connsiteY19" fmla="*/ 878241 h 1033944"/>
                <a:gd name="connsiteX20" fmla="*/ 5145791 w 5424857"/>
                <a:gd name="connsiteY20" fmla="*/ 931355 h 1033944"/>
                <a:gd name="connsiteX0" fmla="*/ 5145791 w 5424857"/>
                <a:gd name="connsiteY0" fmla="*/ 931355 h 1033944"/>
                <a:gd name="connsiteX1" fmla="*/ 4708372 w 5424857"/>
                <a:gd name="connsiteY1" fmla="*/ 840875 h 1033944"/>
                <a:gd name="connsiteX2" fmla="*/ 4251171 w 5424857"/>
                <a:gd name="connsiteY2" fmla="*/ 719979 h 1033944"/>
                <a:gd name="connsiteX3" fmla="*/ 3574167 w 5424857"/>
                <a:gd name="connsiteY3" fmla="*/ 645244 h 1033944"/>
                <a:gd name="connsiteX4" fmla="*/ 3078294 w 5424857"/>
                <a:gd name="connsiteY4" fmla="*/ 1032404 h 1033944"/>
                <a:gd name="connsiteX5" fmla="*/ 2574882 w 5424857"/>
                <a:gd name="connsiteY5" fmla="*/ 725637 h 1033944"/>
                <a:gd name="connsiteX6" fmla="*/ 1952262 w 5424857"/>
                <a:gd name="connsiteY6" fmla="*/ 872450 h 1033944"/>
                <a:gd name="connsiteX7" fmla="*/ 1176913 w 5424857"/>
                <a:gd name="connsiteY7" fmla="*/ 853943 h 1033944"/>
                <a:gd name="connsiteX8" fmla="*/ 456631 w 5424857"/>
                <a:gd name="connsiteY8" fmla="*/ 704380 h 1033944"/>
                <a:gd name="connsiteX9" fmla="*/ 27698 w 5424857"/>
                <a:gd name="connsiteY9" fmla="*/ 553540 h 1033944"/>
                <a:gd name="connsiteX10" fmla="*/ 140690 w 5424857"/>
                <a:gd name="connsiteY10" fmla="*/ 390351 h 1033944"/>
                <a:gd name="connsiteX11" fmla="*/ 700567 w 5424857"/>
                <a:gd name="connsiteY11" fmla="*/ 553539 h 1033944"/>
                <a:gd name="connsiteX12" fmla="*/ 1587668 w 5424857"/>
                <a:gd name="connsiteY12" fmla="*/ 673725 h 1033944"/>
                <a:gd name="connsiteX13" fmla="*/ 2521850 w 5424857"/>
                <a:gd name="connsiteY13" fmla="*/ 523923 h 1033944"/>
                <a:gd name="connsiteX14" fmla="*/ 3078294 w 5424857"/>
                <a:gd name="connsiteY14" fmla="*/ 16 h 1033944"/>
                <a:gd name="connsiteX15" fmla="*/ 3574166 w 5424857"/>
                <a:gd name="connsiteY15" fmla="*/ 418842 h 1033944"/>
                <a:gd name="connsiteX16" fmla="*/ 4127741 w 5424857"/>
                <a:gd name="connsiteY16" fmla="*/ 480162 h 1033944"/>
                <a:gd name="connsiteX17" fmla="*/ 4778711 w 5424857"/>
                <a:gd name="connsiteY17" fmla="*/ 636452 h 1033944"/>
                <a:gd name="connsiteX18" fmla="*/ 5192405 w 5424857"/>
                <a:gd name="connsiteY18" fmla="*/ 715999 h 1033944"/>
                <a:gd name="connsiteX19" fmla="*/ 5422747 w 5424857"/>
                <a:gd name="connsiteY19" fmla="*/ 878241 h 1033944"/>
                <a:gd name="connsiteX20" fmla="*/ 5145791 w 5424857"/>
                <a:gd name="connsiteY20" fmla="*/ 931355 h 1033944"/>
                <a:gd name="connsiteX0" fmla="*/ 5145791 w 5424857"/>
                <a:gd name="connsiteY0" fmla="*/ 931355 h 1034537"/>
                <a:gd name="connsiteX1" fmla="*/ 4708372 w 5424857"/>
                <a:gd name="connsiteY1" fmla="*/ 840875 h 1034537"/>
                <a:gd name="connsiteX2" fmla="*/ 4251171 w 5424857"/>
                <a:gd name="connsiteY2" fmla="*/ 719979 h 1034537"/>
                <a:gd name="connsiteX3" fmla="*/ 3574167 w 5424857"/>
                <a:gd name="connsiteY3" fmla="*/ 645244 h 1034537"/>
                <a:gd name="connsiteX4" fmla="*/ 3078294 w 5424857"/>
                <a:gd name="connsiteY4" fmla="*/ 1032404 h 1034537"/>
                <a:gd name="connsiteX5" fmla="*/ 2574882 w 5424857"/>
                <a:gd name="connsiteY5" fmla="*/ 725637 h 1034537"/>
                <a:gd name="connsiteX6" fmla="*/ 1952262 w 5424857"/>
                <a:gd name="connsiteY6" fmla="*/ 872450 h 1034537"/>
                <a:gd name="connsiteX7" fmla="*/ 1176913 w 5424857"/>
                <a:gd name="connsiteY7" fmla="*/ 853943 h 1034537"/>
                <a:gd name="connsiteX8" fmla="*/ 456631 w 5424857"/>
                <a:gd name="connsiteY8" fmla="*/ 704380 h 1034537"/>
                <a:gd name="connsiteX9" fmla="*/ 27698 w 5424857"/>
                <a:gd name="connsiteY9" fmla="*/ 553540 h 1034537"/>
                <a:gd name="connsiteX10" fmla="*/ 140690 w 5424857"/>
                <a:gd name="connsiteY10" fmla="*/ 390351 h 1034537"/>
                <a:gd name="connsiteX11" fmla="*/ 700567 w 5424857"/>
                <a:gd name="connsiteY11" fmla="*/ 553539 h 1034537"/>
                <a:gd name="connsiteX12" fmla="*/ 1587668 w 5424857"/>
                <a:gd name="connsiteY12" fmla="*/ 673725 h 1034537"/>
                <a:gd name="connsiteX13" fmla="*/ 2521850 w 5424857"/>
                <a:gd name="connsiteY13" fmla="*/ 523923 h 1034537"/>
                <a:gd name="connsiteX14" fmla="*/ 3078294 w 5424857"/>
                <a:gd name="connsiteY14" fmla="*/ 16 h 1034537"/>
                <a:gd name="connsiteX15" fmla="*/ 3574166 w 5424857"/>
                <a:gd name="connsiteY15" fmla="*/ 418842 h 1034537"/>
                <a:gd name="connsiteX16" fmla="*/ 4127741 w 5424857"/>
                <a:gd name="connsiteY16" fmla="*/ 480162 h 1034537"/>
                <a:gd name="connsiteX17" fmla="*/ 4778711 w 5424857"/>
                <a:gd name="connsiteY17" fmla="*/ 636452 h 1034537"/>
                <a:gd name="connsiteX18" fmla="*/ 5192405 w 5424857"/>
                <a:gd name="connsiteY18" fmla="*/ 715999 h 1034537"/>
                <a:gd name="connsiteX19" fmla="*/ 5422747 w 5424857"/>
                <a:gd name="connsiteY19" fmla="*/ 878241 h 1034537"/>
                <a:gd name="connsiteX20" fmla="*/ 5145791 w 5424857"/>
                <a:gd name="connsiteY20" fmla="*/ 931355 h 1034537"/>
                <a:gd name="connsiteX0" fmla="*/ 5145791 w 5424857"/>
                <a:gd name="connsiteY0" fmla="*/ 931355 h 1040833"/>
                <a:gd name="connsiteX1" fmla="*/ 4708372 w 5424857"/>
                <a:gd name="connsiteY1" fmla="*/ 840875 h 1040833"/>
                <a:gd name="connsiteX2" fmla="*/ 4251171 w 5424857"/>
                <a:gd name="connsiteY2" fmla="*/ 719979 h 1040833"/>
                <a:gd name="connsiteX3" fmla="*/ 3574167 w 5424857"/>
                <a:gd name="connsiteY3" fmla="*/ 645244 h 1040833"/>
                <a:gd name="connsiteX4" fmla="*/ 3080451 w 5424857"/>
                <a:gd name="connsiteY4" fmla="*/ 1038874 h 1040833"/>
                <a:gd name="connsiteX5" fmla="*/ 2574882 w 5424857"/>
                <a:gd name="connsiteY5" fmla="*/ 725637 h 1040833"/>
                <a:gd name="connsiteX6" fmla="*/ 1952262 w 5424857"/>
                <a:gd name="connsiteY6" fmla="*/ 872450 h 1040833"/>
                <a:gd name="connsiteX7" fmla="*/ 1176913 w 5424857"/>
                <a:gd name="connsiteY7" fmla="*/ 853943 h 1040833"/>
                <a:gd name="connsiteX8" fmla="*/ 456631 w 5424857"/>
                <a:gd name="connsiteY8" fmla="*/ 704380 h 1040833"/>
                <a:gd name="connsiteX9" fmla="*/ 27698 w 5424857"/>
                <a:gd name="connsiteY9" fmla="*/ 553540 h 1040833"/>
                <a:gd name="connsiteX10" fmla="*/ 140690 w 5424857"/>
                <a:gd name="connsiteY10" fmla="*/ 390351 h 1040833"/>
                <a:gd name="connsiteX11" fmla="*/ 700567 w 5424857"/>
                <a:gd name="connsiteY11" fmla="*/ 553539 h 1040833"/>
                <a:gd name="connsiteX12" fmla="*/ 1587668 w 5424857"/>
                <a:gd name="connsiteY12" fmla="*/ 673725 h 1040833"/>
                <a:gd name="connsiteX13" fmla="*/ 2521850 w 5424857"/>
                <a:gd name="connsiteY13" fmla="*/ 523923 h 1040833"/>
                <a:gd name="connsiteX14" fmla="*/ 3078294 w 5424857"/>
                <a:gd name="connsiteY14" fmla="*/ 16 h 1040833"/>
                <a:gd name="connsiteX15" fmla="*/ 3574166 w 5424857"/>
                <a:gd name="connsiteY15" fmla="*/ 418842 h 1040833"/>
                <a:gd name="connsiteX16" fmla="*/ 4127741 w 5424857"/>
                <a:gd name="connsiteY16" fmla="*/ 480162 h 1040833"/>
                <a:gd name="connsiteX17" fmla="*/ 4778711 w 5424857"/>
                <a:gd name="connsiteY17" fmla="*/ 636452 h 1040833"/>
                <a:gd name="connsiteX18" fmla="*/ 5192405 w 5424857"/>
                <a:gd name="connsiteY18" fmla="*/ 715999 h 1040833"/>
                <a:gd name="connsiteX19" fmla="*/ 5422747 w 5424857"/>
                <a:gd name="connsiteY19" fmla="*/ 878241 h 1040833"/>
                <a:gd name="connsiteX20" fmla="*/ 5145791 w 5424857"/>
                <a:gd name="connsiteY20" fmla="*/ 931355 h 1040833"/>
                <a:gd name="connsiteX0" fmla="*/ 5145791 w 5424857"/>
                <a:gd name="connsiteY0" fmla="*/ 931355 h 1038991"/>
                <a:gd name="connsiteX1" fmla="*/ 4708372 w 5424857"/>
                <a:gd name="connsiteY1" fmla="*/ 840875 h 1038991"/>
                <a:gd name="connsiteX2" fmla="*/ 4251171 w 5424857"/>
                <a:gd name="connsiteY2" fmla="*/ 719979 h 1038991"/>
                <a:gd name="connsiteX3" fmla="*/ 3574167 w 5424857"/>
                <a:gd name="connsiteY3" fmla="*/ 645244 h 1038991"/>
                <a:gd name="connsiteX4" fmla="*/ 3080451 w 5424857"/>
                <a:gd name="connsiteY4" fmla="*/ 1038874 h 1038991"/>
                <a:gd name="connsiteX5" fmla="*/ 2574882 w 5424857"/>
                <a:gd name="connsiteY5" fmla="*/ 725637 h 1038991"/>
                <a:gd name="connsiteX6" fmla="*/ 1952262 w 5424857"/>
                <a:gd name="connsiteY6" fmla="*/ 872450 h 1038991"/>
                <a:gd name="connsiteX7" fmla="*/ 1176913 w 5424857"/>
                <a:gd name="connsiteY7" fmla="*/ 853943 h 1038991"/>
                <a:gd name="connsiteX8" fmla="*/ 456631 w 5424857"/>
                <a:gd name="connsiteY8" fmla="*/ 704380 h 1038991"/>
                <a:gd name="connsiteX9" fmla="*/ 27698 w 5424857"/>
                <a:gd name="connsiteY9" fmla="*/ 553540 h 1038991"/>
                <a:gd name="connsiteX10" fmla="*/ 140690 w 5424857"/>
                <a:gd name="connsiteY10" fmla="*/ 390351 h 1038991"/>
                <a:gd name="connsiteX11" fmla="*/ 700567 w 5424857"/>
                <a:gd name="connsiteY11" fmla="*/ 553539 h 1038991"/>
                <a:gd name="connsiteX12" fmla="*/ 1587668 w 5424857"/>
                <a:gd name="connsiteY12" fmla="*/ 673725 h 1038991"/>
                <a:gd name="connsiteX13" fmla="*/ 2521850 w 5424857"/>
                <a:gd name="connsiteY13" fmla="*/ 523923 h 1038991"/>
                <a:gd name="connsiteX14" fmla="*/ 3078294 w 5424857"/>
                <a:gd name="connsiteY14" fmla="*/ 16 h 1038991"/>
                <a:gd name="connsiteX15" fmla="*/ 3574166 w 5424857"/>
                <a:gd name="connsiteY15" fmla="*/ 418842 h 1038991"/>
                <a:gd name="connsiteX16" fmla="*/ 4127741 w 5424857"/>
                <a:gd name="connsiteY16" fmla="*/ 480162 h 1038991"/>
                <a:gd name="connsiteX17" fmla="*/ 4778711 w 5424857"/>
                <a:gd name="connsiteY17" fmla="*/ 636452 h 1038991"/>
                <a:gd name="connsiteX18" fmla="*/ 5192405 w 5424857"/>
                <a:gd name="connsiteY18" fmla="*/ 715999 h 1038991"/>
                <a:gd name="connsiteX19" fmla="*/ 5422747 w 5424857"/>
                <a:gd name="connsiteY19" fmla="*/ 878241 h 1038991"/>
                <a:gd name="connsiteX20" fmla="*/ 5145791 w 5424857"/>
                <a:gd name="connsiteY20" fmla="*/ 931355 h 1038991"/>
                <a:gd name="connsiteX0" fmla="*/ 5145791 w 5424857"/>
                <a:gd name="connsiteY0" fmla="*/ 931355 h 1038991"/>
                <a:gd name="connsiteX1" fmla="*/ 4708372 w 5424857"/>
                <a:gd name="connsiteY1" fmla="*/ 840875 h 1038991"/>
                <a:gd name="connsiteX2" fmla="*/ 4251171 w 5424857"/>
                <a:gd name="connsiteY2" fmla="*/ 719979 h 1038991"/>
                <a:gd name="connsiteX3" fmla="*/ 3574167 w 5424857"/>
                <a:gd name="connsiteY3" fmla="*/ 645244 h 1038991"/>
                <a:gd name="connsiteX4" fmla="*/ 3080451 w 5424857"/>
                <a:gd name="connsiteY4" fmla="*/ 1038874 h 1038991"/>
                <a:gd name="connsiteX5" fmla="*/ 2574882 w 5424857"/>
                <a:gd name="connsiteY5" fmla="*/ 725637 h 1038991"/>
                <a:gd name="connsiteX6" fmla="*/ 1952262 w 5424857"/>
                <a:gd name="connsiteY6" fmla="*/ 872450 h 1038991"/>
                <a:gd name="connsiteX7" fmla="*/ 1176913 w 5424857"/>
                <a:gd name="connsiteY7" fmla="*/ 853943 h 1038991"/>
                <a:gd name="connsiteX8" fmla="*/ 456631 w 5424857"/>
                <a:gd name="connsiteY8" fmla="*/ 704380 h 1038991"/>
                <a:gd name="connsiteX9" fmla="*/ 27698 w 5424857"/>
                <a:gd name="connsiteY9" fmla="*/ 553540 h 1038991"/>
                <a:gd name="connsiteX10" fmla="*/ 140690 w 5424857"/>
                <a:gd name="connsiteY10" fmla="*/ 390351 h 1038991"/>
                <a:gd name="connsiteX11" fmla="*/ 700567 w 5424857"/>
                <a:gd name="connsiteY11" fmla="*/ 553539 h 1038991"/>
                <a:gd name="connsiteX12" fmla="*/ 1587668 w 5424857"/>
                <a:gd name="connsiteY12" fmla="*/ 673725 h 1038991"/>
                <a:gd name="connsiteX13" fmla="*/ 2521850 w 5424857"/>
                <a:gd name="connsiteY13" fmla="*/ 523923 h 1038991"/>
                <a:gd name="connsiteX14" fmla="*/ 3078294 w 5424857"/>
                <a:gd name="connsiteY14" fmla="*/ 16 h 1038991"/>
                <a:gd name="connsiteX15" fmla="*/ 3574166 w 5424857"/>
                <a:gd name="connsiteY15" fmla="*/ 418842 h 1038991"/>
                <a:gd name="connsiteX16" fmla="*/ 4127741 w 5424857"/>
                <a:gd name="connsiteY16" fmla="*/ 480162 h 1038991"/>
                <a:gd name="connsiteX17" fmla="*/ 4778711 w 5424857"/>
                <a:gd name="connsiteY17" fmla="*/ 636452 h 1038991"/>
                <a:gd name="connsiteX18" fmla="*/ 5192405 w 5424857"/>
                <a:gd name="connsiteY18" fmla="*/ 715999 h 1038991"/>
                <a:gd name="connsiteX19" fmla="*/ 5422747 w 5424857"/>
                <a:gd name="connsiteY19" fmla="*/ 878241 h 1038991"/>
                <a:gd name="connsiteX20" fmla="*/ 5145791 w 5424857"/>
                <a:gd name="connsiteY20" fmla="*/ 931355 h 1038991"/>
                <a:gd name="connsiteX0" fmla="*/ 5145791 w 5424857"/>
                <a:gd name="connsiteY0" fmla="*/ 931355 h 1038991"/>
                <a:gd name="connsiteX1" fmla="*/ 4708372 w 5424857"/>
                <a:gd name="connsiteY1" fmla="*/ 840875 h 1038991"/>
                <a:gd name="connsiteX2" fmla="*/ 4089246 w 5424857"/>
                <a:gd name="connsiteY2" fmla="*/ 805704 h 1038991"/>
                <a:gd name="connsiteX3" fmla="*/ 3574167 w 5424857"/>
                <a:gd name="connsiteY3" fmla="*/ 645244 h 1038991"/>
                <a:gd name="connsiteX4" fmla="*/ 3080451 w 5424857"/>
                <a:gd name="connsiteY4" fmla="*/ 1038874 h 1038991"/>
                <a:gd name="connsiteX5" fmla="*/ 2574882 w 5424857"/>
                <a:gd name="connsiteY5" fmla="*/ 725637 h 1038991"/>
                <a:gd name="connsiteX6" fmla="*/ 1952262 w 5424857"/>
                <a:gd name="connsiteY6" fmla="*/ 872450 h 1038991"/>
                <a:gd name="connsiteX7" fmla="*/ 1176913 w 5424857"/>
                <a:gd name="connsiteY7" fmla="*/ 853943 h 1038991"/>
                <a:gd name="connsiteX8" fmla="*/ 456631 w 5424857"/>
                <a:gd name="connsiteY8" fmla="*/ 704380 h 1038991"/>
                <a:gd name="connsiteX9" fmla="*/ 27698 w 5424857"/>
                <a:gd name="connsiteY9" fmla="*/ 553540 h 1038991"/>
                <a:gd name="connsiteX10" fmla="*/ 140690 w 5424857"/>
                <a:gd name="connsiteY10" fmla="*/ 390351 h 1038991"/>
                <a:gd name="connsiteX11" fmla="*/ 700567 w 5424857"/>
                <a:gd name="connsiteY11" fmla="*/ 553539 h 1038991"/>
                <a:gd name="connsiteX12" fmla="*/ 1587668 w 5424857"/>
                <a:gd name="connsiteY12" fmla="*/ 673725 h 1038991"/>
                <a:gd name="connsiteX13" fmla="*/ 2521850 w 5424857"/>
                <a:gd name="connsiteY13" fmla="*/ 523923 h 1038991"/>
                <a:gd name="connsiteX14" fmla="*/ 3078294 w 5424857"/>
                <a:gd name="connsiteY14" fmla="*/ 16 h 1038991"/>
                <a:gd name="connsiteX15" fmla="*/ 3574166 w 5424857"/>
                <a:gd name="connsiteY15" fmla="*/ 418842 h 1038991"/>
                <a:gd name="connsiteX16" fmla="*/ 4127741 w 5424857"/>
                <a:gd name="connsiteY16" fmla="*/ 480162 h 1038991"/>
                <a:gd name="connsiteX17" fmla="*/ 4778711 w 5424857"/>
                <a:gd name="connsiteY17" fmla="*/ 636452 h 1038991"/>
                <a:gd name="connsiteX18" fmla="*/ 5192405 w 5424857"/>
                <a:gd name="connsiteY18" fmla="*/ 715999 h 1038991"/>
                <a:gd name="connsiteX19" fmla="*/ 5422747 w 5424857"/>
                <a:gd name="connsiteY19" fmla="*/ 878241 h 1038991"/>
                <a:gd name="connsiteX20" fmla="*/ 5145791 w 5424857"/>
                <a:gd name="connsiteY20" fmla="*/ 931355 h 1038991"/>
                <a:gd name="connsiteX0" fmla="*/ 5145791 w 5423077"/>
                <a:gd name="connsiteY0" fmla="*/ 931355 h 1038991"/>
                <a:gd name="connsiteX1" fmla="*/ 4708372 w 5423077"/>
                <a:gd name="connsiteY1" fmla="*/ 840875 h 1038991"/>
                <a:gd name="connsiteX2" fmla="*/ 4089246 w 5423077"/>
                <a:gd name="connsiteY2" fmla="*/ 805704 h 1038991"/>
                <a:gd name="connsiteX3" fmla="*/ 3574167 w 5423077"/>
                <a:gd name="connsiteY3" fmla="*/ 645244 h 1038991"/>
                <a:gd name="connsiteX4" fmla="*/ 3080451 w 5423077"/>
                <a:gd name="connsiteY4" fmla="*/ 1038874 h 1038991"/>
                <a:gd name="connsiteX5" fmla="*/ 2574882 w 5423077"/>
                <a:gd name="connsiteY5" fmla="*/ 725637 h 1038991"/>
                <a:gd name="connsiteX6" fmla="*/ 1952262 w 5423077"/>
                <a:gd name="connsiteY6" fmla="*/ 872450 h 1038991"/>
                <a:gd name="connsiteX7" fmla="*/ 1176913 w 5423077"/>
                <a:gd name="connsiteY7" fmla="*/ 853943 h 1038991"/>
                <a:gd name="connsiteX8" fmla="*/ 456631 w 5423077"/>
                <a:gd name="connsiteY8" fmla="*/ 704380 h 1038991"/>
                <a:gd name="connsiteX9" fmla="*/ 27698 w 5423077"/>
                <a:gd name="connsiteY9" fmla="*/ 553540 h 1038991"/>
                <a:gd name="connsiteX10" fmla="*/ 140690 w 5423077"/>
                <a:gd name="connsiteY10" fmla="*/ 390351 h 1038991"/>
                <a:gd name="connsiteX11" fmla="*/ 700567 w 5423077"/>
                <a:gd name="connsiteY11" fmla="*/ 553539 h 1038991"/>
                <a:gd name="connsiteX12" fmla="*/ 1587668 w 5423077"/>
                <a:gd name="connsiteY12" fmla="*/ 673725 h 1038991"/>
                <a:gd name="connsiteX13" fmla="*/ 2521850 w 5423077"/>
                <a:gd name="connsiteY13" fmla="*/ 523923 h 1038991"/>
                <a:gd name="connsiteX14" fmla="*/ 3078294 w 5423077"/>
                <a:gd name="connsiteY14" fmla="*/ 16 h 1038991"/>
                <a:gd name="connsiteX15" fmla="*/ 3574166 w 5423077"/>
                <a:gd name="connsiteY15" fmla="*/ 418842 h 1038991"/>
                <a:gd name="connsiteX16" fmla="*/ 4127741 w 5423077"/>
                <a:gd name="connsiteY16" fmla="*/ 480162 h 1038991"/>
                <a:gd name="connsiteX17" fmla="*/ 4778711 w 5423077"/>
                <a:gd name="connsiteY17" fmla="*/ 541202 h 1038991"/>
                <a:gd name="connsiteX18" fmla="*/ 5192405 w 5423077"/>
                <a:gd name="connsiteY18" fmla="*/ 715999 h 1038991"/>
                <a:gd name="connsiteX19" fmla="*/ 5422747 w 5423077"/>
                <a:gd name="connsiteY19" fmla="*/ 878241 h 1038991"/>
                <a:gd name="connsiteX20" fmla="*/ 5145791 w 5423077"/>
                <a:gd name="connsiteY20" fmla="*/ 931355 h 1038991"/>
                <a:gd name="connsiteX0" fmla="*/ 5145791 w 5422766"/>
                <a:gd name="connsiteY0" fmla="*/ 931355 h 1038991"/>
                <a:gd name="connsiteX1" fmla="*/ 4708372 w 5422766"/>
                <a:gd name="connsiteY1" fmla="*/ 840875 h 1038991"/>
                <a:gd name="connsiteX2" fmla="*/ 4089246 w 5422766"/>
                <a:gd name="connsiteY2" fmla="*/ 805704 h 1038991"/>
                <a:gd name="connsiteX3" fmla="*/ 3574167 w 5422766"/>
                <a:gd name="connsiteY3" fmla="*/ 645244 h 1038991"/>
                <a:gd name="connsiteX4" fmla="*/ 3080451 w 5422766"/>
                <a:gd name="connsiteY4" fmla="*/ 1038874 h 1038991"/>
                <a:gd name="connsiteX5" fmla="*/ 2574882 w 5422766"/>
                <a:gd name="connsiteY5" fmla="*/ 725637 h 1038991"/>
                <a:gd name="connsiteX6" fmla="*/ 1952262 w 5422766"/>
                <a:gd name="connsiteY6" fmla="*/ 872450 h 1038991"/>
                <a:gd name="connsiteX7" fmla="*/ 1176913 w 5422766"/>
                <a:gd name="connsiteY7" fmla="*/ 853943 h 1038991"/>
                <a:gd name="connsiteX8" fmla="*/ 456631 w 5422766"/>
                <a:gd name="connsiteY8" fmla="*/ 704380 h 1038991"/>
                <a:gd name="connsiteX9" fmla="*/ 27698 w 5422766"/>
                <a:gd name="connsiteY9" fmla="*/ 553540 h 1038991"/>
                <a:gd name="connsiteX10" fmla="*/ 140690 w 5422766"/>
                <a:gd name="connsiteY10" fmla="*/ 390351 h 1038991"/>
                <a:gd name="connsiteX11" fmla="*/ 700567 w 5422766"/>
                <a:gd name="connsiteY11" fmla="*/ 553539 h 1038991"/>
                <a:gd name="connsiteX12" fmla="*/ 1587668 w 5422766"/>
                <a:gd name="connsiteY12" fmla="*/ 673725 h 1038991"/>
                <a:gd name="connsiteX13" fmla="*/ 2521850 w 5422766"/>
                <a:gd name="connsiteY13" fmla="*/ 523923 h 1038991"/>
                <a:gd name="connsiteX14" fmla="*/ 3078294 w 5422766"/>
                <a:gd name="connsiteY14" fmla="*/ 16 h 1038991"/>
                <a:gd name="connsiteX15" fmla="*/ 3574166 w 5422766"/>
                <a:gd name="connsiteY15" fmla="*/ 418842 h 1038991"/>
                <a:gd name="connsiteX16" fmla="*/ 4127741 w 5422766"/>
                <a:gd name="connsiteY16" fmla="*/ 480162 h 1038991"/>
                <a:gd name="connsiteX17" fmla="*/ 4778711 w 5422766"/>
                <a:gd name="connsiteY17" fmla="*/ 541202 h 1038991"/>
                <a:gd name="connsiteX18" fmla="*/ 5135255 w 5422766"/>
                <a:gd name="connsiteY18" fmla="*/ 458824 h 1038991"/>
                <a:gd name="connsiteX19" fmla="*/ 5422747 w 5422766"/>
                <a:gd name="connsiteY19" fmla="*/ 878241 h 1038991"/>
                <a:gd name="connsiteX20" fmla="*/ 5145791 w 5422766"/>
                <a:gd name="connsiteY20" fmla="*/ 931355 h 1038991"/>
                <a:gd name="connsiteX0" fmla="*/ 5145791 w 5384664"/>
                <a:gd name="connsiteY0" fmla="*/ 931355 h 1038991"/>
                <a:gd name="connsiteX1" fmla="*/ 4708372 w 5384664"/>
                <a:gd name="connsiteY1" fmla="*/ 840875 h 1038991"/>
                <a:gd name="connsiteX2" fmla="*/ 4089246 w 5384664"/>
                <a:gd name="connsiteY2" fmla="*/ 805704 h 1038991"/>
                <a:gd name="connsiteX3" fmla="*/ 3574167 w 5384664"/>
                <a:gd name="connsiteY3" fmla="*/ 645244 h 1038991"/>
                <a:gd name="connsiteX4" fmla="*/ 3080451 w 5384664"/>
                <a:gd name="connsiteY4" fmla="*/ 1038874 h 1038991"/>
                <a:gd name="connsiteX5" fmla="*/ 2574882 w 5384664"/>
                <a:gd name="connsiteY5" fmla="*/ 725637 h 1038991"/>
                <a:gd name="connsiteX6" fmla="*/ 1952262 w 5384664"/>
                <a:gd name="connsiteY6" fmla="*/ 872450 h 1038991"/>
                <a:gd name="connsiteX7" fmla="*/ 1176913 w 5384664"/>
                <a:gd name="connsiteY7" fmla="*/ 853943 h 1038991"/>
                <a:gd name="connsiteX8" fmla="*/ 456631 w 5384664"/>
                <a:gd name="connsiteY8" fmla="*/ 704380 h 1038991"/>
                <a:gd name="connsiteX9" fmla="*/ 27698 w 5384664"/>
                <a:gd name="connsiteY9" fmla="*/ 553540 h 1038991"/>
                <a:gd name="connsiteX10" fmla="*/ 140690 w 5384664"/>
                <a:gd name="connsiteY10" fmla="*/ 390351 h 1038991"/>
                <a:gd name="connsiteX11" fmla="*/ 700567 w 5384664"/>
                <a:gd name="connsiteY11" fmla="*/ 553539 h 1038991"/>
                <a:gd name="connsiteX12" fmla="*/ 1587668 w 5384664"/>
                <a:gd name="connsiteY12" fmla="*/ 673725 h 1038991"/>
                <a:gd name="connsiteX13" fmla="*/ 2521850 w 5384664"/>
                <a:gd name="connsiteY13" fmla="*/ 523923 h 1038991"/>
                <a:gd name="connsiteX14" fmla="*/ 3078294 w 5384664"/>
                <a:gd name="connsiteY14" fmla="*/ 16 h 1038991"/>
                <a:gd name="connsiteX15" fmla="*/ 3574166 w 5384664"/>
                <a:gd name="connsiteY15" fmla="*/ 418842 h 1038991"/>
                <a:gd name="connsiteX16" fmla="*/ 4127741 w 5384664"/>
                <a:gd name="connsiteY16" fmla="*/ 480162 h 1038991"/>
                <a:gd name="connsiteX17" fmla="*/ 4778711 w 5384664"/>
                <a:gd name="connsiteY17" fmla="*/ 541202 h 1038991"/>
                <a:gd name="connsiteX18" fmla="*/ 5135255 w 5384664"/>
                <a:gd name="connsiteY18" fmla="*/ 458824 h 1038991"/>
                <a:gd name="connsiteX19" fmla="*/ 5384647 w 5384664"/>
                <a:gd name="connsiteY19" fmla="*/ 497241 h 1038991"/>
                <a:gd name="connsiteX20" fmla="*/ 5145791 w 5384664"/>
                <a:gd name="connsiteY20" fmla="*/ 931355 h 1038991"/>
                <a:gd name="connsiteX0" fmla="*/ 5250566 w 5389228"/>
                <a:gd name="connsiteY0" fmla="*/ 693230 h 1038991"/>
                <a:gd name="connsiteX1" fmla="*/ 4708372 w 5389228"/>
                <a:gd name="connsiteY1" fmla="*/ 840875 h 1038991"/>
                <a:gd name="connsiteX2" fmla="*/ 4089246 w 5389228"/>
                <a:gd name="connsiteY2" fmla="*/ 805704 h 1038991"/>
                <a:gd name="connsiteX3" fmla="*/ 3574167 w 5389228"/>
                <a:gd name="connsiteY3" fmla="*/ 645244 h 1038991"/>
                <a:gd name="connsiteX4" fmla="*/ 3080451 w 5389228"/>
                <a:gd name="connsiteY4" fmla="*/ 1038874 h 1038991"/>
                <a:gd name="connsiteX5" fmla="*/ 2574882 w 5389228"/>
                <a:gd name="connsiteY5" fmla="*/ 725637 h 1038991"/>
                <a:gd name="connsiteX6" fmla="*/ 1952262 w 5389228"/>
                <a:gd name="connsiteY6" fmla="*/ 872450 h 1038991"/>
                <a:gd name="connsiteX7" fmla="*/ 1176913 w 5389228"/>
                <a:gd name="connsiteY7" fmla="*/ 853943 h 1038991"/>
                <a:gd name="connsiteX8" fmla="*/ 456631 w 5389228"/>
                <a:gd name="connsiteY8" fmla="*/ 704380 h 1038991"/>
                <a:gd name="connsiteX9" fmla="*/ 27698 w 5389228"/>
                <a:gd name="connsiteY9" fmla="*/ 553540 h 1038991"/>
                <a:gd name="connsiteX10" fmla="*/ 140690 w 5389228"/>
                <a:gd name="connsiteY10" fmla="*/ 390351 h 1038991"/>
                <a:gd name="connsiteX11" fmla="*/ 700567 w 5389228"/>
                <a:gd name="connsiteY11" fmla="*/ 553539 h 1038991"/>
                <a:gd name="connsiteX12" fmla="*/ 1587668 w 5389228"/>
                <a:gd name="connsiteY12" fmla="*/ 673725 h 1038991"/>
                <a:gd name="connsiteX13" fmla="*/ 2521850 w 5389228"/>
                <a:gd name="connsiteY13" fmla="*/ 523923 h 1038991"/>
                <a:gd name="connsiteX14" fmla="*/ 3078294 w 5389228"/>
                <a:gd name="connsiteY14" fmla="*/ 16 h 1038991"/>
                <a:gd name="connsiteX15" fmla="*/ 3574166 w 5389228"/>
                <a:gd name="connsiteY15" fmla="*/ 418842 h 1038991"/>
                <a:gd name="connsiteX16" fmla="*/ 4127741 w 5389228"/>
                <a:gd name="connsiteY16" fmla="*/ 480162 h 1038991"/>
                <a:gd name="connsiteX17" fmla="*/ 4778711 w 5389228"/>
                <a:gd name="connsiteY17" fmla="*/ 541202 h 1038991"/>
                <a:gd name="connsiteX18" fmla="*/ 5135255 w 5389228"/>
                <a:gd name="connsiteY18" fmla="*/ 458824 h 1038991"/>
                <a:gd name="connsiteX19" fmla="*/ 5384647 w 5389228"/>
                <a:gd name="connsiteY19" fmla="*/ 497241 h 1038991"/>
                <a:gd name="connsiteX20" fmla="*/ 5250566 w 5389228"/>
                <a:gd name="connsiteY20" fmla="*/ 693230 h 1038991"/>
                <a:gd name="connsiteX0" fmla="*/ 5250566 w 5385906"/>
                <a:gd name="connsiteY0" fmla="*/ 693230 h 1038991"/>
                <a:gd name="connsiteX1" fmla="*/ 4708372 w 5385906"/>
                <a:gd name="connsiteY1" fmla="*/ 840875 h 1038991"/>
                <a:gd name="connsiteX2" fmla="*/ 4089246 w 5385906"/>
                <a:gd name="connsiteY2" fmla="*/ 805704 h 1038991"/>
                <a:gd name="connsiteX3" fmla="*/ 3574167 w 5385906"/>
                <a:gd name="connsiteY3" fmla="*/ 645244 h 1038991"/>
                <a:gd name="connsiteX4" fmla="*/ 3080451 w 5385906"/>
                <a:gd name="connsiteY4" fmla="*/ 1038874 h 1038991"/>
                <a:gd name="connsiteX5" fmla="*/ 2574882 w 5385906"/>
                <a:gd name="connsiteY5" fmla="*/ 725637 h 1038991"/>
                <a:gd name="connsiteX6" fmla="*/ 1952262 w 5385906"/>
                <a:gd name="connsiteY6" fmla="*/ 872450 h 1038991"/>
                <a:gd name="connsiteX7" fmla="*/ 1176913 w 5385906"/>
                <a:gd name="connsiteY7" fmla="*/ 853943 h 1038991"/>
                <a:gd name="connsiteX8" fmla="*/ 456631 w 5385906"/>
                <a:gd name="connsiteY8" fmla="*/ 704380 h 1038991"/>
                <a:gd name="connsiteX9" fmla="*/ 27698 w 5385906"/>
                <a:gd name="connsiteY9" fmla="*/ 553540 h 1038991"/>
                <a:gd name="connsiteX10" fmla="*/ 140690 w 5385906"/>
                <a:gd name="connsiteY10" fmla="*/ 390351 h 1038991"/>
                <a:gd name="connsiteX11" fmla="*/ 700567 w 5385906"/>
                <a:gd name="connsiteY11" fmla="*/ 553539 h 1038991"/>
                <a:gd name="connsiteX12" fmla="*/ 1587668 w 5385906"/>
                <a:gd name="connsiteY12" fmla="*/ 673725 h 1038991"/>
                <a:gd name="connsiteX13" fmla="*/ 2521850 w 5385906"/>
                <a:gd name="connsiteY13" fmla="*/ 523923 h 1038991"/>
                <a:gd name="connsiteX14" fmla="*/ 3078294 w 5385906"/>
                <a:gd name="connsiteY14" fmla="*/ 16 h 1038991"/>
                <a:gd name="connsiteX15" fmla="*/ 3574166 w 5385906"/>
                <a:gd name="connsiteY15" fmla="*/ 418842 h 1038991"/>
                <a:gd name="connsiteX16" fmla="*/ 4127741 w 5385906"/>
                <a:gd name="connsiteY16" fmla="*/ 480162 h 1038991"/>
                <a:gd name="connsiteX17" fmla="*/ 4778711 w 5385906"/>
                <a:gd name="connsiteY17" fmla="*/ 541202 h 1038991"/>
                <a:gd name="connsiteX18" fmla="*/ 5201930 w 5385906"/>
                <a:gd name="connsiteY18" fmla="*/ 439774 h 1038991"/>
                <a:gd name="connsiteX19" fmla="*/ 5384647 w 5385906"/>
                <a:gd name="connsiteY19" fmla="*/ 497241 h 1038991"/>
                <a:gd name="connsiteX20" fmla="*/ 5250566 w 5385906"/>
                <a:gd name="connsiteY20" fmla="*/ 693230 h 1038991"/>
                <a:gd name="connsiteX0" fmla="*/ 5250566 w 5385906"/>
                <a:gd name="connsiteY0" fmla="*/ 693230 h 1038991"/>
                <a:gd name="connsiteX1" fmla="*/ 4708372 w 5385906"/>
                <a:gd name="connsiteY1" fmla="*/ 840875 h 1038991"/>
                <a:gd name="connsiteX2" fmla="*/ 4089246 w 5385906"/>
                <a:gd name="connsiteY2" fmla="*/ 805704 h 1038991"/>
                <a:gd name="connsiteX3" fmla="*/ 3574167 w 5385906"/>
                <a:gd name="connsiteY3" fmla="*/ 645244 h 1038991"/>
                <a:gd name="connsiteX4" fmla="*/ 3080451 w 5385906"/>
                <a:gd name="connsiteY4" fmla="*/ 1038874 h 1038991"/>
                <a:gd name="connsiteX5" fmla="*/ 2574882 w 5385906"/>
                <a:gd name="connsiteY5" fmla="*/ 725637 h 1038991"/>
                <a:gd name="connsiteX6" fmla="*/ 1952262 w 5385906"/>
                <a:gd name="connsiteY6" fmla="*/ 872450 h 1038991"/>
                <a:gd name="connsiteX7" fmla="*/ 1176913 w 5385906"/>
                <a:gd name="connsiteY7" fmla="*/ 853943 h 1038991"/>
                <a:gd name="connsiteX8" fmla="*/ 456631 w 5385906"/>
                <a:gd name="connsiteY8" fmla="*/ 704380 h 1038991"/>
                <a:gd name="connsiteX9" fmla="*/ 27698 w 5385906"/>
                <a:gd name="connsiteY9" fmla="*/ 553540 h 1038991"/>
                <a:gd name="connsiteX10" fmla="*/ 140690 w 5385906"/>
                <a:gd name="connsiteY10" fmla="*/ 390351 h 1038991"/>
                <a:gd name="connsiteX11" fmla="*/ 700567 w 5385906"/>
                <a:gd name="connsiteY11" fmla="*/ 553539 h 1038991"/>
                <a:gd name="connsiteX12" fmla="*/ 1587668 w 5385906"/>
                <a:gd name="connsiteY12" fmla="*/ 673725 h 1038991"/>
                <a:gd name="connsiteX13" fmla="*/ 2521850 w 5385906"/>
                <a:gd name="connsiteY13" fmla="*/ 523923 h 1038991"/>
                <a:gd name="connsiteX14" fmla="*/ 3078294 w 5385906"/>
                <a:gd name="connsiteY14" fmla="*/ 16 h 1038991"/>
                <a:gd name="connsiteX15" fmla="*/ 3574166 w 5385906"/>
                <a:gd name="connsiteY15" fmla="*/ 418842 h 1038991"/>
                <a:gd name="connsiteX16" fmla="*/ 4175366 w 5385906"/>
                <a:gd name="connsiteY16" fmla="*/ 575412 h 1038991"/>
                <a:gd name="connsiteX17" fmla="*/ 4778711 w 5385906"/>
                <a:gd name="connsiteY17" fmla="*/ 541202 h 1038991"/>
                <a:gd name="connsiteX18" fmla="*/ 5201930 w 5385906"/>
                <a:gd name="connsiteY18" fmla="*/ 439774 h 1038991"/>
                <a:gd name="connsiteX19" fmla="*/ 5384647 w 5385906"/>
                <a:gd name="connsiteY19" fmla="*/ 497241 h 1038991"/>
                <a:gd name="connsiteX20" fmla="*/ 5250566 w 5385906"/>
                <a:gd name="connsiteY20" fmla="*/ 693230 h 1038991"/>
                <a:gd name="connsiteX0" fmla="*/ 5250566 w 5385906"/>
                <a:gd name="connsiteY0" fmla="*/ 693230 h 1038991"/>
                <a:gd name="connsiteX1" fmla="*/ 4708372 w 5385906"/>
                <a:gd name="connsiteY1" fmla="*/ 840875 h 1038991"/>
                <a:gd name="connsiteX2" fmla="*/ 4089246 w 5385906"/>
                <a:gd name="connsiteY2" fmla="*/ 805704 h 1038991"/>
                <a:gd name="connsiteX3" fmla="*/ 3574167 w 5385906"/>
                <a:gd name="connsiteY3" fmla="*/ 645244 h 1038991"/>
                <a:gd name="connsiteX4" fmla="*/ 3080451 w 5385906"/>
                <a:gd name="connsiteY4" fmla="*/ 1038874 h 1038991"/>
                <a:gd name="connsiteX5" fmla="*/ 2574882 w 5385906"/>
                <a:gd name="connsiteY5" fmla="*/ 725637 h 1038991"/>
                <a:gd name="connsiteX6" fmla="*/ 1952262 w 5385906"/>
                <a:gd name="connsiteY6" fmla="*/ 872450 h 1038991"/>
                <a:gd name="connsiteX7" fmla="*/ 1176913 w 5385906"/>
                <a:gd name="connsiteY7" fmla="*/ 853943 h 1038991"/>
                <a:gd name="connsiteX8" fmla="*/ 456631 w 5385906"/>
                <a:gd name="connsiteY8" fmla="*/ 704380 h 1038991"/>
                <a:gd name="connsiteX9" fmla="*/ 27698 w 5385906"/>
                <a:gd name="connsiteY9" fmla="*/ 553540 h 1038991"/>
                <a:gd name="connsiteX10" fmla="*/ 140690 w 5385906"/>
                <a:gd name="connsiteY10" fmla="*/ 390351 h 1038991"/>
                <a:gd name="connsiteX11" fmla="*/ 700567 w 5385906"/>
                <a:gd name="connsiteY11" fmla="*/ 553539 h 1038991"/>
                <a:gd name="connsiteX12" fmla="*/ 1587668 w 5385906"/>
                <a:gd name="connsiteY12" fmla="*/ 673725 h 1038991"/>
                <a:gd name="connsiteX13" fmla="*/ 2521850 w 5385906"/>
                <a:gd name="connsiteY13" fmla="*/ 523923 h 1038991"/>
                <a:gd name="connsiteX14" fmla="*/ 3078294 w 5385906"/>
                <a:gd name="connsiteY14" fmla="*/ 16 h 1038991"/>
                <a:gd name="connsiteX15" fmla="*/ 3574166 w 5385906"/>
                <a:gd name="connsiteY15" fmla="*/ 418842 h 1038991"/>
                <a:gd name="connsiteX16" fmla="*/ 4175366 w 5385906"/>
                <a:gd name="connsiteY16" fmla="*/ 575412 h 1038991"/>
                <a:gd name="connsiteX17" fmla="*/ 4759661 w 5385906"/>
                <a:gd name="connsiteY17" fmla="*/ 588827 h 1038991"/>
                <a:gd name="connsiteX18" fmla="*/ 5201930 w 5385906"/>
                <a:gd name="connsiteY18" fmla="*/ 439774 h 1038991"/>
                <a:gd name="connsiteX19" fmla="*/ 5384647 w 5385906"/>
                <a:gd name="connsiteY19" fmla="*/ 497241 h 1038991"/>
                <a:gd name="connsiteX20" fmla="*/ 5250566 w 5385906"/>
                <a:gd name="connsiteY20" fmla="*/ 693230 h 1038991"/>
                <a:gd name="connsiteX0" fmla="*/ 5250566 w 5385906"/>
                <a:gd name="connsiteY0" fmla="*/ 693230 h 1038991"/>
                <a:gd name="connsiteX1" fmla="*/ 4708372 w 5385906"/>
                <a:gd name="connsiteY1" fmla="*/ 840875 h 1038991"/>
                <a:gd name="connsiteX2" fmla="*/ 4089246 w 5385906"/>
                <a:gd name="connsiteY2" fmla="*/ 805704 h 1038991"/>
                <a:gd name="connsiteX3" fmla="*/ 3574167 w 5385906"/>
                <a:gd name="connsiteY3" fmla="*/ 645244 h 1038991"/>
                <a:gd name="connsiteX4" fmla="*/ 3080451 w 5385906"/>
                <a:gd name="connsiteY4" fmla="*/ 1038874 h 1038991"/>
                <a:gd name="connsiteX5" fmla="*/ 2574882 w 5385906"/>
                <a:gd name="connsiteY5" fmla="*/ 725637 h 1038991"/>
                <a:gd name="connsiteX6" fmla="*/ 1952262 w 5385906"/>
                <a:gd name="connsiteY6" fmla="*/ 872450 h 1038991"/>
                <a:gd name="connsiteX7" fmla="*/ 1176913 w 5385906"/>
                <a:gd name="connsiteY7" fmla="*/ 853943 h 1038991"/>
                <a:gd name="connsiteX8" fmla="*/ 456631 w 5385906"/>
                <a:gd name="connsiteY8" fmla="*/ 704380 h 1038991"/>
                <a:gd name="connsiteX9" fmla="*/ 27698 w 5385906"/>
                <a:gd name="connsiteY9" fmla="*/ 553540 h 1038991"/>
                <a:gd name="connsiteX10" fmla="*/ 140690 w 5385906"/>
                <a:gd name="connsiteY10" fmla="*/ 390351 h 1038991"/>
                <a:gd name="connsiteX11" fmla="*/ 700567 w 5385906"/>
                <a:gd name="connsiteY11" fmla="*/ 553539 h 1038991"/>
                <a:gd name="connsiteX12" fmla="*/ 1587668 w 5385906"/>
                <a:gd name="connsiteY12" fmla="*/ 673725 h 1038991"/>
                <a:gd name="connsiteX13" fmla="*/ 2521850 w 5385906"/>
                <a:gd name="connsiteY13" fmla="*/ 523923 h 1038991"/>
                <a:gd name="connsiteX14" fmla="*/ 3078294 w 5385906"/>
                <a:gd name="connsiteY14" fmla="*/ 16 h 1038991"/>
                <a:gd name="connsiteX15" fmla="*/ 3574166 w 5385906"/>
                <a:gd name="connsiteY15" fmla="*/ 418842 h 1038991"/>
                <a:gd name="connsiteX16" fmla="*/ 4175366 w 5385906"/>
                <a:gd name="connsiteY16" fmla="*/ 575412 h 1038991"/>
                <a:gd name="connsiteX17" fmla="*/ 4759661 w 5385906"/>
                <a:gd name="connsiteY17" fmla="*/ 588827 h 1038991"/>
                <a:gd name="connsiteX18" fmla="*/ 5201930 w 5385906"/>
                <a:gd name="connsiteY18" fmla="*/ 439774 h 1038991"/>
                <a:gd name="connsiteX19" fmla="*/ 5384647 w 5385906"/>
                <a:gd name="connsiteY19" fmla="*/ 497241 h 1038991"/>
                <a:gd name="connsiteX20" fmla="*/ 5250566 w 5385906"/>
                <a:gd name="connsiteY20" fmla="*/ 693230 h 1038991"/>
                <a:gd name="connsiteX0" fmla="*/ 5250566 w 5385906"/>
                <a:gd name="connsiteY0" fmla="*/ 693230 h 1038991"/>
                <a:gd name="connsiteX1" fmla="*/ 4708372 w 5385906"/>
                <a:gd name="connsiteY1" fmla="*/ 840875 h 1038991"/>
                <a:gd name="connsiteX2" fmla="*/ 4089246 w 5385906"/>
                <a:gd name="connsiteY2" fmla="*/ 805704 h 1038991"/>
                <a:gd name="connsiteX3" fmla="*/ 3574167 w 5385906"/>
                <a:gd name="connsiteY3" fmla="*/ 645244 h 1038991"/>
                <a:gd name="connsiteX4" fmla="*/ 3080451 w 5385906"/>
                <a:gd name="connsiteY4" fmla="*/ 1038874 h 1038991"/>
                <a:gd name="connsiteX5" fmla="*/ 2574882 w 5385906"/>
                <a:gd name="connsiteY5" fmla="*/ 725637 h 1038991"/>
                <a:gd name="connsiteX6" fmla="*/ 1952262 w 5385906"/>
                <a:gd name="connsiteY6" fmla="*/ 872450 h 1038991"/>
                <a:gd name="connsiteX7" fmla="*/ 1176913 w 5385906"/>
                <a:gd name="connsiteY7" fmla="*/ 853943 h 1038991"/>
                <a:gd name="connsiteX8" fmla="*/ 456631 w 5385906"/>
                <a:gd name="connsiteY8" fmla="*/ 704380 h 1038991"/>
                <a:gd name="connsiteX9" fmla="*/ 27698 w 5385906"/>
                <a:gd name="connsiteY9" fmla="*/ 553540 h 1038991"/>
                <a:gd name="connsiteX10" fmla="*/ 140690 w 5385906"/>
                <a:gd name="connsiteY10" fmla="*/ 390351 h 1038991"/>
                <a:gd name="connsiteX11" fmla="*/ 700567 w 5385906"/>
                <a:gd name="connsiteY11" fmla="*/ 553539 h 1038991"/>
                <a:gd name="connsiteX12" fmla="*/ 1587668 w 5385906"/>
                <a:gd name="connsiteY12" fmla="*/ 673725 h 1038991"/>
                <a:gd name="connsiteX13" fmla="*/ 2521850 w 5385906"/>
                <a:gd name="connsiteY13" fmla="*/ 523923 h 1038991"/>
                <a:gd name="connsiteX14" fmla="*/ 3078294 w 5385906"/>
                <a:gd name="connsiteY14" fmla="*/ 16 h 1038991"/>
                <a:gd name="connsiteX15" fmla="*/ 3574166 w 5385906"/>
                <a:gd name="connsiteY15" fmla="*/ 418842 h 1038991"/>
                <a:gd name="connsiteX16" fmla="*/ 4175366 w 5385906"/>
                <a:gd name="connsiteY16" fmla="*/ 575412 h 1038991"/>
                <a:gd name="connsiteX17" fmla="*/ 4759661 w 5385906"/>
                <a:gd name="connsiteY17" fmla="*/ 588827 h 1038991"/>
                <a:gd name="connsiteX18" fmla="*/ 5201930 w 5385906"/>
                <a:gd name="connsiteY18" fmla="*/ 439774 h 1038991"/>
                <a:gd name="connsiteX19" fmla="*/ 5384647 w 5385906"/>
                <a:gd name="connsiteY19" fmla="*/ 497241 h 1038991"/>
                <a:gd name="connsiteX20" fmla="*/ 5250566 w 5385906"/>
                <a:gd name="connsiteY20" fmla="*/ 693230 h 1038991"/>
                <a:gd name="connsiteX0" fmla="*/ 5250566 w 5385906"/>
                <a:gd name="connsiteY0" fmla="*/ 693230 h 1038991"/>
                <a:gd name="connsiteX1" fmla="*/ 4708372 w 5385906"/>
                <a:gd name="connsiteY1" fmla="*/ 840875 h 1038991"/>
                <a:gd name="connsiteX2" fmla="*/ 4089246 w 5385906"/>
                <a:gd name="connsiteY2" fmla="*/ 805704 h 1038991"/>
                <a:gd name="connsiteX3" fmla="*/ 3574167 w 5385906"/>
                <a:gd name="connsiteY3" fmla="*/ 645244 h 1038991"/>
                <a:gd name="connsiteX4" fmla="*/ 3080451 w 5385906"/>
                <a:gd name="connsiteY4" fmla="*/ 1038874 h 1038991"/>
                <a:gd name="connsiteX5" fmla="*/ 2574882 w 5385906"/>
                <a:gd name="connsiteY5" fmla="*/ 725637 h 1038991"/>
                <a:gd name="connsiteX6" fmla="*/ 1952262 w 5385906"/>
                <a:gd name="connsiteY6" fmla="*/ 872450 h 1038991"/>
                <a:gd name="connsiteX7" fmla="*/ 1176913 w 5385906"/>
                <a:gd name="connsiteY7" fmla="*/ 853943 h 1038991"/>
                <a:gd name="connsiteX8" fmla="*/ 456631 w 5385906"/>
                <a:gd name="connsiteY8" fmla="*/ 704380 h 1038991"/>
                <a:gd name="connsiteX9" fmla="*/ 27698 w 5385906"/>
                <a:gd name="connsiteY9" fmla="*/ 553540 h 1038991"/>
                <a:gd name="connsiteX10" fmla="*/ 140690 w 5385906"/>
                <a:gd name="connsiteY10" fmla="*/ 390351 h 1038991"/>
                <a:gd name="connsiteX11" fmla="*/ 700567 w 5385906"/>
                <a:gd name="connsiteY11" fmla="*/ 553539 h 1038991"/>
                <a:gd name="connsiteX12" fmla="*/ 1587668 w 5385906"/>
                <a:gd name="connsiteY12" fmla="*/ 673725 h 1038991"/>
                <a:gd name="connsiteX13" fmla="*/ 2521850 w 5385906"/>
                <a:gd name="connsiteY13" fmla="*/ 523923 h 1038991"/>
                <a:gd name="connsiteX14" fmla="*/ 3078294 w 5385906"/>
                <a:gd name="connsiteY14" fmla="*/ 16 h 1038991"/>
                <a:gd name="connsiteX15" fmla="*/ 3574166 w 5385906"/>
                <a:gd name="connsiteY15" fmla="*/ 418842 h 1038991"/>
                <a:gd name="connsiteX16" fmla="*/ 4175366 w 5385906"/>
                <a:gd name="connsiteY16" fmla="*/ 575412 h 1038991"/>
                <a:gd name="connsiteX17" fmla="*/ 4759661 w 5385906"/>
                <a:gd name="connsiteY17" fmla="*/ 588827 h 1038991"/>
                <a:gd name="connsiteX18" fmla="*/ 5201930 w 5385906"/>
                <a:gd name="connsiteY18" fmla="*/ 439774 h 1038991"/>
                <a:gd name="connsiteX19" fmla="*/ 5384647 w 5385906"/>
                <a:gd name="connsiteY19" fmla="*/ 497241 h 1038991"/>
                <a:gd name="connsiteX20" fmla="*/ 5250566 w 5385906"/>
                <a:gd name="connsiteY20" fmla="*/ 693230 h 1038991"/>
                <a:gd name="connsiteX0" fmla="*/ 5250566 w 5385906"/>
                <a:gd name="connsiteY0" fmla="*/ 693230 h 1038991"/>
                <a:gd name="connsiteX1" fmla="*/ 4708372 w 5385906"/>
                <a:gd name="connsiteY1" fmla="*/ 840875 h 1038991"/>
                <a:gd name="connsiteX2" fmla="*/ 4089246 w 5385906"/>
                <a:gd name="connsiteY2" fmla="*/ 805704 h 1038991"/>
                <a:gd name="connsiteX3" fmla="*/ 3574167 w 5385906"/>
                <a:gd name="connsiteY3" fmla="*/ 645244 h 1038991"/>
                <a:gd name="connsiteX4" fmla="*/ 3080451 w 5385906"/>
                <a:gd name="connsiteY4" fmla="*/ 1038874 h 1038991"/>
                <a:gd name="connsiteX5" fmla="*/ 2574882 w 5385906"/>
                <a:gd name="connsiteY5" fmla="*/ 725637 h 1038991"/>
                <a:gd name="connsiteX6" fmla="*/ 1952262 w 5385906"/>
                <a:gd name="connsiteY6" fmla="*/ 872450 h 1038991"/>
                <a:gd name="connsiteX7" fmla="*/ 1176913 w 5385906"/>
                <a:gd name="connsiteY7" fmla="*/ 853943 h 1038991"/>
                <a:gd name="connsiteX8" fmla="*/ 456631 w 5385906"/>
                <a:gd name="connsiteY8" fmla="*/ 704380 h 1038991"/>
                <a:gd name="connsiteX9" fmla="*/ 27698 w 5385906"/>
                <a:gd name="connsiteY9" fmla="*/ 553540 h 1038991"/>
                <a:gd name="connsiteX10" fmla="*/ 140690 w 5385906"/>
                <a:gd name="connsiteY10" fmla="*/ 390351 h 1038991"/>
                <a:gd name="connsiteX11" fmla="*/ 700567 w 5385906"/>
                <a:gd name="connsiteY11" fmla="*/ 553539 h 1038991"/>
                <a:gd name="connsiteX12" fmla="*/ 1587668 w 5385906"/>
                <a:gd name="connsiteY12" fmla="*/ 673725 h 1038991"/>
                <a:gd name="connsiteX13" fmla="*/ 2521850 w 5385906"/>
                <a:gd name="connsiteY13" fmla="*/ 523923 h 1038991"/>
                <a:gd name="connsiteX14" fmla="*/ 3078294 w 5385906"/>
                <a:gd name="connsiteY14" fmla="*/ 16 h 1038991"/>
                <a:gd name="connsiteX15" fmla="*/ 3574166 w 5385906"/>
                <a:gd name="connsiteY15" fmla="*/ 418842 h 1038991"/>
                <a:gd name="connsiteX16" fmla="*/ 4175366 w 5385906"/>
                <a:gd name="connsiteY16" fmla="*/ 575412 h 1038991"/>
                <a:gd name="connsiteX17" fmla="*/ 4759661 w 5385906"/>
                <a:gd name="connsiteY17" fmla="*/ 560252 h 1038991"/>
                <a:gd name="connsiteX18" fmla="*/ 5201930 w 5385906"/>
                <a:gd name="connsiteY18" fmla="*/ 439774 h 1038991"/>
                <a:gd name="connsiteX19" fmla="*/ 5384647 w 5385906"/>
                <a:gd name="connsiteY19" fmla="*/ 497241 h 1038991"/>
                <a:gd name="connsiteX20" fmla="*/ 5250566 w 5385906"/>
                <a:gd name="connsiteY20" fmla="*/ 693230 h 1038991"/>
                <a:gd name="connsiteX0" fmla="*/ 5250566 w 5385906"/>
                <a:gd name="connsiteY0" fmla="*/ 693230 h 1038991"/>
                <a:gd name="connsiteX1" fmla="*/ 4708372 w 5385906"/>
                <a:gd name="connsiteY1" fmla="*/ 840875 h 1038991"/>
                <a:gd name="connsiteX2" fmla="*/ 4089246 w 5385906"/>
                <a:gd name="connsiteY2" fmla="*/ 805704 h 1038991"/>
                <a:gd name="connsiteX3" fmla="*/ 3574167 w 5385906"/>
                <a:gd name="connsiteY3" fmla="*/ 645244 h 1038991"/>
                <a:gd name="connsiteX4" fmla="*/ 3080451 w 5385906"/>
                <a:gd name="connsiteY4" fmla="*/ 1038874 h 1038991"/>
                <a:gd name="connsiteX5" fmla="*/ 2574882 w 5385906"/>
                <a:gd name="connsiteY5" fmla="*/ 725637 h 1038991"/>
                <a:gd name="connsiteX6" fmla="*/ 1952262 w 5385906"/>
                <a:gd name="connsiteY6" fmla="*/ 872450 h 1038991"/>
                <a:gd name="connsiteX7" fmla="*/ 1176913 w 5385906"/>
                <a:gd name="connsiteY7" fmla="*/ 853943 h 1038991"/>
                <a:gd name="connsiteX8" fmla="*/ 456631 w 5385906"/>
                <a:gd name="connsiteY8" fmla="*/ 704380 h 1038991"/>
                <a:gd name="connsiteX9" fmla="*/ 27698 w 5385906"/>
                <a:gd name="connsiteY9" fmla="*/ 553540 h 1038991"/>
                <a:gd name="connsiteX10" fmla="*/ 140690 w 5385906"/>
                <a:gd name="connsiteY10" fmla="*/ 390351 h 1038991"/>
                <a:gd name="connsiteX11" fmla="*/ 700567 w 5385906"/>
                <a:gd name="connsiteY11" fmla="*/ 553539 h 1038991"/>
                <a:gd name="connsiteX12" fmla="*/ 1587668 w 5385906"/>
                <a:gd name="connsiteY12" fmla="*/ 673725 h 1038991"/>
                <a:gd name="connsiteX13" fmla="*/ 2521850 w 5385906"/>
                <a:gd name="connsiteY13" fmla="*/ 523923 h 1038991"/>
                <a:gd name="connsiteX14" fmla="*/ 3078294 w 5385906"/>
                <a:gd name="connsiteY14" fmla="*/ 16 h 1038991"/>
                <a:gd name="connsiteX15" fmla="*/ 3574166 w 5385906"/>
                <a:gd name="connsiteY15" fmla="*/ 418842 h 1038991"/>
                <a:gd name="connsiteX16" fmla="*/ 4175366 w 5385906"/>
                <a:gd name="connsiteY16" fmla="*/ 575412 h 1038991"/>
                <a:gd name="connsiteX17" fmla="*/ 4759661 w 5385906"/>
                <a:gd name="connsiteY17" fmla="*/ 560252 h 1038991"/>
                <a:gd name="connsiteX18" fmla="*/ 5201930 w 5385906"/>
                <a:gd name="connsiteY18" fmla="*/ 439774 h 1038991"/>
                <a:gd name="connsiteX19" fmla="*/ 5384647 w 5385906"/>
                <a:gd name="connsiteY19" fmla="*/ 497241 h 1038991"/>
                <a:gd name="connsiteX20" fmla="*/ 5250566 w 5385906"/>
                <a:gd name="connsiteY20" fmla="*/ 693230 h 1038991"/>
                <a:gd name="connsiteX0" fmla="*/ 5250566 w 5385906"/>
                <a:gd name="connsiteY0" fmla="*/ 693230 h 1038991"/>
                <a:gd name="connsiteX1" fmla="*/ 4708372 w 5385906"/>
                <a:gd name="connsiteY1" fmla="*/ 840875 h 1038991"/>
                <a:gd name="connsiteX2" fmla="*/ 4089246 w 5385906"/>
                <a:gd name="connsiteY2" fmla="*/ 805704 h 1038991"/>
                <a:gd name="connsiteX3" fmla="*/ 3574167 w 5385906"/>
                <a:gd name="connsiteY3" fmla="*/ 645244 h 1038991"/>
                <a:gd name="connsiteX4" fmla="*/ 3080451 w 5385906"/>
                <a:gd name="connsiteY4" fmla="*/ 1038874 h 1038991"/>
                <a:gd name="connsiteX5" fmla="*/ 2574882 w 5385906"/>
                <a:gd name="connsiteY5" fmla="*/ 725637 h 1038991"/>
                <a:gd name="connsiteX6" fmla="*/ 1952262 w 5385906"/>
                <a:gd name="connsiteY6" fmla="*/ 872450 h 1038991"/>
                <a:gd name="connsiteX7" fmla="*/ 1176913 w 5385906"/>
                <a:gd name="connsiteY7" fmla="*/ 853943 h 1038991"/>
                <a:gd name="connsiteX8" fmla="*/ 456631 w 5385906"/>
                <a:gd name="connsiteY8" fmla="*/ 704380 h 1038991"/>
                <a:gd name="connsiteX9" fmla="*/ 27698 w 5385906"/>
                <a:gd name="connsiteY9" fmla="*/ 553540 h 1038991"/>
                <a:gd name="connsiteX10" fmla="*/ 140690 w 5385906"/>
                <a:gd name="connsiteY10" fmla="*/ 390351 h 1038991"/>
                <a:gd name="connsiteX11" fmla="*/ 700567 w 5385906"/>
                <a:gd name="connsiteY11" fmla="*/ 553539 h 1038991"/>
                <a:gd name="connsiteX12" fmla="*/ 1587668 w 5385906"/>
                <a:gd name="connsiteY12" fmla="*/ 673725 h 1038991"/>
                <a:gd name="connsiteX13" fmla="*/ 2521850 w 5385906"/>
                <a:gd name="connsiteY13" fmla="*/ 523923 h 1038991"/>
                <a:gd name="connsiteX14" fmla="*/ 3078294 w 5385906"/>
                <a:gd name="connsiteY14" fmla="*/ 16 h 1038991"/>
                <a:gd name="connsiteX15" fmla="*/ 3574166 w 5385906"/>
                <a:gd name="connsiteY15" fmla="*/ 418842 h 1038991"/>
                <a:gd name="connsiteX16" fmla="*/ 4175366 w 5385906"/>
                <a:gd name="connsiteY16" fmla="*/ 575412 h 1038991"/>
                <a:gd name="connsiteX17" fmla="*/ 4759661 w 5385906"/>
                <a:gd name="connsiteY17" fmla="*/ 560252 h 1038991"/>
                <a:gd name="connsiteX18" fmla="*/ 5201930 w 5385906"/>
                <a:gd name="connsiteY18" fmla="*/ 439774 h 1038991"/>
                <a:gd name="connsiteX19" fmla="*/ 5384647 w 5385906"/>
                <a:gd name="connsiteY19" fmla="*/ 497241 h 1038991"/>
                <a:gd name="connsiteX20" fmla="*/ 5250566 w 5385906"/>
                <a:gd name="connsiteY20" fmla="*/ 693230 h 1038991"/>
                <a:gd name="connsiteX0" fmla="*/ 5250566 w 5385906"/>
                <a:gd name="connsiteY0" fmla="*/ 693230 h 1039113"/>
                <a:gd name="connsiteX1" fmla="*/ 4708372 w 5385906"/>
                <a:gd name="connsiteY1" fmla="*/ 840875 h 1039113"/>
                <a:gd name="connsiteX2" fmla="*/ 4089246 w 5385906"/>
                <a:gd name="connsiteY2" fmla="*/ 805704 h 1039113"/>
                <a:gd name="connsiteX3" fmla="*/ 3545592 w 5385906"/>
                <a:gd name="connsiteY3" fmla="*/ 702394 h 1039113"/>
                <a:gd name="connsiteX4" fmla="*/ 3080451 w 5385906"/>
                <a:gd name="connsiteY4" fmla="*/ 1038874 h 1039113"/>
                <a:gd name="connsiteX5" fmla="*/ 2574882 w 5385906"/>
                <a:gd name="connsiteY5" fmla="*/ 725637 h 1039113"/>
                <a:gd name="connsiteX6" fmla="*/ 1952262 w 5385906"/>
                <a:gd name="connsiteY6" fmla="*/ 872450 h 1039113"/>
                <a:gd name="connsiteX7" fmla="*/ 1176913 w 5385906"/>
                <a:gd name="connsiteY7" fmla="*/ 853943 h 1039113"/>
                <a:gd name="connsiteX8" fmla="*/ 456631 w 5385906"/>
                <a:gd name="connsiteY8" fmla="*/ 704380 h 1039113"/>
                <a:gd name="connsiteX9" fmla="*/ 27698 w 5385906"/>
                <a:gd name="connsiteY9" fmla="*/ 553540 h 1039113"/>
                <a:gd name="connsiteX10" fmla="*/ 140690 w 5385906"/>
                <a:gd name="connsiteY10" fmla="*/ 390351 h 1039113"/>
                <a:gd name="connsiteX11" fmla="*/ 700567 w 5385906"/>
                <a:gd name="connsiteY11" fmla="*/ 553539 h 1039113"/>
                <a:gd name="connsiteX12" fmla="*/ 1587668 w 5385906"/>
                <a:gd name="connsiteY12" fmla="*/ 673725 h 1039113"/>
                <a:gd name="connsiteX13" fmla="*/ 2521850 w 5385906"/>
                <a:gd name="connsiteY13" fmla="*/ 523923 h 1039113"/>
                <a:gd name="connsiteX14" fmla="*/ 3078294 w 5385906"/>
                <a:gd name="connsiteY14" fmla="*/ 16 h 1039113"/>
                <a:gd name="connsiteX15" fmla="*/ 3574166 w 5385906"/>
                <a:gd name="connsiteY15" fmla="*/ 418842 h 1039113"/>
                <a:gd name="connsiteX16" fmla="*/ 4175366 w 5385906"/>
                <a:gd name="connsiteY16" fmla="*/ 575412 h 1039113"/>
                <a:gd name="connsiteX17" fmla="*/ 4759661 w 5385906"/>
                <a:gd name="connsiteY17" fmla="*/ 560252 h 1039113"/>
                <a:gd name="connsiteX18" fmla="*/ 5201930 w 5385906"/>
                <a:gd name="connsiteY18" fmla="*/ 439774 h 1039113"/>
                <a:gd name="connsiteX19" fmla="*/ 5384647 w 5385906"/>
                <a:gd name="connsiteY19" fmla="*/ 497241 h 1039113"/>
                <a:gd name="connsiteX20" fmla="*/ 5250566 w 5385906"/>
                <a:gd name="connsiteY20" fmla="*/ 693230 h 1039113"/>
                <a:gd name="connsiteX0" fmla="*/ 5250566 w 5385906"/>
                <a:gd name="connsiteY0" fmla="*/ 693458 h 1039341"/>
                <a:gd name="connsiteX1" fmla="*/ 4708372 w 5385906"/>
                <a:gd name="connsiteY1" fmla="*/ 841103 h 1039341"/>
                <a:gd name="connsiteX2" fmla="*/ 4089246 w 5385906"/>
                <a:gd name="connsiteY2" fmla="*/ 805932 h 1039341"/>
                <a:gd name="connsiteX3" fmla="*/ 3545592 w 5385906"/>
                <a:gd name="connsiteY3" fmla="*/ 702622 h 1039341"/>
                <a:gd name="connsiteX4" fmla="*/ 3080451 w 5385906"/>
                <a:gd name="connsiteY4" fmla="*/ 1039102 h 1039341"/>
                <a:gd name="connsiteX5" fmla="*/ 2574882 w 5385906"/>
                <a:gd name="connsiteY5" fmla="*/ 725865 h 1039341"/>
                <a:gd name="connsiteX6" fmla="*/ 1952262 w 5385906"/>
                <a:gd name="connsiteY6" fmla="*/ 872678 h 1039341"/>
                <a:gd name="connsiteX7" fmla="*/ 1176913 w 5385906"/>
                <a:gd name="connsiteY7" fmla="*/ 854171 h 1039341"/>
                <a:gd name="connsiteX8" fmla="*/ 456631 w 5385906"/>
                <a:gd name="connsiteY8" fmla="*/ 704608 h 1039341"/>
                <a:gd name="connsiteX9" fmla="*/ 27698 w 5385906"/>
                <a:gd name="connsiteY9" fmla="*/ 553768 h 1039341"/>
                <a:gd name="connsiteX10" fmla="*/ 140690 w 5385906"/>
                <a:gd name="connsiteY10" fmla="*/ 390579 h 1039341"/>
                <a:gd name="connsiteX11" fmla="*/ 700567 w 5385906"/>
                <a:gd name="connsiteY11" fmla="*/ 553767 h 1039341"/>
                <a:gd name="connsiteX12" fmla="*/ 1587668 w 5385906"/>
                <a:gd name="connsiteY12" fmla="*/ 673953 h 1039341"/>
                <a:gd name="connsiteX13" fmla="*/ 2521850 w 5385906"/>
                <a:gd name="connsiteY13" fmla="*/ 524151 h 1039341"/>
                <a:gd name="connsiteX14" fmla="*/ 3078294 w 5385906"/>
                <a:gd name="connsiteY14" fmla="*/ 244 h 1039341"/>
                <a:gd name="connsiteX15" fmla="*/ 3574166 w 5385906"/>
                <a:gd name="connsiteY15" fmla="*/ 466695 h 1039341"/>
                <a:gd name="connsiteX16" fmla="*/ 4175366 w 5385906"/>
                <a:gd name="connsiteY16" fmla="*/ 575640 h 1039341"/>
                <a:gd name="connsiteX17" fmla="*/ 4759661 w 5385906"/>
                <a:gd name="connsiteY17" fmla="*/ 560480 h 1039341"/>
                <a:gd name="connsiteX18" fmla="*/ 5201930 w 5385906"/>
                <a:gd name="connsiteY18" fmla="*/ 440002 h 1039341"/>
                <a:gd name="connsiteX19" fmla="*/ 5384647 w 5385906"/>
                <a:gd name="connsiteY19" fmla="*/ 497469 h 1039341"/>
                <a:gd name="connsiteX20" fmla="*/ 5250566 w 5385906"/>
                <a:gd name="connsiteY20" fmla="*/ 693458 h 1039341"/>
                <a:gd name="connsiteX0" fmla="*/ 5250566 w 5385906"/>
                <a:gd name="connsiteY0" fmla="*/ 693458 h 1039341"/>
                <a:gd name="connsiteX1" fmla="*/ 4708372 w 5385906"/>
                <a:gd name="connsiteY1" fmla="*/ 841103 h 1039341"/>
                <a:gd name="connsiteX2" fmla="*/ 4089246 w 5385906"/>
                <a:gd name="connsiteY2" fmla="*/ 805932 h 1039341"/>
                <a:gd name="connsiteX3" fmla="*/ 3545592 w 5385906"/>
                <a:gd name="connsiteY3" fmla="*/ 702622 h 1039341"/>
                <a:gd name="connsiteX4" fmla="*/ 3080451 w 5385906"/>
                <a:gd name="connsiteY4" fmla="*/ 1039102 h 1039341"/>
                <a:gd name="connsiteX5" fmla="*/ 2574882 w 5385906"/>
                <a:gd name="connsiteY5" fmla="*/ 725865 h 1039341"/>
                <a:gd name="connsiteX6" fmla="*/ 1952262 w 5385906"/>
                <a:gd name="connsiteY6" fmla="*/ 872678 h 1039341"/>
                <a:gd name="connsiteX7" fmla="*/ 1176913 w 5385906"/>
                <a:gd name="connsiteY7" fmla="*/ 854171 h 1039341"/>
                <a:gd name="connsiteX8" fmla="*/ 456631 w 5385906"/>
                <a:gd name="connsiteY8" fmla="*/ 704608 h 1039341"/>
                <a:gd name="connsiteX9" fmla="*/ 27698 w 5385906"/>
                <a:gd name="connsiteY9" fmla="*/ 553768 h 1039341"/>
                <a:gd name="connsiteX10" fmla="*/ 140690 w 5385906"/>
                <a:gd name="connsiteY10" fmla="*/ 390579 h 1039341"/>
                <a:gd name="connsiteX11" fmla="*/ 700567 w 5385906"/>
                <a:gd name="connsiteY11" fmla="*/ 553767 h 1039341"/>
                <a:gd name="connsiteX12" fmla="*/ 1587668 w 5385906"/>
                <a:gd name="connsiteY12" fmla="*/ 673953 h 1039341"/>
                <a:gd name="connsiteX13" fmla="*/ 2521850 w 5385906"/>
                <a:gd name="connsiteY13" fmla="*/ 524151 h 1039341"/>
                <a:gd name="connsiteX14" fmla="*/ 3078294 w 5385906"/>
                <a:gd name="connsiteY14" fmla="*/ 244 h 1039341"/>
                <a:gd name="connsiteX15" fmla="*/ 3574166 w 5385906"/>
                <a:gd name="connsiteY15" fmla="*/ 466695 h 1039341"/>
                <a:gd name="connsiteX16" fmla="*/ 4175366 w 5385906"/>
                <a:gd name="connsiteY16" fmla="*/ 575640 h 1039341"/>
                <a:gd name="connsiteX17" fmla="*/ 4759661 w 5385906"/>
                <a:gd name="connsiteY17" fmla="*/ 560480 h 1039341"/>
                <a:gd name="connsiteX18" fmla="*/ 5201930 w 5385906"/>
                <a:gd name="connsiteY18" fmla="*/ 440002 h 1039341"/>
                <a:gd name="connsiteX19" fmla="*/ 5384647 w 5385906"/>
                <a:gd name="connsiteY19" fmla="*/ 497469 h 1039341"/>
                <a:gd name="connsiteX20" fmla="*/ 5250566 w 5385906"/>
                <a:gd name="connsiteY20" fmla="*/ 693458 h 1039341"/>
                <a:gd name="connsiteX0" fmla="*/ 5250566 w 5385906"/>
                <a:gd name="connsiteY0" fmla="*/ 693458 h 1039341"/>
                <a:gd name="connsiteX1" fmla="*/ 4708372 w 5385906"/>
                <a:gd name="connsiteY1" fmla="*/ 841103 h 1039341"/>
                <a:gd name="connsiteX2" fmla="*/ 4089246 w 5385906"/>
                <a:gd name="connsiteY2" fmla="*/ 805932 h 1039341"/>
                <a:gd name="connsiteX3" fmla="*/ 3545592 w 5385906"/>
                <a:gd name="connsiteY3" fmla="*/ 702622 h 1039341"/>
                <a:gd name="connsiteX4" fmla="*/ 3080451 w 5385906"/>
                <a:gd name="connsiteY4" fmla="*/ 1039102 h 1039341"/>
                <a:gd name="connsiteX5" fmla="*/ 2574882 w 5385906"/>
                <a:gd name="connsiteY5" fmla="*/ 725865 h 1039341"/>
                <a:gd name="connsiteX6" fmla="*/ 1952262 w 5385906"/>
                <a:gd name="connsiteY6" fmla="*/ 872678 h 1039341"/>
                <a:gd name="connsiteX7" fmla="*/ 1176913 w 5385906"/>
                <a:gd name="connsiteY7" fmla="*/ 854171 h 1039341"/>
                <a:gd name="connsiteX8" fmla="*/ 456631 w 5385906"/>
                <a:gd name="connsiteY8" fmla="*/ 704608 h 1039341"/>
                <a:gd name="connsiteX9" fmla="*/ 27698 w 5385906"/>
                <a:gd name="connsiteY9" fmla="*/ 553768 h 1039341"/>
                <a:gd name="connsiteX10" fmla="*/ 140690 w 5385906"/>
                <a:gd name="connsiteY10" fmla="*/ 390579 h 1039341"/>
                <a:gd name="connsiteX11" fmla="*/ 700567 w 5385906"/>
                <a:gd name="connsiteY11" fmla="*/ 553767 h 1039341"/>
                <a:gd name="connsiteX12" fmla="*/ 1587668 w 5385906"/>
                <a:gd name="connsiteY12" fmla="*/ 673953 h 1039341"/>
                <a:gd name="connsiteX13" fmla="*/ 2521850 w 5385906"/>
                <a:gd name="connsiteY13" fmla="*/ 524151 h 1039341"/>
                <a:gd name="connsiteX14" fmla="*/ 3078294 w 5385906"/>
                <a:gd name="connsiteY14" fmla="*/ 244 h 1039341"/>
                <a:gd name="connsiteX15" fmla="*/ 3574166 w 5385906"/>
                <a:gd name="connsiteY15" fmla="*/ 466695 h 1039341"/>
                <a:gd name="connsiteX16" fmla="*/ 4222991 w 5385906"/>
                <a:gd name="connsiteY16" fmla="*/ 575640 h 1039341"/>
                <a:gd name="connsiteX17" fmla="*/ 4759661 w 5385906"/>
                <a:gd name="connsiteY17" fmla="*/ 560480 h 1039341"/>
                <a:gd name="connsiteX18" fmla="*/ 5201930 w 5385906"/>
                <a:gd name="connsiteY18" fmla="*/ 440002 h 1039341"/>
                <a:gd name="connsiteX19" fmla="*/ 5384647 w 5385906"/>
                <a:gd name="connsiteY19" fmla="*/ 497469 h 1039341"/>
                <a:gd name="connsiteX20" fmla="*/ 5250566 w 5385906"/>
                <a:gd name="connsiteY20" fmla="*/ 693458 h 1039341"/>
                <a:gd name="connsiteX0" fmla="*/ 5250566 w 5385906"/>
                <a:gd name="connsiteY0" fmla="*/ 693458 h 1039341"/>
                <a:gd name="connsiteX1" fmla="*/ 4708372 w 5385906"/>
                <a:gd name="connsiteY1" fmla="*/ 841103 h 1039341"/>
                <a:gd name="connsiteX2" fmla="*/ 4089246 w 5385906"/>
                <a:gd name="connsiteY2" fmla="*/ 805932 h 1039341"/>
                <a:gd name="connsiteX3" fmla="*/ 3545592 w 5385906"/>
                <a:gd name="connsiteY3" fmla="*/ 702622 h 1039341"/>
                <a:gd name="connsiteX4" fmla="*/ 3080451 w 5385906"/>
                <a:gd name="connsiteY4" fmla="*/ 1039102 h 1039341"/>
                <a:gd name="connsiteX5" fmla="*/ 2574882 w 5385906"/>
                <a:gd name="connsiteY5" fmla="*/ 725865 h 1039341"/>
                <a:gd name="connsiteX6" fmla="*/ 1952262 w 5385906"/>
                <a:gd name="connsiteY6" fmla="*/ 872678 h 1039341"/>
                <a:gd name="connsiteX7" fmla="*/ 1176913 w 5385906"/>
                <a:gd name="connsiteY7" fmla="*/ 854171 h 1039341"/>
                <a:gd name="connsiteX8" fmla="*/ 456631 w 5385906"/>
                <a:gd name="connsiteY8" fmla="*/ 704608 h 1039341"/>
                <a:gd name="connsiteX9" fmla="*/ 27698 w 5385906"/>
                <a:gd name="connsiteY9" fmla="*/ 553768 h 1039341"/>
                <a:gd name="connsiteX10" fmla="*/ 140690 w 5385906"/>
                <a:gd name="connsiteY10" fmla="*/ 390579 h 1039341"/>
                <a:gd name="connsiteX11" fmla="*/ 700567 w 5385906"/>
                <a:gd name="connsiteY11" fmla="*/ 553767 h 1039341"/>
                <a:gd name="connsiteX12" fmla="*/ 1587668 w 5385906"/>
                <a:gd name="connsiteY12" fmla="*/ 673953 h 1039341"/>
                <a:gd name="connsiteX13" fmla="*/ 2521850 w 5385906"/>
                <a:gd name="connsiteY13" fmla="*/ 524151 h 1039341"/>
                <a:gd name="connsiteX14" fmla="*/ 3078294 w 5385906"/>
                <a:gd name="connsiteY14" fmla="*/ 244 h 1039341"/>
                <a:gd name="connsiteX15" fmla="*/ 3574166 w 5385906"/>
                <a:gd name="connsiteY15" fmla="*/ 466695 h 1039341"/>
                <a:gd name="connsiteX16" fmla="*/ 4222991 w 5385906"/>
                <a:gd name="connsiteY16" fmla="*/ 575640 h 1039341"/>
                <a:gd name="connsiteX17" fmla="*/ 4759661 w 5385906"/>
                <a:gd name="connsiteY17" fmla="*/ 531905 h 1039341"/>
                <a:gd name="connsiteX18" fmla="*/ 5201930 w 5385906"/>
                <a:gd name="connsiteY18" fmla="*/ 440002 h 1039341"/>
                <a:gd name="connsiteX19" fmla="*/ 5384647 w 5385906"/>
                <a:gd name="connsiteY19" fmla="*/ 497469 h 1039341"/>
                <a:gd name="connsiteX20" fmla="*/ 5250566 w 5385906"/>
                <a:gd name="connsiteY20" fmla="*/ 693458 h 1039341"/>
                <a:gd name="connsiteX0" fmla="*/ 5250566 w 5385906"/>
                <a:gd name="connsiteY0" fmla="*/ 693458 h 1039341"/>
                <a:gd name="connsiteX1" fmla="*/ 4708372 w 5385906"/>
                <a:gd name="connsiteY1" fmla="*/ 841103 h 1039341"/>
                <a:gd name="connsiteX2" fmla="*/ 4089246 w 5385906"/>
                <a:gd name="connsiteY2" fmla="*/ 805932 h 1039341"/>
                <a:gd name="connsiteX3" fmla="*/ 3545592 w 5385906"/>
                <a:gd name="connsiteY3" fmla="*/ 702622 h 1039341"/>
                <a:gd name="connsiteX4" fmla="*/ 3080451 w 5385906"/>
                <a:gd name="connsiteY4" fmla="*/ 1039102 h 1039341"/>
                <a:gd name="connsiteX5" fmla="*/ 2574882 w 5385906"/>
                <a:gd name="connsiteY5" fmla="*/ 725865 h 1039341"/>
                <a:gd name="connsiteX6" fmla="*/ 1952262 w 5385906"/>
                <a:gd name="connsiteY6" fmla="*/ 872678 h 1039341"/>
                <a:gd name="connsiteX7" fmla="*/ 1176913 w 5385906"/>
                <a:gd name="connsiteY7" fmla="*/ 854171 h 1039341"/>
                <a:gd name="connsiteX8" fmla="*/ 456631 w 5385906"/>
                <a:gd name="connsiteY8" fmla="*/ 704608 h 1039341"/>
                <a:gd name="connsiteX9" fmla="*/ 27698 w 5385906"/>
                <a:gd name="connsiteY9" fmla="*/ 553768 h 1039341"/>
                <a:gd name="connsiteX10" fmla="*/ 140690 w 5385906"/>
                <a:gd name="connsiteY10" fmla="*/ 390579 h 1039341"/>
                <a:gd name="connsiteX11" fmla="*/ 700567 w 5385906"/>
                <a:gd name="connsiteY11" fmla="*/ 553767 h 1039341"/>
                <a:gd name="connsiteX12" fmla="*/ 1587668 w 5385906"/>
                <a:gd name="connsiteY12" fmla="*/ 673953 h 1039341"/>
                <a:gd name="connsiteX13" fmla="*/ 2521850 w 5385906"/>
                <a:gd name="connsiteY13" fmla="*/ 524151 h 1039341"/>
                <a:gd name="connsiteX14" fmla="*/ 3078294 w 5385906"/>
                <a:gd name="connsiteY14" fmla="*/ 244 h 1039341"/>
                <a:gd name="connsiteX15" fmla="*/ 3574166 w 5385906"/>
                <a:gd name="connsiteY15" fmla="*/ 466695 h 1039341"/>
                <a:gd name="connsiteX16" fmla="*/ 4222991 w 5385906"/>
                <a:gd name="connsiteY16" fmla="*/ 575640 h 1039341"/>
                <a:gd name="connsiteX17" fmla="*/ 4759661 w 5385906"/>
                <a:gd name="connsiteY17" fmla="*/ 531905 h 1039341"/>
                <a:gd name="connsiteX18" fmla="*/ 5201930 w 5385906"/>
                <a:gd name="connsiteY18" fmla="*/ 440002 h 1039341"/>
                <a:gd name="connsiteX19" fmla="*/ 5384647 w 5385906"/>
                <a:gd name="connsiteY19" fmla="*/ 497469 h 1039341"/>
                <a:gd name="connsiteX20" fmla="*/ 5250566 w 5385906"/>
                <a:gd name="connsiteY20" fmla="*/ 693458 h 1039341"/>
                <a:gd name="connsiteX0" fmla="*/ 5250566 w 5404611"/>
                <a:gd name="connsiteY0" fmla="*/ 693458 h 1039341"/>
                <a:gd name="connsiteX1" fmla="*/ 4708372 w 5404611"/>
                <a:gd name="connsiteY1" fmla="*/ 841103 h 1039341"/>
                <a:gd name="connsiteX2" fmla="*/ 4089246 w 5404611"/>
                <a:gd name="connsiteY2" fmla="*/ 805932 h 1039341"/>
                <a:gd name="connsiteX3" fmla="*/ 3545592 w 5404611"/>
                <a:gd name="connsiteY3" fmla="*/ 702622 h 1039341"/>
                <a:gd name="connsiteX4" fmla="*/ 3080451 w 5404611"/>
                <a:gd name="connsiteY4" fmla="*/ 1039102 h 1039341"/>
                <a:gd name="connsiteX5" fmla="*/ 2574882 w 5404611"/>
                <a:gd name="connsiteY5" fmla="*/ 725865 h 1039341"/>
                <a:gd name="connsiteX6" fmla="*/ 1952262 w 5404611"/>
                <a:gd name="connsiteY6" fmla="*/ 872678 h 1039341"/>
                <a:gd name="connsiteX7" fmla="*/ 1176913 w 5404611"/>
                <a:gd name="connsiteY7" fmla="*/ 854171 h 1039341"/>
                <a:gd name="connsiteX8" fmla="*/ 456631 w 5404611"/>
                <a:gd name="connsiteY8" fmla="*/ 704608 h 1039341"/>
                <a:gd name="connsiteX9" fmla="*/ 27698 w 5404611"/>
                <a:gd name="connsiteY9" fmla="*/ 553768 h 1039341"/>
                <a:gd name="connsiteX10" fmla="*/ 140690 w 5404611"/>
                <a:gd name="connsiteY10" fmla="*/ 390579 h 1039341"/>
                <a:gd name="connsiteX11" fmla="*/ 700567 w 5404611"/>
                <a:gd name="connsiteY11" fmla="*/ 553767 h 1039341"/>
                <a:gd name="connsiteX12" fmla="*/ 1587668 w 5404611"/>
                <a:gd name="connsiteY12" fmla="*/ 673953 h 1039341"/>
                <a:gd name="connsiteX13" fmla="*/ 2521850 w 5404611"/>
                <a:gd name="connsiteY13" fmla="*/ 524151 h 1039341"/>
                <a:gd name="connsiteX14" fmla="*/ 3078294 w 5404611"/>
                <a:gd name="connsiteY14" fmla="*/ 244 h 1039341"/>
                <a:gd name="connsiteX15" fmla="*/ 3574166 w 5404611"/>
                <a:gd name="connsiteY15" fmla="*/ 466695 h 1039341"/>
                <a:gd name="connsiteX16" fmla="*/ 4222991 w 5404611"/>
                <a:gd name="connsiteY16" fmla="*/ 575640 h 1039341"/>
                <a:gd name="connsiteX17" fmla="*/ 4759661 w 5404611"/>
                <a:gd name="connsiteY17" fmla="*/ 531905 h 1039341"/>
                <a:gd name="connsiteX18" fmla="*/ 5201930 w 5404611"/>
                <a:gd name="connsiteY18" fmla="*/ 440002 h 1039341"/>
                <a:gd name="connsiteX19" fmla="*/ 5403697 w 5404611"/>
                <a:gd name="connsiteY19" fmla="*/ 506994 h 1039341"/>
                <a:gd name="connsiteX20" fmla="*/ 5250566 w 5404611"/>
                <a:gd name="connsiteY20" fmla="*/ 693458 h 1039341"/>
                <a:gd name="connsiteX0" fmla="*/ 5250566 w 5409875"/>
                <a:gd name="connsiteY0" fmla="*/ 693458 h 1039341"/>
                <a:gd name="connsiteX1" fmla="*/ 4708372 w 5409875"/>
                <a:gd name="connsiteY1" fmla="*/ 841103 h 1039341"/>
                <a:gd name="connsiteX2" fmla="*/ 4089246 w 5409875"/>
                <a:gd name="connsiteY2" fmla="*/ 805932 h 1039341"/>
                <a:gd name="connsiteX3" fmla="*/ 3545592 w 5409875"/>
                <a:gd name="connsiteY3" fmla="*/ 702622 h 1039341"/>
                <a:gd name="connsiteX4" fmla="*/ 3080451 w 5409875"/>
                <a:gd name="connsiteY4" fmla="*/ 1039102 h 1039341"/>
                <a:gd name="connsiteX5" fmla="*/ 2574882 w 5409875"/>
                <a:gd name="connsiteY5" fmla="*/ 725865 h 1039341"/>
                <a:gd name="connsiteX6" fmla="*/ 1952262 w 5409875"/>
                <a:gd name="connsiteY6" fmla="*/ 872678 h 1039341"/>
                <a:gd name="connsiteX7" fmla="*/ 1176913 w 5409875"/>
                <a:gd name="connsiteY7" fmla="*/ 854171 h 1039341"/>
                <a:gd name="connsiteX8" fmla="*/ 456631 w 5409875"/>
                <a:gd name="connsiteY8" fmla="*/ 704608 h 1039341"/>
                <a:gd name="connsiteX9" fmla="*/ 27698 w 5409875"/>
                <a:gd name="connsiteY9" fmla="*/ 553768 h 1039341"/>
                <a:gd name="connsiteX10" fmla="*/ 140690 w 5409875"/>
                <a:gd name="connsiteY10" fmla="*/ 390579 h 1039341"/>
                <a:gd name="connsiteX11" fmla="*/ 700567 w 5409875"/>
                <a:gd name="connsiteY11" fmla="*/ 553767 h 1039341"/>
                <a:gd name="connsiteX12" fmla="*/ 1587668 w 5409875"/>
                <a:gd name="connsiteY12" fmla="*/ 673953 h 1039341"/>
                <a:gd name="connsiteX13" fmla="*/ 2521850 w 5409875"/>
                <a:gd name="connsiteY13" fmla="*/ 524151 h 1039341"/>
                <a:gd name="connsiteX14" fmla="*/ 3078294 w 5409875"/>
                <a:gd name="connsiteY14" fmla="*/ 244 h 1039341"/>
                <a:gd name="connsiteX15" fmla="*/ 3574166 w 5409875"/>
                <a:gd name="connsiteY15" fmla="*/ 466695 h 1039341"/>
                <a:gd name="connsiteX16" fmla="*/ 4222991 w 5409875"/>
                <a:gd name="connsiteY16" fmla="*/ 575640 h 1039341"/>
                <a:gd name="connsiteX17" fmla="*/ 4759661 w 5409875"/>
                <a:gd name="connsiteY17" fmla="*/ 531905 h 1039341"/>
                <a:gd name="connsiteX18" fmla="*/ 5201930 w 5409875"/>
                <a:gd name="connsiteY18" fmla="*/ 440002 h 1039341"/>
                <a:gd name="connsiteX19" fmla="*/ 5403697 w 5409875"/>
                <a:gd name="connsiteY19" fmla="*/ 506994 h 1039341"/>
                <a:gd name="connsiteX20" fmla="*/ 5250566 w 5409875"/>
                <a:gd name="connsiteY20" fmla="*/ 693458 h 1039341"/>
                <a:gd name="connsiteX0" fmla="*/ 5250566 w 5409875"/>
                <a:gd name="connsiteY0" fmla="*/ 693222 h 1039105"/>
                <a:gd name="connsiteX1" fmla="*/ 4708372 w 5409875"/>
                <a:gd name="connsiteY1" fmla="*/ 840867 h 1039105"/>
                <a:gd name="connsiteX2" fmla="*/ 4089246 w 5409875"/>
                <a:gd name="connsiteY2" fmla="*/ 805696 h 1039105"/>
                <a:gd name="connsiteX3" fmla="*/ 3545592 w 5409875"/>
                <a:gd name="connsiteY3" fmla="*/ 702386 h 1039105"/>
                <a:gd name="connsiteX4" fmla="*/ 3080451 w 5409875"/>
                <a:gd name="connsiteY4" fmla="*/ 1038866 h 1039105"/>
                <a:gd name="connsiteX5" fmla="*/ 2574882 w 5409875"/>
                <a:gd name="connsiteY5" fmla="*/ 725629 h 1039105"/>
                <a:gd name="connsiteX6" fmla="*/ 1952262 w 5409875"/>
                <a:gd name="connsiteY6" fmla="*/ 872442 h 1039105"/>
                <a:gd name="connsiteX7" fmla="*/ 1176913 w 5409875"/>
                <a:gd name="connsiteY7" fmla="*/ 853935 h 1039105"/>
                <a:gd name="connsiteX8" fmla="*/ 456631 w 5409875"/>
                <a:gd name="connsiteY8" fmla="*/ 704372 h 1039105"/>
                <a:gd name="connsiteX9" fmla="*/ 27698 w 5409875"/>
                <a:gd name="connsiteY9" fmla="*/ 553532 h 1039105"/>
                <a:gd name="connsiteX10" fmla="*/ 140690 w 5409875"/>
                <a:gd name="connsiteY10" fmla="*/ 390343 h 1039105"/>
                <a:gd name="connsiteX11" fmla="*/ 700567 w 5409875"/>
                <a:gd name="connsiteY11" fmla="*/ 553531 h 1039105"/>
                <a:gd name="connsiteX12" fmla="*/ 1587668 w 5409875"/>
                <a:gd name="connsiteY12" fmla="*/ 673717 h 1039105"/>
                <a:gd name="connsiteX13" fmla="*/ 2521850 w 5409875"/>
                <a:gd name="connsiteY13" fmla="*/ 523915 h 1039105"/>
                <a:gd name="connsiteX14" fmla="*/ 3078294 w 5409875"/>
                <a:gd name="connsiteY14" fmla="*/ 8 h 1039105"/>
                <a:gd name="connsiteX15" fmla="*/ 3574166 w 5409875"/>
                <a:gd name="connsiteY15" fmla="*/ 466459 h 1039105"/>
                <a:gd name="connsiteX16" fmla="*/ 4222991 w 5409875"/>
                <a:gd name="connsiteY16" fmla="*/ 575404 h 1039105"/>
                <a:gd name="connsiteX17" fmla="*/ 4759661 w 5409875"/>
                <a:gd name="connsiteY17" fmla="*/ 531669 h 1039105"/>
                <a:gd name="connsiteX18" fmla="*/ 5201930 w 5409875"/>
                <a:gd name="connsiteY18" fmla="*/ 439766 h 1039105"/>
                <a:gd name="connsiteX19" fmla="*/ 5403697 w 5409875"/>
                <a:gd name="connsiteY19" fmla="*/ 506758 h 1039105"/>
                <a:gd name="connsiteX20" fmla="*/ 5250566 w 5409875"/>
                <a:gd name="connsiteY20" fmla="*/ 693222 h 1039105"/>
                <a:gd name="connsiteX0" fmla="*/ 5250566 w 5409875"/>
                <a:gd name="connsiteY0" fmla="*/ 693222 h 1039105"/>
                <a:gd name="connsiteX1" fmla="*/ 4708372 w 5409875"/>
                <a:gd name="connsiteY1" fmla="*/ 840867 h 1039105"/>
                <a:gd name="connsiteX2" fmla="*/ 4089246 w 5409875"/>
                <a:gd name="connsiteY2" fmla="*/ 805696 h 1039105"/>
                <a:gd name="connsiteX3" fmla="*/ 3545592 w 5409875"/>
                <a:gd name="connsiteY3" fmla="*/ 702386 h 1039105"/>
                <a:gd name="connsiteX4" fmla="*/ 3080451 w 5409875"/>
                <a:gd name="connsiteY4" fmla="*/ 1038866 h 1039105"/>
                <a:gd name="connsiteX5" fmla="*/ 2574882 w 5409875"/>
                <a:gd name="connsiteY5" fmla="*/ 725629 h 1039105"/>
                <a:gd name="connsiteX6" fmla="*/ 1952262 w 5409875"/>
                <a:gd name="connsiteY6" fmla="*/ 872442 h 1039105"/>
                <a:gd name="connsiteX7" fmla="*/ 1176913 w 5409875"/>
                <a:gd name="connsiteY7" fmla="*/ 853935 h 1039105"/>
                <a:gd name="connsiteX8" fmla="*/ 456631 w 5409875"/>
                <a:gd name="connsiteY8" fmla="*/ 704372 h 1039105"/>
                <a:gd name="connsiteX9" fmla="*/ 27698 w 5409875"/>
                <a:gd name="connsiteY9" fmla="*/ 553532 h 1039105"/>
                <a:gd name="connsiteX10" fmla="*/ 140690 w 5409875"/>
                <a:gd name="connsiteY10" fmla="*/ 390343 h 1039105"/>
                <a:gd name="connsiteX11" fmla="*/ 700567 w 5409875"/>
                <a:gd name="connsiteY11" fmla="*/ 553531 h 1039105"/>
                <a:gd name="connsiteX12" fmla="*/ 1587668 w 5409875"/>
                <a:gd name="connsiteY12" fmla="*/ 673717 h 1039105"/>
                <a:gd name="connsiteX13" fmla="*/ 2521850 w 5409875"/>
                <a:gd name="connsiteY13" fmla="*/ 523915 h 1039105"/>
                <a:gd name="connsiteX14" fmla="*/ 3078294 w 5409875"/>
                <a:gd name="connsiteY14" fmla="*/ 8 h 1039105"/>
                <a:gd name="connsiteX15" fmla="*/ 3574166 w 5409875"/>
                <a:gd name="connsiteY15" fmla="*/ 466459 h 1039105"/>
                <a:gd name="connsiteX16" fmla="*/ 4222991 w 5409875"/>
                <a:gd name="connsiteY16" fmla="*/ 575404 h 1039105"/>
                <a:gd name="connsiteX17" fmla="*/ 4759661 w 5409875"/>
                <a:gd name="connsiteY17" fmla="*/ 531669 h 1039105"/>
                <a:gd name="connsiteX18" fmla="*/ 5201930 w 5409875"/>
                <a:gd name="connsiteY18" fmla="*/ 439766 h 1039105"/>
                <a:gd name="connsiteX19" fmla="*/ 5403697 w 5409875"/>
                <a:gd name="connsiteY19" fmla="*/ 506758 h 1039105"/>
                <a:gd name="connsiteX20" fmla="*/ 5250566 w 5409875"/>
                <a:gd name="connsiteY20" fmla="*/ 693222 h 1039105"/>
                <a:gd name="connsiteX0" fmla="*/ 5250566 w 5409875"/>
                <a:gd name="connsiteY0" fmla="*/ 693222 h 1039105"/>
                <a:gd name="connsiteX1" fmla="*/ 4708372 w 5409875"/>
                <a:gd name="connsiteY1" fmla="*/ 840867 h 1039105"/>
                <a:gd name="connsiteX2" fmla="*/ 4089246 w 5409875"/>
                <a:gd name="connsiteY2" fmla="*/ 805696 h 1039105"/>
                <a:gd name="connsiteX3" fmla="*/ 3545592 w 5409875"/>
                <a:gd name="connsiteY3" fmla="*/ 702386 h 1039105"/>
                <a:gd name="connsiteX4" fmla="*/ 3080451 w 5409875"/>
                <a:gd name="connsiteY4" fmla="*/ 1038866 h 1039105"/>
                <a:gd name="connsiteX5" fmla="*/ 2574882 w 5409875"/>
                <a:gd name="connsiteY5" fmla="*/ 725629 h 1039105"/>
                <a:gd name="connsiteX6" fmla="*/ 1952262 w 5409875"/>
                <a:gd name="connsiteY6" fmla="*/ 872442 h 1039105"/>
                <a:gd name="connsiteX7" fmla="*/ 1176913 w 5409875"/>
                <a:gd name="connsiteY7" fmla="*/ 853935 h 1039105"/>
                <a:gd name="connsiteX8" fmla="*/ 456631 w 5409875"/>
                <a:gd name="connsiteY8" fmla="*/ 704372 h 1039105"/>
                <a:gd name="connsiteX9" fmla="*/ 27698 w 5409875"/>
                <a:gd name="connsiteY9" fmla="*/ 553532 h 1039105"/>
                <a:gd name="connsiteX10" fmla="*/ 140690 w 5409875"/>
                <a:gd name="connsiteY10" fmla="*/ 390343 h 1039105"/>
                <a:gd name="connsiteX11" fmla="*/ 700567 w 5409875"/>
                <a:gd name="connsiteY11" fmla="*/ 553531 h 1039105"/>
                <a:gd name="connsiteX12" fmla="*/ 1587668 w 5409875"/>
                <a:gd name="connsiteY12" fmla="*/ 673717 h 1039105"/>
                <a:gd name="connsiteX13" fmla="*/ 2521850 w 5409875"/>
                <a:gd name="connsiteY13" fmla="*/ 523915 h 1039105"/>
                <a:gd name="connsiteX14" fmla="*/ 3078294 w 5409875"/>
                <a:gd name="connsiteY14" fmla="*/ 8 h 1039105"/>
                <a:gd name="connsiteX15" fmla="*/ 3574166 w 5409875"/>
                <a:gd name="connsiteY15" fmla="*/ 466459 h 1039105"/>
                <a:gd name="connsiteX16" fmla="*/ 4222991 w 5409875"/>
                <a:gd name="connsiteY16" fmla="*/ 575404 h 1039105"/>
                <a:gd name="connsiteX17" fmla="*/ 4759661 w 5409875"/>
                <a:gd name="connsiteY17" fmla="*/ 531669 h 1039105"/>
                <a:gd name="connsiteX18" fmla="*/ 5201930 w 5409875"/>
                <a:gd name="connsiteY18" fmla="*/ 439766 h 1039105"/>
                <a:gd name="connsiteX19" fmla="*/ 5403697 w 5409875"/>
                <a:gd name="connsiteY19" fmla="*/ 506758 h 1039105"/>
                <a:gd name="connsiteX20" fmla="*/ 5250566 w 5409875"/>
                <a:gd name="connsiteY20" fmla="*/ 693222 h 1039105"/>
                <a:gd name="connsiteX0" fmla="*/ 5250566 w 5409875"/>
                <a:gd name="connsiteY0" fmla="*/ 723024 h 1068907"/>
                <a:gd name="connsiteX1" fmla="*/ 4708372 w 5409875"/>
                <a:gd name="connsiteY1" fmla="*/ 870669 h 1068907"/>
                <a:gd name="connsiteX2" fmla="*/ 4089246 w 5409875"/>
                <a:gd name="connsiteY2" fmla="*/ 835498 h 1068907"/>
                <a:gd name="connsiteX3" fmla="*/ 3545592 w 5409875"/>
                <a:gd name="connsiteY3" fmla="*/ 732188 h 1068907"/>
                <a:gd name="connsiteX4" fmla="*/ 3080451 w 5409875"/>
                <a:gd name="connsiteY4" fmla="*/ 1068668 h 1068907"/>
                <a:gd name="connsiteX5" fmla="*/ 2574882 w 5409875"/>
                <a:gd name="connsiteY5" fmla="*/ 755431 h 1068907"/>
                <a:gd name="connsiteX6" fmla="*/ 1952262 w 5409875"/>
                <a:gd name="connsiteY6" fmla="*/ 902244 h 1068907"/>
                <a:gd name="connsiteX7" fmla="*/ 1176913 w 5409875"/>
                <a:gd name="connsiteY7" fmla="*/ 883737 h 1068907"/>
                <a:gd name="connsiteX8" fmla="*/ 456631 w 5409875"/>
                <a:gd name="connsiteY8" fmla="*/ 734174 h 1068907"/>
                <a:gd name="connsiteX9" fmla="*/ 27698 w 5409875"/>
                <a:gd name="connsiteY9" fmla="*/ 583334 h 1068907"/>
                <a:gd name="connsiteX10" fmla="*/ 140690 w 5409875"/>
                <a:gd name="connsiteY10" fmla="*/ 420145 h 1068907"/>
                <a:gd name="connsiteX11" fmla="*/ 700567 w 5409875"/>
                <a:gd name="connsiteY11" fmla="*/ 583333 h 1068907"/>
                <a:gd name="connsiteX12" fmla="*/ 1587668 w 5409875"/>
                <a:gd name="connsiteY12" fmla="*/ 703519 h 1068907"/>
                <a:gd name="connsiteX13" fmla="*/ 2575220 w 5409875"/>
                <a:gd name="connsiteY13" fmla="*/ 318891 h 1068907"/>
                <a:gd name="connsiteX14" fmla="*/ 3078294 w 5409875"/>
                <a:gd name="connsiteY14" fmla="*/ 29810 h 1068907"/>
                <a:gd name="connsiteX15" fmla="*/ 3574166 w 5409875"/>
                <a:gd name="connsiteY15" fmla="*/ 496261 h 1068907"/>
                <a:gd name="connsiteX16" fmla="*/ 4222991 w 5409875"/>
                <a:gd name="connsiteY16" fmla="*/ 605206 h 1068907"/>
                <a:gd name="connsiteX17" fmla="*/ 4759661 w 5409875"/>
                <a:gd name="connsiteY17" fmla="*/ 561471 h 1068907"/>
                <a:gd name="connsiteX18" fmla="*/ 5201930 w 5409875"/>
                <a:gd name="connsiteY18" fmla="*/ 469568 h 1068907"/>
                <a:gd name="connsiteX19" fmla="*/ 5403697 w 5409875"/>
                <a:gd name="connsiteY19" fmla="*/ 536560 h 1068907"/>
                <a:gd name="connsiteX20" fmla="*/ 5250566 w 5409875"/>
                <a:gd name="connsiteY20" fmla="*/ 723024 h 1068907"/>
                <a:gd name="connsiteX0" fmla="*/ 5250566 w 5409875"/>
                <a:gd name="connsiteY0" fmla="*/ 697529 h 1043412"/>
                <a:gd name="connsiteX1" fmla="*/ 4708372 w 5409875"/>
                <a:gd name="connsiteY1" fmla="*/ 845174 h 1043412"/>
                <a:gd name="connsiteX2" fmla="*/ 4089246 w 5409875"/>
                <a:gd name="connsiteY2" fmla="*/ 810003 h 1043412"/>
                <a:gd name="connsiteX3" fmla="*/ 3545592 w 5409875"/>
                <a:gd name="connsiteY3" fmla="*/ 706693 h 1043412"/>
                <a:gd name="connsiteX4" fmla="*/ 3080451 w 5409875"/>
                <a:gd name="connsiteY4" fmla="*/ 1043173 h 1043412"/>
                <a:gd name="connsiteX5" fmla="*/ 2574882 w 5409875"/>
                <a:gd name="connsiteY5" fmla="*/ 729936 h 1043412"/>
                <a:gd name="connsiteX6" fmla="*/ 1952262 w 5409875"/>
                <a:gd name="connsiteY6" fmla="*/ 876749 h 1043412"/>
                <a:gd name="connsiteX7" fmla="*/ 1176913 w 5409875"/>
                <a:gd name="connsiteY7" fmla="*/ 858242 h 1043412"/>
                <a:gd name="connsiteX8" fmla="*/ 456631 w 5409875"/>
                <a:gd name="connsiteY8" fmla="*/ 708679 h 1043412"/>
                <a:gd name="connsiteX9" fmla="*/ 27698 w 5409875"/>
                <a:gd name="connsiteY9" fmla="*/ 557839 h 1043412"/>
                <a:gd name="connsiteX10" fmla="*/ 140690 w 5409875"/>
                <a:gd name="connsiteY10" fmla="*/ 394650 h 1043412"/>
                <a:gd name="connsiteX11" fmla="*/ 700567 w 5409875"/>
                <a:gd name="connsiteY11" fmla="*/ 557838 h 1043412"/>
                <a:gd name="connsiteX12" fmla="*/ 1587668 w 5409875"/>
                <a:gd name="connsiteY12" fmla="*/ 678024 h 1043412"/>
                <a:gd name="connsiteX13" fmla="*/ 2575220 w 5409875"/>
                <a:gd name="connsiteY13" fmla="*/ 293396 h 1043412"/>
                <a:gd name="connsiteX14" fmla="*/ 3078294 w 5409875"/>
                <a:gd name="connsiteY14" fmla="*/ 4315 h 1043412"/>
                <a:gd name="connsiteX15" fmla="*/ 3574166 w 5409875"/>
                <a:gd name="connsiteY15" fmla="*/ 470766 h 1043412"/>
                <a:gd name="connsiteX16" fmla="*/ 4222991 w 5409875"/>
                <a:gd name="connsiteY16" fmla="*/ 579711 h 1043412"/>
                <a:gd name="connsiteX17" fmla="*/ 4759661 w 5409875"/>
                <a:gd name="connsiteY17" fmla="*/ 535976 h 1043412"/>
                <a:gd name="connsiteX18" fmla="*/ 5201930 w 5409875"/>
                <a:gd name="connsiteY18" fmla="*/ 444073 h 1043412"/>
                <a:gd name="connsiteX19" fmla="*/ 5403697 w 5409875"/>
                <a:gd name="connsiteY19" fmla="*/ 511065 h 1043412"/>
                <a:gd name="connsiteX20" fmla="*/ 5250566 w 5409875"/>
                <a:gd name="connsiteY20" fmla="*/ 697529 h 1043412"/>
                <a:gd name="connsiteX0" fmla="*/ 5250566 w 5409875"/>
                <a:gd name="connsiteY0" fmla="*/ 697721 h 1043604"/>
                <a:gd name="connsiteX1" fmla="*/ 4708372 w 5409875"/>
                <a:gd name="connsiteY1" fmla="*/ 845366 h 1043604"/>
                <a:gd name="connsiteX2" fmla="*/ 4089246 w 5409875"/>
                <a:gd name="connsiteY2" fmla="*/ 810195 h 1043604"/>
                <a:gd name="connsiteX3" fmla="*/ 3545592 w 5409875"/>
                <a:gd name="connsiteY3" fmla="*/ 706885 h 1043604"/>
                <a:gd name="connsiteX4" fmla="*/ 3080451 w 5409875"/>
                <a:gd name="connsiteY4" fmla="*/ 1043365 h 1043604"/>
                <a:gd name="connsiteX5" fmla="*/ 2574882 w 5409875"/>
                <a:gd name="connsiteY5" fmla="*/ 730128 h 1043604"/>
                <a:gd name="connsiteX6" fmla="*/ 1952262 w 5409875"/>
                <a:gd name="connsiteY6" fmla="*/ 876941 h 1043604"/>
                <a:gd name="connsiteX7" fmla="*/ 1176913 w 5409875"/>
                <a:gd name="connsiteY7" fmla="*/ 858434 h 1043604"/>
                <a:gd name="connsiteX8" fmla="*/ 456631 w 5409875"/>
                <a:gd name="connsiteY8" fmla="*/ 708871 h 1043604"/>
                <a:gd name="connsiteX9" fmla="*/ 27698 w 5409875"/>
                <a:gd name="connsiteY9" fmla="*/ 558031 h 1043604"/>
                <a:gd name="connsiteX10" fmla="*/ 140690 w 5409875"/>
                <a:gd name="connsiteY10" fmla="*/ 394842 h 1043604"/>
                <a:gd name="connsiteX11" fmla="*/ 700567 w 5409875"/>
                <a:gd name="connsiteY11" fmla="*/ 558030 h 1043604"/>
                <a:gd name="connsiteX12" fmla="*/ 1587668 w 5409875"/>
                <a:gd name="connsiteY12" fmla="*/ 678216 h 1043604"/>
                <a:gd name="connsiteX13" fmla="*/ 2575220 w 5409875"/>
                <a:gd name="connsiteY13" fmla="*/ 293588 h 1043604"/>
                <a:gd name="connsiteX14" fmla="*/ 3078294 w 5409875"/>
                <a:gd name="connsiteY14" fmla="*/ 4507 h 1043604"/>
                <a:gd name="connsiteX15" fmla="*/ 3574166 w 5409875"/>
                <a:gd name="connsiteY15" fmla="*/ 470958 h 1043604"/>
                <a:gd name="connsiteX16" fmla="*/ 4222991 w 5409875"/>
                <a:gd name="connsiteY16" fmla="*/ 579903 h 1043604"/>
                <a:gd name="connsiteX17" fmla="*/ 4759661 w 5409875"/>
                <a:gd name="connsiteY17" fmla="*/ 536168 h 1043604"/>
                <a:gd name="connsiteX18" fmla="*/ 5201930 w 5409875"/>
                <a:gd name="connsiteY18" fmla="*/ 444265 h 1043604"/>
                <a:gd name="connsiteX19" fmla="*/ 5403697 w 5409875"/>
                <a:gd name="connsiteY19" fmla="*/ 511257 h 1043604"/>
                <a:gd name="connsiteX20" fmla="*/ 5250566 w 5409875"/>
                <a:gd name="connsiteY20" fmla="*/ 697721 h 1043604"/>
                <a:gd name="connsiteX0" fmla="*/ 5250566 w 5409875"/>
                <a:gd name="connsiteY0" fmla="*/ 693224 h 1039107"/>
                <a:gd name="connsiteX1" fmla="*/ 4708372 w 5409875"/>
                <a:gd name="connsiteY1" fmla="*/ 840869 h 1039107"/>
                <a:gd name="connsiteX2" fmla="*/ 4089246 w 5409875"/>
                <a:gd name="connsiteY2" fmla="*/ 805698 h 1039107"/>
                <a:gd name="connsiteX3" fmla="*/ 3545592 w 5409875"/>
                <a:gd name="connsiteY3" fmla="*/ 702388 h 1039107"/>
                <a:gd name="connsiteX4" fmla="*/ 3080451 w 5409875"/>
                <a:gd name="connsiteY4" fmla="*/ 1038868 h 1039107"/>
                <a:gd name="connsiteX5" fmla="*/ 2574882 w 5409875"/>
                <a:gd name="connsiteY5" fmla="*/ 725631 h 1039107"/>
                <a:gd name="connsiteX6" fmla="*/ 1952262 w 5409875"/>
                <a:gd name="connsiteY6" fmla="*/ 872444 h 1039107"/>
                <a:gd name="connsiteX7" fmla="*/ 1176913 w 5409875"/>
                <a:gd name="connsiteY7" fmla="*/ 853937 h 1039107"/>
                <a:gd name="connsiteX8" fmla="*/ 456631 w 5409875"/>
                <a:gd name="connsiteY8" fmla="*/ 704374 h 1039107"/>
                <a:gd name="connsiteX9" fmla="*/ 27698 w 5409875"/>
                <a:gd name="connsiteY9" fmla="*/ 553534 h 1039107"/>
                <a:gd name="connsiteX10" fmla="*/ 140690 w 5409875"/>
                <a:gd name="connsiteY10" fmla="*/ 390345 h 1039107"/>
                <a:gd name="connsiteX11" fmla="*/ 700567 w 5409875"/>
                <a:gd name="connsiteY11" fmla="*/ 553533 h 1039107"/>
                <a:gd name="connsiteX12" fmla="*/ 1587668 w 5409875"/>
                <a:gd name="connsiteY12" fmla="*/ 673719 h 1039107"/>
                <a:gd name="connsiteX13" fmla="*/ 2575220 w 5409875"/>
                <a:gd name="connsiteY13" fmla="*/ 289091 h 1039107"/>
                <a:gd name="connsiteX14" fmla="*/ 3078294 w 5409875"/>
                <a:gd name="connsiteY14" fmla="*/ 10 h 1039107"/>
                <a:gd name="connsiteX15" fmla="*/ 3574166 w 5409875"/>
                <a:gd name="connsiteY15" fmla="*/ 466461 h 1039107"/>
                <a:gd name="connsiteX16" fmla="*/ 4222991 w 5409875"/>
                <a:gd name="connsiteY16" fmla="*/ 575406 h 1039107"/>
                <a:gd name="connsiteX17" fmla="*/ 4759661 w 5409875"/>
                <a:gd name="connsiteY17" fmla="*/ 531671 h 1039107"/>
                <a:gd name="connsiteX18" fmla="*/ 5201930 w 5409875"/>
                <a:gd name="connsiteY18" fmla="*/ 439768 h 1039107"/>
                <a:gd name="connsiteX19" fmla="*/ 5403697 w 5409875"/>
                <a:gd name="connsiteY19" fmla="*/ 506760 h 1039107"/>
                <a:gd name="connsiteX20" fmla="*/ 5250566 w 5409875"/>
                <a:gd name="connsiteY20" fmla="*/ 693224 h 1039107"/>
                <a:gd name="connsiteX0" fmla="*/ 5250566 w 5409875"/>
                <a:gd name="connsiteY0" fmla="*/ 693224 h 1039107"/>
                <a:gd name="connsiteX1" fmla="*/ 4708372 w 5409875"/>
                <a:gd name="connsiteY1" fmla="*/ 840869 h 1039107"/>
                <a:gd name="connsiteX2" fmla="*/ 4089246 w 5409875"/>
                <a:gd name="connsiteY2" fmla="*/ 805698 h 1039107"/>
                <a:gd name="connsiteX3" fmla="*/ 3545592 w 5409875"/>
                <a:gd name="connsiteY3" fmla="*/ 702388 h 1039107"/>
                <a:gd name="connsiteX4" fmla="*/ 3080451 w 5409875"/>
                <a:gd name="connsiteY4" fmla="*/ 1038868 h 1039107"/>
                <a:gd name="connsiteX5" fmla="*/ 2574882 w 5409875"/>
                <a:gd name="connsiteY5" fmla="*/ 725631 h 1039107"/>
                <a:gd name="connsiteX6" fmla="*/ 1952262 w 5409875"/>
                <a:gd name="connsiteY6" fmla="*/ 872444 h 1039107"/>
                <a:gd name="connsiteX7" fmla="*/ 1176913 w 5409875"/>
                <a:gd name="connsiteY7" fmla="*/ 853937 h 1039107"/>
                <a:gd name="connsiteX8" fmla="*/ 456631 w 5409875"/>
                <a:gd name="connsiteY8" fmla="*/ 704374 h 1039107"/>
                <a:gd name="connsiteX9" fmla="*/ 27698 w 5409875"/>
                <a:gd name="connsiteY9" fmla="*/ 553534 h 1039107"/>
                <a:gd name="connsiteX10" fmla="*/ 140690 w 5409875"/>
                <a:gd name="connsiteY10" fmla="*/ 390345 h 1039107"/>
                <a:gd name="connsiteX11" fmla="*/ 700567 w 5409875"/>
                <a:gd name="connsiteY11" fmla="*/ 553533 h 1039107"/>
                <a:gd name="connsiteX12" fmla="*/ 1587668 w 5409875"/>
                <a:gd name="connsiteY12" fmla="*/ 673719 h 1039107"/>
                <a:gd name="connsiteX13" fmla="*/ 2575220 w 5409875"/>
                <a:gd name="connsiteY13" fmla="*/ 289091 h 1039107"/>
                <a:gd name="connsiteX14" fmla="*/ 3078294 w 5409875"/>
                <a:gd name="connsiteY14" fmla="*/ 10 h 1039107"/>
                <a:gd name="connsiteX15" fmla="*/ 3574166 w 5409875"/>
                <a:gd name="connsiteY15" fmla="*/ 466461 h 1039107"/>
                <a:gd name="connsiteX16" fmla="*/ 4222991 w 5409875"/>
                <a:gd name="connsiteY16" fmla="*/ 575406 h 1039107"/>
                <a:gd name="connsiteX17" fmla="*/ 4759661 w 5409875"/>
                <a:gd name="connsiteY17" fmla="*/ 531671 h 1039107"/>
                <a:gd name="connsiteX18" fmla="*/ 5201930 w 5409875"/>
                <a:gd name="connsiteY18" fmla="*/ 439768 h 1039107"/>
                <a:gd name="connsiteX19" fmla="*/ 5403697 w 5409875"/>
                <a:gd name="connsiteY19" fmla="*/ 506760 h 1039107"/>
                <a:gd name="connsiteX20" fmla="*/ 5250566 w 5409875"/>
                <a:gd name="connsiteY20" fmla="*/ 693224 h 1039107"/>
                <a:gd name="connsiteX0" fmla="*/ 5250566 w 5409875"/>
                <a:gd name="connsiteY0" fmla="*/ 693224 h 1039107"/>
                <a:gd name="connsiteX1" fmla="*/ 4708372 w 5409875"/>
                <a:gd name="connsiteY1" fmla="*/ 840869 h 1039107"/>
                <a:gd name="connsiteX2" fmla="*/ 4089246 w 5409875"/>
                <a:gd name="connsiteY2" fmla="*/ 805698 h 1039107"/>
                <a:gd name="connsiteX3" fmla="*/ 3545592 w 5409875"/>
                <a:gd name="connsiteY3" fmla="*/ 702388 h 1039107"/>
                <a:gd name="connsiteX4" fmla="*/ 3080451 w 5409875"/>
                <a:gd name="connsiteY4" fmla="*/ 1038868 h 1039107"/>
                <a:gd name="connsiteX5" fmla="*/ 2574882 w 5409875"/>
                <a:gd name="connsiteY5" fmla="*/ 725631 h 1039107"/>
                <a:gd name="connsiteX6" fmla="*/ 1952262 w 5409875"/>
                <a:gd name="connsiteY6" fmla="*/ 872444 h 1039107"/>
                <a:gd name="connsiteX7" fmla="*/ 1176913 w 5409875"/>
                <a:gd name="connsiteY7" fmla="*/ 853937 h 1039107"/>
                <a:gd name="connsiteX8" fmla="*/ 456631 w 5409875"/>
                <a:gd name="connsiteY8" fmla="*/ 704374 h 1039107"/>
                <a:gd name="connsiteX9" fmla="*/ 27698 w 5409875"/>
                <a:gd name="connsiteY9" fmla="*/ 553534 h 1039107"/>
                <a:gd name="connsiteX10" fmla="*/ 140690 w 5409875"/>
                <a:gd name="connsiteY10" fmla="*/ 390345 h 1039107"/>
                <a:gd name="connsiteX11" fmla="*/ 700567 w 5409875"/>
                <a:gd name="connsiteY11" fmla="*/ 553533 h 1039107"/>
                <a:gd name="connsiteX12" fmla="*/ 1587668 w 5409875"/>
                <a:gd name="connsiteY12" fmla="*/ 673719 h 1039107"/>
                <a:gd name="connsiteX13" fmla="*/ 2575220 w 5409875"/>
                <a:gd name="connsiteY13" fmla="*/ 289091 h 1039107"/>
                <a:gd name="connsiteX14" fmla="*/ 3078294 w 5409875"/>
                <a:gd name="connsiteY14" fmla="*/ 10 h 1039107"/>
                <a:gd name="connsiteX15" fmla="*/ 3574166 w 5409875"/>
                <a:gd name="connsiteY15" fmla="*/ 466461 h 1039107"/>
                <a:gd name="connsiteX16" fmla="*/ 4222991 w 5409875"/>
                <a:gd name="connsiteY16" fmla="*/ 575406 h 1039107"/>
                <a:gd name="connsiteX17" fmla="*/ 4759661 w 5409875"/>
                <a:gd name="connsiteY17" fmla="*/ 531671 h 1039107"/>
                <a:gd name="connsiteX18" fmla="*/ 5201930 w 5409875"/>
                <a:gd name="connsiteY18" fmla="*/ 439768 h 1039107"/>
                <a:gd name="connsiteX19" fmla="*/ 5403697 w 5409875"/>
                <a:gd name="connsiteY19" fmla="*/ 506760 h 1039107"/>
                <a:gd name="connsiteX20" fmla="*/ 5250566 w 5409875"/>
                <a:gd name="connsiteY20" fmla="*/ 693224 h 1039107"/>
                <a:gd name="connsiteX0" fmla="*/ 5250566 w 5409875"/>
                <a:gd name="connsiteY0" fmla="*/ 693224 h 1039107"/>
                <a:gd name="connsiteX1" fmla="*/ 4708372 w 5409875"/>
                <a:gd name="connsiteY1" fmla="*/ 840869 h 1039107"/>
                <a:gd name="connsiteX2" fmla="*/ 4089246 w 5409875"/>
                <a:gd name="connsiteY2" fmla="*/ 805698 h 1039107"/>
                <a:gd name="connsiteX3" fmla="*/ 3545592 w 5409875"/>
                <a:gd name="connsiteY3" fmla="*/ 702388 h 1039107"/>
                <a:gd name="connsiteX4" fmla="*/ 3080451 w 5409875"/>
                <a:gd name="connsiteY4" fmla="*/ 1038868 h 1039107"/>
                <a:gd name="connsiteX5" fmla="*/ 2574882 w 5409875"/>
                <a:gd name="connsiteY5" fmla="*/ 725631 h 1039107"/>
                <a:gd name="connsiteX6" fmla="*/ 1952262 w 5409875"/>
                <a:gd name="connsiteY6" fmla="*/ 872444 h 1039107"/>
                <a:gd name="connsiteX7" fmla="*/ 1176913 w 5409875"/>
                <a:gd name="connsiteY7" fmla="*/ 853937 h 1039107"/>
                <a:gd name="connsiteX8" fmla="*/ 456631 w 5409875"/>
                <a:gd name="connsiteY8" fmla="*/ 704374 h 1039107"/>
                <a:gd name="connsiteX9" fmla="*/ 27698 w 5409875"/>
                <a:gd name="connsiteY9" fmla="*/ 553534 h 1039107"/>
                <a:gd name="connsiteX10" fmla="*/ 140690 w 5409875"/>
                <a:gd name="connsiteY10" fmla="*/ 390345 h 1039107"/>
                <a:gd name="connsiteX11" fmla="*/ 700567 w 5409875"/>
                <a:gd name="connsiteY11" fmla="*/ 553533 h 1039107"/>
                <a:gd name="connsiteX12" fmla="*/ 1587668 w 5409875"/>
                <a:gd name="connsiteY12" fmla="*/ 673719 h 1039107"/>
                <a:gd name="connsiteX13" fmla="*/ 2575220 w 5409875"/>
                <a:gd name="connsiteY13" fmla="*/ 289091 h 1039107"/>
                <a:gd name="connsiteX14" fmla="*/ 3078294 w 5409875"/>
                <a:gd name="connsiteY14" fmla="*/ 10 h 1039107"/>
                <a:gd name="connsiteX15" fmla="*/ 3574166 w 5409875"/>
                <a:gd name="connsiteY15" fmla="*/ 466461 h 1039107"/>
                <a:gd name="connsiteX16" fmla="*/ 4222991 w 5409875"/>
                <a:gd name="connsiteY16" fmla="*/ 575406 h 1039107"/>
                <a:gd name="connsiteX17" fmla="*/ 4759661 w 5409875"/>
                <a:gd name="connsiteY17" fmla="*/ 531671 h 1039107"/>
                <a:gd name="connsiteX18" fmla="*/ 5201930 w 5409875"/>
                <a:gd name="connsiteY18" fmla="*/ 439768 h 1039107"/>
                <a:gd name="connsiteX19" fmla="*/ 5403697 w 5409875"/>
                <a:gd name="connsiteY19" fmla="*/ 506760 h 1039107"/>
                <a:gd name="connsiteX20" fmla="*/ 5250566 w 5409875"/>
                <a:gd name="connsiteY20" fmla="*/ 693224 h 1039107"/>
                <a:gd name="connsiteX0" fmla="*/ 5250566 w 5409875"/>
                <a:gd name="connsiteY0" fmla="*/ 693224 h 1039107"/>
                <a:gd name="connsiteX1" fmla="*/ 4708372 w 5409875"/>
                <a:gd name="connsiteY1" fmla="*/ 840869 h 1039107"/>
                <a:gd name="connsiteX2" fmla="*/ 4089246 w 5409875"/>
                <a:gd name="connsiteY2" fmla="*/ 805698 h 1039107"/>
                <a:gd name="connsiteX3" fmla="*/ 3545592 w 5409875"/>
                <a:gd name="connsiteY3" fmla="*/ 702388 h 1039107"/>
                <a:gd name="connsiteX4" fmla="*/ 3080451 w 5409875"/>
                <a:gd name="connsiteY4" fmla="*/ 1038868 h 1039107"/>
                <a:gd name="connsiteX5" fmla="*/ 2574882 w 5409875"/>
                <a:gd name="connsiteY5" fmla="*/ 725631 h 1039107"/>
                <a:gd name="connsiteX6" fmla="*/ 1952262 w 5409875"/>
                <a:gd name="connsiteY6" fmla="*/ 872444 h 1039107"/>
                <a:gd name="connsiteX7" fmla="*/ 1176913 w 5409875"/>
                <a:gd name="connsiteY7" fmla="*/ 853937 h 1039107"/>
                <a:gd name="connsiteX8" fmla="*/ 456631 w 5409875"/>
                <a:gd name="connsiteY8" fmla="*/ 704374 h 1039107"/>
                <a:gd name="connsiteX9" fmla="*/ 27698 w 5409875"/>
                <a:gd name="connsiteY9" fmla="*/ 553534 h 1039107"/>
                <a:gd name="connsiteX10" fmla="*/ 140690 w 5409875"/>
                <a:gd name="connsiteY10" fmla="*/ 390345 h 1039107"/>
                <a:gd name="connsiteX11" fmla="*/ 700567 w 5409875"/>
                <a:gd name="connsiteY11" fmla="*/ 553533 h 1039107"/>
                <a:gd name="connsiteX12" fmla="*/ 1587668 w 5409875"/>
                <a:gd name="connsiteY12" fmla="*/ 673719 h 1039107"/>
                <a:gd name="connsiteX13" fmla="*/ 2575220 w 5409875"/>
                <a:gd name="connsiteY13" fmla="*/ 289091 h 1039107"/>
                <a:gd name="connsiteX14" fmla="*/ 3078294 w 5409875"/>
                <a:gd name="connsiteY14" fmla="*/ 10 h 1039107"/>
                <a:gd name="connsiteX15" fmla="*/ 3574166 w 5409875"/>
                <a:gd name="connsiteY15" fmla="*/ 466461 h 1039107"/>
                <a:gd name="connsiteX16" fmla="*/ 4222991 w 5409875"/>
                <a:gd name="connsiteY16" fmla="*/ 575406 h 1039107"/>
                <a:gd name="connsiteX17" fmla="*/ 4759661 w 5409875"/>
                <a:gd name="connsiteY17" fmla="*/ 531671 h 1039107"/>
                <a:gd name="connsiteX18" fmla="*/ 5201930 w 5409875"/>
                <a:gd name="connsiteY18" fmla="*/ 439768 h 1039107"/>
                <a:gd name="connsiteX19" fmla="*/ 5403697 w 5409875"/>
                <a:gd name="connsiteY19" fmla="*/ 506760 h 1039107"/>
                <a:gd name="connsiteX20" fmla="*/ 5250566 w 5409875"/>
                <a:gd name="connsiteY20" fmla="*/ 693224 h 1039107"/>
                <a:gd name="connsiteX0" fmla="*/ 5250566 w 5409875"/>
                <a:gd name="connsiteY0" fmla="*/ 693224 h 1038967"/>
                <a:gd name="connsiteX1" fmla="*/ 4708372 w 5409875"/>
                <a:gd name="connsiteY1" fmla="*/ 840869 h 1038967"/>
                <a:gd name="connsiteX2" fmla="*/ 4089246 w 5409875"/>
                <a:gd name="connsiteY2" fmla="*/ 805698 h 1038967"/>
                <a:gd name="connsiteX3" fmla="*/ 3545592 w 5409875"/>
                <a:gd name="connsiteY3" fmla="*/ 702388 h 1038967"/>
                <a:gd name="connsiteX4" fmla="*/ 3080451 w 5409875"/>
                <a:gd name="connsiteY4" fmla="*/ 1038868 h 1038967"/>
                <a:gd name="connsiteX5" fmla="*/ 2574882 w 5409875"/>
                <a:gd name="connsiteY5" fmla="*/ 725631 h 1038967"/>
                <a:gd name="connsiteX6" fmla="*/ 1952262 w 5409875"/>
                <a:gd name="connsiteY6" fmla="*/ 872444 h 1038967"/>
                <a:gd name="connsiteX7" fmla="*/ 1176913 w 5409875"/>
                <a:gd name="connsiteY7" fmla="*/ 853937 h 1038967"/>
                <a:gd name="connsiteX8" fmla="*/ 456631 w 5409875"/>
                <a:gd name="connsiteY8" fmla="*/ 704374 h 1038967"/>
                <a:gd name="connsiteX9" fmla="*/ 27698 w 5409875"/>
                <a:gd name="connsiteY9" fmla="*/ 553534 h 1038967"/>
                <a:gd name="connsiteX10" fmla="*/ 140690 w 5409875"/>
                <a:gd name="connsiteY10" fmla="*/ 390345 h 1038967"/>
                <a:gd name="connsiteX11" fmla="*/ 700567 w 5409875"/>
                <a:gd name="connsiteY11" fmla="*/ 553533 h 1038967"/>
                <a:gd name="connsiteX12" fmla="*/ 1587668 w 5409875"/>
                <a:gd name="connsiteY12" fmla="*/ 673719 h 1038967"/>
                <a:gd name="connsiteX13" fmla="*/ 2575220 w 5409875"/>
                <a:gd name="connsiteY13" fmla="*/ 289091 h 1038967"/>
                <a:gd name="connsiteX14" fmla="*/ 3078294 w 5409875"/>
                <a:gd name="connsiteY14" fmla="*/ 10 h 1038967"/>
                <a:gd name="connsiteX15" fmla="*/ 3574166 w 5409875"/>
                <a:gd name="connsiteY15" fmla="*/ 466461 h 1038967"/>
                <a:gd name="connsiteX16" fmla="*/ 4222991 w 5409875"/>
                <a:gd name="connsiteY16" fmla="*/ 575406 h 1038967"/>
                <a:gd name="connsiteX17" fmla="*/ 4759661 w 5409875"/>
                <a:gd name="connsiteY17" fmla="*/ 531671 h 1038967"/>
                <a:gd name="connsiteX18" fmla="*/ 5201930 w 5409875"/>
                <a:gd name="connsiteY18" fmla="*/ 439768 h 1038967"/>
                <a:gd name="connsiteX19" fmla="*/ 5403697 w 5409875"/>
                <a:gd name="connsiteY19" fmla="*/ 506760 h 1038967"/>
                <a:gd name="connsiteX20" fmla="*/ 5250566 w 5409875"/>
                <a:gd name="connsiteY20" fmla="*/ 693224 h 1038967"/>
                <a:gd name="connsiteX0" fmla="*/ 5250566 w 5409875"/>
                <a:gd name="connsiteY0" fmla="*/ 693224 h 1044248"/>
                <a:gd name="connsiteX1" fmla="*/ 4708372 w 5409875"/>
                <a:gd name="connsiteY1" fmla="*/ 840869 h 1044248"/>
                <a:gd name="connsiteX2" fmla="*/ 4089246 w 5409875"/>
                <a:gd name="connsiteY2" fmla="*/ 805698 h 1044248"/>
                <a:gd name="connsiteX3" fmla="*/ 3545592 w 5409875"/>
                <a:gd name="connsiteY3" fmla="*/ 702388 h 1044248"/>
                <a:gd name="connsiteX4" fmla="*/ 3080451 w 5409875"/>
                <a:gd name="connsiteY4" fmla="*/ 1038868 h 1044248"/>
                <a:gd name="connsiteX5" fmla="*/ 2567766 w 5409875"/>
                <a:gd name="connsiteY5" fmla="*/ 515710 h 1044248"/>
                <a:gd name="connsiteX6" fmla="*/ 1952262 w 5409875"/>
                <a:gd name="connsiteY6" fmla="*/ 872444 h 1044248"/>
                <a:gd name="connsiteX7" fmla="*/ 1176913 w 5409875"/>
                <a:gd name="connsiteY7" fmla="*/ 853937 h 1044248"/>
                <a:gd name="connsiteX8" fmla="*/ 456631 w 5409875"/>
                <a:gd name="connsiteY8" fmla="*/ 704374 h 1044248"/>
                <a:gd name="connsiteX9" fmla="*/ 27698 w 5409875"/>
                <a:gd name="connsiteY9" fmla="*/ 553534 h 1044248"/>
                <a:gd name="connsiteX10" fmla="*/ 140690 w 5409875"/>
                <a:gd name="connsiteY10" fmla="*/ 390345 h 1044248"/>
                <a:gd name="connsiteX11" fmla="*/ 700567 w 5409875"/>
                <a:gd name="connsiteY11" fmla="*/ 553533 h 1044248"/>
                <a:gd name="connsiteX12" fmla="*/ 1587668 w 5409875"/>
                <a:gd name="connsiteY12" fmla="*/ 673719 h 1044248"/>
                <a:gd name="connsiteX13" fmla="*/ 2575220 w 5409875"/>
                <a:gd name="connsiteY13" fmla="*/ 289091 h 1044248"/>
                <a:gd name="connsiteX14" fmla="*/ 3078294 w 5409875"/>
                <a:gd name="connsiteY14" fmla="*/ 10 h 1044248"/>
                <a:gd name="connsiteX15" fmla="*/ 3574166 w 5409875"/>
                <a:gd name="connsiteY15" fmla="*/ 466461 h 1044248"/>
                <a:gd name="connsiteX16" fmla="*/ 4222991 w 5409875"/>
                <a:gd name="connsiteY16" fmla="*/ 575406 h 1044248"/>
                <a:gd name="connsiteX17" fmla="*/ 4759661 w 5409875"/>
                <a:gd name="connsiteY17" fmla="*/ 531671 h 1044248"/>
                <a:gd name="connsiteX18" fmla="*/ 5201930 w 5409875"/>
                <a:gd name="connsiteY18" fmla="*/ 439768 h 1044248"/>
                <a:gd name="connsiteX19" fmla="*/ 5403697 w 5409875"/>
                <a:gd name="connsiteY19" fmla="*/ 506760 h 1044248"/>
                <a:gd name="connsiteX20" fmla="*/ 5250566 w 5409875"/>
                <a:gd name="connsiteY20" fmla="*/ 693224 h 1044248"/>
                <a:gd name="connsiteX0" fmla="*/ 5250566 w 5409875"/>
                <a:gd name="connsiteY0" fmla="*/ 693224 h 1044248"/>
                <a:gd name="connsiteX1" fmla="*/ 4708372 w 5409875"/>
                <a:gd name="connsiteY1" fmla="*/ 840869 h 1044248"/>
                <a:gd name="connsiteX2" fmla="*/ 4089246 w 5409875"/>
                <a:gd name="connsiteY2" fmla="*/ 805698 h 1044248"/>
                <a:gd name="connsiteX3" fmla="*/ 3545592 w 5409875"/>
                <a:gd name="connsiteY3" fmla="*/ 702388 h 1044248"/>
                <a:gd name="connsiteX4" fmla="*/ 3080451 w 5409875"/>
                <a:gd name="connsiteY4" fmla="*/ 1038868 h 1044248"/>
                <a:gd name="connsiteX5" fmla="*/ 2567766 w 5409875"/>
                <a:gd name="connsiteY5" fmla="*/ 515710 h 1044248"/>
                <a:gd name="connsiteX6" fmla="*/ 1952262 w 5409875"/>
                <a:gd name="connsiteY6" fmla="*/ 872444 h 1044248"/>
                <a:gd name="connsiteX7" fmla="*/ 1176913 w 5409875"/>
                <a:gd name="connsiteY7" fmla="*/ 853937 h 1044248"/>
                <a:gd name="connsiteX8" fmla="*/ 456631 w 5409875"/>
                <a:gd name="connsiteY8" fmla="*/ 704374 h 1044248"/>
                <a:gd name="connsiteX9" fmla="*/ 27698 w 5409875"/>
                <a:gd name="connsiteY9" fmla="*/ 553534 h 1044248"/>
                <a:gd name="connsiteX10" fmla="*/ 140690 w 5409875"/>
                <a:gd name="connsiteY10" fmla="*/ 390345 h 1044248"/>
                <a:gd name="connsiteX11" fmla="*/ 700567 w 5409875"/>
                <a:gd name="connsiteY11" fmla="*/ 553533 h 1044248"/>
                <a:gd name="connsiteX12" fmla="*/ 1587668 w 5409875"/>
                <a:gd name="connsiteY12" fmla="*/ 673719 h 1044248"/>
                <a:gd name="connsiteX13" fmla="*/ 2575220 w 5409875"/>
                <a:gd name="connsiteY13" fmla="*/ 289091 h 1044248"/>
                <a:gd name="connsiteX14" fmla="*/ 3078294 w 5409875"/>
                <a:gd name="connsiteY14" fmla="*/ 10 h 1044248"/>
                <a:gd name="connsiteX15" fmla="*/ 3574166 w 5409875"/>
                <a:gd name="connsiteY15" fmla="*/ 466461 h 1044248"/>
                <a:gd name="connsiteX16" fmla="*/ 4222991 w 5409875"/>
                <a:gd name="connsiteY16" fmla="*/ 575406 h 1044248"/>
                <a:gd name="connsiteX17" fmla="*/ 4759661 w 5409875"/>
                <a:gd name="connsiteY17" fmla="*/ 531671 h 1044248"/>
                <a:gd name="connsiteX18" fmla="*/ 5201930 w 5409875"/>
                <a:gd name="connsiteY18" fmla="*/ 439768 h 1044248"/>
                <a:gd name="connsiteX19" fmla="*/ 5403697 w 5409875"/>
                <a:gd name="connsiteY19" fmla="*/ 506760 h 1044248"/>
                <a:gd name="connsiteX20" fmla="*/ 5250566 w 5409875"/>
                <a:gd name="connsiteY20" fmla="*/ 693224 h 1044248"/>
                <a:gd name="connsiteX0" fmla="*/ 5250566 w 5409875"/>
                <a:gd name="connsiteY0" fmla="*/ 693224 h 1044570"/>
                <a:gd name="connsiteX1" fmla="*/ 4708372 w 5409875"/>
                <a:gd name="connsiteY1" fmla="*/ 840869 h 1044570"/>
                <a:gd name="connsiteX2" fmla="*/ 4089246 w 5409875"/>
                <a:gd name="connsiteY2" fmla="*/ 805698 h 1044570"/>
                <a:gd name="connsiteX3" fmla="*/ 3545592 w 5409875"/>
                <a:gd name="connsiteY3" fmla="*/ 702388 h 1044570"/>
                <a:gd name="connsiteX4" fmla="*/ 3080451 w 5409875"/>
                <a:gd name="connsiteY4" fmla="*/ 1038868 h 1044570"/>
                <a:gd name="connsiteX5" fmla="*/ 2532186 w 5409875"/>
                <a:gd name="connsiteY5" fmla="*/ 508594 h 1044570"/>
                <a:gd name="connsiteX6" fmla="*/ 1952262 w 5409875"/>
                <a:gd name="connsiteY6" fmla="*/ 872444 h 1044570"/>
                <a:gd name="connsiteX7" fmla="*/ 1176913 w 5409875"/>
                <a:gd name="connsiteY7" fmla="*/ 853937 h 1044570"/>
                <a:gd name="connsiteX8" fmla="*/ 456631 w 5409875"/>
                <a:gd name="connsiteY8" fmla="*/ 704374 h 1044570"/>
                <a:gd name="connsiteX9" fmla="*/ 27698 w 5409875"/>
                <a:gd name="connsiteY9" fmla="*/ 553534 h 1044570"/>
                <a:gd name="connsiteX10" fmla="*/ 140690 w 5409875"/>
                <a:gd name="connsiteY10" fmla="*/ 390345 h 1044570"/>
                <a:gd name="connsiteX11" fmla="*/ 700567 w 5409875"/>
                <a:gd name="connsiteY11" fmla="*/ 553533 h 1044570"/>
                <a:gd name="connsiteX12" fmla="*/ 1587668 w 5409875"/>
                <a:gd name="connsiteY12" fmla="*/ 673719 h 1044570"/>
                <a:gd name="connsiteX13" fmla="*/ 2575220 w 5409875"/>
                <a:gd name="connsiteY13" fmla="*/ 289091 h 1044570"/>
                <a:gd name="connsiteX14" fmla="*/ 3078294 w 5409875"/>
                <a:gd name="connsiteY14" fmla="*/ 10 h 1044570"/>
                <a:gd name="connsiteX15" fmla="*/ 3574166 w 5409875"/>
                <a:gd name="connsiteY15" fmla="*/ 466461 h 1044570"/>
                <a:gd name="connsiteX16" fmla="*/ 4222991 w 5409875"/>
                <a:gd name="connsiteY16" fmla="*/ 575406 h 1044570"/>
                <a:gd name="connsiteX17" fmla="*/ 4759661 w 5409875"/>
                <a:gd name="connsiteY17" fmla="*/ 531671 h 1044570"/>
                <a:gd name="connsiteX18" fmla="*/ 5201930 w 5409875"/>
                <a:gd name="connsiteY18" fmla="*/ 439768 h 1044570"/>
                <a:gd name="connsiteX19" fmla="*/ 5403697 w 5409875"/>
                <a:gd name="connsiteY19" fmla="*/ 506760 h 1044570"/>
                <a:gd name="connsiteX20" fmla="*/ 5250566 w 5409875"/>
                <a:gd name="connsiteY20" fmla="*/ 693224 h 1044570"/>
                <a:gd name="connsiteX0" fmla="*/ 5250566 w 5409875"/>
                <a:gd name="connsiteY0" fmla="*/ 693224 h 1044570"/>
                <a:gd name="connsiteX1" fmla="*/ 4708372 w 5409875"/>
                <a:gd name="connsiteY1" fmla="*/ 840869 h 1044570"/>
                <a:gd name="connsiteX2" fmla="*/ 4089246 w 5409875"/>
                <a:gd name="connsiteY2" fmla="*/ 805698 h 1044570"/>
                <a:gd name="connsiteX3" fmla="*/ 3545592 w 5409875"/>
                <a:gd name="connsiteY3" fmla="*/ 702388 h 1044570"/>
                <a:gd name="connsiteX4" fmla="*/ 3080451 w 5409875"/>
                <a:gd name="connsiteY4" fmla="*/ 1038868 h 1044570"/>
                <a:gd name="connsiteX5" fmla="*/ 2532186 w 5409875"/>
                <a:gd name="connsiteY5" fmla="*/ 508594 h 1044570"/>
                <a:gd name="connsiteX6" fmla="*/ 1952262 w 5409875"/>
                <a:gd name="connsiteY6" fmla="*/ 872444 h 1044570"/>
                <a:gd name="connsiteX7" fmla="*/ 1176913 w 5409875"/>
                <a:gd name="connsiteY7" fmla="*/ 853937 h 1044570"/>
                <a:gd name="connsiteX8" fmla="*/ 456631 w 5409875"/>
                <a:gd name="connsiteY8" fmla="*/ 704374 h 1044570"/>
                <a:gd name="connsiteX9" fmla="*/ 27698 w 5409875"/>
                <a:gd name="connsiteY9" fmla="*/ 553534 h 1044570"/>
                <a:gd name="connsiteX10" fmla="*/ 140690 w 5409875"/>
                <a:gd name="connsiteY10" fmla="*/ 390345 h 1044570"/>
                <a:gd name="connsiteX11" fmla="*/ 700567 w 5409875"/>
                <a:gd name="connsiteY11" fmla="*/ 553533 h 1044570"/>
                <a:gd name="connsiteX12" fmla="*/ 1843842 w 5409875"/>
                <a:gd name="connsiteY12" fmla="*/ 253878 h 1044570"/>
                <a:gd name="connsiteX13" fmla="*/ 2575220 w 5409875"/>
                <a:gd name="connsiteY13" fmla="*/ 289091 h 1044570"/>
                <a:gd name="connsiteX14" fmla="*/ 3078294 w 5409875"/>
                <a:gd name="connsiteY14" fmla="*/ 10 h 1044570"/>
                <a:gd name="connsiteX15" fmla="*/ 3574166 w 5409875"/>
                <a:gd name="connsiteY15" fmla="*/ 466461 h 1044570"/>
                <a:gd name="connsiteX16" fmla="*/ 4222991 w 5409875"/>
                <a:gd name="connsiteY16" fmla="*/ 575406 h 1044570"/>
                <a:gd name="connsiteX17" fmla="*/ 4759661 w 5409875"/>
                <a:gd name="connsiteY17" fmla="*/ 531671 h 1044570"/>
                <a:gd name="connsiteX18" fmla="*/ 5201930 w 5409875"/>
                <a:gd name="connsiteY18" fmla="*/ 439768 h 1044570"/>
                <a:gd name="connsiteX19" fmla="*/ 5403697 w 5409875"/>
                <a:gd name="connsiteY19" fmla="*/ 506760 h 1044570"/>
                <a:gd name="connsiteX20" fmla="*/ 5250566 w 5409875"/>
                <a:gd name="connsiteY20" fmla="*/ 693224 h 1044570"/>
                <a:gd name="connsiteX0" fmla="*/ 5250566 w 5409875"/>
                <a:gd name="connsiteY0" fmla="*/ 693224 h 1044570"/>
                <a:gd name="connsiteX1" fmla="*/ 4708372 w 5409875"/>
                <a:gd name="connsiteY1" fmla="*/ 840869 h 1044570"/>
                <a:gd name="connsiteX2" fmla="*/ 4089246 w 5409875"/>
                <a:gd name="connsiteY2" fmla="*/ 805698 h 1044570"/>
                <a:gd name="connsiteX3" fmla="*/ 3545592 w 5409875"/>
                <a:gd name="connsiteY3" fmla="*/ 702388 h 1044570"/>
                <a:gd name="connsiteX4" fmla="*/ 3080451 w 5409875"/>
                <a:gd name="connsiteY4" fmla="*/ 1038868 h 1044570"/>
                <a:gd name="connsiteX5" fmla="*/ 2532186 w 5409875"/>
                <a:gd name="connsiteY5" fmla="*/ 508594 h 1044570"/>
                <a:gd name="connsiteX6" fmla="*/ 1952262 w 5409875"/>
                <a:gd name="connsiteY6" fmla="*/ 872444 h 1044570"/>
                <a:gd name="connsiteX7" fmla="*/ 1176913 w 5409875"/>
                <a:gd name="connsiteY7" fmla="*/ 853937 h 1044570"/>
                <a:gd name="connsiteX8" fmla="*/ 456631 w 5409875"/>
                <a:gd name="connsiteY8" fmla="*/ 704374 h 1044570"/>
                <a:gd name="connsiteX9" fmla="*/ 27698 w 5409875"/>
                <a:gd name="connsiteY9" fmla="*/ 553534 h 1044570"/>
                <a:gd name="connsiteX10" fmla="*/ 140690 w 5409875"/>
                <a:gd name="connsiteY10" fmla="*/ 390345 h 1044570"/>
                <a:gd name="connsiteX11" fmla="*/ 700567 w 5409875"/>
                <a:gd name="connsiteY11" fmla="*/ 553533 h 1044570"/>
                <a:gd name="connsiteX12" fmla="*/ 1843842 w 5409875"/>
                <a:gd name="connsiteY12" fmla="*/ 253878 h 1044570"/>
                <a:gd name="connsiteX13" fmla="*/ 2575220 w 5409875"/>
                <a:gd name="connsiteY13" fmla="*/ 289091 h 1044570"/>
                <a:gd name="connsiteX14" fmla="*/ 3078294 w 5409875"/>
                <a:gd name="connsiteY14" fmla="*/ 10 h 1044570"/>
                <a:gd name="connsiteX15" fmla="*/ 3574166 w 5409875"/>
                <a:gd name="connsiteY15" fmla="*/ 466461 h 1044570"/>
                <a:gd name="connsiteX16" fmla="*/ 4222991 w 5409875"/>
                <a:gd name="connsiteY16" fmla="*/ 575406 h 1044570"/>
                <a:gd name="connsiteX17" fmla="*/ 4759661 w 5409875"/>
                <a:gd name="connsiteY17" fmla="*/ 531671 h 1044570"/>
                <a:gd name="connsiteX18" fmla="*/ 5201930 w 5409875"/>
                <a:gd name="connsiteY18" fmla="*/ 439768 h 1044570"/>
                <a:gd name="connsiteX19" fmla="*/ 5403697 w 5409875"/>
                <a:gd name="connsiteY19" fmla="*/ 506760 h 1044570"/>
                <a:gd name="connsiteX20" fmla="*/ 5250566 w 5409875"/>
                <a:gd name="connsiteY20" fmla="*/ 693224 h 1044570"/>
                <a:gd name="connsiteX0" fmla="*/ 5250566 w 5409875"/>
                <a:gd name="connsiteY0" fmla="*/ 696801 h 1048147"/>
                <a:gd name="connsiteX1" fmla="*/ 4708372 w 5409875"/>
                <a:gd name="connsiteY1" fmla="*/ 844446 h 1048147"/>
                <a:gd name="connsiteX2" fmla="*/ 4089246 w 5409875"/>
                <a:gd name="connsiteY2" fmla="*/ 809275 h 1048147"/>
                <a:gd name="connsiteX3" fmla="*/ 3545592 w 5409875"/>
                <a:gd name="connsiteY3" fmla="*/ 705965 h 1048147"/>
                <a:gd name="connsiteX4" fmla="*/ 3080451 w 5409875"/>
                <a:gd name="connsiteY4" fmla="*/ 1042445 h 1048147"/>
                <a:gd name="connsiteX5" fmla="*/ 2532186 w 5409875"/>
                <a:gd name="connsiteY5" fmla="*/ 512171 h 1048147"/>
                <a:gd name="connsiteX6" fmla="*/ 1952262 w 5409875"/>
                <a:gd name="connsiteY6" fmla="*/ 876021 h 1048147"/>
                <a:gd name="connsiteX7" fmla="*/ 1176913 w 5409875"/>
                <a:gd name="connsiteY7" fmla="*/ 857514 h 1048147"/>
                <a:gd name="connsiteX8" fmla="*/ 456631 w 5409875"/>
                <a:gd name="connsiteY8" fmla="*/ 707951 h 1048147"/>
                <a:gd name="connsiteX9" fmla="*/ 27698 w 5409875"/>
                <a:gd name="connsiteY9" fmla="*/ 557111 h 1048147"/>
                <a:gd name="connsiteX10" fmla="*/ 140690 w 5409875"/>
                <a:gd name="connsiteY10" fmla="*/ 393922 h 1048147"/>
                <a:gd name="connsiteX11" fmla="*/ 700567 w 5409875"/>
                <a:gd name="connsiteY11" fmla="*/ 557110 h 1048147"/>
                <a:gd name="connsiteX12" fmla="*/ 1843842 w 5409875"/>
                <a:gd name="connsiteY12" fmla="*/ 257455 h 1048147"/>
                <a:gd name="connsiteX13" fmla="*/ 2571662 w 5409875"/>
                <a:gd name="connsiteY13" fmla="*/ 306900 h 1048147"/>
                <a:gd name="connsiteX14" fmla="*/ 3078294 w 5409875"/>
                <a:gd name="connsiteY14" fmla="*/ 3587 h 1048147"/>
                <a:gd name="connsiteX15" fmla="*/ 3574166 w 5409875"/>
                <a:gd name="connsiteY15" fmla="*/ 470038 h 1048147"/>
                <a:gd name="connsiteX16" fmla="*/ 4222991 w 5409875"/>
                <a:gd name="connsiteY16" fmla="*/ 578983 h 1048147"/>
                <a:gd name="connsiteX17" fmla="*/ 4759661 w 5409875"/>
                <a:gd name="connsiteY17" fmla="*/ 535248 h 1048147"/>
                <a:gd name="connsiteX18" fmla="*/ 5201930 w 5409875"/>
                <a:gd name="connsiteY18" fmla="*/ 443345 h 1048147"/>
                <a:gd name="connsiteX19" fmla="*/ 5403697 w 5409875"/>
                <a:gd name="connsiteY19" fmla="*/ 510337 h 1048147"/>
                <a:gd name="connsiteX20" fmla="*/ 5250566 w 5409875"/>
                <a:gd name="connsiteY20" fmla="*/ 696801 h 1048147"/>
                <a:gd name="connsiteX0" fmla="*/ 5250566 w 5409875"/>
                <a:gd name="connsiteY0" fmla="*/ 697133 h 1048479"/>
                <a:gd name="connsiteX1" fmla="*/ 4708372 w 5409875"/>
                <a:gd name="connsiteY1" fmla="*/ 844778 h 1048479"/>
                <a:gd name="connsiteX2" fmla="*/ 4089246 w 5409875"/>
                <a:gd name="connsiteY2" fmla="*/ 809607 h 1048479"/>
                <a:gd name="connsiteX3" fmla="*/ 3545592 w 5409875"/>
                <a:gd name="connsiteY3" fmla="*/ 706297 h 1048479"/>
                <a:gd name="connsiteX4" fmla="*/ 3080451 w 5409875"/>
                <a:gd name="connsiteY4" fmla="*/ 1042777 h 1048479"/>
                <a:gd name="connsiteX5" fmla="*/ 2532186 w 5409875"/>
                <a:gd name="connsiteY5" fmla="*/ 512503 h 1048479"/>
                <a:gd name="connsiteX6" fmla="*/ 1952262 w 5409875"/>
                <a:gd name="connsiteY6" fmla="*/ 876353 h 1048479"/>
                <a:gd name="connsiteX7" fmla="*/ 1176913 w 5409875"/>
                <a:gd name="connsiteY7" fmla="*/ 857846 h 1048479"/>
                <a:gd name="connsiteX8" fmla="*/ 456631 w 5409875"/>
                <a:gd name="connsiteY8" fmla="*/ 708283 h 1048479"/>
                <a:gd name="connsiteX9" fmla="*/ 27698 w 5409875"/>
                <a:gd name="connsiteY9" fmla="*/ 557443 h 1048479"/>
                <a:gd name="connsiteX10" fmla="*/ 140690 w 5409875"/>
                <a:gd name="connsiteY10" fmla="*/ 394254 h 1048479"/>
                <a:gd name="connsiteX11" fmla="*/ 700567 w 5409875"/>
                <a:gd name="connsiteY11" fmla="*/ 557442 h 1048479"/>
                <a:gd name="connsiteX12" fmla="*/ 1843842 w 5409875"/>
                <a:gd name="connsiteY12" fmla="*/ 257787 h 1048479"/>
                <a:gd name="connsiteX13" fmla="*/ 2571662 w 5409875"/>
                <a:gd name="connsiteY13" fmla="*/ 307232 h 1048479"/>
                <a:gd name="connsiteX14" fmla="*/ 3078294 w 5409875"/>
                <a:gd name="connsiteY14" fmla="*/ 3919 h 1048479"/>
                <a:gd name="connsiteX15" fmla="*/ 3574166 w 5409875"/>
                <a:gd name="connsiteY15" fmla="*/ 470370 h 1048479"/>
                <a:gd name="connsiteX16" fmla="*/ 4222991 w 5409875"/>
                <a:gd name="connsiteY16" fmla="*/ 579315 h 1048479"/>
                <a:gd name="connsiteX17" fmla="*/ 4759661 w 5409875"/>
                <a:gd name="connsiteY17" fmla="*/ 535580 h 1048479"/>
                <a:gd name="connsiteX18" fmla="*/ 5201930 w 5409875"/>
                <a:gd name="connsiteY18" fmla="*/ 443677 h 1048479"/>
                <a:gd name="connsiteX19" fmla="*/ 5403697 w 5409875"/>
                <a:gd name="connsiteY19" fmla="*/ 510669 h 1048479"/>
                <a:gd name="connsiteX20" fmla="*/ 5250566 w 5409875"/>
                <a:gd name="connsiteY20" fmla="*/ 697133 h 1048479"/>
                <a:gd name="connsiteX0" fmla="*/ 5250566 w 5409875"/>
                <a:gd name="connsiteY0" fmla="*/ 693831 h 1045177"/>
                <a:gd name="connsiteX1" fmla="*/ 4708372 w 5409875"/>
                <a:gd name="connsiteY1" fmla="*/ 841476 h 1045177"/>
                <a:gd name="connsiteX2" fmla="*/ 4089246 w 5409875"/>
                <a:gd name="connsiteY2" fmla="*/ 806305 h 1045177"/>
                <a:gd name="connsiteX3" fmla="*/ 3545592 w 5409875"/>
                <a:gd name="connsiteY3" fmla="*/ 702995 h 1045177"/>
                <a:gd name="connsiteX4" fmla="*/ 3080451 w 5409875"/>
                <a:gd name="connsiteY4" fmla="*/ 1039475 h 1045177"/>
                <a:gd name="connsiteX5" fmla="*/ 2532186 w 5409875"/>
                <a:gd name="connsiteY5" fmla="*/ 509201 h 1045177"/>
                <a:gd name="connsiteX6" fmla="*/ 1952262 w 5409875"/>
                <a:gd name="connsiteY6" fmla="*/ 873051 h 1045177"/>
                <a:gd name="connsiteX7" fmla="*/ 1176913 w 5409875"/>
                <a:gd name="connsiteY7" fmla="*/ 854544 h 1045177"/>
                <a:gd name="connsiteX8" fmla="*/ 456631 w 5409875"/>
                <a:gd name="connsiteY8" fmla="*/ 704981 h 1045177"/>
                <a:gd name="connsiteX9" fmla="*/ 27698 w 5409875"/>
                <a:gd name="connsiteY9" fmla="*/ 554141 h 1045177"/>
                <a:gd name="connsiteX10" fmla="*/ 140690 w 5409875"/>
                <a:gd name="connsiteY10" fmla="*/ 390952 h 1045177"/>
                <a:gd name="connsiteX11" fmla="*/ 700567 w 5409875"/>
                <a:gd name="connsiteY11" fmla="*/ 554140 h 1045177"/>
                <a:gd name="connsiteX12" fmla="*/ 1843842 w 5409875"/>
                <a:gd name="connsiteY12" fmla="*/ 254485 h 1045177"/>
                <a:gd name="connsiteX13" fmla="*/ 2571662 w 5409875"/>
                <a:gd name="connsiteY13" fmla="*/ 303930 h 1045177"/>
                <a:gd name="connsiteX14" fmla="*/ 3078294 w 5409875"/>
                <a:gd name="connsiteY14" fmla="*/ 617 h 1045177"/>
                <a:gd name="connsiteX15" fmla="*/ 3574166 w 5409875"/>
                <a:gd name="connsiteY15" fmla="*/ 467068 h 1045177"/>
                <a:gd name="connsiteX16" fmla="*/ 4222991 w 5409875"/>
                <a:gd name="connsiteY16" fmla="*/ 576013 h 1045177"/>
                <a:gd name="connsiteX17" fmla="*/ 4759661 w 5409875"/>
                <a:gd name="connsiteY17" fmla="*/ 532278 h 1045177"/>
                <a:gd name="connsiteX18" fmla="*/ 5201930 w 5409875"/>
                <a:gd name="connsiteY18" fmla="*/ 440375 h 1045177"/>
                <a:gd name="connsiteX19" fmla="*/ 5403697 w 5409875"/>
                <a:gd name="connsiteY19" fmla="*/ 507367 h 1045177"/>
                <a:gd name="connsiteX20" fmla="*/ 5250566 w 5409875"/>
                <a:gd name="connsiteY20" fmla="*/ 693831 h 1045177"/>
                <a:gd name="connsiteX0" fmla="*/ 5250566 w 5409875"/>
                <a:gd name="connsiteY0" fmla="*/ 693257 h 1044603"/>
                <a:gd name="connsiteX1" fmla="*/ 4708372 w 5409875"/>
                <a:gd name="connsiteY1" fmla="*/ 840902 h 1044603"/>
                <a:gd name="connsiteX2" fmla="*/ 4089246 w 5409875"/>
                <a:gd name="connsiteY2" fmla="*/ 805731 h 1044603"/>
                <a:gd name="connsiteX3" fmla="*/ 3545592 w 5409875"/>
                <a:gd name="connsiteY3" fmla="*/ 702421 h 1044603"/>
                <a:gd name="connsiteX4" fmla="*/ 3080451 w 5409875"/>
                <a:gd name="connsiteY4" fmla="*/ 1038901 h 1044603"/>
                <a:gd name="connsiteX5" fmla="*/ 2532186 w 5409875"/>
                <a:gd name="connsiteY5" fmla="*/ 508627 h 1044603"/>
                <a:gd name="connsiteX6" fmla="*/ 1952262 w 5409875"/>
                <a:gd name="connsiteY6" fmla="*/ 872477 h 1044603"/>
                <a:gd name="connsiteX7" fmla="*/ 1176913 w 5409875"/>
                <a:gd name="connsiteY7" fmla="*/ 853970 h 1044603"/>
                <a:gd name="connsiteX8" fmla="*/ 456631 w 5409875"/>
                <a:gd name="connsiteY8" fmla="*/ 704407 h 1044603"/>
                <a:gd name="connsiteX9" fmla="*/ 27698 w 5409875"/>
                <a:gd name="connsiteY9" fmla="*/ 553567 h 1044603"/>
                <a:gd name="connsiteX10" fmla="*/ 140690 w 5409875"/>
                <a:gd name="connsiteY10" fmla="*/ 390378 h 1044603"/>
                <a:gd name="connsiteX11" fmla="*/ 700567 w 5409875"/>
                <a:gd name="connsiteY11" fmla="*/ 553566 h 1044603"/>
                <a:gd name="connsiteX12" fmla="*/ 1843842 w 5409875"/>
                <a:gd name="connsiteY12" fmla="*/ 253911 h 1044603"/>
                <a:gd name="connsiteX13" fmla="*/ 2571662 w 5409875"/>
                <a:gd name="connsiteY13" fmla="*/ 303356 h 1044603"/>
                <a:gd name="connsiteX14" fmla="*/ 3078294 w 5409875"/>
                <a:gd name="connsiteY14" fmla="*/ 43 h 1044603"/>
                <a:gd name="connsiteX15" fmla="*/ 3574166 w 5409875"/>
                <a:gd name="connsiteY15" fmla="*/ 466494 h 1044603"/>
                <a:gd name="connsiteX16" fmla="*/ 4222991 w 5409875"/>
                <a:gd name="connsiteY16" fmla="*/ 575439 h 1044603"/>
                <a:gd name="connsiteX17" fmla="*/ 4759661 w 5409875"/>
                <a:gd name="connsiteY17" fmla="*/ 531704 h 1044603"/>
                <a:gd name="connsiteX18" fmla="*/ 5201930 w 5409875"/>
                <a:gd name="connsiteY18" fmla="*/ 439801 h 1044603"/>
                <a:gd name="connsiteX19" fmla="*/ 5403697 w 5409875"/>
                <a:gd name="connsiteY19" fmla="*/ 506793 h 1044603"/>
                <a:gd name="connsiteX20" fmla="*/ 5250566 w 5409875"/>
                <a:gd name="connsiteY20" fmla="*/ 693257 h 1044603"/>
                <a:gd name="connsiteX0" fmla="*/ 5250566 w 5409875"/>
                <a:gd name="connsiteY0" fmla="*/ 693257 h 1038901"/>
                <a:gd name="connsiteX1" fmla="*/ 4708372 w 5409875"/>
                <a:gd name="connsiteY1" fmla="*/ 840902 h 1038901"/>
                <a:gd name="connsiteX2" fmla="*/ 4089246 w 5409875"/>
                <a:gd name="connsiteY2" fmla="*/ 805731 h 1038901"/>
                <a:gd name="connsiteX3" fmla="*/ 3545592 w 5409875"/>
                <a:gd name="connsiteY3" fmla="*/ 702421 h 1038901"/>
                <a:gd name="connsiteX4" fmla="*/ 3080451 w 5409875"/>
                <a:gd name="connsiteY4" fmla="*/ 1038901 h 1038901"/>
                <a:gd name="connsiteX5" fmla="*/ 2532186 w 5409875"/>
                <a:gd name="connsiteY5" fmla="*/ 508627 h 1038901"/>
                <a:gd name="connsiteX6" fmla="*/ 1952262 w 5409875"/>
                <a:gd name="connsiteY6" fmla="*/ 872477 h 1038901"/>
                <a:gd name="connsiteX7" fmla="*/ 1176913 w 5409875"/>
                <a:gd name="connsiteY7" fmla="*/ 853970 h 1038901"/>
                <a:gd name="connsiteX8" fmla="*/ 456631 w 5409875"/>
                <a:gd name="connsiteY8" fmla="*/ 704407 h 1038901"/>
                <a:gd name="connsiteX9" fmla="*/ 27698 w 5409875"/>
                <a:gd name="connsiteY9" fmla="*/ 553567 h 1038901"/>
                <a:gd name="connsiteX10" fmla="*/ 140690 w 5409875"/>
                <a:gd name="connsiteY10" fmla="*/ 390378 h 1038901"/>
                <a:gd name="connsiteX11" fmla="*/ 700567 w 5409875"/>
                <a:gd name="connsiteY11" fmla="*/ 553566 h 1038901"/>
                <a:gd name="connsiteX12" fmla="*/ 1843842 w 5409875"/>
                <a:gd name="connsiteY12" fmla="*/ 253911 h 1038901"/>
                <a:gd name="connsiteX13" fmla="*/ 2571662 w 5409875"/>
                <a:gd name="connsiteY13" fmla="*/ 303356 h 1038901"/>
                <a:gd name="connsiteX14" fmla="*/ 3078294 w 5409875"/>
                <a:gd name="connsiteY14" fmla="*/ 43 h 1038901"/>
                <a:gd name="connsiteX15" fmla="*/ 3574166 w 5409875"/>
                <a:gd name="connsiteY15" fmla="*/ 466494 h 1038901"/>
                <a:gd name="connsiteX16" fmla="*/ 4222991 w 5409875"/>
                <a:gd name="connsiteY16" fmla="*/ 575439 h 1038901"/>
                <a:gd name="connsiteX17" fmla="*/ 4759661 w 5409875"/>
                <a:gd name="connsiteY17" fmla="*/ 531704 h 1038901"/>
                <a:gd name="connsiteX18" fmla="*/ 5201930 w 5409875"/>
                <a:gd name="connsiteY18" fmla="*/ 439801 h 1038901"/>
                <a:gd name="connsiteX19" fmla="*/ 5403697 w 5409875"/>
                <a:gd name="connsiteY19" fmla="*/ 506793 h 1038901"/>
                <a:gd name="connsiteX20" fmla="*/ 5250566 w 5409875"/>
                <a:gd name="connsiteY20" fmla="*/ 693257 h 1038901"/>
                <a:gd name="connsiteX0" fmla="*/ 5250566 w 5409875"/>
                <a:gd name="connsiteY0" fmla="*/ 693257 h 1038901"/>
                <a:gd name="connsiteX1" fmla="*/ 4708372 w 5409875"/>
                <a:gd name="connsiteY1" fmla="*/ 840902 h 1038901"/>
                <a:gd name="connsiteX2" fmla="*/ 4089246 w 5409875"/>
                <a:gd name="connsiteY2" fmla="*/ 805731 h 1038901"/>
                <a:gd name="connsiteX3" fmla="*/ 3545592 w 5409875"/>
                <a:gd name="connsiteY3" fmla="*/ 702421 h 1038901"/>
                <a:gd name="connsiteX4" fmla="*/ 3080451 w 5409875"/>
                <a:gd name="connsiteY4" fmla="*/ 1038901 h 1038901"/>
                <a:gd name="connsiteX5" fmla="*/ 2532186 w 5409875"/>
                <a:gd name="connsiteY5" fmla="*/ 508627 h 1038901"/>
                <a:gd name="connsiteX6" fmla="*/ 1952262 w 5409875"/>
                <a:gd name="connsiteY6" fmla="*/ 872477 h 1038901"/>
                <a:gd name="connsiteX7" fmla="*/ 1176913 w 5409875"/>
                <a:gd name="connsiteY7" fmla="*/ 853970 h 1038901"/>
                <a:gd name="connsiteX8" fmla="*/ 456631 w 5409875"/>
                <a:gd name="connsiteY8" fmla="*/ 704407 h 1038901"/>
                <a:gd name="connsiteX9" fmla="*/ 27698 w 5409875"/>
                <a:gd name="connsiteY9" fmla="*/ 553567 h 1038901"/>
                <a:gd name="connsiteX10" fmla="*/ 140690 w 5409875"/>
                <a:gd name="connsiteY10" fmla="*/ 390378 h 1038901"/>
                <a:gd name="connsiteX11" fmla="*/ 700567 w 5409875"/>
                <a:gd name="connsiteY11" fmla="*/ 553566 h 1038901"/>
                <a:gd name="connsiteX12" fmla="*/ 1843842 w 5409875"/>
                <a:gd name="connsiteY12" fmla="*/ 253911 h 1038901"/>
                <a:gd name="connsiteX13" fmla="*/ 2571662 w 5409875"/>
                <a:gd name="connsiteY13" fmla="*/ 303356 h 1038901"/>
                <a:gd name="connsiteX14" fmla="*/ 3078294 w 5409875"/>
                <a:gd name="connsiteY14" fmla="*/ 43 h 1038901"/>
                <a:gd name="connsiteX15" fmla="*/ 3574166 w 5409875"/>
                <a:gd name="connsiteY15" fmla="*/ 466494 h 1038901"/>
                <a:gd name="connsiteX16" fmla="*/ 4222991 w 5409875"/>
                <a:gd name="connsiteY16" fmla="*/ 575439 h 1038901"/>
                <a:gd name="connsiteX17" fmla="*/ 4759661 w 5409875"/>
                <a:gd name="connsiteY17" fmla="*/ 531704 h 1038901"/>
                <a:gd name="connsiteX18" fmla="*/ 5201930 w 5409875"/>
                <a:gd name="connsiteY18" fmla="*/ 439801 h 1038901"/>
                <a:gd name="connsiteX19" fmla="*/ 5403697 w 5409875"/>
                <a:gd name="connsiteY19" fmla="*/ 506793 h 1038901"/>
                <a:gd name="connsiteX20" fmla="*/ 5250566 w 5409875"/>
                <a:gd name="connsiteY20" fmla="*/ 693257 h 1038901"/>
                <a:gd name="connsiteX0" fmla="*/ 5250566 w 5409875"/>
                <a:gd name="connsiteY0" fmla="*/ 693257 h 1038901"/>
                <a:gd name="connsiteX1" fmla="*/ 4708372 w 5409875"/>
                <a:gd name="connsiteY1" fmla="*/ 840902 h 1038901"/>
                <a:gd name="connsiteX2" fmla="*/ 4089246 w 5409875"/>
                <a:gd name="connsiteY2" fmla="*/ 805731 h 1038901"/>
                <a:gd name="connsiteX3" fmla="*/ 3545592 w 5409875"/>
                <a:gd name="connsiteY3" fmla="*/ 702421 h 1038901"/>
                <a:gd name="connsiteX4" fmla="*/ 3080451 w 5409875"/>
                <a:gd name="connsiteY4" fmla="*/ 1038901 h 1038901"/>
                <a:gd name="connsiteX5" fmla="*/ 2532186 w 5409875"/>
                <a:gd name="connsiteY5" fmla="*/ 508627 h 1038901"/>
                <a:gd name="connsiteX6" fmla="*/ 1952262 w 5409875"/>
                <a:gd name="connsiteY6" fmla="*/ 872477 h 1038901"/>
                <a:gd name="connsiteX7" fmla="*/ 1176913 w 5409875"/>
                <a:gd name="connsiteY7" fmla="*/ 853970 h 1038901"/>
                <a:gd name="connsiteX8" fmla="*/ 456631 w 5409875"/>
                <a:gd name="connsiteY8" fmla="*/ 704407 h 1038901"/>
                <a:gd name="connsiteX9" fmla="*/ 27698 w 5409875"/>
                <a:gd name="connsiteY9" fmla="*/ 553567 h 1038901"/>
                <a:gd name="connsiteX10" fmla="*/ 140690 w 5409875"/>
                <a:gd name="connsiteY10" fmla="*/ 390378 h 1038901"/>
                <a:gd name="connsiteX11" fmla="*/ 700567 w 5409875"/>
                <a:gd name="connsiteY11" fmla="*/ 553566 h 1038901"/>
                <a:gd name="connsiteX12" fmla="*/ 1843842 w 5409875"/>
                <a:gd name="connsiteY12" fmla="*/ 253911 h 1038901"/>
                <a:gd name="connsiteX13" fmla="*/ 2571662 w 5409875"/>
                <a:gd name="connsiteY13" fmla="*/ 303356 h 1038901"/>
                <a:gd name="connsiteX14" fmla="*/ 3078294 w 5409875"/>
                <a:gd name="connsiteY14" fmla="*/ 43 h 1038901"/>
                <a:gd name="connsiteX15" fmla="*/ 3574166 w 5409875"/>
                <a:gd name="connsiteY15" fmla="*/ 466494 h 1038901"/>
                <a:gd name="connsiteX16" fmla="*/ 4222991 w 5409875"/>
                <a:gd name="connsiteY16" fmla="*/ 575439 h 1038901"/>
                <a:gd name="connsiteX17" fmla="*/ 4759661 w 5409875"/>
                <a:gd name="connsiteY17" fmla="*/ 531704 h 1038901"/>
                <a:gd name="connsiteX18" fmla="*/ 5201930 w 5409875"/>
                <a:gd name="connsiteY18" fmla="*/ 439801 h 1038901"/>
                <a:gd name="connsiteX19" fmla="*/ 5403697 w 5409875"/>
                <a:gd name="connsiteY19" fmla="*/ 506793 h 1038901"/>
                <a:gd name="connsiteX20" fmla="*/ 5250566 w 5409875"/>
                <a:gd name="connsiteY20" fmla="*/ 693257 h 1038901"/>
                <a:gd name="connsiteX0" fmla="*/ 5250566 w 5409875"/>
                <a:gd name="connsiteY0" fmla="*/ 693257 h 1038942"/>
                <a:gd name="connsiteX1" fmla="*/ 4708372 w 5409875"/>
                <a:gd name="connsiteY1" fmla="*/ 840902 h 1038942"/>
                <a:gd name="connsiteX2" fmla="*/ 4089246 w 5409875"/>
                <a:gd name="connsiteY2" fmla="*/ 805731 h 1038942"/>
                <a:gd name="connsiteX3" fmla="*/ 3545592 w 5409875"/>
                <a:gd name="connsiteY3" fmla="*/ 702421 h 1038942"/>
                <a:gd name="connsiteX4" fmla="*/ 3080451 w 5409875"/>
                <a:gd name="connsiteY4" fmla="*/ 1038901 h 1038942"/>
                <a:gd name="connsiteX5" fmla="*/ 2532186 w 5409875"/>
                <a:gd name="connsiteY5" fmla="*/ 508627 h 1038942"/>
                <a:gd name="connsiteX6" fmla="*/ 1952262 w 5409875"/>
                <a:gd name="connsiteY6" fmla="*/ 872477 h 1038942"/>
                <a:gd name="connsiteX7" fmla="*/ 1176913 w 5409875"/>
                <a:gd name="connsiteY7" fmla="*/ 853970 h 1038942"/>
                <a:gd name="connsiteX8" fmla="*/ 456631 w 5409875"/>
                <a:gd name="connsiteY8" fmla="*/ 704407 h 1038942"/>
                <a:gd name="connsiteX9" fmla="*/ 27698 w 5409875"/>
                <a:gd name="connsiteY9" fmla="*/ 553567 h 1038942"/>
                <a:gd name="connsiteX10" fmla="*/ 140690 w 5409875"/>
                <a:gd name="connsiteY10" fmla="*/ 390378 h 1038942"/>
                <a:gd name="connsiteX11" fmla="*/ 700567 w 5409875"/>
                <a:gd name="connsiteY11" fmla="*/ 553566 h 1038942"/>
                <a:gd name="connsiteX12" fmla="*/ 1843842 w 5409875"/>
                <a:gd name="connsiteY12" fmla="*/ 253911 h 1038942"/>
                <a:gd name="connsiteX13" fmla="*/ 2571662 w 5409875"/>
                <a:gd name="connsiteY13" fmla="*/ 303356 h 1038942"/>
                <a:gd name="connsiteX14" fmla="*/ 3078294 w 5409875"/>
                <a:gd name="connsiteY14" fmla="*/ 43 h 1038942"/>
                <a:gd name="connsiteX15" fmla="*/ 3574166 w 5409875"/>
                <a:gd name="connsiteY15" fmla="*/ 466494 h 1038942"/>
                <a:gd name="connsiteX16" fmla="*/ 4222991 w 5409875"/>
                <a:gd name="connsiteY16" fmla="*/ 575439 h 1038942"/>
                <a:gd name="connsiteX17" fmla="*/ 4759661 w 5409875"/>
                <a:gd name="connsiteY17" fmla="*/ 531704 h 1038942"/>
                <a:gd name="connsiteX18" fmla="*/ 5201930 w 5409875"/>
                <a:gd name="connsiteY18" fmla="*/ 439801 h 1038942"/>
                <a:gd name="connsiteX19" fmla="*/ 5403697 w 5409875"/>
                <a:gd name="connsiteY19" fmla="*/ 506793 h 1038942"/>
                <a:gd name="connsiteX20" fmla="*/ 5250566 w 5409875"/>
                <a:gd name="connsiteY20" fmla="*/ 693257 h 1038942"/>
                <a:gd name="connsiteX0" fmla="*/ 5250566 w 5409875"/>
                <a:gd name="connsiteY0" fmla="*/ 693257 h 1038942"/>
                <a:gd name="connsiteX1" fmla="*/ 4708372 w 5409875"/>
                <a:gd name="connsiteY1" fmla="*/ 840902 h 1038942"/>
                <a:gd name="connsiteX2" fmla="*/ 4089246 w 5409875"/>
                <a:gd name="connsiteY2" fmla="*/ 805731 h 1038942"/>
                <a:gd name="connsiteX3" fmla="*/ 3545592 w 5409875"/>
                <a:gd name="connsiteY3" fmla="*/ 702421 h 1038942"/>
                <a:gd name="connsiteX4" fmla="*/ 3080451 w 5409875"/>
                <a:gd name="connsiteY4" fmla="*/ 1038901 h 1038942"/>
                <a:gd name="connsiteX5" fmla="*/ 2532186 w 5409875"/>
                <a:gd name="connsiteY5" fmla="*/ 508627 h 1038942"/>
                <a:gd name="connsiteX6" fmla="*/ 1952262 w 5409875"/>
                <a:gd name="connsiteY6" fmla="*/ 872477 h 1038942"/>
                <a:gd name="connsiteX7" fmla="*/ 1176913 w 5409875"/>
                <a:gd name="connsiteY7" fmla="*/ 853970 h 1038942"/>
                <a:gd name="connsiteX8" fmla="*/ 456631 w 5409875"/>
                <a:gd name="connsiteY8" fmla="*/ 704407 h 1038942"/>
                <a:gd name="connsiteX9" fmla="*/ 27698 w 5409875"/>
                <a:gd name="connsiteY9" fmla="*/ 553567 h 1038942"/>
                <a:gd name="connsiteX10" fmla="*/ 140690 w 5409875"/>
                <a:gd name="connsiteY10" fmla="*/ 390378 h 1038942"/>
                <a:gd name="connsiteX11" fmla="*/ 700567 w 5409875"/>
                <a:gd name="connsiteY11" fmla="*/ 553566 h 1038942"/>
                <a:gd name="connsiteX12" fmla="*/ 1843842 w 5409875"/>
                <a:gd name="connsiteY12" fmla="*/ 253911 h 1038942"/>
                <a:gd name="connsiteX13" fmla="*/ 2571662 w 5409875"/>
                <a:gd name="connsiteY13" fmla="*/ 303356 h 1038942"/>
                <a:gd name="connsiteX14" fmla="*/ 3078294 w 5409875"/>
                <a:gd name="connsiteY14" fmla="*/ 43 h 1038942"/>
                <a:gd name="connsiteX15" fmla="*/ 3574166 w 5409875"/>
                <a:gd name="connsiteY15" fmla="*/ 466494 h 1038942"/>
                <a:gd name="connsiteX16" fmla="*/ 4222991 w 5409875"/>
                <a:gd name="connsiteY16" fmla="*/ 575439 h 1038942"/>
                <a:gd name="connsiteX17" fmla="*/ 4759661 w 5409875"/>
                <a:gd name="connsiteY17" fmla="*/ 531704 h 1038942"/>
                <a:gd name="connsiteX18" fmla="*/ 5201930 w 5409875"/>
                <a:gd name="connsiteY18" fmla="*/ 439801 h 1038942"/>
                <a:gd name="connsiteX19" fmla="*/ 5403697 w 5409875"/>
                <a:gd name="connsiteY19" fmla="*/ 506793 h 1038942"/>
                <a:gd name="connsiteX20" fmla="*/ 5250566 w 5409875"/>
                <a:gd name="connsiteY20" fmla="*/ 693257 h 1038942"/>
                <a:gd name="connsiteX0" fmla="*/ 5250566 w 5409875"/>
                <a:gd name="connsiteY0" fmla="*/ 693257 h 1038942"/>
                <a:gd name="connsiteX1" fmla="*/ 4708372 w 5409875"/>
                <a:gd name="connsiteY1" fmla="*/ 840902 h 1038942"/>
                <a:gd name="connsiteX2" fmla="*/ 4089246 w 5409875"/>
                <a:gd name="connsiteY2" fmla="*/ 805731 h 1038942"/>
                <a:gd name="connsiteX3" fmla="*/ 3545592 w 5409875"/>
                <a:gd name="connsiteY3" fmla="*/ 702421 h 1038942"/>
                <a:gd name="connsiteX4" fmla="*/ 3080451 w 5409875"/>
                <a:gd name="connsiteY4" fmla="*/ 1038901 h 1038942"/>
                <a:gd name="connsiteX5" fmla="*/ 2532186 w 5409875"/>
                <a:gd name="connsiteY5" fmla="*/ 508627 h 1038942"/>
                <a:gd name="connsiteX6" fmla="*/ 1994958 w 5409875"/>
                <a:gd name="connsiteY6" fmla="*/ 417056 h 1038942"/>
                <a:gd name="connsiteX7" fmla="*/ 1176913 w 5409875"/>
                <a:gd name="connsiteY7" fmla="*/ 853970 h 1038942"/>
                <a:gd name="connsiteX8" fmla="*/ 456631 w 5409875"/>
                <a:gd name="connsiteY8" fmla="*/ 704407 h 1038942"/>
                <a:gd name="connsiteX9" fmla="*/ 27698 w 5409875"/>
                <a:gd name="connsiteY9" fmla="*/ 553567 h 1038942"/>
                <a:gd name="connsiteX10" fmla="*/ 140690 w 5409875"/>
                <a:gd name="connsiteY10" fmla="*/ 390378 h 1038942"/>
                <a:gd name="connsiteX11" fmla="*/ 700567 w 5409875"/>
                <a:gd name="connsiteY11" fmla="*/ 553566 h 1038942"/>
                <a:gd name="connsiteX12" fmla="*/ 1843842 w 5409875"/>
                <a:gd name="connsiteY12" fmla="*/ 253911 h 1038942"/>
                <a:gd name="connsiteX13" fmla="*/ 2571662 w 5409875"/>
                <a:gd name="connsiteY13" fmla="*/ 303356 h 1038942"/>
                <a:gd name="connsiteX14" fmla="*/ 3078294 w 5409875"/>
                <a:gd name="connsiteY14" fmla="*/ 43 h 1038942"/>
                <a:gd name="connsiteX15" fmla="*/ 3574166 w 5409875"/>
                <a:gd name="connsiteY15" fmla="*/ 466494 h 1038942"/>
                <a:gd name="connsiteX16" fmla="*/ 4222991 w 5409875"/>
                <a:gd name="connsiteY16" fmla="*/ 575439 h 1038942"/>
                <a:gd name="connsiteX17" fmla="*/ 4759661 w 5409875"/>
                <a:gd name="connsiteY17" fmla="*/ 531704 h 1038942"/>
                <a:gd name="connsiteX18" fmla="*/ 5201930 w 5409875"/>
                <a:gd name="connsiteY18" fmla="*/ 439801 h 1038942"/>
                <a:gd name="connsiteX19" fmla="*/ 5403697 w 5409875"/>
                <a:gd name="connsiteY19" fmla="*/ 506793 h 1038942"/>
                <a:gd name="connsiteX20" fmla="*/ 5250566 w 5409875"/>
                <a:gd name="connsiteY20" fmla="*/ 693257 h 1038942"/>
                <a:gd name="connsiteX0" fmla="*/ 5250566 w 5409875"/>
                <a:gd name="connsiteY0" fmla="*/ 693257 h 1038942"/>
                <a:gd name="connsiteX1" fmla="*/ 4708372 w 5409875"/>
                <a:gd name="connsiteY1" fmla="*/ 840902 h 1038942"/>
                <a:gd name="connsiteX2" fmla="*/ 4089246 w 5409875"/>
                <a:gd name="connsiteY2" fmla="*/ 805731 h 1038942"/>
                <a:gd name="connsiteX3" fmla="*/ 3545592 w 5409875"/>
                <a:gd name="connsiteY3" fmla="*/ 702421 h 1038942"/>
                <a:gd name="connsiteX4" fmla="*/ 3080451 w 5409875"/>
                <a:gd name="connsiteY4" fmla="*/ 1038901 h 1038942"/>
                <a:gd name="connsiteX5" fmla="*/ 2532186 w 5409875"/>
                <a:gd name="connsiteY5" fmla="*/ 508627 h 1038942"/>
                <a:gd name="connsiteX6" fmla="*/ 1991400 w 5409875"/>
                <a:gd name="connsiteY6" fmla="*/ 463309 h 1038942"/>
                <a:gd name="connsiteX7" fmla="*/ 1176913 w 5409875"/>
                <a:gd name="connsiteY7" fmla="*/ 853970 h 1038942"/>
                <a:gd name="connsiteX8" fmla="*/ 456631 w 5409875"/>
                <a:gd name="connsiteY8" fmla="*/ 704407 h 1038942"/>
                <a:gd name="connsiteX9" fmla="*/ 27698 w 5409875"/>
                <a:gd name="connsiteY9" fmla="*/ 553567 h 1038942"/>
                <a:gd name="connsiteX10" fmla="*/ 140690 w 5409875"/>
                <a:gd name="connsiteY10" fmla="*/ 390378 h 1038942"/>
                <a:gd name="connsiteX11" fmla="*/ 700567 w 5409875"/>
                <a:gd name="connsiteY11" fmla="*/ 553566 h 1038942"/>
                <a:gd name="connsiteX12" fmla="*/ 1843842 w 5409875"/>
                <a:gd name="connsiteY12" fmla="*/ 253911 h 1038942"/>
                <a:gd name="connsiteX13" fmla="*/ 2571662 w 5409875"/>
                <a:gd name="connsiteY13" fmla="*/ 303356 h 1038942"/>
                <a:gd name="connsiteX14" fmla="*/ 3078294 w 5409875"/>
                <a:gd name="connsiteY14" fmla="*/ 43 h 1038942"/>
                <a:gd name="connsiteX15" fmla="*/ 3574166 w 5409875"/>
                <a:gd name="connsiteY15" fmla="*/ 466494 h 1038942"/>
                <a:gd name="connsiteX16" fmla="*/ 4222991 w 5409875"/>
                <a:gd name="connsiteY16" fmla="*/ 575439 h 1038942"/>
                <a:gd name="connsiteX17" fmla="*/ 4759661 w 5409875"/>
                <a:gd name="connsiteY17" fmla="*/ 531704 h 1038942"/>
                <a:gd name="connsiteX18" fmla="*/ 5201930 w 5409875"/>
                <a:gd name="connsiteY18" fmla="*/ 439801 h 1038942"/>
                <a:gd name="connsiteX19" fmla="*/ 5403697 w 5409875"/>
                <a:gd name="connsiteY19" fmla="*/ 506793 h 1038942"/>
                <a:gd name="connsiteX20" fmla="*/ 5250566 w 5409875"/>
                <a:gd name="connsiteY20" fmla="*/ 693257 h 1038942"/>
                <a:gd name="connsiteX0" fmla="*/ 5250566 w 5409875"/>
                <a:gd name="connsiteY0" fmla="*/ 693257 h 1038942"/>
                <a:gd name="connsiteX1" fmla="*/ 4708372 w 5409875"/>
                <a:gd name="connsiteY1" fmla="*/ 840902 h 1038942"/>
                <a:gd name="connsiteX2" fmla="*/ 4089246 w 5409875"/>
                <a:gd name="connsiteY2" fmla="*/ 805731 h 1038942"/>
                <a:gd name="connsiteX3" fmla="*/ 3545592 w 5409875"/>
                <a:gd name="connsiteY3" fmla="*/ 702421 h 1038942"/>
                <a:gd name="connsiteX4" fmla="*/ 3080451 w 5409875"/>
                <a:gd name="connsiteY4" fmla="*/ 1038901 h 1038942"/>
                <a:gd name="connsiteX5" fmla="*/ 2532186 w 5409875"/>
                <a:gd name="connsiteY5" fmla="*/ 508627 h 1038942"/>
                <a:gd name="connsiteX6" fmla="*/ 1991400 w 5409875"/>
                <a:gd name="connsiteY6" fmla="*/ 463309 h 1038942"/>
                <a:gd name="connsiteX7" fmla="*/ 1176913 w 5409875"/>
                <a:gd name="connsiteY7" fmla="*/ 853970 h 1038942"/>
                <a:gd name="connsiteX8" fmla="*/ 456631 w 5409875"/>
                <a:gd name="connsiteY8" fmla="*/ 704407 h 1038942"/>
                <a:gd name="connsiteX9" fmla="*/ 27698 w 5409875"/>
                <a:gd name="connsiteY9" fmla="*/ 553567 h 1038942"/>
                <a:gd name="connsiteX10" fmla="*/ 140690 w 5409875"/>
                <a:gd name="connsiteY10" fmla="*/ 390378 h 1038942"/>
                <a:gd name="connsiteX11" fmla="*/ 700567 w 5409875"/>
                <a:gd name="connsiteY11" fmla="*/ 553566 h 1038942"/>
                <a:gd name="connsiteX12" fmla="*/ 1843842 w 5409875"/>
                <a:gd name="connsiteY12" fmla="*/ 253911 h 1038942"/>
                <a:gd name="connsiteX13" fmla="*/ 2571662 w 5409875"/>
                <a:gd name="connsiteY13" fmla="*/ 303356 h 1038942"/>
                <a:gd name="connsiteX14" fmla="*/ 3078294 w 5409875"/>
                <a:gd name="connsiteY14" fmla="*/ 43 h 1038942"/>
                <a:gd name="connsiteX15" fmla="*/ 3574166 w 5409875"/>
                <a:gd name="connsiteY15" fmla="*/ 466494 h 1038942"/>
                <a:gd name="connsiteX16" fmla="*/ 4222991 w 5409875"/>
                <a:gd name="connsiteY16" fmla="*/ 575439 h 1038942"/>
                <a:gd name="connsiteX17" fmla="*/ 4759661 w 5409875"/>
                <a:gd name="connsiteY17" fmla="*/ 531704 h 1038942"/>
                <a:gd name="connsiteX18" fmla="*/ 5201930 w 5409875"/>
                <a:gd name="connsiteY18" fmla="*/ 439801 h 1038942"/>
                <a:gd name="connsiteX19" fmla="*/ 5403697 w 5409875"/>
                <a:gd name="connsiteY19" fmla="*/ 506793 h 1038942"/>
                <a:gd name="connsiteX20" fmla="*/ 5250566 w 5409875"/>
                <a:gd name="connsiteY20" fmla="*/ 693257 h 1038942"/>
                <a:gd name="connsiteX0" fmla="*/ 5250566 w 5409875"/>
                <a:gd name="connsiteY0" fmla="*/ 693257 h 1038942"/>
                <a:gd name="connsiteX1" fmla="*/ 4708372 w 5409875"/>
                <a:gd name="connsiteY1" fmla="*/ 840902 h 1038942"/>
                <a:gd name="connsiteX2" fmla="*/ 4089246 w 5409875"/>
                <a:gd name="connsiteY2" fmla="*/ 805731 h 1038942"/>
                <a:gd name="connsiteX3" fmla="*/ 3545592 w 5409875"/>
                <a:gd name="connsiteY3" fmla="*/ 702421 h 1038942"/>
                <a:gd name="connsiteX4" fmla="*/ 3080451 w 5409875"/>
                <a:gd name="connsiteY4" fmla="*/ 1038901 h 1038942"/>
                <a:gd name="connsiteX5" fmla="*/ 2532186 w 5409875"/>
                <a:gd name="connsiteY5" fmla="*/ 508627 h 1038942"/>
                <a:gd name="connsiteX6" fmla="*/ 1991400 w 5409875"/>
                <a:gd name="connsiteY6" fmla="*/ 463309 h 1038942"/>
                <a:gd name="connsiteX7" fmla="*/ 1176913 w 5409875"/>
                <a:gd name="connsiteY7" fmla="*/ 853970 h 1038942"/>
                <a:gd name="connsiteX8" fmla="*/ 456631 w 5409875"/>
                <a:gd name="connsiteY8" fmla="*/ 704407 h 1038942"/>
                <a:gd name="connsiteX9" fmla="*/ 27698 w 5409875"/>
                <a:gd name="connsiteY9" fmla="*/ 553567 h 1038942"/>
                <a:gd name="connsiteX10" fmla="*/ 140690 w 5409875"/>
                <a:gd name="connsiteY10" fmla="*/ 390378 h 1038942"/>
                <a:gd name="connsiteX11" fmla="*/ 931836 w 5409875"/>
                <a:gd name="connsiteY11" fmla="*/ 443269 h 1038942"/>
                <a:gd name="connsiteX12" fmla="*/ 1843842 w 5409875"/>
                <a:gd name="connsiteY12" fmla="*/ 253911 h 1038942"/>
                <a:gd name="connsiteX13" fmla="*/ 2571662 w 5409875"/>
                <a:gd name="connsiteY13" fmla="*/ 303356 h 1038942"/>
                <a:gd name="connsiteX14" fmla="*/ 3078294 w 5409875"/>
                <a:gd name="connsiteY14" fmla="*/ 43 h 1038942"/>
                <a:gd name="connsiteX15" fmla="*/ 3574166 w 5409875"/>
                <a:gd name="connsiteY15" fmla="*/ 466494 h 1038942"/>
                <a:gd name="connsiteX16" fmla="*/ 4222991 w 5409875"/>
                <a:gd name="connsiteY16" fmla="*/ 575439 h 1038942"/>
                <a:gd name="connsiteX17" fmla="*/ 4759661 w 5409875"/>
                <a:gd name="connsiteY17" fmla="*/ 531704 h 1038942"/>
                <a:gd name="connsiteX18" fmla="*/ 5201930 w 5409875"/>
                <a:gd name="connsiteY18" fmla="*/ 439801 h 1038942"/>
                <a:gd name="connsiteX19" fmla="*/ 5403697 w 5409875"/>
                <a:gd name="connsiteY19" fmla="*/ 506793 h 1038942"/>
                <a:gd name="connsiteX20" fmla="*/ 5250566 w 5409875"/>
                <a:gd name="connsiteY20" fmla="*/ 693257 h 1038942"/>
                <a:gd name="connsiteX0" fmla="*/ 5250566 w 5409875"/>
                <a:gd name="connsiteY0" fmla="*/ 693257 h 1038942"/>
                <a:gd name="connsiteX1" fmla="*/ 4708372 w 5409875"/>
                <a:gd name="connsiteY1" fmla="*/ 840902 h 1038942"/>
                <a:gd name="connsiteX2" fmla="*/ 4089246 w 5409875"/>
                <a:gd name="connsiteY2" fmla="*/ 805731 h 1038942"/>
                <a:gd name="connsiteX3" fmla="*/ 3545592 w 5409875"/>
                <a:gd name="connsiteY3" fmla="*/ 702421 h 1038942"/>
                <a:gd name="connsiteX4" fmla="*/ 3080451 w 5409875"/>
                <a:gd name="connsiteY4" fmla="*/ 1038901 h 1038942"/>
                <a:gd name="connsiteX5" fmla="*/ 2532186 w 5409875"/>
                <a:gd name="connsiteY5" fmla="*/ 508627 h 1038942"/>
                <a:gd name="connsiteX6" fmla="*/ 1991400 w 5409875"/>
                <a:gd name="connsiteY6" fmla="*/ 463309 h 1038942"/>
                <a:gd name="connsiteX7" fmla="*/ 1176913 w 5409875"/>
                <a:gd name="connsiteY7" fmla="*/ 853970 h 1038942"/>
                <a:gd name="connsiteX8" fmla="*/ 456631 w 5409875"/>
                <a:gd name="connsiteY8" fmla="*/ 704407 h 1038942"/>
                <a:gd name="connsiteX9" fmla="*/ 27698 w 5409875"/>
                <a:gd name="connsiteY9" fmla="*/ 553567 h 1038942"/>
                <a:gd name="connsiteX10" fmla="*/ 140690 w 5409875"/>
                <a:gd name="connsiteY10" fmla="*/ 390378 h 1038942"/>
                <a:gd name="connsiteX11" fmla="*/ 931836 w 5409875"/>
                <a:gd name="connsiteY11" fmla="*/ 443269 h 1038942"/>
                <a:gd name="connsiteX12" fmla="*/ 1843842 w 5409875"/>
                <a:gd name="connsiteY12" fmla="*/ 253911 h 1038942"/>
                <a:gd name="connsiteX13" fmla="*/ 2571662 w 5409875"/>
                <a:gd name="connsiteY13" fmla="*/ 303356 h 1038942"/>
                <a:gd name="connsiteX14" fmla="*/ 3078294 w 5409875"/>
                <a:gd name="connsiteY14" fmla="*/ 43 h 1038942"/>
                <a:gd name="connsiteX15" fmla="*/ 3574166 w 5409875"/>
                <a:gd name="connsiteY15" fmla="*/ 466494 h 1038942"/>
                <a:gd name="connsiteX16" fmla="*/ 4222991 w 5409875"/>
                <a:gd name="connsiteY16" fmla="*/ 575439 h 1038942"/>
                <a:gd name="connsiteX17" fmla="*/ 4759661 w 5409875"/>
                <a:gd name="connsiteY17" fmla="*/ 531704 h 1038942"/>
                <a:gd name="connsiteX18" fmla="*/ 5201930 w 5409875"/>
                <a:gd name="connsiteY18" fmla="*/ 439801 h 1038942"/>
                <a:gd name="connsiteX19" fmla="*/ 5403697 w 5409875"/>
                <a:gd name="connsiteY19" fmla="*/ 506793 h 1038942"/>
                <a:gd name="connsiteX20" fmla="*/ 5250566 w 5409875"/>
                <a:gd name="connsiteY20" fmla="*/ 693257 h 1038942"/>
                <a:gd name="connsiteX0" fmla="*/ 5250566 w 5409875"/>
                <a:gd name="connsiteY0" fmla="*/ 693257 h 1038942"/>
                <a:gd name="connsiteX1" fmla="*/ 4708372 w 5409875"/>
                <a:gd name="connsiteY1" fmla="*/ 840902 h 1038942"/>
                <a:gd name="connsiteX2" fmla="*/ 4089246 w 5409875"/>
                <a:gd name="connsiteY2" fmla="*/ 805731 h 1038942"/>
                <a:gd name="connsiteX3" fmla="*/ 3545592 w 5409875"/>
                <a:gd name="connsiteY3" fmla="*/ 702421 h 1038942"/>
                <a:gd name="connsiteX4" fmla="*/ 3080451 w 5409875"/>
                <a:gd name="connsiteY4" fmla="*/ 1038901 h 1038942"/>
                <a:gd name="connsiteX5" fmla="*/ 2532186 w 5409875"/>
                <a:gd name="connsiteY5" fmla="*/ 508627 h 1038942"/>
                <a:gd name="connsiteX6" fmla="*/ 1991400 w 5409875"/>
                <a:gd name="connsiteY6" fmla="*/ 463309 h 1038942"/>
                <a:gd name="connsiteX7" fmla="*/ 842463 w 5409875"/>
                <a:gd name="connsiteY7" fmla="*/ 718767 h 1038942"/>
                <a:gd name="connsiteX8" fmla="*/ 456631 w 5409875"/>
                <a:gd name="connsiteY8" fmla="*/ 704407 h 1038942"/>
                <a:gd name="connsiteX9" fmla="*/ 27698 w 5409875"/>
                <a:gd name="connsiteY9" fmla="*/ 553567 h 1038942"/>
                <a:gd name="connsiteX10" fmla="*/ 140690 w 5409875"/>
                <a:gd name="connsiteY10" fmla="*/ 390378 h 1038942"/>
                <a:gd name="connsiteX11" fmla="*/ 931836 w 5409875"/>
                <a:gd name="connsiteY11" fmla="*/ 443269 h 1038942"/>
                <a:gd name="connsiteX12" fmla="*/ 1843842 w 5409875"/>
                <a:gd name="connsiteY12" fmla="*/ 253911 h 1038942"/>
                <a:gd name="connsiteX13" fmla="*/ 2571662 w 5409875"/>
                <a:gd name="connsiteY13" fmla="*/ 303356 h 1038942"/>
                <a:gd name="connsiteX14" fmla="*/ 3078294 w 5409875"/>
                <a:gd name="connsiteY14" fmla="*/ 43 h 1038942"/>
                <a:gd name="connsiteX15" fmla="*/ 3574166 w 5409875"/>
                <a:gd name="connsiteY15" fmla="*/ 466494 h 1038942"/>
                <a:gd name="connsiteX16" fmla="*/ 4222991 w 5409875"/>
                <a:gd name="connsiteY16" fmla="*/ 575439 h 1038942"/>
                <a:gd name="connsiteX17" fmla="*/ 4759661 w 5409875"/>
                <a:gd name="connsiteY17" fmla="*/ 531704 h 1038942"/>
                <a:gd name="connsiteX18" fmla="*/ 5201930 w 5409875"/>
                <a:gd name="connsiteY18" fmla="*/ 439801 h 1038942"/>
                <a:gd name="connsiteX19" fmla="*/ 5403697 w 5409875"/>
                <a:gd name="connsiteY19" fmla="*/ 506793 h 1038942"/>
                <a:gd name="connsiteX20" fmla="*/ 5250566 w 5409875"/>
                <a:gd name="connsiteY20" fmla="*/ 693257 h 1038942"/>
                <a:gd name="connsiteX0" fmla="*/ 5404133 w 5563442"/>
                <a:gd name="connsiteY0" fmla="*/ 693257 h 1038942"/>
                <a:gd name="connsiteX1" fmla="*/ 4861939 w 5563442"/>
                <a:gd name="connsiteY1" fmla="*/ 840902 h 1038942"/>
                <a:gd name="connsiteX2" fmla="*/ 4242813 w 5563442"/>
                <a:gd name="connsiteY2" fmla="*/ 805731 h 1038942"/>
                <a:gd name="connsiteX3" fmla="*/ 3699159 w 5563442"/>
                <a:gd name="connsiteY3" fmla="*/ 702421 h 1038942"/>
                <a:gd name="connsiteX4" fmla="*/ 3234018 w 5563442"/>
                <a:gd name="connsiteY4" fmla="*/ 1038901 h 1038942"/>
                <a:gd name="connsiteX5" fmla="*/ 2685753 w 5563442"/>
                <a:gd name="connsiteY5" fmla="*/ 508627 h 1038942"/>
                <a:gd name="connsiteX6" fmla="*/ 2144967 w 5563442"/>
                <a:gd name="connsiteY6" fmla="*/ 463309 h 1038942"/>
                <a:gd name="connsiteX7" fmla="*/ 996030 w 5563442"/>
                <a:gd name="connsiteY7" fmla="*/ 718767 h 1038942"/>
                <a:gd name="connsiteX8" fmla="*/ 33806 w 5563442"/>
                <a:gd name="connsiteY8" fmla="*/ 804030 h 1038942"/>
                <a:gd name="connsiteX9" fmla="*/ 181265 w 5563442"/>
                <a:gd name="connsiteY9" fmla="*/ 553567 h 1038942"/>
                <a:gd name="connsiteX10" fmla="*/ 294257 w 5563442"/>
                <a:gd name="connsiteY10" fmla="*/ 390378 h 1038942"/>
                <a:gd name="connsiteX11" fmla="*/ 1085403 w 5563442"/>
                <a:gd name="connsiteY11" fmla="*/ 443269 h 1038942"/>
                <a:gd name="connsiteX12" fmla="*/ 1997409 w 5563442"/>
                <a:gd name="connsiteY12" fmla="*/ 253911 h 1038942"/>
                <a:gd name="connsiteX13" fmla="*/ 2725229 w 5563442"/>
                <a:gd name="connsiteY13" fmla="*/ 303356 h 1038942"/>
                <a:gd name="connsiteX14" fmla="*/ 3231861 w 5563442"/>
                <a:gd name="connsiteY14" fmla="*/ 43 h 1038942"/>
                <a:gd name="connsiteX15" fmla="*/ 3727733 w 5563442"/>
                <a:gd name="connsiteY15" fmla="*/ 466494 h 1038942"/>
                <a:gd name="connsiteX16" fmla="*/ 4376558 w 5563442"/>
                <a:gd name="connsiteY16" fmla="*/ 575439 h 1038942"/>
                <a:gd name="connsiteX17" fmla="*/ 4913228 w 5563442"/>
                <a:gd name="connsiteY17" fmla="*/ 531704 h 1038942"/>
                <a:gd name="connsiteX18" fmla="*/ 5355497 w 5563442"/>
                <a:gd name="connsiteY18" fmla="*/ 439801 h 1038942"/>
                <a:gd name="connsiteX19" fmla="*/ 5557264 w 5563442"/>
                <a:gd name="connsiteY19" fmla="*/ 506793 h 1038942"/>
                <a:gd name="connsiteX20" fmla="*/ 5404133 w 5563442"/>
                <a:gd name="connsiteY20" fmla="*/ 693257 h 1038942"/>
                <a:gd name="connsiteX0" fmla="*/ 6779696 w 6939005"/>
                <a:gd name="connsiteY0" fmla="*/ 693257 h 1038942"/>
                <a:gd name="connsiteX1" fmla="*/ 6237502 w 6939005"/>
                <a:gd name="connsiteY1" fmla="*/ 840902 h 1038942"/>
                <a:gd name="connsiteX2" fmla="*/ 5618376 w 6939005"/>
                <a:gd name="connsiteY2" fmla="*/ 805731 h 1038942"/>
                <a:gd name="connsiteX3" fmla="*/ 5074722 w 6939005"/>
                <a:gd name="connsiteY3" fmla="*/ 702421 h 1038942"/>
                <a:gd name="connsiteX4" fmla="*/ 4609581 w 6939005"/>
                <a:gd name="connsiteY4" fmla="*/ 1038901 h 1038942"/>
                <a:gd name="connsiteX5" fmla="*/ 4061316 w 6939005"/>
                <a:gd name="connsiteY5" fmla="*/ 508627 h 1038942"/>
                <a:gd name="connsiteX6" fmla="*/ 3520530 w 6939005"/>
                <a:gd name="connsiteY6" fmla="*/ 463309 h 1038942"/>
                <a:gd name="connsiteX7" fmla="*/ 2371593 w 6939005"/>
                <a:gd name="connsiteY7" fmla="*/ 718767 h 1038942"/>
                <a:gd name="connsiteX8" fmla="*/ 1409369 w 6939005"/>
                <a:gd name="connsiteY8" fmla="*/ 804030 h 1038942"/>
                <a:gd name="connsiteX9" fmla="*/ 1992 w 6939005"/>
                <a:gd name="connsiteY9" fmla="*/ 382784 h 1038942"/>
                <a:gd name="connsiteX10" fmla="*/ 1669820 w 6939005"/>
                <a:gd name="connsiteY10" fmla="*/ 390378 h 1038942"/>
                <a:gd name="connsiteX11" fmla="*/ 2460966 w 6939005"/>
                <a:gd name="connsiteY11" fmla="*/ 443269 h 1038942"/>
                <a:gd name="connsiteX12" fmla="*/ 3372972 w 6939005"/>
                <a:gd name="connsiteY12" fmla="*/ 253911 h 1038942"/>
                <a:gd name="connsiteX13" fmla="*/ 4100792 w 6939005"/>
                <a:gd name="connsiteY13" fmla="*/ 303356 h 1038942"/>
                <a:gd name="connsiteX14" fmla="*/ 4607424 w 6939005"/>
                <a:gd name="connsiteY14" fmla="*/ 43 h 1038942"/>
                <a:gd name="connsiteX15" fmla="*/ 5103296 w 6939005"/>
                <a:gd name="connsiteY15" fmla="*/ 466494 h 1038942"/>
                <a:gd name="connsiteX16" fmla="*/ 5752121 w 6939005"/>
                <a:gd name="connsiteY16" fmla="*/ 575439 h 1038942"/>
                <a:gd name="connsiteX17" fmla="*/ 6288791 w 6939005"/>
                <a:gd name="connsiteY17" fmla="*/ 531704 h 1038942"/>
                <a:gd name="connsiteX18" fmla="*/ 6731060 w 6939005"/>
                <a:gd name="connsiteY18" fmla="*/ 439801 h 1038942"/>
                <a:gd name="connsiteX19" fmla="*/ 6932827 w 6939005"/>
                <a:gd name="connsiteY19" fmla="*/ 506793 h 1038942"/>
                <a:gd name="connsiteX20" fmla="*/ 6779696 w 6939005"/>
                <a:gd name="connsiteY20" fmla="*/ 693257 h 1038942"/>
                <a:gd name="connsiteX0" fmla="*/ 6777704 w 6937013"/>
                <a:gd name="connsiteY0" fmla="*/ 693257 h 1038942"/>
                <a:gd name="connsiteX1" fmla="*/ 6235510 w 6937013"/>
                <a:gd name="connsiteY1" fmla="*/ 840902 h 1038942"/>
                <a:gd name="connsiteX2" fmla="*/ 5616384 w 6937013"/>
                <a:gd name="connsiteY2" fmla="*/ 805731 h 1038942"/>
                <a:gd name="connsiteX3" fmla="*/ 5072730 w 6937013"/>
                <a:gd name="connsiteY3" fmla="*/ 702421 h 1038942"/>
                <a:gd name="connsiteX4" fmla="*/ 4607589 w 6937013"/>
                <a:gd name="connsiteY4" fmla="*/ 1038901 h 1038942"/>
                <a:gd name="connsiteX5" fmla="*/ 4059324 w 6937013"/>
                <a:gd name="connsiteY5" fmla="*/ 508627 h 1038942"/>
                <a:gd name="connsiteX6" fmla="*/ 3518538 w 6937013"/>
                <a:gd name="connsiteY6" fmla="*/ 463309 h 1038942"/>
                <a:gd name="connsiteX7" fmla="*/ 2369601 w 6937013"/>
                <a:gd name="connsiteY7" fmla="*/ 718767 h 1038942"/>
                <a:gd name="connsiteX8" fmla="*/ 1407377 w 6937013"/>
                <a:gd name="connsiteY8" fmla="*/ 804030 h 1038942"/>
                <a:gd name="connsiteX9" fmla="*/ 0 w 6937013"/>
                <a:gd name="connsiteY9" fmla="*/ 382784 h 1038942"/>
                <a:gd name="connsiteX10" fmla="*/ 1667828 w 6937013"/>
                <a:gd name="connsiteY10" fmla="*/ 390378 h 1038942"/>
                <a:gd name="connsiteX11" fmla="*/ 2458974 w 6937013"/>
                <a:gd name="connsiteY11" fmla="*/ 443269 h 1038942"/>
                <a:gd name="connsiteX12" fmla="*/ 3370980 w 6937013"/>
                <a:gd name="connsiteY12" fmla="*/ 253911 h 1038942"/>
                <a:gd name="connsiteX13" fmla="*/ 4098800 w 6937013"/>
                <a:gd name="connsiteY13" fmla="*/ 303356 h 1038942"/>
                <a:gd name="connsiteX14" fmla="*/ 4605432 w 6937013"/>
                <a:gd name="connsiteY14" fmla="*/ 43 h 1038942"/>
                <a:gd name="connsiteX15" fmla="*/ 5101304 w 6937013"/>
                <a:gd name="connsiteY15" fmla="*/ 466494 h 1038942"/>
                <a:gd name="connsiteX16" fmla="*/ 5750129 w 6937013"/>
                <a:gd name="connsiteY16" fmla="*/ 575439 h 1038942"/>
                <a:gd name="connsiteX17" fmla="*/ 6286799 w 6937013"/>
                <a:gd name="connsiteY17" fmla="*/ 531704 h 1038942"/>
                <a:gd name="connsiteX18" fmla="*/ 6729068 w 6937013"/>
                <a:gd name="connsiteY18" fmla="*/ 439801 h 1038942"/>
                <a:gd name="connsiteX19" fmla="*/ 6930835 w 6937013"/>
                <a:gd name="connsiteY19" fmla="*/ 506793 h 1038942"/>
                <a:gd name="connsiteX20" fmla="*/ 6777704 w 6937013"/>
                <a:gd name="connsiteY20" fmla="*/ 693257 h 1038942"/>
                <a:gd name="connsiteX0" fmla="*/ 6778920 w 6938229"/>
                <a:gd name="connsiteY0" fmla="*/ 693257 h 1038942"/>
                <a:gd name="connsiteX1" fmla="*/ 6236726 w 6938229"/>
                <a:gd name="connsiteY1" fmla="*/ 840902 h 1038942"/>
                <a:gd name="connsiteX2" fmla="*/ 5617600 w 6938229"/>
                <a:gd name="connsiteY2" fmla="*/ 805731 h 1038942"/>
                <a:gd name="connsiteX3" fmla="*/ 5073946 w 6938229"/>
                <a:gd name="connsiteY3" fmla="*/ 702421 h 1038942"/>
                <a:gd name="connsiteX4" fmla="*/ 4608805 w 6938229"/>
                <a:gd name="connsiteY4" fmla="*/ 1038901 h 1038942"/>
                <a:gd name="connsiteX5" fmla="*/ 4060540 w 6938229"/>
                <a:gd name="connsiteY5" fmla="*/ 508627 h 1038942"/>
                <a:gd name="connsiteX6" fmla="*/ 3519754 w 6938229"/>
                <a:gd name="connsiteY6" fmla="*/ 463309 h 1038942"/>
                <a:gd name="connsiteX7" fmla="*/ 2370817 w 6938229"/>
                <a:gd name="connsiteY7" fmla="*/ 718767 h 1038942"/>
                <a:gd name="connsiteX8" fmla="*/ 1408593 w 6938229"/>
                <a:gd name="connsiteY8" fmla="*/ 804030 h 1038942"/>
                <a:gd name="connsiteX9" fmla="*/ 1216 w 6938229"/>
                <a:gd name="connsiteY9" fmla="*/ 382784 h 1038942"/>
                <a:gd name="connsiteX10" fmla="*/ 1669044 w 6938229"/>
                <a:gd name="connsiteY10" fmla="*/ 390378 h 1038942"/>
                <a:gd name="connsiteX11" fmla="*/ 2460190 w 6938229"/>
                <a:gd name="connsiteY11" fmla="*/ 443269 h 1038942"/>
                <a:gd name="connsiteX12" fmla="*/ 3372196 w 6938229"/>
                <a:gd name="connsiteY12" fmla="*/ 253911 h 1038942"/>
                <a:gd name="connsiteX13" fmla="*/ 4100016 w 6938229"/>
                <a:gd name="connsiteY13" fmla="*/ 303356 h 1038942"/>
                <a:gd name="connsiteX14" fmla="*/ 4606648 w 6938229"/>
                <a:gd name="connsiteY14" fmla="*/ 43 h 1038942"/>
                <a:gd name="connsiteX15" fmla="*/ 5102520 w 6938229"/>
                <a:gd name="connsiteY15" fmla="*/ 466494 h 1038942"/>
                <a:gd name="connsiteX16" fmla="*/ 5751345 w 6938229"/>
                <a:gd name="connsiteY16" fmla="*/ 575439 h 1038942"/>
                <a:gd name="connsiteX17" fmla="*/ 6288015 w 6938229"/>
                <a:gd name="connsiteY17" fmla="*/ 531704 h 1038942"/>
                <a:gd name="connsiteX18" fmla="*/ 6730284 w 6938229"/>
                <a:gd name="connsiteY18" fmla="*/ 439801 h 1038942"/>
                <a:gd name="connsiteX19" fmla="*/ 6932051 w 6938229"/>
                <a:gd name="connsiteY19" fmla="*/ 506793 h 1038942"/>
                <a:gd name="connsiteX20" fmla="*/ 6778920 w 6938229"/>
                <a:gd name="connsiteY20" fmla="*/ 693257 h 1038942"/>
                <a:gd name="connsiteX0" fmla="*/ 6778920 w 6938229"/>
                <a:gd name="connsiteY0" fmla="*/ 693257 h 1038942"/>
                <a:gd name="connsiteX1" fmla="*/ 6236726 w 6938229"/>
                <a:gd name="connsiteY1" fmla="*/ 840902 h 1038942"/>
                <a:gd name="connsiteX2" fmla="*/ 5617600 w 6938229"/>
                <a:gd name="connsiteY2" fmla="*/ 805731 h 1038942"/>
                <a:gd name="connsiteX3" fmla="*/ 5073946 w 6938229"/>
                <a:gd name="connsiteY3" fmla="*/ 702421 h 1038942"/>
                <a:gd name="connsiteX4" fmla="*/ 4608805 w 6938229"/>
                <a:gd name="connsiteY4" fmla="*/ 1038901 h 1038942"/>
                <a:gd name="connsiteX5" fmla="*/ 4060540 w 6938229"/>
                <a:gd name="connsiteY5" fmla="*/ 508627 h 1038942"/>
                <a:gd name="connsiteX6" fmla="*/ 3519754 w 6938229"/>
                <a:gd name="connsiteY6" fmla="*/ 463309 h 1038942"/>
                <a:gd name="connsiteX7" fmla="*/ 2370817 w 6938229"/>
                <a:gd name="connsiteY7" fmla="*/ 718767 h 1038942"/>
                <a:gd name="connsiteX8" fmla="*/ 1408593 w 6938229"/>
                <a:gd name="connsiteY8" fmla="*/ 804030 h 1038942"/>
                <a:gd name="connsiteX9" fmla="*/ 1216 w 6938229"/>
                <a:gd name="connsiteY9" fmla="*/ 382784 h 1038942"/>
                <a:gd name="connsiteX10" fmla="*/ 1320362 w 6938229"/>
                <a:gd name="connsiteY10" fmla="*/ 497117 h 1038942"/>
                <a:gd name="connsiteX11" fmla="*/ 2460190 w 6938229"/>
                <a:gd name="connsiteY11" fmla="*/ 443269 h 1038942"/>
                <a:gd name="connsiteX12" fmla="*/ 3372196 w 6938229"/>
                <a:gd name="connsiteY12" fmla="*/ 253911 h 1038942"/>
                <a:gd name="connsiteX13" fmla="*/ 4100016 w 6938229"/>
                <a:gd name="connsiteY13" fmla="*/ 303356 h 1038942"/>
                <a:gd name="connsiteX14" fmla="*/ 4606648 w 6938229"/>
                <a:gd name="connsiteY14" fmla="*/ 43 h 1038942"/>
                <a:gd name="connsiteX15" fmla="*/ 5102520 w 6938229"/>
                <a:gd name="connsiteY15" fmla="*/ 466494 h 1038942"/>
                <a:gd name="connsiteX16" fmla="*/ 5751345 w 6938229"/>
                <a:gd name="connsiteY16" fmla="*/ 575439 h 1038942"/>
                <a:gd name="connsiteX17" fmla="*/ 6288015 w 6938229"/>
                <a:gd name="connsiteY17" fmla="*/ 531704 h 1038942"/>
                <a:gd name="connsiteX18" fmla="*/ 6730284 w 6938229"/>
                <a:gd name="connsiteY18" fmla="*/ 439801 h 1038942"/>
                <a:gd name="connsiteX19" fmla="*/ 6932051 w 6938229"/>
                <a:gd name="connsiteY19" fmla="*/ 506793 h 1038942"/>
                <a:gd name="connsiteX20" fmla="*/ 6778920 w 6938229"/>
                <a:gd name="connsiteY20" fmla="*/ 693257 h 1038942"/>
                <a:gd name="connsiteX0" fmla="*/ 6778920 w 6938229"/>
                <a:gd name="connsiteY0" fmla="*/ 693257 h 1038942"/>
                <a:gd name="connsiteX1" fmla="*/ 6236726 w 6938229"/>
                <a:gd name="connsiteY1" fmla="*/ 840902 h 1038942"/>
                <a:gd name="connsiteX2" fmla="*/ 5617600 w 6938229"/>
                <a:gd name="connsiteY2" fmla="*/ 805731 h 1038942"/>
                <a:gd name="connsiteX3" fmla="*/ 5073946 w 6938229"/>
                <a:gd name="connsiteY3" fmla="*/ 702421 h 1038942"/>
                <a:gd name="connsiteX4" fmla="*/ 4608805 w 6938229"/>
                <a:gd name="connsiteY4" fmla="*/ 1038901 h 1038942"/>
                <a:gd name="connsiteX5" fmla="*/ 4060540 w 6938229"/>
                <a:gd name="connsiteY5" fmla="*/ 508627 h 1038942"/>
                <a:gd name="connsiteX6" fmla="*/ 3519754 w 6938229"/>
                <a:gd name="connsiteY6" fmla="*/ 463309 h 1038942"/>
                <a:gd name="connsiteX7" fmla="*/ 2370817 w 6938229"/>
                <a:gd name="connsiteY7" fmla="*/ 718767 h 1038942"/>
                <a:gd name="connsiteX8" fmla="*/ 1408593 w 6938229"/>
                <a:gd name="connsiteY8" fmla="*/ 804030 h 1038942"/>
                <a:gd name="connsiteX9" fmla="*/ 1216 w 6938229"/>
                <a:gd name="connsiteY9" fmla="*/ 382784 h 1038942"/>
                <a:gd name="connsiteX10" fmla="*/ 1320362 w 6938229"/>
                <a:gd name="connsiteY10" fmla="*/ 497117 h 1038942"/>
                <a:gd name="connsiteX11" fmla="*/ 2460190 w 6938229"/>
                <a:gd name="connsiteY11" fmla="*/ 443269 h 1038942"/>
                <a:gd name="connsiteX12" fmla="*/ 3372196 w 6938229"/>
                <a:gd name="connsiteY12" fmla="*/ 253911 h 1038942"/>
                <a:gd name="connsiteX13" fmla="*/ 4100016 w 6938229"/>
                <a:gd name="connsiteY13" fmla="*/ 303356 h 1038942"/>
                <a:gd name="connsiteX14" fmla="*/ 4606648 w 6938229"/>
                <a:gd name="connsiteY14" fmla="*/ 43 h 1038942"/>
                <a:gd name="connsiteX15" fmla="*/ 5102520 w 6938229"/>
                <a:gd name="connsiteY15" fmla="*/ 466494 h 1038942"/>
                <a:gd name="connsiteX16" fmla="*/ 5751345 w 6938229"/>
                <a:gd name="connsiteY16" fmla="*/ 575439 h 1038942"/>
                <a:gd name="connsiteX17" fmla="*/ 6288015 w 6938229"/>
                <a:gd name="connsiteY17" fmla="*/ 531704 h 1038942"/>
                <a:gd name="connsiteX18" fmla="*/ 6730284 w 6938229"/>
                <a:gd name="connsiteY18" fmla="*/ 439801 h 1038942"/>
                <a:gd name="connsiteX19" fmla="*/ 6932051 w 6938229"/>
                <a:gd name="connsiteY19" fmla="*/ 506793 h 1038942"/>
                <a:gd name="connsiteX20" fmla="*/ 6778920 w 6938229"/>
                <a:gd name="connsiteY20" fmla="*/ 693257 h 1038942"/>
                <a:gd name="connsiteX0" fmla="*/ 6778920 w 6938229"/>
                <a:gd name="connsiteY0" fmla="*/ 693257 h 1038942"/>
                <a:gd name="connsiteX1" fmla="*/ 6236726 w 6938229"/>
                <a:gd name="connsiteY1" fmla="*/ 840902 h 1038942"/>
                <a:gd name="connsiteX2" fmla="*/ 5617600 w 6938229"/>
                <a:gd name="connsiteY2" fmla="*/ 805731 h 1038942"/>
                <a:gd name="connsiteX3" fmla="*/ 5073946 w 6938229"/>
                <a:gd name="connsiteY3" fmla="*/ 702421 h 1038942"/>
                <a:gd name="connsiteX4" fmla="*/ 4608805 w 6938229"/>
                <a:gd name="connsiteY4" fmla="*/ 1038901 h 1038942"/>
                <a:gd name="connsiteX5" fmla="*/ 4060540 w 6938229"/>
                <a:gd name="connsiteY5" fmla="*/ 508627 h 1038942"/>
                <a:gd name="connsiteX6" fmla="*/ 3519754 w 6938229"/>
                <a:gd name="connsiteY6" fmla="*/ 463309 h 1038942"/>
                <a:gd name="connsiteX7" fmla="*/ 2370817 w 6938229"/>
                <a:gd name="connsiteY7" fmla="*/ 718767 h 1038942"/>
                <a:gd name="connsiteX8" fmla="*/ 1408593 w 6938229"/>
                <a:gd name="connsiteY8" fmla="*/ 804030 h 1038942"/>
                <a:gd name="connsiteX9" fmla="*/ 1216 w 6938229"/>
                <a:gd name="connsiteY9" fmla="*/ 382784 h 1038942"/>
                <a:gd name="connsiteX10" fmla="*/ 1320362 w 6938229"/>
                <a:gd name="connsiteY10" fmla="*/ 497117 h 1038942"/>
                <a:gd name="connsiteX11" fmla="*/ 2460190 w 6938229"/>
                <a:gd name="connsiteY11" fmla="*/ 443269 h 1038942"/>
                <a:gd name="connsiteX12" fmla="*/ 3372196 w 6938229"/>
                <a:gd name="connsiteY12" fmla="*/ 253911 h 1038942"/>
                <a:gd name="connsiteX13" fmla="*/ 4100016 w 6938229"/>
                <a:gd name="connsiteY13" fmla="*/ 303356 h 1038942"/>
                <a:gd name="connsiteX14" fmla="*/ 4606648 w 6938229"/>
                <a:gd name="connsiteY14" fmla="*/ 43 h 1038942"/>
                <a:gd name="connsiteX15" fmla="*/ 5102520 w 6938229"/>
                <a:gd name="connsiteY15" fmla="*/ 466494 h 1038942"/>
                <a:gd name="connsiteX16" fmla="*/ 5751345 w 6938229"/>
                <a:gd name="connsiteY16" fmla="*/ 575439 h 1038942"/>
                <a:gd name="connsiteX17" fmla="*/ 6288015 w 6938229"/>
                <a:gd name="connsiteY17" fmla="*/ 531704 h 1038942"/>
                <a:gd name="connsiteX18" fmla="*/ 6730284 w 6938229"/>
                <a:gd name="connsiteY18" fmla="*/ 439801 h 1038942"/>
                <a:gd name="connsiteX19" fmla="*/ 6932051 w 6938229"/>
                <a:gd name="connsiteY19" fmla="*/ 506793 h 1038942"/>
                <a:gd name="connsiteX20" fmla="*/ 6778920 w 6938229"/>
                <a:gd name="connsiteY20" fmla="*/ 693257 h 1038942"/>
                <a:gd name="connsiteX0" fmla="*/ 6778920 w 6938229"/>
                <a:gd name="connsiteY0" fmla="*/ 693257 h 1038942"/>
                <a:gd name="connsiteX1" fmla="*/ 6236726 w 6938229"/>
                <a:gd name="connsiteY1" fmla="*/ 840902 h 1038942"/>
                <a:gd name="connsiteX2" fmla="*/ 5617600 w 6938229"/>
                <a:gd name="connsiteY2" fmla="*/ 805731 h 1038942"/>
                <a:gd name="connsiteX3" fmla="*/ 5073946 w 6938229"/>
                <a:gd name="connsiteY3" fmla="*/ 702421 h 1038942"/>
                <a:gd name="connsiteX4" fmla="*/ 4608805 w 6938229"/>
                <a:gd name="connsiteY4" fmla="*/ 1038901 h 1038942"/>
                <a:gd name="connsiteX5" fmla="*/ 4060540 w 6938229"/>
                <a:gd name="connsiteY5" fmla="*/ 508627 h 1038942"/>
                <a:gd name="connsiteX6" fmla="*/ 3519754 w 6938229"/>
                <a:gd name="connsiteY6" fmla="*/ 463309 h 1038942"/>
                <a:gd name="connsiteX7" fmla="*/ 2370817 w 6938229"/>
                <a:gd name="connsiteY7" fmla="*/ 718767 h 1038942"/>
                <a:gd name="connsiteX8" fmla="*/ 1408593 w 6938229"/>
                <a:gd name="connsiteY8" fmla="*/ 804030 h 1038942"/>
                <a:gd name="connsiteX9" fmla="*/ 1216 w 6938229"/>
                <a:gd name="connsiteY9" fmla="*/ 382784 h 1038942"/>
                <a:gd name="connsiteX10" fmla="*/ 1327478 w 6938229"/>
                <a:gd name="connsiteY10" fmla="*/ 543371 h 1038942"/>
                <a:gd name="connsiteX11" fmla="*/ 2460190 w 6938229"/>
                <a:gd name="connsiteY11" fmla="*/ 443269 h 1038942"/>
                <a:gd name="connsiteX12" fmla="*/ 3372196 w 6938229"/>
                <a:gd name="connsiteY12" fmla="*/ 253911 h 1038942"/>
                <a:gd name="connsiteX13" fmla="*/ 4100016 w 6938229"/>
                <a:gd name="connsiteY13" fmla="*/ 303356 h 1038942"/>
                <a:gd name="connsiteX14" fmla="*/ 4606648 w 6938229"/>
                <a:gd name="connsiteY14" fmla="*/ 43 h 1038942"/>
                <a:gd name="connsiteX15" fmla="*/ 5102520 w 6938229"/>
                <a:gd name="connsiteY15" fmla="*/ 466494 h 1038942"/>
                <a:gd name="connsiteX16" fmla="*/ 5751345 w 6938229"/>
                <a:gd name="connsiteY16" fmla="*/ 575439 h 1038942"/>
                <a:gd name="connsiteX17" fmla="*/ 6288015 w 6938229"/>
                <a:gd name="connsiteY17" fmla="*/ 531704 h 1038942"/>
                <a:gd name="connsiteX18" fmla="*/ 6730284 w 6938229"/>
                <a:gd name="connsiteY18" fmla="*/ 439801 h 1038942"/>
                <a:gd name="connsiteX19" fmla="*/ 6932051 w 6938229"/>
                <a:gd name="connsiteY19" fmla="*/ 506793 h 1038942"/>
                <a:gd name="connsiteX20" fmla="*/ 6778920 w 6938229"/>
                <a:gd name="connsiteY20" fmla="*/ 693257 h 1038942"/>
                <a:gd name="connsiteX0" fmla="*/ 6778920 w 6938229"/>
                <a:gd name="connsiteY0" fmla="*/ 693257 h 1038942"/>
                <a:gd name="connsiteX1" fmla="*/ 6236726 w 6938229"/>
                <a:gd name="connsiteY1" fmla="*/ 840902 h 1038942"/>
                <a:gd name="connsiteX2" fmla="*/ 5617600 w 6938229"/>
                <a:gd name="connsiteY2" fmla="*/ 805731 h 1038942"/>
                <a:gd name="connsiteX3" fmla="*/ 5073946 w 6938229"/>
                <a:gd name="connsiteY3" fmla="*/ 702421 h 1038942"/>
                <a:gd name="connsiteX4" fmla="*/ 4608805 w 6938229"/>
                <a:gd name="connsiteY4" fmla="*/ 1038901 h 1038942"/>
                <a:gd name="connsiteX5" fmla="*/ 4060540 w 6938229"/>
                <a:gd name="connsiteY5" fmla="*/ 508627 h 1038942"/>
                <a:gd name="connsiteX6" fmla="*/ 3519754 w 6938229"/>
                <a:gd name="connsiteY6" fmla="*/ 463309 h 1038942"/>
                <a:gd name="connsiteX7" fmla="*/ 2370817 w 6938229"/>
                <a:gd name="connsiteY7" fmla="*/ 718767 h 1038942"/>
                <a:gd name="connsiteX8" fmla="*/ 1408593 w 6938229"/>
                <a:gd name="connsiteY8" fmla="*/ 804030 h 1038942"/>
                <a:gd name="connsiteX9" fmla="*/ 1216 w 6938229"/>
                <a:gd name="connsiteY9" fmla="*/ 382784 h 1038942"/>
                <a:gd name="connsiteX10" fmla="*/ 1363058 w 6938229"/>
                <a:gd name="connsiteY10" fmla="*/ 610972 h 1038942"/>
                <a:gd name="connsiteX11" fmla="*/ 2460190 w 6938229"/>
                <a:gd name="connsiteY11" fmla="*/ 443269 h 1038942"/>
                <a:gd name="connsiteX12" fmla="*/ 3372196 w 6938229"/>
                <a:gd name="connsiteY12" fmla="*/ 253911 h 1038942"/>
                <a:gd name="connsiteX13" fmla="*/ 4100016 w 6938229"/>
                <a:gd name="connsiteY13" fmla="*/ 303356 h 1038942"/>
                <a:gd name="connsiteX14" fmla="*/ 4606648 w 6938229"/>
                <a:gd name="connsiteY14" fmla="*/ 43 h 1038942"/>
                <a:gd name="connsiteX15" fmla="*/ 5102520 w 6938229"/>
                <a:gd name="connsiteY15" fmla="*/ 466494 h 1038942"/>
                <a:gd name="connsiteX16" fmla="*/ 5751345 w 6938229"/>
                <a:gd name="connsiteY16" fmla="*/ 575439 h 1038942"/>
                <a:gd name="connsiteX17" fmla="*/ 6288015 w 6938229"/>
                <a:gd name="connsiteY17" fmla="*/ 531704 h 1038942"/>
                <a:gd name="connsiteX18" fmla="*/ 6730284 w 6938229"/>
                <a:gd name="connsiteY18" fmla="*/ 439801 h 1038942"/>
                <a:gd name="connsiteX19" fmla="*/ 6932051 w 6938229"/>
                <a:gd name="connsiteY19" fmla="*/ 506793 h 1038942"/>
                <a:gd name="connsiteX20" fmla="*/ 6778920 w 6938229"/>
                <a:gd name="connsiteY20" fmla="*/ 693257 h 1038942"/>
                <a:gd name="connsiteX0" fmla="*/ 6778920 w 6938229"/>
                <a:gd name="connsiteY0" fmla="*/ 693257 h 1038942"/>
                <a:gd name="connsiteX1" fmla="*/ 6236726 w 6938229"/>
                <a:gd name="connsiteY1" fmla="*/ 840902 h 1038942"/>
                <a:gd name="connsiteX2" fmla="*/ 5617600 w 6938229"/>
                <a:gd name="connsiteY2" fmla="*/ 805731 h 1038942"/>
                <a:gd name="connsiteX3" fmla="*/ 5073946 w 6938229"/>
                <a:gd name="connsiteY3" fmla="*/ 702421 h 1038942"/>
                <a:gd name="connsiteX4" fmla="*/ 4608805 w 6938229"/>
                <a:gd name="connsiteY4" fmla="*/ 1038901 h 1038942"/>
                <a:gd name="connsiteX5" fmla="*/ 4060540 w 6938229"/>
                <a:gd name="connsiteY5" fmla="*/ 508627 h 1038942"/>
                <a:gd name="connsiteX6" fmla="*/ 3519754 w 6938229"/>
                <a:gd name="connsiteY6" fmla="*/ 463309 h 1038942"/>
                <a:gd name="connsiteX7" fmla="*/ 2370817 w 6938229"/>
                <a:gd name="connsiteY7" fmla="*/ 718767 h 1038942"/>
                <a:gd name="connsiteX8" fmla="*/ 1408593 w 6938229"/>
                <a:gd name="connsiteY8" fmla="*/ 804030 h 1038942"/>
                <a:gd name="connsiteX9" fmla="*/ 1216 w 6938229"/>
                <a:gd name="connsiteY9" fmla="*/ 382784 h 1038942"/>
                <a:gd name="connsiteX10" fmla="*/ 1363058 w 6938229"/>
                <a:gd name="connsiteY10" fmla="*/ 610972 h 1038942"/>
                <a:gd name="connsiteX11" fmla="*/ 2460190 w 6938229"/>
                <a:gd name="connsiteY11" fmla="*/ 443269 h 1038942"/>
                <a:gd name="connsiteX12" fmla="*/ 3372196 w 6938229"/>
                <a:gd name="connsiteY12" fmla="*/ 253911 h 1038942"/>
                <a:gd name="connsiteX13" fmla="*/ 4100016 w 6938229"/>
                <a:gd name="connsiteY13" fmla="*/ 303356 h 1038942"/>
                <a:gd name="connsiteX14" fmla="*/ 4606648 w 6938229"/>
                <a:gd name="connsiteY14" fmla="*/ 43 h 1038942"/>
                <a:gd name="connsiteX15" fmla="*/ 5102520 w 6938229"/>
                <a:gd name="connsiteY15" fmla="*/ 466494 h 1038942"/>
                <a:gd name="connsiteX16" fmla="*/ 5751345 w 6938229"/>
                <a:gd name="connsiteY16" fmla="*/ 575439 h 1038942"/>
                <a:gd name="connsiteX17" fmla="*/ 6288015 w 6938229"/>
                <a:gd name="connsiteY17" fmla="*/ 531704 h 1038942"/>
                <a:gd name="connsiteX18" fmla="*/ 6730284 w 6938229"/>
                <a:gd name="connsiteY18" fmla="*/ 439801 h 1038942"/>
                <a:gd name="connsiteX19" fmla="*/ 6932051 w 6938229"/>
                <a:gd name="connsiteY19" fmla="*/ 506793 h 1038942"/>
                <a:gd name="connsiteX20" fmla="*/ 6778920 w 6938229"/>
                <a:gd name="connsiteY20" fmla="*/ 693257 h 1038942"/>
                <a:gd name="connsiteX0" fmla="*/ 6778920 w 6938229"/>
                <a:gd name="connsiteY0" fmla="*/ 693257 h 1038942"/>
                <a:gd name="connsiteX1" fmla="*/ 6236726 w 6938229"/>
                <a:gd name="connsiteY1" fmla="*/ 840902 h 1038942"/>
                <a:gd name="connsiteX2" fmla="*/ 5617600 w 6938229"/>
                <a:gd name="connsiteY2" fmla="*/ 805731 h 1038942"/>
                <a:gd name="connsiteX3" fmla="*/ 5073946 w 6938229"/>
                <a:gd name="connsiteY3" fmla="*/ 702421 h 1038942"/>
                <a:gd name="connsiteX4" fmla="*/ 4608805 w 6938229"/>
                <a:gd name="connsiteY4" fmla="*/ 1038901 h 1038942"/>
                <a:gd name="connsiteX5" fmla="*/ 4060540 w 6938229"/>
                <a:gd name="connsiteY5" fmla="*/ 508627 h 1038942"/>
                <a:gd name="connsiteX6" fmla="*/ 3519754 w 6938229"/>
                <a:gd name="connsiteY6" fmla="*/ 463309 h 1038942"/>
                <a:gd name="connsiteX7" fmla="*/ 2370817 w 6938229"/>
                <a:gd name="connsiteY7" fmla="*/ 718767 h 1038942"/>
                <a:gd name="connsiteX8" fmla="*/ 1408593 w 6938229"/>
                <a:gd name="connsiteY8" fmla="*/ 804030 h 1038942"/>
                <a:gd name="connsiteX9" fmla="*/ 1216 w 6938229"/>
                <a:gd name="connsiteY9" fmla="*/ 382784 h 1038942"/>
                <a:gd name="connsiteX10" fmla="*/ 1366616 w 6938229"/>
                <a:gd name="connsiteY10" fmla="*/ 578951 h 1038942"/>
                <a:gd name="connsiteX11" fmla="*/ 2460190 w 6938229"/>
                <a:gd name="connsiteY11" fmla="*/ 443269 h 1038942"/>
                <a:gd name="connsiteX12" fmla="*/ 3372196 w 6938229"/>
                <a:gd name="connsiteY12" fmla="*/ 253911 h 1038942"/>
                <a:gd name="connsiteX13" fmla="*/ 4100016 w 6938229"/>
                <a:gd name="connsiteY13" fmla="*/ 303356 h 1038942"/>
                <a:gd name="connsiteX14" fmla="*/ 4606648 w 6938229"/>
                <a:gd name="connsiteY14" fmla="*/ 43 h 1038942"/>
                <a:gd name="connsiteX15" fmla="*/ 5102520 w 6938229"/>
                <a:gd name="connsiteY15" fmla="*/ 466494 h 1038942"/>
                <a:gd name="connsiteX16" fmla="*/ 5751345 w 6938229"/>
                <a:gd name="connsiteY16" fmla="*/ 575439 h 1038942"/>
                <a:gd name="connsiteX17" fmla="*/ 6288015 w 6938229"/>
                <a:gd name="connsiteY17" fmla="*/ 531704 h 1038942"/>
                <a:gd name="connsiteX18" fmla="*/ 6730284 w 6938229"/>
                <a:gd name="connsiteY18" fmla="*/ 439801 h 1038942"/>
                <a:gd name="connsiteX19" fmla="*/ 6932051 w 6938229"/>
                <a:gd name="connsiteY19" fmla="*/ 506793 h 1038942"/>
                <a:gd name="connsiteX20" fmla="*/ 6778920 w 6938229"/>
                <a:gd name="connsiteY20" fmla="*/ 693257 h 1038942"/>
                <a:gd name="connsiteX0" fmla="*/ 6778920 w 6938229"/>
                <a:gd name="connsiteY0" fmla="*/ 693257 h 1038942"/>
                <a:gd name="connsiteX1" fmla="*/ 6236726 w 6938229"/>
                <a:gd name="connsiteY1" fmla="*/ 840902 h 1038942"/>
                <a:gd name="connsiteX2" fmla="*/ 5617600 w 6938229"/>
                <a:gd name="connsiteY2" fmla="*/ 805731 h 1038942"/>
                <a:gd name="connsiteX3" fmla="*/ 5073946 w 6938229"/>
                <a:gd name="connsiteY3" fmla="*/ 702421 h 1038942"/>
                <a:gd name="connsiteX4" fmla="*/ 4608805 w 6938229"/>
                <a:gd name="connsiteY4" fmla="*/ 1038901 h 1038942"/>
                <a:gd name="connsiteX5" fmla="*/ 4060540 w 6938229"/>
                <a:gd name="connsiteY5" fmla="*/ 508627 h 1038942"/>
                <a:gd name="connsiteX6" fmla="*/ 3519754 w 6938229"/>
                <a:gd name="connsiteY6" fmla="*/ 463309 h 1038942"/>
                <a:gd name="connsiteX7" fmla="*/ 2370817 w 6938229"/>
                <a:gd name="connsiteY7" fmla="*/ 718767 h 1038942"/>
                <a:gd name="connsiteX8" fmla="*/ 1408593 w 6938229"/>
                <a:gd name="connsiteY8" fmla="*/ 804030 h 1038942"/>
                <a:gd name="connsiteX9" fmla="*/ 1216 w 6938229"/>
                <a:gd name="connsiteY9" fmla="*/ 382784 h 1038942"/>
                <a:gd name="connsiteX10" fmla="*/ 1366616 w 6938229"/>
                <a:gd name="connsiteY10" fmla="*/ 578951 h 1038942"/>
                <a:gd name="connsiteX11" fmla="*/ 2460190 w 6938229"/>
                <a:gd name="connsiteY11" fmla="*/ 443269 h 1038942"/>
                <a:gd name="connsiteX12" fmla="*/ 3372196 w 6938229"/>
                <a:gd name="connsiteY12" fmla="*/ 253911 h 1038942"/>
                <a:gd name="connsiteX13" fmla="*/ 4100016 w 6938229"/>
                <a:gd name="connsiteY13" fmla="*/ 303356 h 1038942"/>
                <a:gd name="connsiteX14" fmla="*/ 4606648 w 6938229"/>
                <a:gd name="connsiteY14" fmla="*/ 43 h 1038942"/>
                <a:gd name="connsiteX15" fmla="*/ 5102520 w 6938229"/>
                <a:gd name="connsiteY15" fmla="*/ 466494 h 1038942"/>
                <a:gd name="connsiteX16" fmla="*/ 5751345 w 6938229"/>
                <a:gd name="connsiteY16" fmla="*/ 575439 h 1038942"/>
                <a:gd name="connsiteX17" fmla="*/ 6288015 w 6938229"/>
                <a:gd name="connsiteY17" fmla="*/ 531704 h 1038942"/>
                <a:gd name="connsiteX18" fmla="*/ 6730284 w 6938229"/>
                <a:gd name="connsiteY18" fmla="*/ 439801 h 1038942"/>
                <a:gd name="connsiteX19" fmla="*/ 6932051 w 6938229"/>
                <a:gd name="connsiteY19" fmla="*/ 506793 h 1038942"/>
                <a:gd name="connsiteX20" fmla="*/ 6778920 w 6938229"/>
                <a:gd name="connsiteY20" fmla="*/ 693257 h 1038942"/>
                <a:gd name="connsiteX0" fmla="*/ 6778920 w 6938229"/>
                <a:gd name="connsiteY0" fmla="*/ 693257 h 1038942"/>
                <a:gd name="connsiteX1" fmla="*/ 6236726 w 6938229"/>
                <a:gd name="connsiteY1" fmla="*/ 840902 h 1038942"/>
                <a:gd name="connsiteX2" fmla="*/ 5617600 w 6938229"/>
                <a:gd name="connsiteY2" fmla="*/ 805731 h 1038942"/>
                <a:gd name="connsiteX3" fmla="*/ 5073946 w 6938229"/>
                <a:gd name="connsiteY3" fmla="*/ 702421 h 1038942"/>
                <a:gd name="connsiteX4" fmla="*/ 4608805 w 6938229"/>
                <a:gd name="connsiteY4" fmla="*/ 1038901 h 1038942"/>
                <a:gd name="connsiteX5" fmla="*/ 4060540 w 6938229"/>
                <a:gd name="connsiteY5" fmla="*/ 508627 h 1038942"/>
                <a:gd name="connsiteX6" fmla="*/ 3519754 w 6938229"/>
                <a:gd name="connsiteY6" fmla="*/ 463309 h 1038942"/>
                <a:gd name="connsiteX7" fmla="*/ 2370817 w 6938229"/>
                <a:gd name="connsiteY7" fmla="*/ 718767 h 1038942"/>
                <a:gd name="connsiteX8" fmla="*/ 1408593 w 6938229"/>
                <a:gd name="connsiteY8" fmla="*/ 804030 h 1038942"/>
                <a:gd name="connsiteX9" fmla="*/ 1216 w 6938229"/>
                <a:gd name="connsiteY9" fmla="*/ 382784 h 1038942"/>
                <a:gd name="connsiteX10" fmla="*/ 1366616 w 6938229"/>
                <a:gd name="connsiteY10" fmla="*/ 578951 h 1038942"/>
                <a:gd name="connsiteX11" fmla="*/ 2460190 w 6938229"/>
                <a:gd name="connsiteY11" fmla="*/ 443269 h 1038942"/>
                <a:gd name="connsiteX12" fmla="*/ 3372196 w 6938229"/>
                <a:gd name="connsiteY12" fmla="*/ 253911 h 1038942"/>
                <a:gd name="connsiteX13" fmla="*/ 4100016 w 6938229"/>
                <a:gd name="connsiteY13" fmla="*/ 303356 h 1038942"/>
                <a:gd name="connsiteX14" fmla="*/ 4606648 w 6938229"/>
                <a:gd name="connsiteY14" fmla="*/ 43 h 1038942"/>
                <a:gd name="connsiteX15" fmla="*/ 5102520 w 6938229"/>
                <a:gd name="connsiteY15" fmla="*/ 466494 h 1038942"/>
                <a:gd name="connsiteX16" fmla="*/ 5751345 w 6938229"/>
                <a:gd name="connsiteY16" fmla="*/ 575439 h 1038942"/>
                <a:gd name="connsiteX17" fmla="*/ 6288015 w 6938229"/>
                <a:gd name="connsiteY17" fmla="*/ 531704 h 1038942"/>
                <a:gd name="connsiteX18" fmla="*/ 6730284 w 6938229"/>
                <a:gd name="connsiteY18" fmla="*/ 439801 h 1038942"/>
                <a:gd name="connsiteX19" fmla="*/ 6932051 w 6938229"/>
                <a:gd name="connsiteY19" fmla="*/ 506793 h 1038942"/>
                <a:gd name="connsiteX20" fmla="*/ 6778920 w 6938229"/>
                <a:gd name="connsiteY20" fmla="*/ 693257 h 1038942"/>
                <a:gd name="connsiteX0" fmla="*/ 6778928 w 6938237"/>
                <a:gd name="connsiteY0" fmla="*/ 693257 h 1038942"/>
                <a:gd name="connsiteX1" fmla="*/ 6236734 w 6938237"/>
                <a:gd name="connsiteY1" fmla="*/ 840902 h 1038942"/>
                <a:gd name="connsiteX2" fmla="*/ 5617608 w 6938237"/>
                <a:gd name="connsiteY2" fmla="*/ 805731 h 1038942"/>
                <a:gd name="connsiteX3" fmla="*/ 5073954 w 6938237"/>
                <a:gd name="connsiteY3" fmla="*/ 702421 h 1038942"/>
                <a:gd name="connsiteX4" fmla="*/ 4608813 w 6938237"/>
                <a:gd name="connsiteY4" fmla="*/ 1038901 h 1038942"/>
                <a:gd name="connsiteX5" fmla="*/ 4060548 w 6938237"/>
                <a:gd name="connsiteY5" fmla="*/ 508627 h 1038942"/>
                <a:gd name="connsiteX6" fmla="*/ 3519762 w 6938237"/>
                <a:gd name="connsiteY6" fmla="*/ 463309 h 1038942"/>
                <a:gd name="connsiteX7" fmla="*/ 2370825 w 6938237"/>
                <a:gd name="connsiteY7" fmla="*/ 718767 h 1038942"/>
                <a:gd name="connsiteX8" fmla="*/ 1408601 w 6938237"/>
                <a:gd name="connsiteY8" fmla="*/ 804030 h 1038942"/>
                <a:gd name="connsiteX9" fmla="*/ 1224 w 6938237"/>
                <a:gd name="connsiteY9" fmla="*/ 382784 h 1038942"/>
                <a:gd name="connsiteX10" fmla="*/ 1366624 w 6938237"/>
                <a:gd name="connsiteY10" fmla="*/ 578951 h 1038942"/>
                <a:gd name="connsiteX11" fmla="*/ 2460198 w 6938237"/>
                <a:gd name="connsiteY11" fmla="*/ 443269 h 1038942"/>
                <a:gd name="connsiteX12" fmla="*/ 3372204 w 6938237"/>
                <a:gd name="connsiteY12" fmla="*/ 253911 h 1038942"/>
                <a:gd name="connsiteX13" fmla="*/ 4100024 w 6938237"/>
                <a:gd name="connsiteY13" fmla="*/ 303356 h 1038942"/>
                <a:gd name="connsiteX14" fmla="*/ 4606656 w 6938237"/>
                <a:gd name="connsiteY14" fmla="*/ 43 h 1038942"/>
                <a:gd name="connsiteX15" fmla="*/ 5102528 w 6938237"/>
                <a:gd name="connsiteY15" fmla="*/ 466494 h 1038942"/>
                <a:gd name="connsiteX16" fmla="*/ 5751353 w 6938237"/>
                <a:gd name="connsiteY16" fmla="*/ 575439 h 1038942"/>
                <a:gd name="connsiteX17" fmla="*/ 6288023 w 6938237"/>
                <a:gd name="connsiteY17" fmla="*/ 531704 h 1038942"/>
                <a:gd name="connsiteX18" fmla="*/ 6730292 w 6938237"/>
                <a:gd name="connsiteY18" fmla="*/ 439801 h 1038942"/>
                <a:gd name="connsiteX19" fmla="*/ 6932059 w 6938237"/>
                <a:gd name="connsiteY19" fmla="*/ 506793 h 1038942"/>
                <a:gd name="connsiteX20" fmla="*/ 6778928 w 6938237"/>
                <a:gd name="connsiteY20" fmla="*/ 693257 h 1038942"/>
                <a:gd name="connsiteX0" fmla="*/ 6880149 w 7039458"/>
                <a:gd name="connsiteY0" fmla="*/ 693257 h 1038942"/>
                <a:gd name="connsiteX1" fmla="*/ 6337955 w 7039458"/>
                <a:gd name="connsiteY1" fmla="*/ 840902 h 1038942"/>
                <a:gd name="connsiteX2" fmla="*/ 5718829 w 7039458"/>
                <a:gd name="connsiteY2" fmla="*/ 805731 h 1038942"/>
                <a:gd name="connsiteX3" fmla="*/ 5175175 w 7039458"/>
                <a:gd name="connsiteY3" fmla="*/ 702421 h 1038942"/>
                <a:gd name="connsiteX4" fmla="*/ 4710034 w 7039458"/>
                <a:gd name="connsiteY4" fmla="*/ 1038901 h 1038942"/>
                <a:gd name="connsiteX5" fmla="*/ 4161769 w 7039458"/>
                <a:gd name="connsiteY5" fmla="*/ 508627 h 1038942"/>
                <a:gd name="connsiteX6" fmla="*/ 3620983 w 7039458"/>
                <a:gd name="connsiteY6" fmla="*/ 463309 h 1038942"/>
                <a:gd name="connsiteX7" fmla="*/ 2472046 w 7039458"/>
                <a:gd name="connsiteY7" fmla="*/ 718767 h 1038942"/>
                <a:gd name="connsiteX8" fmla="*/ 1509822 w 7039458"/>
                <a:gd name="connsiteY8" fmla="*/ 804030 h 1038942"/>
                <a:gd name="connsiteX9" fmla="*/ 102445 w 7039458"/>
                <a:gd name="connsiteY9" fmla="*/ 382784 h 1038942"/>
                <a:gd name="connsiteX10" fmla="*/ 259871 w 7039458"/>
                <a:gd name="connsiteY10" fmla="*/ 367033 h 1038942"/>
                <a:gd name="connsiteX11" fmla="*/ 1467845 w 7039458"/>
                <a:gd name="connsiteY11" fmla="*/ 578951 h 1038942"/>
                <a:gd name="connsiteX12" fmla="*/ 2561419 w 7039458"/>
                <a:gd name="connsiteY12" fmla="*/ 443269 h 1038942"/>
                <a:gd name="connsiteX13" fmla="*/ 3473425 w 7039458"/>
                <a:gd name="connsiteY13" fmla="*/ 253911 h 1038942"/>
                <a:gd name="connsiteX14" fmla="*/ 4201245 w 7039458"/>
                <a:gd name="connsiteY14" fmla="*/ 303356 h 1038942"/>
                <a:gd name="connsiteX15" fmla="*/ 4707877 w 7039458"/>
                <a:gd name="connsiteY15" fmla="*/ 43 h 1038942"/>
                <a:gd name="connsiteX16" fmla="*/ 5203749 w 7039458"/>
                <a:gd name="connsiteY16" fmla="*/ 466494 h 1038942"/>
                <a:gd name="connsiteX17" fmla="*/ 5852574 w 7039458"/>
                <a:gd name="connsiteY17" fmla="*/ 575439 h 1038942"/>
                <a:gd name="connsiteX18" fmla="*/ 6389244 w 7039458"/>
                <a:gd name="connsiteY18" fmla="*/ 531704 h 1038942"/>
                <a:gd name="connsiteX19" fmla="*/ 6831513 w 7039458"/>
                <a:gd name="connsiteY19" fmla="*/ 439801 h 1038942"/>
                <a:gd name="connsiteX20" fmla="*/ 7033280 w 7039458"/>
                <a:gd name="connsiteY20" fmla="*/ 506793 h 1038942"/>
                <a:gd name="connsiteX21" fmla="*/ 6880149 w 7039458"/>
                <a:gd name="connsiteY21" fmla="*/ 693257 h 1038942"/>
                <a:gd name="connsiteX0" fmla="*/ 6871094 w 7030403"/>
                <a:gd name="connsiteY0" fmla="*/ 693257 h 1038942"/>
                <a:gd name="connsiteX1" fmla="*/ 6328900 w 7030403"/>
                <a:gd name="connsiteY1" fmla="*/ 840902 h 1038942"/>
                <a:gd name="connsiteX2" fmla="*/ 5709774 w 7030403"/>
                <a:gd name="connsiteY2" fmla="*/ 805731 h 1038942"/>
                <a:gd name="connsiteX3" fmla="*/ 5166120 w 7030403"/>
                <a:gd name="connsiteY3" fmla="*/ 702421 h 1038942"/>
                <a:gd name="connsiteX4" fmla="*/ 4700979 w 7030403"/>
                <a:gd name="connsiteY4" fmla="*/ 1038901 h 1038942"/>
                <a:gd name="connsiteX5" fmla="*/ 4152714 w 7030403"/>
                <a:gd name="connsiteY5" fmla="*/ 508627 h 1038942"/>
                <a:gd name="connsiteX6" fmla="*/ 3611928 w 7030403"/>
                <a:gd name="connsiteY6" fmla="*/ 463309 h 1038942"/>
                <a:gd name="connsiteX7" fmla="*/ 2462991 w 7030403"/>
                <a:gd name="connsiteY7" fmla="*/ 718767 h 1038942"/>
                <a:gd name="connsiteX8" fmla="*/ 1500767 w 7030403"/>
                <a:gd name="connsiteY8" fmla="*/ 804030 h 1038942"/>
                <a:gd name="connsiteX9" fmla="*/ 93390 w 7030403"/>
                <a:gd name="connsiteY9" fmla="*/ 382784 h 1038942"/>
                <a:gd name="connsiteX10" fmla="*/ 286396 w 7030403"/>
                <a:gd name="connsiteY10" fmla="*/ 327895 h 1038942"/>
                <a:gd name="connsiteX11" fmla="*/ 1458790 w 7030403"/>
                <a:gd name="connsiteY11" fmla="*/ 578951 h 1038942"/>
                <a:gd name="connsiteX12" fmla="*/ 2552364 w 7030403"/>
                <a:gd name="connsiteY12" fmla="*/ 443269 h 1038942"/>
                <a:gd name="connsiteX13" fmla="*/ 3464370 w 7030403"/>
                <a:gd name="connsiteY13" fmla="*/ 253911 h 1038942"/>
                <a:gd name="connsiteX14" fmla="*/ 4192190 w 7030403"/>
                <a:gd name="connsiteY14" fmla="*/ 303356 h 1038942"/>
                <a:gd name="connsiteX15" fmla="*/ 4698822 w 7030403"/>
                <a:gd name="connsiteY15" fmla="*/ 43 h 1038942"/>
                <a:gd name="connsiteX16" fmla="*/ 5194694 w 7030403"/>
                <a:gd name="connsiteY16" fmla="*/ 466494 h 1038942"/>
                <a:gd name="connsiteX17" fmla="*/ 5843519 w 7030403"/>
                <a:gd name="connsiteY17" fmla="*/ 575439 h 1038942"/>
                <a:gd name="connsiteX18" fmla="*/ 6380189 w 7030403"/>
                <a:gd name="connsiteY18" fmla="*/ 531704 h 1038942"/>
                <a:gd name="connsiteX19" fmla="*/ 6822458 w 7030403"/>
                <a:gd name="connsiteY19" fmla="*/ 439801 h 1038942"/>
                <a:gd name="connsiteX20" fmla="*/ 7024225 w 7030403"/>
                <a:gd name="connsiteY20" fmla="*/ 506793 h 1038942"/>
                <a:gd name="connsiteX21" fmla="*/ 6871094 w 7030403"/>
                <a:gd name="connsiteY21" fmla="*/ 693257 h 1038942"/>
                <a:gd name="connsiteX0" fmla="*/ 6812372 w 6971681"/>
                <a:gd name="connsiteY0" fmla="*/ 693257 h 1038942"/>
                <a:gd name="connsiteX1" fmla="*/ 6270178 w 6971681"/>
                <a:gd name="connsiteY1" fmla="*/ 840902 h 1038942"/>
                <a:gd name="connsiteX2" fmla="*/ 5651052 w 6971681"/>
                <a:gd name="connsiteY2" fmla="*/ 805731 h 1038942"/>
                <a:gd name="connsiteX3" fmla="*/ 5107398 w 6971681"/>
                <a:gd name="connsiteY3" fmla="*/ 702421 h 1038942"/>
                <a:gd name="connsiteX4" fmla="*/ 4642257 w 6971681"/>
                <a:gd name="connsiteY4" fmla="*/ 1038901 h 1038942"/>
                <a:gd name="connsiteX5" fmla="*/ 4093992 w 6971681"/>
                <a:gd name="connsiteY5" fmla="*/ 508627 h 1038942"/>
                <a:gd name="connsiteX6" fmla="*/ 3553206 w 6971681"/>
                <a:gd name="connsiteY6" fmla="*/ 463309 h 1038942"/>
                <a:gd name="connsiteX7" fmla="*/ 2404269 w 6971681"/>
                <a:gd name="connsiteY7" fmla="*/ 718767 h 1038942"/>
                <a:gd name="connsiteX8" fmla="*/ 1442045 w 6971681"/>
                <a:gd name="connsiteY8" fmla="*/ 804030 h 1038942"/>
                <a:gd name="connsiteX9" fmla="*/ 116501 w 6971681"/>
                <a:gd name="connsiteY9" fmla="*/ 517987 h 1038942"/>
                <a:gd name="connsiteX10" fmla="*/ 227674 w 6971681"/>
                <a:gd name="connsiteY10" fmla="*/ 327895 h 1038942"/>
                <a:gd name="connsiteX11" fmla="*/ 1400068 w 6971681"/>
                <a:gd name="connsiteY11" fmla="*/ 578951 h 1038942"/>
                <a:gd name="connsiteX12" fmla="*/ 2493642 w 6971681"/>
                <a:gd name="connsiteY12" fmla="*/ 443269 h 1038942"/>
                <a:gd name="connsiteX13" fmla="*/ 3405648 w 6971681"/>
                <a:gd name="connsiteY13" fmla="*/ 253911 h 1038942"/>
                <a:gd name="connsiteX14" fmla="*/ 4133468 w 6971681"/>
                <a:gd name="connsiteY14" fmla="*/ 303356 h 1038942"/>
                <a:gd name="connsiteX15" fmla="*/ 4640100 w 6971681"/>
                <a:gd name="connsiteY15" fmla="*/ 43 h 1038942"/>
                <a:gd name="connsiteX16" fmla="*/ 5135972 w 6971681"/>
                <a:gd name="connsiteY16" fmla="*/ 466494 h 1038942"/>
                <a:gd name="connsiteX17" fmla="*/ 5784797 w 6971681"/>
                <a:gd name="connsiteY17" fmla="*/ 575439 h 1038942"/>
                <a:gd name="connsiteX18" fmla="*/ 6321467 w 6971681"/>
                <a:gd name="connsiteY18" fmla="*/ 531704 h 1038942"/>
                <a:gd name="connsiteX19" fmla="*/ 6763736 w 6971681"/>
                <a:gd name="connsiteY19" fmla="*/ 439801 h 1038942"/>
                <a:gd name="connsiteX20" fmla="*/ 6965503 w 6971681"/>
                <a:gd name="connsiteY20" fmla="*/ 506793 h 1038942"/>
                <a:gd name="connsiteX21" fmla="*/ 6812372 w 6971681"/>
                <a:gd name="connsiteY21" fmla="*/ 693257 h 1038942"/>
                <a:gd name="connsiteX0" fmla="*/ 6823864 w 6983173"/>
                <a:gd name="connsiteY0" fmla="*/ 693257 h 1038942"/>
                <a:gd name="connsiteX1" fmla="*/ 6281670 w 6983173"/>
                <a:gd name="connsiteY1" fmla="*/ 840902 h 1038942"/>
                <a:gd name="connsiteX2" fmla="*/ 5662544 w 6983173"/>
                <a:gd name="connsiteY2" fmla="*/ 805731 h 1038942"/>
                <a:gd name="connsiteX3" fmla="*/ 5118890 w 6983173"/>
                <a:gd name="connsiteY3" fmla="*/ 702421 h 1038942"/>
                <a:gd name="connsiteX4" fmla="*/ 4653749 w 6983173"/>
                <a:gd name="connsiteY4" fmla="*/ 1038901 h 1038942"/>
                <a:gd name="connsiteX5" fmla="*/ 4105484 w 6983173"/>
                <a:gd name="connsiteY5" fmla="*/ 508627 h 1038942"/>
                <a:gd name="connsiteX6" fmla="*/ 3564698 w 6983173"/>
                <a:gd name="connsiteY6" fmla="*/ 463309 h 1038942"/>
                <a:gd name="connsiteX7" fmla="*/ 2415761 w 6983173"/>
                <a:gd name="connsiteY7" fmla="*/ 718767 h 1038942"/>
                <a:gd name="connsiteX8" fmla="*/ 1453537 w 6983173"/>
                <a:gd name="connsiteY8" fmla="*/ 804030 h 1038942"/>
                <a:gd name="connsiteX9" fmla="*/ 127993 w 6983173"/>
                <a:gd name="connsiteY9" fmla="*/ 517987 h 1038942"/>
                <a:gd name="connsiteX10" fmla="*/ 207144 w 6983173"/>
                <a:gd name="connsiteY10" fmla="*/ 306547 h 1038942"/>
                <a:gd name="connsiteX11" fmla="*/ 1411560 w 6983173"/>
                <a:gd name="connsiteY11" fmla="*/ 578951 h 1038942"/>
                <a:gd name="connsiteX12" fmla="*/ 2505134 w 6983173"/>
                <a:gd name="connsiteY12" fmla="*/ 443269 h 1038942"/>
                <a:gd name="connsiteX13" fmla="*/ 3417140 w 6983173"/>
                <a:gd name="connsiteY13" fmla="*/ 253911 h 1038942"/>
                <a:gd name="connsiteX14" fmla="*/ 4144960 w 6983173"/>
                <a:gd name="connsiteY14" fmla="*/ 303356 h 1038942"/>
                <a:gd name="connsiteX15" fmla="*/ 4651592 w 6983173"/>
                <a:gd name="connsiteY15" fmla="*/ 43 h 1038942"/>
                <a:gd name="connsiteX16" fmla="*/ 5147464 w 6983173"/>
                <a:gd name="connsiteY16" fmla="*/ 466494 h 1038942"/>
                <a:gd name="connsiteX17" fmla="*/ 5796289 w 6983173"/>
                <a:gd name="connsiteY17" fmla="*/ 575439 h 1038942"/>
                <a:gd name="connsiteX18" fmla="*/ 6332959 w 6983173"/>
                <a:gd name="connsiteY18" fmla="*/ 531704 h 1038942"/>
                <a:gd name="connsiteX19" fmla="*/ 6775228 w 6983173"/>
                <a:gd name="connsiteY19" fmla="*/ 439801 h 1038942"/>
                <a:gd name="connsiteX20" fmla="*/ 6976995 w 6983173"/>
                <a:gd name="connsiteY20" fmla="*/ 506793 h 1038942"/>
                <a:gd name="connsiteX21" fmla="*/ 6823864 w 6983173"/>
                <a:gd name="connsiteY21" fmla="*/ 693257 h 1038942"/>
                <a:gd name="connsiteX0" fmla="*/ 6816385 w 6975694"/>
                <a:gd name="connsiteY0" fmla="*/ 693257 h 1038942"/>
                <a:gd name="connsiteX1" fmla="*/ 6274191 w 6975694"/>
                <a:gd name="connsiteY1" fmla="*/ 840902 h 1038942"/>
                <a:gd name="connsiteX2" fmla="*/ 5655065 w 6975694"/>
                <a:gd name="connsiteY2" fmla="*/ 805731 h 1038942"/>
                <a:gd name="connsiteX3" fmla="*/ 5111411 w 6975694"/>
                <a:gd name="connsiteY3" fmla="*/ 702421 h 1038942"/>
                <a:gd name="connsiteX4" fmla="*/ 4646270 w 6975694"/>
                <a:gd name="connsiteY4" fmla="*/ 1038901 h 1038942"/>
                <a:gd name="connsiteX5" fmla="*/ 4098005 w 6975694"/>
                <a:gd name="connsiteY5" fmla="*/ 508627 h 1038942"/>
                <a:gd name="connsiteX6" fmla="*/ 3557219 w 6975694"/>
                <a:gd name="connsiteY6" fmla="*/ 463309 h 1038942"/>
                <a:gd name="connsiteX7" fmla="*/ 2408282 w 6975694"/>
                <a:gd name="connsiteY7" fmla="*/ 718767 h 1038942"/>
                <a:gd name="connsiteX8" fmla="*/ 1446058 w 6975694"/>
                <a:gd name="connsiteY8" fmla="*/ 804030 h 1038942"/>
                <a:gd name="connsiteX9" fmla="*/ 120514 w 6975694"/>
                <a:gd name="connsiteY9" fmla="*/ 517987 h 1038942"/>
                <a:gd name="connsiteX10" fmla="*/ 199665 w 6975694"/>
                <a:gd name="connsiteY10" fmla="*/ 306547 h 1038942"/>
                <a:gd name="connsiteX11" fmla="*/ 1404081 w 6975694"/>
                <a:gd name="connsiteY11" fmla="*/ 578951 h 1038942"/>
                <a:gd name="connsiteX12" fmla="*/ 2497655 w 6975694"/>
                <a:gd name="connsiteY12" fmla="*/ 443269 h 1038942"/>
                <a:gd name="connsiteX13" fmla="*/ 3409661 w 6975694"/>
                <a:gd name="connsiteY13" fmla="*/ 253911 h 1038942"/>
                <a:gd name="connsiteX14" fmla="*/ 4137481 w 6975694"/>
                <a:gd name="connsiteY14" fmla="*/ 303356 h 1038942"/>
                <a:gd name="connsiteX15" fmla="*/ 4644113 w 6975694"/>
                <a:gd name="connsiteY15" fmla="*/ 43 h 1038942"/>
                <a:gd name="connsiteX16" fmla="*/ 5139985 w 6975694"/>
                <a:gd name="connsiteY16" fmla="*/ 466494 h 1038942"/>
                <a:gd name="connsiteX17" fmla="*/ 5788810 w 6975694"/>
                <a:gd name="connsiteY17" fmla="*/ 575439 h 1038942"/>
                <a:gd name="connsiteX18" fmla="*/ 6325480 w 6975694"/>
                <a:gd name="connsiteY18" fmla="*/ 531704 h 1038942"/>
                <a:gd name="connsiteX19" fmla="*/ 6767749 w 6975694"/>
                <a:gd name="connsiteY19" fmla="*/ 439801 h 1038942"/>
                <a:gd name="connsiteX20" fmla="*/ 6969516 w 6975694"/>
                <a:gd name="connsiteY20" fmla="*/ 506793 h 1038942"/>
                <a:gd name="connsiteX21" fmla="*/ 6816385 w 6975694"/>
                <a:gd name="connsiteY21" fmla="*/ 693257 h 1038942"/>
                <a:gd name="connsiteX0" fmla="*/ 6767089 w 6926398"/>
                <a:gd name="connsiteY0" fmla="*/ 693257 h 1038942"/>
                <a:gd name="connsiteX1" fmla="*/ 6224895 w 6926398"/>
                <a:gd name="connsiteY1" fmla="*/ 840902 h 1038942"/>
                <a:gd name="connsiteX2" fmla="*/ 5605769 w 6926398"/>
                <a:gd name="connsiteY2" fmla="*/ 805731 h 1038942"/>
                <a:gd name="connsiteX3" fmla="*/ 5062115 w 6926398"/>
                <a:gd name="connsiteY3" fmla="*/ 702421 h 1038942"/>
                <a:gd name="connsiteX4" fmla="*/ 4596974 w 6926398"/>
                <a:gd name="connsiteY4" fmla="*/ 1038901 h 1038942"/>
                <a:gd name="connsiteX5" fmla="*/ 4048709 w 6926398"/>
                <a:gd name="connsiteY5" fmla="*/ 508627 h 1038942"/>
                <a:gd name="connsiteX6" fmla="*/ 3507923 w 6926398"/>
                <a:gd name="connsiteY6" fmla="*/ 463309 h 1038942"/>
                <a:gd name="connsiteX7" fmla="*/ 2358986 w 6926398"/>
                <a:gd name="connsiteY7" fmla="*/ 718767 h 1038942"/>
                <a:gd name="connsiteX8" fmla="*/ 1396762 w 6926398"/>
                <a:gd name="connsiteY8" fmla="*/ 804030 h 1038942"/>
                <a:gd name="connsiteX9" fmla="*/ 71218 w 6926398"/>
                <a:gd name="connsiteY9" fmla="*/ 517987 h 1038942"/>
                <a:gd name="connsiteX10" fmla="*/ 150369 w 6926398"/>
                <a:gd name="connsiteY10" fmla="*/ 306547 h 1038942"/>
                <a:gd name="connsiteX11" fmla="*/ 1354785 w 6926398"/>
                <a:gd name="connsiteY11" fmla="*/ 578951 h 1038942"/>
                <a:gd name="connsiteX12" fmla="*/ 2448359 w 6926398"/>
                <a:gd name="connsiteY12" fmla="*/ 443269 h 1038942"/>
                <a:gd name="connsiteX13" fmla="*/ 3360365 w 6926398"/>
                <a:gd name="connsiteY13" fmla="*/ 253911 h 1038942"/>
                <a:gd name="connsiteX14" fmla="*/ 4088185 w 6926398"/>
                <a:gd name="connsiteY14" fmla="*/ 303356 h 1038942"/>
                <a:gd name="connsiteX15" fmla="*/ 4594817 w 6926398"/>
                <a:gd name="connsiteY15" fmla="*/ 43 h 1038942"/>
                <a:gd name="connsiteX16" fmla="*/ 5090689 w 6926398"/>
                <a:gd name="connsiteY16" fmla="*/ 466494 h 1038942"/>
                <a:gd name="connsiteX17" fmla="*/ 5739514 w 6926398"/>
                <a:gd name="connsiteY17" fmla="*/ 575439 h 1038942"/>
                <a:gd name="connsiteX18" fmla="*/ 6276184 w 6926398"/>
                <a:gd name="connsiteY18" fmla="*/ 531704 h 1038942"/>
                <a:gd name="connsiteX19" fmla="*/ 6718453 w 6926398"/>
                <a:gd name="connsiteY19" fmla="*/ 439801 h 1038942"/>
                <a:gd name="connsiteX20" fmla="*/ 6920220 w 6926398"/>
                <a:gd name="connsiteY20" fmla="*/ 506793 h 1038942"/>
                <a:gd name="connsiteX21" fmla="*/ 6767089 w 6926398"/>
                <a:gd name="connsiteY21" fmla="*/ 693257 h 1038942"/>
                <a:gd name="connsiteX0" fmla="*/ 6761148 w 6920457"/>
                <a:gd name="connsiteY0" fmla="*/ 693257 h 1038942"/>
                <a:gd name="connsiteX1" fmla="*/ 6218954 w 6920457"/>
                <a:gd name="connsiteY1" fmla="*/ 840902 h 1038942"/>
                <a:gd name="connsiteX2" fmla="*/ 5599828 w 6920457"/>
                <a:gd name="connsiteY2" fmla="*/ 805731 h 1038942"/>
                <a:gd name="connsiteX3" fmla="*/ 5056174 w 6920457"/>
                <a:gd name="connsiteY3" fmla="*/ 702421 h 1038942"/>
                <a:gd name="connsiteX4" fmla="*/ 4591033 w 6920457"/>
                <a:gd name="connsiteY4" fmla="*/ 1038901 h 1038942"/>
                <a:gd name="connsiteX5" fmla="*/ 4042768 w 6920457"/>
                <a:gd name="connsiteY5" fmla="*/ 508627 h 1038942"/>
                <a:gd name="connsiteX6" fmla="*/ 3501982 w 6920457"/>
                <a:gd name="connsiteY6" fmla="*/ 463309 h 1038942"/>
                <a:gd name="connsiteX7" fmla="*/ 2353045 w 6920457"/>
                <a:gd name="connsiteY7" fmla="*/ 718767 h 1038942"/>
                <a:gd name="connsiteX8" fmla="*/ 1390821 w 6920457"/>
                <a:gd name="connsiteY8" fmla="*/ 804030 h 1038942"/>
                <a:gd name="connsiteX9" fmla="*/ 65277 w 6920457"/>
                <a:gd name="connsiteY9" fmla="*/ 517987 h 1038942"/>
                <a:gd name="connsiteX10" fmla="*/ 144428 w 6920457"/>
                <a:gd name="connsiteY10" fmla="*/ 306547 h 1038942"/>
                <a:gd name="connsiteX11" fmla="*/ 1348844 w 6920457"/>
                <a:gd name="connsiteY11" fmla="*/ 578951 h 1038942"/>
                <a:gd name="connsiteX12" fmla="*/ 2442418 w 6920457"/>
                <a:gd name="connsiteY12" fmla="*/ 443269 h 1038942"/>
                <a:gd name="connsiteX13" fmla="*/ 3354424 w 6920457"/>
                <a:gd name="connsiteY13" fmla="*/ 253911 h 1038942"/>
                <a:gd name="connsiteX14" fmla="*/ 4082244 w 6920457"/>
                <a:gd name="connsiteY14" fmla="*/ 303356 h 1038942"/>
                <a:gd name="connsiteX15" fmla="*/ 4588876 w 6920457"/>
                <a:gd name="connsiteY15" fmla="*/ 43 h 1038942"/>
                <a:gd name="connsiteX16" fmla="*/ 5084748 w 6920457"/>
                <a:gd name="connsiteY16" fmla="*/ 466494 h 1038942"/>
                <a:gd name="connsiteX17" fmla="*/ 5733573 w 6920457"/>
                <a:gd name="connsiteY17" fmla="*/ 575439 h 1038942"/>
                <a:gd name="connsiteX18" fmla="*/ 6270243 w 6920457"/>
                <a:gd name="connsiteY18" fmla="*/ 531704 h 1038942"/>
                <a:gd name="connsiteX19" fmla="*/ 6712512 w 6920457"/>
                <a:gd name="connsiteY19" fmla="*/ 439801 h 1038942"/>
                <a:gd name="connsiteX20" fmla="*/ 6914279 w 6920457"/>
                <a:gd name="connsiteY20" fmla="*/ 506793 h 1038942"/>
                <a:gd name="connsiteX21" fmla="*/ 6761148 w 6920457"/>
                <a:gd name="connsiteY21" fmla="*/ 693257 h 1038942"/>
                <a:gd name="connsiteX0" fmla="*/ 6768564 w 6927873"/>
                <a:gd name="connsiteY0" fmla="*/ 693257 h 1038942"/>
                <a:gd name="connsiteX1" fmla="*/ 6226370 w 6927873"/>
                <a:gd name="connsiteY1" fmla="*/ 840902 h 1038942"/>
                <a:gd name="connsiteX2" fmla="*/ 5607244 w 6927873"/>
                <a:gd name="connsiteY2" fmla="*/ 805731 h 1038942"/>
                <a:gd name="connsiteX3" fmla="*/ 5063590 w 6927873"/>
                <a:gd name="connsiteY3" fmla="*/ 702421 h 1038942"/>
                <a:gd name="connsiteX4" fmla="*/ 4598449 w 6927873"/>
                <a:gd name="connsiteY4" fmla="*/ 1038901 h 1038942"/>
                <a:gd name="connsiteX5" fmla="*/ 4050184 w 6927873"/>
                <a:gd name="connsiteY5" fmla="*/ 508627 h 1038942"/>
                <a:gd name="connsiteX6" fmla="*/ 3509398 w 6927873"/>
                <a:gd name="connsiteY6" fmla="*/ 463309 h 1038942"/>
                <a:gd name="connsiteX7" fmla="*/ 2360461 w 6927873"/>
                <a:gd name="connsiteY7" fmla="*/ 718767 h 1038942"/>
                <a:gd name="connsiteX8" fmla="*/ 1398237 w 6927873"/>
                <a:gd name="connsiteY8" fmla="*/ 804030 h 1038942"/>
                <a:gd name="connsiteX9" fmla="*/ 72693 w 6927873"/>
                <a:gd name="connsiteY9" fmla="*/ 517987 h 1038942"/>
                <a:gd name="connsiteX10" fmla="*/ 151844 w 6927873"/>
                <a:gd name="connsiteY10" fmla="*/ 306547 h 1038942"/>
                <a:gd name="connsiteX11" fmla="*/ 1356260 w 6927873"/>
                <a:gd name="connsiteY11" fmla="*/ 578951 h 1038942"/>
                <a:gd name="connsiteX12" fmla="*/ 2449834 w 6927873"/>
                <a:gd name="connsiteY12" fmla="*/ 443269 h 1038942"/>
                <a:gd name="connsiteX13" fmla="*/ 3361840 w 6927873"/>
                <a:gd name="connsiteY13" fmla="*/ 253911 h 1038942"/>
                <a:gd name="connsiteX14" fmla="*/ 4089660 w 6927873"/>
                <a:gd name="connsiteY14" fmla="*/ 303356 h 1038942"/>
                <a:gd name="connsiteX15" fmla="*/ 4596292 w 6927873"/>
                <a:gd name="connsiteY15" fmla="*/ 43 h 1038942"/>
                <a:gd name="connsiteX16" fmla="*/ 5092164 w 6927873"/>
                <a:gd name="connsiteY16" fmla="*/ 466494 h 1038942"/>
                <a:gd name="connsiteX17" fmla="*/ 5740989 w 6927873"/>
                <a:gd name="connsiteY17" fmla="*/ 575439 h 1038942"/>
                <a:gd name="connsiteX18" fmla="*/ 6277659 w 6927873"/>
                <a:gd name="connsiteY18" fmla="*/ 531704 h 1038942"/>
                <a:gd name="connsiteX19" fmla="*/ 6719928 w 6927873"/>
                <a:gd name="connsiteY19" fmla="*/ 439801 h 1038942"/>
                <a:gd name="connsiteX20" fmla="*/ 6921695 w 6927873"/>
                <a:gd name="connsiteY20" fmla="*/ 506793 h 1038942"/>
                <a:gd name="connsiteX21" fmla="*/ 6768564 w 6927873"/>
                <a:gd name="connsiteY21" fmla="*/ 693257 h 1038942"/>
                <a:gd name="connsiteX0" fmla="*/ 6774430 w 6933739"/>
                <a:gd name="connsiteY0" fmla="*/ 693257 h 1038942"/>
                <a:gd name="connsiteX1" fmla="*/ 6232236 w 6933739"/>
                <a:gd name="connsiteY1" fmla="*/ 840902 h 1038942"/>
                <a:gd name="connsiteX2" fmla="*/ 5613110 w 6933739"/>
                <a:gd name="connsiteY2" fmla="*/ 805731 h 1038942"/>
                <a:gd name="connsiteX3" fmla="*/ 5069456 w 6933739"/>
                <a:gd name="connsiteY3" fmla="*/ 702421 h 1038942"/>
                <a:gd name="connsiteX4" fmla="*/ 4604315 w 6933739"/>
                <a:gd name="connsiteY4" fmla="*/ 1038901 h 1038942"/>
                <a:gd name="connsiteX5" fmla="*/ 4056050 w 6933739"/>
                <a:gd name="connsiteY5" fmla="*/ 508627 h 1038942"/>
                <a:gd name="connsiteX6" fmla="*/ 3515264 w 6933739"/>
                <a:gd name="connsiteY6" fmla="*/ 463309 h 1038942"/>
                <a:gd name="connsiteX7" fmla="*/ 2366327 w 6933739"/>
                <a:gd name="connsiteY7" fmla="*/ 718767 h 1038942"/>
                <a:gd name="connsiteX8" fmla="*/ 1404103 w 6933739"/>
                <a:gd name="connsiteY8" fmla="*/ 804030 h 1038942"/>
                <a:gd name="connsiteX9" fmla="*/ 78559 w 6933739"/>
                <a:gd name="connsiteY9" fmla="*/ 517987 h 1038942"/>
                <a:gd name="connsiteX10" fmla="*/ 143478 w 6933739"/>
                <a:gd name="connsiteY10" fmla="*/ 295874 h 1038942"/>
                <a:gd name="connsiteX11" fmla="*/ 1362126 w 6933739"/>
                <a:gd name="connsiteY11" fmla="*/ 578951 h 1038942"/>
                <a:gd name="connsiteX12" fmla="*/ 2455700 w 6933739"/>
                <a:gd name="connsiteY12" fmla="*/ 443269 h 1038942"/>
                <a:gd name="connsiteX13" fmla="*/ 3367706 w 6933739"/>
                <a:gd name="connsiteY13" fmla="*/ 253911 h 1038942"/>
                <a:gd name="connsiteX14" fmla="*/ 4095526 w 6933739"/>
                <a:gd name="connsiteY14" fmla="*/ 303356 h 1038942"/>
                <a:gd name="connsiteX15" fmla="*/ 4602158 w 6933739"/>
                <a:gd name="connsiteY15" fmla="*/ 43 h 1038942"/>
                <a:gd name="connsiteX16" fmla="*/ 5098030 w 6933739"/>
                <a:gd name="connsiteY16" fmla="*/ 466494 h 1038942"/>
                <a:gd name="connsiteX17" fmla="*/ 5746855 w 6933739"/>
                <a:gd name="connsiteY17" fmla="*/ 575439 h 1038942"/>
                <a:gd name="connsiteX18" fmla="*/ 6283525 w 6933739"/>
                <a:gd name="connsiteY18" fmla="*/ 531704 h 1038942"/>
                <a:gd name="connsiteX19" fmla="*/ 6725794 w 6933739"/>
                <a:gd name="connsiteY19" fmla="*/ 439801 h 1038942"/>
                <a:gd name="connsiteX20" fmla="*/ 6927561 w 6933739"/>
                <a:gd name="connsiteY20" fmla="*/ 506793 h 1038942"/>
                <a:gd name="connsiteX21" fmla="*/ 6774430 w 6933739"/>
                <a:gd name="connsiteY21" fmla="*/ 693257 h 1038942"/>
                <a:gd name="connsiteX0" fmla="*/ 6774430 w 6933739"/>
                <a:gd name="connsiteY0" fmla="*/ 693257 h 1038942"/>
                <a:gd name="connsiteX1" fmla="*/ 6232236 w 6933739"/>
                <a:gd name="connsiteY1" fmla="*/ 840902 h 1038942"/>
                <a:gd name="connsiteX2" fmla="*/ 5613110 w 6933739"/>
                <a:gd name="connsiteY2" fmla="*/ 805731 h 1038942"/>
                <a:gd name="connsiteX3" fmla="*/ 5069456 w 6933739"/>
                <a:gd name="connsiteY3" fmla="*/ 702421 h 1038942"/>
                <a:gd name="connsiteX4" fmla="*/ 4604315 w 6933739"/>
                <a:gd name="connsiteY4" fmla="*/ 1038901 h 1038942"/>
                <a:gd name="connsiteX5" fmla="*/ 4056050 w 6933739"/>
                <a:gd name="connsiteY5" fmla="*/ 508627 h 1038942"/>
                <a:gd name="connsiteX6" fmla="*/ 3515264 w 6933739"/>
                <a:gd name="connsiteY6" fmla="*/ 463309 h 1038942"/>
                <a:gd name="connsiteX7" fmla="*/ 2366327 w 6933739"/>
                <a:gd name="connsiteY7" fmla="*/ 718767 h 1038942"/>
                <a:gd name="connsiteX8" fmla="*/ 1404103 w 6933739"/>
                <a:gd name="connsiteY8" fmla="*/ 804030 h 1038942"/>
                <a:gd name="connsiteX9" fmla="*/ 78559 w 6933739"/>
                <a:gd name="connsiteY9" fmla="*/ 517987 h 1038942"/>
                <a:gd name="connsiteX10" fmla="*/ 143478 w 6933739"/>
                <a:gd name="connsiteY10" fmla="*/ 295874 h 1038942"/>
                <a:gd name="connsiteX11" fmla="*/ 1362126 w 6933739"/>
                <a:gd name="connsiteY11" fmla="*/ 578951 h 1038942"/>
                <a:gd name="connsiteX12" fmla="*/ 2455700 w 6933739"/>
                <a:gd name="connsiteY12" fmla="*/ 443269 h 1038942"/>
                <a:gd name="connsiteX13" fmla="*/ 3367706 w 6933739"/>
                <a:gd name="connsiteY13" fmla="*/ 253911 h 1038942"/>
                <a:gd name="connsiteX14" fmla="*/ 4095526 w 6933739"/>
                <a:gd name="connsiteY14" fmla="*/ 303356 h 1038942"/>
                <a:gd name="connsiteX15" fmla="*/ 4602158 w 6933739"/>
                <a:gd name="connsiteY15" fmla="*/ 43 h 1038942"/>
                <a:gd name="connsiteX16" fmla="*/ 5098030 w 6933739"/>
                <a:gd name="connsiteY16" fmla="*/ 466494 h 1038942"/>
                <a:gd name="connsiteX17" fmla="*/ 5746855 w 6933739"/>
                <a:gd name="connsiteY17" fmla="*/ 575439 h 1038942"/>
                <a:gd name="connsiteX18" fmla="*/ 6283525 w 6933739"/>
                <a:gd name="connsiteY18" fmla="*/ 531704 h 1038942"/>
                <a:gd name="connsiteX19" fmla="*/ 6725794 w 6933739"/>
                <a:gd name="connsiteY19" fmla="*/ 439801 h 1038942"/>
                <a:gd name="connsiteX20" fmla="*/ 6927561 w 6933739"/>
                <a:gd name="connsiteY20" fmla="*/ 506793 h 1038942"/>
                <a:gd name="connsiteX21" fmla="*/ 6774430 w 6933739"/>
                <a:gd name="connsiteY21" fmla="*/ 693257 h 1038942"/>
                <a:gd name="connsiteX0" fmla="*/ 6774430 w 6933739"/>
                <a:gd name="connsiteY0" fmla="*/ 693257 h 1038942"/>
                <a:gd name="connsiteX1" fmla="*/ 6232236 w 6933739"/>
                <a:gd name="connsiteY1" fmla="*/ 840902 h 1038942"/>
                <a:gd name="connsiteX2" fmla="*/ 5613110 w 6933739"/>
                <a:gd name="connsiteY2" fmla="*/ 805731 h 1038942"/>
                <a:gd name="connsiteX3" fmla="*/ 5069456 w 6933739"/>
                <a:gd name="connsiteY3" fmla="*/ 702421 h 1038942"/>
                <a:gd name="connsiteX4" fmla="*/ 4604315 w 6933739"/>
                <a:gd name="connsiteY4" fmla="*/ 1038901 h 1038942"/>
                <a:gd name="connsiteX5" fmla="*/ 4056050 w 6933739"/>
                <a:gd name="connsiteY5" fmla="*/ 508627 h 1038942"/>
                <a:gd name="connsiteX6" fmla="*/ 3515264 w 6933739"/>
                <a:gd name="connsiteY6" fmla="*/ 463309 h 1038942"/>
                <a:gd name="connsiteX7" fmla="*/ 2366327 w 6933739"/>
                <a:gd name="connsiteY7" fmla="*/ 718767 h 1038942"/>
                <a:gd name="connsiteX8" fmla="*/ 1404103 w 6933739"/>
                <a:gd name="connsiteY8" fmla="*/ 804030 h 1038942"/>
                <a:gd name="connsiteX9" fmla="*/ 78559 w 6933739"/>
                <a:gd name="connsiteY9" fmla="*/ 517987 h 1038942"/>
                <a:gd name="connsiteX10" fmla="*/ 143478 w 6933739"/>
                <a:gd name="connsiteY10" fmla="*/ 295874 h 1038942"/>
                <a:gd name="connsiteX11" fmla="*/ 1362126 w 6933739"/>
                <a:gd name="connsiteY11" fmla="*/ 571835 h 1038942"/>
                <a:gd name="connsiteX12" fmla="*/ 2455700 w 6933739"/>
                <a:gd name="connsiteY12" fmla="*/ 443269 h 1038942"/>
                <a:gd name="connsiteX13" fmla="*/ 3367706 w 6933739"/>
                <a:gd name="connsiteY13" fmla="*/ 253911 h 1038942"/>
                <a:gd name="connsiteX14" fmla="*/ 4095526 w 6933739"/>
                <a:gd name="connsiteY14" fmla="*/ 303356 h 1038942"/>
                <a:gd name="connsiteX15" fmla="*/ 4602158 w 6933739"/>
                <a:gd name="connsiteY15" fmla="*/ 43 h 1038942"/>
                <a:gd name="connsiteX16" fmla="*/ 5098030 w 6933739"/>
                <a:gd name="connsiteY16" fmla="*/ 466494 h 1038942"/>
                <a:gd name="connsiteX17" fmla="*/ 5746855 w 6933739"/>
                <a:gd name="connsiteY17" fmla="*/ 575439 h 1038942"/>
                <a:gd name="connsiteX18" fmla="*/ 6283525 w 6933739"/>
                <a:gd name="connsiteY18" fmla="*/ 531704 h 1038942"/>
                <a:gd name="connsiteX19" fmla="*/ 6725794 w 6933739"/>
                <a:gd name="connsiteY19" fmla="*/ 439801 h 1038942"/>
                <a:gd name="connsiteX20" fmla="*/ 6927561 w 6933739"/>
                <a:gd name="connsiteY20" fmla="*/ 506793 h 1038942"/>
                <a:gd name="connsiteX21" fmla="*/ 6774430 w 6933739"/>
                <a:gd name="connsiteY21" fmla="*/ 693257 h 1038942"/>
                <a:gd name="connsiteX0" fmla="*/ 6774430 w 6933739"/>
                <a:gd name="connsiteY0" fmla="*/ 693257 h 1038942"/>
                <a:gd name="connsiteX1" fmla="*/ 6232236 w 6933739"/>
                <a:gd name="connsiteY1" fmla="*/ 840902 h 1038942"/>
                <a:gd name="connsiteX2" fmla="*/ 5613110 w 6933739"/>
                <a:gd name="connsiteY2" fmla="*/ 805731 h 1038942"/>
                <a:gd name="connsiteX3" fmla="*/ 5069456 w 6933739"/>
                <a:gd name="connsiteY3" fmla="*/ 702421 h 1038942"/>
                <a:gd name="connsiteX4" fmla="*/ 4604315 w 6933739"/>
                <a:gd name="connsiteY4" fmla="*/ 1038901 h 1038942"/>
                <a:gd name="connsiteX5" fmla="*/ 4056050 w 6933739"/>
                <a:gd name="connsiteY5" fmla="*/ 508627 h 1038942"/>
                <a:gd name="connsiteX6" fmla="*/ 3515264 w 6933739"/>
                <a:gd name="connsiteY6" fmla="*/ 463309 h 1038942"/>
                <a:gd name="connsiteX7" fmla="*/ 2366327 w 6933739"/>
                <a:gd name="connsiteY7" fmla="*/ 718767 h 1038942"/>
                <a:gd name="connsiteX8" fmla="*/ 1190624 w 6933739"/>
                <a:gd name="connsiteY8" fmla="*/ 779124 h 1038942"/>
                <a:gd name="connsiteX9" fmla="*/ 78559 w 6933739"/>
                <a:gd name="connsiteY9" fmla="*/ 517987 h 1038942"/>
                <a:gd name="connsiteX10" fmla="*/ 143478 w 6933739"/>
                <a:gd name="connsiteY10" fmla="*/ 295874 h 1038942"/>
                <a:gd name="connsiteX11" fmla="*/ 1362126 w 6933739"/>
                <a:gd name="connsiteY11" fmla="*/ 571835 h 1038942"/>
                <a:gd name="connsiteX12" fmla="*/ 2455700 w 6933739"/>
                <a:gd name="connsiteY12" fmla="*/ 443269 h 1038942"/>
                <a:gd name="connsiteX13" fmla="*/ 3367706 w 6933739"/>
                <a:gd name="connsiteY13" fmla="*/ 253911 h 1038942"/>
                <a:gd name="connsiteX14" fmla="*/ 4095526 w 6933739"/>
                <a:gd name="connsiteY14" fmla="*/ 303356 h 1038942"/>
                <a:gd name="connsiteX15" fmla="*/ 4602158 w 6933739"/>
                <a:gd name="connsiteY15" fmla="*/ 43 h 1038942"/>
                <a:gd name="connsiteX16" fmla="*/ 5098030 w 6933739"/>
                <a:gd name="connsiteY16" fmla="*/ 466494 h 1038942"/>
                <a:gd name="connsiteX17" fmla="*/ 5746855 w 6933739"/>
                <a:gd name="connsiteY17" fmla="*/ 575439 h 1038942"/>
                <a:gd name="connsiteX18" fmla="*/ 6283525 w 6933739"/>
                <a:gd name="connsiteY18" fmla="*/ 531704 h 1038942"/>
                <a:gd name="connsiteX19" fmla="*/ 6725794 w 6933739"/>
                <a:gd name="connsiteY19" fmla="*/ 439801 h 1038942"/>
                <a:gd name="connsiteX20" fmla="*/ 6927561 w 6933739"/>
                <a:gd name="connsiteY20" fmla="*/ 506793 h 1038942"/>
                <a:gd name="connsiteX21" fmla="*/ 6774430 w 6933739"/>
                <a:gd name="connsiteY21" fmla="*/ 693257 h 1038942"/>
                <a:gd name="connsiteX0" fmla="*/ 6774430 w 6933739"/>
                <a:gd name="connsiteY0" fmla="*/ 693257 h 1038942"/>
                <a:gd name="connsiteX1" fmla="*/ 6232236 w 6933739"/>
                <a:gd name="connsiteY1" fmla="*/ 840902 h 1038942"/>
                <a:gd name="connsiteX2" fmla="*/ 5613110 w 6933739"/>
                <a:gd name="connsiteY2" fmla="*/ 805731 h 1038942"/>
                <a:gd name="connsiteX3" fmla="*/ 5069456 w 6933739"/>
                <a:gd name="connsiteY3" fmla="*/ 702421 h 1038942"/>
                <a:gd name="connsiteX4" fmla="*/ 4604315 w 6933739"/>
                <a:gd name="connsiteY4" fmla="*/ 1038901 h 1038942"/>
                <a:gd name="connsiteX5" fmla="*/ 4056050 w 6933739"/>
                <a:gd name="connsiteY5" fmla="*/ 508627 h 1038942"/>
                <a:gd name="connsiteX6" fmla="*/ 3515264 w 6933739"/>
                <a:gd name="connsiteY6" fmla="*/ 463309 h 1038942"/>
                <a:gd name="connsiteX7" fmla="*/ 2366327 w 6933739"/>
                <a:gd name="connsiteY7" fmla="*/ 718767 h 1038942"/>
                <a:gd name="connsiteX8" fmla="*/ 1190624 w 6933739"/>
                <a:gd name="connsiteY8" fmla="*/ 779124 h 1038942"/>
                <a:gd name="connsiteX9" fmla="*/ 78559 w 6933739"/>
                <a:gd name="connsiteY9" fmla="*/ 517987 h 1038942"/>
                <a:gd name="connsiteX10" fmla="*/ 143478 w 6933739"/>
                <a:gd name="connsiteY10" fmla="*/ 295874 h 1038942"/>
                <a:gd name="connsiteX11" fmla="*/ 1362126 w 6933739"/>
                <a:gd name="connsiteY11" fmla="*/ 571835 h 1038942"/>
                <a:gd name="connsiteX12" fmla="*/ 2455700 w 6933739"/>
                <a:gd name="connsiteY12" fmla="*/ 443269 h 1038942"/>
                <a:gd name="connsiteX13" fmla="*/ 3367706 w 6933739"/>
                <a:gd name="connsiteY13" fmla="*/ 253911 h 1038942"/>
                <a:gd name="connsiteX14" fmla="*/ 4095526 w 6933739"/>
                <a:gd name="connsiteY14" fmla="*/ 303356 h 1038942"/>
                <a:gd name="connsiteX15" fmla="*/ 4602158 w 6933739"/>
                <a:gd name="connsiteY15" fmla="*/ 43 h 1038942"/>
                <a:gd name="connsiteX16" fmla="*/ 5098030 w 6933739"/>
                <a:gd name="connsiteY16" fmla="*/ 466494 h 1038942"/>
                <a:gd name="connsiteX17" fmla="*/ 5746855 w 6933739"/>
                <a:gd name="connsiteY17" fmla="*/ 575439 h 1038942"/>
                <a:gd name="connsiteX18" fmla="*/ 6283525 w 6933739"/>
                <a:gd name="connsiteY18" fmla="*/ 531704 h 1038942"/>
                <a:gd name="connsiteX19" fmla="*/ 6725794 w 6933739"/>
                <a:gd name="connsiteY19" fmla="*/ 439801 h 1038942"/>
                <a:gd name="connsiteX20" fmla="*/ 6927561 w 6933739"/>
                <a:gd name="connsiteY20" fmla="*/ 506793 h 1038942"/>
                <a:gd name="connsiteX21" fmla="*/ 6774430 w 6933739"/>
                <a:gd name="connsiteY21" fmla="*/ 693257 h 1038942"/>
                <a:gd name="connsiteX0" fmla="*/ 6774430 w 6933739"/>
                <a:gd name="connsiteY0" fmla="*/ 693257 h 1038942"/>
                <a:gd name="connsiteX1" fmla="*/ 6232236 w 6933739"/>
                <a:gd name="connsiteY1" fmla="*/ 840902 h 1038942"/>
                <a:gd name="connsiteX2" fmla="*/ 5613110 w 6933739"/>
                <a:gd name="connsiteY2" fmla="*/ 805731 h 1038942"/>
                <a:gd name="connsiteX3" fmla="*/ 5069456 w 6933739"/>
                <a:gd name="connsiteY3" fmla="*/ 702421 h 1038942"/>
                <a:gd name="connsiteX4" fmla="*/ 4604315 w 6933739"/>
                <a:gd name="connsiteY4" fmla="*/ 1038901 h 1038942"/>
                <a:gd name="connsiteX5" fmla="*/ 4056050 w 6933739"/>
                <a:gd name="connsiteY5" fmla="*/ 508627 h 1038942"/>
                <a:gd name="connsiteX6" fmla="*/ 3515264 w 6933739"/>
                <a:gd name="connsiteY6" fmla="*/ 463309 h 1038942"/>
                <a:gd name="connsiteX7" fmla="*/ 2366327 w 6933739"/>
                <a:gd name="connsiteY7" fmla="*/ 718767 h 1038942"/>
                <a:gd name="connsiteX8" fmla="*/ 1190624 w 6933739"/>
                <a:gd name="connsiteY8" fmla="*/ 779124 h 1038942"/>
                <a:gd name="connsiteX9" fmla="*/ 78559 w 6933739"/>
                <a:gd name="connsiteY9" fmla="*/ 517987 h 1038942"/>
                <a:gd name="connsiteX10" fmla="*/ 143478 w 6933739"/>
                <a:gd name="connsiteY10" fmla="*/ 295874 h 1038942"/>
                <a:gd name="connsiteX11" fmla="*/ 1362126 w 6933739"/>
                <a:gd name="connsiteY11" fmla="*/ 571835 h 1038942"/>
                <a:gd name="connsiteX12" fmla="*/ 2455700 w 6933739"/>
                <a:gd name="connsiteY12" fmla="*/ 443269 h 1038942"/>
                <a:gd name="connsiteX13" fmla="*/ 3367706 w 6933739"/>
                <a:gd name="connsiteY13" fmla="*/ 253911 h 1038942"/>
                <a:gd name="connsiteX14" fmla="*/ 4095526 w 6933739"/>
                <a:gd name="connsiteY14" fmla="*/ 303356 h 1038942"/>
                <a:gd name="connsiteX15" fmla="*/ 4602158 w 6933739"/>
                <a:gd name="connsiteY15" fmla="*/ 43 h 1038942"/>
                <a:gd name="connsiteX16" fmla="*/ 5098030 w 6933739"/>
                <a:gd name="connsiteY16" fmla="*/ 466494 h 1038942"/>
                <a:gd name="connsiteX17" fmla="*/ 5746855 w 6933739"/>
                <a:gd name="connsiteY17" fmla="*/ 575439 h 1038942"/>
                <a:gd name="connsiteX18" fmla="*/ 6283525 w 6933739"/>
                <a:gd name="connsiteY18" fmla="*/ 531704 h 1038942"/>
                <a:gd name="connsiteX19" fmla="*/ 6725794 w 6933739"/>
                <a:gd name="connsiteY19" fmla="*/ 439801 h 1038942"/>
                <a:gd name="connsiteX20" fmla="*/ 6927561 w 6933739"/>
                <a:gd name="connsiteY20" fmla="*/ 506793 h 1038942"/>
                <a:gd name="connsiteX21" fmla="*/ 6774430 w 6933739"/>
                <a:gd name="connsiteY21" fmla="*/ 693257 h 1038942"/>
                <a:gd name="connsiteX0" fmla="*/ 6774430 w 6933739"/>
                <a:gd name="connsiteY0" fmla="*/ 693257 h 1038942"/>
                <a:gd name="connsiteX1" fmla="*/ 6232236 w 6933739"/>
                <a:gd name="connsiteY1" fmla="*/ 840902 h 1038942"/>
                <a:gd name="connsiteX2" fmla="*/ 5613110 w 6933739"/>
                <a:gd name="connsiteY2" fmla="*/ 805731 h 1038942"/>
                <a:gd name="connsiteX3" fmla="*/ 5069456 w 6933739"/>
                <a:gd name="connsiteY3" fmla="*/ 702421 h 1038942"/>
                <a:gd name="connsiteX4" fmla="*/ 4604315 w 6933739"/>
                <a:gd name="connsiteY4" fmla="*/ 1038901 h 1038942"/>
                <a:gd name="connsiteX5" fmla="*/ 4056050 w 6933739"/>
                <a:gd name="connsiteY5" fmla="*/ 508627 h 1038942"/>
                <a:gd name="connsiteX6" fmla="*/ 3515264 w 6933739"/>
                <a:gd name="connsiteY6" fmla="*/ 463309 h 1038942"/>
                <a:gd name="connsiteX7" fmla="*/ 2366327 w 6933739"/>
                <a:gd name="connsiteY7" fmla="*/ 718767 h 1038942"/>
                <a:gd name="connsiteX8" fmla="*/ 1190624 w 6933739"/>
                <a:gd name="connsiteY8" fmla="*/ 779124 h 1038942"/>
                <a:gd name="connsiteX9" fmla="*/ 78559 w 6933739"/>
                <a:gd name="connsiteY9" fmla="*/ 517987 h 1038942"/>
                <a:gd name="connsiteX10" fmla="*/ 143478 w 6933739"/>
                <a:gd name="connsiteY10" fmla="*/ 295874 h 1038942"/>
                <a:gd name="connsiteX11" fmla="*/ 1362126 w 6933739"/>
                <a:gd name="connsiteY11" fmla="*/ 571835 h 1038942"/>
                <a:gd name="connsiteX12" fmla="*/ 2455700 w 6933739"/>
                <a:gd name="connsiteY12" fmla="*/ 443269 h 1038942"/>
                <a:gd name="connsiteX13" fmla="*/ 3367706 w 6933739"/>
                <a:gd name="connsiteY13" fmla="*/ 253911 h 1038942"/>
                <a:gd name="connsiteX14" fmla="*/ 4095526 w 6933739"/>
                <a:gd name="connsiteY14" fmla="*/ 303356 h 1038942"/>
                <a:gd name="connsiteX15" fmla="*/ 4602158 w 6933739"/>
                <a:gd name="connsiteY15" fmla="*/ 43 h 1038942"/>
                <a:gd name="connsiteX16" fmla="*/ 5098030 w 6933739"/>
                <a:gd name="connsiteY16" fmla="*/ 466494 h 1038942"/>
                <a:gd name="connsiteX17" fmla="*/ 5746855 w 6933739"/>
                <a:gd name="connsiteY17" fmla="*/ 575439 h 1038942"/>
                <a:gd name="connsiteX18" fmla="*/ 6283525 w 6933739"/>
                <a:gd name="connsiteY18" fmla="*/ 531704 h 1038942"/>
                <a:gd name="connsiteX19" fmla="*/ 6725794 w 6933739"/>
                <a:gd name="connsiteY19" fmla="*/ 439801 h 1038942"/>
                <a:gd name="connsiteX20" fmla="*/ 6927561 w 6933739"/>
                <a:gd name="connsiteY20" fmla="*/ 506793 h 1038942"/>
                <a:gd name="connsiteX21" fmla="*/ 6774430 w 6933739"/>
                <a:gd name="connsiteY21" fmla="*/ 693257 h 1038942"/>
                <a:gd name="connsiteX0" fmla="*/ 6774430 w 6933739"/>
                <a:gd name="connsiteY0" fmla="*/ 693257 h 1038942"/>
                <a:gd name="connsiteX1" fmla="*/ 6232236 w 6933739"/>
                <a:gd name="connsiteY1" fmla="*/ 840902 h 1038942"/>
                <a:gd name="connsiteX2" fmla="*/ 5613110 w 6933739"/>
                <a:gd name="connsiteY2" fmla="*/ 805731 h 1038942"/>
                <a:gd name="connsiteX3" fmla="*/ 5069456 w 6933739"/>
                <a:gd name="connsiteY3" fmla="*/ 702421 h 1038942"/>
                <a:gd name="connsiteX4" fmla="*/ 4604315 w 6933739"/>
                <a:gd name="connsiteY4" fmla="*/ 1038901 h 1038942"/>
                <a:gd name="connsiteX5" fmla="*/ 4056050 w 6933739"/>
                <a:gd name="connsiteY5" fmla="*/ 508627 h 1038942"/>
                <a:gd name="connsiteX6" fmla="*/ 3515264 w 6933739"/>
                <a:gd name="connsiteY6" fmla="*/ 463309 h 1038942"/>
                <a:gd name="connsiteX7" fmla="*/ 2366327 w 6933739"/>
                <a:gd name="connsiteY7" fmla="*/ 718767 h 1038942"/>
                <a:gd name="connsiteX8" fmla="*/ 1190624 w 6933739"/>
                <a:gd name="connsiteY8" fmla="*/ 779124 h 1038942"/>
                <a:gd name="connsiteX9" fmla="*/ 78559 w 6933739"/>
                <a:gd name="connsiteY9" fmla="*/ 517987 h 1038942"/>
                <a:gd name="connsiteX10" fmla="*/ 143478 w 6933739"/>
                <a:gd name="connsiteY10" fmla="*/ 295874 h 1038942"/>
                <a:gd name="connsiteX11" fmla="*/ 1362126 w 6933739"/>
                <a:gd name="connsiteY11" fmla="*/ 571835 h 1038942"/>
                <a:gd name="connsiteX12" fmla="*/ 2455700 w 6933739"/>
                <a:gd name="connsiteY12" fmla="*/ 443269 h 1038942"/>
                <a:gd name="connsiteX13" fmla="*/ 3367706 w 6933739"/>
                <a:gd name="connsiteY13" fmla="*/ 253911 h 1038942"/>
                <a:gd name="connsiteX14" fmla="*/ 4095526 w 6933739"/>
                <a:gd name="connsiteY14" fmla="*/ 303356 h 1038942"/>
                <a:gd name="connsiteX15" fmla="*/ 4602158 w 6933739"/>
                <a:gd name="connsiteY15" fmla="*/ 43 h 1038942"/>
                <a:gd name="connsiteX16" fmla="*/ 5098030 w 6933739"/>
                <a:gd name="connsiteY16" fmla="*/ 466494 h 1038942"/>
                <a:gd name="connsiteX17" fmla="*/ 5746855 w 6933739"/>
                <a:gd name="connsiteY17" fmla="*/ 575439 h 1038942"/>
                <a:gd name="connsiteX18" fmla="*/ 6283525 w 6933739"/>
                <a:gd name="connsiteY18" fmla="*/ 531704 h 1038942"/>
                <a:gd name="connsiteX19" fmla="*/ 6725794 w 6933739"/>
                <a:gd name="connsiteY19" fmla="*/ 439801 h 1038942"/>
                <a:gd name="connsiteX20" fmla="*/ 6927561 w 6933739"/>
                <a:gd name="connsiteY20" fmla="*/ 506793 h 1038942"/>
                <a:gd name="connsiteX21" fmla="*/ 6774430 w 6933739"/>
                <a:gd name="connsiteY21" fmla="*/ 693257 h 1038942"/>
                <a:gd name="connsiteX0" fmla="*/ 6774430 w 6933739"/>
                <a:gd name="connsiteY0" fmla="*/ 693257 h 1038942"/>
                <a:gd name="connsiteX1" fmla="*/ 6232236 w 6933739"/>
                <a:gd name="connsiteY1" fmla="*/ 840902 h 1038942"/>
                <a:gd name="connsiteX2" fmla="*/ 5613110 w 6933739"/>
                <a:gd name="connsiteY2" fmla="*/ 805731 h 1038942"/>
                <a:gd name="connsiteX3" fmla="*/ 5069456 w 6933739"/>
                <a:gd name="connsiteY3" fmla="*/ 702421 h 1038942"/>
                <a:gd name="connsiteX4" fmla="*/ 4604315 w 6933739"/>
                <a:gd name="connsiteY4" fmla="*/ 1038901 h 1038942"/>
                <a:gd name="connsiteX5" fmla="*/ 4056050 w 6933739"/>
                <a:gd name="connsiteY5" fmla="*/ 508627 h 1038942"/>
                <a:gd name="connsiteX6" fmla="*/ 3515264 w 6933739"/>
                <a:gd name="connsiteY6" fmla="*/ 463309 h 1038942"/>
                <a:gd name="connsiteX7" fmla="*/ 2366327 w 6933739"/>
                <a:gd name="connsiteY7" fmla="*/ 718767 h 1038942"/>
                <a:gd name="connsiteX8" fmla="*/ 1190624 w 6933739"/>
                <a:gd name="connsiteY8" fmla="*/ 779124 h 1038942"/>
                <a:gd name="connsiteX9" fmla="*/ 78559 w 6933739"/>
                <a:gd name="connsiteY9" fmla="*/ 517987 h 1038942"/>
                <a:gd name="connsiteX10" fmla="*/ 143478 w 6933739"/>
                <a:gd name="connsiteY10" fmla="*/ 295874 h 1038942"/>
                <a:gd name="connsiteX11" fmla="*/ 1362126 w 6933739"/>
                <a:gd name="connsiteY11" fmla="*/ 571835 h 1038942"/>
                <a:gd name="connsiteX12" fmla="*/ 2455700 w 6933739"/>
                <a:gd name="connsiteY12" fmla="*/ 443269 h 1038942"/>
                <a:gd name="connsiteX13" fmla="*/ 3367706 w 6933739"/>
                <a:gd name="connsiteY13" fmla="*/ 253911 h 1038942"/>
                <a:gd name="connsiteX14" fmla="*/ 4095526 w 6933739"/>
                <a:gd name="connsiteY14" fmla="*/ 303356 h 1038942"/>
                <a:gd name="connsiteX15" fmla="*/ 4602158 w 6933739"/>
                <a:gd name="connsiteY15" fmla="*/ 43 h 1038942"/>
                <a:gd name="connsiteX16" fmla="*/ 5098030 w 6933739"/>
                <a:gd name="connsiteY16" fmla="*/ 466494 h 1038942"/>
                <a:gd name="connsiteX17" fmla="*/ 5746855 w 6933739"/>
                <a:gd name="connsiteY17" fmla="*/ 575439 h 1038942"/>
                <a:gd name="connsiteX18" fmla="*/ 6283525 w 6933739"/>
                <a:gd name="connsiteY18" fmla="*/ 531704 h 1038942"/>
                <a:gd name="connsiteX19" fmla="*/ 6725794 w 6933739"/>
                <a:gd name="connsiteY19" fmla="*/ 439801 h 1038942"/>
                <a:gd name="connsiteX20" fmla="*/ 6927561 w 6933739"/>
                <a:gd name="connsiteY20" fmla="*/ 506793 h 1038942"/>
                <a:gd name="connsiteX21" fmla="*/ 6774430 w 6933739"/>
                <a:gd name="connsiteY21" fmla="*/ 693257 h 1038942"/>
                <a:gd name="connsiteX0" fmla="*/ 6774430 w 6933739"/>
                <a:gd name="connsiteY0" fmla="*/ 693257 h 1038942"/>
                <a:gd name="connsiteX1" fmla="*/ 6232236 w 6933739"/>
                <a:gd name="connsiteY1" fmla="*/ 840902 h 1038942"/>
                <a:gd name="connsiteX2" fmla="*/ 5613110 w 6933739"/>
                <a:gd name="connsiteY2" fmla="*/ 805731 h 1038942"/>
                <a:gd name="connsiteX3" fmla="*/ 5069456 w 6933739"/>
                <a:gd name="connsiteY3" fmla="*/ 702421 h 1038942"/>
                <a:gd name="connsiteX4" fmla="*/ 4604315 w 6933739"/>
                <a:gd name="connsiteY4" fmla="*/ 1038901 h 1038942"/>
                <a:gd name="connsiteX5" fmla="*/ 4056050 w 6933739"/>
                <a:gd name="connsiteY5" fmla="*/ 508627 h 1038942"/>
                <a:gd name="connsiteX6" fmla="*/ 3515264 w 6933739"/>
                <a:gd name="connsiteY6" fmla="*/ 463309 h 1038942"/>
                <a:gd name="connsiteX7" fmla="*/ 2366327 w 6933739"/>
                <a:gd name="connsiteY7" fmla="*/ 718767 h 1038942"/>
                <a:gd name="connsiteX8" fmla="*/ 1190624 w 6933739"/>
                <a:gd name="connsiteY8" fmla="*/ 779124 h 1038942"/>
                <a:gd name="connsiteX9" fmla="*/ 78559 w 6933739"/>
                <a:gd name="connsiteY9" fmla="*/ 517987 h 1038942"/>
                <a:gd name="connsiteX10" fmla="*/ 143478 w 6933739"/>
                <a:gd name="connsiteY10" fmla="*/ 295874 h 1038942"/>
                <a:gd name="connsiteX11" fmla="*/ 1362126 w 6933739"/>
                <a:gd name="connsiteY11" fmla="*/ 571835 h 1038942"/>
                <a:gd name="connsiteX12" fmla="*/ 2455700 w 6933739"/>
                <a:gd name="connsiteY12" fmla="*/ 443269 h 1038942"/>
                <a:gd name="connsiteX13" fmla="*/ 3367706 w 6933739"/>
                <a:gd name="connsiteY13" fmla="*/ 253911 h 1038942"/>
                <a:gd name="connsiteX14" fmla="*/ 4095526 w 6933739"/>
                <a:gd name="connsiteY14" fmla="*/ 303356 h 1038942"/>
                <a:gd name="connsiteX15" fmla="*/ 4602158 w 6933739"/>
                <a:gd name="connsiteY15" fmla="*/ 43 h 1038942"/>
                <a:gd name="connsiteX16" fmla="*/ 5098030 w 6933739"/>
                <a:gd name="connsiteY16" fmla="*/ 466494 h 1038942"/>
                <a:gd name="connsiteX17" fmla="*/ 5746855 w 6933739"/>
                <a:gd name="connsiteY17" fmla="*/ 575439 h 1038942"/>
                <a:gd name="connsiteX18" fmla="*/ 6283525 w 6933739"/>
                <a:gd name="connsiteY18" fmla="*/ 531704 h 1038942"/>
                <a:gd name="connsiteX19" fmla="*/ 6725794 w 6933739"/>
                <a:gd name="connsiteY19" fmla="*/ 439801 h 1038942"/>
                <a:gd name="connsiteX20" fmla="*/ 6927561 w 6933739"/>
                <a:gd name="connsiteY20" fmla="*/ 506793 h 1038942"/>
                <a:gd name="connsiteX21" fmla="*/ 6774430 w 6933739"/>
                <a:gd name="connsiteY21" fmla="*/ 693257 h 1038942"/>
                <a:gd name="connsiteX0" fmla="*/ 6774430 w 6933739"/>
                <a:gd name="connsiteY0" fmla="*/ 693257 h 1038942"/>
                <a:gd name="connsiteX1" fmla="*/ 6232236 w 6933739"/>
                <a:gd name="connsiteY1" fmla="*/ 840902 h 1038942"/>
                <a:gd name="connsiteX2" fmla="*/ 5613110 w 6933739"/>
                <a:gd name="connsiteY2" fmla="*/ 805731 h 1038942"/>
                <a:gd name="connsiteX3" fmla="*/ 5069456 w 6933739"/>
                <a:gd name="connsiteY3" fmla="*/ 702421 h 1038942"/>
                <a:gd name="connsiteX4" fmla="*/ 4604315 w 6933739"/>
                <a:gd name="connsiteY4" fmla="*/ 1038901 h 1038942"/>
                <a:gd name="connsiteX5" fmla="*/ 4056050 w 6933739"/>
                <a:gd name="connsiteY5" fmla="*/ 508627 h 1038942"/>
                <a:gd name="connsiteX6" fmla="*/ 3515264 w 6933739"/>
                <a:gd name="connsiteY6" fmla="*/ 463309 h 1038942"/>
                <a:gd name="connsiteX7" fmla="*/ 2366327 w 6933739"/>
                <a:gd name="connsiteY7" fmla="*/ 718767 h 1038942"/>
                <a:gd name="connsiteX8" fmla="*/ 1190624 w 6933739"/>
                <a:gd name="connsiteY8" fmla="*/ 779124 h 1038942"/>
                <a:gd name="connsiteX9" fmla="*/ 78559 w 6933739"/>
                <a:gd name="connsiteY9" fmla="*/ 517987 h 1038942"/>
                <a:gd name="connsiteX10" fmla="*/ 143478 w 6933739"/>
                <a:gd name="connsiteY10" fmla="*/ 295874 h 1038942"/>
                <a:gd name="connsiteX11" fmla="*/ 1362126 w 6933739"/>
                <a:gd name="connsiteY11" fmla="*/ 571835 h 1038942"/>
                <a:gd name="connsiteX12" fmla="*/ 2455700 w 6933739"/>
                <a:gd name="connsiteY12" fmla="*/ 443269 h 1038942"/>
                <a:gd name="connsiteX13" fmla="*/ 3367706 w 6933739"/>
                <a:gd name="connsiteY13" fmla="*/ 253911 h 1038942"/>
                <a:gd name="connsiteX14" fmla="*/ 4095526 w 6933739"/>
                <a:gd name="connsiteY14" fmla="*/ 303356 h 1038942"/>
                <a:gd name="connsiteX15" fmla="*/ 4602158 w 6933739"/>
                <a:gd name="connsiteY15" fmla="*/ 43 h 1038942"/>
                <a:gd name="connsiteX16" fmla="*/ 5098030 w 6933739"/>
                <a:gd name="connsiteY16" fmla="*/ 466494 h 1038942"/>
                <a:gd name="connsiteX17" fmla="*/ 5746855 w 6933739"/>
                <a:gd name="connsiteY17" fmla="*/ 575439 h 1038942"/>
                <a:gd name="connsiteX18" fmla="*/ 6283525 w 6933739"/>
                <a:gd name="connsiteY18" fmla="*/ 531704 h 1038942"/>
                <a:gd name="connsiteX19" fmla="*/ 6725794 w 6933739"/>
                <a:gd name="connsiteY19" fmla="*/ 439801 h 1038942"/>
                <a:gd name="connsiteX20" fmla="*/ 6927561 w 6933739"/>
                <a:gd name="connsiteY20" fmla="*/ 506793 h 1038942"/>
                <a:gd name="connsiteX21" fmla="*/ 6774430 w 6933739"/>
                <a:gd name="connsiteY21" fmla="*/ 693257 h 1038942"/>
                <a:gd name="connsiteX0" fmla="*/ 6774430 w 6933739"/>
                <a:gd name="connsiteY0" fmla="*/ 693257 h 1038942"/>
                <a:gd name="connsiteX1" fmla="*/ 6232236 w 6933739"/>
                <a:gd name="connsiteY1" fmla="*/ 840902 h 1038942"/>
                <a:gd name="connsiteX2" fmla="*/ 5613110 w 6933739"/>
                <a:gd name="connsiteY2" fmla="*/ 805731 h 1038942"/>
                <a:gd name="connsiteX3" fmla="*/ 5069456 w 6933739"/>
                <a:gd name="connsiteY3" fmla="*/ 702421 h 1038942"/>
                <a:gd name="connsiteX4" fmla="*/ 4604315 w 6933739"/>
                <a:gd name="connsiteY4" fmla="*/ 1038901 h 1038942"/>
                <a:gd name="connsiteX5" fmla="*/ 4056050 w 6933739"/>
                <a:gd name="connsiteY5" fmla="*/ 508627 h 1038942"/>
                <a:gd name="connsiteX6" fmla="*/ 3515264 w 6933739"/>
                <a:gd name="connsiteY6" fmla="*/ 463309 h 1038942"/>
                <a:gd name="connsiteX7" fmla="*/ 2366327 w 6933739"/>
                <a:gd name="connsiteY7" fmla="*/ 718767 h 1038942"/>
                <a:gd name="connsiteX8" fmla="*/ 1190624 w 6933739"/>
                <a:gd name="connsiteY8" fmla="*/ 779124 h 1038942"/>
                <a:gd name="connsiteX9" fmla="*/ 78559 w 6933739"/>
                <a:gd name="connsiteY9" fmla="*/ 517987 h 1038942"/>
                <a:gd name="connsiteX10" fmla="*/ 143478 w 6933739"/>
                <a:gd name="connsiteY10" fmla="*/ 295874 h 1038942"/>
                <a:gd name="connsiteX11" fmla="*/ 1362126 w 6933739"/>
                <a:gd name="connsiteY11" fmla="*/ 571835 h 1038942"/>
                <a:gd name="connsiteX12" fmla="*/ 2455700 w 6933739"/>
                <a:gd name="connsiteY12" fmla="*/ 443269 h 1038942"/>
                <a:gd name="connsiteX13" fmla="*/ 3367706 w 6933739"/>
                <a:gd name="connsiteY13" fmla="*/ 253911 h 1038942"/>
                <a:gd name="connsiteX14" fmla="*/ 4095526 w 6933739"/>
                <a:gd name="connsiteY14" fmla="*/ 303356 h 1038942"/>
                <a:gd name="connsiteX15" fmla="*/ 4602158 w 6933739"/>
                <a:gd name="connsiteY15" fmla="*/ 43 h 1038942"/>
                <a:gd name="connsiteX16" fmla="*/ 5098030 w 6933739"/>
                <a:gd name="connsiteY16" fmla="*/ 466494 h 1038942"/>
                <a:gd name="connsiteX17" fmla="*/ 5746855 w 6933739"/>
                <a:gd name="connsiteY17" fmla="*/ 575439 h 1038942"/>
                <a:gd name="connsiteX18" fmla="*/ 6283525 w 6933739"/>
                <a:gd name="connsiteY18" fmla="*/ 531704 h 1038942"/>
                <a:gd name="connsiteX19" fmla="*/ 6725794 w 6933739"/>
                <a:gd name="connsiteY19" fmla="*/ 439801 h 1038942"/>
                <a:gd name="connsiteX20" fmla="*/ 6927561 w 6933739"/>
                <a:gd name="connsiteY20" fmla="*/ 506793 h 1038942"/>
                <a:gd name="connsiteX21" fmla="*/ 6774430 w 6933739"/>
                <a:gd name="connsiteY21" fmla="*/ 693257 h 1038942"/>
                <a:gd name="connsiteX0" fmla="*/ 6774430 w 6933739"/>
                <a:gd name="connsiteY0" fmla="*/ 693257 h 1041839"/>
                <a:gd name="connsiteX1" fmla="*/ 6232236 w 6933739"/>
                <a:gd name="connsiteY1" fmla="*/ 840902 h 1041839"/>
                <a:gd name="connsiteX2" fmla="*/ 5613110 w 6933739"/>
                <a:gd name="connsiteY2" fmla="*/ 805731 h 1041839"/>
                <a:gd name="connsiteX3" fmla="*/ 5069456 w 6933739"/>
                <a:gd name="connsiteY3" fmla="*/ 702421 h 1041839"/>
                <a:gd name="connsiteX4" fmla="*/ 4604315 w 6933739"/>
                <a:gd name="connsiteY4" fmla="*/ 1038901 h 1041839"/>
                <a:gd name="connsiteX5" fmla="*/ 4041818 w 6933739"/>
                <a:gd name="connsiteY5" fmla="*/ 522859 h 1041839"/>
                <a:gd name="connsiteX6" fmla="*/ 3515264 w 6933739"/>
                <a:gd name="connsiteY6" fmla="*/ 463309 h 1041839"/>
                <a:gd name="connsiteX7" fmla="*/ 2366327 w 6933739"/>
                <a:gd name="connsiteY7" fmla="*/ 718767 h 1041839"/>
                <a:gd name="connsiteX8" fmla="*/ 1190624 w 6933739"/>
                <a:gd name="connsiteY8" fmla="*/ 779124 h 1041839"/>
                <a:gd name="connsiteX9" fmla="*/ 78559 w 6933739"/>
                <a:gd name="connsiteY9" fmla="*/ 517987 h 1041839"/>
                <a:gd name="connsiteX10" fmla="*/ 143478 w 6933739"/>
                <a:gd name="connsiteY10" fmla="*/ 295874 h 1041839"/>
                <a:gd name="connsiteX11" fmla="*/ 1362126 w 6933739"/>
                <a:gd name="connsiteY11" fmla="*/ 571835 h 1041839"/>
                <a:gd name="connsiteX12" fmla="*/ 2455700 w 6933739"/>
                <a:gd name="connsiteY12" fmla="*/ 443269 h 1041839"/>
                <a:gd name="connsiteX13" fmla="*/ 3367706 w 6933739"/>
                <a:gd name="connsiteY13" fmla="*/ 253911 h 1041839"/>
                <a:gd name="connsiteX14" fmla="*/ 4095526 w 6933739"/>
                <a:gd name="connsiteY14" fmla="*/ 303356 h 1041839"/>
                <a:gd name="connsiteX15" fmla="*/ 4602158 w 6933739"/>
                <a:gd name="connsiteY15" fmla="*/ 43 h 1041839"/>
                <a:gd name="connsiteX16" fmla="*/ 5098030 w 6933739"/>
                <a:gd name="connsiteY16" fmla="*/ 466494 h 1041839"/>
                <a:gd name="connsiteX17" fmla="*/ 5746855 w 6933739"/>
                <a:gd name="connsiteY17" fmla="*/ 575439 h 1041839"/>
                <a:gd name="connsiteX18" fmla="*/ 6283525 w 6933739"/>
                <a:gd name="connsiteY18" fmla="*/ 531704 h 1041839"/>
                <a:gd name="connsiteX19" fmla="*/ 6725794 w 6933739"/>
                <a:gd name="connsiteY19" fmla="*/ 439801 h 1041839"/>
                <a:gd name="connsiteX20" fmla="*/ 6927561 w 6933739"/>
                <a:gd name="connsiteY20" fmla="*/ 506793 h 1041839"/>
                <a:gd name="connsiteX21" fmla="*/ 6774430 w 6933739"/>
                <a:gd name="connsiteY21" fmla="*/ 693257 h 1041839"/>
                <a:gd name="connsiteX0" fmla="*/ 6774430 w 6933739"/>
                <a:gd name="connsiteY0" fmla="*/ 693257 h 1041839"/>
                <a:gd name="connsiteX1" fmla="*/ 6232236 w 6933739"/>
                <a:gd name="connsiteY1" fmla="*/ 840902 h 1041839"/>
                <a:gd name="connsiteX2" fmla="*/ 5613110 w 6933739"/>
                <a:gd name="connsiteY2" fmla="*/ 805731 h 1041839"/>
                <a:gd name="connsiteX3" fmla="*/ 5069456 w 6933739"/>
                <a:gd name="connsiteY3" fmla="*/ 702421 h 1041839"/>
                <a:gd name="connsiteX4" fmla="*/ 4604315 w 6933739"/>
                <a:gd name="connsiteY4" fmla="*/ 1038901 h 1041839"/>
                <a:gd name="connsiteX5" fmla="*/ 4041818 w 6933739"/>
                <a:gd name="connsiteY5" fmla="*/ 522859 h 1041839"/>
                <a:gd name="connsiteX6" fmla="*/ 3515264 w 6933739"/>
                <a:gd name="connsiteY6" fmla="*/ 463309 h 1041839"/>
                <a:gd name="connsiteX7" fmla="*/ 2366327 w 6933739"/>
                <a:gd name="connsiteY7" fmla="*/ 718767 h 1041839"/>
                <a:gd name="connsiteX8" fmla="*/ 1190624 w 6933739"/>
                <a:gd name="connsiteY8" fmla="*/ 779124 h 1041839"/>
                <a:gd name="connsiteX9" fmla="*/ 78559 w 6933739"/>
                <a:gd name="connsiteY9" fmla="*/ 517987 h 1041839"/>
                <a:gd name="connsiteX10" fmla="*/ 143478 w 6933739"/>
                <a:gd name="connsiteY10" fmla="*/ 295874 h 1041839"/>
                <a:gd name="connsiteX11" fmla="*/ 1362126 w 6933739"/>
                <a:gd name="connsiteY11" fmla="*/ 571835 h 1041839"/>
                <a:gd name="connsiteX12" fmla="*/ 2455700 w 6933739"/>
                <a:gd name="connsiteY12" fmla="*/ 443269 h 1041839"/>
                <a:gd name="connsiteX13" fmla="*/ 3367706 w 6933739"/>
                <a:gd name="connsiteY13" fmla="*/ 253911 h 1041839"/>
                <a:gd name="connsiteX14" fmla="*/ 4095526 w 6933739"/>
                <a:gd name="connsiteY14" fmla="*/ 303356 h 1041839"/>
                <a:gd name="connsiteX15" fmla="*/ 4602158 w 6933739"/>
                <a:gd name="connsiteY15" fmla="*/ 43 h 1041839"/>
                <a:gd name="connsiteX16" fmla="*/ 5098030 w 6933739"/>
                <a:gd name="connsiteY16" fmla="*/ 466494 h 1041839"/>
                <a:gd name="connsiteX17" fmla="*/ 5746855 w 6933739"/>
                <a:gd name="connsiteY17" fmla="*/ 575439 h 1041839"/>
                <a:gd name="connsiteX18" fmla="*/ 6283525 w 6933739"/>
                <a:gd name="connsiteY18" fmla="*/ 531704 h 1041839"/>
                <a:gd name="connsiteX19" fmla="*/ 6725794 w 6933739"/>
                <a:gd name="connsiteY19" fmla="*/ 439801 h 1041839"/>
                <a:gd name="connsiteX20" fmla="*/ 6927561 w 6933739"/>
                <a:gd name="connsiteY20" fmla="*/ 506793 h 1041839"/>
                <a:gd name="connsiteX21" fmla="*/ 6774430 w 6933739"/>
                <a:gd name="connsiteY21" fmla="*/ 693257 h 1041839"/>
                <a:gd name="connsiteX0" fmla="*/ 6774430 w 6933739"/>
                <a:gd name="connsiteY0" fmla="*/ 693257 h 1041839"/>
                <a:gd name="connsiteX1" fmla="*/ 6232236 w 6933739"/>
                <a:gd name="connsiteY1" fmla="*/ 840902 h 1041839"/>
                <a:gd name="connsiteX2" fmla="*/ 5613110 w 6933739"/>
                <a:gd name="connsiteY2" fmla="*/ 805731 h 1041839"/>
                <a:gd name="connsiteX3" fmla="*/ 5069456 w 6933739"/>
                <a:gd name="connsiteY3" fmla="*/ 702421 h 1041839"/>
                <a:gd name="connsiteX4" fmla="*/ 4604315 w 6933739"/>
                <a:gd name="connsiteY4" fmla="*/ 1038901 h 1041839"/>
                <a:gd name="connsiteX5" fmla="*/ 4041818 w 6933739"/>
                <a:gd name="connsiteY5" fmla="*/ 522859 h 1041839"/>
                <a:gd name="connsiteX6" fmla="*/ 3515264 w 6933739"/>
                <a:gd name="connsiteY6" fmla="*/ 463309 h 1041839"/>
                <a:gd name="connsiteX7" fmla="*/ 2366327 w 6933739"/>
                <a:gd name="connsiteY7" fmla="*/ 718767 h 1041839"/>
                <a:gd name="connsiteX8" fmla="*/ 1190624 w 6933739"/>
                <a:gd name="connsiteY8" fmla="*/ 779124 h 1041839"/>
                <a:gd name="connsiteX9" fmla="*/ 78559 w 6933739"/>
                <a:gd name="connsiteY9" fmla="*/ 517987 h 1041839"/>
                <a:gd name="connsiteX10" fmla="*/ 143478 w 6933739"/>
                <a:gd name="connsiteY10" fmla="*/ 295874 h 1041839"/>
                <a:gd name="connsiteX11" fmla="*/ 1362126 w 6933739"/>
                <a:gd name="connsiteY11" fmla="*/ 571835 h 1041839"/>
                <a:gd name="connsiteX12" fmla="*/ 2455700 w 6933739"/>
                <a:gd name="connsiteY12" fmla="*/ 443269 h 1041839"/>
                <a:gd name="connsiteX13" fmla="*/ 3367706 w 6933739"/>
                <a:gd name="connsiteY13" fmla="*/ 253911 h 1041839"/>
                <a:gd name="connsiteX14" fmla="*/ 4095526 w 6933739"/>
                <a:gd name="connsiteY14" fmla="*/ 303356 h 1041839"/>
                <a:gd name="connsiteX15" fmla="*/ 4602158 w 6933739"/>
                <a:gd name="connsiteY15" fmla="*/ 43 h 1041839"/>
                <a:gd name="connsiteX16" fmla="*/ 5098030 w 6933739"/>
                <a:gd name="connsiteY16" fmla="*/ 466494 h 1041839"/>
                <a:gd name="connsiteX17" fmla="*/ 5746855 w 6933739"/>
                <a:gd name="connsiteY17" fmla="*/ 575439 h 1041839"/>
                <a:gd name="connsiteX18" fmla="*/ 6283525 w 6933739"/>
                <a:gd name="connsiteY18" fmla="*/ 531704 h 1041839"/>
                <a:gd name="connsiteX19" fmla="*/ 6725794 w 6933739"/>
                <a:gd name="connsiteY19" fmla="*/ 439801 h 1041839"/>
                <a:gd name="connsiteX20" fmla="*/ 6927561 w 6933739"/>
                <a:gd name="connsiteY20" fmla="*/ 506793 h 1041839"/>
                <a:gd name="connsiteX21" fmla="*/ 6774430 w 6933739"/>
                <a:gd name="connsiteY21" fmla="*/ 693257 h 1041839"/>
                <a:gd name="connsiteX0" fmla="*/ 6774430 w 6933739"/>
                <a:gd name="connsiteY0" fmla="*/ 693257 h 1038919"/>
                <a:gd name="connsiteX1" fmla="*/ 6232236 w 6933739"/>
                <a:gd name="connsiteY1" fmla="*/ 840902 h 1038919"/>
                <a:gd name="connsiteX2" fmla="*/ 5613110 w 6933739"/>
                <a:gd name="connsiteY2" fmla="*/ 805731 h 1038919"/>
                <a:gd name="connsiteX3" fmla="*/ 5069456 w 6933739"/>
                <a:gd name="connsiteY3" fmla="*/ 702421 h 1038919"/>
                <a:gd name="connsiteX4" fmla="*/ 4604315 w 6933739"/>
                <a:gd name="connsiteY4" fmla="*/ 1038901 h 1038919"/>
                <a:gd name="connsiteX5" fmla="*/ 4041818 w 6933739"/>
                <a:gd name="connsiteY5" fmla="*/ 522859 h 1038919"/>
                <a:gd name="connsiteX6" fmla="*/ 3515264 w 6933739"/>
                <a:gd name="connsiteY6" fmla="*/ 463309 h 1038919"/>
                <a:gd name="connsiteX7" fmla="*/ 2366327 w 6933739"/>
                <a:gd name="connsiteY7" fmla="*/ 718767 h 1038919"/>
                <a:gd name="connsiteX8" fmla="*/ 1190624 w 6933739"/>
                <a:gd name="connsiteY8" fmla="*/ 779124 h 1038919"/>
                <a:gd name="connsiteX9" fmla="*/ 78559 w 6933739"/>
                <a:gd name="connsiteY9" fmla="*/ 517987 h 1038919"/>
                <a:gd name="connsiteX10" fmla="*/ 143478 w 6933739"/>
                <a:gd name="connsiteY10" fmla="*/ 295874 h 1038919"/>
                <a:gd name="connsiteX11" fmla="*/ 1362126 w 6933739"/>
                <a:gd name="connsiteY11" fmla="*/ 571835 h 1038919"/>
                <a:gd name="connsiteX12" fmla="*/ 2455700 w 6933739"/>
                <a:gd name="connsiteY12" fmla="*/ 443269 h 1038919"/>
                <a:gd name="connsiteX13" fmla="*/ 3367706 w 6933739"/>
                <a:gd name="connsiteY13" fmla="*/ 253911 h 1038919"/>
                <a:gd name="connsiteX14" fmla="*/ 4095526 w 6933739"/>
                <a:gd name="connsiteY14" fmla="*/ 303356 h 1038919"/>
                <a:gd name="connsiteX15" fmla="*/ 4602158 w 6933739"/>
                <a:gd name="connsiteY15" fmla="*/ 43 h 1038919"/>
                <a:gd name="connsiteX16" fmla="*/ 5098030 w 6933739"/>
                <a:gd name="connsiteY16" fmla="*/ 466494 h 1038919"/>
                <a:gd name="connsiteX17" fmla="*/ 5746855 w 6933739"/>
                <a:gd name="connsiteY17" fmla="*/ 575439 h 1038919"/>
                <a:gd name="connsiteX18" fmla="*/ 6283525 w 6933739"/>
                <a:gd name="connsiteY18" fmla="*/ 531704 h 1038919"/>
                <a:gd name="connsiteX19" fmla="*/ 6725794 w 6933739"/>
                <a:gd name="connsiteY19" fmla="*/ 439801 h 1038919"/>
                <a:gd name="connsiteX20" fmla="*/ 6927561 w 6933739"/>
                <a:gd name="connsiteY20" fmla="*/ 506793 h 1038919"/>
                <a:gd name="connsiteX21" fmla="*/ 6774430 w 6933739"/>
                <a:gd name="connsiteY21" fmla="*/ 693257 h 1038919"/>
                <a:gd name="connsiteX0" fmla="*/ 6774430 w 6933739"/>
                <a:gd name="connsiteY0" fmla="*/ 700368 h 1046030"/>
                <a:gd name="connsiteX1" fmla="*/ 6232236 w 6933739"/>
                <a:gd name="connsiteY1" fmla="*/ 848013 h 1046030"/>
                <a:gd name="connsiteX2" fmla="*/ 5613110 w 6933739"/>
                <a:gd name="connsiteY2" fmla="*/ 812842 h 1046030"/>
                <a:gd name="connsiteX3" fmla="*/ 5069456 w 6933739"/>
                <a:gd name="connsiteY3" fmla="*/ 709532 h 1046030"/>
                <a:gd name="connsiteX4" fmla="*/ 4604315 w 6933739"/>
                <a:gd name="connsiteY4" fmla="*/ 1046012 h 1046030"/>
                <a:gd name="connsiteX5" fmla="*/ 4041818 w 6933739"/>
                <a:gd name="connsiteY5" fmla="*/ 529970 h 1046030"/>
                <a:gd name="connsiteX6" fmla="*/ 3515264 w 6933739"/>
                <a:gd name="connsiteY6" fmla="*/ 470420 h 1046030"/>
                <a:gd name="connsiteX7" fmla="*/ 2366327 w 6933739"/>
                <a:gd name="connsiteY7" fmla="*/ 725878 h 1046030"/>
                <a:gd name="connsiteX8" fmla="*/ 1190624 w 6933739"/>
                <a:gd name="connsiteY8" fmla="*/ 786235 h 1046030"/>
                <a:gd name="connsiteX9" fmla="*/ 78559 w 6933739"/>
                <a:gd name="connsiteY9" fmla="*/ 525098 h 1046030"/>
                <a:gd name="connsiteX10" fmla="*/ 143478 w 6933739"/>
                <a:gd name="connsiteY10" fmla="*/ 302985 h 1046030"/>
                <a:gd name="connsiteX11" fmla="*/ 1362126 w 6933739"/>
                <a:gd name="connsiteY11" fmla="*/ 578946 h 1046030"/>
                <a:gd name="connsiteX12" fmla="*/ 2455700 w 6933739"/>
                <a:gd name="connsiteY12" fmla="*/ 450380 h 1046030"/>
                <a:gd name="connsiteX13" fmla="*/ 3367706 w 6933739"/>
                <a:gd name="connsiteY13" fmla="*/ 261022 h 1046030"/>
                <a:gd name="connsiteX14" fmla="*/ 4095526 w 6933739"/>
                <a:gd name="connsiteY14" fmla="*/ 310467 h 1046030"/>
                <a:gd name="connsiteX15" fmla="*/ 4591484 w 6933739"/>
                <a:gd name="connsiteY15" fmla="*/ 39 h 1046030"/>
                <a:gd name="connsiteX16" fmla="*/ 5098030 w 6933739"/>
                <a:gd name="connsiteY16" fmla="*/ 473605 h 1046030"/>
                <a:gd name="connsiteX17" fmla="*/ 5746855 w 6933739"/>
                <a:gd name="connsiteY17" fmla="*/ 582550 h 1046030"/>
                <a:gd name="connsiteX18" fmla="*/ 6283525 w 6933739"/>
                <a:gd name="connsiteY18" fmla="*/ 538815 h 1046030"/>
                <a:gd name="connsiteX19" fmla="*/ 6725794 w 6933739"/>
                <a:gd name="connsiteY19" fmla="*/ 446912 h 1046030"/>
                <a:gd name="connsiteX20" fmla="*/ 6927561 w 6933739"/>
                <a:gd name="connsiteY20" fmla="*/ 513904 h 1046030"/>
                <a:gd name="connsiteX21" fmla="*/ 6774430 w 6933739"/>
                <a:gd name="connsiteY21" fmla="*/ 700368 h 1046030"/>
                <a:gd name="connsiteX0" fmla="*/ 6774430 w 6933675"/>
                <a:gd name="connsiteY0" fmla="*/ 700368 h 1046030"/>
                <a:gd name="connsiteX1" fmla="*/ 6238706 w 6933675"/>
                <a:gd name="connsiteY1" fmla="*/ 817820 h 1046030"/>
                <a:gd name="connsiteX2" fmla="*/ 5613110 w 6933675"/>
                <a:gd name="connsiteY2" fmla="*/ 812842 h 1046030"/>
                <a:gd name="connsiteX3" fmla="*/ 5069456 w 6933675"/>
                <a:gd name="connsiteY3" fmla="*/ 709532 h 1046030"/>
                <a:gd name="connsiteX4" fmla="*/ 4604315 w 6933675"/>
                <a:gd name="connsiteY4" fmla="*/ 1046012 h 1046030"/>
                <a:gd name="connsiteX5" fmla="*/ 4041818 w 6933675"/>
                <a:gd name="connsiteY5" fmla="*/ 529970 h 1046030"/>
                <a:gd name="connsiteX6" fmla="*/ 3515264 w 6933675"/>
                <a:gd name="connsiteY6" fmla="*/ 470420 h 1046030"/>
                <a:gd name="connsiteX7" fmla="*/ 2366327 w 6933675"/>
                <a:gd name="connsiteY7" fmla="*/ 725878 h 1046030"/>
                <a:gd name="connsiteX8" fmla="*/ 1190624 w 6933675"/>
                <a:gd name="connsiteY8" fmla="*/ 786235 h 1046030"/>
                <a:gd name="connsiteX9" fmla="*/ 78559 w 6933675"/>
                <a:gd name="connsiteY9" fmla="*/ 525098 h 1046030"/>
                <a:gd name="connsiteX10" fmla="*/ 143478 w 6933675"/>
                <a:gd name="connsiteY10" fmla="*/ 302985 h 1046030"/>
                <a:gd name="connsiteX11" fmla="*/ 1362126 w 6933675"/>
                <a:gd name="connsiteY11" fmla="*/ 578946 h 1046030"/>
                <a:gd name="connsiteX12" fmla="*/ 2455700 w 6933675"/>
                <a:gd name="connsiteY12" fmla="*/ 450380 h 1046030"/>
                <a:gd name="connsiteX13" fmla="*/ 3367706 w 6933675"/>
                <a:gd name="connsiteY13" fmla="*/ 261022 h 1046030"/>
                <a:gd name="connsiteX14" fmla="*/ 4095526 w 6933675"/>
                <a:gd name="connsiteY14" fmla="*/ 310467 h 1046030"/>
                <a:gd name="connsiteX15" fmla="*/ 4591484 w 6933675"/>
                <a:gd name="connsiteY15" fmla="*/ 39 h 1046030"/>
                <a:gd name="connsiteX16" fmla="*/ 5098030 w 6933675"/>
                <a:gd name="connsiteY16" fmla="*/ 473605 h 1046030"/>
                <a:gd name="connsiteX17" fmla="*/ 5746855 w 6933675"/>
                <a:gd name="connsiteY17" fmla="*/ 582550 h 1046030"/>
                <a:gd name="connsiteX18" fmla="*/ 6283525 w 6933675"/>
                <a:gd name="connsiteY18" fmla="*/ 538815 h 1046030"/>
                <a:gd name="connsiteX19" fmla="*/ 6725794 w 6933675"/>
                <a:gd name="connsiteY19" fmla="*/ 446912 h 1046030"/>
                <a:gd name="connsiteX20" fmla="*/ 6927561 w 6933675"/>
                <a:gd name="connsiteY20" fmla="*/ 513904 h 1046030"/>
                <a:gd name="connsiteX21" fmla="*/ 6774430 w 6933675"/>
                <a:gd name="connsiteY21" fmla="*/ 700368 h 1046030"/>
                <a:gd name="connsiteX0" fmla="*/ 6774430 w 6933675"/>
                <a:gd name="connsiteY0" fmla="*/ 700368 h 1046030"/>
                <a:gd name="connsiteX1" fmla="*/ 6238706 w 6933675"/>
                <a:gd name="connsiteY1" fmla="*/ 802724 h 1046030"/>
                <a:gd name="connsiteX2" fmla="*/ 5613110 w 6933675"/>
                <a:gd name="connsiteY2" fmla="*/ 812842 h 1046030"/>
                <a:gd name="connsiteX3" fmla="*/ 5069456 w 6933675"/>
                <a:gd name="connsiteY3" fmla="*/ 709532 h 1046030"/>
                <a:gd name="connsiteX4" fmla="*/ 4604315 w 6933675"/>
                <a:gd name="connsiteY4" fmla="*/ 1046012 h 1046030"/>
                <a:gd name="connsiteX5" fmla="*/ 4041818 w 6933675"/>
                <a:gd name="connsiteY5" fmla="*/ 529970 h 1046030"/>
                <a:gd name="connsiteX6" fmla="*/ 3515264 w 6933675"/>
                <a:gd name="connsiteY6" fmla="*/ 470420 h 1046030"/>
                <a:gd name="connsiteX7" fmla="*/ 2366327 w 6933675"/>
                <a:gd name="connsiteY7" fmla="*/ 725878 h 1046030"/>
                <a:gd name="connsiteX8" fmla="*/ 1190624 w 6933675"/>
                <a:gd name="connsiteY8" fmla="*/ 786235 h 1046030"/>
                <a:gd name="connsiteX9" fmla="*/ 78559 w 6933675"/>
                <a:gd name="connsiteY9" fmla="*/ 525098 h 1046030"/>
                <a:gd name="connsiteX10" fmla="*/ 143478 w 6933675"/>
                <a:gd name="connsiteY10" fmla="*/ 302985 h 1046030"/>
                <a:gd name="connsiteX11" fmla="*/ 1362126 w 6933675"/>
                <a:gd name="connsiteY11" fmla="*/ 578946 h 1046030"/>
                <a:gd name="connsiteX12" fmla="*/ 2455700 w 6933675"/>
                <a:gd name="connsiteY12" fmla="*/ 450380 h 1046030"/>
                <a:gd name="connsiteX13" fmla="*/ 3367706 w 6933675"/>
                <a:gd name="connsiteY13" fmla="*/ 261022 h 1046030"/>
                <a:gd name="connsiteX14" fmla="*/ 4095526 w 6933675"/>
                <a:gd name="connsiteY14" fmla="*/ 310467 h 1046030"/>
                <a:gd name="connsiteX15" fmla="*/ 4591484 w 6933675"/>
                <a:gd name="connsiteY15" fmla="*/ 39 h 1046030"/>
                <a:gd name="connsiteX16" fmla="*/ 5098030 w 6933675"/>
                <a:gd name="connsiteY16" fmla="*/ 473605 h 1046030"/>
                <a:gd name="connsiteX17" fmla="*/ 5746855 w 6933675"/>
                <a:gd name="connsiteY17" fmla="*/ 582550 h 1046030"/>
                <a:gd name="connsiteX18" fmla="*/ 6283525 w 6933675"/>
                <a:gd name="connsiteY18" fmla="*/ 538815 h 1046030"/>
                <a:gd name="connsiteX19" fmla="*/ 6725794 w 6933675"/>
                <a:gd name="connsiteY19" fmla="*/ 446912 h 1046030"/>
                <a:gd name="connsiteX20" fmla="*/ 6927561 w 6933675"/>
                <a:gd name="connsiteY20" fmla="*/ 513904 h 1046030"/>
                <a:gd name="connsiteX21" fmla="*/ 6774430 w 6933675"/>
                <a:gd name="connsiteY21" fmla="*/ 700368 h 1046030"/>
                <a:gd name="connsiteX0" fmla="*/ 6774430 w 6928459"/>
                <a:gd name="connsiteY0" fmla="*/ 674488 h 1046030"/>
                <a:gd name="connsiteX1" fmla="*/ 6238706 w 6928459"/>
                <a:gd name="connsiteY1" fmla="*/ 802724 h 1046030"/>
                <a:gd name="connsiteX2" fmla="*/ 5613110 w 6928459"/>
                <a:gd name="connsiteY2" fmla="*/ 812842 h 1046030"/>
                <a:gd name="connsiteX3" fmla="*/ 5069456 w 6928459"/>
                <a:gd name="connsiteY3" fmla="*/ 709532 h 1046030"/>
                <a:gd name="connsiteX4" fmla="*/ 4604315 w 6928459"/>
                <a:gd name="connsiteY4" fmla="*/ 1046012 h 1046030"/>
                <a:gd name="connsiteX5" fmla="*/ 4041818 w 6928459"/>
                <a:gd name="connsiteY5" fmla="*/ 529970 h 1046030"/>
                <a:gd name="connsiteX6" fmla="*/ 3515264 w 6928459"/>
                <a:gd name="connsiteY6" fmla="*/ 470420 h 1046030"/>
                <a:gd name="connsiteX7" fmla="*/ 2366327 w 6928459"/>
                <a:gd name="connsiteY7" fmla="*/ 725878 h 1046030"/>
                <a:gd name="connsiteX8" fmla="*/ 1190624 w 6928459"/>
                <a:gd name="connsiteY8" fmla="*/ 786235 h 1046030"/>
                <a:gd name="connsiteX9" fmla="*/ 78559 w 6928459"/>
                <a:gd name="connsiteY9" fmla="*/ 525098 h 1046030"/>
                <a:gd name="connsiteX10" fmla="*/ 143478 w 6928459"/>
                <a:gd name="connsiteY10" fmla="*/ 302985 h 1046030"/>
                <a:gd name="connsiteX11" fmla="*/ 1362126 w 6928459"/>
                <a:gd name="connsiteY11" fmla="*/ 578946 h 1046030"/>
                <a:gd name="connsiteX12" fmla="*/ 2455700 w 6928459"/>
                <a:gd name="connsiteY12" fmla="*/ 450380 h 1046030"/>
                <a:gd name="connsiteX13" fmla="*/ 3367706 w 6928459"/>
                <a:gd name="connsiteY13" fmla="*/ 261022 h 1046030"/>
                <a:gd name="connsiteX14" fmla="*/ 4095526 w 6928459"/>
                <a:gd name="connsiteY14" fmla="*/ 310467 h 1046030"/>
                <a:gd name="connsiteX15" fmla="*/ 4591484 w 6928459"/>
                <a:gd name="connsiteY15" fmla="*/ 39 h 1046030"/>
                <a:gd name="connsiteX16" fmla="*/ 5098030 w 6928459"/>
                <a:gd name="connsiteY16" fmla="*/ 473605 h 1046030"/>
                <a:gd name="connsiteX17" fmla="*/ 5746855 w 6928459"/>
                <a:gd name="connsiteY17" fmla="*/ 582550 h 1046030"/>
                <a:gd name="connsiteX18" fmla="*/ 6283525 w 6928459"/>
                <a:gd name="connsiteY18" fmla="*/ 538815 h 1046030"/>
                <a:gd name="connsiteX19" fmla="*/ 6725794 w 6928459"/>
                <a:gd name="connsiteY19" fmla="*/ 446912 h 1046030"/>
                <a:gd name="connsiteX20" fmla="*/ 6927561 w 6928459"/>
                <a:gd name="connsiteY20" fmla="*/ 513904 h 1046030"/>
                <a:gd name="connsiteX21" fmla="*/ 6774430 w 6928459"/>
                <a:gd name="connsiteY21" fmla="*/ 674488 h 1046030"/>
                <a:gd name="connsiteX0" fmla="*/ 6774430 w 6928453"/>
                <a:gd name="connsiteY0" fmla="*/ 674488 h 1046030"/>
                <a:gd name="connsiteX1" fmla="*/ 6240862 w 6928453"/>
                <a:gd name="connsiteY1" fmla="*/ 774688 h 1046030"/>
                <a:gd name="connsiteX2" fmla="*/ 5613110 w 6928453"/>
                <a:gd name="connsiteY2" fmla="*/ 812842 h 1046030"/>
                <a:gd name="connsiteX3" fmla="*/ 5069456 w 6928453"/>
                <a:gd name="connsiteY3" fmla="*/ 709532 h 1046030"/>
                <a:gd name="connsiteX4" fmla="*/ 4604315 w 6928453"/>
                <a:gd name="connsiteY4" fmla="*/ 1046012 h 1046030"/>
                <a:gd name="connsiteX5" fmla="*/ 4041818 w 6928453"/>
                <a:gd name="connsiteY5" fmla="*/ 529970 h 1046030"/>
                <a:gd name="connsiteX6" fmla="*/ 3515264 w 6928453"/>
                <a:gd name="connsiteY6" fmla="*/ 470420 h 1046030"/>
                <a:gd name="connsiteX7" fmla="*/ 2366327 w 6928453"/>
                <a:gd name="connsiteY7" fmla="*/ 725878 h 1046030"/>
                <a:gd name="connsiteX8" fmla="*/ 1190624 w 6928453"/>
                <a:gd name="connsiteY8" fmla="*/ 786235 h 1046030"/>
                <a:gd name="connsiteX9" fmla="*/ 78559 w 6928453"/>
                <a:gd name="connsiteY9" fmla="*/ 525098 h 1046030"/>
                <a:gd name="connsiteX10" fmla="*/ 143478 w 6928453"/>
                <a:gd name="connsiteY10" fmla="*/ 302985 h 1046030"/>
                <a:gd name="connsiteX11" fmla="*/ 1362126 w 6928453"/>
                <a:gd name="connsiteY11" fmla="*/ 578946 h 1046030"/>
                <a:gd name="connsiteX12" fmla="*/ 2455700 w 6928453"/>
                <a:gd name="connsiteY12" fmla="*/ 450380 h 1046030"/>
                <a:gd name="connsiteX13" fmla="*/ 3367706 w 6928453"/>
                <a:gd name="connsiteY13" fmla="*/ 261022 h 1046030"/>
                <a:gd name="connsiteX14" fmla="*/ 4095526 w 6928453"/>
                <a:gd name="connsiteY14" fmla="*/ 310467 h 1046030"/>
                <a:gd name="connsiteX15" fmla="*/ 4591484 w 6928453"/>
                <a:gd name="connsiteY15" fmla="*/ 39 h 1046030"/>
                <a:gd name="connsiteX16" fmla="*/ 5098030 w 6928453"/>
                <a:gd name="connsiteY16" fmla="*/ 473605 h 1046030"/>
                <a:gd name="connsiteX17" fmla="*/ 5746855 w 6928453"/>
                <a:gd name="connsiteY17" fmla="*/ 582550 h 1046030"/>
                <a:gd name="connsiteX18" fmla="*/ 6283525 w 6928453"/>
                <a:gd name="connsiteY18" fmla="*/ 538815 h 1046030"/>
                <a:gd name="connsiteX19" fmla="*/ 6725794 w 6928453"/>
                <a:gd name="connsiteY19" fmla="*/ 446912 h 1046030"/>
                <a:gd name="connsiteX20" fmla="*/ 6927561 w 6928453"/>
                <a:gd name="connsiteY20" fmla="*/ 513904 h 1046030"/>
                <a:gd name="connsiteX21" fmla="*/ 6774430 w 6928453"/>
                <a:gd name="connsiteY21" fmla="*/ 674488 h 1046030"/>
                <a:gd name="connsiteX0" fmla="*/ 6774430 w 6928459"/>
                <a:gd name="connsiteY0" fmla="*/ 674488 h 1046030"/>
                <a:gd name="connsiteX1" fmla="*/ 6238706 w 6928459"/>
                <a:gd name="connsiteY1" fmla="*/ 785471 h 1046030"/>
                <a:gd name="connsiteX2" fmla="*/ 5613110 w 6928459"/>
                <a:gd name="connsiteY2" fmla="*/ 812842 h 1046030"/>
                <a:gd name="connsiteX3" fmla="*/ 5069456 w 6928459"/>
                <a:gd name="connsiteY3" fmla="*/ 709532 h 1046030"/>
                <a:gd name="connsiteX4" fmla="*/ 4604315 w 6928459"/>
                <a:gd name="connsiteY4" fmla="*/ 1046012 h 1046030"/>
                <a:gd name="connsiteX5" fmla="*/ 4041818 w 6928459"/>
                <a:gd name="connsiteY5" fmla="*/ 529970 h 1046030"/>
                <a:gd name="connsiteX6" fmla="*/ 3515264 w 6928459"/>
                <a:gd name="connsiteY6" fmla="*/ 470420 h 1046030"/>
                <a:gd name="connsiteX7" fmla="*/ 2366327 w 6928459"/>
                <a:gd name="connsiteY7" fmla="*/ 725878 h 1046030"/>
                <a:gd name="connsiteX8" fmla="*/ 1190624 w 6928459"/>
                <a:gd name="connsiteY8" fmla="*/ 786235 h 1046030"/>
                <a:gd name="connsiteX9" fmla="*/ 78559 w 6928459"/>
                <a:gd name="connsiteY9" fmla="*/ 525098 h 1046030"/>
                <a:gd name="connsiteX10" fmla="*/ 143478 w 6928459"/>
                <a:gd name="connsiteY10" fmla="*/ 302985 h 1046030"/>
                <a:gd name="connsiteX11" fmla="*/ 1362126 w 6928459"/>
                <a:gd name="connsiteY11" fmla="*/ 578946 h 1046030"/>
                <a:gd name="connsiteX12" fmla="*/ 2455700 w 6928459"/>
                <a:gd name="connsiteY12" fmla="*/ 450380 h 1046030"/>
                <a:gd name="connsiteX13" fmla="*/ 3367706 w 6928459"/>
                <a:gd name="connsiteY13" fmla="*/ 261022 h 1046030"/>
                <a:gd name="connsiteX14" fmla="*/ 4095526 w 6928459"/>
                <a:gd name="connsiteY14" fmla="*/ 310467 h 1046030"/>
                <a:gd name="connsiteX15" fmla="*/ 4591484 w 6928459"/>
                <a:gd name="connsiteY15" fmla="*/ 39 h 1046030"/>
                <a:gd name="connsiteX16" fmla="*/ 5098030 w 6928459"/>
                <a:gd name="connsiteY16" fmla="*/ 473605 h 1046030"/>
                <a:gd name="connsiteX17" fmla="*/ 5746855 w 6928459"/>
                <a:gd name="connsiteY17" fmla="*/ 582550 h 1046030"/>
                <a:gd name="connsiteX18" fmla="*/ 6283525 w 6928459"/>
                <a:gd name="connsiteY18" fmla="*/ 538815 h 1046030"/>
                <a:gd name="connsiteX19" fmla="*/ 6725794 w 6928459"/>
                <a:gd name="connsiteY19" fmla="*/ 446912 h 1046030"/>
                <a:gd name="connsiteX20" fmla="*/ 6927561 w 6928459"/>
                <a:gd name="connsiteY20" fmla="*/ 513904 h 1046030"/>
                <a:gd name="connsiteX21" fmla="*/ 6774430 w 6928459"/>
                <a:gd name="connsiteY21" fmla="*/ 674488 h 1046030"/>
                <a:gd name="connsiteX0" fmla="*/ 6774430 w 6928459"/>
                <a:gd name="connsiteY0" fmla="*/ 674488 h 1046030"/>
                <a:gd name="connsiteX1" fmla="*/ 6238706 w 6928459"/>
                <a:gd name="connsiteY1" fmla="*/ 785471 h 1046030"/>
                <a:gd name="connsiteX2" fmla="*/ 5610953 w 6928459"/>
                <a:gd name="connsiteY2" fmla="*/ 804216 h 1046030"/>
                <a:gd name="connsiteX3" fmla="*/ 5069456 w 6928459"/>
                <a:gd name="connsiteY3" fmla="*/ 709532 h 1046030"/>
                <a:gd name="connsiteX4" fmla="*/ 4604315 w 6928459"/>
                <a:gd name="connsiteY4" fmla="*/ 1046012 h 1046030"/>
                <a:gd name="connsiteX5" fmla="*/ 4041818 w 6928459"/>
                <a:gd name="connsiteY5" fmla="*/ 529970 h 1046030"/>
                <a:gd name="connsiteX6" fmla="*/ 3515264 w 6928459"/>
                <a:gd name="connsiteY6" fmla="*/ 470420 h 1046030"/>
                <a:gd name="connsiteX7" fmla="*/ 2366327 w 6928459"/>
                <a:gd name="connsiteY7" fmla="*/ 725878 h 1046030"/>
                <a:gd name="connsiteX8" fmla="*/ 1190624 w 6928459"/>
                <a:gd name="connsiteY8" fmla="*/ 786235 h 1046030"/>
                <a:gd name="connsiteX9" fmla="*/ 78559 w 6928459"/>
                <a:gd name="connsiteY9" fmla="*/ 525098 h 1046030"/>
                <a:gd name="connsiteX10" fmla="*/ 143478 w 6928459"/>
                <a:gd name="connsiteY10" fmla="*/ 302985 h 1046030"/>
                <a:gd name="connsiteX11" fmla="*/ 1362126 w 6928459"/>
                <a:gd name="connsiteY11" fmla="*/ 578946 h 1046030"/>
                <a:gd name="connsiteX12" fmla="*/ 2455700 w 6928459"/>
                <a:gd name="connsiteY12" fmla="*/ 450380 h 1046030"/>
                <a:gd name="connsiteX13" fmla="*/ 3367706 w 6928459"/>
                <a:gd name="connsiteY13" fmla="*/ 261022 h 1046030"/>
                <a:gd name="connsiteX14" fmla="*/ 4095526 w 6928459"/>
                <a:gd name="connsiteY14" fmla="*/ 310467 h 1046030"/>
                <a:gd name="connsiteX15" fmla="*/ 4591484 w 6928459"/>
                <a:gd name="connsiteY15" fmla="*/ 39 h 1046030"/>
                <a:gd name="connsiteX16" fmla="*/ 5098030 w 6928459"/>
                <a:gd name="connsiteY16" fmla="*/ 473605 h 1046030"/>
                <a:gd name="connsiteX17" fmla="*/ 5746855 w 6928459"/>
                <a:gd name="connsiteY17" fmla="*/ 582550 h 1046030"/>
                <a:gd name="connsiteX18" fmla="*/ 6283525 w 6928459"/>
                <a:gd name="connsiteY18" fmla="*/ 538815 h 1046030"/>
                <a:gd name="connsiteX19" fmla="*/ 6725794 w 6928459"/>
                <a:gd name="connsiteY19" fmla="*/ 446912 h 1046030"/>
                <a:gd name="connsiteX20" fmla="*/ 6927561 w 6928459"/>
                <a:gd name="connsiteY20" fmla="*/ 513904 h 1046030"/>
                <a:gd name="connsiteX21" fmla="*/ 6774430 w 6928459"/>
                <a:gd name="connsiteY21" fmla="*/ 674488 h 1046030"/>
                <a:gd name="connsiteX0" fmla="*/ 6774430 w 6928459"/>
                <a:gd name="connsiteY0" fmla="*/ 674488 h 1046030"/>
                <a:gd name="connsiteX1" fmla="*/ 6238706 w 6928459"/>
                <a:gd name="connsiteY1" fmla="*/ 785471 h 1046030"/>
                <a:gd name="connsiteX2" fmla="*/ 5610953 w 6928459"/>
                <a:gd name="connsiteY2" fmla="*/ 804216 h 1046030"/>
                <a:gd name="connsiteX3" fmla="*/ 5069456 w 6928459"/>
                <a:gd name="connsiteY3" fmla="*/ 709532 h 1046030"/>
                <a:gd name="connsiteX4" fmla="*/ 4604315 w 6928459"/>
                <a:gd name="connsiteY4" fmla="*/ 1046012 h 1046030"/>
                <a:gd name="connsiteX5" fmla="*/ 4041818 w 6928459"/>
                <a:gd name="connsiteY5" fmla="*/ 529970 h 1046030"/>
                <a:gd name="connsiteX6" fmla="*/ 3515264 w 6928459"/>
                <a:gd name="connsiteY6" fmla="*/ 470420 h 1046030"/>
                <a:gd name="connsiteX7" fmla="*/ 2366327 w 6928459"/>
                <a:gd name="connsiteY7" fmla="*/ 725878 h 1046030"/>
                <a:gd name="connsiteX8" fmla="*/ 1190624 w 6928459"/>
                <a:gd name="connsiteY8" fmla="*/ 786235 h 1046030"/>
                <a:gd name="connsiteX9" fmla="*/ 78559 w 6928459"/>
                <a:gd name="connsiteY9" fmla="*/ 525098 h 1046030"/>
                <a:gd name="connsiteX10" fmla="*/ 143478 w 6928459"/>
                <a:gd name="connsiteY10" fmla="*/ 302985 h 1046030"/>
                <a:gd name="connsiteX11" fmla="*/ 1362126 w 6928459"/>
                <a:gd name="connsiteY11" fmla="*/ 578946 h 1046030"/>
                <a:gd name="connsiteX12" fmla="*/ 2455700 w 6928459"/>
                <a:gd name="connsiteY12" fmla="*/ 450380 h 1046030"/>
                <a:gd name="connsiteX13" fmla="*/ 3367706 w 6928459"/>
                <a:gd name="connsiteY13" fmla="*/ 261022 h 1046030"/>
                <a:gd name="connsiteX14" fmla="*/ 4095526 w 6928459"/>
                <a:gd name="connsiteY14" fmla="*/ 310467 h 1046030"/>
                <a:gd name="connsiteX15" fmla="*/ 4591484 w 6928459"/>
                <a:gd name="connsiteY15" fmla="*/ 39 h 1046030"/>
                <a:gd name="connsiteX16" fmla="*/ 5098030 w 6928459"/>
                <a:gd name="connsiteY16" fmla="*/ 473605 h 1046030"/>
                <a:gd name="connsiteX17" fmla="*/ 5753325 w 6928459"/>
                <a:gd name="connsiteY17" fmla="*/ 571767 h 1046030"/>
                <a:gd name="connsiteX18" fmla="*/ 6283525 w 6928459"/>
                <a:gd name="connsiteY18" fmla="*/ 538815 h 1046030"/>
                <a:gd name="connsiteX19" fmla="*/ 6725794 w 6928459"/>
                <a:gd name="connsiteY19" fmla="*/ 446912 h 1046030"/>
                <a:gd name="connsiteX20" fmla="*/ 6927561 w 6928459"/>
                <a:gd name="connsiteY20" fmla="*/ 513904 h 1046030"/>
                <a:gd name="connsiteX21" fmla="*/ 6774430 w 6928459"/>
                <a:gd name="connsiteY21" fmla="*/ 674488 h 1046030"/>
                <a:gd name="connsiteX0" fmla="*/ 6774430 w 6928459"/>
                <a:gd name="connsiteY0" fmla="*/ 674488 h 1046030"/>
                <a:gd name="connsiteX1" fmla="*/ 6238706 w 6928459"/>
                <a:gd name="connsiteY1" fmla="*/ 785471 h 1046030"/>
                <a:gd name="connsiteX2" fmla="*/ 5610953 w 6928459"/>
                <a:gd name="connsiteY2" fmla="*/ 804216 h 1046030"/>
                <a:gd name="connsiteX3" fmla="*/ 5069456 w 6928459"/>
                <a:gd name="connsiteY3" fmla="*/ 709532 h 1046030"/>
                <a:gd name="connsiteX4" fmla="*/ 4604315 w 6928459"/>
                <a:gd name="connsiteY4" fmla="*/ 1046012 h 1046030"/>
                <a:gd name="connsiteX5" fmla="*/ 4041818 w 6928459"/>
                <a:gd name="connsiteY5" fmla="*/ 529970 h 1046030"/>
                <a:gd name="connsiteX6" fmla="*/ 3515264 w 6928459"/>
                <a:gd name="connsiteY6" fmla="*/ 470420 h 1046030"/>
                <a:gd name="connsiteX7" fmla="*/ 2366327 w 6928459"/>
                <a:gd name="connsiteY7" fmla="*/ 725878 h 1046030"/>
                <a:gd name="connsiteX8" fmla="*/ 1190624 w 6928459"/>
                <a:gd name="connsiteY8" fmla="*/ 786235 h 1046030"/>
                <a:gd name="connsiteX9" fmla="*/ 78559 w 6928459"/>
                <a:gd name="connsiteY9" fmla="*/ 525098 h 1046030"/>
                <a:gd name="connsiteX10" fmla="*/ 143478 w 6928459"/>
                <a:gd name="connsiteY10" fmla="*/ 302985 h 1046030"/>
                <a:gd name="connsiteX11" fmla="*/ 1362126 w 6928459"/>
                <a:gd name="connsiteY11" fmla="*/ 578946 h 1046030"/>
                <a:gd name="connsiteX12" fmla="*/ 2455700 w 6928459"/>
                <a:gd name="connsiteY12" fmla="*/ 450380 h 1046030"/>
                <a:gd name="connsiteX13" fmla="*/ 3367706 w 6928459"/>
                <a:gd name="connsiteY13" fmla="*/ 261022 h 1046030"/>
                <a:gd name="connsiteX14" fmla="*/ 4095526 w 6928459"/>
                <a:gd name="connsiteY14" fmla="*/ 310467 h 1046030"/>
                <a:gd name="connsiteX15" fmla="*/ 4591484 w 6928459"/>
                <a:gd name="connsiteY15" fmla="*/ 39 h 1046030"/>
                <a:gd name="connsiteX16" fmla="*/ 5098030 w 6928459"/>
                <a:gd name="connsiteY16" fmla="*/ 473605 h 1046030"/>
                <a:gd name="connsiteX17" fmla="*/ 5753325 w 6928459"/>
                <a:gd name="connsiteY17" fmla="*/ 571767 h 1046030"/>
                <a:gd name="connsiteX18" fmla="*/ 6292151 w 6928459"/>
                <a:gd name="connsiteY18" fmla="*/ 530189 h 1046030"/>
                <a:gd name="connsiteX19" fmla="*/ 6725794 w 6928459"/>
                <a:gd name="connsiteY19" fmla="*/ 446912 h 1046030"/>
                <a:gd name="connsiteX20" fmla="*/ 6927561 w 6928459"/>
                <a:gd name="connsiteY20" fmla="*/ 513904 h 1046030"/>
                <a:gd name="connsiteX21" fmla="*/ 6774430 w 6928459"/>
                <a:gd name="connsiteY21" fmla="*/ 674488 h 1046030"/>
                <a:gd name="connsiteX0" fmla="*/ 6774430 w 6928459"/>
                <a:gd name="connsiteY0" fmla="*/ 674488 h 1046030"/>
                <a:gd name="connsiteX1" fmla="*/ 6238706 w 6928459"/>
                <a:gd name="connsiteY1" fmla="*/ 785471 h 1046030"/>
                <a:gd name="connsiteX2" fmla="*/ 5610953 w 6928459"/>
                <a:gd name="connsiteY2" fmla="*/ 804216 h 1046030"/>
                <a:gd name="connsiteX3" fmla="*/ 5069456 w 6928459"/>
                <a:gd name="connsiteY3" fmla="*/ 709532 h 1046030"/>
                <a:gd name="connsiteX4" fmla="*/ 4604315 w 6928459"/>
                <a:gd name="connsiteY4" fmla="*/ 1046012 h 1046030"/>
                <a:gd name="connsiteX5" fmla="*/ 4041818 w 6928459"/>
                <a:gd name="connsiteY5" fmla="*/ 529970 h 1046030"/>
                <a:gd name="connsiteX6" fmla="*/ 3515264 w 6928459"/>
                <a:gd name="connsiteY6" fmla="*/ 470420 h 1046030"/>
                <a:gd name="connsiteX7" fmla="*/ 2366327 w 6928459"/>
                <a:gd name="connsiteY7" fmla="*/ 725878 h 1046030"/>
                <a:gd name="connsiteX8" fmla="*/ 1190624 w 6928459"/>
                <a:gd name="connsiteY8" fmla="*/ 786235 h 1046030"/>
                <a:gd name="connsiteX9" fmla="*/ 78559 w 6928459"/>
                <a:gd name="connsiteY9" fmla="*/ 525098 h 1046030"/>
                <a:gd name="connsiteX10" fmla="*/ 143478 w 6928459"/>
                <a:gd name="connsiteY10" fmla="*/ 302985 h 1046030"/>
                <a:gd name="connsiteX11" fmla="*/ 1362126 w 6928459"/>
                <a:gd name="connsiteY11" fmla="*/ 578946 h 1046030"/>
                <a:gd name="connsiteX12" fmla="*/ 2455700 w 6928459"/>
                <a:gd name="connsiteY12" fmla="*/ 450380 h 1046030"/>
                <a:gd name="connsiteX13" fmla="*/ 3367706 w 6928459"/>
                <a:gd name="connsiteY13" fmla="*/ 261022 h 1046030"/>
                <a:gd name="connsiteX14" fmla="*/ 4095526 w 6928459"/>
                <a:gd name="connsiteY14" fmla="*/ 310467 h 1046030"/>
                <a:gd name="connsiteX15" fmla="*/ 4591484 w 6928459"/>
                <a:gd name="connsiteY15" fmla="*/ 39 h 1046030"/>
                <a:gd name="connsiteX16" fmla="*/ 5098030 w 6928459"/>
                <a:gd name="connsiteY16" fmla="*/ 473605 h 1046030"/>
                <a:gd name="connsiteX17" fmla="*/ 5753325 w 6928459"/>
                <a:gd name="connsiteY17" fmla="*/ 571767 h 1046030"/>
                <a:gd name="connsiteX18" fmla="*/ 6292151 w 6928459"/>
                <a:gd name="connsiteY18" fmla="*/ 530189 h 1046030"/>
                <a:gd name="connsiteX19" fmla="*/ 6725794 w 6928459"/>
                <a:gd name="connsiteY19" fmla="*/ 446912 h 1046030"/>
                <a:gd name="connsiteX20" fmla="*/ 6927561 w 6928459"/>
                <a:gd name="connsiteY20" fmla="*/ 513904 h 1046030"/>
                <a:gd name="connsiteX21" fmla="*/ 6774430 w 6928459"/>
                <a:gd name="connsiteY21" fmla="*/ 674488 h 1046030"/>
                <a:gd name="connsiteX0" fmla="*/ 6774430 w 6927607"/>
                <a:gd name="connsiteY0" fmla="*/ 674488 h 1046030"/>
                <a:gd name="connsiteX1" fmla="*/ 6238706 w 6927607"/>
                <a:gd name="connsiteY1" fmla="*/ 785471 h 1046030"/>
                <a:gd name="connsiteX2" fmla="*/ 5610953 w 6927607"/>
                <a:gd name="connsiteY2" fmla="*/ 804216 h 1046030"/>
                <a:gd name="connsiteX3" fmla="*/ 5069456 w 6927607"/>
                <a:gd name="connsiteY3" fmla="*/ 709532 h 1046030"/>
                <a:gd name="connsiteX4" fmla="*/ 4604315 w 6927607"/>
                <a:gd name="connsiteY4" fmla="*/ 1046012 h 1046030"/>
                <a:gd name="connsiteX5" fmla="*/ 4041818 w 6927607"/>
                <a:gd name="connsiteY5" fmla="*/ 529970 h 1046030"/>
                <a:gd name="connsiteX6" fmla="*/ 3515264 w 6927607"/>
                <a:gd name="connsiteY6" fmla="*/ 470420 h 1046030"/>
                <a:gd name="connsiteX7" fmla="*/ 2366327 w 6927607"/>
                <a:gd name="connsiteY7" fmla="*/ 725878 h 1046030"/>
                <a:gd name="connsiteX8" fmla="*/ 1190624 w 6927607"/>
                <a:gd name="connsiteY8" fmla="*/ 786235 h 1046030"/>
                <a:gd name="connsiteX9" fmla="*/ 78559 w 6927607"/>
                <a:gd name="connsiteY9" fmla="*/ 525098 h 1046030"/>
                <a:gd name="connsiteX10" fmla="*/ 143478 w 6927607"/>
                <a:gd name="connsiteY10" fmla="*/ 302985 h 1046030"/>
                <a:gd name="connsiteX11" fmla="*/ 1362126 w 6927607"/>
                <a:gd name="connsiteY11" fmla="*/ 578946 h 1046030"/>
                <a:gd name="connsiteX12" fmla="*/ 2455700 w 6927607"/>
                <a:gd name="connsiteY12" fmla="*/ 450380 h 1046030"/>
                <a:gd name="connsiteX13" fmla="*/ 3367706 w 6927607"/>
                <a:gd name="connsiteY13" fmla="*/ 261022 h 1046030"/>
                <a:gd name="connsiteX14" fmla="*/ 4095526 w 6927607"/>
                <a:gd name="connsiteY14" fmla="*/ 310467 h 1046030"/>
                <a:gd name="connsiteX15" fmla="*/ 4591484 w 6927607"/>
                <a:gd name="connsiteY15" fmla="*/ 39 h 1046030"/>
                <a:gd name="connsiteX16" fmla="*/ 5098030 w 6927607"/>
                <a:gd name="connsiteY16" fmla="*/ 473605 h 1046030"/>
                <a:gd name="connsiteX17" fmla="*/ 5753325 w 6927607"/>
                <a:gd name="connsiteY17" fmla="*/ 571767 h 1046030"/>
                <a:gd name="connsiteX18" fmla="*/ 6292151 w 6927607"/>
                <a:gd name="connsiteY18" fmla="*/ 530189 h 1046030"/>
                <a:gd name="connsiteX19" fmla="*/ 6784023 w 6927607"/>
                <a:gd name="connsiteY19" fmla="*/ 412407 h 1046030"/>
                <a:gd name="connsiteX20" fmla="*/ 6927561 w 6927607"/>
                <a:gd name="connsiteY20" fmla="*/ 513904 h 1046030"/>
                <a:gd name="connsiteX21" fmla="*/ 6774430 w 6927607"/>
                <a:gd name="connsiteY21" fmla="*/ 674488 h 1046030"/>
                <a:gd name="connsiteX0" fmla="*/ 6774430 w 6927613"/>
                <a:gd name="connsiteY0" fmla="*/ 674488 h 1046030"/>
                <a:gd name="connsiteX1" fmla="*/ 6238706 w 6927613"/>
                <a:gd name="connsiteY1" fmla="*/ 785471 h 1046030"/>
                <a:gd name="connsiteX2" fmla="*/ 5610953 w 6927613"/>
                <a:gd name="connsiteY2" fmla="*/ 804216 h 1046030"/>
                <a:gd name="connsiteX3" fmla="*/ 5069456 w 6927613"/>
                <a:gd name="connsiteY3" fmla="*/ 709532 h 1046030"/>
                <a:gd name="connsiteX4" fmla="*/ 4604315 w 6927613"/>
                <a:gd name="connsiteY4" fmla="*/ 1046012 h 1046030"/>
                <a:gd name="connsiteX5" fmla="*/ 4041818 w 6927613"/>
                <a:gd name="connsiteY5" fmla="*/ 529970 h 1046030"/>
                <a:gd name="connsiteX6" fmla="*/ 3515264 w 6927613"/>
                <a:gd name="connsiteY6" fmla="*/ 470420 h 1046030"/>
                <a:gd name="connsiteX7" fmla="*/ 2366327 w 6927613"/>
                <a:gd name="connsiteY7" fmla="*/ 725878 h 1046030"/>
                <a:gd name="connsiteX8" fmla="*/ 1190624 w 6927613"/>
                <a:gd name="connsiteY8" fmla="*/ 786235 h 1046030"/>
                <a:gd name="connsiteX9" fmla="*/ 78559 w 6927613"/>
                <a:gd name="connsiteY9" fmla="*/ 525098 h 1046030"/>
                <a:gd name="connsiteX10" fmla="*/ 143478 w 6927613"/>
                <a:gd name="connsiteY10" fmla="*/ 302985 h 1046030"/>
                <a:gd name="connsiteX11" fmla="*/ 1362126 w 6927613"/>
                <a:gd name="connsiteY11" fmla="*/ 578946 h 1046030"/>
                <a:gd name="connsiteX12" fmla="*/ 2455700 w 6927613"/>
                <a:gd name="connsiteY12" fmla="*/ 450380 h 1046030"/>
                <a:gd name="connsiteX13" fmla="*/ 3367706 w 6927613"/>
                <a:gd name="connsiteY13" fmla="*/ 261022 h 1046030"/>
                <a:gd name="connsiteX14" fmla="*/ 4095526 w 6927613"/>
                <a:gd name="connsiteY14" fmla="*/ 310467 h 1046030"/>
                <a:gd name="connsiteX15" fmla="*/ 4591484 w 6927613"/>
                <a:gd name="connsiteY15" fmla="*/ 39 h 1046030"/>
                <a:gd name="connsiteX16" fmla="*/ 5098030 w 6927613"/>
                <a:gd name="connsiteY16" fmla="*/ 473605 h 1046030"/>
                <a:gd name="connsiteX17" fmla="*/ 5753325 w 6927613"/>
                <a:gd name="connsiteY17" fmla="*/ 571767 h 1046030"/>
                <a:gd name="connsiteX18" fmla="*/ 6292151 w 6927613"/>
                <a:gd name="connsiteY18" fmla="*/ 530189 h 1046030"/>
                <a:gd name="connsiteX19" fmla="*/ 6784023 w 6927613"/>
                <a:gd name="connsiteY19" fmla="*/ 412407 h 1046030"/>
                <a:gd name="connsiteX20" fmla="*/ 6927561 w 6927613"/>
                <a:gd name="connsiteY20" fmla="*/ 513904 h 1046030"/>
                <a:gd name="connsiteX21" fmla="*/ 6774430 w 6927613"/>
                <a:gd name="connsiteY21" fmla="*/ 674488 h 1046030"/>
                <a:gd name="connsiteX0" fmla="*/ 6774430 w 6927607"/>
                <a:gd name="connsiteY0" fmla="*/ 674488 h 1046030"/>
                <a:gd name="connsiteX1" fmla="*/ 6238706 w 6927607"/>
                <a:gd name="connsiteY1" fmla="*/ 785471 h 1046030"/>
                <a:gd name="connsiteX2" fmla="*/ 5610953 w 6927607"/>
                <a:gd name="connsiteY2" fmla="*/ 804216 h 1046030"/>
                <a:gd name="connsiteX3" fmla="*/ 5069456 w 6927607"/>
                <a:gd name="connsiteY3" fmla="*/ 709532 h 1046030"/>
                <a:gd name="connsiteX4" fmla="*/ 4604315 w 6927607"/>
                <a:gd name="connsiteY4" fmla="*/ 1046012 h 1046030"/>
                <a:gd name="connsiteX5" fmla="*/ 4041818 w 6927607"/>
                <a:gd name="connsiteY5" fmla="*/ 529970 h 1046030"/>
                <a:gd name="connsiteX6" fmla="*/ 3515264 w 6927607"/>
                <a:gd name="connsiteY6" fmla="*/ 470420 h 1046030"/>
                <a:gd name="connsiteX7" fmla="*/ 2366327 w 6927607"/>
                <a:gd name="connsiteY7" fmla="*/ 725878 h 1046030"/>
                <a:gd name="connsiteX8" fmla="*/ 1190624 w 6927607"/>
                <a:gd name="connsiteY8" fmla="*/ 786235 h 1046030"/>
                <a:gd name="connsiteX9" fmla="*/ 78559 w 6927607"/>
                <a:gd name="connsiteY9" fmla="*/ 525098 h 1046030"/>
                <a:gd name="connsiteX10" fmla="*/ 143478 w 6927607"/>
                <a:gd name="connsiteY10" fmla="*/ 302985 h 1046030"/>
                <a:gd name="connsiteX11" fmla="*/ 1362126 w 6927607"/>
                <a:gd name="connsiteY11" fmla="*/ 578946 h 1046030"/>
                <a:gd name="connsiteX12" fmla="*/ 2455700 w 6927607"/>
                <a:gd name="connsiteY12" fmla="*/ 450380 h 1046030"/>
                <a:gd name="connsiteX13" fmla="*/ 3367706 w 6927607"/>
                <a:gd name="connsiteY13" fmla="*/ 261022 h 1046030"/>
                <a:gd name="connsiteX14" fmla="*/ 4095526 w 6927607"/>
                <a:gd name="connsiteY14" fmla="*/ 310467 h 1046030"/>
                <a:gd name="connsiteX15" fmla="*/ 4591484 w 6927607"/>
                <a:gd name="connsiteY15" fmla="*/ 39 h 1046030"/>
                <a:gd name="connsiteX16" fmla="*/ 5098030 w 6927607"/>
                <a:gd name="connsiteY16" fmla="*/ 473605 h 1046030"/>
                <a:gd name="connsiteX17" fmla="*/ 5753325 w 6927607"/>
                <a:gd name="connsiteY17" fmla="*/ 571767 h 1046030"/>
                <a:gd name="connsiteX18" fmla="*/ 6292151 w 6927607"/>
                <a:gd name="connsiteY18" fmla="*/ 530189 h 1046030"/>
                <a:gd name="connsiteX19" fmla="*/ 6784023 w 6927607"/>
                <a:gd name="connsiteY19" fmla="*/ 412407 h 1046030"/>
                <a:gd name="connsiteX20" fmla="*/ 6927561 w 6927607"/>
                <a:gd name="connsiteY20" fmla="*/ 490181 h 1046030"/>
                <a:gd name="connsiteX21" fmla="*/ 6774430 w 6927607"/>
                <a:gd name="connsiteY21" fmla="*/ 674488 h 1046030"/>
                <a:gd name="connsiteX0" fmla="*/ 6774430 w 6936370"/>
                <a:gd name="connsiteY0" fmla="*/ 674488 h 1046030"/>
                <a:gd name="connsiteX1" fmla="*/ 6238706 w 6936370"/>
                <a:gd name="connsiteY1" fmla="*/ 785471 h 1046030"/>
                <a:gd name="connsiteX2" fmla="*/ 5610953 w 6936370"/>
                <a:gd name="connsiteY2" fmla="*/ 804216 h 1046030"/>
                <a:gd name="connsiteX3" fmla="*/ 5069456 w 6936370"/>
                <a:gd name="connsiteY3" fmla="*/ 709532 h 1046030"/>
                <a:gd name="connsiteX4" fmla="*/ 4604315 w 6936370"/>
                <a:gd name="connsiteY4" fmla="*/ 1046012 h 1046030"/>
                <a:gd name="connsiteX5" fmla="*/ 4041818 w 6936370"/>
                <a:gd name="connsiteY5" fmla="*/ 529970 h 1046030"/>
                <a:gd name="connsiteX6" fmla="*/ 3515264 w 6936370"/>
                <a:gd name="connsiteY6" fmla="*/ 470420 h 1046030"/>
                <a:gd name="connsiteX7" fmla="*/ 2366327 w 6936370"/>
                <a:gd name="connsiteY7" fmla="*/ 725878 h 1046030"/>
                <a:gd name="connsiteX8" fmla="*/ 1190624 w 6936370"/>
                <a:gd name="connsiteY8" fmla="*/ 786235 h 1046030"/>
                <a:gd name="connsiteX9" fmla="*/ 78559 w 6936370"/>
                <a:gd name="connsiteY9" fmla="*/ 525098 h 1046030"/>
                <a:gd name="connsiteX10" fmla="*/ 143478 w 6936370"/>
                <a:gd name="connsiteY10" fmla="*/ 302985 h 1046030"/>
                <a:gd name="connsiteX11" fmla="*/ 1362126 w 6936370"/>
                <a:gd name="connsiteY11" fmla="*/ 578946 h 1046030"/>
                <a:gd name="connsiteX12" fmla="*/ 2455700 w 6936370"/>
                <a:gd name="connsiteY12" fmla="*/ 450380 h 1046030"/>
                <a:gd name="connsiteX13" fmla="*/ 3367706 w 6936370"/>
                <a:gd name="connsiteY13" fmla="*/ 261022 h 1046030"/>
                <a:gd name="connsiteX14" fmla="*/ 4095526 w 6936370"/>
                <a:gd name="connsiteY14" fmla="*/ 310467 h 1046030"/>
                <a:gd name="connsiteX15" fmla="*/ 4591484 w 6936370"/>
                <a:gd name="connsiteY15" fmla="*/ 39 h 1046030"/>
                <a:gd name="connsiteX16" fmla="*/ 5098030 w 6936370"/>
                <a:gd name="connsiteY16" fmla="*/ 473605 h 1046030"/>
                <a:gd name="connsiteX17" fmla="*/ 5753325 w 6936370"/>
                <a:gd name="connsiteY17" fmla="*/ 571767 h 1046030"/>
                <a:gd name="connsiteX18" fmla="*/ 6292151 w 6936370"/>
                <a:gd name="connsiteY18" fmla="*/ 530189 h 1046030"/>
                <a:gd name="connsiteX19" fmla="*/ 6784023 w 6936370"/>
                <a:gd name="connsiteY19" fmla="*/ 412407 h 1046030"/>
                <a:gd name="connsiteX20" fmla="*/ 6927561 w 6936370"/>
                <a:gd name="connsiteY20" fmla="*/ 490181 h 1046030"/>
                <a:gd name="connsiteX21" fmla="*/ 6774430 w 6936370"/>
                <a:gd name="connsiteY21" fmla="*/ 674488 h 1046030"/>
                <a:gd name="connsiteX0" fmla="*/ 6774430 w 6932076"/>
                <a:gd name="connsiteY0" fmla="*/ 674488 h 1046030"/>
                <a:gd name="connsiteX1" fmla="*/ 6238706 w 6932076"/>
                <a:gd name="connsiteY1" fmla="*/ 785471 h 1046030"/>
                <a:gd name="connsiteX2" fmla="*/ 5610953 w 6932076"/>
                <a:gd name="connsiteY2" fmla="*/ 804216 h 1046030"/>
                <a:gd name="connsiteX3" fmla="*/ 5069456 w 6932076"/>
                <a:gd name="connsiteY3" fmla="*/ 709532 h 1046030"/>
                <a:gd name="connsiteX4" fmla="*/ 4604315 w 6932076"/>
                <a:gd name="connsiteY4" fmla="*/ 1046012 h 1046030"/>
                <a:gd name="connsiteX5" fmla="*/ 4041818 w 6932076"/>
                <a:gd name="connsiteY5" fmla="*/ 529970 h 1046030"/>
                <a:gd name="connsiteX6" fmla="*/ 3515264 w 6932076"/>
                <a:gd name="connsiteY6" fmla="*/ 470420 h 1046030"/>
                <a:gd name="connsiteX7" fmla="*/ 2366327 w 6932076"/>
                <a:gd name="connsiteY7" fmla="*/ 725878 h 1046030"/>
                <a:gd name="connsiteX8" fmla="*/ 1190624 w 6932076"/>
                <a:gd name="connsiteY8" fmla="*/ 786235 h 1046030"/>
                <a:gd name="connsiteX9" fmla="*/ 78559 w 6932076"/>
                <a:gd name="connsiteY9" fmla="*/ 525098 h 1046030"/>
                <a:gd name="connsiteX10" fmla="*/ 143478 w 6932076"/>
                <a:gd name="connsiteY10" fmla="*/ 302985 h 1046030"/>
                <a:gd name="connsiteX11" fmla="*/ 1362126 w 6932076"/>
                <a:gd name="connsiteY11" fmla="*/ 578946 h 1046030"/>
                <a:gd name="connsiteX12" fmla="*/ 2455700 w 6932076"/>
                <a:gd name="connsiteY12" fmla="*/ 450380 h 1046030"/>
                <a:gd name="connsiteX13" fmla="*/ 3367706 w 6932076"/>
                <a:gd name="connsiteY13" fmla="*/ 261022 h 1046030"/>
                <a:gd name="connsiteX14" fmla="*/ 4095526 w 6932076"/>
                <a:gd name="connsiteY14" fmla="*/ 310467 h 1046030"/>
                <a:gd name="connsiteX15" fmla="*/ 4591484 w 6932076"/>
                <a:gd name="connsiteY15" fmla="*/ 39 h 1046030"/>
                <a:gd name="connsiteX16" fmla="*/ 5098030 w 6932076"/>
                <a:gd name="connsiteY16" fmla="*/ 473605 h 1046030"/>
                <a:gd name="connsiteX17" fmla="*/ 5753325 w 6932076"/>
                <a:gd name="connsiteY17" fmla="*/ 571767 h 1046030"/>
                <a:gd name="connsiteX18" fmla="*/ 6292151 w 6932076"/>
                <a:gd name="connsiteY18" fmla="*/ 530189 h 1046030"/>
                <a:gd name="connsiteX19" fmla="*/ 6784023 w 6932076"/>
                <a:gd name="connsiteY19" fmla="*/ 412407 h 1046030"/>
                <a:gd name="connsiteX20" fmla="*/ 6927561 w 6932076"/>
                <a:gd name="connsiteY20" fmla="*/ 490181 h 1046030"/>
                <a:gd name="connsiteX21" fmla="*/ 6774430 w 6932076"/>
                <a:gd name="connsiteY21" fmla="*/ 674488 h 1046030"/>
                <a:gd name="connsiteX0" fmla="*/ 6774430 w 6932076"/>
                <a:gd name="connsiteY0" fmla="*/ 674488 h 1046030"/>
                <a:gd name="connsiteX1" fmla="*/ 6238706 w 6932076"/>
                <a:gd name="connsiteY1" fmla="*/ 785471 h 1046030"/>
                <a:gd name="connsiteX2" fmla="*/ 5610953 w 6932076"/>
                <a:gd name="connsiteY2" fmla="*/ 804216 h 1046030"/>
                <a:gd name="connsiteX3" fmla="*/ 5069456 w 6932076"/>
                <a:gd name="connsiteY3" fmla="*/ 709532 h 1046030"/>
                <a:gd name="connsiteX4" fmla="*/ 4604315 w 6932076"/>
                <a:gd name="connsiteY4" fmla="*/ 1046012 h 1046030"/>
                <a:gd name="connsiteX5" fmla="*/ 4041818 w 6932076"/>
                <a:gd name="connsiteY5" fmla="*/ 529970 h 1046030"/>
                <a:gd name="connsiteX6" fmla="*/ 3515264 w 6932076"/>
                <a:gd name="connsiteY6" fmla="*/ 470420 h 1046030"/>
                <a:gd name="connsiteX7" fmla="*/ 2366327 w 6932076"/>
                <a:gd name="connsiteY7" fmla="*/ 725878 h 1046030"/>
                <a:gd name="connsiteX8" fmla="*/ 1190624 w 6932076"/>
                <a:gd name="connsiteY8" fmla="*/ 786235 h 1046030"/>
                <a:gd name="connsiteX9" fmla="*/ 78559 w 6932076"/>
                <a:gd name="connsiteY9" fmla="*/ 525098 h 1046030"/>
                <a:gd name="connsiteX10" fmla="*/ 143478 w 6932076"/>
                <a:gd name="connsiteY10" fmla="*/ 302985 h 1046030"/>
                <a:gd name="connsiteX11" fmla="*/ 1362126 w 6932076"/>
                <a:gd name="connsiteY11" fmla="*/ 578946 h 1046030"/>
                <a:gd name="connsiteX12" fmla="*/ 2455700 w 6932076"/>
                <a:gd name="connsiteY12" fmla="*/ 450380 h 1046030"/>
                <a:gd name="connsiteX13" fmla="*/ 3367706 w 6932076"/>
                <a:gd name="connsiteY13" fmla="*/ 261022 h 1046030"/>
                <a:gd name="connsiteX14" fmla="*/ 4095526 w 6932076"/>
                <a:gd name="connsiteY14" fmla="*/ 310467 h 1046030"/>
                <a:gd name="connsiteX15" fmla="*/ 4591484 w 6932076"/>
                <a:gd name="connsiteY15" fmla="*/ 39 h 1046030"/>
                <a:gd name="connsiteX16" fmla="*/ 5098030 w 6932076"/>
                <a:gd name="connsiteY16" fmla="*/ 473605 h 1046030"/>
                <a:gd name="connsiteX17" fmla="*/ 5753325 w 6932076"/>
                <a:gd name="connsiteY17" fmla="*/ 571767 h 1046030"/>
                <a:gd name="connsiteX18" fmla="*/ 6292151 w 6932076"/>
                <a:gd name="connsiteY18" fmla="*/ 530189 h 1046030"/>
                <a:gd name="connsiteX19" fmla="*/ 6784023 w 6932076"/>
                <a:gd name="connsiteY19" fmla="*/ 412407 h 1046030"/>
                <a:gd name="connsiteX20" fmla="*/ 6927561 w 6932076"/>
                <a:gd name="connsiteY20" fmla="*/ 490181 h 1046030"/>
                <a:gd name="connsiteX21" fmla="*/ 6774430 w 6932076"/>
                <a:gd name="connsiteY21" fmla="*/ 674488 h 1046030"/>
                <a:gd name="connsiteX0" fmla="*/ 6774430 w 6932076"/>
                <a:gd name="connsiteY0" fmla="*/ 674488 h 1046030"/>
                <a:gd name="connsiteX1" fmla="*/ 6238706 w 6932076"/>
                <a:gd name="connsiteY1" fmla="*/ 785471 h 1046030"/>
                <a:gd name="connsiteX2" fmla="*/ 5610953 w 6932076"/>
                <a:gd name="connsiteY2" fmla="*/ 804216 h 1046030"/>
                <a:gd name="connsiteX3" fmla="*/ 5069456 w 6932076"/>
                <a:gd name="connsiteY3" fmla="*/ 709532 h 1046030"/>
                <a:gd name="connsiteX4" fmla="*/ 4604315 w 6932076"/>
                <a:gd name="connsiteY4" fmla="*/ 1046012 h 1046030"/>
                <a:gd name="connsiteX5" fmla="*/ 4041818 w 6932076"/>
                <a:gd name="connsiteY5" fmla="*/ 529970 h 1046030"/>
                <a:gd name="connsiteX6" fmla="*/ 3515264 w 6932076"/>
                <a:gd name="connsiteY6" fmla="*/ 470420 h 1046030"/>
                <a:gd name="connsiteX7" fmla="*/ 2366327 w 6932076"/>
                <a:gd name="connsiteY7" fmla="*/ 725878 h 1046030"/>
                <a:gd name="connsiteX8" fmla="*/ 1190624 w 6932076"/>
                <a:gd name="connsiteY8" fmla="*/ 786235 h 1046030"/>
                <a:gd name="connsiteX9" fmla="*/ 78559 w 6932076"/>
                <a:gd name="connsiteY9" fmla="*/ 525098 h 1046030"/>
                <a:gd name="connsiteX10" fmla="*/ 143478 w 6932076"/>
                <a:gd name="connsiteY10" fmla="*/ 302985 h 1046030"/>
                <a:gd name="connsiteX11" fmla="*/ 1362126 w 6932076"/>
                <a:gd name="connsiteY11" fmla="*/ 578946 h 1046030"/>
                <a:gd name="connsiteX12" fmla="*/ 2455700 w 6932076"/>
                <a:gd name="connsiteY12" fmla="*/ 450380 h 1046030"/>
                <a:gd name="connsiteX13" fmla="*/ 3367706 w 6932076"/>
                <a:gd name="connsiteY13" fmla="*/ 261022 h 1046030"/>
                <a:gd name="connsiteX14" fmla="*/ 4095526 w 6932076"/>
                <a:gd name="connsiteY14" fmla="*/ 310467 h 1046030"/>
                <a:gd name="connsiteX15" fmla="*/ 4591484 w 6932076"/>
                <a:gd name="connsiteY15" fmla="*/ 39 h 1046030"/>
                <a:gd name="connsiteX16" fmla="*/ 5098030 w 6932076"/>
                <a:gd name="connsiteY16" fmla="*/ 473605 h 1046030"/>
                <a:gd name="connsiteX17" fmla="*/ 5753325 w 6932076"/>
                <a:gd name="connsiteY17" fmla="*/ 571767 h 1046030"/>
                <a:gd name="connsiteX18" fmla="*/ 6292151 w 6932076"/>
                <a:gd name="connsiteY18" fmla="*/ 530189 h 1046030"/>
                <a:gd name="connsiteX19" fmla="*/ 6784023 w 6932076"/>
                <a:gd name="connsiteY19" fmla="*/ 412407 h 1046030"/>
                <a:gd name="connsiteX20" fmla="*/ 6927561 w 6932076"/>
                <a:gd name="connsiteY20" fmla="*/ 490181 h 1046030"/>
                <a:gd name="connsiteX21" fmla="*/ 6774430 w 6932076"/>
                <a:gd name="connsiteY21" fmla="*/ 674488 h 1046030"/>
                <a:gd name="connsiteX0" fmla="*/ 6774430 w 6932076"/>
                <a:gd name="connsiteY0" fmla="*/ 674488 h 1046030"/>
                <a:gd name="connsiteX1" fmla="*/ 6238706 w 6932076"/>
                <a:gd name="connsiteY1" fmla="*/ 785471 h 1046030"/>
                <a:gd name="connsiteX2" fmla="*/ 5610953 w 6932076"/>
                <a:gd name="connsiteY2" fmla="*/ 804216 h 1046030"/>
                <a:gd name="connsiteX3" fmla="*/ 5069456 w 6932076"/>
                <a:gd name="connsiteY3" fmla="*/ 709532 h 1046030"/>
                <a:gd name="connsiteX4" fmla="*/ 4604315 w 6932076"/>
                <a:gd name="connsiteY4" fmla="*/ 1046012 h 1046030"/>
                <a:gd name="connsiteX5" fmla="*/ 4041818 w 6932076"/>
                <a:gd name="connsiteY5" fmla="*/ 529970 h 1046030"/>
                <a:gd name="connsiteX6" fmla="*/ 3515264 w 6932076"/>
                <a:gd name="connsiteY6" fmla="*/ 470420 h 1046030"/>
                <a:gd name="connsiteX7" fmla="*/ 2366327 w 6932076"/>
                <a:gd name="connsiteY7" fmla="*/ 725878 h 1046030"/>
                <a:gd name="connsiteX8" fmla="*/ 1190624 w 6932076"/>
                <a:gd name="connsiteY8" fmla="*/ 786235 h 1046030"/>
                <a:gd name="connsiteX9" fmla="*/ 78559 w 6932076"/>
                <a:gd name="connsiteY9" fmla="*/ 525098 h 1046030"/>
                <a:gd name="connsiteX10" fmla="*/ 143478 w 6932076"/>
                <a:gd name="connsiteY10" fmla="*/ 302985 h 1046030"/>
                <a:gd name="connsiteX11" fmla="*/ 1362126 w 6932076"/>
                <a:gd name="connsiteY11" fmla="*/ 578946 h 1046030"/>
                <a:gd name="connsiteX12" fmla="*/ 2455700 w 6932076"/>
                <a:gd name="connsiteY12" fmla="*/ 450380 h 1046030"/>
                <a:gd name="connsiteX13" fmla="*/ 3367706 w 6932076"/>
                <a:gd name="connsiteY13" fmla="*/ 261022 h 1046030"/>
                <a:gd name="connsiteX14" fmla="*/ 4095526 w 6932076"/>
                <a:gd name="connsiteY14" fmla="*/ 310467 h 1046030"/>
                <a:gd name="connsiteX15" fmla="*/ 4591484 w 6932076"/>
                <a:gd name="connsiteY15" fmla="*/ 39 h 1046030"/>
                <a:gd name="connsiteX16" fmla="*/ 5098030 w 6932076"/>
                <a:gd name="connsiteY16" fmla="*/ 473605 h 1046030"/>
                <a:gd name="connsiteX17" fmla="*/ 5753325 w 6932076"/>
                <a:gd name="connsiteY17" fmla="*/ 571767 h 1046030"/>
                <a:gd name="connsiteX18" fmla="*/ 6292151 w 6932076"/>
                <a:gd name="connsiteY18" fmla="*/ 530189 h 1046030"/>
                <a:gd name="connsiteX19" fmla="*/ 6784023 w 6932076"/>
                <a:gd name="connsiteY19" fmla="*/ 412407 h 1046030"/>
                <a:gd name="connsiteX20" fmla="*/ 6927561 w 6932076"/>
                <a:gd name="connsiteY20" fmla="*/ 490181 h 1046030"/>
                <a:gd name="connsiteX21" fmla="*/ 6774430 w 6932076"/>
                <a:gd name="connsiteY21" fmla="*/ 674488 h 1046030"/>
                <a:gd name="connsiteX0" fmla="*/ 6774430 w 6932748"/>
                <a:gd name="connsiteY0" fmla="*/ 674488 h 1046030"/>
                <a:gd name="connsiteX1" fmla="*/ 6238706 w 6932748"/>
                <a:gd name="connsiteY1" fmla="*/ 785471 h 1046030"/>
                <a:gd name="connsiteX2" fmla="*/ 5610953 w 6932748"/>
                <a:gd name="connsiteY2" fmla="*/ 804216 h 1046030"/>
                <a:gd name="connsiteX3" fmla="*/ 5069456 w 6932748"/>
                <a:gd name="connsiteY3" fmla="*/ 709532 h 1046030"/>
                <a:gd name="connsiteX4" fmla="*/ 4604315 w 6932748"/>
                <a:gd name="connsiteY4" fmla="*/ 1046012 h 1046030"/>
                <a:gd name="connsiteX5" fmla="*/ 4041818 w 6932748"/>
                <a:gd name="connsiteY5" fmla="*/ 529970 h 1046030"/>
                <a:gd name="connsiteX6" fmla="*/ 3515264 w 6932748"/>
                <a:gd name="connsiteY6" fmla="*/ 470420 h 1046030"/>
                <a:gd name="connsiteX7" fmla="*/ 2366327 w 6932748"/>
                <a:gd name="connsiteY7" fmla="*/ 725878 h 1046030"/>
                <a:gd name="connsiteX8" fmla="*/ 1190624 w 6932748"/>
                <a:gd name="connsiteY8" fmla="*/ 786235 h 1046030"/>
                <a:gd name="connsiteX9" fmla="*/ 78559 w 6932748"/>
                <a:gd name="connsiteY9" fmla="*/ 525098 h 1046030"/>
                <a:gd name="connsiteX10" fmla="*/ 143478 w 6932748"/>
                <a:gd name="connsiteY10" fmla="*/ 302985 h 1046030"/>
                <a:gd name="connsiteX11" fmla="*/ 1362126 w 6932748"/>
                <a:gd name="connsiteY11" fmla="*/ 578946 h 1046030"/>
                <a:gd name="connsiteX12" fmla="*/ 2455700 w 6932748"/>
                <a:gd name="connsiteY12" fmla="*/ 450380 h 1046030"/>
                <a:gd name="connsiteX13" fmla="*/ 3367706 w 6932748"/>
                <a:gd name="connsiteY13" fmla="*/ 261022 h 1046030"/>
                <a:gd name="connsiteX14" fmla="*/ 4095526 w 6932748"/>
                <a:gd name="connsiteY14" fmla="*/ 310467 h 1046030"/>
                <a:gd name="connsiteX15" fmla="*/ 4591484 w 6932748"/>
                <a:gd name="connsiteY15" fmla="*/ 39 h 1046030"/>
                <a:gd name="connsiteX16" fmla="*/ 5098030 w 6932748"/>
                <a:gd name="connsiteY16" fmla="*/ 473605 h 1046030"/>
                <a:gd name="connsiteX17" fmla="*/ 5753325 w 6932748"/>
                <a:gd name="connsiteY17" fmla="*/ 571767 h 1046030"/>
                <a:gd name="connsiteX18" fmla="*/ 6292151 w 6932748"/>
                <a:gd name="connsiteY18" fmla="*/ 530189 h 1046030"/>
                <a:gd name="connsiteX19" fmla="*/ 6784023 w 6932748"/>
                <a:gd name="connsiteY19" fmla="*/ 412407 h 1046030"/>
                <a:gd name="connsiteX20" fmla="*/ 6927561 w 6932748"/>
                <a:gd name="connsiteY20" fmla="*/ 490181 h 1046030"/>
                <a:gd name="connsiteX21" fmla="*/ 6774430 w 6932748"/>
                <a:gd name="connsiteY21" fmla="*/ 674488 h 1046030"/>
                <a:gd name="connsiteX0" fmla="*/ 6774430 w 6927928"/>
                <a:gd name="connsiteY0" fmla="*/ 674488 h 1046030"/>
                <a:gd name="connsiteX1" fmla="*/ 6238706 w 6927928"/>
                <a:gd name="connsiteY1" fmla="*/ 785471 h 1046030"/>
                <a:gd name="connsiteX2" fmla="*/ 5610953 w 6927928"/>
                <a:gd name="connsiteY2" fmla="*/ 804216 h 1046030"/>
                <a:gd name="connsiteX3" fmla="*/ 5069456 w 6927928"/>
                <a:gd name="connsiteY3" fmla="*/ 709532 h 1046030"/>
                <a:gd name="connsiteX4" fmla="*/ 4604315 w 6927928"/>
                <a:gd name="connsiteY4" fmla="*/ 1046012 h 1046030"/>
                <a:gd name="connsiteX5" fmla="*/ 4041818 w 6927928"/>
                <a:gd name="connsiteY5" fmla="*/ 529970 h 1046030"/>
                <a:gd name="connsiteX6" fmla="*/ 3515264 w 6927928"/>
                <a:gd name="connsiteY6" fmla="*/ 470420 h 1046030"/>
                <a:gd name="connsiteX7" fmla="*/ 2366327 w 6927928"/>
                <a:gd name="connsiteY7" fmla="*/ 725878 h 1046030"/>
                <a:gd name="connsiteX8" fmla="*/ 1190624 w 6927928"/>
                <a:gd name="connsiteY8" fmla="*/ 786235 h 1046030"/>
                <a:gd name="connsiteX9" fmla="*/ 78559 w 6927928"/>
                <a:gd name="connsiteY9" fmla="*/ 525098 h 1046030"/>
                <a:gd name="connsiteX10" fmla="*/ 143478 w 6927928"/>
                <a:gd name="connsiteY10" fmla="*/ 302985 h 1046030"/>
                <a:gd name="connsiteX11" fmla="*/ 1362126 w 6927928"/>
                <a:gd name="connsiteY11" fmla="*/ 578946 h 1046030"/>
                <a:gd name="connsiteX12" fmla="*/ 2455700 w 6927928"/>
                <a:gd name="connsiteY12" fmla="*/ 450380 h 1046030"/>
                <a:gd name="connsiteX13" fmla="*/ 3367706 w 6927928"/>
                <a:gd name="connsiteY13" fmla="*/ 261022 h 1046030"/>
                <a:gd name="connsiteX14" fmla="*/ 4095526 w 6927928"/>
                <a:gd name="connsiteY14" fmla="*/ 310467 h 1046030"/>
                <a:gd name="connsiteX15" fmla="*/ 4591484 w 6927928"/>
                <a:gd name="connsiteY15" fmla="*/ 39 h 1046030"/>
                <a:gd name="connsiteX16" fmla="*/ 5098030 w 6927928"/>
                <a:gd name="connsiteY16" fmla="*/ 473605 h 1046030"/>
                <a:gd name="connsiteX17" fmla="*/ 5753325 w 6927928"/>
                <a:gd name="connsiteY17" fmla="*/ 571767 h 1046030"/>
                <a:gd name="connsiteX18" fmla="*/ 6292151 w 6927928"/>
                <a:gd name="connsiteY18" fmla="*/ 530189 h 1046030"/>
                <a:gd name="connsiteX19" fmla="*/ 6745204 w 6927928"/>
                <a:gd name="connsiteY19" fmla="*/ 423190 h 1046030"/>
                <a:gd name="connsiteX20" fmla="*/ 6927561 w 6927928"/>
                <a:gd name="connsiteY20" fmla="*/ 490181 h 1046030"/>
                <a:gd name="connsiteX21" fmla="*/ 6774430 w 6927928"/>
                <a:gd name="connsiteY21" fmla="*/ 674488 h 1046030"/>
                <a:gd name="connsiteX0" fmla="*/ 6774430 w 6933440"/>
                <a:gd name="connsiteY0" fmla="*/ 674488 h 1046030"/>
                <a:gd name="connsiteX1" fmla="*/ 6238706 w 6933440"/>
                <a:gd name="connsiteY1" fmla="*/ 785471 h 1046030"/>
                <a:gd name="connsiteX2" fmla="*/ 5610953 w 6933440"/>
                <a:gd name="connsiteY2" fmla="*/ 804216 h 1046030"/>
                <a:gd name="connsiteX3" fmla="*/ 5069456 w 6933440"/>
                <a:gd name="connsiteY3" fmla="*/ 709532 h 1046030"/>
                <a:gd name="connsiteX4" fmla="*/ 4604315 w 6933440"/>
                <a:gd name="connsiteY4" fmla="*/ 1046012 h 1046030"/>
                <a:gd name="connsiteX5" fmla="*/ 4041818 w 6933440"/>
                <a:gd name="connsiteY5" fmla="*/ 529970 h 1046030"/>
                <a:gd name="connsiteX6" fmla="*/ 3515264 w 6933440"/>
                <a:gd name="connsiteY6" fmla="*/ 470420 h 1046030"/>
                <a:gd name="connsiteX7" fmla="*/ 2366327 w 6933440"/>
                <a:gd name="connsiteY7" fmla="*/ 725878 h 1046030"/>
                <a:gd name="connsiteX8" fmla="*/ 1190624 w 6933440"/>
                <a:gd name="connsiteY8" fmla="*/ 786235 h 1046030"/>
                <a:gd name="connsiteX9" fmla="*/ 78559 w 6933440"/>
                <a:gd name="connsiteY9" fmla="*/ 525098 h 1046030"/>
                <a:gd name="connsiteX10" fmla="*/ 143478 w 6933440"/>
                <a:gd name="connsiteY10" fmla="*/ 302985 h 1046030"/>
                <a:gd name="connsiteX11" fmla="*/ 1362126 w 6933440"/>
                <a:gd name="connsiteY11" fmla="*/ 578946 h 1046030"/>
                <a:gd name="connsiteX12" fmla="*/ 2455700 w 6933440"/>
                <a:gd name="connsiteY12" fmla="*/ 450380 h 1046030"/>
                <a:gd name="connsiteX13" fmla="*/ 3367706 w 6933440"/>
                <a:gd name="connsiteY13" fmla="*/ 261022 h 1046030"/>
                <a:gd name="connsiteX14" fmla="*/ 4095526 w 6933440"/>
                <a:gd name="connsiteY14" fmla="*/ 310467 h 1046030"/>
                <a:gd name="connsiteX15" fmla="*/ 4591484 w 6933440"/>
                <a:gd name="connsiteY15" fmla="*/ 39 h 1046030"/>
                <a:gd name="connsiteX16" fmla="*/ 5098030 w 6933440"/>
                <a:gd name="connsiteY16" fmla="*/ 473605 h 1046030"/>
                <a:gd name="connsiteX17" fmla="*/ 5753325 w 6933440"/>
                <a:gd name="connsiteY17" fmla="*/ 571767 h 1046030"/>
                <a:gd name="connsiteX18" fmla="*/ 6292151 w 6933440"/>
                <a:gd name="connsiteY18" fmla="*/ 530189 h 1046030"/>
                <a:gd name="connsiteX19" fmla="*/ 6745204 w 6933440"/>
                <a:gd name="connsiteY19" fmla="*/ 423190 h 1046030"/>
                <a:gd name="connsiteX20" fmla="*/ 6927561 w 6933440"/>
                <a:gd name="connsiteY20" fmla="*/ 490181 h 1046030"/>
                <a:gd name="connsiteX21" fmla="*/ 6774430 w 6933440"/>
                <a:gd name="connsiteY21" fmla="*/ 674488 h 1046030"/>
                <a:gd name="connsiteX0" fmla="*/ 6774430 w 6927928"/>
                <a:gd name="connsiteY0" fmla="*/ 668018 h 1046030"/>
                <a:gd name="connsiteX1" fmla="*/ 6238706 w 6927928"/>
                <a:gd name="connsiteY1" fmla="*/ 785471 h 1046030"/>
                <a:gd name="connsiteX2" fmla="*/ 5610953 w 6927928"/>
                <a:gd name="connsiteY2" fmla="*/ 804216 h 1046030"/>
                <a:gd name="connsiteX3" fmla="*/ 5069456 w 6927928"/>
                <a:gd name="connsiteY3" fmla="*/ 709532 h 1046030"/>
                <a:gd name="connsiteX4" fmla="*/ 4604315 w 6927928"/>
                <a:gd name="connsiteY4" fmla="*/ 1046012 h 1046030"/>
                <a:gd name="connsiteX5" fmla="*/ 4041818 w 6927928"/>
                <a:gd name="connsiteY5" fmla="*/ 529970 h 1046030"/>
                <a:gd name="connsiteX6" fmla="*/ 3515264 w 6927928"/>
                <a:gd name="connsiteY6" fmla="*/ 470420 h 1046030"/>
                <a:gd name="connsiteX7" fmla="*/ 2366327 w 6927928"/>
                <a:gd name="connsiteY7" fmla="*/ 725878 h 1046030"/>
                <a:gd name="connsiteX8" fmla="*/ 1190624 w 6927928"/>
                <a:gd name="connsiteY8" fmla="*/ 786235 h 1046030"/>
                <a:gd name="connsiteX9" fmla="*/ 78559 w 6927928"/>
                <a:gd name="connsiteY9" fmla="*/ 525098 h 1046030"/>
                <a:gd name="connsiteX10" fmla="*/ 143478 w 6927928"/>
                <a:gd name="connsiteY10" fmla="*/ 302985 h 1046030"/>
                <a:gd name="connsiteX11" fmla="*/ 1362126 w 6927928"/>
                <a:gd name="connsiteY11" fmla="*/ 578946 h 1046030"/>
                <a:gd name="connsiteX12" fmla="*/ 2455700 w 6927928"/>
                <a:gd name="connsiteY12" fmla="*/ 450380 h 1046030"/>
                <a:gd name="connsiteX13" fmla="*/ 3367706 w 6927928"/>
                <a:gd name="connsiteY13" fmla="*/ 261022 h 1046030"/>
                <a:gd name="connsiteX14" fmla="*/ 4095526 w 6927928"/>
                <a:gd name="connsiteY14" fmla="*/ 310467 h 1046030"/>
                <a:gd name="connsiteX15" fmla="*/ 4591484 w 6927928"/>
                <a:gd name="connsiteY15" fmla="*/ 39 h 1046030"/>
                <a:gd name="connsiteX16" fmla="*/ 5098030 w 6927928"/>
                <a:gd name="connsiteY16" fmla="*/ 473605 h 1046030"/>
                <a:gd name="connsiteX17" fmla="*/ 5753325 w 6927928"/>
                <a:gd name="connsiteY17" fmla="*/ 571767 h 1046030"/>
                <a:gd name="connsiteX18" fmla="*/ 6292151 w 6927928"/>
                <a:gd name="connsiteY18" fmla="*/ 530189 h 1046030"/>
                <a:gd name="connsiteX19" fmla="*/ 6745204 w 6927928"/>
                <a:gd name="connsiteY19" fmla="*/ 423190 h 1046030"/>
                <a:gd name="connsiteX20" fmla="*/ 6927561 w 6927928"/>
                <a:gd name="connsiteY20" fmla="*/ 490181 h 1046030"/>
                <a:gd name="connsiteX21" fmla="*/ 6774430 w 6927928"/>
                <a:gd name="connsiteY21" fmla="*/ 668018 h 1046030"/>
                <a:gd name="connsiteX0" fmla="*/ 6774430 w 6927928"/>
                <a:gd name="connsiteY0" fmla="*/ 668018 h 1046030"/>
                <a:gd name="connsiteX1" fmla="*/ 6238706 w 6927928"/>
                <a:gd name="connsiteY1" fmla="*/ 785471 h 1046030"/>
                <a:gd name="connsiteX2" fmla="*/ 5610953 w 6927928"/>
                <a:gd name="connsiteY2" fmla="*/ 804216 h 1046030"/>
                <a:gd name="connsiteX3" fmla="*/ 5069456 w 6927928"/>
                <a:gd name="connsiteY3" fmla="*/ 709532 h 1046030"/>
                <a:gd name="connsiteX4" fmla="*/ 4604315 w 6927928"/>
                <a:gd name="connsiteY4" fmla="*/ 1046012 h 1046030"/>
                <a:gd name="connsiteX5" fmla="*/ 4041818 w 6927928"/>
                <a:gd name="connsiteY5" fmla="*/ 529970 h 1046030"/>
                <a:gd name="connsiteX6" fmla="*/ 3515264 w 6927928"/>
                <a:gd name="connsiteY6" fmla="*/ 470420 h 1046030"/>
                <a:gd name="connsiteX7" fmla="*/ 2366327 w 6927928"/>
                <a:gd name="connsiteY7" fmla="*/ 725878 h 1046030"/>
                <a:gd name="connsiteX8" fmla="*/ 1190624 w 6927928"/>
                <a:gd name="connsiteY8" fmla="*/ 786235 h 1046030"/>
                <a:gd name="connsiteX9" fmla="*/ 78559 w 6927928"/>
                <a:gd name="connsiteY9" fmla="*/ 525098 h 1046030"/>
                <a:gd name="connsiteX10" fmla="*/ 143478 w 6927928"/>
                <a:gd name="connsiteY10" fmla="*/ 302985 h 1046030"/>
                <a:gd name="connsiteX11" fmla="*/ 1362126 w 6927928"/>
                <a:gd name="connsiteY11" fmla="*/ 578946 h 1046030"/>
                <a:gd name="connsiteX12" fmla="*/ 2455700 w 6927928"/>
                <a:gd name="connsiteY12" fmla="*/ 450380 h 1046030"/>
                <a:gd name="connsiteX13" fmla="*/ 3367706 w 6927928"/>
                <a:gd name="connsiteY13" fmla="*/ 261022 h 1046030"/>
                <a:gd name="connsiteX14" fmla="*/ 4095526 w 6927928"/>
                <a:gd name="connsiteY14" fmla="*/ 310467 h 1046030"/>
                <a:gd name="connsiteX15" fmla="*/ 4591484 w 6927928"/>
                <a:gd name="connsiteY15" fmla="*/ 39 h 1046030"/>
                <a:gd name="connsiteX16" fmla="*/ 5098030 w 6927928"/>
                <a:gd name="connsiteY16" fmla="*/ 473605 h 1046030"/>
                <a:gd name="connsiteX17" fmla="*/ 5753325 w 6927928"/>
                <a:gd name="connsiteY17" fmla="*/ 571767 h 1046030"/>
                <a:gd name="connsiteX18" fmla="*/ 6292151 w 6927928"/>
                <a:gd name="connsiteY18" fmla="*/ 530189 h 1046030"/>
                <a:gd name="connsiteX19" fmla="*/ 6745204 w 6927928"/>
                <a:gd name="connsiteY19" fmla="*/ 423190 h 1046030"/>
                <a:gd name="connsiteX20" fmla="*/ 6927561 w 6927928"/>
                <a:gd name="connsiteY20" fmla="*/ 490181 h 1046030"/>
                <a:gd name="connsiteX21" fmla="*/ 6774430 w 6927928"/>
                <a:gd name="connsiteY21" fmla="*/ 668018 h 1046030"/>
                <a:gd name="connsiteX0" fmla="*/ 6774430 w 6928139"/>
                <a:gd name="connsiteY0" fmla="*/ 668018 h 1046030"/>
                <a:gd name="connsiteX1" fmla="*/ 6238706 w 6928139"/>
                <a:gd name="connsiteY1" fmla="*/ 785471 h 1046030"/>
                <a:gd name="connsiteX2" fmla="*/ 5610953 w 6928139"/>
                <a:gd name="connsiteY2" fmla="*/ 804216 h 1046030"/>
                <a:gd name="connsiteX3" fmla="*/ 5069456 w 6928139"/>
                <a:gd name="connsiteY3" fmla="*/ 709532 h 1046030"/>
                <a:gd name="connsiteX4" fmla="*/ 4604315 w 6928139"/>
                <a:gd name="connsiteY4" fmla="*/ 1046012 h 1046030"/>
                <a:gd name="connsiteX5" fmla="*/ 4041818 w 6928139"/>
                <a:gd name="connsiteY5" fmla="*/ 529970 h 1046030"/>
                <a:gd name="connsiteX6" fmla="*/ 3515264 w 6928139"/>
                <a:gd name="connsiteY6" fmla="*/ 470420 h 1046030"/>
                <a:gd name="connsiteX7" fmla="*/ 2366327 w 6928139"/>
                <a:gd name="connsiteY7" fmla="*/ 725878 h 1046030"/>
                <a:gd name="connsiteX8" fmla="*/ 1190624 w 6928139"/>
                <a:gd name="connsiteY8" fmla="*/ 786235 h 1046030"/>
                <a:gd name="connsiteX9" fmla="*/ 78559 w 6928139"/>
                <a:gd name="connsiteY9" fmla="*/ 525098 h 1046030"/>
                <a:gd name="connsiteX10" fmla="*/ 143478 w 6928139"/>
                <a:gd name="connsiteY10" fmla="*/ 302985 h 1046030"/>
                <a:gd name="connsiteX11" fmla="*/ 1362126 w 6928139"/>
                <a:gd name="connsiteY11" fmla="*/ 578946 h 1046030"/>
                <a:gd name="connsiteX12" fmla="*/ 2455700 w 6928139"/>
                <a:gd name="connsiteY12" fmla="*/ 450380 h 1046030"/>
                <a:gd name="connsiteX13" fmla="*/ 3367706 w 6928139"/>
                <a:gd name="connsiteY13" fmla="*/ 261022 h 1046030"/>
                <a:gd name="connsiteX14" fmla="*/ 4095526 w 6928139"/>
                <a:gd name="connsiteY14" fmla="*/ 310467 h 1046030"/>
                <a:gd name="connsiteX15" fmla="*/ 4591484 w 6928139"/>
                <a:gd name="connsiteY15" fmla="*/ 39 h 1046030"/>
                <a:gd name="connsiteX16" fmla="*/ 5098030 w 6928139"/>
                <a:gd name="connsiteY16" fmla="*/ 473605 h 1046030"/>
                <a:gd name="connsiteX17" fmla="*/ 5753325 w 6928139"/>
                <a:gd name="connsiteY17" fmla="*/ 571767 h 1046030"/>
                <a:gd name="connsiteX18" fmla="*/ 6292151 w 6928139"/>
                <a:gd name="connsiteY18" fmla="*/ 530189 h 1046030"/>
                <a:gd name="connsiteX19" fmla="*/ 6745204 w 6928139"/>
                <a:gd name="connsiteY19" fmla="*/ 423190 h 1046030"/>
                <a:gd name="connsiteX20" fmla="*/ 6927561 w 6928139"/>
                <a:gd name="connsiteY20" fmla="*/ 490181 h 1046030"/>
                <a:gd name="connsiteX21" fmla="*/ 6774430 w 6928139"/>
                <a:gd name="connsiteY21" fmla="*/ 668018 h 1046030"/>
                <a:gd name="connsiteX0" fmla="*/ 6774430 w 6931052"/>
                <a:gd name="connsiteY0" fmla="*/ 668018 h 1046030"/>
                <a:gd name="connsiteX1" fmla="*/ 6238706 w 6931052"/>
                <a:gd name="connsiteY1" fmla="*/ 785471 h 1046030"/>
                <a:gd name="connsiteX2" fmla="*/ 5610953 w 6931052"/>
                <a:gd name="connsiteY2" fmla="*/ 804216 h 1046030"/>
                <a:gd name="connsiteX3" fmla="*/ 5069456 w 6931052"/>
                <a:gd name="connsiteY3" fmla="*/ 709532 h 1046030"/>
                <a:gd name="connsiteX4" fmla="*/ 4604315 w 6931052"/>
                <a:gd name="connsiteY4" fmla="*/ 1046012 h 1046030"/>
                <a:gd name="connsiteX5" fmla="*/ 4041818 w 6931052"/>
                <a:gd name="connsiteY5" fmla="*/ 529970 h 1046030"/>
                <a:gd name="connsiteX6" fmla="*/ 3515264 w 6931052"/>
                <a:gd name="connsiteY6" fmla="*/ 470420 h 1046030"/>
                <a:gd name="connsiteX7" fmla="*/ 2366327 w 6931052"/>
                <a:gd name="connsiteY7" fmla="*/ 725878 h 1046030"/>
                <a:gd name="connsiteX8" fmla="*/ 1190624 w 6931052"/>
                <a:gd name="connsiteY8" fmla="*/ 786235 h 1046030"/>
                <a:gd name="connsiteX9" fmla="*/ 78559 w 6931052"/>
                <a:gd name="connsiteY9" fmla="*/ 525098 h 1046030"/>
                <a:gd name="connsiteX10" fmla="*/ 143478 w 6931052"/>
                <a:gd name="connsiteY10" fmla="*/ 302985 h 1046030"/>
                <a:gd name="connsiteX11" fmla="*/ 1362126 w 6931052"/>
                <a:gd name="connsiteY11" fmla="*/ 578946 h 1046030"/>
                <a:gd name="connsiteX12" fmla="*/ 2455700 w 6931052"/>
                <a:gd name="connsiteY12" fmla="*/ 450380 h 1046030"/>
                <a:gd name="connsiteX13" fmla="*/ 3367706 w 6931052"/>
                <a:gd name="connsiteY13" fmla="*/ 261022 h 1046030"/>
                <a:gd name="connsiteX14" fmla="*/ 4095526 w 6931052"/>
                <a:gd name="connsiteY14" fmla="*/ 310467 h 1046030"/>
                <a:gd name="connsiteX15" fmla="*/ 4591484 w 6931052"/>
                <a:gd name="connsiteY15" fmla="*/ 39 h 1046030"/>
                <a:gd name="connsiteX16" fmla="*/ 5098030 w 6931052"/>
                <a:gd name="connsiteY16" fmla="*/ 473605 h 1046030"/>
                <a:gd name="connsiteX17" fmla="*/ 5753325 w 6931052"/>
                <a:gd name="connsiteY17" fmla="*/ 571767 h 1046030"/>
                <a:gd name="connsiteX18" fmla="*/ 6292151 w 6931052"/>
                <a:gd name="connsiteY18" fmla="*/ 530189 h 1046030"/>
                <a:gd name="connsiteX19" fmla="*/ 6745204 w 6931052"/>
                <a:gd name="connsiteY19" fmla="*/ 423190 h 1046030"/>
                <a:gd name="connsiteX20" fmla="*/ 6927561 w 6931052"/>
                <a:gd name="connsiteY20" fmla="*/ 490181 h 1046030"/>
                <a:gd name="connsiteX21" fmla="*/ 6774430 w 6931052"/>
                <a:gd name="connsiteY21" fmla="*/ 668018 h 1046030"/>
                <a:gd name="connsiteX0" fmla="*/ 6774430 w 6931052"/>
                <a:gd name="connsiteY0" fmla="*/ 668018 h 1049325"/>
                <a:gd name="connsiteX1" fmla="*/ 6238706 w 6931052"/>
                <a:gd name="connsiteY1" fmla="*/ 785471 h 1049325"/>
                <a:gd name="connsiteX2" fmla="*/ 5610953 w 6931052"/>
                <a:gd name="connsiteY2" fmla="*/ 804216 h 1049325"/>
                <a:gd name="connsiteX3" fmla="*/ 5069456 w 6931052"/>
                <a:gd name="connsiteY3" fmla="*/ 718158 h 1049325"/>
                <a:gd name="connsiteX4" fmla="*/ 4604315 w 6931052"/>
                <a:gd name="connsiteY4" fmla="*/ 1046012 h 1049325"/>
                <a:gd name="connsiteX5" fmla="*/ 4041818 w 6931052"/>
                <a:gd name="connsiteY5" fmla="*/ 529970 h 1049325"/>
                <a:gd name="connsiteX6" fmla="*/ 3515264 w 6931052"/>
                <a:gd name="connsiteY6" fmla="*/ 470420 h 1049325"/>
                <a:gd name="connsiteX7" fmla="*/ 2366327 w 6931052"/>
                <a:gd name="connsiteY7" fmla="*/ 725878 h 1049325"/>
                <a:gd name="connsiteX8" fmla="*/ 1190624 w 6931052"/>
                <a:gd name="connsiteY8" fmla="*/ 786235 h 1049325"/>
                <a:gd name="connsiteX9" fmla="*/ 78559 w 6931052"/>
                <a:gd name="connsiteY9" fmla="*/ 525098 h 1049325"/>
                <a:gd name="connsiteX10" fmla="*/ 143478 w 6931052"/>
                <a:gd name="connsiteY10" fmla="*/ 302985 h 1049325"/>
                <a:gd name="connsiteX11" fmla="*/ 1362126 w 6931052"/>
                <a:gd name="connsiteY11" fmla="*/ 578946 h 1049325"/>
                <a:gd name="connsiteX12" fmla="*/ 2455700 w 6931052"/>
                <a:gd name="connsiteY12" fmla="*/ 450380 h 1049325"/>
                <a:gd name="connsiteX13" fmla="*/ 3367706 w 6931052"/>
                <a:gd name="connsiteY13" fmla="*/ 261022 h 1049325"/>
                <a:gd name="connsiteX14" fmla="*/ 4095526 w 6931052"/>
                <a:gd name="connsiteY14" fmla="*/ 310467 h 1049325"/>
                <a:gd name="connsiteX15" fmla="*/ 4591484 w 6931052"/>
                <a:gd name="connsiteY15" fmla="*/ 39 h 1049325"/>
                <a:gd name="connsiteX16" fmla="*/ 5098030 w 6931052"/>
                <a:gd name="connsiteY16" fmla="*/ 473605 h 1049325"/>
                <a:gd name="connsiteX17" fmla="*/ 5753325 w 6931052"/>
                <a:gd name="connsiteY17" fmla="*/ 571767 h 1049325"/>
                <a:gd name="connsiteX18" fmla="*/ 6292151 w 6931052"/>
                <a:gd name="connsiteY18" fmla="*/ 530189 h 1049325"/>
                <a:gd name="connsiteX19" fmla="*/ 6745204 w 6931052"/>
                <a:gd name="connsiteY19" fmla="*/ 423190 h 1049325"/>
                <a:gd name="connsiteX20" fmla="*/ 6927561 w 6931052"/>
                <a:gd name="connsiteY20" fmla="*/ 490181 h 1049325"/>
                <a:gd name="connsiteX21" fmla="*/ 6774430 w 6931052"/>
                <a:gd name="connsiteY21" fmla="*/ 668018 h 1049325"/>
                <a:gd name="connsiteX0" fmla="*/ 6774430 w 6931052"/>
                <a:gd name="connsiteY0" fmla="*/ 668018 h 1049325"/>
                <a:gd name="connsiteX1" fmla="*/ 6238706 w 6931052"/>
                <a:gd name="connsiteY1" fmla="*/ 785471 h 1049325"/>
                <a:gd name="connsiteX2" fmla="*/ 5610953 w 6931052"/>
                <a:gd name="connsiteY2" fmla="*/ 804216 h 1049325"/>
                <a:gd name="connsiteX3" fmla="*/ 5069456 w 6931052"/>
                <a:gd name="connsiteY3" fmla="*/ 718158 h 1049325"/>
                <a:gd name="connsiteX4" fmla="*/ 4604315 w 6931052"/>
                <a:gd name="connsiteY4" fmla="*/ 1046012 h 1049325"/>
                <a:gd name="connsiteX5" fmla="*/ 4041818 w 6931052"/>
                <a:gd name="connsiteY5" fmla="*/ 529970 h 1049325"/>
                <a:gd name="connsiteX6" fmla="*/ 3515264 w 6931052"/>
                <a:gd name="connsiteY6" fmla="*/ 470420 h 1049325"/>
                <a:gd name="connsiteX7" fmla="*/ 2366327 w 6931052"/>
                <a:gd name="connsiteY7" fmla="*/ 725878 h 1049325"/>
                <a:gd name="connsiteX8" fmla="*/ 1190624 w 6931052"/>
                <a:gd name="connsiteY8" fmla="*/ 786235 h 1049325"/>
                <a:gd name="connsiteX9" fmla="*/ 78559 w 6931052"/>
                <a:gd name="connsiteY9" fmla="*/ 525098 h 1049325"/>
                <a:gd name="connsiteX10" fmla="*/ 143478 w 6931052"/>
                <a:gd name="connsiteY10" fmla="*/ 302985 h 1049325"/>
                <a:gd name="connsiteX11" fmla="*/ 1362126 w 6931052"/>
                <a:gd name="connsiteY11" fmla="*/ 578946 h 1049325"/>
                <a:gd name="connsiteX12" fmla="*/ 2455700 w 6931052"/>
                <a:gd name="connsiteY12" fmla="*/ 450380 h 1049325"/>
                <a:gd name="connsiteX13" fmla="*/ 3367706 w 6931052"/>
                <a:gd name="connsiteY13" fmla="*/ 261022 h 1049325"/>
                <a:gd name="connsiteX14" fmla="*/ 4095526 w 6931052"/>
                <a:gd name="connsiteY14" fmla="*/ 310467 h 1049325"/>
                <a:gd name="connsiteX15" fmla="*/ 4591484 w 6931052"/>
                <a:gd name="connsiteY15" fmla="*/ 39 h 1049325"/>
                <a:gd name="connsiteX16" fmla="*/ 5098030 w 6931052"/>
                <a:gd name="connsiteY16" fmla="*/ 473605 h 1049325"/>
                <a:gd name="connsiteX17" fmla="*/ 5753325 w 6931052"/>
                <a:gd name="connsiteY17" fmla="*/ 571767 h 1049325"/>
                <a:gd name="connsiteX18" fmla="*/ 6292151 w 6931052"/>
                <a:gd name="connsiteY18" fmla="*/ 530189 h 1049325"/>
                <a:gd name="connsiteX19" fmla="*/ 6745204 w 6931052"/>
                <a:gd name="connsiteY19" fmla="*/ 423190 h 1049325"/>
                <a:gd name="connsiteX20" fmla="*/ 6927561 w 6931052"/>
                <a:gd name="connsiteY20" fmla="*/ 490181 h 1049325"/>
                <a:gd name="connsiteX21" fmla="*/ 6774430 w 6931052"/>
                <a:gd name="connsiteY21" fmla="*/ 668018 h 1049325"/>
                <a:gd name="connsiteX0" fmla="*/ 6774430 w 6931052"/>
                <a:gd name="connsiteY0" fmla="*/ 668018 h 1046046"/>
                <a:gd name="connsiteX1" fmla="*/ 6238706 w 6931052"/>
                <a:gd name="connsiteY1" fmla="*/ 785471 h 1046046"/>
                <a:gd name="connsiteX2" fmla="*/ 5610953 w 6931052"/>
                <a:gd name="connsiteY2" fmla="*/ 804216 h 1046046"/>
                <a:gd name="connsiteX3" fmla="*/ 5069456 w 6931052"/>
                <a:gd name="connsiteY3" fmla="*/ 718158 h 1046046"/>
                <a:gd name="connsiteX4" fmla="*/ 4604315 w 6931052"/>
                <a:gd name="connsiteY4" fmla="*/ 1046012 h 1046046"/>
                <a:gd name="connsiteX5" fmla="*/ 4041818 w 6931052"/>
                <a:gd name="connsiteY5" fmla="*/ 529970 h 1046046"/>
                <a:gd name="connsiteX6" fmla="*/ 3515264 w 6931052"/>
                <a:gd name="connsiteY6" fmla="*/ 470420 h 1046046"/>
                <a:gd name="connsiteX7" fmla="*/ 2366327 w 6931052"/>
                <a:gd name="connsiteY7" fmla="*/ 725878 h 1046046"/>
                <a:gd name="connsiteX8" fmla="*/ 1190624 w 6931052"/>
                <a:gd name="connsiteY8" fmla="*/ 786235 h 1046046"/>
                <a:gd name="connsiteX9" fmla="*/ 78559 w 6931052"/>
                <a:gd name="connsiteY9" fmla="*/ 525098 h 1046046"/>
                <a:gd name="connsiteX10" fmla="*/ 143478 w 6931052"/>
                <a:gd name="connsiteY10" fmla="*/ 302985 h 1046046"/>
                <a:gd name="connsiteX11" fmla="*/ 1362126 w 6931052"/>
                <a:gd name="connsiteY11" fmla="*/ 578946 h 1046046"/>
                <a:gd name="connsiteX12" fmla="*/ 2455700 w 6931052"/>
                <a:gd name="connsiteY12" fmla="*/ 450380 h 1046046"/>
                <a:gd name="connsiteX13" fmla="*/ 3367706 w 6931052"/>
                <a:gd name="connsiteY13" fmla="*/ 261022 h 1046046"/>
                <a:gd name="connsiteX14" fmla="*/ 4095526 w 6931052"/>
                <a:gd name="connsiteY14" fmla="*/ 310467 h 1046046"/>
                <a:gd name="connsiteX15" fmla="*/ 4591484 w 6931052"/>
                <a:gd name="connsiteY15" fmla="*/ 39 h 1046046"/>
                <a:gd name="connsiteX16" fmla="*/ 5098030 w 6931052"/>
                <a:gd name="connsiteY16" fmla="*/ 473605 h 1046046"/>
                <a:gd name="connsiteX17" fmla="*/ 5753325 w 6931052"/>
                <a:gd name="connsiteY17" fmla="*/ 571767 h 1046046"/>
                <a:gd name="connsiteX18" fmla="*/ 6292151 w 6931052"/>
                <a:gd name="connsiteY18" fmla="*/ 530189 h 1046046"/>
                <a:gd name="connsiteX19" fmla="*/ 6745204 w 6931052"/>
                <a:gd name="connsiteY19" fmla="*/ 423190 h 1046046"/>
                <a:gd name="connsiteX20" fmla="*/ 6927561 w 6931052"/>
                <a:gd name="connsiteY20" fmla="*/ 490181 h 1046046"/>
                <a:gd name="connsiteX21" fmla="*/ 6774430 w 6931052"/>
                <a:gd name="connsiteY21" fmla="*/ 668018 h 1046046"/>
                <a:gd name="connsiteX0" fmla="*/ 6774430 w 6931052"/>
                <a:gd name="connsiteY0" fmla="*/ 668018 h 1046046"/>
                <a:gd name="connsiteX1" fmla="*/ 6238706 w 6931052"/>
                <a:gd name="connsiteY1" fmla="*/ 785471 h 1046046"/>
                <a:gd name="connsiteX2" fmla="*/ 5610953 w 6931052"/>
                <a:gd name="connsiteY2" fmla="*/ 804216 h 1046046"/>
                <a:gd name="connsiteX3" fmla="*/ 5069456 w 6931052"/>
                <a:gd name="connsiteY3" fmla="*/ 718158 h 1046046"/>
                <a:gd name="connsiteX4" fmla="*/ 4575740 w 6931052"/>
                <a:gd name="connsiteY4" fmla="*/ 1046012 h 1046046"/>
                <a:gd name="connsiteX5" fmla="*/ 4041818 w 6931052"/>
                <a:gd name="connsiteY5" fmla="*/ 529970 h 1046046"/>
                <a:gd name="connsiteX6" fmla="*/ 3515264 w 6931052"/>
                <a:gd name="connsiteY6" fmla="*/ 470420 h 1046046"/>
                <a:gd name="connsiteX7" fmla="*/ 2366327 w 6931052"/>
                <a:gd name="connsiteY7" fmla="*/ 725878 h 1046046"/>
                <a:gd name="connsiteX8" fmla="*/ 1190624 w 6931052"/>
                <a:gd name="connsiteY8" fmla="*/ 786235 h 1046046"/>
                <a:gd name="connsiteX9" fmla="*/ 78559 w 6931052"/>
                <a:gd name="connsiteY9" fmla="*/ 525098 h 1046046"/>
                <a:gd name="connsiteX10" fmla="*/ 143478 w 6931052"/>
                <a:gd name="connsiteY10" fmla="*/ 302985 h 1046046"/>
                <a:gd name="connsiteX11" fmla="*/ 1362126 w 6931052"/>
                <a:gd name="connsiteY11" fmla="*/ 578946 h 1046046"/>
                <a:gd name="connsiteX12" fmla="*/ 2455700 w 6931052"/>
                <a:gd name="connsiteY12" fmla="*/ 450380 h 1046046"/>
                <a:gd name="connsiteX13" fmla="*/ 3367706 w 6931052"/>
                <a:gd name="connsiteY13" fmla="*/ 261022 h 1046046"/>
                <a:gd name="connsiteX14" fmla="*/ 4095526 w 6931052"/>
                <a:gd name="connsiteY14" fmla="*/ 310467 h 1046046"/>
                <a:gd name="connsiteX15" fmla="*/ 4591484 w 6931052"/>
                <a:gd name="connsiteY15" fmla="*/ 39 h 1046046"/>
                <a:gd name="connsiteX16" fmla="*/ 5098030 w 6931052"/>
                <a:gd name="connsiteY16" fmla="*/ 473605 h 1046046"/>
                <a:gd name="connsiteX17" fmla="*/ 5753325 w 6931052"/>
                <a:gd name="connsiteY17" fmla="*/ 571767 h 1046046"/>
                <a:gd name="connsiteX18" fmla="*/ 6292151 w 6931052"/>
                <a:gd name="connsiteY18" fmla="*/ 530189 h 1046046"/>
                <a:gd name="connsiteX19" fmla="*/ 6745204 w 6931052"/>
                <a:gd name="connsiteY19" fmla="*/ 423190 h 1046046"/>
                <a:gd name="connsiteX20" fmla="*/ 6927561 w 6931052"/>
                <a:gd name="connsiteY20" fmla="*/ 490181 h 1046046"/>
                <a:gd name="connsiteX21" fmla="*/ 6774430 w 6931052"/>
                <a:gd name="connsiteY21" fmla="*/ 668018 h 1046046"/>
                <a:gd name="connsiteX0" fmla="*/ 6774430 w 6931052"/>
                <a:gd name="connsiteY0" fmla="*/ 668018 h 1046046"/>
                <a:gd name="connsiteX1" fmla="*/ 6238706 w 6931052"/>
                <a:gd name="connsiteY1" fmla="*/ 785471 h 1046046"/>
                <a:gd name="connsiteX2" fmla="*/ 5610953 w 6931052"/>
                <a:gd name="connsiteY2" fmla="*/ 804216 h 1046046"/>
                <a:gd name="connsiteX3" fmla="*/ 5069456 w 6931052"/>
                <a:gd name="connsiteY3" fmla="*/ 718158 h 1046046"/>
                <a:gd name="connsiteX4" fmla="*/ 4575740 w 6931052"/>
                <a:gd name="connsiteY4" fmla="*/ 1046012 h 1046046"/>
                <a:gd name="connsiteX5" fmla="*/ 4041818 w 6931052"/>
                <a:gd name="connsiteY5" fmla="*/ 529970 h 1046046"/>
                <a:gd name="connsiteX6" fmla="*/ 3515264 w 6931052"/>
                <a:gd name="connsiteY6" fmla="*/ 470420 h 1046046"/>
                <a:gd name="connsiteX7" fmla="*/ 2366327 w 6931052"/>
                <a:gd name="connsiteY7" fmla="*/ 725878 h 1046046"/>
                <a:gd name="connsiteX8" fmla="*/ 1190624 w 6931052"/>
                <a:gd name="connsiteY8" fmla="*/ 786235 h 1046046"/>
                <a:gd name="connsiteX9" fmla="*/ 78559 w 6931052"/>
                <a:gd name="connsiteY9" fmla="*/ 525098 h 1046046"/>
                <a:gd name="connsiteX10" fmla="*/ 143478 w 6931052"/>
                <a:gd name="connsiteY10" fmla="*/ 302985 h 1046046"/>
                <a:gd name="connsiteX11" fmla="*/ 1362126 w 6931052"/>
                <a:gd name="connsiteY11" fmla="*/ 578946 h 1046046"/>
                <a:gd name="connsiteX12" fmla="*/ 2455700 w 6931052"/>
                <a:gd name="connsiteY12" fmla="*/ 450380 h 1046046"/>
                <a:gd name="connsiteX13" fmla="*/ 3367706 w 6931052"/>
                <a:gd name="connsiteY13" fmla="*/ 261022 h 1046046"/>
                <a:gd name="connsiteX14" fmla="*/ 4095526 w 6931052"/>
                <a:gd name="connsiteY14" fmla="*/ 310467 h 1046046"/>
                <a:gd name="connsiteX15" fmla="*/ 4591484 w 6931052"/>
                <a:gd name="connsiteY15" fmla="*/ 39 h 1046046"/>
                <a:gd name="connsiteX16" fmla="*/ 5098030 w 6931052"/>
                <a:gd name="connsiteY16" fmla="*/ 473605 h 1046046"/>
                <a:gd name="connsiteX17" fmla="*/ 5753325 w 6931052"/>
                <a:gd name="connsiteY17" fmla="*/ 571767 h 1046046"/>
                <a:gd name="connsiteX18" fmla="*/ 6292151 w 6931052"/>
                <a:gd name="connsiteY18" fmla="*/ 530189 h 1046046"/>
                <a:gd name="connsiteX19" fmla="*/ 6745204 w 6931052"/>
                <a:gd name="connsiteY19" fmla="*/ 423190 h 1046046"/>
                <a:gd name="connsiteX20" fmla="*/ 6927561 w 6931052"/>
                <a:gd name="connsiteY20" fmla="*/ 490181 h 1046046"/>
                <a:gd name="connsiteX21" fmla="*/ 6774430 w 6931052"/>
                <a:gd name="connsiteY21" fmla="*/ 668018 h 1046046"/>
                <a:gd name="connsiteX0" fmla="*/ 6774430 w 6931052"/>
                <a:gd name="connsiteY0" fmla="*/ 668018 h 1052971"/>
                <a:gd name="connsiteX1" fmla="*/ 6238706 w 6931052"/>
                <a:gd name="connsiteY1" fmla="*/ 785471 h 1052971"/>
                <a:gd name="connsiteX2" fmla="*/ 5610953 w 6931052"/>
                <a:gd name="connsiteY2" fmla="*/ 804216 h 1052971"/>
                <a:gd name="connsiteX3" fmla="*/ 5069456 w 6931052"/>
                <a:gd name="connsiteY3" fmla="*/ 777152 h 1052971"/>
                <a:gd name="connsiteX4" fmla="*/ 4575740 w 6931052"/>
                <a:gd name="connsiteY4" fmla="*/ 1046012 h 1052971"/>
                <a:gd name="connsiteX5" fmla="*/ 4041818 w 6931052"/>
                <a:gd name="connsiteY5" fmla="*/ 529970 h 1052971"/>
                <a:gd name="connsiteX6" fmla="*/ 3515264 w 6931052"/>
                <a:gd name="connsiteY6" fmla="*/ 470420 h 1052971"/>
                <a:gd name="connsiteX7" fmla="*/ 2366327 w 6931052"/>
                <a:gd name="connsiteY7" fmla="*/ 725878 h 1052971"/>
                <a:gd name="connsiteX8" fmla="*/ 1190624 w 6931052"/>
                <a:gd name="connsiteY8" fmla="*/ 786235 h 1052971"/>
                <a:gd name="connsiteX9" fmla="*/ 78559 w 6931052"/>
                <a:gd name="connsiteY9" fmla="*/ 525098 h 1052971"/>
                <a:gd name="connsiteX10" fmla="*/ 143478 w 6931052"/>
                <a:gd name="connsiteY10" fmla="*/ 302985 h 1052971"/>
                <a:gd name="connsiteX11" fmla="*/ 1362126 w 6931052"/>
                <a:gd name="connsiteY11" fmla="*/ 578946 h 1052971"/>
                <a:gd name="connsiteX12" fmla="*/ 2455700 w 6931052"/>
                <a:gd name="connsiteY12" fmla="*/ 450380 h 1052971"/>
                <a:gd name="connsiteX13" fmla="*/ 3367706 w 6931052"/>
                <a:gd name="connsiteY13" fmla="*/ 261022 h 1052971"/>
                <a:gd name="connsiteX14" fmla="*/ 4095526 w 6931052"/>
                <a:gd name="connsiteY14" fmla="*/ 310467 h 1052971"/>
                <a:gd name="connsiteX15" fmla="*/ 4591484 w 6931052"/>
                <a:gd name="connsiteY15" fmla="*/ 39 h 1052971"/>
                <a:gd name="connsiteX16" fmla="*/ 5098030 w 6931052"/>
                <a:gd name="connsiteY16" fmla="*/ 473605 h 1052971"/>
                <a:gd name="connsiteX17" fmla="*/ 5753325 w 6931052"/>
                <a:gd name="connsiteY17" fmla="*/ 571767 h 1052971"/>
                <a:gd name="connsiteX18" fmla="*/ 6292151 w 6931052"/>
                <a:gd name="connsiteY18" fmla="*/ 530189 h 1052971"/>
                <a:gd name="connsiteX19" fmla="*/ 6745204 w 6931052"/>
                <a:gd name="connsiteY19" fmla="*/ 423190 h 1052971"/>
                <a:gd name="connsiteX20" fmla="*/ 6927561 w 6931052"/>
                <a:gd name="connsiteY20" fmla="*/ 490181 h 1052971"/>
                <a:gd name="connsiteX21" fmla="*/ 6774430 w 6931052"/>
                <a:gd name="connsiteY21" fmla="*/ 668018 h 1052971"/>
                <a:gd name="connsiteX0" fmla="*/ 6774430 w 6931052"/>
                <a:gd name="connsiteY0" fmla="*/ 668018 h 1052971"/>
                <a:gd name="connsiteX1" fmla="*/ 6238706 w 6931052"/>
                <a:gd name="connsiteY1" fmla="*/ 785471 h 1052971"/>
                <a:gd name="connsiteX2" fmla="*/ 5591289 w 6931052"/>
                <a:gd name="connsiteY2" fmla="*/ 833713 h 1052971"/>
                <a:gd name="connsiteX3" fmla="*/ 5069456 w 6931052"/>
                <a:gd name="connsiteY3" fmla="*/ 777152 h 1052971"/>
                <a:gd name="connsiteX4" fmla="*/ 4575740 w 6931052"/>
                <a:gd name="connsiteY4" fmla="*/ 1046012 h 1052971"/>
                <a:gd name="connsiteX5" fmla="*/ 4041818 w 6931052"/>
                <a:gd name="connsiteY5" fmla="*/ 529970 h 1052971"/>
                <a:gd name="connsiteX6" fmla="*/ 3515264 w 6931052"/>
                <a:gd name="connsiteY6" fmla="*/ 470420 h 1052971"/>
                <a:gd name="connsiteX7" fmla="*/ 2366327 w 6931052"/>
                <a:gd name="connsiteY7" fmla="*/ 725878 h 1052971"/>
                <a:gd name="connsiteX8" fmla="*/ 1190624 w 6931052"/>
                <a:gd name="connsiteY8" fmla="*/ 786235 h 1052971"/>
                <a:gd name="connsiteX9" fmla="*/ 78559 w 6931052"/>
                <a:gd name="connsiteY9" fmla="*/ 525098 h 1052971"/>
                <a:gd name="connsiteX10" fmla="*/ 143478 w 6931052"/>
                <a:gd name="connsiteY10" fmla="*/ 302985 h 1052971"/>
                <a:gd name="connsiteX11" fmla="*/ 1362126 w 6931052"/>
                <a:gd name="connsiteY11" fmla="*/ 578946 h 1052971"/>
                <a:gd name="connsiteX12" fmla="*/ 2455700 w 6931052"/>
                <a:gd name="connsiteY12" fmla="*/ 450380 h 1052971"/>
                <a:gd name="connsiteX13" fmla="*/ 3367706 w 6931052"/>
                <a:gd name="connsiteY13" fmla="*/ 261022 h 1052971"/>
                <a:gd name="connsiteX14" fmla="*/ 4095526 w 6931052"/>
                <a:gd name="connsiteY14" fmla="*/ 310467 h 1052971"/>
                <a:gd name="connsiteX15" fmla="*/ 4591484 w 6931052"/>
                <a:gd name="connsiteY15" fmla="*/ 39 h 1052971"/>
                <a:gd name="connsiteX16" fmla="*/ 5098030 w 6931052"/>
                <a:gd name="connsiteY16" fmla="*/ 473605 h 1052971"/>
                <a:gd name="connsiteX17" fmla="*/ 5753325 w 6931052"/>
                <a:gd name="connsiteY17" fmla="*/ 571767 h 1052971"/>
                <a:gd name="connsiteX18" fmla="*/ 6292151 w 6931052"/>
                <a:gd name="connsiteY18" fmla="*/ 530189 h 1052971"/>
                <a:gd name="connsiteX19" fmla="*/ 6745204 w 6931052"/>
                <a:gd name="connsiteY19" fmla="*/ 423190 h 1052971"/>
                <a:gd name="connsiteX20" fmla="*/ 6927561 w 6931052"/>
                <a:gd name="connsiteY20" fmla="*/ 490181 h 1052971"/>
                <a:gd name="connsiteX21" fmla="*/ 6774430 w 6931052"/>
                <a:gd name="connsiteY21" fmla="*/ 668018 h 1052971"/>
                <a:gd name="connsiteX0" fmla="*/ 6518792 w 6935941"/>
                <a:gd name="connsiteY0" fmla="*/ 707347 h 1052971"/>
                <a:gd name="connsiteX1" fmla="*/ 6238706 w 6935941"/>
                <a:gd name="connsiteY1" fmla="*/ 785471 h 1052971"/>
                <a:gd name="connsiteX2" fmla="*/ 5591289 w 6935941"/>
                <a:gd name="connsiteY2" fmla="*/ 833713 h 1052971"/>
                <a:gd name="connsiteX3" fmla="*/ 5069456 w 6935941"/>
                <a:gd name="connsiteY3" fmla="*/ 777152 h 1052971"/>
                <a:gd name="connsiteX4" fmla="*/ 4575740 w 6935941"/>
                <a:gd name="connsiteY4" fmla="*/ 1046012 h 1052971"/>
                <a:gd name="connsiteX5" fmla="*/ 4041818 w 6935941"/>
                <a:gd name="connsiteY5" fmla="*/ 529970 h 1052971"/>
                <a:gd name="connsiteX6" fmla="*/ 3515264 w 6935941"/>
                <a:gd name="connsiteY6" fmla="*/ 470420 h 1052971"/>
                <a:gd name="connsiteX7" fmla="*/ 2366327 w 6935941"/>
                <a:gd name="connsiteY7" fmla="*/ 725878 h 1052971"/>
                <a:gd name="connsiteX8" fmla="*/ 1190624 w 6935941"/>
                <a:gd name="connsiteY8" fmla="*/ 786235 h 1052971"/>
                <a:gd name="connsiteX9" fmla="*/ 78559 w 6935941"/>
                <a:gd name="connsiteY9" fmla="*/ 525098 h 1052971"/>
                <a:gd name="connsiteX10" fmla="*/ 143478 w 6935941"/>
                <a:gd name="connsiteY10" fmla="*/ 302985 h 1052971"/>
                <a:gd name="connsiteX11" fmla="*/ 1362126 w 6935941"/>
                <a:gd name="connsiteY11" fmla="*/ 578946 h 1052971"/>
                <a:gd name="connsiteX12" fmla="*/ 2455700 w 6935941"/>
                <a:gd name="connsiteY12" fmla="*/ 450380 h 1052971"/>
                <a:gd name="connsiteX13" fmla="*/ 3367706 w 6935941"/>
                <a:gd name="connsiteY13" fmla="*/ 261022 h 1052971"/>
                <a:gd name="connsiteX14" fmla="*/ 4095526 w 6935941"/>
                <a:gd name="connsiteY14" fmla="*/ 310467 h 1052971"/>
                <a:gd name="connsiteX15" fmla="*/ 4591484 w 6935941"/>
                <a:gd name="connsiteY15" fmla="*/ 39 h 1052971"/>
                <a:gd name="connsiteX16" fmla="*/ 5098030 w 6935941"/>
                <a:gd name="connsiteY16" fmla="*/ 473605 h 1052971"/>
                <a:gd name="connsiteX17" fmla="*/ 5753325 w 6935941"/>
                <a:gd name="connsiteY17" fmla="*/ 571767 h 1052971"/>
                <a:gd name="connsiteX18" fmla="*/ 6292151 w 6935941"/>
                <a:gd name="connsiteY18" fmla="*/ 530189 h 1052971"/>
                <a:gd name="connsiteX19" fmla="*/ 6745204 w 6935941"/>
                <a:gd name="connsiteY19" fmla="*/ 423190 h 1052971"/>
                <a:gd name="connsiteX20" fmla="*/ 6927561 w 6935941"/>
                <a:gd name="connsiteY20" fmla="*/ 490181 h 1052971"/>
                <a:gd name="connsiteX21" fmla="*/ 6518792 w 6935941"/>
                <a:gd name="connsiteY21" fmla="*/ 707347 h 1052971"/>
                <a:gd name="connsiteX0" fmla="*/ 6518792 w 6935941"/>
                <a:gd name="connsiteY0" fmla="*/ 707347 h 1052971"/>
                <a:gd name="connsiteX1" fmla="*/ 6002732 w 6935941"/>
                <a:gd name="connsiteY1" fmla="*/ 805135 h 1052971"/>
                <a:gd name="connsiteX2" fmla="*/ 5591289 w 6935941"/>
                <a:gd name="connsiteY2" fmla="*/ 833713 h 1052971"/>
                <a:gd name="connsiteX3" fmla="*/ 5069456 w 6935941"/>
                <a:gd name="connsiteY3" fmla="*/ 777152 h 1052971"/>
                <a:gd name="connsiteX4" fmla="*/ 4575740 w 6935941"/>
                <a:gd name="connsiteY4" fmla="*/ 1046012 h 1052971"/>
                <a:gd name="connsiteX5" fmla="*/ 4041818 w 6935941"/>
                <a:gd name="connsiteY5" fmla="*/ 529970 h 1052971"/>
                <a:gd name="connsiteX6" fmla="*/ 3515264 w 6935941"/>
                <a:gd name="connsiteY6" fmla="*/ 470420 h 1052971"/>
                <a:gd name="connsiteX7" fmla="*/ 2366327 w 6935941"/>
                <a:gd name="connsiteY7" fmla="*/ 725878 h 1052971"/>
                <a:gd name="connsiteX8" fmla="*/ 1190624 w 6935941"/>
                <a:gd name="connsiteY8" fmla="*/ 786235 h 1052971"/>
                <a:gd name="connsiteX9" fmla="*/ 78559 w 6935941"/>
                <a:gd name="connsiteY9" fmla="*/ 525098 h 1052971"/>
                <a:gd name="connsiteX10" fmla="*/ 143478 w 6935941"/>
                <a:gd name="connsiteY10" fmla="*/ 302985 h 1052971"/>
                <a:gd name="connsiteX11" fmla="*/ 1362126 w 6935941"/>
                <a:gd name="connsiteY11" fmla="*/ 578946 h 1052971"/>
                <a:gd name="connsiteX12" fmla="*/ 2455700 w 6935941"/>
                <a:gd name="connsiteY12" fmla="*/ 450380 h 1052971"/>
                <a:gd name="connsiteX13" fmla="*/ 3367706 w 6935941"/>
                <a:gd name="connsiteY13" fmla="*/ 261022 h 1052971"/>
                <a:gd name="connsiteX14" fmla="*/ 4095526 w 6935941"/>
                <a:gd name="connsiteY14" fmla="*/ 310467 h 1052971"/>
                <a:gd name="connsiteX15" fmla="*/ 4591484 w 6935941"/>
                <a:gd name="connsiteY15" fmla="*/ 39 h 1052971"/>
                <a:gd name="connsiteX16" fmla="*/ 5098030 w 6935941"/>
                <a:gd name="connsiteY16" fmla="*/ 473605 h 1052971"/>
                <a:gd name="connsiteX17" fmla="*/ 5753325 w 6935941"/>
                <a:gd name="connsiteY17" fmla="*/ 571767 h 1052971"/>
                <a:gd name="connsiteX18" fmla="*/ 6292151 w 6935941"/>
                <a:gd name="connsiteY18" fmla="*/ 530189 h 1052971"/>
                <a:gd name="connsiteX19" fmla="*/ 6745204 w 6935941"/>
                <a:gd name="connsiteY19" fmla="*/ 423190 h 1052971"/>
                <a:gd name="connsiteX20" fmla="*/ 6927561 w 6935941"/>
                <a:gd name="connsiteY20" fmla="*/ 490181 h 1052971"/>
                <a:gd name="connsiteX21" fmla="*/ 6518792 w 6935941"/>
                <a:gd name="connsiteY21" fmla="*/ 707347 h 1052971"/>
                <a:gd name="connsiteX0" fmla="*/ 6518792 w 6747354"/>
                <a:gd name="connsiteY0" fmla="*/ 707347 h 1052971"/>
                <a:gd name="connsiteX1" fmla="*/ 6002732 w 6747354"/>
                <a:gd name="connsiteY1" fmla="*/ 805135 h 1052971"/>
                <a:gd name="connsiteX2" fmla="*/ 5591289 w 6747354"/>
                <a:gd name="connsiteY2" fmla="*/ 833713 h 1052971"/>
                <a:gd name="connsiteX3" fmla="*/ 5069456 w 6747354"/>
                <a:gd name="connsiteY3" fmla="*/ 777152 h 1052971"/>
                <a:gd name="connsiteX4" fmla="*/ 4575740 w 6747354"/>
                <a:gd name="connsiteY4" fmla="*/ 1046012 h 1052971"/>
                <a:gd name="connsiteX5" fmla="*/ 4041818 w 6747354"/>
                <a:gd name="connsiteY5" fmla="*/ 529970 h 1052971"/>
                <a:gd name="connsiteX6" fmla="*/ 3515264 w 6747354"/>
                <a:gd name="connsiteY6" fmla="*/ 470420 h 1052971"/>
                <a:gd name="connsiteX7" fmla="*/ 2366327 w 6747354"/>
                <a:gd name="connsiteY7" fmla="*/ 725878 h 1052971"/>
                <a:gd name="connsiteX8" fmla="*/ 1190624 w 6747354"/>
                <a:gd name="connsiteY8" fmla="*/ 786235 h 1052971"/>
                <a:gd name="connsiteX9" fmla="*/ 78559 w 6747354"/>
                <a:gd name="connsiteY9" fmla="*/ 525098 h 1052971"/>
                <a:gd name="connsiteX10" fmla="*/ 143478 w 6747354"/>
                <a:gd name="connsiteY10" fmla="*/ 302985 h 1052971"/>
                <a:gd name="connsiteX11" fmla="*/ 1362126 w 6747354"/>
                <a:gd name="connsiteY11" fmla="*/ 578946 h 1052971"/>
                <a:gd name="connsiteX12" fmla="*/ 2455700 w 6747354"/>
                <a:gd name="connsiteY12" fmla="*/ 450380 h 1052971"/>
                <a:gd name="connsiteX13" fmla="*/ 3367706 w 6747354"/>
                <a:gd name="connsiteY13" fmla="*/ 261022 h 1052971"/>
                <a:gd name="connsiteX14" fmla="*/ 4095526 w 6747354"/>
                <a:gd name="connsiteY14" fmla="*/ 310467 h 1052971"/>
                <a:gd name="connsiteX15" fmla="*/ 4591484 w 6747354"/>
                <a:gd name="connsiteY15" fmla="*/ 39 h 1052971"/>
                <a:gd name="connsiteX16" fmla="*/ 5098030 w 6747354"/>
                <a:gd name="connsiteY16" fmla="*/ 473605 h 1052971"/>
                <a:gd name="connsiteX17" fmla="*/ 5753325 w 6747354"/>
                <a:gd name="connsiteY17" fmla="*/ 571767 h 1052971"/>
                <a:gd name="connsiteX18" fmla="*/ 6292151 w 6747354"/>
                <a:gd name="connsiteY18" fmla="*/ 530189 h 1052971"/>
                <a:gd name="connsiteX19" fmla="*/ 6745204 w 6747354"/>
                <a:gd name="connsiteY19" fmla="*/ 423190 h 1052971"/>
                <a:gd name="connsiteX20" fmla="*/ 6465445 w 6747354"/>
                <a:gd name="connsiteY20" fmla="*/ 568839 h 1052971"/>
                <a:gd name="connsiteX21" fmla="*/ 6518792 w 6747354"/>
                <a:gd name="connsiteY21" fmla="*/ 707347 h 1052971"/>
                <a:gd name="connsiteX0" fmla="*/ 6518792 w 6545988"/>
                <a:gd name="connsiteY0" fmla="*/ 707347 h 1052971"/>
                <a:gd name="connsiteX1" fmla="*/ 6002732 w 6545988"/>
                <a:gd name="connsiteY1" fmla="*/ 805135 h 1052971"/>
                <a:gd name="connsiteX2" fmla="*/ 5591289 w 6545988"/>
                <a:gd name="connsiteY2" fmla="*/ 833713 h 1052971"/>
                <a:gd name="connsiteX3" fmla="*/ 5069456 w 6545988"/>
                <a:gd name="connsiteY3" fmla="*/ 777152 h 1052971"/>
                <a:gd name="connsiteX4" fmla="*/ 4575740 w 6545988"/>
                <a:gd name="connsiteY4" fmla="*/ 1046012 h 1052971"/>
                <a:gd name="connsiteX5" fmla="*/ 4041818 w 6545988"/>
                <a:gd name="connsiteY5" fmla="*/ 529970 h 1052971"/>
                <a:gd name="connsiteX6" fmla="*/ 3515264 w 6545988"/>
                <a:gd name="connsiteY6" fmla="*/ 470420 h 1052971"/>
                <a:gd name="connsiteX7" fmla="*/ 2366327 w 6545988"/>
                <a:gd name="connsiteY7" fmla="*/ 725878 h 1052971"/>
                <a:gd name="connsiteX8" fmla="*/ 1190624 w 6545988"/>
                <a:gd name="connsiteY8" fmla="*/ 786235 h 1052971"/>
                <a:gd name="connsiteX9" fmla="*/ 78559 w 6545988"/>
                <a:gd name="connsiteY9" fmla="*/ 525098 h 1052971"/>
                <a:gd name="connsiteX10" fmla="*/ 143478 w 6545988"/>
                <a:gd name="connsiteY10" fmla="*/ 302985 h 1052971"/>
                <a:gd name="connsiteX11" fmla="*/ 1362126 w 6545988"/>
                <a:gd name="connsiteY11" fmla="*/ 578946 h 1052971"/>
                <a:gd name="connsiteX12" fmla="*/ 2455700 w 6545988"/>
                <a:gd name="connsiteY12" fmla="*/ 450380 h 1052971"/>
                <a:gd name="connsiteX13" fmla="*/ 3367706 w 6545988"/>
                <a:gd name="connsiteY13" fmla="*/ 261022 h 1052971"/>
                <a:gd name="connsiteX14" fmla="*/ 4095526 w 6545988"/>
                <a:gd name="connsiteY14" fmla="*/ 310467 h 1052971"/>
                <a:gd name="connsiteX15" fmla="*/ 4591484 w 6545988"/>
                <a:gd name="connsiteY15" fmla="*/ 39 h 1052971"/>
                <a:gd name="connsiteX16" fmla="*/ 5098030 w 6545988"/>
                <a:gd name="connsiteY16" fmla="*/ 473605 h 1052971"/>
                <a:gd name="connsiteX17" fmla="*/ 5753325 w 6545988"/>
                <a:gd name="connsiteY17" fmla="*/ 571767 h 1052971"/>
                <a:gd name="connsiteX18" fmla="*/ 6292151 w 6545988"/>
                <a:gd name="connsiteY18" fmla="*/ 530189 h 1052971"/>
                <a:gd name="connsiteX19" fmla="*/ 6391243 w 6545988"/>
                <a:gd name="connsiteY19" fmla="*/ 442854 h 1052971"/>
                <a:gd name="connsiteX20" fmla="*/ 6465445 w 6545988"/>
                <a:gd name="connsiteY20" fmla="*/ 568839 h 1052971"/>
                <a:gd name="connsiteX21" fmla="*/ 6518792 w 6545988"/>
                <a:gd name="connsiteY21" fmla="*/ 707347 h 1052971"/>
                <a:gd name="connsiteX0" fmla="*/ 6518792 w 6545988"/>
                <a:gd name="connsiteY0" fmla="*/ 707347 h 1052971"/>
                <a:gd name="connsiteX1" fmla="*/ 6002732 w 6545988"/>
                <a:gd name="connsiteY1" fmla="*/ 805135 h 1052971"/>
                <a:gd name="connsiteX2" fmla="*/ 5591289 w 6545988"/>
                <a:gd name="connsiteY2" fmla="*/ 833713 h 1052971"/>
                <a:gd name="connsiteX3" fmla="*/ 5069456 w 6545988"/>
                <a:gd name="connsiteY3" fmla="*/ 777152 h 1052971"/>
                <a:gd name="connsiteX4" fmla="*/ 4575740 w 6545988"/>
                <a:gd name="connsiteY4" fmla="*/ 1046012 h 1052971"/>
                <a:gd name="connsiteX5" fmla="*/ 4041818 w 6545988"/>
                <a:gd name="connsiteY5" fmla="*/ 529970 h 1052971"/>
                <a:gd name="connsiteX6" fmla="*/ 3515264 w 6545988"/>
                <a:gd name="connsiteY6" fmla="*/ 470420 h 1052971"/>
                <a:gd name="connsiteX7" fmla="*/ 2366327 w 6545988"/>
                <a:gd name="connsiteY7" fmla="*/ 725878 h 1052971"/>
                <a:gd name="connsiteX8" fmla="*/ 1190624 w 6545988"/>
                <a:gd name="connsiteY8" fmla="*/ 786235 h 1052971"/>
                <a:gd name="connsiteX9" fmla="*/ 78559 w 6545988"/>
                <a:gd name="connsiteY9" fmla="*/ 525098 h 1052971"/>
                <a:gd name="connsiteX10" fmla="*/ 143478 w 6545988"/>
                <a:gd name="connsiteY10" fmla="*/ 302985 h 1052971"/>
                <a:gd name="connsiteX11" fmla="*/ 1362126 w 6545988"/>
                <a:gd name="connsiteY11" fmla="*/ 578946 h 1052971"/>
                <a:gd name="connsiteX12" fmla="*/ 2455700 w 6545988"/>
                <a:gd name="connsiteY12" fmla="*/ 450380 h 1052971"/>
                <a:gd name="connsiteX13" fmla="*/ 3367706 w 6545988"/>
                <a:gd name="connsiteY13" fmla="*/ 261022 h 1052971"/>
                <a:gd name="connsiteX14" fmla="*/ 4095526 w 6545988"/>
                <a:gd name="connsiteY14" fmla="*/ 310467 h 1052971"/>
                <a:gd name="connsiteX15" fmla="*/ 4591484 w 6545988"/>
                <a:gd name="connsiteY15" fmla="*/ 39 h 1052971"/>
                <a:gd name="connsiteX16" fmla="*/ 5098030 w 6545988"/>
                <a:gd name="connsiteY16" fmla="*/ 473605 h 1052971"/>
                <a:gd name="connsiteX17" fmla="*/ 5753325 w 6545988"/>
                <a:gd name="connsiteY17" fmla="*/ 571767 h 1052971"/>
                <a:gd name="connsiteX18" fmla="*/ 6085673 w 6545988"/>
                <a:gd name="connsiteY18" fmla="*/ 549854 h 1052971"/>
                <a:gd name="connsiteX19" fmla="*/ 6391243 w 6545988"/>
                <a:gd name="connsiteY19" fmla="*/ 442854 h 1052971"/>
                <a:gd name="connsiteX20" fmla="*/ 6465445 w 6545988"/>
                <a:gd name="connsiteY20" fmla="*/ 568839 h 1052971"/>
                <a:gd name="connsiteX21" fmla="*/ 6518792 w 6545988"/>
                <a:gd name="connsiteY21" fmla="*/ 707347 h 1052971"/>
                <a:gd name="connsiteX0" fmla="*/ 6518792 w 6545988"/>
                <a:gd name="connsiteY0" fmla="*/ 707347 h 1052971"/>
                <a:gd name="connsiteX1" fmla="*/ 6002732 w 6545988"/>
                <a:gd name="connsiteY1" fmla="*/ 805135 h 1052971"/>
                <a:gd name="connsiteX2" fmla="*/ 5591289 w 6545988"/>
                <a:gd name="connsiteY2" fmla="*/ 833713 h 1052971"/>
                <a:gd name="connsiteX3" fmla="*/ 5069456 w 6545988"/>
                <a:gd name="connsiteY3" fmla="*/ 777152 h 1052971"/>
                <a:gd name="connsiteX4" fmla="*/ 4575740 w 6545988"/>
                <a:gd name="connsiteY4" fmla="*/ 1046012 h 1052971"/>
                <a:gd name="connsiteX5" fmla="*/ 4041818 w 6545988"/>
                <a:gd name="connsiteY5" fmla="*/ 529970 h 1052971"/>
                <a:gd name="connsiteX6" fmla="*/ 3515264 w 6545988"/>
                <a:gd name="connsiteY6" fmla="*/ 470420 h 1052971"/>
                <a:gd name="connsiteX7" fmla="*/ 2366327 w 6545988"/>
                <a:gd name="connsiteY7" fmla="*/ 725878 h 1052971"/>
                <a:gd name="connsiteX8" fmla="*/ 1190624 w 6545988"/>
                <a:gd name="connsiteY8" fmla="*/ 786235 h 1052971"/>
                <a:gd name="connsiteX9" fmla="*/ 78559 w 6545988"/>
                <a:gd name="connsiteY9" fmla="*/ 525098 h 1052971"/>
                <a:gd name="connsiteX10" fmla="*/ 143478 w 6545988"/>
                <a:gd name="connsiteY10" fmla="*/ 302985 h 1052971"/>
                <a:gd name="connsiteX11" fmla="*/ 1362126 w 6545988"/>
                <a:gd name="connsiteY11" fmla="*/ 578946 h 1052971"/>
                <a:gd name="connsiteX12" fmla="*/ 2455700 w 6545988"/>
                <a:gd name="connsiteY12" fmla="*/ 450380 h 1052971"/>
                <a:gd name="connsiteX13" fmla="*/ 3367706 w 6545988"/>
                <a:gd name="connsiteY13" fmla="*/ 261022 h 1052971"/>
                <a:gd name="connsiteX14" fmla="*/ 4095526 w 6545988"/>
                <a:gd name="connsiteY14" fmla="*/ 310467 h 1052971"/>
                <a:gd name="connsiteX15" fmla="*/ 4591484 w 6545988"/>
                <a:gd name="connsiteY15" fmla="*/ 39 h 1052971"/>
                <a:gd name="connsiteX16" fmla="*/ 5098030 w 6545988"/>
                <a:gd name="connsiteY16" fmla="*/ 473605 h 1052971"/>
                <a:gd name="connsiteX17" fmla="*/ 5517351 w 6545988"/>
                <a:gd name="connsiteY17" fmla="*/ 571767 h 1052971"/>
                <a:gd name="connsiteX18" fmla="*/ 6085673 w 6545988"/>
                <a:gd name="connsiteY18" fmla="*/ 549854 h 1052971"/>
                <a:gd name="connsiteX19" fmla="*/ 6391243 w 6545988"/>
                <a:gd name="connsiteY19" fmla="*/ 442854 h 1052971"/>
                <a:gd name="connsiteX20" fmla="*/ 6465445 w 6545988"/>
                <a:gd name="connsiteY20" fmla="*/ 568839 h 1052971"/>
                <a:gd name="connsiteX21" fmla="*/ 6518792 w 6545988"/>
                <a:gd name="connsiteY21" fmla="*/ 707347 h 1052971"/>
                <a:gd name="connsiteX0" fmla="*/ 6518792 w 6548272"/>
                <a:gd name="connsiteY0" fmla="*/ 707347 h 1052971"/>
                <a:gd name="connsiteX1" fmla="*/ 6002732 w 6548272"/>
                <a:gd name="connsiteY1" fmla="*/ 805135 h 1052971"/>
                <a:gd name="connsiteX2" fmla="*/ 5591289 w 6548272"/>
                <a:gd name="connsiteY2" fmla="*/ 833713 h 1052971"/>
                <a:gd name="connsiteX3" fmla="*/ 5069456 w 6548272"/>
                <a:gd name="connsiteY3" fmla="*/ 777152 h 1052971"/>
                <a:gd name="connsiteX4" fmla="*/ 4575740 w 6548272"/>
                <a:gd name="connsiteY4" fmla="*/ 1046012 h 1052971"/>
                <a:gd name="connsiteX5" fmla="*/ 4041818 w 6548272"/>
                <a:gd name="connsiteY5" fmla="*/ 529970 h 1052971"/>
                <a:gd name="connsiteX6" fmla="*/ 3515264 w 6548272"/>
                <a:gd name="connsiteY6" fmla="*/ 470420 h 1052971"/>
                <a:gd name="connsiteX7" fmla="*/ 2366327 w 6548272"/>
                <a:gd name="connsiteY7" fmla="*/ 725878 h 1052971"/>
                <a:gd name="connsiteX8" fmla="*/ 1190624 w 6548272"/>
                <a:gd name="connsiteY8" fmla="*/ 786235 h 1052971"/>
                <a:gd name="connsiteX9" fmla="*/ 78559 w 6548272"/>
                <a:gd name="connsiteY9" fmla="*/ 525098 h 1052971"/>
                <a:gd name="connsiteX10" fmla="*/ 143478 w 6548272"/>
                <a:gd name="connsiteY10" fmla="*/ 302985 h 1052971"/>
                <a:gd name="connsiteX11" fmla="*/ 1362126 w 6548272"/>
                <a:gd name="connsiteY11" fmla="*/ 578946 h 1052971"/>
                <a:gd name="connsiteX12" fmla="*/ 2455700 w 6548272"/>
                <a:gd name="connsiteY12" fmla="*/ 450380 h 1052971"/>
                <a:gd name="connsiteX13" fmla="*/ 3367706 w 6548272"/>
                <a:gd name="connsiteY13" fmla="*/ 261022 h 1052971"/>
                <a:gd name="connsiteX14" fmla="*/ 4095526 w 6548272"/>
                <a:gd name="connsiteY14" fmla="*/ 310467 h 1052971"/>
                <a:gd name="connsiteX15" fmla="*/ 4591484 w 6548272"/>
                <a:gd name="connsiteY15" fmla="*/ 39 h 1052971"/>
                <a:gd name="connsiteX16" fmla="*/ 5098030 w 6548272"/>
                <a:gd name="connsiteY16" fmla="*/ 473605 h 1052971"/>
                <a:gd name="connsiteX17" fmla="*/ 5517351 w 6548272"/>
                <a:gd name="connsiteY17" fmla="*/ 571767 h 1052971"/>
                <a:gd name="connsiteX18" fmla="*/ 6085673 w 6548272"/>
                <a:gd name="connsiteY18" fmla="*/ 549854 h 1052971"/>
                <a:gd name="connsiteX19" fmla="*/ 6302753 w 6548272"/>
                <a:gd name="connsiteY19" fmla="*/ 551009 h 1052971"/>
                <a:gd name="connsiteX20" fmla="*/ 6465445 w 6548272"/>
                <a:gd name="connsiteY20" fmla="*/ 568839 h 1052971"/>
                <a:gd name="connsiteX21" fmla="*/ 6518792 w 6548272"/>
                <a:gd name="connsiteY21" fmla="*/ 707347 h 1052971"/>
                <a:gd name="connsiteX0" fmla="*/ 6361476 w 6466999"/>
                <a:gd name="connsiteY0" fmla="*/ 736843 h 1052971"/>
                <a:gd name="connsiteX1" fmla="*/ 6002732 w 6466999"/>
                <a:gd name="connsiteY1" fmla="*/ 805135 h 1052971"/>
                <a:gd name="connsiteX2" fmla="*/ 5591289 w 6466999"/>
                <a:gd name="connsiteY2" fmla="*/ 833713 h 1052971"/>
                <a:gd name="connsiteX3" fmla="*/ 5069456 w 6466999"/>
                <a:gd name="connsiteY3" fmla="*/ 777152 h 1052971"/>
                <a:gd name="connsiteX4" fmla="*/ 4575740 w 6466999"/>
                <a:gd name="connsiteY4" fmla="*/ 1046012 h 1052971"/>
                <a:gd name="connsiteX5" fmla="*/ 4041818 w 6466999"/>
                <a:gd name="connsiteY5" fmla="*/ 529970 h 1052971"/>
                <a:gd name="connsiteX6" fmla="*/ 3515264 w 6466999"/>
                <a:gd name="connsiteY6" fmla="*/ 470420 h 1052971"/>
                <a:gd name="connsiteX7" fmla="*/ 2366327 w 6466999"/>
                <a:gd name="connsiteY7" fmla="*/ 725878 h 1052971"/>
                <a:gd name="connsiteX8" fmla="*/ 1190624 w 6466999"/>
                <a:gd name="connsiteY8" fmla="*/ 786235 h 1052971"/>
                <a:gd name="connsiteX9" fmla="*/ 78559 w 6466999"/>
                <a:gd name="connsiteY9" fmla="*/ 525098 h 1052971"/>
                <a:gd name="connsiteX10" fmla="*/ 143478 w 6466999"/>
                <a:gd name="connsiteY10" fmla="*/ 302985 h 1052971"/>
                <a:gd name="connsiteX11" fmla="*/ 1362126 w 6466999"/>
                <a:gd name="connsiteY11" fmla="*/ 578946 h 1052971"/>
                <a:gd name="connsiteX12" fmla="*/ 2455700 w 6466999"/>
                <a:gd name="connsiteY12" fmla="*/ 450380 h 1052971"/>
                <a:gd name="connsiteX13" fmla="*/ 3367706 w 6466999"/>
                <a:gd name="connsiteY13" fmla="*/ 261022 h 1052971"/>
                <a:gd name="connsiteX14" fmla="*/ 4095526 w 6466999"/>
                <a:gd name="connsiteY14" fmla="*/ 310467 h 1052971"/>
                <a:gd name="connsiteX15" fmla="*/ 4591484 w 6466999"/>
                <a:gd name="connsiteY15" fmla="*/ 39 h 1052971"/>
                <a:gd name="connsiteX16" fmla="*/ 5098030 w 6466999"/>
                <a:gd name="connsiteY16" fmla="*/ 473605 h 1052971"/>
                <a:gd name="connsiteX17" fmla="*/ 5517351 w 6466999"/>
                <a:gd name="connsiteY17" fmla="*/ 571767 h 1052971"/>
                <a:gd name="connsiteX18" fmla="*/ 6085673 w 6466999"/>
                <a:gd name="connsiteY18" fmla="*/ 549854 h 1052971"/>
                <a:gd name="connsiteX19" fmla="*/ 6302753 w 6466999"/>
                <a:gd name="connsiteY19" fmla="*/ 551009 h 1052971"/>
                <a:gd name="connsiteX20" fmla="*/ 6465445 w 6466999"/>
                <a:gd name="connsiteY20" fmla="*/ 568839 h 1052971"/>
                <a:gd name="connsiteX21" fmla="*/ 6361476 w 6466999"/>
                <a:gd name="connsiteY21" fmla="*/ 736843 h 1052971"/>
                <a:gd name="connsiteX0" fmla="*/ 6361476 w 6470866"/>
                <a:gd name="connsiteY0" fmla="*/ 736843 h 1052971"/>
                <a:gd name="connsiteX1" fmla="*/ 6002732 w 6470866"/>
                <a:gd name="connsiteY1" fmla="*/ 805135 h 1052971"/>
                <a:gd name="connsiteX2" fmla="*/ 5591289 w 6470866"/>
                <a:gd name="connsiteY2" fmla="*/ 833713 h 1052971"/>
                <a:gd name="connsiteX3" fmla="*/ 5069456 w 6470866"/>
                <a:gd name="connsiteY3" fmla="*/ 777152 h 1052971"/>
                <a:gd name="connsiteX4" fmla="*/ 4575740 w 6470866"/>
                <a:gd name="connsiteY4" fmla="*/ 1046012 h 1052971"/>
                <a:gd name="connsiteX5" fmla="*/ 4041818 w 6470866"/>
                <a:gd name="connsiteY5" fmla="*/ 529970 h 1052971"/>
                <a:gd name="connsiteX6" fmla="*/ 3515264 w 6470866"/>
                <a:gd name="connsiteY6" fmla="*/ 470420 h 1052971"/>
                <a:gd name="connsiteX7" fmla="*/ 2366327 w 6470866"/>
                <a:gd name="connsiteY7" fmla="*/ 725878 h 1052971"/>
                <a:gd name="connsiteX8" fmla="*/ 1190624 w 6470866"/>
                <a:gd name="connsiteY8" fmla="*/ 786235 h 1052971"/>
                <a:gd name="connsiteX9" fmla="*/ 78559 w 6470866"/>
                <a:gd name="connsiteY9" fmla="*/ 525098 h 1052971"/>
                <a:gd name="connsiteX10" fmla="*/ 143478 w 6470866"/>
                <a:gd name="connsiteY10" fmla="*/ 302985 h 1052971"/>
                <a:gd name="connsiteX11" fmla="*/ 1362126 w 6470866"/>
                <a:gd name="connsiteY11" fmla="*/ 578946 h 1052971"/>
                <a:gd name="connsiteX12" fmla="*/ 2455700 w 6470866"/>
                <a:gd name="connsiteY12" fmla="*/ 450380 h 1052971"/>
                <a:gd name="connsiteX13" fmla="*/ 3367706 w 6470866"/>
                <a:gd name="connsiteY13" fmla="*/ 261022 h 1052971"/>
                <a:gd name="connsiteX14" fmla="*/ 4095526 w 6470866"/>
                <a:gd name="connsiteY14" fmla="*/ 310467 h 1052971"/>
                <a:gd name="connsiteX15" fmla="*/ 4591484 w 6470866"/>
                <a:gd name="connsiteY15" fmla="*/ 39 h 1052971"/>
                <a:gd name="connsiteX16" fmla="*/ 5098030 w 6470866"/>
                <a:gd name="connsiteY16" fmla="*/ 473605 h 1052971"/>
                <a:gd name="connsiteX17" fmla="*/ 5517351 w 6470866"/>
                <a:gd name="connsiteY17" fmla="*/ 571767 h 1052971"/>
                <a:gd name="connsiteX18" fmla="*/ 6085673 w 6470866"/>
                <a:gd name="connsiteY18" fmla="*/ 549854 h 1052971"/>
                <a:gd name="connsiteX19" fmla="*/ 6227271 w 6470866"/>
                <a:gd name="connsiteY19" fmla="*/ 520817 h 1052971"/>
                <a:gd name="connsiteX20" fmla="*/ 6465445 w 6470866"/>
                <a:gd name="connsiteY20" fmla="*/ 568839 h 1052971"/>
                <a:gd name="connsiteX21" fmla="*/ 6361476 w 6470866"/>
                <a:gd name="connsiteY21" fmla="*/ 736843 h 1052971"/>
                <a:gd name="connsiteX0" fmla="*/ 6361476 w 6390478"/>
                <a:gd name="connsiteY0" fmla="*/ 736843 h 1052971"/>
                <a:gd name="connsiteX1" fmla="*/ 6002732 w 6390478"/>
                <a:gd name="connsiteY1" fmla="*/ 805135 h 1052971"/>
                <a:gd name="connsiteX2" fmla="*/ 5591289 w 6390478"/>
                <a:gd name="connsiteY2" fmla="*/ 833713 h 1052971"/>
                <a:gd name="connsiteX3" fmla="*/ 5069456 w 6390478"/>
                <a:gd name="connsiteY3" fmla="*/ 777152 h 1052971"/>
                <a:gd name="connsiteX4" fmla="*/ 4575740 w 6390478"/>
                <a:gd name="connsiteY4" fmla="*/ 1046012 h 1052971"/>
                <a:gd name="connsiteX5" fmla="*/ 4041818 w 6390478"/>
                <a:gd name="connsiteY5" fmla="*/ 529970 h 1052971"/>
                <a:gd name="connsiteX6" fmla="*/ 3515264 w 6390478"/>
                <a:gd name="connsiteY6" fmla="*/ 470420 h 1052971"/>
                <a:gd name="connsiteX7" fmla="*/ 2366327 w 6390478"/>
                <a:gd name="connsiteY7" fmla="*/ 725878 h 1052971"/>
                <a:gd name="connsiteX8" fmla="*/ 1190624 w 6390478"/>
                <a:gd name="connsiteY8" fmla="*/ 786235 h 1052971"/>
                <a:gd name="connsiteX9" fmla="*/ 78559 w 6390478"/>
                <a:gd name="connsiteY9" fmla="*/ 525098 h 1052971"/>
                <a:gd name="connsiteX10" fmla="*/ 143478 w 6390478"/>
                <a:gd name="connsiteY10" fmla="*/ 302985 h 1052971"/>
                <a:gd name="connsiteX11" fmla="*/ 1362126 w 6390478"/>
                <a:gd name="connsiteY11" fmla="*/ 578946 h 1052971"/>
                <a:gd name="connsiteX12" fmla="*/ 2455700 w 6390478"/>
                <a:gd name="connsiteY12" fmla="*/ 450380 h 1052971"/>
                <a:gd name="connsiteX13" fmla="*/ 3367706 w 6390478"/>
                <a:gd name="connsiteY13" fmla="*/ 261022 h 1052971"/>
                <a:gd name="connsiteX14" fmla="*/ 4095526 w 6390478"/>
                <a:gd name="connsiteY14" fmla="*/ 310467 h 1052971"/>
                <a:gd name="connsiteX15" fmla="*/ 4591484 w 6390478"/>
                <a:gd name="connsiteY15" fmla="*/ 39 h 1052971"/>
                <a:gd name="connsiteX16" fmla="*/ 5098030 w 6390478"/>
                <a:gd name="connsiteY16" fmla="*/ 473605 h 1052971"/>
                <a:gd name="connsiteX17" fmla="*/ 5517351 w 6390478"/>
                <a:gd name="connsiteY17" fmla="*/ 571767 h 1052971"/>
                <a:gd name="connsiteX18" fmla="*/ 6085673 w 6390478"/>
                <a:gd name="connsiteY18" fmla="*/ 549854 h 1052971"/>
                <a:gd name="connsiteX19" fmla="*/ 6227271 w 6390478"/>
                <a:gd name="connsiteY19" fmla="*/ 520817 h 1052971"/>
                <a:gd name="connsiteX20" fmla="*/ 6353302 w 6390478"/>
                <a:gd name="connsiteY20" fmla="*/ 545116 h 1052971"/>
                <a:gd name="connsiteX21" fmla="*/ 6361476 w 6390478"/>
                <a:gd name="connsiteY21" fmla="*/ 736843 h 1052971"/>
                <a:gd name="connsiteX0" fmla="*/ 6292465 w 6356760"/>
                <a:gd name="connsiteY0" fmla="*/ 730374 h 1052971"/>
                <a:gd name="connsiteX1" fmla="*/ 6002732 w 6356760"/>
                <a:gd name="connsiteY1" fmla="*/ 805135 h 1052971"/>
                <a:gd name="connsiteX2" fmla="*/ 5591289 w 6356760"/>
                <a:gd name="connsiteY2" fmla="*/ 833713 h 1052971"/>
                <a:gd name="connsiteX3" fmla="*/ 5069456 w 6356760"/>
                <a:gd name="connsiteY3" fmla="*/ 777152 h 1052971"/>
                <a:gd name="connsiteX4" fmla="*/ 4575740 w 6356760"/>
                <a:gd name="connsiteY4" fmla="*/ 1046012 h 1052971"/>
                <a:gd name="connsiteX5" fmla="*/ 4041818 w 6356760"/>
                <a:gd name="connsiteY5" fmla="*/ 529970 h 1052971"/>
                <a:gd name="connsiteX6" fmla="*/ 3515264 w 6356760"/>
                <a:gd name="connsiteY6" fmla="*/ 470420 h 1052971"/>
                <a:gd name="connsiteX7" fmla="*/ 2366327 w 6356760"/>
                <a:gd name="connsiteY7" fmla="*/ 725878 h 1052971"/>
                <a:gd name="connsiteX8" fmla="*/ 1190624 w 6356760"/>
                <a:gd name="connsiteY8" fmla="*/ 786235 h 1052971"/>
                <a:gd name="connsiteX9" fmla="*/ 78559 w 6356760"/>
                <a:gd name="connsiteY9" fmla="*/ 525098 h 1052971"/>
                <a:gd name="connsiteX10" fmla="*/ 143478 w 6356760"/>
                <a:gd name="connsiteY10" fmla="*/ 302985 h 1052971"/>
                <a:gd name="connsiteX11" fmla="*/ 1362126 w 6356760"/>
                <a:gd name="connsiteY11" fmla="*/ 578946 h 1052971"/>
                <a:gd name="connsiteX12" fmla="*/ 2455700 w 6356760"/>
                <a:gd name="connsiteY12" fmla="*/ 450380 h 1052971"/>
                <a:gd name="connsiteX13" fmla="*/ 3367706 w 6356760"/>
                <a:gd name="connsiteY13" fmla="*/ 261022 h 1052971"/>
                <a:gd name="connsiteX14" fmla="*/ 4095526 w 6356760"/>
                <a:gd name="connsiteY14" fmla="*/ 310467 h 1052971"/>
                <a:gd name="connsiteX15" fmla="*/ 4591484 w 6356760"/>
                <a:gd name="connsiteY15" fmla="*/ 39 h 1052971"/>
                <a:gd name="connsiteX16" fmla="*/ 5098030 w 6356760"/>
                <a:gd name="connsiteY16" fmla="*/ 473605 h 1052971"/>
                <a:gd name="connsiteX17" fmla="*/ 5517351 w 6356760"/>
                <a:gd name="connsiteY17" fmla="*/ 571767 h 1052971"/>
                <a:gd name="connsiteX18" fmla="*/ 6085673 w 6356760"/>
                <a:gd name="connsiteY18" fmla="*/ 549854 h 1052971"/>
                <a:gd name="connsiteX19" fmla="*/ 6227271 w 6356760"/>
                <a:gd name="connsiteY19" fmla="*/ 520817 h 1052971"/>
                <a:gd name="connsiteX20" fmla="*/ 6353302 w 6356760"/>
                <a:gd name="connsiteY20" fmla="*/ 545116 h 1052971"/>
                <a:gd name="connsiteX21" fmla="*/ 6292465 w 6356760"/>
                <a:gd name="connsiteY21" fmla="*/ 730374 h 1052971"/>
                <a:gd name="connsiteX0" fmla="*/ 6320501 w 6365324"/>
                <a:gd name="connsiteY0" fmla="*/ 723904 h 1052971"/>
                <a:gd name="connsiteX1" fmla="*/ 6002732 w 6365324"/>
                <a:gd name="connsiteY1" fmla="*/ 805135 h 1052971"/>
                <a:gd name="connsiteX2" fmla="*/ 5591289 w 6365324"/>
                <a:gd name="connsiteY2" fmla="*/ 833713 h 1052971"/>
                <a:gd name="connsiteX3" fmla="*/ 5069456 w 6365324"/>
                <a:gd name="connsiteY3" fmla="*/ 777152 h 1052971"/>
                <a:gd name="connsiteX4" fmla="*/ 4575740 w 6365324"/>
                <a:gd name="connsiteY4" fmla="*/ 1046012 h 1052971"/>
                <a:gd name="connsiteX5" fmla="*/ 4041818 w 6365324"/>
                <a:gd name="connsiteY5" fmla="*/ 529970 h 1052971"/>
                <a:gd name="connsiteX6" fmla="*/ 3515264 w 6365324"/>
                <a:gd name="connsiteY6" fmla="*/ 470420 h 1052971"/>
                <a:gd name="connsiteX7" fmla="*/ 2366327 w 6365324"/>
                <a:gd name="connsiteY7" fmla="*/ 725878 h 1052971"/>
                <a:gd name="connsiteX8" fmla="*/ 1190624 w 6365324"/>
                <a:gd name="connsiteY8" fmla="*/ 786235 h 1052971"/>
                <a:gd name="connsiteX9" fmla="*/ 78559 w 6365324"/>
                <a:gd name="connsiteY9" fmla="*/ 525098 h 1052971"/>
                <a:gd name="connsiteX10" fmla="*/ 143478 w 6365324"/>
                <a:gd name="connsiteY10" fmla="*/ 302985 h 1052971"/>
                <a:gd name="connsiteX11" fmla="*/ 1362126 w 6365324"/>
                <a:gd name="connsiteY11" fmla="*/ 578946 h 1052971"/>
                <a:gd name="connsiteX12" fmla="*/ 2455700 w 6365324"/>
                <a:gd name="connsiteY12" fmla="*/ 450380 h 1052971"/>
                <a:gd name="connsiteX13" fmla="*/ 3367706 w 6365324"/>
                <a:gd name="connsiteY13" fmla="*/ 261022 h 1052971"/>
                <a:gd name="connsiteX14" fmla="*/ 4095526 w 6365324"/>
                <a:gd name="connsiteY14" fmla="*/ 310467 h 1052971"/>
                <a:gd name="connsiteX15" fmla="*/ 4591484 w 6365324"/>
                <a:gd name="connsiteY15" fmla="*/ 39 h 1052971"/>
                <a:gd name="connsiteX16" fmla="*/ 5098030 w 6365324"/>
                <a:gd name="connsiteY16" fmla="*/ 473605 h 1052971"/>
                <a:gd name="connsiteX17" fmla="*/ 5517351 w 6365324"/>
                <a:gd name="connsiteY17" fmla="*/ 571767 h 1052971"/>
                <a:gd name="connsiteX18" fmla="*/ 6085673 w 6365324"/>
                <a:gd name="connsiteY18" fmla="*/ 549854 h 1052971"/>
                <a:gd name="connsiteX19" fmla="*/ 6227271 w 6365324"/>
                <a:gd name="connsiteY19" fmla="*/ 520817 h 1052971"/>
                <a:gd name="connsiteX20" fmla="*/ 6353302 w 6365324"/>
                <a:gd name="connsiteY20" fmla="*/ 545116 h 1052971"/>
                <a:gd name="connsiteX21" fmla="*/ 6320501 w 6365324"/>
                <a:gd name="connsiteY21" fmla="*/ 723904 h 1052971"/>
                <a:gd name="connsiteX0" fmla="*/ 6320501 w 6368311"/>
                <a:gd name="connsiteY0" fmla="*/ 723904 h 1052971"/>
                <a:gd name="connsiteX1" fmla="*/ 6002732 w 6368311"/>
                <a:gd name="connsiteY1" fmla="*/ 805135 h 1052971"/>
                <a:gd name="connsiteX2" fmla="*/ 5591289 w 6368311"/>
                <a:gd name="connsiteY2" fmla="*/ 833713 h 1052971"/>
                <a:gd name="connsiteX3" fmla="*/ 5069456 w 6368311"/>
                <a:gd name="connsiteY3" fmla="*/ 777152 h 1052971"/>
                <a:gd name="connsiteX4" fmla="*/ 4575740 w 6368311"/>
                <a:gd name="connsiteY4" fmla="*/ 1046012 h 1052971"/>
                <a:gd name="connsiteX5" fmla="*/ 4041818 w 6368311"/>
                <a:gd name="connsiteY5" fmla="*/ 529970 h 1052971"/>
                <a:gd name="connsiteX6" fmla="*/ 3515264 w 6368311"/>
                <a:gd name="connsiteY6" fmla="*/ 470420 h 1052971"/>
                <a:gd name="connsiteX7" fmla="*/ 2366327 w 6368311"/>
                <a:gd name="connsiteY7" fmla="*/ 725878 h 1052971"/>
                <a:gd name="connsiteX8" fmla="*/ 1190624 w 6368311"/>
                <a:gd name="connsiteY8" fmla="*/ 786235 h 1052971"/>
                <a:gd name="connsiteX9" fmla="*/ 78559 w 6368311"/>
                <a:gd name="connsiteY9" fmla="*/ 525098 h 1052971"/>
                <a:gd name="connsiteX10" fmla="*/ 143478 w 6368311"/>
                <a:gd name="connsiteY10" fmla="*/ 302985 h 1052971"/>
                <a:gd name="connsiteX11" fmla="*/ 1362126 w 6368311"/>
                <a:gd name="connsiteY11" fmla="*/ 578946 h 1052971"/>
                <a:gd name="connsiteX12" fmla="*/ 2455700 w 6368311"/>
                <a:gd name="connsiteY12" fmla="*/ 450380 h 1052971"/>
                <a:gd name="connsiteX13" fmla="*/ 3367706 w 6368311"/>
                <a:gd name="connsiteY13" fmla="*/ 261022 h 1052971"/>
                <a:gd name="connsiteX14" fmla="*/ 4095526 w 6368311"/>
                <a:gd name="connsiteY14" fmla="*/ 310467 h 1052971"/>
                <a:gd name="connsiteX15" fmla="*/ 4591484 w 6368311"/>
                <a:gd name="connsiteY15" fmla="*/ 39 h 1052971"/>
                <a:gd name="connsiteX16" fmla="*/ 5098030 w 6368311"/>
                <a:gd name="connsiteY16" fmla="*/ 473605 h 1052971"/>
                <a:gd name="connsiteX17" fmla="*/ 5517351 w 6368311"/>
                <a:gd name="connsiteY17" fmla="*/ 571767 h 1052971"/>
                <a:gd name="connsiteX18" fmla="*/ 6085673 w 6368311"/>
                <a:gd name="connsiteY18" fmla="*/ 549854 h 1052971"/>
                <a:gd name="connsiteX19" fmla="*/ 6227271 w 6368311"/>
                <a:gd name="connsiteY19" fmla="*/ 520817 h 1052971"/>
                <a:gd name="connsiteX20" fmla="*/ 6357616 w 6368311"/>
                <a:gd name="connsiteY20" fmla="*/ 583935 h 1052971"/>
                <a:gd name="connsiteX21" fmla="*/ 6320501 w 6368311"/>
                <a:gd name="connsiteY21" fmla="*/ 723904 h 1052971"/>
                <a:gd name="connsiteX0" fmla="*/ 6320501 w 6366280"/>
                <a:gd name="connsiteY0" fmla="*/ 723904 h 1052971"/>
                <a:gd name="connsiteX1" fmla="*/ 6002732 w 6366280"/>
                <a:gd name="connsiteY1" fmla="*/ 805135 h 1052971"/>
                <a:gd name="connsiteX2" fmla="*/ 5591289 w 6366280"/>
                <a:gd name="connsiteY2" fmla="*/ 833713 h 1052971"/>
                <a:gd name="connsiteX3" fmla="*/ 5069456 w 6366280"/>
                <a:gd name="connsiteY3" fmla="*/ 777152 h 1052971"/>
                <a:gd name="connsiteX4" fmla="*/ 4575740 w 6366280"/>
                <a:gd name="connsiteY4" fmla="*/ 1046012 h 1052971"/>
                <a:gd name="connsiteX5" fmla="*/ 4041818 w 6366280"/>
                <a:gd name="connsiteY5" fmla="*/ 529970 h 1052971"/>
                <a:gd name="connsiteX6" fmla="*/ 3515264 w 6366280"/>
                <a:gd name="connsiteY6" fmla="*/ 470420 h 1052971"/>
                <a:gd name="connsiteX7" fmla="*/ 2366327 w 6366280"/>
                <a:gd name="connsiteY7" fmla="*/ 725878 h 1052971"/>
                <a:gd name="connsiteX8" fmla="*/ 1190624 w 6366280"/>
                <a:gd name="connsiteY8" fmla="*/ 786235 h 1052971"/>
                <a:gd name="connsiteX9" fmla="*/ 78559 w 6366280"/>
                <a:gd name="connsiteY9" fmla="*/ 525098 h 1052971"/>
                <a:gd name="connsiteX10" fmla="*/ 143478 w 6366280"/>
                <a:gd name="connsiteY10" fmla="*/ 302985 h 1052971"/>
                <a:gd name="connsiteX11" fmla="*/ 1362126 w 6366280"/>
                <a:gd name="connsiteY11" fmla="*/ 578946 h 1052971"/>
                <a:gd name="connsiteX12" fmla="*/ 2455700 w 6366280"/>
                <a:gd name="connsiteY12" fmla="*/ 450380 h 1052971"/>
                <a:gd name="connsiteX13" fmla="*/ 3367706 w 6366280"/>
                <a:gd name="connsiteY13" fmla="*/ 261022 h 1052971"/>
                <a:gd name="connsiteX14" fmla="*/ 4095526 w 6366280"/>
                <a:gd name="connsiteY14" fmla="*/ 310467 h 1052971"/>
                <a:gd name="connsiteX15" fmla="*/ 4591484 w 6366280"/>
                <a:gd name="connsiteY15" fmla="*/ 39 h 1052971"/>
                <a:gd name="connsiteX16" fmla="*/ 5098030 w 6366280"/>
                <a:gd name="connsiteY16" fmla="*/ 473605 h 1052971"/>
                <a:gd name="connsiteX17" fmla="*/ 5517351 w 6366280"/>
                <a:gd name="connsiteY17" fmla="*/ 571767 h 1052971"/>
                <a:gd name="connsiteX18" fmla="*/ 6085673 w 6366280"/>
                <a:gd name="connsiteY18" fmla="*/ 549854 h 1052971"/>
                <a:gd name="connsiteX19" fmla="*/ 6255307 w 6366280"/>
                <a:gd name="connsiteY19" fmla="*/ 507877 h 1052971"/>
                <a:gd name="connsiteX20" fmla="*/ 6357616 w 6366280"/>
                <a:gd name="connsiteY20" fmla="*/ 583935 h 1052971"/>
                <a:gd name="connsiteX21" fmla="*/ 6320501 w 6366280"/>
                <a:gd name="connsiteY21" fmla="*/ 723904 h 1052971"/>
                <a:gd name="connsiteX0" fmla="*/ 6320501 w 6366280"/>
                <a:gd name="connsiteY0" fmla="*/ 723904 h 1052971"/>
                <a:gd name="connsiteX1" fmla="*/ 6002732 w 6366280"/>
                <a:gd name="connsiteY1" fmla="*/ 805135 h 1052971"/>
                <a:gd name="connsiteX2" fmla="*/ 5591289 w 6366280"/>
                <a:gd name="connsiteY2" fmla="*/ 833713 h 1052971"/>
                <a:gd name="connsiteX3" fmla="*/ 5069456 w 6366280"/>
                <a:gd name="connsiteY3" fmla="*/ 777152 h 1052971"/>
                <a:gd name="connsiteX4" fmla="*/ 4575740 w 6366280"/>
                <a:gd name="connsiteY4" fmla="*/ 1046012 h 1052971"/>
                <a:gd name="connsiteX5" fmla="*/ 4041818 w 6366280"/>
                <a:gd name="connsiteY5" fmla="*/ 529970 h 1052971"/>
                <a:gd name="connsiteX6" fmla="*/ 3515264 w 6366280"/>
                <a:gd name="connsiteY6" fmla="*/ 470420 h 1052971"/>
                <a:gd name="connsiteX7" fmla="*/ 2366327 w 6366280"/>
                <a:gd name="connsiteY7" fmla="*/ 725878 h 1052971"/>
                <a:gd name="connsiteX8" fmla="*/ 1190624 w 6366280"/>
                <a:gd name="connsiteY8" fmla="*/ 786235 h 1052971"/>
                <a:gd name="connsiteX9" fmla="*/ 78559 w 6366280"/>
                <a:gd name="connsiteY9" fmla="*/ 525098 h 1052971"/>
                <a:gd name="connsiteX10" fmla="*/ 143478 w 6366280"/>
                <a:gd name="connsiteY10" fmla="*/ 302985 h 1052971"/>
                <a:gd name="connsiteX11" fmla="*/ 1362126 w 6366280"/>
                <a:gd name="connsiteY11" fmla="*/ 578946 h 1052971"/>
                <a:gd name="connsiteX12" fmla="*/ 2455700 w 6366280"/>
                <a:gd name="connsiteY12" fmla="*/ 450380 h 1052971"/>
                <a:gd name="connsiteX13" fmla="*/ 3367706 w 6366280"/>
                <a:gd name="connsiteY13" fmla="*/ 261022 h 1052971"/>
                <a:gd name="connsiteX14" fmla="*/ 4095526 w 6366280"/>
                <a:gd name="connsiteY14" fmla="*/ 310467 h 1052971"/>
                <a:gd name="connsiteX15" fmla="*/ 4591484 w 6366280"/>
                <a:gd name="connsiteY15" fmla="*/ 39 h 1052971"/>
                <a:gd name="connsiteX16" fmla="*/ 5098030 w 6366280"/>
                <a:gd name="connsiteY16" fmla="*/ 473605 h 1052971"/>
                <a:gd name="connsiteX17" fmla="*/ 5517351 w 6366280"/>
                <a:gd name="connsiteY17" fmla="*/ 571767 h 1052971"/>
                <a:gd name="connsiteX18" fmla="*/ 6085673 w 6366280"/>
                <a:gd name="connsiteY18" fmla="*/ 549854 h 1052971"/>
                <a:gd name="connsiteX19" fmla="*/ 6255307 w 6366280"/>
                <a:gd name="connsiteY19" fmla="*/ 507877 h 1052971"/>
                <a:gd name="connsiteX20" fmla="*/ 6357616 w 6366280"/>
                <a:gd name="connsiteY20" fmla="*/ 583935 h 1052971"/>
                <a:gd name="connsiteX21" fmla="*/ 6320501 w 6366280"/>
                <a:gd name="connsiteY21" fmla="*/ 723904 h 1052971"/>
                <a:gd name="connsiteX0" fmla="*/ 6320501 w 6366280"/>
                <a:gd name="connsiteY0" fmla="*/ 723904 h 1052971"/>
                <a:gd name="connsiteX1" fmla="*/ 6002732 w 6366280"/>
                <a:gd name="connsiteY1" fmla="*/ 805135 h 1052971"/>
                <a:gd name="connsiteX2" fmla="*/ 5591289 w 6366280"/>
                <a:gd name="connsiteY2" fmla="*/ 833713 h 1052971"/>
                <a:gd name="connsiteX3" fmla="*/ 5069456 w 6366280"/>
                <a:gd name="connsiteY3" fmla="*/ 777152 h 1052971"/>
                <a:gd name="connsiteX4" fmla="*/ 4575740 w 6366280"/>
                <a:gd name="connsiteY4" fmla="*/ 1046012 h 1052971"/>
                <a:gd name="connsiteX5" fmla="*/ 4041818 w 6366280"/>
                <a:gd name="connsiteY5" fmla="*/ 529970 h 1052971"/>
                <a:gd name="connsiteX6" fmla="*/ 3515264 w 6366280"/>
                <a:gd name="connsiteY6" fmla="*/ 470420 h 1052971"/>
                <a:gd name="connsiteX7" fmla="*/ 2366327 w 6366280"/>
                <a:gd name="connsiteY7" fmla="*/ 725878 h 1052971"/>
                <a:gd name="connsiteX8" fmla="*/ 1190624 w 6366280"/>
                <a:gd name="connsiteY8" fmla="*/ 786235 h 1052971"/>
                <a:gd name="connsiteX9" fmla="*/ 78559 w 6366280"/>
                <a:gd name="connsiteY9" fmla="*/ 525098 h 1052971"/>
                <a:gd name="connsiteX10" fmla="*/ 143478 w 6366280"/>
                <a:gd name="connsiteY10" fmla="*/ 302985 h 1052971"/>
                <a:gd name="connsiteX11" fmla="*/ 1362126 w 6366280"/>
                <a:gd name="connsiteY11" fmla="*/ 578946 h 1052971"/>
                <a:gd name="connsiteX12" fmla="*/ 2455700 w 6366280"/>
                <a:gd name="connsiteY12" fmla="*/ 450380 h 1052971"/>
                <a:gd name="connsiteX13" fmla="*/ 3367706 w 6366280"/>
                <a:gd name="connsiteY13" fmla="*/ 261022 h 1052971"/>
                <a:gd name="connsiteX14" fmla="*/ 4095526 w 6366280"/>
                <a:gd name="connsiteY14" fmla="*/ 310467 h 1052971"/>
                <a:gd name="connsiteX15" fmla="*/ 4591484 w 6366280"/>
                <a:gd name="connsiteY15" fmla="*/ 39 h 1052971"/>
                <a:gd name="connsiteX16" fmla="*/ 5098030 w 6366280"/>
                <a:gd name="connsiteY16" fmla="*/ 473605 h 1052971"/>
                <a:gd name="connsiteX17" fmla="*/ 5610085 w 6366280"/>
                <a:gd name="connsiteY17" fmla="*/ 589020 h 1052971"/>
                <a:gd name="connsiteX18" fmla="*/ 6085673 w 6366280"/>
                <a:gd name="connsiteY18" fmla="*/ 549854 h 1052971"/>
                <a:gd name="connsiteX19" fmla="*/ 6255307 w 6366280"/>
                <a:gd name="connsiteY19" fmla="*/ 507877 h 1052971"/>
                <a:gd name="connsiteX20" fmla="*/ 6357616 w 6366280"/>
                <a:gd name="connsiteY20" fmla="*/ 583935 h 1052971"/>
                <a:gd name="connsiteX21" fmla="*/ 6320501 w 6366280"/>
                <a:gd name="connsiteY21" fmla="*/ 723904 h 1052971"/>
                <a:gd name="connsiteX0" fmla="*/ 6320501 w 6366280"/>
                <a:gd name="connsiteY0" fmla="*/ 723904 h 1052971"/>
                <a:gd name="connsiteX1" fmla="*/ 6002732 w 6366280"/>
                <a:gd name="connsiteY1" fmla="*/ 805135 h 1052971"/>
                <a:gd name="connsiteX2" fmla="*/ 5591289 w 6366280"/>
                <a:gd name="connsiteY2" fmla="*/ 833713 h 1052971"/>
                <a:gd name="connsiteX3" fmla="*/ 5069456 w 6366280"/>
                <a:gd name="connsiteY3" fmla="*/ 777152 h 1052971"/>
                <a:gd name="connsiteX4" fmla="*/ 4575740 w 6366280"/>
                <a:gd name="connsiteY4" fmla="*/ 1046012 h 1052971"/>
                <a:gd name="connsiteX5" fmla="*/ 4041818 w 6366280"/>
                <a:gd name="connsiteY5" fmla="*/ 529970 h 1052971"/>
                <a:gd name="connsiteX6" fmla="*/ 3515264 w 6366280"/>
                <a:gd name="connsiteY6" fmla="*/ 470420 h 1052971"/>
                <a:gd name="connsiteX7" fmla="*/ 2366327 w 6366280"/>
                <a:gd name="connsiteY7" fmla="*/ 725878 h 1052971"/>
                <a:gd name="connsiteX8" fmla="*/ 1190624 w 6366280"/>
                <a:gd name="connsiteY8" fmla="*/ 786235 h 1052971"/>
                <a:gd name="connsiteX9" fmla="*/ 78559 w 6366280"/>
                <a:gd name="connsiteY9" fmla="*/ 525098 h 1052971"/>
                <a:gd name="connsiteX10" fmla="*/ 143478 w 6366280"/>
                <a:gd name="connsiteY10" fmla="*/ 302985 h 1052971"/>
                <a:gd name="connsiteX11" fmla="*/ 1362126 w 6366280"/>
                <a:gd name="connsiteY11" fmla="*/ 578946 h 1052971"/>
                <a:gd name="connsiteX12" fmla="*/ 2455700 w 6366280"/>
                <a:gd name="connsiteY12" fmla="*/ 450380 h 1052971"/>
                <a:gd name="connsiteX13" fmla="*/ 3367706 w 6366280"/>
                <a:gd name="connsiteY13" fmla="*/ 261022 h 1052971"/>
                <a:gd name="connsiteX14" fmla="*/ 4095526 w 6366280"/>
                <a:gd name="connsiteY14" fmla="*/ 310467 h 1052971"/>
                <a:gd name="connsiteX15" fmla="*/ 4591484 w 6366280"/>
                <a:gd name="connsiteY15" fmla="*/ 39 h 1052971"/>
                <a:gd name="connsiteX16" fmla="*/ 5098030 w 6366280"/>
                <a:gd name="connsiteY16" fmla="*/ 473605 h 1052971"/>
                <a:gd name="connsiteX17" fmla="*/ 5610085 w 6366280"/>
                <a:gd name="connsiteY17" fmla="*/ 589020 h 1052971"/>
                <a:gd name="connsiteX18" fmla="*/ 6085673 w 6366280"/>
                <a:gd name="connsiteY18" fmla="*/ 549854 h 1052971"/>
                <a:gd name="connsiteX19" fmla="*/ 6255307 w 6366280"/>
                <a:gd name="connsiteY19" fmla="*/ 507877 h 1052971"/>
                <a:gd name="connsiteX20" fmla="*/ 6357616 w 6366280"/>
                <a:gd name="connsiteY20" fmla="*/ 583935 h 1052971"/>
                <a:gd name="connsiteX21" fmla="*/ 6320501 w 6366280"/>
                <a:gd name="connsiteY21" fmla="*/ 723904 h 1052971"/>
                <a:gd name="connsiteX0" fmla="*/ 6320501 w 6366280"/>
                <a:gd name="connsiteY0" fmla="*/ 723904 h 1052971"/>
                <a:gd name="connsiteX1" fmla="*/ 6002732 w 6366280"/>
                <a:gd name="connsiteY1" fmla="*/ 805135 h 1052971"/>
                <a:gd name="connsiteX2" fmla="*/ 5586975 w 6366280"/>
                <a:gd name="connsiteY2" fmla="*/ 850965 h 1052971"/>
                <a:gd name="connsiteX3" fmla="*/ 5069456 w 6366280"/>
                <a:gd name="connsiteY3" fmla="*/ 777152 h 1052971"/>
                <a:gd name="connsiteX4" fmla="*/ 4575740 w 6366280"/>
                <a:gd name="connsiteY4" fmla="*/ 1046012 h 1052971"/>
                <a:gd name="connsiteX5" fmla="*/ 4041818 w 6366280"/>
                <a:gd name="connsiteY5" fmla="*/ 529970 h 1052971"/>
                <a:gd name="connsiteX6" fmla="*/ 3515264 w 6366280"/>
                <a:gd name="connsiteY6" fmla="*/ 470420 h 1052971"/>
                <a:gd name="connsiteX7" fmla="*/ 2366327 w 6366280"/>
                <a:gd name="connsiteY7" fmla="*/ 725878 h 1052971"/>
                <a:gd name="connsiteX8" fmla="*/ 1190624 w 6366280"/>
                <a:gd name="connsiteY8" fmla="*/ 786235 h 1052971"/>
                <a:gd name="connsiteX9" fmla="*/ 78559 w 6366280"/>
                <a:gd name="connsiteY9" fmla="*/ 525098 h 1052971"/>
                <a:gd name="connsiteX10" fmla="*/ 143478 w 6366280"/>
                <a:gd name="connsiteY10" fmla="*/ 302985 h 1052971"/>
                <a:gd name="connsiteX11" fmla="*/ 1362126 w 6366280"/>
                <a:gd name="connsiteY11" fmla="*/ 578946 h 1052971"/>
                <a:gd name="connsiteX12" fmla="*/ 2455700 w 6366280"/>
                <a:gd name="connsiteY12" fmla="*/ 450380 h 1052971"/>
                <a:gd name="connsiteX13" fmla="*/ 3367706 w 6366280"/>
                <a:gd name="connsiteY13" fmla="*/ 261022 h 1052971"/>
                <a:gd name="connsiteX14" fmla="*/ 4095526 w 6366280"/>
                <a:gd name="connsiteY14" fmla="*/ 310467 h 1052971"/>
                <a:gd name="connsiteX15" fmla="*/ 4591484 w 6366280"/>
                <a:gd name="connsiteY15" fmla="*/ 39 h 1052971"/>
                <a:gd name="connsiteX16" fmla="*/ 5098030 w 6366280"/>
                <a:gd name="connsiteY16" fmla="*/ 473605 h 1052971"/>
                <a:gd name="connsiteX17" fmla="*/ 5610085 w 6366280"/>
                <a:gd name="connsiteY17" fmla="*/ 589020 h 1052971"/>
                <a:gd name="connsiteX18" fmla="*/ 6085673 w 6366280"/>
                <a:gd name="connsiteY18" fmla="*/ 549854 h 1052971"/>
                <a:gd name="connsiteX19" fmla="*/ 6255307 w 6366280"/>
                <a:gd name="connsiteY19" fmla="*/ 507877 h 1052971"/>
                <a:gd name="connsiteX20" fmla="*/ 6357616 w 6366280"/>
                <a:gd name="connsiteY20" fmla="*/ 583935 h 1052971"/>
                <a:gd name="connsiteX21" fmla="*/ 6320501 w 6366280"/>
                <a:gd name="connsiteY21" fmla="*/ 723904 h 1052971"/>
                <a:gd name="connsiteX0" fmla="*/ 6320501 w 6366280"/>
                <a:gd name="connsiteY0" fmla="*/ 723904 h 1052971"/>
                <a:gd name="connsiteX1" fmla="*/ 6002732 w 6366280"/>
                <a:gd name="connsiteY1" fmla="*/ 805135 h 1052971"/>
                <a:gd name="connsiteX2" fmla="*/ 5586975 w 6366280"/>
                <a:gd name="connsiteY2" fmla="*/ 850965 h 1052971"/>
                <a:gd name="connsiteX3" fmla="*/ 5069456 w 6366280"/>
                <a:gd name="connsiteY3" fmla="*/ 777152 h 1052971"/>
                <a:gd name="connsiteX4" fmla="*/ 4575740 w 6366280"/>
                <a:gd name="connsiteY4" fmla="*/ 1046012 h 1052971"/>
                <a:gd name="connsiteX5" fmla="*/ 4041818 w 6366280"/>
                <a:gd name="connsiteY5" fmla="*/ 529970 h 1052971"/>
                <a:gd name="connsiteX6" fmla="*/ 3515264 w 6366280"/>
                <a:gd name="connsiteY6" fmla="*/ 470420 h 1052971"/>
                <a:gd name="connsiteX7" fmla="*/ 2366327 w 6366280"/>
                <a:gd name="connsiteY7" fmla="*/ 725878 h 1052971"/>
                <a:gd name="connsiteX8" fmla="*/ 1190624 w 6366280"/>
                <a:gd name="connsiteY8" fmla="*/ 786235 h 1052971"/>
                <a:gd name="connsiteX9" fmla="*/ 78559 w 6366280"/>
                <a:gd name="connsiteY9" fmla="*/ 525098 h 1052971"/>
                <a:gd name="connsiteX10" fmla="*/ 143478 w 6366280"/>
                <a:gd name="connsiteY10" fmla="*/ 302985 h 1052971"/>
                <a:gd name="connsiteX11" fmla="*/ 1362126 w 6366280"/>
                <a:gd name="connsiteY11" fmla="*/ 578946 h 1052971"/>
                <a:gd name="connsiteX12" fmla="*/ 2455700 w 6366280"/>
                <a:gd name="connsiteY12" fmla="*/ 450380 h 1052971"/>
                <a:gd name="connsiteX13" fmla="*/ 3367706 w 6366280"/>
                <a:gd name="connsiteY13" fmla="*/ 261022 h 1052971"/>
                <a:gd name="connsiteX14" fmla="*/ 4095526 w 6366280"/>
                <a:gd name="connsiteY14" fmla="*/ 310467 h 1052971"/>
                <a:gd name="connsiteX15" fmla="*/ 4591484 w 6366280"/>
                <a:gd name="connsiteY15" fmla="*/ 39 h 1052971"/>
                <a:gd name="connsiteX16" fmla="*/ 5098030 w 6366280"/>
                <a:gd name="connsiteY16" fmla="*/ 473605 h 1052971"/>
                <a:gd name="connsiteX17" fmla="*/ 5610085 w 6366280"/>
                <a:gd name="connsiteY17" fmla="*/ 589020 h 1052971"/>
                <a:gd name="connsiteX18" fmla="*/ 6085673 w 6366280"/>
                <a:gd name="connsiteY18" fmla="*/ 549854 h 1052971"/>
                <a:gd name="connsiteX19" fmla="*/ 6255307 w 6366280"/>
                <a:gd name="connsiteY19" fmla="*/ 507877 h 1052971"/>
                <a:gd name="connsiteX20" fmla="*/ 6357616 w 6366280"/>
                <a:gd name="connsiteY20" fmla="*/ 583935 h 1052971"/>
                <a:gd name="connsiteX21" fmla="*/ 6320501 w 6366280"/>
                <a:gd name="connsiteY21" fmla="*/ 723904 h 1052971"/>
                <a:gd name="connsiteX0" fmla="*/ 6320501 w 6366280"/>
                <a:gd name="connsiteY0" fmla="*/ 723904 h 1054502"/>
                <a:gd name="connsiteX1" fmla="*/ 6002732 w 6366280"/>
                <a:gd name="connsiteY1" fmla="*/ 805135 h 1054502"/>
                <a:gd name="connsiteX2" fmla="*/ 5586975 w 6366280"/>
                <a:gd name="connsiteY2" fmla="*/ 850965 h 1054502"/>
                <a:gd name="connsiteX3" fmla="*/ 5058673 w 6366280"/>
                <a:gd name="connsiteY3" fmla="*/ 794405 h 1054502"/>
                <a:gd name="connsiteX4" fmla="*/ 4575740 w 6366280"/>
                <a:gd name="connsiteY4" fmla="*/ 1046012 h 1054502"/>
                <a:gd name="connsiteX5" fmla="*/ 4041818 w 6366280"/>
                <a:gd name="connsiteY5" fmla="*/ 529970 h 1054502"/>
                <a:gd name="connsiteX6" fmla="*/ 3515264 w 6366280"/>
                <a:gd name="connsiteY6" fmla="*/ 470420 h 1054502"/>
                <a:gd name="connsiteX7" fmla="*/ 2366327 w 6366280"/>
                <a:gd name="connsiteY7" fmla="*/ 725878 h 1054502"/>
                <a:gd name="connsiteX8" fmla="*/ 1190624 w 6366280"/>
                <a:gd name="connsiteY8" fmla="*/ 786235 h 1054502"/>
                <a:gd name="connsiteX9" fmla="*/ 78559 w 6366280"/>
                <a:gd name="connsiteY9" fmla="*/ 525098 h 1054502"/>
                <a:gd name="connsiteX10" fmla="*/ 143478 w 6366280"/>
                <a:gd name="connsiteY10" fmla="*/ 302985 h 1054502"/>
                <a:gd name="connsiteX11" fmla="*/ 1362126 w 6366280"/>
                <a:gd name="connsiteY11" fmla="*/ 578946 h 1054502"/>
                <a:gd name="connsiteX12" fmla="*/ 2455700 w 6366280"/>
                <a:gd name="connsiteY12" fmla="*/ 450380 h 1054502"/>
                <a:gd name="connsiteX13" fmla="*/ 3367706 w 6366280"/>
                <a:gd name="connsiteY13" fmla="*/ 261022 h 1054502"/>
                <a:gd name="connsiteX14" fmla="*/ 4095526 w 6366280"/>
                <a:gd name="connsiteY14" fmla="*/ 310467 h 1054502"/>
                <a:gd name="connsiteX15" fmla="*/ 4591484 w 6366280"/>
                <a:gd name="connsiteY15" fmla="*/ 39 h 1054502"/>
                <a:gd name="connsiteX16" fmla="*/ 5098030 w 6366280"/>
                <a:gd name="connsiteY16" fmla="*/ 473605 h 1054502"/>
                <a:gd name="connsiteX17" fmla="*/ 5610085 w 6366280"/>
                <a:gd name="connsiteY17" fmla="*/ 589020 h 1054502"/>
                <a:gd name="connsiteX18" fmla="*/ 6085673 w 6366280"/>
                <a:gd name="connsiteY18" fmla="*/ 549854 h 1054502"/>
                <a:gd name="connsiteX19" fmla="*/ 6255307 w 6366280"/>
                <a:gd name="connsiteY19" fmla="*/ 507877 h 1054502"/>
                <a:gd name="connsiteX20" fmla="*/ 6357616 w 6366280"/>
                <a:gd name="connsiteY20" fmla="*/ 583935 h 1054502"/>
                <a:gd name="connsiteX21" fmla="*/ 6320501 w 6366280"/>
                <a:gd name="connsiteY21" fmla="*/ 723904 h 1054502"/>
                <a:gd name="connsiteX0" fmla="*/ 6320501 w 6366280"/>
                <a:gd name="connsiteY0" fmla="*/ 730784 h 1061382"/>
                <a:gd name="connsiteX1" fmla="*/ 6002732 w 6366280"/>
                <a:gd name="connsiteY1" fmla="*/ 812015 h 1061382"/>
                <a:gd name="connsiteX2" fmla="*/ 5586975 w 6366280"/>
                <a:gd name="connsiteY2" fmla="*/ 857845 h 1061382"/>
                <a:gd name="connsiteX3" fmla="*/ 5058673 w 6366280"/>
                <a:gd name="connsiteY3" fmla="*/ 801285 h 1061382"/>
                <a:gd name="connsiteX4" fmla="*/ 4575740 w 6366280"/>
                <a:gd name="connsiteY4" fmla="*/ 1052892 h 1061382"/>
                <a:gd name="connsiteX5" fmla="*/ 4041818 w 6366280"/>
                <a:gd name="connsiteY5" fmla="*/ 536850 h 1061382"/>
                <a:gd name="connsiteX6" fmla="*/ 3515264 w 6366280"/>
                <a:gd name="connsiteY6" fmla="*/ 477300 h 1061382"/>
                <a:gd name="connsiteX7" fmla="*/ 2366327 w 6366280"/>
                <a:gd name="connsiteY7" fmla="*/ 732758 h 1061382"/>
                <a:gd name="connsiteX8" fmla="*/ 1190624 w 6366280"/>
                <a:gd name="connsiteY8" fmla="*/ 793115 h 1061382"/>
                <a:gd name="connsiteX9" fmla="*/ 78559 w 6366280"/>
                <a:gd name="connsiteY9" fmla="*/ 531978 h 1061382"/>
                <a:gd name="connsiteX10" fmla="*/ 143478 w 6366280"/>
                <a:gd name="connsiteY10" fmla="*/ 309865 h 1061382"/>
                <a:gd name="connsiteX11" fmla="*/ 1362126 w 6366280"/>
                <a:gd name="connsiteY11" fmla="*/ 585826 h 1061382"/>
                <a:gd name="connsiteX12" fmla="*/ 2455700 w 6366280"/>
                <a:gd name="connsiteY12" fmla="*/ 457260 h 1061382"/>
                <a:gd name="connsiteX13" fmla="*/ 3367706 w 6366280"/>
                <a:gd name="connsiteY13" fmla="*/ 267902 h 1061382"/>
                <a:gd name="connsiteX14" fmla="*/ 4095526 w 6366280"/>
                <a:gd name="connsiteY14" fmla="*/ 317347 h 1061382"/>
                <a:gd name="connsiteX15" fmla="*/ 4591484 w 6366280"/>
                <a:gd name="connsiteY15" fmla="*/ 6919 h 1061382"/>
                <a:gd name="connsiteX16" fmla="*/ 5080777 w 6366280"/>
                <a:gd name="connsiteY16" fmla="*/ 555966 h 1061382"/>
                <a:gd name="connsiteX17" fmla="*/ 5610085 w 6366280"/>
                <a:gd name="connsiteY17" fmla="*/ 595900 h 1061382"/>
                <a:gd name="connsiteX18" fmla="*/ 6085673 w 6366280"/>
                <a:gd name="connsiteY18" fmla="*/ 556734 h 1061382"/>
                <a:gd name="connsiteX19" fmla="*/ 6255307 w 6366280"/>
                <a:gd name="connsiteY19" fmla="*/ 514757 h 1061382"/>
                <a:gd name="connsiteX20" fmla="*/ 6357616 w 6366280"/>
                <a:gd name="connsiteY20" fmla="*/ 590815 h 1061382"/>
                <a:gd name="connsiteX21" fmla="*/ 6320501 w 6366280"/>
                <a:gd name="connsiteY21" fmla="*/ 730784 h 1061382"/>
                <a:gd name="connsiteX0" fmla="*/ 6320501 w 6366280"/>
                <a:gd name="connsiteY0" fmla="*/ 732200 h 1062798"/>
                <a:gd name="connsiteX1" fmla="*/ 6002732 w 6366280"/>
                <a:gd name="connsiteY1" fmla="*/ 813431 h 1062798"/>
                <a:gd name="connsiteX2" fmla="*/ 5586975 w 6366280"/>
                <a:gd name="connsiteY2" fmla="*/ 859261 h 1062798"/>
                <a:gd name="connsiteX3" fmla="*/ 5058673 w 6366280"/>
                <a:gd name="connsiteY3" fmla="*/ 802701 h 1062798"/>
                <a:gd name="connsiteX4" fmla="*/ 4575740 w 6366280"/>
                <a:gd name="connsiteY4" fmla="*/ 1054308 h 1062798"/>
                <a:gd name="connsiteX5" fmla="*/ 4041818 w 6366280"/>
                <a:gd name="connsiteY5" fmla="*/ 538266 h 1062798"/>
                <a:gd name="connsiteX6" fmla="*/ 3515264 w 6366280"/>
                <a:gd name="connsiteY6" fmla="*/ 478716 h 1062798"/>
                <a:gd name="connsiteX7" fmla="*/ 2366327 w 6366280"/>
                <a:gd name="connsiteY7" fmla="*/ 734174 h 1062798"/>
                <a:gd name="connsiteX8" fmla="*/ 1190624 w 6366280"/>
                <a:gd name="connsiteY8" fmla="*/ 794531 h 1062798"/>
                <a:gd name="connsiteX9" fmla="*/ 78559 w 6366280"/>
                <a:gd name="connsiteY9" fmla="*/ 533394 h 1062798"/>
                <a:gd name="connsiteX10" fmla="*/ 143478 w 6366280"/>
                <a:gd name="connsiteY10" fmla="*/ 311281 h 1062798"/>
                <a:gd name="connsiteX11" fmla="*/ 1362126 w 6366280"/>
                <a:gd name="connsiteY11" fmla="*/ 587242 h 1062798"/>
                <a:gd name="connsiteX12" fmla="*/ 2455700 w 6366280"/>
                <a:gd name="connsiteY12" fmla="*/ 458676 h 1062798"/>
                <a:gd name="connsiteX13" fmla="*/ 3367706 w 6366280"/>
                <a:gd name="connsiteY13" fmla="*/ 269318 h 1062798"/>
                <a:gd name="connsiteX14" fmla="*/ 4095526 w 6366280"/>
                <a:gd name="connsiteY14" fmla="*/ 318763 h 1062798"/>
                <a:gd name="connsiteX15" fmla="*/ 4591484 w 6366280"/>
                <a:gd name="connsiteY15" fmla="*/ 8335 h 1062798"/>
                <a:gd name="connsiteX16" fmla="*/ 5106656 w 6366280"/>
                <a:gd name="connsiteY16" fmla="*/ 587574 h 1062798"/>
                <a:gd name="connsiteX17" fmla="*/ 5610085 w 6366280"/>
                <a:gd name="connsiteY17" fmla="*/ 597316 h 1062798"/>
                <a:gd name="connsiteX18" fmla="*/ 6085673 w 6366280"/>
                <a:gd name="connsiteY18" fmla="*/ 558150 h 1062798"/>
                <a:gd name="connsiteX19" fmla="*/ 6255307 w 6366280"/>
                <a:gd name="connsiteY19" fmla="*/ 516173 h 1062798"/>
                <a:gd name="connsiteX20" fmla="*/ 6357616 w 6366280"/>
                <a:gd name="connsiteY20" fmla="*/ 592231 h 1062798"/>
                <a:gd name="connsiteX21" fmla="*/ 6320501 w 6366280"/>
                <a:gd name="connsiteY21" fmla="*/ 732200 h 1062798"/>
                <a:gd name="connsiteX0" fmla="*/ 6320501 w 6366280"/>
                <a:gd name="connsiteY0" fmla="*/ 731789 h 1062387"/>
                <a:gd name="connsiteX1" fmla="*/ 6002732 w 6366280"/>
                <a:gd name="connsiteY1" fmla="*/ 813020 h 1062387"/>
                <a:gd name="connsiteX2" fmla="*/ 5586975 w 6366280"/>
                <a:gd name="connsiteY2" fmla="*/ 858850 h 1062387"/>
                <a:gd name="connsiteX3" fmla="*/ 5058673 w 6366280"/>
                <a:gd name="connsiteY3" fmla="*/ 802290 h 1062387"/>
                <a:gd name="connsiteX4" fmla="*/ 4575740 w 6366280"/>
                <a:gd name="connsiteY4" fmla="*/ 1053897 h 1062387"/>
                <a:gd name="connsiteX5" fmla="*/ 4041818 w 6366280"/>
                <a:gd name="connsiteY5" fmla="*/ 537855 h 1062387"/>
                <a:gd name="connsiteX6" fmla="*/ 3515264 w 6366280"/>
                <a:gd name="connsiteY6" fmla="*/ 478305 h 1062387"/>
                <a:gd name="connsiteX7" fmla="*/ 2366327 w 6366280"/>
                <a:gd name="connsiteY7" fmla="*/ 733763 h 1062387"/>
                <a:gd name="connsiteX8" fmla="*/ 1190624 w 6366280"/>
                <a:gd name="connsiteY8" fmla="*/ 794120 h 1062387"/>
                <a:gd name="connsiteX9" fmla="*/ 78559 w 6366280"/>
                <a:gd name="connsiteY9" fmla="*/ 532983 h 1062387"/>
                <a:gd name="connsiteX10" fmla="*/ 143478 w 6366280"/>
                <a:gd name="connsiteY10" fmla="*/ 310870 h 1062387"/>
                <a:gd name="connsiteX11" fmla="*/ 1362126 w 6366280"/>
                <a:gd name="connsiteY11" fmla="*/ 586831 h 1062387"/>
                <a:gd name="connsiteX12" fmla="*/ 2455700 w 6366280"/>
                <a:gd name="connsiteY12" fmla="*/ 458265 h 1062387"/>
                <a:gd name="connsiteX13" fmla="*/ 3367706 w 6366280"/>
                <a:gd name="connsiteY13" fmla="*/ 268907 h 1062387"/>
                <a:gd name="connsiteX14" fmla="*/ 4095526 w 6366280"/>
                <a:gd name="connsiteY14" fmla="*/ 318352 h 1062387"/>
                <a:gd name="connsiteX15" fmla="*/ 4591484 w 6366280"/>
                <a:gd name="connsiteY15" fmla="*/ 7924 h 1062387"/>
                <a:gd name="connsiteX16" fmla="*/ 5106656 w 6366280"/>
                <a:gd name="connsiteY16" fmla="*/ 578537 h 1062387"/>
                <a:gd name="connsiteX17" fmla="*/ 5610085 w 6366280"/>
                <a:gd name="connsiteY17" fmla="*/ 596905 h 1062387"/>
                <a:gd name="connsiteX18" fmla="*/ 6085673 w 6366280"/>
                <a:gd name="connsiteY18" fmla="*/ 557739 h 1062387"/>
                <a:gd name="connsiteX19" fmla="*/ 6255307 w 6366280"/>
                <a:gd name="connsiteY19" fmla="*/ 515762 h 1062387"/>
                <a:gd name="connsiteX20" fmla="*/ 6357616 w 6366280"/>
                <a:gd name="connsiteY20" fmla="*/ 591820 h 1062387"/>
                <a:gd name="connsiteX21" fmla="*/ 6320501 w 6366280"/>
                <a:gd name="connsiteY21" fmla="*/ 731789 h 1062387"/>
                <a:gd name="connsiteX0" fmla="*/ 6320501 w 6366280"/>
                <a:gd name="connsiteY0" fmla="*/ 731789 h 1062387"/>
                <a:gd name="connsiteX1" fmla="*/ 6002732 w 6366280"/>
                <a:gd name="connsiteY1" fmla="*/ 813020 h 1062387"/>
                <a:gd name="connsiteX2" fmla="*/ 5586975 w 6366280"/>
                <a:gd name="connsiteY2" fmla="*/ 858850 h 1062387"/>
                <a:gd name="connsiteX3" fmla="*/ 5058673 w 6366280"/>
                <a:gd name="connsiteY3" fmla="*/ 802290 h 1062387"/>
                <a:gd name="connsiteX4" fmla="*/ 4575740 w 6366280"/>
                <a:gd name="connsiteY4" fmla="*/ 1053897 h 1062387"/>
                <a:gd name="connsiteX5" fmla="*/ 4041818 w 6366280"/>
                <a:gd name="connsiteY5" fmla="*/ 537855 h 1062387"/>
                <a:gd name="connsiteX6" fmla="*/ 3515264 w 6366280"/>
                <a:gd name="connsiteY6" fmla="*/ 478305 h 1062387"/>
                <a:gd name="connsiteX7" fmla="*/ 2366327 w 6366280"/>
                <a:gd name="connsiteY7" fmla="*/ 733763 h 1062387"/>
                <a:gd name="connsiteX8" fmla="*/ 1190624 w 6366280"/>
                <a:gd name="connsiteY8" fmla="*/ 794120 h 1062387"/>
                <a:gd name="connsiteX9" fmla="*/ 78559 w 6366280"/>
                <a:gd name="connsiteY9" fmla="*/ 532983 h 1062387"/>
                <a:gd name="connsiteX10" fmla="*/ 143478 w 6366280"/>
                <a:gd name="connsiteY10" fmla="*/ 310870 h 1062387"/>
                <a:gd name="connsiteX11" fmla="*/ 1362126 w 6366280"/>
                <a:gd name="connsiteY11" fmla="*/ 586831 h 1062387"/>
                <a:gd name="connsiteX12" fmla="*/ 2455700 w 6366280"/>
                <a:gd name="connsiteY12" fmla="*/ 458265 h 1062387"/>
                <a:gd name="connsiteX13" fmla="*/ 3367706 w 6366280"/>
                <a:gd name="connsiteY13" fmla="*/ 268907 h 1062387"/>
                <a:gd name="connsiteX14" fmla="*/ 4095526 w 6366280"/>
                <a:gd name="connsiteY14" fmla="*/ 318352 h 1062387"/>
                <a:gd name="connsiteX15" fmla="*/ 4591484 w 6366280"/>
                <a:gd name="connsiteY15" fmla="*/ 7924 h 1062387"/>
                <a:gd name="connsiteX16" fmla="*/ 5106656 w 6366280"/>
                <a:gd name="connsiteY16" fmla="*/ 578537 h 1062387"/>
                <a:gd name="connsiteX17" fmla="*/ 5610085 w 6366280"/>
                <a:gd name="connsiteY17" fmla="*/ 596905 h 1062387"/>
                <a:gd name="connsiteX18" fmla="*/ 6085673 w 6366280"/>
                <a:gd name="connsiteY18" fmla="*/ 557739 h 1062387"/>
                <a:gd name="connsiteX19" fmla="*/ 6255307 w 6366280"/>
                <a:gd name="connsiteY19" fmla="*/ 515762 h 1062387"/>
                <a:gd name="connsiteX20" fmla="*/ 6357616 w 6366280"/>
                <a:gd name="connsiteY20" fmla="*/ 591820 h 1062387"/>
                <a:gd name="connsiteX21" fmla="*/ 6320501 w 6366280"/>
                <a:gd name="connsiteY21" fmla="*/ 731789 h 1062387"/>
                <a:gd name="connsiteX0" fmla="*/ 6320501 w 6366280"/>
                <a:gd name="connsiteY0" fmla="*/ 731789 h 1062387"/>
                <a:gd name="connsiteX1" fmla="*/ 6002732 w 6366280"/>
                <a:gd name="connsiteY1" fmla="*/ 813020 h 1062387"/>
                <a:gd name="connsiteX2" fmla="*/ 5586975 w 6366280"/>
                <a:gd name="connsiteY2" fmla="*/ 858850 h 1062387"/>
                <a:gd name="connsiteX3" fmla="*/ 5058673 w 6366280"/>
                <a:gd name="connsiteY3" fmla="*/ 802290 h 1062387"/>
                <a:gd name="connsiteX4" fmla="*/ 4575740 w 6366280"/>
                <a:gd name="connsiteY4" fmla="*/ 1053897 h 1062387"/>
                <a:gd name="connsiteX5" fmla="*/ 4041818 w 6366280"/>
                <a:gd name="connsiteY5" fmla="*/ 537855 h 1062387"/>
                <a:gd name="connsiteX6" fmla="*/ 3515264 w 6366280"/>
                <a:gd name="connsiteY6" fmla="*/ 478305 h 1062387"/>
                <a:gd name="connsiteX7" fmla="*/ 2366327 w 6366280"/>
                <a:gd name="connsiteY7" fmla="*/ 733763 h 1062387"/>
                <a:gd name="connsiteX8" fmla="*/ 1190624 w 6366280"/>
                <a:gd name="connsiteY8" fmla="*/ 794120 h 1062387"/>
                <a:gd name="connsiteX9" fmla="*/ 78559 w 6366280"/>
                <a:gd name="connsiteY9" fmla="*/ 532983 h 1062387"/>
                <a:gd name="connsiteX10" fmla="*/ 143478 w 6366280"/>
                <a:gd name="connsiteY10" fmla="*/ 310870 h 1062387"/>
                <a:gd name="connsiteX11" fmla="*/ 1362126 w 6366280"/>
                <a:gd name="connsiteY11" fmla="*/ 586831 h 1062387"/>
                <a:gd name="connsiteX12" fmla="*/ 2455700 w 6366280"/>
                <a:gd name="connsiteY12" fmla="*/ 458265 h 1062387"/>
                <a:gd name="connsiteX13" fmla="*/ 3367706 w 6366280"/>
                <a:gd name="connsiteY13" fmla="*/ 268907 h 1062387"/>
                <a:gd name="connsiteX14" fmla="*/ 4095526 w 6366280"/>
                <a:gd name="connsiteY14" fmla="*/ 318352 h 1062387"/>
                <a:gd name="connsiteX15" fmla="*/ 4591484 w 6366280"/>
                <a:gd name="connsiteY15" fmla="*/ 7924 h 1062387"/>
                <a:gd name="connsiteX16" fmla="*/ 5106656 w 6366280"/>
                <a:gd name="connsiteY16" fmla="*/ 578537 h 1062387"/>
                <a:gd name="connsiteX17" fmla="*/ 5610085 w 6366280"/>
                <a:gd name="connsiteY17" fmla="*/ 596905 h 1062387"/>
                <a:gd name="connsiteX18" fmla="*/ 6085673 w 6366280"/>
                <a:gd name="connsiteY18" fmla="*/ 557739 h 1062387"/>
                <a:gd name="connsiteX19" fmla="*/ 6255307 w 6366280"/>
                <a:gd name="connsiteY19" fmla="*/ 515762 h 1062387"/>
                <a:gd name="connsiteX20" fmla="*/ 6357616 w 6366280"/>
                <a:gd name="connsiteY20" fmla="*/ 591820 h 1062387"/>
                <a:gd name="connsiteX21" fmla="*/ 6320501 w 6366280"/>
                <a:gd name="connsiteY21" fmla="*/ 731789 h 1062387"/>
                <a:gd name="connsiteX0" fmla="*/ 6320501 w 6366280"/>
                <a:gd name="connsiteY0" fmla="*/ 724013 h 1054611"/>
                <a:gd name="connsiteX1" fmla="*/ 6002732 w 6366280"/>
                <a:gd name="connsiteY1" fmla="*/ 805244 h 1054611"/>
                <a:gd name="connsiteX2" fmla="*/ 5586975 w 6366280"/>
                <a:gd name="connsiteY2" fmla="*/ 851074 h 1054611"/>
                <a:gd name="connsiteX3" fmla="*/ 5058673 w 6366280"/>
                <a:gd name="connsiteY3" fmla="*/ 794514 h 1054611"/>
                <a:gd name="connsiteX4" fmla="*/ 4575740 w 6366280"/>
                <a:gd name="connsiteY4" fmla="*/ 1046121 h 1054611"/>
                <a:gd name="connsiteX5" fmla="*/ 4041818 w 6366280"/>
                <a:gd name="connsiteY5" fmla="*/ 530079 h 1054611"/>
                <a:gd name="connsiteX6" fmla="*/ 3515264 w 6366280"/>
                <a:gd name="connsiteY6" fmla="*/ 470529 h 1054611"/>
                <a:gd name="connsiteX7" fmla="*/ 2366327 w 6366280"/>
                <a:gd name="connsiteY7" fmla="*/ 725987 h 1054611"/>
                <a:gd name="connsiteX8" fmla="*/ 1190624 w 6366280"/>
                <a:gd name="connsiteY8" fmla="*/ 786344 h 1054611"/>
                <a:gd name="connsiteX9" fmla="*/ 78559 w 6366280"/>
                <a:gd name="connsiteY9" fmla="*/ 525207 h 1054611"/>
                <a:gd name="connsiteX10" fmla="*/ 143478 w 6366280"/>
                <a:gd name="connsiteY10" fmla="*/ 303094 h 1054611"/>
                <a:gd name="connsiteX11" fmla="*/ 1362126 w 6366280"/>
                <a:gd name="connsiteY11" fmla="*/ 579055 h 1054611"/>
                <a:gd name="connsiteX12" fmla="*/ 2455700 w 6366280"/>
                <a:gd name="connsiteY12" fmla="*/ 450489 h 1054611"/>
                <a:gd name="connsiteX13" fmla="*/ 3367706 w 6366280"/>
                <a:gd name="connsiteY13" fmla="*/ 261131 h 1054611"/>
                <a:gd name="connsiteX14" fmla="*/ 4095526 w 6366280"/>
                <a:gd name="connsiteY14" fmla="*/ 310576 h 1054611"/>
                <a:gd name="connsiteX15" fmla="*/ 4591484 w 6366280"/>
                <a:gd name="connsiteY15" fmla="*/ 148 h 1054611"/>
                <a:gd name="connsiteX16" fmla="*/ 5106656 w 6366280"/>
                <a:gd name="connsiteY16" fmla="*/ 570761 h 1054611"/>
                <a:gd name="connsiteX17" fmla="*/ 5610085 w 6366280"/>
                <a:gd name="connsiteY17" fmla="*/ 589129 h 1054611"/>
                <a:gd name="connsiteX18" fmla="*/ 6085673 w 6366280"/>
                <a:gd name="connsiteY18" fmla="*/ 549963 h 1054611"/>
                <a:gd name="connsiteX19" fmla="*/ 6255307 w 6366280"/>
                <a:gd name="connsiteY19" fmla="*/ 507986 h 1054611"/>
                <a:gd name="connsiteX20" fmla="*/ 6357616 w 6366280"/>
                <a:gd name="connsiteY20" fmla="*/ 584044 h 1054611"/>
                <a:gd name="connsiteX21" fmla="*/ 6320501 w 6366280"/>
                <a:gd name="connsiteY21" fmla="*/ 724013 h 1054611"/>
                <a:gd name="connsiteX0" fmla="*/ 6320501 w 6366280"/>
                <a:gd name="connsiteY0" fmla="*/ 724013 h 1054611"/>
                <a:gd name="connsiteX1" fmla="*/ 6002732 w 6366280"/>
                <a:gd name="connsiteY1" fmla="*/ 805244 h 1054611"/>
                <a:gd name="connsiteX2" fmla="*/ 5586975 w 6366280"/>
                <a:gd name="connsiteY2" fmla="*/ 851074 h 1054611"/>
                <a:gd name="connsiteX3" fmla="*/ 5058673 w 6366280"/>
                <a:gd name="connsiteY3" fmla="*/ 794514 h 1054611"/>
                <a:gd name="connsiteX4" fmla="*/ 4575740 w 6366280"/>
                <a:gd name="connsiteY4" fmla="*/ 1046121 h 1054611"/>
                <a:gd name="connsiteX5" fmla="*/ 4041818 w 6366280"/>
                <a:gd name="connsiteY5" fmla="*/ 530079 h 1054611"/>
                <a:gd name="connsiteX6" fmla="*/ 3515264 w 6366280"/>
                <a:gd name="connsiteY6" fmla="*/ 470529 h 1054611"/>
                <a:gd name="connsiteX7" fmla="*/ 2366327 w 6366280"/>
                <a:gd name="connsiteY7" fmla="*/ 725987 h 1054611"/>
                <a:gd name="connsiteX8" fmla="*/ 1190624 w 6366280"/>
                <a:gd name="connsiteY8" fmla="*/ 786344 h 1054611"/>
                <a:gd name="connsiteX9" fmla="*/ 78559 w 6366280"/>
                <a:gd name="connsiteY9" fmla="*/ 525207 h 1054611"/>
                <a:gd name="connsiteX10" fmla="*/ 143478 w 6366280"/>
                <a:gd name="connsiteY10" fmla="*/ 303094 h 1054611"/>
                <a:gd name="connsiteX11" fmla="*/ 1362126 w 6366280"/>
                <a:gd name="connsiteY11" fmla="*/ 579055 h 1054611"/>
                <a:gd name="connsiteX12" fmla="*/ 2455700 w 6366280"/>
                <a:gd name="connsiteY12" fmla="*/ 450489 h 1054611"/>
                <a:gd name="connsiteX13" fmla="*/ 3367706 w 6366280"/>
                <a:gd name="connsiteY13" fmla="*/ 261131 h 1054611"/>
                <a:gd name="connsiteX14" fmla="*/ 4095526 w 6366280"/>
                <a:gd name="connsiteY14" fmla="*/ 310576 h 1054611"/>
                <a:gd name="connsiteX15" fmla="*/ 4591484 w 6366280"/>
                <a:gd name="connsiteY15" fmla="*/ 148 h 1054611"/>
                <a:gd name="connsiteX16" fmla="*/ 5106656 w 6366280"/>
                <a:gd name="connsiteY16" fmla="*/ 570761 h 1054611"/>
                <a:gd name="connsiteX17" fmla="*/ 5610085 w 6366280"/>
                <a:gd name="connsiteY17" fmla="*/ 589129 h 1054611"/>
                <a:gd name="connsiteX18" fmla="*/ 6085673 w 6366280"/>
                <a:gd name="connsiteY18" fmla="*/ 549963 h 1054611"/>
                <a:gd name="connsiteX19" fmla="*/ 6255307 w 6366280"/>
                <a:gd name="connsiteY19" fmla="*/ 507986 h 1054611"/>
                <a:gd name="connsiteX20" fmla="*/ 6357616 w 6366280"/>
                <a:gd name="connsiteY20" fmla="*/ 584044 h 1054611"/>
                <a:gd name="connsiteX21" fmla="*/ 6320501 w 6366280"/>
                <a:gd name="connsiteY21" fmla="*/ 724013 h 1054611"/>
                <a:gd name="connsiteX0" fmla="*/ 6320501 w 6366280"/>
                <a:gd name="connsiteY0" fmla="*/ 724013 h 1066982"/>
                <a:gd name="connsiteX1" fmla="*/ 6002732 w 6366280"/>
                <a:gd name="connsiteY1" fmla="*/ 805244 h 1066982"/>
                <a:gd name="connsiteX2" fmla="*/ 5586975 w 6366280"/>
                <a:gd name="connsiteY2" fmla="*/ 851074 h 1066982"/>
                <a:gd name="connsiteX3" fmla="*/ 5058673 w 6366280"/>
                <a:gd name="connsiteY3" fmla="*/ 794514 h 1066982"/>
                <a:gd name="connsiteX4" fmla="*/ 4567114 w 6366280"/>
                <a:gd name="connsiteY4" fmla="*/ 1059061 h 1066982"/>
                <a:gd name="connsiteX5" fmla="*/ 4041818 w 6366280"/>
                <a:gd name="connsiteY5" fmla="*/ 530079 h 1066982"/>
                <a:gd name="connsiteX6" fmla="*/ 3515264 w 6366280"/>
                <a:gd name="connsiteY6" fmla="*/ 470529 h 1066982"/>
                <a:gd name="connsiteX7" fmla="*/ 2366327 w 6366280"/>
                <a:gd name="connsiteY7" fmla="*/ 725987 h 1066982"/>
                <a:gd name="connsiteX8" fmla="*/ 1190624 w 6366280"/>
                <a:gd name="connsiteY8" fmla="*/ 786344 h 1066982"/>
                <a:gd name="connsiteX9" fmla="*/ 78559 w 6366280"/>
                <a:gd name="connsiteY9" fmla="*/ 525207 h 1066982"/>
                <a:gd name="connsiteX10" fmla="*/ 143478 w 6366280"/>
                <a:gd name="connsiteY10" fmla="*/ 303094 h 1066982"/>
                <a:gd name="connsiteX11" fmla="*/ 1362126 w 6366280"/>
                <a:gd name="connsiteY11" fmla="*/ 579055 h 1066982"/>
                <a:gd name="connsiteX12" fmla="*/ 2455700 w 6366280"/>
                <a:gd name="connsiteY12" fmla="*/ 450489 h 1066982"/>
                <a:gd name="connsiteX13" fmla="*/ 3367706 w 6366280"/>
                <a:gd name="connsiteY13" fmla="*/ 261131 h 1066982"/>
                <a:gd name="connsiteX14" fmla="*/ 4095526 w 6366280"/>
                <a:gd name="connsiteY14" fmla="*/ 310576 h 1066982"/>
                <a:gd name="connsiteX15" fmla="*/ 4591484 w 6366280"/>
                <a:gd name="connsiteY15" fmla="*/ 148 h 1066982"/>
                <a:gd name="connsiteX16" fmla="*/ 5106656 w 6366280"/>
                <a:gd name="connsiteY16" fmla="*/ 570761 h 1066982"/>
                <a:gd name="connsiteX17" fmla="*/ 5610085 w 6366280"/>
                <a:gd name="connsiteY17" fmla="*/ 589129 h 1066982"/>
                <a:gd name="connsiteX18" fmla="*/ 6085673 w 6366280"/>
                <a:gd name="connsiteY18" fmla="*/ 549963 h 1066982"/>
                <a:gd name="connsiteX19" fmla="*/ 6255307 w 6366280"/>
                <a:gd name="connsiteY19" fmla="*/ 507986 h 1066982"/>
                <a:gd name="connsiteX20" fmla="*/ 6357616 w 6366280"/>
                <a:gd name="connsiteY20" fmla="*/ 584044 h 1066982"/>
                <a:gd name="connsiteX21" fmla="*/ 6320501 w 6366280"/>
                <a:gd name="connsiteY21" fmla="*/ 724013 h 1066982"/>
                <a:gd name="connsiteX0" fmla="*/ 6320501 w 6366280"/>
                <a:gd name="connsiteY0" fmla="*/ 724013 h 1059067"/>
                <a:gd name="connsiteX1" fmla="*/ 6002732 w 6366280"/>
                <a:gd name="connsiteY1" fmla="*/ 805244 h 1059067"/>
                <a:gd name="connsiteX2" fmla="*/ 5586975 w 6366280"/>
                <a:gd name="connsiteY2" fmla="*/ 851074 h 1059067"/>
                <a:gd name="connsiteX3" fmla="*/ 5058673 w 6366280"/>
                <a:gd name="connsiteY3" fmla="*/ 794514 h 1059067"/>
                <a:gd name="connsiteX4" fmla="*/ 4567114 w 6366280"/>
                <a:gd name="connsiteY4" fmla="*/ 1059061 h 1059067"/>
                <a:gd name="connsiteX5" fmla="*/ 4041818 w 6366280"/>
                <a:gd name="connsiteY5" fmla="*/ 530079 h 1059067"/>
                <a:gd name="connsiteX6" fmla="*/ 3515264 w 6366280"/>
                <a:gd name="connsiteY6" fmla="*/ 470529 h 1059067"/>
                <a:gd name="connsiteX7" fmla="*/ 2366327 w 6366280"/>
                <a:gd name="connsiteY7" fmla="*/ 725987 h 1059067"/>
                <a:gd name="connsiteX8" fmla="*/ 1190624 w 6366280"/>
                <a:gd name="connsiteY8" fmla="*/ 786344 h 1059067"/>
                <a:gd name="connsiteX9" fmla="*/ 78559 w 6366280"/>
                <a:gd name="connsiteY9" fmla="*/ 525207 h 1059067"/>
                <a:gd name="connsiteX10" fmla="*/ 143478 w 6366280"/>
                <a:gd name="connsiteY10" fmla="*/ 303094 h 1059067"/>
                <a:gd name="connsiteX11" fmla="*/ 1362126 w 6366280"/>
                <a:gd name="connsiteY11" fmla="*/ 579055 h 1059067"/>
                <a:gd name="connsiteX12" fmla="*/ 2455700 w 6366280"/>
                <a:gd name="connsiteY12" fmla="*/ 450489 h 1059067"/>
                <a:gd name="connsiteX13" fmla="*/ 3367706 w 6366280"/>
                <a:gd name="connsiteY13" fmla="*/ 261131 h 1059067"/>
                <a:gd name="connsiteX14" fmla="*/ 4095526 w 6366280"/>
                <a:gd name="connsiteY14" fmla="*/ 310576 h 1059067"/>
                <a:gd name="connsiteX15" fmla="*/ 4591484 w 6366280"/>
                <a:gd name="connsiteY15" fmla="*/ 148 h 1059067"/>
                <a:gd name="connsiteX16" fmla="*/ 5106656 w 6366280"/>
                <a:gd name="connsiteY16" fmla="*/ 570761 h 1059067"/>
                <a:gd name="connsiteX17" fmla="*/ 5610085 w 6366280"/>
                <a:gd name="connsiteY17" fmla="*/ 589129 h 1059067"/>
                <a:gd name="connsiteX18" fmla="*/ 6085673 w 6366280"/>
                <a:gd name="connsiteY18" fmla="*/ 549963 h 1059067"/>
                <a:gd name="connsiteX19" fmla="*/ 6255307 w 6366280"/>
                <a:gd name="connsiteY19" fmla="*/ 507986 h 1059067"/>
                <a:gd name="connsiteX20" fmla="*/ 6357616 w 6366280"/>
                <a:gd name="connsiteY20" fmla="*/ 584044 h 1059067"/>
                <a:gd name="connsiteX21" fmla="*/ 6320501 w 6366280"/>
                <a:gd name="connsiteY21" fmla="*/ 724013 h 1059067"/>
                <a:gd name="connsiteX0" fmla="*/ 6320501 w 6366280"/>
                <a:gd name="connsiteY0" fmla="*/ 724013 h 1064471"/>
                <a:gd name="connsiteX1" fmla="*/ 6002732 w 6366280"/>
                <a:gd name="connsiteY1" fmla="*/ 805244 h 1064471"/>
                <a:gd name="connsiteX2" fmla="*/ 5586975 w 6366280"/>
                <a:gd name="connsiteY2" fmla="*/ 851074 h 1064471"/>
                <a:gd name="connsiteX3" fmla="*/ 5058673 w 6366280"/>
                <a:gd name="connsiteY3" fmla="*/ 794514 h 1064471"/>
                <a:gd name="connsiteX4" fmla="*/ 4567114 w 6366280"/>
                <a:gd name="connsiteY4" fmla="*/ 1059061 h 1064471"/>
                <a:gd name="connsiteX5" fmla="*/ 4084950 w 6366280"/>
                <a:gd name="connsiteY5" fmla="*/ 586151 h 1064471"/>
                <a:gd name="connsiteX6" fmla="*/ 3515264 w 6366280"/>
                <a:gd name="connsiteY6" fmla="*/ 470529 h 1064471"/>
                <a:gd name="connsiteX7" fmla="*/ 2366327 w 6366280"/>
                <a:gd name="connsiteY7" fmla="*/ 725987 h 1064471"/>
                <a:gd name="connsiteX8" fmla="*/ 1190624 w 6366280"/>
                <a:gd name="connsiteY8" fmla="*/ 786344 h 1064471"/>
                <a:gd name="connsiteX9" fmla="*/ 78559 w 6366280"/>
                <a:gd name="connsiteY9" fmla="*/ 525207 h 1064471"/>
                <a:gd name="connsiteX10" fmla="*/ 143478 w 6366280"/>
                <a:gd name="connsiteY10" fmla="*/ 303094 h 1064471"/>
                <a:gd name="connsiteX11" fmla="*/ 1362126 w 6366280"/>
                <a:gd name="connsiteY11" fmla="*/ 579055 h 1064471"/>
                <a:gd name="connsiteX12" fmla="*/ 2455700 w 6366280"/>
                <a:gd name="connsiteY12" fmla="*/ 450489 h 1064471"/>
                <a:gd name="connsiteX13" fmla="*/ 3367706 w 6366280"/>
                <a:gd name="connsiteY13" fmla="*/ 261131 h 1064471"/>
                <a:gd name="connsiteX14" fmla="*/ 4095526 w 6366280"/>
                <a:gd name="connsiteY14" fmla="*/ 310576 h 1064471"/>
                <a:gd name="connsiteX15" fmla="*/ 4591484 w 6366280"/>
                <a:gd name="connsiteY15" fmla="*/ 148 h 1064471"/>
                <a:gd name="connsiteX16" fmla="*/ 5106656 w 6366280"/>
                <a:gd name="connsiteY16" fmla="*/ 570761 h 1064471"/>
                <a:gd name="connsiteX17" fmla="*/ 5610085 w 6366280"/>
                <a:gd name="connsiteY17" fmla="*/ 589129 h 1064471"/>
                <a:gd name="connsiteX18" fmla="*/ 6085673 w 6366280"/>
                <a:gd name="connsiteY18" fmla="*/ 549963 h 1064471"/>
                <a:gd name="connsiteX19" fmla="*/ 6255307 w 6366280"/>
                <a:gd name="connsiteY19" fmla="*/ 507986 h 1064471"/>
                <a:gd name="connsiteX20" fmla="*/ 6357616 w 6366280"/>
                <a:gd name="connsiteY20" fmla="*/ 584044 h 1064471"/>
                <a:gd name="connsiteX21" fmla="*/ 6320501 w 6366280"/>
                <a:gd name="connsiteY21" fmla="*/ 724013 h 1064471"/>
                <a:gd name="connsiteX0" fmla="*/ 6320501 w 6366280"/>
                <a:gd name="connsiteY0" fmla="*/ 724013 h 1065692"/>
                <a:gd name="connsiteX1" fmla="*/ 6002732 w 6366280"/>
                <a:gd name="connsiteY1" fmla="*/ 805244 h 1065692"/>
                <a:gd name="connsiteX2" fmla="*/ 5586975 w 6366280"/>
                <a:gd name="connsiteY2" fmla="*/ 851074 h 1065692"/>
                <a:gd name="connsiteX3" fmla="*/ 5058673 w 6366280"/>
                <a:gd name="connsiteY3" fmla="*/ 794514 h 1065692"/>
                <a:gd name="connsiteX4" fmla="*/ 4567114 w 6366280"/>
                <a:gd name="connsiteY4" fmla="*/ 1059061 h 1065692"/>
                <a:gd name="connsiteX5" fmla="*/ 4059071 w 6366280"/>
                <a:gd name="connsiteY5" fmla="*/ 558115 h 1065692"/>
                <a:gd name="connsiteX6" fmla="*/ 3515264 w 6366280"/>
                <a:gd name="connsiteY6" fmla="*/ 470529 h 1065692"/>
                <a:gd name="connsiteX7" fmla="*/ 2366327 w 6366280"/>
                <a:gd name="connsiteY7" fmla="*/ 725987 h 1065692"/>
                <a:gd name="connsiteX8" fmla="*/ 1190624 w 6366280"/>
                <a:gd name="connsiteY8" fmla="*/ 786344 h 1065692"/>
                <a:gd name="connsiteX9" fmla="*/ 78559 w 6366280"/>
                <a:gd name="connsiteY9" fmla="*/ 525207 h 1065692"/>
                <a:gd name="connsiteX10" fmla="*/ 143478 w 6366280"/>
                <a:gd name="connsiteY10" fmla="*/ 303094 h 1065692"/>
                <a:gd name="connsiteX11" fmla="*/ 1362126 w 6366280"/>
                <a:gd name="connsiteY11" fmla="*/ 579055 h 1065692"/>
                <a:gd name="connsiteX12" fmla="*/ 2455700 w 6366280"/>
                <a:gd name="connsiteY12" fmla="*/ 450489 h 1065692"/>
                <a:gd name="connsiteX13" fmla="*/ 3367706 w 6366280"/>
                <a:gd name="connsiteY13" fmla="*/ 261131 h 1065692"/>
                <a:gd name="connsiteX14" fmla="*/ 4095526 w 6366280"/>
                <a:gd name="connsiteY14" fmla="*/ 310576 h 1065692"/>
                <a:gd name="connsiteX15" fmla="*/ 4591484 w 6366280"/>
                <a:gd name="connsiteY15" fmla="*/ 148 h 1065692"/>
                <a:gd name="connsiteX16" fmla="*/ 5106656 w 6366280"/>
                <a:gd name="connsiteY16" fmla="*/ 570761 h 1065692"/>
                <a:gd name="connsiteX17" fmla="*/ 5610085 w 6366280"/>
                <a:gd name="connsiteY17" fmla="*/ 589129 h 1065692"/>
                <a:gd name="connsiteX18" fmla="*/ 6085673 w 6366280"/>
                <a:gd name="connsiteY18" fmla="*/ 549963 h 1065692"/>
                <a:gd name="connsiteX19" fmla="*/ 6255307 w 6366280"/>
                <a:gd name="connsiteY19" fmla="*/ 507986 h 1065692"/>
                <a:gd name="connsiteX20" fmla="*/ 6357616 w 6366280"/>
                <a:gd name="connsiteY20" fmla="*/ 584044 h 1065692"/>
                <a:gd name="connsiteX21" fmla="*/ 6320501 w 6366280"/>
                <a:gd name="connsiteY21" fmla="*/ 724013 h 1065692"/>
                <a:gd name="connsiteX0" fmla="*/ 6320501 w 6366280"/>
                <a:gd name="connsiteY0" fmla="*/ 724013 h 1065214"/>
                <a:gd name="connsiteX1" fmla="*/ 6002732 w 6366280"/>
                <a:gd name="connsiteY1" fmla="*/ 805244 h 1065214"/>
                <a:gd name="connsiteX2" fmla="*/ 5586975 w 6366280"/>
                <a:gd name="connsiteY2" fmla="*/ 851074 h 1065214"/>
                <a:gd name="connsiteX3" fmla="*/ 5058673 w 6366280"/>
                <a:gd name="connsiteY3" fmla="*/ 794514 h 1065214"/>
                <a:gd name="connsiteX4" fmla="*/ 4567114 w 6366280"/>
                <a:gd name="connsiteY4" fmla="*/ 1059061 h 1065214"/>
                <a:gd name="connsiteX5" fmla="*/ 4061228 w 6366280"/>
                <a:gd name="connsiteY5" fmla="*/ 568898 h 1065214"/>
                <a:gd name="connsiteX6" fmla="*/ 3515264 w 6366280"/>
                <a:gd name="connsiteY6" fmla="*/ 470529 h 1065214"/>
                <a:gd name="connsiteX7" fmla="*/ 2366327 w 6366280"/>
                <a:gd name="connsiteY7" fmla="*/ 725987 h 1065214"/>
                <a:gd name="connsiteX8" fmla="*/ 1190624 w 6366280"/>
                <a:gd name="connsiteY8" fmla="*/ 786344 h 1065214"/>
                <a:gd name="connsiteX9" fmla="*/ 78559 w 6366280"/>
                <a:gd name="connsiteY9" fmla="*/ 525207 h 1065214"/>
                <a:gd name="connsiteX10" fmla="*/ 143478 w 6366280"/>
                <a:gd name="connsiteY10" fmla="*/ 303094 h 1065214"/>
                <a:gd name="connsiteX11" fmla="*/ 1362126 w 6366280"/>
                <a:gd name="connsiteY11" fmla="*/ 579055 h 1065214"/>
                <a:gd name="connsiteX12" fmla="*/ 2455700 w 6366280"/>
                <a:gd name="connsiteY12" fmla="*/ 450489 h 1065214"/>
                <a:gd name="connsiteX13" fmla="*/ 3367706 w 6366280"/>
                <a:gd name="connsiteY13" fmla="*/ 261131 h 1065214"/>
                <a:gd name="connsiteX14" fmla="*/ 4095526 w 6366280"/>
                <a:gd name="connsiteY14" fmla="*/ 310576 h 1065214"/>
                <a:gd name="connsiteX15" fmla="*/ 4591484 w 6366280"/>
                <a:gd name="connsiteY15" fmla="*/ 148 h 1065214"/>
                <a:gd name="connsiteX16" fmla="*/ 5106656 w 6366280"/>
                <a:gd name="connsiteY16" fmla="*/ 570761 h 1065214"/>
                <a:gd name="connsiteX17" fmla="*/ 5610085 w 6366280"/>
                <a:gd name="connsiteY17" fmla="*/ 589129 h 1065214"/>
                <a:gd name="connsiteX18" fmla="*/ 6085673 w 6366280"/>
                <a:gd name="connsiteY18" fmla="*/ 549963 h 1065214"/>
                <a:gd name="connsiteX19" fmla="*/ 6255307 w 6366280"/>
                <a:gd name="connsiteY19" fmla="*/ 507986 h 1065214"/>
                <a:gd name="connsiteX20" fmla="*/ 6357616 w 6366280"/>
                <a:gd name="connsiteY20" fmla="*/ 584044 h 1065214"/>
                <a:gd name="connsiteX21" fmla="*/ 6320501 w 6366280"/>
                <a:gd name="connsiteY21" fmla="*/ 724013 h 1065214"/>
                <a:gd name="connsiteX0" fmla="*/ 6320501 w 6366280"/>
                <a:gd name="connsiteY0" fmla="*/ 724013 h 1059244"/>
                <a:gd name="connsiteX1" fmla="*/ 6002732 w 6366280"/>
                <a:gd name="connsiteY1" fmla="*/ 805244 h 1059244"/>
                <a:gd name="connsiteX2" fmla="*/ 5586975 w 6366280"/>
                <a:gd name="connsiteY2" fmla="*/ 851074 h 1059244"/>
                <a:gd name="connsiteX3" fmla="*/ 5058673 w 6366280"/>
                <a:gd name="connsiteY3" fmla="*/ 794514 h 1059244"/>
                <a:gd name="connsiteX4" fmla="*/ 4567114 w 6366280"/>
                <a:gd name="connsiteY4" fmla="*/ 1059061 h 1059244"/>
                <a:gd name="connsiteX5" fmla="*/ 4061228 w 6366280"/>
                <a:gd name="connsiteY5" fmla="*/ 568898 h 1059244"/>
                <a:gd name="connsiteX6" fmla="*/ 3515264 w 6366280"/>
                <a:gd name="connsiteY6" fmla="*/ 470529 h 1059244"/>
                <a:gd name="connsiteX7" fmla="*/ 2366327 w 6366280"/>
                <a:gd name="connsiteY7" fmla="*/ 725987 h 1059244"/>
                <a:gd name="connsiteX8" fmla="*/ 1190624 w 6366280"/>
                <a:gd name="connsiteY8" fmla="*/ 786344 h 1059244"/>
                <a:gd name="connsiteX9" fmla="*/ 78559 w 6366280"/>
                <a:gd name="connsiteY9" fmla="*/ 525207 h 1059244"/>
                <a:gd name="connsiteX10" fmla="*/ 143478 w 6366280"/>
                <a:gd name="connsiteY10" fmla="*/ 303094 h 1059244"/>
                <a:gd name="connsiteX11" fmla="*/ 1362126 w 6366280"/>
                <a:gd name="connsiteY11" fmla="*/ 579055 h 1059244"/>
                <a:gd name="connsiteX12" fmla="*/ 2455700 w 6366280"/>
                <a:gd name="connsiteY12" fmla="*/ 450489 h 1059244"/>
                <a:gd name="connsiteX13" fmla="*/ 3367706 w 6366280"/>
                <a:gd name="connsiteY13" fmla="*/ 261131 h 1059244"/>
                <a:gd name="connsiteX14" fmla="*/ 4095526 w 6366280"/>
                <a:gd name="connsiteY14" fmla="*/ 310576 h 1059244"/>
                <a:gd name="connsiteX15" fmla="*/ 4591484 w 6366280"/>
                <a:gd name="connsiteY15" fmla="*/ 148 h 1059244"/>
                <a:gd name="connsiteX16" fmla="*/ 5106656 w 6366280"/>
                <a:gd name="connsiteY16" fmla="*/ 570761 h 1059244"/>
                <a:gd name="connsiteX17" fmla="*/ 5610085 w 6366280"/>
                <a:gd name="connsiteY17" fmla="*/ 589129 h 1059244"/>
                <a:gd name="connsiteX18" fmla="*/ 6085673 w 6366280"/>
                <a:gd name="connsiteY18" fmla="*/ 549963 h 1059244"/>
                <a:gd name="connsiteX19" fmla="*/ 6255307 w 6366280"/>
                <a:gd name="connsiteY19" fmla="*/ 507986 h 1059244"/>
                <a:gd name="connsiteX20" fmla="*/ 6357616 w 6366280"/>
                <a:gd name="connsiteY20" fmla="*/ 584044 h 1059244"/>
                <a:gd name="connsiteX21" fmla="*/ 6320501 w 6366280"/>
                <a:gd name="connsiteY21" fmla="*/ 724013 h 1059244"/>
                <a:gd name="connsiteX0" fmla="*/ 6320501 w 6366280"/>
                <a:gd name="connsiteY0" fmla="*/ 724013 h 1065703"/>
                <a:gd name="connsiteX1" fmla="*/ 6002732 w 6366280"/>
                <a:gd name="connsiteY1" fmla="*/ 805244 h 1065703"/>
                <a:gd name="connsiteX2" fmla="*/ 5586975 w 6366280"/>
                <a:gd name="connsiteY2" fmla="*/ 851074 h 1065703"/>
                <a:gd name="connsiteX3" fmla="*/ 5058673 w 6366280"/>
                <a:gd name="connsiteY3" fmla="*/ 794514 h 1065703"/>
                <a:gd name="connsiteX4" fmla="*/ 4567114 w 6366280"/>
                <a:gd name="connsiteY4" fmla="*/ 1065530 h 1065703"/>
                <a:gd name="connsiteX5" fmla="*/ 4061228 w 6366280"/>
                <a:gd name="connsiteY5" fmla="*/ 568898 h 1065703"/>
                <a:gd name="connsiteX6" fmla="*/ 3515264 w 6366280"/>
                <a:gd name="connsiteY6" fmla="*/ 470529 h 1065703"/>
                <a:gd name="connsiteX7" fmla="*/ 2366327 w 6366280"/>
                <a:gd name="connsiteY7" fmla="*/ 725987 h 1065703"/>
                <a:gd name="connsiteX8" fmla="*/ 1190624 w 6366280"/>
                <a:gd name="connsiteY8" fmla="*/ 786344 h 1065703"/>
                <a:gd name="connsiteX9" fmla="*/ 78559 w 6366280"/>
                <a:gd name="connsiteY9" fmla="*/ 525207 h 1065703"/>
                <a:gd name="connsiteX10" fmla="*/ 143478 w 6366280"/>
                <a:gd name="connsiteY10" fmla="*/ 303094 h 1065703"/>
                <a:gd name="connsiteX11" fmla="*/ 1362126 w 6366280"/>
                <a:gd name="connsiteY11" fmla="*/ 579055 h 1065703"/>
                <a:gd name="connsiteX12" fmla="*/ 2455700 w 6366280"/>
                <a:gd name="connsiteY12" fmla="*/ 450489 h 1065703"/>
                <a:gd name="connsiteX13" fmla="*/ 3367706 w 6366280"/>
                <a:gd name="connsiteY13" fmla="*/ 261131 h 1065703"/>
                <a:gd name="connsiteX14" fmla="*/ 4095526 w 6366280"/>
                <a:gd name="connsiteY14" fmla="*/ 310576 h 1065703"/>
                <a:gd name="connsiteX15" fmla="*/ 4591484 w 6366280"/>
                <a:gd name="connsiteY15" fmla="*/ 148 h 1065703"/>
                <a:gd name="connsiteX16" fmla="*/ 5106656 w 6366280"/>
                <a:gd name="connsiteY16" fmla="*/ 570761 h 1065703"/>
                <a:gd name="connsiteX17" fmla="*/ 5610085 w 6366280"/>
                <a:gd name="connsiteY17" fmla="*/ 589129 h 1065703"/>
                <a:gd name="connsiteX18" fmla="*/ 6085673 w 6366280"/>
                <a:gd name="connsiteY18" fmla="*/ 549963 h 1065703"/>
                <a:gd name="connsiteX19" fmla="*/ 6255307 w 6366280"/>
                <a:gd name="connsiteY19" fmla="*/ 507986 h 1065703"/>
                <a:gd name="connsiteX20" fmla="*/ 6357616 w 6366280"/>
                <a:gd name="connsiteY20" fmla="*/ 584044 h 1065703"/>
                <a:gd name="connsiteX21" fmla="*/ 6320501 w 6366280"/>
                <a:gd name="connsiteY21" fmla="*/ 724013 h 1065703"/>
                <a:gd name="connsiteX0" fmla="*/ 6320501 w 6366280"/>
                <a:gd name="connsiteY0" fmla="*/ 724013 h 1065703"/>
                <a:gd name="connsiteX1" fmla="*/ 6002732 w 6366280"/>
                <a:gd name="connsiteY1" fmla="*/ 805244 h 1065703"/>
                <a:gd name="connsiteX2" fmla="*/ 5586975 w 6366280"/>
                <a:gd name="connsiteY2" fmla="*/ 851074 h 1065703"/>
                <a:gd name="connsiteX3" fmla="*/ 5058673 w 6366280"/>
                <a:gd name="connsiteY3" fmla="*/ 794514 h 1065703"/>
                <a:gd name="connsiteX4" fmla="*/ 4567114 w 6366280"/>
                <a:gd name="connsiteY4" fmla="*/ 1065530 h 1065703"/>
                <a:gd name="connsiteX5" fmla="*/ 4061228 w 6366280"/>
                <a:gd name="connsiteY5" fmla="*/ 568898 h 1065703"/>
                <a:gd name="connsiteX6" fmla="*/ 3515264 w 6366280"/>
                <a:gd name="connsiteY6" fmla="*/ 470529 h 1065703"/>
                <a:gd name="connsiteX7" fmla="*/ 2366327 w 6366280"/>
                <a:gd name="connsiteY7" fmla="*/ 725987 h 1065703"/>
                <a:gd name="connsiteX8" fmla="*/ 1190624 w 6366280"/>
                <a:gd name="connsiteY8" fmla="*/ 786344 h 1065703"/>
                <a:gd name="connsiteX9" fmla="*/ 78559 w 6366280"/>
                <a:gd name="connsiteY9" fmla="*/ 525207 h 1065703"/>
                <a:gd name="connsiteX10" fmla="*/ 143478 w 6366280"/>
                <a:gd name="connsiteY10" fmla="*/ 303094 h 1065703"/>
                <a:gd name="connsiteX11" fmla="*/ 1362126 w 6366280"/>
                <a:gd name="connsiteY11" fmla="*/ 579055 h 1065703"/>
                <a:gd name="connsiteX12" fmla="*/ 2455700 w 6366280"/>
                <a:gd name="connsiteY12" fmla="*/ 450489 h 1065703"/>
                <a:gd name="connsiteX13" fmla="*/ 3367706 w 6366280"/>
                <a:gd name="connsiteY13" fmla="*/ 261131 h 1065703"/>
                <a:gd name="connsiteX14" fmla="*/ 4095526 w 6366280"/>
                <a:gd name="connsiteY14" fmla="*/ 310576 h 1065703"/>
                <a:gd name="connsiteX15" fmla="*/ 4591484 w 6366280"/>
                <a:gd name="connsiteY15" fmla="*/ 148 h 1065703"/>
                <a:gd name="connsiteX16" fmla="*/ 5106656 w 6366280"/>
                <a:gd name="connsiteY16" fmla="*/ 570761 h 1065703"/>
                <a:gd name="connsiteX17" fmla="*/ 5610085 w 6366280"/>
                <a:gd name="connsiteY17" fmla="*/ 589129 h 1065703"/>
                <a:gd name="connsiteX18" fmla="*/ 6085673 w 6366280"/>
                <a:gd name="connsiteY18" fmla="*/ 549963 h 1065703"/>
                <a:gd name="connsiteX19" fmla="*/ 6255307 w 6366280"/>
                <a:gd name="connsiteY19" fmla="*/ 507986 h 1065703"/>
                <a:gd name="connsiteX20" fmla="*/ 6357616 w 6366280"/>
                <a:gd name="connsiteY20" fmla="*/ 584044 h 1065703"/>
                <a:gd name="connsiteX21" fmla="*/ 6320501 w 6366280"/>
                <a:gd name="connsiteY21" fmla="*/ 724013 h 1065703"/>
                <a:gd name="connsiteX0" fmla="*/ 6320501 w 6366280"/>
                <a:gd name="connsiteY0" fmla="*/ 724013 h 1065703"/>
                <a:gd name="connsiteX1" fmla="*/ 6002732 w 6366280"/>
                <a:gd name="connsiteY1" fmla="*/ 805244 h 1065703"/>
                <a:gd name="connsiteX2" fmla="*/ 5586975 w 6366280"/>
                <a:gd name="connsiteY2" fmla="*/ 851074 h 1065703"/>
                <a:gd name="connsiteX3" fmla="*/ 5058673 w 6366280"/>
                <a:gd name="connsiteY3" fmla="*/ 794514 h 1065703"/>
                <a:gd name="connsiteX4" fmla="*/ 4567114 w 6366280"/>
                <a:gd name="connsiteY4" fmla="*/ 1065530 h 1065703"/>
                <a:gd name="connsiteX5" fmla="*/ 4061228 w 6366280"/>
                <a:gd name="connsiteY5" fmla="*/ 568898 h 1065703"/>
                <a:gd name="connsiteX6" fmla="*/ 3515264 w 6366280"/>
                <a:gd name="connsiteY6" fmla="*/ 470529 h 1065703"/>
                <a:gd name="connsiteX7" fmla="*/ 2366327 w 6366280"/>
                <a:gd name="connsiteY7" fmla="*/ 725987 h 1065703"/>
                <a:gd name="connsiteX8" fmla="*/ 1190624 w 6366280"/>
                <a:gd name="connsiteY8" fmla="*/ 786344 h 1065703"/>
                <a:gd name="connsiteX9" fmla="*/ 78559 w 6366280"/>
                <a:gd name="connsiteY9" fmla="*/ 525207 h 1065703"/>
                <a:gd name="connsiteX10" fmla="*/ 143478 w 6366280"/>
                <a:gd name="connsiteY10" fmla="*/ 303094 h 1065703"/>
                <a:gd name="connsiteX11" fmla="*/ 1362126 w 6366280"/>
                <a:gd name="connsiteY11" fmla="*/ 579055 h 1065703"/>
                <a:gd name="connsiteX12" fmla="*/ 2455700 w 6366280"/>
                <a:gd name="connsiteY12" fmla="*/ 450489 h 1065703"/>
                <a:gd name="connsiteX13" fmla="*/ 3367706 w 6366280"/>
                <a:gd name="connsiteY13" fmla="*/ 261131 h 1065703"/>
                <a:gd name="connsiteX14" fmla="*/ 4095526 w 6366280"/>
                <a:gd name="connsiteY14" fmla="*/ 310576 h 1065703"/>
                <a:gd name="connsiteX15" fmla="*/ 4591484 w 6366280"/>
                <a:gd name="connsiteY15" fmla="*/ 148 h 1065703"/>
                <a:gd name="connsiteX16" fmla="*/ 5106656 w 6366280"/>
                <a:gd name="connsiteY16" fmla="*/ 570761 h 1065703"/>
                <a:gd name="connsiteX17" fmla="*/ 5610085 w 6366280"/>
                <a:gd name="connsiteY17" fmla="*/ 589129 h 1065703"/>
                <a:gd name="connsiteX18" fmla="*/ 6085673 w 6366280"/>
                <a:gd name="connsiteY18" fmla="*/ 549963 h 1065703"/>
                <a:gd name="connsiteX19" fmla="*/ 6255307 w 6366280"/>
                <a:gd name="connsiteY19" fmla="*/ 507986 h 1065703"/>
                <a:gd name="connsiteX20" fmla="*/ 6357616 w 6366280"/>
                <a:gd name="connsiteY20" fmla="*/ 584044 h 1065703"/>
                <a:gd name="connsiteX21" fmla="*/ 6320501 w 6366280"/>
                <a:gd name="connsiteY21" fmla="*/ 724013 h 1065703"/>
                <a:gd name="connsiteX0" fmla="*/ 6320501 w 6366280"/>
                <a:gd name="connsiteY0" fmla="*/ 724013 h 1065703"/>
                <a:gd name="connsiteX1" fmla="*/ 6002732 w 6366280"/>
                <a:gd name="connsiteY1" fmla="*/ 805244 h 1065703"/>
                <a:gd name="connsiteX2" fmla="*/ 5586975 w 6366280"/>
                <a:gd name="connsiteY2" fmla="*/ 851074 h 1065703"/>
                <a:gd name="connsiteX3" fmla="*/ 5058673 w 6366280"/>
                <a:gd name="connsiteY3" fmla="*/ 794514 h 1065703"/>
                <a:gd name="connsiteX4" fmla="*/ 4567114 w 6366280"/>
                <a:gd name="connsiteY4" fmla="*/ 1065530 h 1065703"/>
                <a:gd name="connsiteX5" fmla="*/ 4061228 w 6366280"/>
                <a:gd name="connsiteY5" fmla="*/ 568898 h 1065703"/>
                <a:gd name="connsiteX6" fmla="*/ 3515264 w 6366280"/>
                <a:gd name="connsiteY6" fmla="*/ 470529 h 1065703"/>
                <a:gd name="connsiteX7" fmla="*/ 2366327 w 6366280"/>
                <a:gd name="connsiteY7" fmla="*/ 725987 h 1065703"/>
                <a:gd name="connsiteX8" fmla="*/ 1190624 w 6366280"/>
                <a:gd name="connsiteY8" fmla="*/ 786344 h 1065703"/>
                <a:gd name="connsiteX9" fmla="*/ 78559 w 6366280"/>
                <a:gd name="connsiteY9" fmla="*/ 525207 h 1065703"/>
                <a:gd name="connsiteX10" fmla="*/ 143478 w 6366280"/>
                <a:gd name="connsiteY10" fmla="*/ 303094 h 1065703"/>
                <a:gd name="connsiteX11" fmla="*/ 1362126 w 6366280"/>
                <a:gd name="connsiteY11" fmla="*/ 579055 h 1065703"/>
                <a:gd name="connsiteX12" fmla="*/ 2455700 w 6366280"/>
                <a:gd name="connsiteY12" fmla="*/ 450489 h 1065703"/>
                <a:gd name="connsiteX13" fmla="*/ 3367706 w 6366280"/>
                <a:gd name="connsiteY13" fmla="*/ 261131 h 1065703"/>
                <a:gd name="connsiteX14" fmla="*/ 4095526 w 6366280"/>
                <a:gd name="connsiteY14" fmla="*/ 310576 h 1065703"/>
                <a:gd name="connsiteX15" fmla="*/ 4591484 w 6366280"/>
                <a:gd name="connsiteY15" fmla="*/ 148 h 1065703"/>
                <a:gd name="connsiteX16" fmla="*/ 5106656 w 6366280"/>
                <a:gd name="connsiteY16" fmla="*/ 570761 h 1065703"/>
                <a:gd name="connsiteX17" fmla="*/ 5610085 w 6366280"/>
                <a:gd name="connsiteY17" fmla="*/ 589129 h 1065703"/>
                <a:gd name="connsiteX18" fmla="*/ 6085673 w 6366280"/>
                <a:gd name="connsiteY18" fmla="*/ 549963 h 1065703"/>
                <a:gd name="connsiteX19" fmla="*/ 6255307 w 6366280"/>
                <a:gd name="connsiteY19" fmla="*/ 507986 h 1065703"/>
                <a:gd name="connsiteX20" fmla="*/ 6357616 w 6366280"/>
                <a:gd name="connsiteY20" fmla="*/ 584044 h 1065703"/>
                <a:gd name="connsiteX21" fmla="*/ 6320501 w 6366280"/>
                <a:gd name="connsiteY21" fmla="*/ 724013 h 1065703"/>
                <a:gd name="connsiteX0" fmla="*/ 6320501 w 6366280"/>
                <a:gd name="connsiteY0" fmla="*/ 724013 h 1065703"/>
                <a:gd name="connsiteX1" fmla="*/ 6002732 w 6366280"/>
                <a:gd name="connsiteY1" fmla="*/ 805244 h 1065703"/>
                <a:gd name="connsiteX2" fmla="*/ 5586975 w 6366280"/>
                <a:gd name="connsiteY2" fmla="*/ 851074 h 1065703"/>
                <a:gd name="connsiteX3" fmla="*/ 5058673 w 6366280"/>
                <a:gd name="connsiteY3" fmla="*/ 794514 h 1065703"/>
                <a:gd name="connsiteX4" fmla="*/ 4567114 w 6366280"/>
                <a:gd name="connsiteY4" fmla="*/ 1065530 h 1065703"/>
                <a:gd name="connsiteX5" fmla="*/ 4061228 w 6366280"/>
                <a:gd name="connsiteY5" fmla="*/ 568898 h 1065703"/>
                <a:gd name="connsiteX6" fmla="*/ 3515264 w 6366280"/>
                <a:gd name="connsiteY6" fmla="*/ 470529 h 1065703"/>
                <a:gd name="connsiteX7" fmla="*/ 2366327 w 6366280"/>
                <a:gd name="connsiteY7" fmla="*/ 725987 h 1065703"/>
                <a:gd name="connsiteX8" fmla="*/ 1190624 w 6366280"/>
                <a:gd name="connsiteY8" fmla="*/ 786344 h 1065703"/>
                <a:gd name="connsiteX9" fmla="*/ 78559 w 6366280"/>
                <a:gd name="connsiteY9" fmla="*/ 525207 h 1065703"/>
                <a:gd name="connsiteX10" fmla="*/ 143478 w 6366280"/>
                <a:gd name="connsiteY10" fmla="*/ 303094 h 1065703"/>
                <a:gd name="connsiteX11" fmla="*/ 1362126 w 6366280"/>
                <a:gd name="connsiteY11" fmla="*/ 579055 h 1065703"/>
                <a:gd name="connsiteX12" fmla="*/ 2455700 w 6366280"/>
                <a:gd name="connsiteY12" fmla="*/ 450489 h 1065703"/>
                <a:gd name="connsiteX13" fmla="*/ 3382802 w 6366280"/>
                <a:gd name="connsiteY13" fmla="*/ 220156 h 1065703"/>
                <a:gd name="connsiteX14" fmla="*/ 4095526 w 6366280"/>
                <a:gd name="connsiteY14" fmla="*/ 310576 h 1065703"/>
                <a:gd name="connsiteX15" fmla="*/ 4591484 w 6366280"/>
                <a:gd name="connsiteY15" fmla="*/ 148 h 1065703"/>
                <a:gd name="connsiteX16" fmla="*/ 5106656 w 6366280"/>
                <a:gd name="connsiteY16" fmla="*/ 570761 h 1065703"/>
                <a:gd name="connsiteX17" fmla="*/ 5610085 w 6366280"/>
                <a:gd name="connsiteY17" fmla="*/ 589129 h 1065703"/>
                <a:gd name="connsiteX18" fmla="*/ 6085673 w 6366280"/>
                <a:gd name="connsiteY18" fmla="*/ 549963 h 1065703"/>
                <a:gd name="connsiteX19" fmla="*/ 6255307 w 6366280"/>
                <a:gd name="connsiteY19" fmla="*/ 507986 h 1065703"/>
                <a:gd name="connsiteX20" fmla="*/ 6357616 w 6366280"/>
                <a:gd name="connsiteY20" fmla="*/ 584044 h 1065703"/>
                <a:gd name="connsiteX21" fmla="*/ 6320501 w 6366280"/>
                <a:gd name="connsiteY21" fmla="*/ 724013 h 1065703"/>
                <a:gd name="connsiteX0" fmla="*/ 6320501 w 6366280"/>
                <a:gd name="connsiteY0" fmla="*/ 724013 h 1065703"/>
                <a:gd name="connsiteX1" fmla="*/ 6002732 w 6366280"/>
                <a:gd name="connsiteY1" fmla="*/ 805244 h 1065703"/>
                <a:gd name="connsiteX2" fmla="*/ 5586975 w 6366280"/>
                <a:gd name="connsiteY2" fmla="*/ 851074 h 1065703"/>
                <a:gd name="connsiteX3" fmla="*/ 5058673 w 6366280"/>
                <a:gd name="connsiteY3" fmla="*/ 794514 h 1065703"/>
                <a:gd name="connsiteX4" fmla="*/ 4567114 w 6366280"/>
                <a:gd name="connsiteY4" fmla="*/ 1065530 h 1065703"/>
                <a:gd name="connsiteX5" fmla="*/ 4061228 w 6366280"/>
                <a:gd name="connsiteY5" fmla="*/ 568898 h 1065703"/>
                <a:gd name="connsiteX6" fmla="*/ 3515264 w 6366280"/>
                <a:gd name="connsiteY6" fmla="*/ 470529 h 1065703"/>
                <a:gd name="connsiteX7" fmla="*/ 2366327 w 6366280"/>
                <a:gd name="connsiteY7" fmla="*/ 725987 h 1065703"/>
                <a:gd name="connsiteX8" fmla="*/ 1190624 w 6366280"/>
                <a:gd name="connsiteY8" fmla="*/ 786344 h 1065703"/>
                <a:gd name="connsiteX9" fmla="*/ 78559 w 6366280"/>
                <a:gd name="connsiteY9" fmla="*/ 525207 h 1065703"/>
                <a:gd name="connsiteX10" fmla="*/ 143478 w 6366280"/>
                <a:gd name="connsiteY10" fmla="*/ 303094 h 1065703"/>
                <a:gd name="connsiteX11" fmla="*/ 1362126 w 6366280"/>
                <a:gd name="connsiteY11" fmla="*/ 579055 h 1065703"/>
                <a:gd name="connsiteX12" fmla="*/ 2455700 w 6366280"/>
                <a:gd name="connsiteY12" fmla="*/ 450489 h 1065703"/>
                <a:gd name="connsiteX13" fmla="*/ 3382802 w 6366280"/>
                <a:gd name="connsiteY13" fmla="*/ 220156 h 1065703"/>
                <a:gd name="connsiteX14" fmla="*/ 4095526 w 6366280"/>
                <a:gd name="connsiteY14" fmla="*/ 310576 h 1065703"/>
                <a:gd name="connsiteX15" fmla="*/ 4591484 w 6366280"/>
                <a:gd name="connsiteY15" fmla="*/ 148 h 1065703"/>
                <a:gd name="connsiteX16" fmla="*/ 5106656 w 6366280"/>
                <a:gd name="connsiteY16" fmla="*/ 570761 h 1065703"/>
                <a:gd name="connsiteX17" fmla="*/ 5610085 w 6366280"/>
                <a:gd name="connsiteY17" fmla="*/ 589129 h 1065703"/>
                <a:gd name="connsiteX18" fmla="*/ 6085673 w 6366280"/>
                <a:gd name="connsiteY18" fmla="*/ 549963 h 1065703"/>
                <a:gd name="connsiteX19" fmla="*/ 6255307 w 6366280"/>
                <a:gd name="connsiteY19" fmla="*/ 507986 h 1065703"/>
                <a:gd name="connsiteX20" fmla="*/ 6357616 w 6366280"/>
                <a:gd name="connsiteY20" fmla="*/ 584044 h 1065703"/>
                <a:gd name="connsiteX21" fmla="*/ 6320501 w 6366280"/>
                <a:gd name="connsiteY21" fmla="*/ 724013 h 1065703"/>
                <a:gd name="connsiteX0" fmla="*/ 6320501 w 6366280"/>
                <a:gd name="connsiteY0" fmla="*/ 728628 h 1070318"/>
                <a:gd name="connsiteX1" fmla="*/ 6002732 w 6366280"/>
                <a:gd name="connsiteY1" fmla="*/ 809859 h 1070318"/>
                <a:gd name="connsiteX2" fmla="*/ 5586975 w 6366280"/>
                <a:gd name="connsiteY2" fmla="*/ 855689 h 1070318"/>
                <a:gd name="connsiteX3" fmla="*/ 5058673 w 6366280"/>
                <a:gd name="connsiteY3" fmla="*/ 799129 h 1070318"/>
                <a:gd name="connsiteX4" fmla="*/ 4567114 w 6366280"/>
                <a:gd name="connsiteY4" fmla="*/ 1070145 h 1070318"/>
                <a:gd name="connsiteX5" fmla="*/ 4061228 w 6366280"/>
                <a:gd name="connsiteY5" fmla="*/ 573513 h 1070318"/>
                <a:gd name="connsiteX6" fmla="*/ 3515264 w 6366280"/>
                <a:gd name="connsiteY6" fmla="*/ 475144 h 1070318"/>
                <a:gd name="connsiteX7" fmla="*/ 2366327 w 6366280"/>
                <a:gd name="connsiteY7" fmla="*/ 730602 h 1070318"/>
                <a:gd name="connsiteX8" fmla="*/ 1190624 w 6366280"/>
                <a:gd name="connsiteY8" fmla="*/ 790959 h 1070318"/>
                <a:gd name="connsiteX9" fmla="*/ 78559 w 6366280"/>
                <a:gd name="connsiteY9" fmla="*/ 529822 h 1070318"/>
                <a:gd name="connsiteX10" fmla="*/ 143478 w 6366280"/>
                <a:gd name="connsiteY10" fmla="*/ 307709 h 1070318"/>
                <a:gd name="connsiteX11" fmla="*/ 1362126 w 6366280"/>
                <a:gd name="connsiteY11" fmla="*/ 583670 h 1070318"/>
                <a:gd name="connsiteX12" fmla="*/ 2455700 w 6366280"/>
                <a:gd name="connsiteY12" fmla="*/ 455104 h 1070318"/>
                <a:gd name="connsiteX13" fmla="*/ 3382802 w 6366280"/>
                <a:gd name="connsiteY13" fmla="*/ 224771 h 1070318"/>
                <a:gd name="connsiteX14" fmla="*/ 4089056 w 6366280"/>
                <a:gd name="connsiteY14" fmla="*/ 358323 h 1070318"/>
                <a:gd name="connsiteX15" fmla="*/ 4591484 w 6366280"/>
                <a:gd name="connsiteY15" fmla="*/ 4763 h 1070318"/>
                <a:gd name="connsiteX16" fmla="*/ 5106656 w 6366280"/>
                <a:gd name="connsiteY16" fmla="*/ 575376 h 1070318"/>
                <a:gd name="connsiteX17" fmla="*/ 5610085 w 6366280"/>
                <a:gd name="connsiteY17" fmla="*/ 593744 h 1070318"/>
                <a:gd name="connsiteX18" fmla="*/ 6085673 w 6366280"/>
                <a:gd name="connsiteY18" fmla="*/ 554578 h 1070318"/>
                <a:gd name="connsiteX19" fmla="*/ 6255307 w 6366280"/>
                <a:gd name="connsiteY19" fmla="*/ 512601 h 1070318"/>
                <a:gd name="connsiteX20" fmla="*/ 6357616 w 6366280"/>
                <a:gd name="connsiteY20" fmla="*/ 588659 h 1070318"/>
                <a:gd name="connsiteX21" fmla="*/ 6320501 w 6366280"/>
                <a:gd name="connsiteY21" fmla="*/ 728628 h 1070318"/>
                <a:gd name="connsiteX0" fmla="*/ 6320501 w 6366280"/>
                <a:gd name="connsiteY0" fmla="*/ 729443 h 1071133"/>
                <a:gd name="connsiteX1" fmla="*/ 6002732 w 6366280"/>
                <a:gd name="connsiteY1" fmla="*/ 810674 h 1071133"/>
                <a:gd name="connsiteX2" fmla="*/ 5586975 w 6366280"/>
                <a:gd name="connsiteY2" fmla="*/ 856504 h 1071133"/>
                <a:gd name="connsiteX3" fmla="*/ 5058673 w 6366280"/>
                <a:gd name="connsiteY3" fmla="*/ 799944 h 1071133"/>
                <a:gd name="connsiteX4" fmla="*/ 4567114 w 6366280"/>
                <a:gd name="connsiteY4" fmla="*/ 1070960 h 1071133"/>
                <a:gd name="connsiteX5" fmla="*/ 4061228 w 6366280"/>
                <a:gd name="connsiteY5" fmla="*/ 574328 h 1071133"/>
                <a:gd name="connsiteX6" fmla="*/ 3515264 w 6366280"/>
                <a:gd name="connsiteY6" fmla="*/ 475959 h 1071133"/>
                <a:gd name="connsiteX7" fmla="*/ 2366327 w 6366280"/>
                <a:gd name="connsiteY7" fmla="*/ 731417 h 1071133"/>
                <a:gd name="connsiteX8" fmla="*/ 1190624 w 6366280"/>
                <a:gd name="connsiteY8" fmla="*/ 791774 h 1071133"/>
                <a:gd name="connsiteX9" fmla="*/ 78559 w 6366280"/>
                <a:gd name="connsiteY9" fmla="*/ 530637 h 1071133"/>
                <a:gd name="connsiteX10" fmla="*/ 143478 w 6366280"/>
                <a:gd name="connsiteY10" fmla="*/ 308524 h 1071133"/>
                <a:gd name="connsiteX11" fmla="*/ 1362126 w 6366280"/>
                <a:gd name="connsiteY11" fmla="*/ 584485 h 1071133"/>
                <a:gd name="connsiteX12" fmla="*/ 2455700 w 6366280"/>
                <a:gd name="connsiteY12" fmla="*/ 455919 h 1071133"/>
                <a:gd name="connsiteX13" fmla="*/ 3382802 w 6366280"/>
                <a:gd name="connsiteY13" fmla="*/ 225586 h 1071133"/>
                <a:gd name="connsiteX14" fmla="*/ 4097682 w 6366280"/>
                <a:gd name="connsiteY14" fmla="*/ 346198 h 1071133"/>
                <a:gd name="connsiteX15" fmla="*/ 4591484 w 6366280"/>
                <a:gd name="connsiteY15" fmla="*/ 5578 h 1071133"/>
                <a:gd name="connsiteX16" fmla="*/ 5106656 w 6366280"/>
                <a:gd name="connsiteY16" fmla="*/ 576191 h 1071133"/>
                <a:gd name="connsiteX17" fmla="*/ 5610085 w 6366280"/>
                <a:gd name="connsiteY17" fmla="*/ 594559 h 1071133"/>
                <a:gd name="connsiteX18" fmla="*/ 6085673 w 6366280"/>
                <a:gd name="connsiteY18" fmla="*/ 555393 h 1071133"/>
                <a:gd name="connsiteX19" fmla="*/ 6255307 w 6366280"/>
                <a:gd name="connsiteY19" fmla="*/ 513416 h 1071133"/>
                <a:gd name="connsiteX20" fmla="*/ 6357616 w 6366280"/>
                <a:gd name="connsiteY20" fmla="*/ 589474 h 1071133"/>
                <a:gd name="connsiteX21" fmla="*/ 6320501 w 6366280"/>
                <a:gd name="connsiteY21" fmla="*/ 729443 h 1071133"/>
                <a:gd name="connsiteX0" fmla="*/ 6320501 w 6366280"/>
                <a:gd name="connsiteY0" fmla="*/ 729443 h 1071133"/>
                <a:gd name="connsiteX1" fmla="*/ 6002732 w 6366280"/>
                <a:gd name="connsiteY1" fmla="*/ 810674 h 1071133"/>
                <a:gd name="connsiteX2" fmla="*/ 5586975 w 6366280"/>
                <a:gd name="connsiteY2" fmla="*/ 856504 h 1071133"/>
                <a:gd name="connsiteX3" fmla="*/ 5058673 w 6366280"/>
                <a:gd name="connsiteY3" fmla="*/ 799944 h 1071133"/>
                <a:gd name="connsiteX4" fmla="*/ 4567114 w 6366280"/>
                <a:gd name="connsiteY4" fmla="*/ 1070960 h 1071133"/>
                <a:gd name="connsiteX5" fmla="*/ 4061228 w 6366280"/>
                <a:gd name="connsiteY5" fmla="*/ 574328 h 1071133"/>
                <a:gd name="connsiteX6" fmla="*/ 3515264 w 6366280"/>
                <a:gd name="connsiteY6" fmla="*/ 475959 h 1071133"/>
                <a:gd name="connsiteX7" fmla="*/ 2366327 w 6366280"/>
                <a:gd name="connsiteY7" fmla="*/ 731417 h 1071133"/>
                <a:gd name="connsiteX8" fmla="*/ 1190624 w 6366280"/>
                <a:gd name="connsiteY8" fmla="*/ 791774 h 1071133"/>
                <a:gd name="connsiteX9" fmla="*/ 78559 w 6366280"/>
                <a:gd name="connsiteY9" fmla="*/ 530637 h 1071133"/>
                <a:gd name="connsiteX10" fmla="*/ 143478 w 6366280"/>
                <a:gd name="connsiteY10" fmla="*/ 308524 h 1071133"/>
                <a:gd name="connsiteX11" fmla="*/ 1362126 w 6366280"/>
                <a:gd name="connsiteY11" fmla="*/ 584485 h 1071133"/>
                <a:gd name="connsiteX12" fmla="*/ 2455700 w 6366280"/>
                <a:gd name="connsiteY12" fmla="*/ 455919 h 1071133"/>
                <a:gd name="connsiteX13" fmla="*/ 3382802 w 6366280"/>
                <a:gd name="connsiteY13" fmla="*/ 225586 h 1071133"/>
                <a:gd name="connsiteX14" fmla="*/ 4097682 w 6366280"/>
                <a:gd name="connsiteY14" fmla="*/ 346198 h 1071133"/>
                <a:gd name="connsiteX15" fmla="*/ 4591484 w 6366280"/>
                <a:gd name="connsiteY15" fmla="*/ 5578 h 1071133"/>
                <a:gd name="connsiteX16" fmla="*/ 5106656 w 6366280"/>
                <a:gd name="connsiteY16" fmla="*/ 576191 h 1071133"/>
                <a:gd name="connsiteX17" fmla="*/ 5610085 w 6366280"/>
                <a:gd name="connsiteY17" fmla="*/ 594559 h 1071133"/>
                <a:gd name="connsiteX18" fmla="*/ 6085673 w 6366280"/>
                <a:gd name="connsiteY18" fmla="*/ 555393 h 1071133"/>
                <a:gd name="connsiteX19" fmla="*/ 6255307 w 6366280"/>
                <a:gd name="connsiteY19" fmla="*/ 513416 h 1071133"/>
                <a:gd name="connsiteX20" fmla="*/ 6357616 w 6366280"/>
                <a:gd name="connsiteY20" fmla="*/ 589474 h 1071133"/>
                <a:gd name="connsiteX21" fmla="*/ 6320501 w 6366280"/>
                <a:gd name="connsiteY21" fmla="*/ 729443 h 1071133"/>
                <a:gd name="connsiteX0" fmla="*/ 6320501 w 6366280"/>
                <a:gd name="connsiteY0" fmla="*/ 723882 h 1065572"/>
                <a:gd name="connsiteX1" fmla="*/ 6002732 w 6366280"/>
                <a:gd name="connsiteY1" fmla="*/ 805113 h 1065572"/>
                <a:gd name="connsiteX2" fmla="*/ 5586975 w 6366280"/>
                <a:gd name="connsiteY2" fmla="*/ 850943 h 1065572"/>
                <a:gd name="connsiteX3" fmla="*/ 5058673 w 6366280"/>
                <a:gd name="connsiteY3" fmla="*/ 794383 h 1065572"/>
                <a:gd name="connsiteX4" fmla="*/ 4567114 w 6366280"/>
                <a:gd name="connsiteY4" fmla="*/ 1065399 h 1065572"/>
                <a:gd name="connsiteX5" fmla="*/ 4061228 w 6366280"/>
                <a:gd name="connsiteY5" fmla="*/ 568767 h 1065572"/>
                <a:gd name="connsiteX6" fmla="*/ 3515264 w 6366280"/>
                <a:gd name="connsiteY6" fmla="*/ 470398 h 1065572"/>
                <a:gd name="connsiteX7" fmla="*/ 2366327 w 6366280"/>
                <a:gd name="connsiteY7" fmla="*/ 725856 h 1065572"/>
                <a:gd name="connsiteX8" fmla="*/ 1190624 w 6366280"/>
                <a:gd name="connsiteY8" fmla="*/ 786213 h 1065572"/>
                <a:gd name="connsiteX9" fmla="*/ 78559 w 6366280"/>
                <a:gd name="connsiteY9" fmla="*/ 525076 h 1065572"/>
                <a:gd name="connsiteX10" fmla="*/ 143478 w 6366280"/>
                <a:gd name="connsiteY10" fmla="*/ 302963 h 1065572"/>
                <a:gd name="connsiteX11" fmla="*/ 1362126 w 6366280"/>
                <a:gd name="connsiteY11" fmla="*/ 578924 h 1065572"/>
                <a:gd name="connsiteX12" fmla="*/ 2455700 w 6366280"/>
                <a:gd name="connsiteY12" fmla="*/ 450358 h 1065572"/>
                <a:gd name="connsiteX13" fmla="*/ 3382802 w 6366280"/>
                <a:gd name="connsiteY13" fmla="*/ 220025 h 1065572"/>
                <a:gd name="connsiteX14" fmla="*/ 4097682 w 6366280"/>
                <a:gd name="connsiteY14" fmla="*/ 340637 h 1065572"/>
                <a:gd name="connsiteX15" fmla="*/ 4591484 w 6366280"/>
                <a:gd name="connsiteY15" fmla="*/ 17 h 1065572"/>
                <a:gd name="connsiteX16" fmla="*/ 5106656 w 6366280"/>
                <a:gd name="connsiteY16" fmla="*/ 570630 h 1065572"/>
                <a:gd name="connsiteX17" fmla="*/ 5610085 w 6366280"/>
                <a:gd name="connsiteY17" fmla="*/ 588998 h 1065572"/>
                <a:gd name="connsiteX18" fmla="*/ 6085673 w 6366280"/>
                <a:gd name="connsiteY18" fmla="*/ 549832 h 1065572"/>
                <a:gd name="connsiteX19" fmla="*/ 6255307 w 6366280"/>
                <a:gd name="connsiteY19" fmla="*/ 507855 h 1065572"/>
                <a:gd name="connsiteX20" fmla="*/ 6357616 w 6366280"/>
                <a:gd name="connsiteY20" fmla="*/ 583913 h 1065572"/>
                <a:gd name="connsiteX21" fmla="*/ 6320501 w 6366280"/>
                <a:gd name="connsiteY21" fmla="*/ 723882 h 1065572"/>
                <a:gd name="connsiteX0" fmla="*/ 6320501 w 6366280"/>
                <a:gd name="connsiteY0" fmla="*/ 723882 h 1065572"/>
                <a:gd name="connsiteX1" fmla="*/ 6002732 w 6366280"/>
                <a:gd name="connsiteY1" fmla="*/ 805113 h 1065572"/>
                <a:gd name="connsiteX2" fmla="*/ 5586975 w 6366280"/>
                <a:gd name="connsiteY2" fmla="*/ 850943 h 1065572"/>
                <a:gd name="connsiteX3" fmla="*/ 5058673 w 6366280"/>
                <a:gd name="connsiteY3" fmla="*/ 794383 h 1065572"/>
                <a:gd name="connsiteX4" fmla="*/ 4567114 w 6366280"/>
                <a:gd name="connsiteY4" fmla="*/ 1065399 h 1065572"/>
                <a:gd name="connsiteX5" fmla="*/ 4061228 w 6366280"/>
                <a:gd name="connsiteY5" fmla="*/ 568767 h 1065572"/>
                <a:gd name="connsiteX6" fmla="*/ 3515264 w 6366280"/>
                <a:gd name="connsiteY6" fmla="*/ 470398 h 1065572"/>
                <a:gd name="connsiteX7" fmla="*/ 2366327 w 6366280"/>
                <a:gd name="connsiteY7" fmla="*/ 725856 h 1065572"/>
                <a:gd name="connsiteX8" fmla="*/ 1190624 w 6366280"/>
                <a:gd name="connsiteY8" fmla="*/ 786213 h 1065572"/>
                <a:gd name="connsiteX9" fmla="*/ 78559 w 6366280"/>
                <a:gd name="connsiteY9" fmla="*/ 525076 h 1065572"/>
                <a:gd name="connsiteX10" fmla="*/ 143478 w 6366280"/>
                <a:gd name="connsiteY10" fmla="*/ 302963 h 1065572"/>
                <a:gd name="connsiteX11" fmla="*/ 1362126 w 6366280"/>
                <a:gd name="connsiteY11" fmla="*/ 578924 h 1065572"/>
                <a:gd name="connsiteX12" fmla="*/ 2455700 w 6366280"/>
                <a:gd name="connsiteY12" fmla="*/ 450358 h 1065572"/>
                <a:gd name="connsiteX13" fmla="*/ 3382802 w 6366280"/>
                <a:gd name="connsiteY13" fmla="*/ 220025 h 1065572"/>
                <a:gd name="connsiteX14" fmla="*/ 4097682 w 6366280"/>
                <a:gd name="connsiteY14" fmla="*/ 340637 h 1065572"/>
                <a:gd name="connsiteX15" fmla="*/ 4591484 w 6366280"/>
                <a:gd name="connsiteY15" fmla="*/ 17 h 1065572"/>
                <a:gd name="connsiteX16" fmla="*/ 5106656 w 6366280"/>
                <a:gd name="connsiteY16" fmla="*/ 570630 h 1065572"/>
                <a:gd name="connsiteX17" fmla="*/ 5610085 w 6366280"/>
                <a:gd name="connsiteY17" fmla="*/ 588998 h 1065572"/>
                <a:gd name="connsiteX18" fmla="*/ 6085673 w 6366280"/>
                <a:gd name="connsiteY18" fmla="*/ 549832 h 1065572"/>
                <a:gd name="connsiteX19" fmla="*/ 6255307 w 6366280"/>
                <a:gd name="connsiteY19" fmla="*/ 507855 h 1065572"/>
                <a:gd name="connsiteX20" fmla="*/ 6357616 w 6366280"/>
                <a:gd name="connsiteY20" fmla="*/ 583913 h 1065572"/>
                <a:gd name="connsiteX21" fmla="*/ 6320501 w 6366280"/>
                <a:gd name="connsiteY21" fmla="*/ 723882 h 1065572"/>
                <a:gd name="connsiteX0" fmla="*/ 6320501 w 6366280"/>
                <a:gd name="connsiteY0" fmla="*/ 723887 h 1065577"/>
                <a:gd name="connsiteX1" fmla="*/ 6002732 w 6366280"/>
                <a:gd name="connsiteY1" fmla="*/ 805118 h 1065577"/>
                <a:gd name="connsiteX2" fmla="*/ 5586975 w 6366280"/>
                <a:gd name="connsiteY2" fmla="*/ 850948 h 1065577"/>
                <a:gd name="connsiteX3" fmla="*/ 5058673 w 6366280"/>
                <a:gd name="connsiteY3" fmla="*/ 794388 h 1065577"/>
                <a:gd name="connsiteX4" fmla="*/ 4567114 w 6366280"/>
                <a:gd name="connsiteY4" fmla="*/ 1065404 h 1065577"/>
                <a:gd name="connsiteX5" fmla="*/ 4061228 w 6366280"/>
                <a:gd name="connsiteY5" fmla="*/ 568772 h 1065577"/>
                <a:gd name="connsiteX6" fmla="*/ 3515264 w 6366280"/>
                <a:gd name="connsiteY6" fmla="*/ 470403 h 1065577"/>
                <a:gd name="connsiteX7" fmla="*/ 2366327 w 6366280"/>
                <a:gd name="connsiteY7" fmla="*/ 725861 h 1065577"/>
                <a:gd name="connsiteX8" fmla="*/ 1190624 w 6366280"/>
                <a:gd name="connsiteY8" fmla="*/ 786218 h 1065577"/>
                <a:gd name="connsiteX9" fmla="*/ 78559 w 6366280"/>
                <a:gd name="connsiteY9" fmla="*/ 525081 h 1065577"/>
                <a:gd name="connsiteX10" fmla="*/ 143478 w 6366280"/>
                <a:gd name="connsiteY10" fmla="*/ 302968 h 1065577"/>
                <a:gd name="connsiteX11" fmla="*/ 1362126 w 6366280"/>
                <a:gd name="connsiteY11" fmla="*/ 578929 h 1065577"/>
                <a:gd name="connsiteX12" fmla="*/ 2455700 w 6366280"/>
                <a:gd name="connsiteY12" fmla="*/ 450363 h 1065577"/>
                <a:gd name="connsiteX13" fmla="*/ 3382802 w 6366280"/>
                <a:gd name="connsiteY13" fmla="*/ 220030 h 1065577"/>
                <a:gd name="connsiteX14" fmla="*/ 4097682 w 6366280"/>
                <a:gd name="connsiteY14" fmla="*/ 340642 h 1065577"/>
                <a:gd name="connsiteX15" fmla="*/ 4591484 w 6366280"/>
                <a:gd name="connsiteY15" fmla="*/ 22 h 1065577"/>
                <a:gd name="connsiteX16" fmla="*/ 5106656 w 6366280"/>
                <a:gd name="connsiteY16" fmla="*/ 570635 h 1065577"/>
                <a:gd name="connsiteX17" fmla="*/ 5610085 w 6366280"/>
                <a:gd name="connsiteY17" fmla="*/ 589003 h 1065577"/>
                <a:gd name="connsiteX18" fmla="*/ 6085673 w 6366280"/>
                <a:gd name="connsiteY18" fmla="*/ 549837 h 1065577"/>
                <a:gd name="connsiteX19" fmla="*/ 6255307 w 6366280"/>
                <a:gd name="connsiteY19" fmla="*/ 507860 h 1065577"/>
                <a:gd name="connsiteX20" fmla="*/ 6357616 w 6366280"/>
                <a:gd name="connsiteY20" fmla="*/ 583918 h 1065577"/>
                <a:gd name="connsiteX21" fmla="*/ 6320501 w 6366280"/>
                <a:gd name="connsiteY21" fmla="*/ 723887 h 1065577"/>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515264 w 6366280"/>
                <a:gd name="connsiteY6" fmla="*/ 470382 h 1065556"/>
                <a:gd name="connsiteX7" fmla="*/ 2366327 w 6366280"/>
                <a:gd name="connsiteY7" fmla="*/ 725840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2126 w 6366280"/>
                <a:gd name="connsiteY11" fmla="*/ 578908 h 1065556"/>
                <a:gd name="connsiteX12" fmla="*/ 2455700 w 6366280"/>
                <a:gd name="connsiteY12" fmla="*/ 450342 h 1065556"/>
                <a:gd name="connsiteX13" fmla="*/ 3382802 w 6366280"/>
                <a:gd name="connsiteY13" fmla="*/ 220009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515264 w 6366280"/>
                <a:gd name="connsiteY6" fmla="*/ 470382 h 1065556"/>
                <a:gd name="connsiteX7" fmla="*/ 2366327 w 6366280"/>
                <a:gd name="connsiteY7" fmla="*/ 725840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2126 w 6366280"/>
                <a:gd name="connsiteY11" fmla="*/ 578908 h 1065556"/>
                <a:gd name="connsiteX12" fmla="*/ 2455700 w 6366280"/>
                <a:gd name="connsiteY12" fmla="*/ 450342 h 1065556"/>
                <a:gd name="connsiteX13" fmla="*/ 3382802 w 6366280"/>
                <a:gd name="connsiteY13" fmla="*/ 220009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33720 h 1065556"/>
                <a:gd name="connsiteX7" fmla="*/ 2366327 w 6366280"/>
                <a:gd name="connsiteY7" fmla="*/ 725840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2126 w 6366280"/>
                <a:gd name="connsiteY11" fmla="*/ 578908 h 1065556"/>
                <a:gd name="connsiteX12" fmla="*/ 2455700 w 6366280"/>
                <a:gd name="connsiteY12" fmla="*/ 450342 h 1065556"/>
                <a:gd name="connsiteX13" fmla="*/ 3382802 w 6366280"/>
                <a:gd name="connsiteY13" fmla="*/ 220009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33720 h 1065556"/>
                <a:gd name="connsiteX7" fmla="*/ 2366327 w 6366280"/>
                <a:gd name="connsiteY7" fmla="*/ 725840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2126 w 6366280"/>
                <a:gd name="connsiteY11" fmla="*/ 578908 h 1065556"/>
                <a:gd name="connsiteX12" fmla="*/ 2455700 w 6366280"/>
                <a:gd name="connsiteY12" fmla="*/ 450342 h 1065556"/>
                <a:gd name="connsiteX13" fmla="*/ 3382802 w 6366280"/>
                <a:gd name="connsiteY13" fmla="*/ 220009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4503 h 1065556"/>
                <a:gd name="connsiteX7" fmla="*/ 2366327 w 6366280"/>
                <a:gd name="connsiteY7" fmla="*/ 725840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2126 w 6366280"/>
                <a:gd name="connsiteY11" fmla="*/ 578908 h 1065556"/>
                <a:gd name="connsiteX12" fmla="*/ 2455700 w 6366280"/>
                <a:gd name="connsiteY12" fmla="*/ 450342 h 1065556"/>
                <a:gd name="connsiteX13" fmla="*/ 3382802 w 6366280"/>
                <a:gd name="connsiteY13" fmla="*/ 220009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4503 h 1065556"/>
                <a:gd name="connsiteX7" fmla="*/ 2366327 w 6366280"/>
                <a:gd name="connsiteY7" fmla="*/ 725840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2126 w 6366280"/>
                <a:gd name="connsiteY11" fmla="*/ 578908 h 1065556"/>
                <a:gd name="connsiteX12" fmla="*/ 2444917 w 6366280"/>
                <a:gd name="connsiteY12" fmla="*/ 312319 h 1065556"/>
                <a:gd name="connsiteX13" fmla="*/ 3382802 w 6366280"/>
                <a:gd name="connsiteY13" fmla="*/ 220009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4503 h 1065556"/>
                <a:gd name="connsiteX7" fmla="*/ 2366327 w 6366280"/>
                <a:gd name="connsiteY7" fmla="*/ 725840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2126 w 6366280"/>
                <a:gd name="connsiteY11" fmla="*/ 578908 h 1065556"/>
                <a:gd name="connsiteX12" fmla="*/ 2444917 w 6366280"/>
                <a:gd name="connsiteY12" fmla="*/ 312319 h 1065556"/>
                <a:gd name="connsiteX13" fmla="*/ 3382802 w 6366280"/>
                <a:gd name="connsiteY13" fmla="*/ 220009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4503 h 1065556"/>
                <a:gd name="connsiteX7" fmla="*/ 2366327 w 6366280"/>
                <a:gd name="connsiteY7" fmla="*/ 725840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2126 w 6366280"/>
                <a:gd name="connsiteY11" fmla="*/ 578908 h 1065556"/>
                <a:gd name="connsiteX12" fmla="*/ 2444917 w 6366280"/>
                <a:gd name="connsiteY12" fmla="*/ 312319 h 1065556"/>
                <a:gd name="connsiteX13" fmla="*/ 3382802 w 6366280"/>
                <a:gd name="connsiteY13" fmla="*/ 220009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4503 h 1065556"/>
                <a:gd name="connsiteX7" fmla="*/ 2372797 w 6366280"/>
                <a:gd name="connsiteY7" fmla="*/ 587817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2126 w 6366280"/>
                <a:gd name="connsiteY11" fmla="*/ 578908 h 1065556"/>
                <a:gd name="connsiteX12" fmla="*/ 2444917 w 6366280"/>
                <a:gd name="connsiteY12" fmla="*/ 312319 h 1065556"/>
                <a:gd name="connsiteX13" fmla="*/ 3382802 w 6366280"/>
                <a:gd name="connsiteY13" fmla="*/ 220009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4503 h 1065556"/>
                <a:gd name="connsiteX7" fmla="*/ 2385737 w 6366280"/>
                <a:gd name="connsiteY7" fmla="*/ 561938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2126 w 6366280"/>
                <a:gd name="connsiteY11" fmla="*/ 578908 h 1065556"/>
                <a:gd name="connsiteX12" fmla="*/ 2444917 w 6366280"/>
                <a:gd name="connsiteY12" fmla="*/ 312319 h 1065556"/>
                <a:gd name="connsiteX13" fmla="*/ 3382802 w 6366280"/>
                <a:gd name="connsiteY13" fmla="*/ 220009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4503 h 1065556"/>
                <a:gd name="connsiteX7" fmla="*/ 2385737 w 6366280"/>
                <a:gd name="connsiteY7" fmla="*/ 561938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2126 w 6366280"/>
                <a:gd name="connsiteY11" fmla="*/ 578908 h 1065556"/>
                <a:gd name="connsiteX12" fmla="*/ 2444917 w 6366280"/>
                <a:gd name="connsiteY12" fmla="*/ 312319 h 1065556"/>
                <a:gd name="connsiteX13" fmla="*/ 3382802 w 6366280"/>
                <a:gd name="connsiteY13" fmla="*/ 220009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4503 h 1065556"/>
                <a:gd name="connsiteX7" fmla="*/ 2385737 w 6366280"/>
                <a:gd name="connsiteY7" fmla="*/ 561938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2126 w 6366280"/>
                <a:gd name="connsiteY11" fmla="*/ 578908 h 1065556"/>
                <a:gd name="connsiteX12" fmla="*/ 2444917 w 6366280"/>
                <a:gd name="connsiteY12" fmla="*/ 312319 h 1065556"/>
                <a:gd name="connsiteX13" fmla="*/ 3382802 w 6366280"/>
                <a:gd name="connsiteY13" fmla="*/ 220009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4503 h 1065556"/>
                <a:gd name="connsiteX7" fmla="*/ 2385737 w 6366280"/>
                <a:gd name="connsiteY7" fmla="*/ 561938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2126 w 6366280"/>
                <a:gd name="connsiteY11" fmla="*/ 578908 h 1065556"/>
                <a:gd name="connsiteX12" fmla="*/ 2444917 w 6366280"/>
                <a:gd name="connsiteY12" fmla="*/ 312319 h 1065556"/>
                <a:gd name="connsiteX13" fmla="*/ 3382802 w 6366280"/>
                <a:gd name="connsiteY13" fmla="*/ 220009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4503 h 1065556"/>
                <a:gd name="connsiteX7" fmla="*/ 2385737 w 6366280"/>
                <a:gd name="connsiteY7" fmla="*/ 561938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2126 w 6366280"/>
                <a:gd name="connsiteY11" fmla="*/ 578908 h 1065556"/>
                <a:gd name="connsiteX12" fmla="*/ 2444917 w 6366280"/>
                <a:gd name="connsiteY12" fmla="*/ 312319 h 1065556"/>
                <a:gd name="connsiteX13" fmla="*/ 3382802 w 6366280"/>
                <a:gd name="connsiteY13" fmla="*/ 220009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8816 h 1065556"/>
                <a:gd name="connsiteX7" fmla="*/ 2385737 w 6366280"/>
                <a:gd name="connsiteY7" fmla="*/ 561938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2126 w 6366280"/>
                <a:gd name="connsiteY11" fmla="*/ 578908 h 1065556"/>
                <a:gd name="connsiteX12" fmla="*/ 2444917 w 6366280"/>
                <a:gd name="connsiteY12" fmla="*/ 312319 h 1065556"/>
                <a:gd name="connsiteX13" fmla="*/ 3382802 w 6366280"/>
                <a:gd name="connsiteY13" fmla="*/ 220009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8816 h 1065556"/>
                <a:gd name="connsiteX7" fmla="*/ 2385737 w 6366280"/>
                <a:gd name="connsiteY7" fmla="*/ 561938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2126 w 6366280"/>
                <a:gd name="connsiteY11" fmla="*/ 578908 h 1065556"/>
                <a:gd name="connsiteX12" fmla="*/ 2444917 w 6366280"/>
                <a:gd name="connsiteY12" fmla="*/ 312319 h 1065556"/>
                <a:gd name="connsiteX13" fmla="*/ 3382802 w 6366280"/>
                <a:gd name="connsiteY13" fmla="*/ 220009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8816 h 1065556"/>
                <a:gd name="connsiteX7" fmla="*/ 2385737 w 6366280"/>
                <a:gd name="connsiteY7" fmla="*/ 561938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2126 w 6366280"/>
                <a:gd name="connsiteY11" fmla="*/ 578908 h 1065556"/>
                <a:gd name="connsiteX12" fmla="*/ 2444917 w 6366280"/>
                <a:gd name="connsiteY12" fmla="*/ 312319 h 1065556"/>
                <a:gd name="connsiteX13" fmla="*/ 3382802 w 6366280"/>
                <a:gd name="connsiteY13" fmla="*/ 220009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8816 h 1065556"/>
                <a:gd name="connsiteX7" fmla="*/ 2385737 w 6366280"/>
                <a:gd name="connsiteY7" fmla="*/ 561938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2126 w 6366280"/>
                <a:gd name="connsiteY11" fmla="*/ 578908 h 1065556"/>
                <a:gd name="connsiteX12" fmla="*/ 2444917 w 6366280"/>
                <a:gd name="connsiteY12" fmla="*/ 312319 h 1065556"/>
                <a:gd name="connsiteX13" fmla="*/ 3382802 w 6366280"/>
                <a:gd name="connsiteY13" fmla="*/ 220009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8816 h 1065556"/>
                <a:gd name="connsiteX7" fmla="*/ 2385737 w 6366280"/>
                <a:gd name="connsiteY7" fmla="*/ 561938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2126 w 6366280"/>
                <a:gd name="connsiteY11" fmla="*/ 578908 h 1065556"/>
                <a:gd name="connsiteX12" fmla="*/ 2444917 w 6366280"/>
                <a:gd name="connsiteY12" fmla="*/ 312319 h 1065556"/>
                <a:gd name="connsiteX13" fmla="*/ 3382802 w 6366280"/>
                <a:gd name="connsiteY13" fmla="*/ 220009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8816 h 1065556"/>
                <a:gd name="connsiteX7" fmla="*/ 2385737 w 6366280"/>
                <a:gd name="connsiteY7" fmla="*/ 561938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2126 w 6366280"/>
                <a:gd name="connsiteY11" fmla="*/ 578908 h 1065556"/>
                <a:gd name="connsiteX12" fmla="*/ 2444917 w 6366280"/>
                <a:gd name="connsiteY12" fmla="*/ 312319 h 1065556"/>
                <a:gd name="connsiteX13" fmla="*/ 3382802 w 6366280"/>
                <a:gd name="connsiteY13" fmla="*/ 220009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8816 h 1065556"/>
                <a:gd name="connsiteX7" fmla="*/ 2385737 w 6366280"/>
                <a:gd name="connsiteY7" fmla="*/ 561938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2126 w 6366280"/>
                <a:gd name="connsiteY11" fmla="*/ 578908 h 1065556"/>
                <a:gd name="connsiteX12" fmla="*/ 2444917 w 6366280"/>
                <a:gd name="connsiteY12" fmla="*/ 312319 h 1065556"/>
                <a:gd name="connsiteX13" fmla="*/ 3382802 w 6366280"/>
                <a:gd name="connsiteY13" fmla="*/ 220009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8816 h 1065556"/>
                <a:gd name="connsiteX7" fmla="*/ 2385737 w 6366280"/>
                <a:gd name="connsiteY7" fmla="*/ 561938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2126 w 6366280"/>
                <a:gd name="connsiteY11" fmla="*/ 578908 h 1065556"/>
                <a:gd name="connsiteX12" fmla="*/ 2444917 w 6366280"/>
                <a:gd name="connsiteY12" fmla="*/ 312319 h 1065556"/>
                <a:gd name="connsiteX13" fmla="*/ 3354766 w 6366280"/>
                <a:gd name="connsiteY13" fmla="*/ 215695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8816 h 1065556"/>
                <a:gd name="connsiteX7" fmla="*/ 2385737 w 6366280"/>
                <a:gd name="connsiteY7" fmla="*/ 561938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2126 w 6366280"/>
                <a:gd name="connsiteY11" fmla="*/ 578908 h 1065556"/>
                <a:gd name="connsiteX12" fmla="*/ 2444917 w 6366280"/>
                <a:gd name="connsiteY12" fmla="*/ 312319 h 1065556"/>
                <a:gd name="connsiteX13" fmla="*/ 3354766 w 6366280"/>
                <a:gd name="connsiteY13" fmla="*/ 215695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8816 h 1065556"/>
                <a:gd name="connsiteX7" fmla="*/ 2385737 w 6366280"/>
                <a:gd name="connsiteY7" fmla="*/ 561938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8596 w 6366280"/>
                <a:gd name="connsiteY11" fmla="*/ 533619 h 1065556"/>
                <a:gd name="connsiteX12" fmla="*/ 2444917 w 6366280"/>
                <a:gd name="connsiteY12" fmla="*/ 312319 h 1065556"/>
                <a:gd name="connsiteX13" fmla="*/ 3354766 w 6366280"/>
                <a:gd name="connsiteY13" fmla="*/ 215695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8816 h 1065556"/>
                <a:gd name="connsiteX7" fmla="*/ 2385737 w 6366280"/>
                <a:gd name="connsiteY7" fmla="*/ 561938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8596 w 6366280"/>
                <a:gd name="connsiteY11" fmla="*/ 533619 h 1065556"/>
                <a:gd name="connsiteX12" fmla="*/ 2444917 w 6366280"/>
                <a:gd name="connsiteY12" fmla="*/ 312319 h 1065556"/>
                <a:gd name="connsiteX13" fmla="*/ 3354766 w 6366280"/>
                <a:gd name="connsiteY13" fmla="*/ 215695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8816 h 1065556"/>
                <a:gd name="connsiteX7" fmla="*/ 2385737 w 6366280"/>
                <a:gd name="connsiteY7" fmla="*/ 561938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8596 w 6366280"/>
                <a:gd name="connsiteY11" fmla="*/ 533619 h 1065556"/>
                <a:gd name="connsiteX12" fmla="*/ 2444917 w 6366280"/>
                <a:gd name="connsiteY12" fmla="*/ 312319 h 1065556"/>
                <a:gd name="connsiteX13" fmla="*/ 3354766 w 6366280"/>
                <a:gd name="connsiteY13" fmla="*/ 215695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8816 h 1065556"/>
                <a:gd name="connsiteX7" fmla="*/ 2385737 w 6366280"/>
                <a:gd name="connsiteY7" fmla="*/ 561938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8596 w 6366280"/>
                <a:gd name="connsiteY11" fmla="*/ 533619 h 1065556"/>
                <a:gd name="connsiteX12" fmla="*/ 2444917 w 6366280"/>
                <a:gd name="connsiteY12" fmla="*/ 312319 h 1065556"/>
                <a:gd name="connsiteX13" fmla="*/ 3354766 w 6366280"/>
                <a:gd name="connsiteY13" fmla="*/ 215695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8816 h 1065556"/>
                <a:gd name="connsiteX7" fmla="*/ 2385737 w 6366280"/>
                <a:gd name="connsiteY7" fmla="*/ 561938 h 1065556"/>
                <a:gd name="connsiteX8" fmla="*/ 1227287 w 6366280"/>
                <a:gd name="connsiteY8" fmla="*/ 758162 h 1065556"/>
                <a:gd name="connsiteX9" fmla="*/ 78559 w 6366280"/>
                <a:gd name="connsiteY9" fmla="*/ 525060 h 1065556"/>
                <a:gd name="connsiteX10" fmla="*/ 143478 w 6366280"/>
                <a:gd name="connsiteY10" fmla="*/ 302947 h 1065556"/>
                <a:gd name="connsiteX11" fmla="*/ 1368596 w 6366280"/>
                <a:gd name="connsiteY11" fmla="*/ 533619 h 1065556"/>
                <a:gd name="connsiteX12" fmla="*/ 2444917 w 6366280"/>
                <a:gd name="connsiteY12" fmla="*/ 312319 h 1065556"/>
                <a:gd name="connsiteX13" fmla="*/ 3354766 w 6366280"/>
                <a:gd name="connsiteY13" fmla="*/ 215695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8816 h 1065556"/>
                <a:gd name="connsiteX7" fmla="*/ 2385737 w 6366280"/>
                <a:gd name="connsiteY7" fmla="*/ 561938 h 1065556"/>
                <a:gd name="connsiteX8" fmla="*/ 1350213 w 6366280"/>
                <a:gd name="connsiteY8" fmla="*/ 771102 h 1065556"/>
                <a:gd name="connsiteX9" fmla="*/ 78559 w 6366280"/>
                <a:gd name="connsiteY9" fmla="*/ 525060 h 1065556"/>
                <a:gd name="connsiteX10" fmla="*/ 143478 w 6366280"/>
                <a:gd name="connsiteY10" fmla="*/ 302947 h 1065556"/>
                <a:gd name="connsiteX11" fmla="*/ 1368596 w 6366280"/>
                <a:gd name="connsiteY11" fmla="*/ 533619 h 1065556"/>
                <a:gd name="connsiteX12" fmla="*/ 2444917 w 6366280"/>
                <a:gd name="connsiteY12" fmla="*/ 312319 h 1065556"/>
                <a:gd name="connsiteX13" fmla="*/ 3354766 w 6366280"/>
                <a:gd name="connsiteY13" fmla="*/ 215695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8816 h 1065556"/>
                <a:gd name="connsiteX7" fmla="*/ 2385737 w 6366280"/>
                <a:gd name="connsiteY7" fmla="*/ 561938 h 1065556"/>
                <a:gd name="connsiteX8" fmla="*/ 1309238 w 6366280"/>
                <a:gd name="connsiteY8" fmla="*/ 771102 h 1065556"/>
                <a:gd name="connsiteX9" fmla="*/ 78559 w 6366280"/>
                <a:gd name="connsiteY9" fmla="*/ 525060 h 1065556"/>
                <a:gd name="connsiteX10" fmla="*/ 143478 w 6366280"/>
                <a:gd name="connsiteY10" fmla="*/ 302947 h 1065556"/>
                <a:gd name="connsiteX11" fmla="*/ 1368596 w 6366280"/>
                <a:gd name="connsiteY11" fmla="*/ 533619 h 1065556"/>
                <a:gd name="connsiteX12" fmla="*/ 2444917 w 6366280"/>
                <a:gd name="connsiteY12" fmla="*/ 312319 h 1065556"/>
                <a:gd name="connsiteX13" fmla="*/ 3354766 w 6366280"/>
                <a:gd name="connsiteY13" fmla="*/ 215695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8816 h 1065556"/>
                <a:gd name="connsiteX7" fmla="*/ 2385737 w 6366280"/>
                <a:gd name="connsiteY7" fmla="*/ 561938 h 1065556"/>
                <a:gd name="connsiteX8" fmla="*/ 1309238 w 6366280"/>
                <a:gd name="connsiteY8" fmla="*/ 771102 h 1065556"/>
                <a:gd name="connsiteX9" fmla="*/ 78559 w 6366280"/>
                <a:gd name="connsiteY9" fmla="*/ 525060 h 1065556"/>
                <a:gd name="connsiteX10" fmla="*/ 143478 w 6366280"/>
                <a:gd name="connsiteY10" fmla="*/ 302947 h 1065556"/>
                <a:gd name="connsiteX11" fmla="*/ 418640 w 6366280"/>
                <a:gd name="connsiteY11" fmla="*/ 376246 h 1065556"/>
                <a:gd name="connsiteX12" fmla="*/ 1368596 w 6366280"/>
                <a:gd name="connsiteY12" fmla="*/ 533619 h 1065556"/>
                <a:gd name="connsiteX13" fmla="*/ 2444917 w 6366280"/>
                <a:gd name="connsiteY13" fmla="*/ 312319 h 1065556"/>
                <a:gd name="connsiteX14" fmla="*/ 3354766 w 6366280"/>
                <a:gd name="connsiteY14" fmla="*/ 215695 h 1065556"/>
                <a:gd name="connsiteX15" fmla="*/ 4097682 w 6366280"/>
                <a:gd name="connsiteY15" fmla="*/ 340621 h 1065556"/>
                <a:gd name="connsiteX16" fmla="*/ 4591484 w 6366280"/>
                <a:gd name="connsiteY16" fmla="*/ 1 h 1065556"/>
                <a:gd name="connsiteX17" fmla="*/ 5106656 w 6366280"/>
                <a:gd name="connsiteY17" fmla="*/ 570614 h 1065556"/>
                <a:gd name="connsiteX18" fmla="*/ 5610085 w 6366280"/>
                <a:gd name="connsiteY18" fmla="*/ 588982 h 1065556"/>
                <a:gd name="connsiteX19" fmla="*/ 6085673 w 6366280"/>
                <a:gd name="connsiteY19" fmla="*/ 549816 h 1065556"/>
                <a:gd name="connsiteX20" fmla="*/ 6255307 w 6366280"/>
                <a:gd name="connsiteY20" fmla="*/ 507839 h 1065556"/>
                <a:gd name="connsiteX21" fmla="*/ 6357616 w 6366280"/>
                <a:gd name="connsiteY21" fmla="*/ 583897 h 1065556"/>
                <a:gd name="connsiteX22" fmla="*/ 6320501 w 6366280"/>
                <a:gd name="connsiteY22"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8816 h 1065556"/>
                <a:gd name="connsiteX7" fmla="*/ 2385737 w 6366280"/>
                <a:gd name="connsiteY7" fmla="*/ 561938 h 1065556"/>
                <a:gd name="connsiteX8" fmla="*/ 1309238 w 6366280"/>
                <a:gd name="connsiteY8" fmla="*/ 771102 h 1065556"/>
                <a:gd name="connsiteX9" fmla="*/ 323749 w 6366280"/>
                <a:gd name="connsiteY9" fmla="*/ 602689 h 1065556"/>
                <a:gd name="connsiteX10" fmla="*/ 78559 w 6366280"/>
                <a:gd name="connsiteY10" fmla="*/ 525060 h 1065556"/>
                <a:gd name="connsiteX11" fmla="*/ 143478 w 6366280"/>
                <a:gd name="connsiteY11" fmla="*/ 302947 h 1065556"/>
                <a:gd name="connsiteX12" fmla="*/ 418640 w 6366280"/>
                <a:gd name="connsiteY12" fmla="*/ 376246 h 1065556"/>
                <a:gd name="connsiteX13" fmla="*/ 1368596 w 6366280"/>
                <a:gd name="connsiteY13" fmla="*/ 533619 h 1065556"/>
                <a:gd name="connsiteX14" fmla="*/ 2444917 w 6366280"/>
                <a:gd name="connsiteY14" fmla="*/ 312319 h 1065556"/>
                <a:gd name="connsiteX15" fmla="*/ 3354766 w 6366280"/>
                <a:gd name="connsiteY15" fmla="*/ 215695 h 1065556"/>
                <a:gd name="connsiteX16" fmla="*/ 4097682 w 6366280"/>
                <a:gd name="connsiteY16" fmla="*/ 340621 h 1065556"/>
                <a:gd name="connsiteX17" fmla="*/ 4591484 w 6366280"/>
                <a:gd name="connsiteY17" fmla="*/ 1 h 1065556"/>
                <a:gd name="connsiteX18" fmla="*/ 5106656 w 6366280"/>
                <a:gd name="connsiteY18" fmla="*/ 570614 h 1065556"/>
                <a:gd name="connsiteX19" fmla="*/ 5610085 w 6366280"/>
                <a:gd name="connsiteY19" fmla="*/ 588982 h 1065556"/>
                <a:gd name="connsiteX20" fmla="*/ 6085673 w 6366280"/>
                <a:gd name="connsiteY20" fmla="*/ 549816 h 1065556"/>
                <a:gd name="connsiteX21" fmla="*/ 6255307 w 6366280"/>
                <a:gd name="connsiteY21" fmla="*/ 507839 h 1065556"/>
                <a:gd name="connsiteX22" fmla="*/ 6357616 w 6366280"/>
                <a:gd name="connsiteY22" fmla="*/ 583897 h 1065556"/>
                <a:gd name="connsiteX23" fmla="*/ 6320501 w 6366280"/>
                <a:gd name="connsiteY23" fmla="*/ 723866 h 1065556"/>
                <a:gd name="connsiteX0" fmla="*/ 7118402 w 7164181"/>
                <a:gd name="connsiteY0" fmla="*/ 723866 h 1065556"/>
                <a:gd name="connsiteX1" fmla="*/ 6800633 w 7164181"/>
                <a:gd name="connsiteY1" fmla="*/ 805097 h 1065556"/>
                <a:gd name="connsiteX2" fmla="*/ 6384876 w 7164181"/>
                <a:gd name="connsiteY2" fmla="*/ 850927 h 1065556"/>
                <a:gd name="connsiteX3" fmla="*/ 5856574 w 7164181"/>
                <a:gd name="connsiteY3" fmla="*/ 794367 h 1065556"/>
                <a:gd name="connsiteX4" fmla="*/ 5365015 w 7164181"/>
                <a:gd name="connsiteY4" fmla="*/ 1065383 h 1065556"/>
                <a:gd name="connsiteX5" fmla="*/ 4859129 w 7164181"/>
                <a:gd name="connsiteY5" fmla="*/ 568751 h 1065556"/>
                <a:gd name="connsiteX6" fmla="*/ 4196708 w 7164181"/>
                <a:gd name="connsiteY6" fmla="*/ 448816 h 1065556"/>
                <a:gd name="connsiteX7" fmla="*/ 3183638 w 7164181"/>
                <a:gd name="connsiteY7" fmla="*/ 561938 h 1065556"/>
                <a:gd name="connsiteX8" fmla="*/ 2107139 w 7164181"/>
                <a:gd name="connsiteY8" fmla="*/ 771102 h 1065556"/>
                <a:gd name="connsiteX9" fmla="*/ 1121650 w 7164181"/>
                <a:gd name="connsiteY9" fmla="*/ 602689 h 1065556"/>
                <a:gd name="connsiteX10" fmla="*/ 9505 w 7164181"/>
                <a:gd name="connsiteY10" fmla="*/ 412917 h 1065556"/>
                <a:gd name="connsiteX11" fmla="*/ 941379 w 7164181"/>
                <a:gd name="connsiteY11" fmla="*/ 302947 h 1065556"/>
                <a:gd name="connsiteX12" fmla="*/ 1216541 w 7164181"/>
                <a:gd name="connsiteY12" fmla="*/ 376246 h 1065556"/>
                <a:gd name="connsiteX13" fmla="*/ 2166497 w 7164181"/>
                <a:gd name="connsiteY13" fmla="*/ 533619 h 1065556"/>
                <a:gd name="connsiteX14" fmla="*/ 3242818 w 7164181"/>
                <a:gd name="connsiteY14" fmla="*/ 312319 h 1065556"/>
                <a:gd name="connsiteX15" fmla="*/ 4152667 w 7164181"/>
                <a:gd name="connsiteY15" fmla="*/ 215695 h 1065556"/>
                <a:gd name="connsiteX16" fmla="*/ 4895583 w 7164181"/>
                <a:gd name="connsiteY16" fmla="*/ 340621 h 1065556"/>
                <a:gd name="connsiteX17" fmla="*/ 5389385 w 7164181"/>
                <a:gd name="connsiteY17" fmla="*/ 1 h 1065556"/>
                <a:gd name="connsiteX18" fmla="*/ 5904557 w 7164181"/>
                <a:gd name="connsiteY18" fmla="*/ 570614 h 1065556"/>
                <a:gd name="connsiteX19" fmla="*/ 6407986 w 7164181"/>
                <a:gd name="connsiteY19" fmla="*/ 588982 h 1065556"/>
                <a:gd name="connsiteX20" fmla="*/ 6883574 w 7164181"/>
                <a:gd name="connsiteY20" fmla="*/ 549816 h 1065556"/>
                <a:gd name="connsiteX21" fmla="*/ 7053208 w 7164181"/>
                <a:gd name="connsiteY21" fmla="*/ 507839 h 1065556"/>
                <a:gd name="connsiteX22" fmla="*/ 7155517 w 7164181"/>
                <a:gd name="connsiteY22" fmla="*/ 583897 h 1065556"/>
                <a:gd name="connsiteX23" fmla="*/ 7118402 w 7164181"/>
                <a:gd name="connsiteY23" fmla="*/ 723866 h 1065556"/>
                <a:gd name="connsiteX0" fmla="*/ 7218118 w 7263897"/>
                <a:gd name="connsiteY0" fmla="*/ 723866 h 1065556"/>
                <a:gd name="connsiteX1" fmla="*/ 6900349 w 7263897"/>
                <a:gd name="connsiteY1" fmla="*/ 805097 h 1065556"/>
                <a:gd name="connsiteX2" fmla="*/ 6484592 w 7263897"/>
                <a:gd name="connsiteY2" fmla="*/ 850927 h 1065556"/>
                <a:gd name="connsiteX3" fmla="*/ 5956290 w 7263897"/>
                <a:gd name="connsiteY3" fmla="*/ 794367 h 1065556"/>
                <a:gd name="connsiteX4" fmla="*/ 5464731 w 7263897"/>
                <a:gd name="connsiteY4" fmla="*/ 1065383 h 1065556"/>
                <a:gd name="connsiteX5" fmla="*/ 4958845 w 7263897"/>
                <a:gd name="connsiteY5" fmla="*/ 568751 h 1065556"/>
                <a:gd name="connsiteX6" fmla="*/ 4296424 w 7263897"/>
                <a:gd name="connsiteY6" fmla="*/ 448816 h 1065556"/>
                <a:gd name="connsiteX7" fmla="*/ 3283354 w 7263897"/>
                <a:gd name="connsiteY7" fmla="*/ 561938 h 1065556"/>
                <a:gd name="connsiteX8" fmla="*/ 2206855 w 7263897"/>
                <a:gd name="connsiteY8" fmla="*/ 771102 h 1065556"/>
                <a:gd name="connsiteX9" fmla="*/ 1221366 w 7263897"/>
                <a:gd name="connsiteY9" fmla="*/ 602689 h 1065556"/>
                <a:gd name="connsiteX10" fmla="*/ 109221 w 7263897"/>
                <a:gd name="connsiteY10" fmla="*/ 412917 h 1065556"/>
                <a:gd name="connsiteX11" fmla="*/ 113756 w 7263897"/>
                <a:gd name="connsiteY11" fmla="*/ 208057 h 1065556"/>
                <a:gd name="connsiteX12" fmla="*/ 1316257 w 7263897"/>
                <a:gd name="connsiteY12" fmla="*/ 376246 h 1065556"/>
                <a:gd name="connsiteX13" fmla="*/ 2266213 w 7263897"/>
                <a:gd name="connsiteY13" fmla="*/ 533619 h 1065556"/>
                <a:gd name="connsiteX14" fmla="*/ 3342534 w 7263897"/>
                <a:gd name="connsiteY14" fmla="*/ 312319 h 1065556"/>
                <a:gd name="connsiteX15" fmla="*/ 4252383 w 7263897"/>
                <a:gd name="connsiteY15" fmla="*/ 215695 h 1065556"/>
                <a:gd name="connsiteX16" fmla="*/ 4995299 w 7263897"/>
                <a:gd name="connsiteY16" fmla="*/ 340621 h 1065556"/>
                <a:gd name="connsiteX17" fmla="*/ 5489101 w 7263897"/>
                <a:gd name="connsiteY17" fmla="*/ 1 h 1065556"/>
                <a:gd name="connsiteX18" fmla="*/ 6004273 w 7263897"/>
                <a:gd name="connsiteY18" fmla="*/ 570614 h 1065556"/>
                <a:gd name="connsiteX19" fmla="*/ 6507702 w 7263897"/>
                <a:gd name="connsiteY19" fmla="*/ 588982 h 1065556"/>
                <a:gd name="connsiteX20" fmla="*/ 6983290 w 7263897"/>
                <a:gd name="connsiteY20" fmla="*/ 549816 h 1065556"/>
                <a:gd name="connsiteX21" fmla="*/ 7152924 w 7263897"/>
                <a:gd name="connsiteY21" fmla="*/ 507839 h 1065556"/>
                <a:gd name="connsiteX22" fmla="*/ 7255233 w 7263897"/>
                <a:gd name="connsiteY22" fmla="*/ 583897 h 1065556"/>
                <a:gd name="connsiteX23" fmla="*/ 7218118 w 7263897"/>
                <a:gd name="connsiteY23" fmla="*/ 723866 h 1065556"/>
                <a:gd name="connsiteX0" fmla="*/ 7218118 w 7263897"/>
                <a:gd name="connsiteY0" fmla="*/ 723866 h 1065556"/>
                <a:gd name="connsiteX1" fmla="*/ 6900349 w 7263897"/>
                <a:gd name="connsiteY1" fmla="*/ 805097 h 1065556"/>
                <a:gd name="connsiteX2" fmla="*/ 6484592 w 7263897"/>
                <a:gd name="connsiteY2" fmla="*/ 850927 h 1065556"/>
                <a:gd name="connsiteX3" fmla="*/ 5956290 w 7263897"/>
                <a:gd name="connsiteY3" fmla="*/ 794367 h 1065556"/>
                <a:gd name="connsiteX4" fmla="*/ 5464731 w 7263897"/>
                <a:gd name="connsiteY4" fmla="*/ 1065383 h 1065556"/>
                <a:gd name="connsiteX5" fmla="*/ 4958845 w 7263897"/>
                <a:gd name="connsiteY5" fmla="*/ 568751 h 1065556"/>
                <a:gd name="connsiteX6" fmla="*/ 4296424 w 7263897"/>
                <a:gd name="connsiteY6" fmla="*/ 448816 h 1065556"/>
                <a:gd name="connsiteX7" fmla="*/ 3283354 w 7263897"/>
                <a:gd name="connsiteY7" fmla="*/ 561938 h 1065556"/>
                <a:gd name="connsiteX8" fmla="*/ 2206855 w 7263897"/>
                <a:gd name="connsiteY8" fmla="*/ 771102 h 1065556"/>
                <a:gd name="connsiteX9" fmla="*/ 1221366 w 7263897"/>
                <a:gd name="connsiteY9" fmla="*/ 602689 h 1065556"/>
                <a:gd name="connsiteX10" fmla="*/ 109221 w 7263897"/>
                <a:gd name="connsiteY10" fmla="*/ 412917 h 1065556"/>
                <a:gd name="connsiteX11" fmla="*/ 113756 w 7263897"/>
                <a:gd name="connsiteY11" fmla="*/ 208057 h 1065556"/>
                <a:gd name="connsiteX12" fmla="*/ 1316257 w 7263897"/>
                <a:gd name="connsiteY12" fmla="*/ 376246 h 1065556"/>
                <a:gd name="connsiteX13" fmla="*/ 2266213 w 7263897"/>
                <a:gd name="connsiteY13" fmla="*/ 533619 h 1065556"/>
                <a:gd name="connsiteX14" fmla="*/ 3342534 w 7263897"/>
                <a:gd name="connsiteY14" fmla="*/ 312319 h 1065556"/>
                <a:gd name="connsiteX15" fmla="*/ 4252383 w 7263897"/>
                <a:gd name="connsiteY15" fmla="*/ 215695 h 1065556"/>
                <a:gd name="connsiteX16" fmla="*/ 4995299 w 7263897"/>
                <a:gd name="connsiteY16" fmla="*/ 340621 h 1065556"/>
                <a:gd name="connsiteX17" fmla="*/ 5489101 w 7263897"/>
                <a:gd name="connsiteY17" fmla="*/ 1 h 1065556"/>
                <a:gd name="connsiteX18" fmla="*/ 6004273 w 7263897"/>
                <a:gd name="connsiteY18" fmla="*/ 570614 h 1065556"/>
                <a:gd name="connsiteX19" fmla="*/ 6507702 w 7263897"/>
                <a:gd name="connsiteY19" fmla="*/ 588982 h 1065556"/>
                <a:gd name="connsiteX20" fmla="*/ 6983290 w 7263897"/>
                <a:gd name="connsiteY20" fmla="*/ 549816 h 1065556"/>
                <a:gd name="connsiteX21" fmla="*/ 7152924 w 7263897"/>
                <a:gd name="connsiteY21" fmla="*/ 507839 h 1065556"/>
                <a:gd name="connsiteX22" fmla="*/ 7255233 w 7263897"/>
                <a:gd name="connsiteY22" fmla="*/ 583897 h 1065556"/>
                <a:gd name="connsiteX23" fmla="*/ 7218118 w 7263897"/>
                <a:gd name="connsiteY23" fmla="*/ 723866 h 1065556"/>
                <a:gd name="connsiteX0" fmla="*/ 7218118 w 7263897"/>
                <a:gd name="connsiteY0" fmla="*/ 723866 h 1065556"/>
                <a:gd name="connsiteX1" fmla="*/ 6900349 w 7263897"/>
                <a:gd name="connsiteY1" fmla="*/ 805097 h 1065556"/>
                <a:gd name="connsiteX2" fmla="*/ 6484592 w 7263897"/>
                <a:gd name="connsiteY2" fmla="*/ 850927 h 1065556"/>
                <a:gd name="connsiteX3" fmla="*/ 5956290 w 7263897"/>
                <a:gd name="connsiteY3" fmla="*/ 794367 h 1065556"/>
                <a:gd name="connsiteX4" fmla="*/ 5464731 w 7263897"/>
                <a:gd name="connsiteY4" fmla="*/ 1065383 h 1065556"/>
                <a:gd name="connsiteX5" fmla="*/ 4958845 w 7263897"/>
                <a:gd name="connsiteY5" fmla="*/ 568751 h 1065556"/>
                <a:gd name="connsiteX6" fmla="*/ 4296424 w 7263897"/>
                <a:gd name="connsiteY6" fmla="*/ 448816 h 1065556"/>
                <a:gd name="connsiteX7" fmla="*/ 3283354 w 7263897"/>
                <a:gd name="connsiteY7" fmla="*/ 561938 h 1065556"/>
                <a:gd name="connsiteX8" fmla="*/ 2206855 w 7263897"/>
                <a:gd name="connsiteY8" fmla="*/ 771102 h 1065556"/>
                <a:gd name="connsiteX9" fmla="*/ 1221366 w 7263897"/>
                <a:gd name="connsiteY9" fmla="*/ 602689 h 1065556"/>
                <a:gd name="connsiteX10" fmla="*/ 109221 w 7263897"/>
                <a:gd name="connsiteY10" fmla="*/ 412917 h 1065556"/>
                <a:gd name="connsiteX11" fmla="*/ 113756 w 7263897"/>
                <a:gd name="connsiteY11" fmla="*/ 208057 h 1065556"/>
                <a:gd name="connsiteX12" fmla="*/ 1316257 w 7263897"/>
                <a:gd name="connsiteY12" fmla="*/ 376246 h 1065556"/>
                <a:gd name="connsiteX13" fmla="*/ 2266213 w 7263897"/>
                <a:gd name="connsiteY13" fmla="*/ 533619 h 1065556"/>
                <a:gd name="connsiteX14" fmla="*/ 3342534 w 7263897"/>
                <a:gd name="connsiteY14" fmla="*/ 312319 h 1065556"/>
                <a:gd name="connsiteX15" fmla="*/ 4252383 w 7263897"/>
                <a:gd name="connsiteY15" fmla="*/ 215695 h 1065556"/>
                <a:gd name="connsiteX16" fmla="*/ 4995299 w 7263897"/>
                <a:gd name="connsiteY16" fmla="*/ 340621 h 1065556"/>
                <a:gd name="connsiteX17" fmla="*/ 5489101 w 7263897"/>
                <a:gd name="connsiteY17" fmla="*/ 1 h 1065556"/>
                <a:gd name="connsiteX18" fmla="*/ 6004273 w 7263897"/>
                <a:gd name="connsiteY18" fmla="*/ 570614 h 1065556"/>
                <a:gd name="connsiteX19" fmla="*/ 6507702 w 7263897"/>
                <a:gd name="connsiteY19" fmla="*/ 588982 h 1065556"/>
                <a:gd name="connsiteX20" fmla="*/ 6983290 w 7263897"/>
                <a:gd name="connsiteY20" fmla="*/ 549816 h 1065556"/>
                <a:gd name="connsiteX21" fmla="*/ 7152924 w 7263897"/>
                <a:gd name="connsiteY21" fmla="*/ 507839 h 1065556"/>
                <a:gd name="connsiteX22" fmla="*/ 7255233 w 7263897"/>
                <a:gd name="connsiteY22" fmla="*/ 583897 h 1065556"/>
                <a:gd name="connsiteX23" fmla="*/ 7218118 w 7263897"/>
                <a:gd name="connsiteY23" fmla="*/ 723866 h 1065556"/>
                <a:gd name="connsiteX0" fmla="*/ 7218118 w 7263897"/>
                <a:gd name="connsiteY0" fmla="*/ 723866 h 1065556"/>
                <a:gd name="connsiteX1" fmla="*/ 6900349 w 7263897"/>
                <a:gd name="connsiteY1" fmla="*/ 805097 h 1065556"/>
                <a:gd name="connsiteX2" fmla="*/ 6484592 w 7263897"/>
                <a:gd name="connsiteY2" fmla="*/ 850927 h 1065556"/>
                <a:gd name="connsiteX3" fmla="*/ 5956290 w 7263897"/>
                <a:gd name="connsiteY3" fmla="*/ 794367 h 1065556"/>
                <a:gd name="connsiteX4" fmla="*/ 5464731 w 7263897"/>
                <a:gd name="connsiteY4" fmla="*/ 1065383 h 1065556"/>
                <a:gd name="connsiteX5" fmla="*/ 4958845 w 7263897"/>
                <a:gd name="connsiteY5" fmla="*/ 568751 h 1065556"/>
                <a:gd name="connsiteX6" fmla="*/ 4296424 w 7263897"/>
                <a:gd name="connsiteY6" fmla="*/ 448816 h 1065556"/>
                <a:gd name="connsiteX7" fmla="*/ 3283354 w 7263897"/>
                <a:gd name="connsiteY7" fmla="*/ 561938 h 1065556"/>
                <a:gd name="connsiteX8" fmla="*/ 2206855 w 7263897"/>
                <a:gd name="connsiteY8" fmla="*/ 771102 h 1065556"/>
                <a:gd name="connsiteX9" fmla="*/ 1221366 w 7263897"/>
                <a:gd name="connsiteY9" fmla="*/ 602689 h 1065556"/>
                <a:gd name="connsiteX10" fmla="*/ 109221 w 7263897"/>
                <a:gd name="connsiteY10" fmla="*/ 412917 h 1065556"/>
                <a:gd name="connsiteX11" fmla="*/ 113756 w 7263897"/>
                <a:gd name="connsiteY11" fmla="*/ 208057 h 1065556"/>
                <a:gd name="connsiteX12" fmla="*/ 1316257 w 7263897"/>
                <a:gd name="connsiteY12" fmla="*/ 376246 h 1065556"/>
                <a:gd name="connsiteX13" fmla="*/ 2266213 w 7263897"/>
                <a:gd name="connsiteY13" fmla="*/ 533619 h 1065556"/>
                <a:gd name="connsiteX14" fmla="*/ 3342534 w 7263897"/>
                <a:gd name="connsiteY14" fmla="*/ 312319 h 1065556"/>
                <a:gd name="connsiteX15" fmla="*/ 4252383 w 7263897"/>
                <a:gd name="connsiteY15" fmla="*/ 215695 h 1065556"/>
                <a:gd name="connsiteX16" fmla="*/ 4995299 w 7263897"/>
                <a:gd name="connsiteY16" fmla="*/ 340621 h 1065556"/>
                <a:gd name="connsiteX17" fmla="*/ 5489101 w 7263897"/>
                <a:gd name="connsiteY17" fmla="*/ 1 h 1065556"/>
                <a:gd name="connsiteX18" fmla="*/ 6004273 w 7263897"/>
                <a:gd name="connsiteY18" fmla="*/ 570614 h 1065556"/>
                <a:gd name="connsiteX19" fmla="*/ 6507702 w 7263897"/>
                <a:gd name="connsiteY19" fmla="*/ 588982 h 1065556"/>
                <a:gd name="connsiteX20" fmla="*/ 6983290 w 7263897"/>
                <a:gd name="connsiteY20" fmla="*/ 549816 h 1065556"/>
                <a:gd name="connsiteX21" fmla="*/ 7152924 w 7263897"/>
                <a:gd name="connsiteY21" fmla="*/ 507839 h 1065556"/>
                <a:gd name="connsiteX22" fmla="*/ 7255233 w 7263897"/>
                <a:gd name="connsiteY22" fmla="*/ 583897 h 1065556"/>
                <a:gd name="connsiteX23" fmla="*/ 7218118 w 7263897"/>
                <a:gd name="connsiteY23" fmla="*/ 723866 h 1065556"/>
                <a:gd name="connsiteX0" fmla="*/ 7218118 w 7263897"/>
                <a:gd name="connsiteY0" fmla="*/ 723866 h 1065556"/>
                <a:gd name="connsiteX1" fmla="*/ 6900349 w 7263897"/>
                <a:gd name="connsiteY1" fmla="*/ 805097 h 1065556"/>
                <a:gd name="connsiteX2" fmla="*/ 6484592 w 7263897"/>
                <a:gd name="connsiteY2" fmla="*/ 850927 h 1065556"/>
                <a:gd name="connsiteX3" fmla="*/ 5956290 w 7263897"/>
                <a:gd name="connsiteY3" fmla="*/ 794367 h 1065556"/>
                <a:gd name="connsiteX4" fmla="*/ 5464731 w 7263897"/>
                <a:gd name="connsiteY4" fmla="*/ 1065383 h 1065556"/>
                <a:gd name="connsiteX5" fmla="*/ 4958845 w 7263897"/>
                <a:gd name="connsiteY5" fmla="*/ 568751 h 1065556"/>
                <a:gd name="connsiteX6" fmla="*/ 4296424 w 7263897"/>
                <a:gd name="connsiteY6" fmla="*/ 448816 h 1065556"/>
                <a:gd name="connsiteX7" fmla="*/ 3283354 w 7263897"/>
                <a:gd name="connsiteY7" fmla="*/ 561938 h 1065556"/>
                <a:gd name="connsiteX8" fmla="*/ 2206855 w 7263897"/>
                <a:gd name="connsiteY8" fmla="*/ 771102 h 1065556"/>
                <a:gd name="connsiteX9" fmla="*/ 1221366 w 7263897"/>
                <a:gd name="connsiteY9" fmla="*/ 602689 h 1065556"/>
                <a:gd name="connsiteX10" fmla="*/ 109221 w 7263897"/>
                <a:gd name="connsiteY10" fmla="*/ 412917 h 1065556"/>
                <a:gd name="connsiteX11" fmla="*/ 113756 w 7263897"/>
                <a:gd name="connsiteY11" fmla="*/ 208057 h 1065556"/>
                <a:gd name="connsiteX12" fmla="*/ 1316257 w 7263897"/>
                <a:gd name="connsiteY12" fmla="*/ 376246 h 1065556"/>
                <a:gd name="connsiteX13" fmla="*/ 2266213 w 7263897"/>
                <a:gd name="connsiteY13" fmla="*/ 533619 h 1065556"/>
                <a:gd name="connsiteX14" fmla="*/ 3342534 w 7263897"/>
                <a:gd name="connsiteY14" fmla="*/ 312319 h 1065556"/>
                <a:gd name="connsiteX15" fmla="*/ 4252383 w 7263897"/>
                <a:gd name="connsiteY15" fmla="*/ 215695 h 1065556"/>
                <a:gd name="connsiteX16" fmla="*/ 4995299 w 7263897"/>
                <a:gd name="connsiteY16" fmla="*/ 340621 h 1065556"/>
                <a:gd name="connsiteX17" fmla="*/ 5489101 w 7263897"/>
                <a:gd name="connsiteY17" fmla="*/ 1 h 1065556"/>
                <a:gd name="connsiteX18" fmla="*/ 6004273 w 7263897"/>
                <a:gd name="connsiteY18" fmla="*/ 570614 h 1065556"/>
                <a:gd name="connsiteX19" fmla="*/ 6507702 w 7263897"/>
                <a:gd name="connsiteY19" fmla="*/ 588982 h 1065556"/>
                <a:gd name="connsiteX20" fmla="*/ 6983290 w 7263897"/>
                <a:gd name="connsiteY20" fmla="*/ 549816 h 1065556"/>
                <a:gd name="connsiteX21" fmla="*/ 7152924 w 7263897"/>
                <a:gd name="connsiteY21" fmla="*/ 507839 h 1065556"/>
                <a:gd name="connsiteX22" fmla="*/ 7255233 w 7263897"/>
                <a:gd name="connsiteY22" fmla="*/ 583897 h 1065556"/>
                <a:gd name="connsiteX23" fmla="*/ 7218118 w 7263897"/>
                <a:gd name="connsiteY23" fmla="*/ 723866 h 1065556"/>
                <a:gd name="connsiteX0" fmla="*/ 7218118 w 7263897"/>
                <a:gd name="connsiteY0" fmla="*/ 723866 h 1065556"/>
                <a:gd name="connsiteX1" fmla="*/ 6900349 w 7263897"/>
                <a:gd name="connsiteY1" fmla="*/ 805097 h 1065556"/>
                <a:gd name="connsiteX2" fmla="*/ 6484592 w 7263897"/>
                <a:gd name="connsiteY2" fmla="*/ 850927 h 1065556"/>
                <a:gd name="connsiteX3" fmla="*/ 5956290 w 7263897"/>
                <a:gd name="connsiteY3" fmla="*/ 794367 h 1065556"/>
                <a:gd name="connsiteX4" fmla="*/ 5464731 w 7263897"/>
                <a:gd name="connsiteY4" fmla="*/ 1065383 h 1065556"/>
                <a:gd name="connsiteX5" fmla="*/ 4958845 w 7263897"/>
                <a:gd name="connsiteY5" fmla="*/ 568751 h 1065556"/>
                <a:gd name="connsiteX6" fmla="*/ 4296424 w 7263897"/>
                <a:gd name="connsiteY6" fmla="*/ 448816 h 1065556"/>
                <a:gd name="connsiteX7" fmla="*/ 3283354 w 7263897"/>
                <a:gd name="connsiteY7" fmla="*/ 561938 h 1065556"/>
                <a:gd name="connsiteX8" fmla="*/ 2206855 w 7263897"/>
                <a:gd name="connsiteY8" fmla="*/ 771102 h 1065556"/>
                <a:gd name="connsiteX9" fmla="*/ 1221366 w 7263897"/>
                <a:gd name="connsiteY9" fmla="*/ 602689 h 1065556"/>
                <a:gd name="connsiteX10" fmla="*/ 109221 w 7263897"/>
                <a:gd name="connsiteY10" fmla="*/ 412917 h 1065556"/>
                <a:gd name="connsiteX11" fmla="*/ 113756 w 7263897"/>
                <a:gd name="connsiteY11" fmla="*/ 208057 h 1065556"/>
                <a:gd name="connsiteX12" fmla="*/ 1316257 w 7263897"/>
                <a:gd name="connsiteY12" fmla="*/ 376246 h 1065556"/>
                <a:gd name="connsiteX13" fmla="*/ 2266213 w 7263897"/>
                <a:gd name="connsiteY13" fmla="*/ 533619 h 1065556"/>
                <a:gd name="connsiteX14" fmla="*/ 3342534 w 7263897"/>
                <a:gd name="connsiteY14" fmla="*/ 312319 h 1065556"/>
                <a:gd name="connsiteX15" fmla="*/ 4252383 w 7263897"/>
                <a:gd name="connsiteY15" fmla="*/ 215695 h 1065556"/>
                <a:gd name="connsiteX16" fmla="*/ 4995299 w 7263897"/>
                <a:gd name="connsiteY16" fmla="*/ 340621 h 1065556"/>
                <a:gd name="connsiteX17" fmla="*/ 5489101 w 7263897"/>
                <a:gd name="connsiteY17" fmla="*/ 1 h 1065556"/>
                <a:gd name="connsiteX18" fmla="*/ 6004273 w 7263897"/>
                <a:gd name="connsiteY18" fmla="*/ 570614 h 1065556"/>
                <a:gd name="connsiteX19" fmla="*/ 6507702 w 7263897"/>
                <a:gd name="connsiteY19" fmla="*/ 588982 h 1065556"/>
                <a:gd name="connsiteX20" fmla="*/ 6983290 w 7263897"/>
                <a:gd name="connsiteY20" fmla="*/ 549816 h 1065556"/>
                <a:gd name="connsiteX21" fmla="*/ 7152924 w 7263897"/>
                <a:gd name="connsiteY21" fmla="*/ 507839 h 1065556"/>
                <a:gd name="connsiteX22" fmla="*/ 7255233 w 7263897"/>
                <a:gd name="connsiteY22" fmla="*/ 583897 h 1065556"/>
                <a:gd name="connsiteX23" fmla="*/ 7218118 w 7263897"/>
                <a:gd name="connsiteY23" fmla="*/ 723866 h 1065556"/>
                <a:gd name="connsiteX0" fmla="*/ 7218118 w 7263897"/>
                <a:gd name="connsiteY0" fmla="*/ 723866 h 1065556"/>
                <a:gd name="connsiteX1" fmla="*/ 6900349 w 7263897"/>
                <a:gd name="connsiteY1" fmla="*/ 805097 h 1065556"/>
                <a:gd name="connsiteX2" fmla="*/ 6484592 w 7263897"/>
                <a:gd name="connsiteY2" fmla="*/ 850927 h 1065556"/>
                <a:gd name="connsiteX3" fmla="*/ 5956290 w 7263897"/>
                <a:gd name="connsiteY3" fmla="*/ 794367 h 1065556"/>
                <a:gd name="connsiteX4" fmla="*/ 5464731 w 7263897"/>
                <a:gd name="connsiteY4" fmla="*/ 1065383 h 1065556"/>
                <a:gd name="connsiteX5" fmla="*/ 4958845 w 7263897"/>
                <a:gd name="connsiteY5" fmla="*/ 568751 h 1065556"/>
                <a:gd name="connsiteX6" fmla="*/ 4296424 w 7263897"/>
                <a:gd name="connsiteY6" fmla="*/ 448816 h 1065556"/>
                <a:gd name="connsiteX7" fmla="*/ 3283354 w 7263897"/>
                <a:gd name="connsiteY7" fmla="*/ 561938 h 1065556"/>
                <a:gd name="connsiteX8" fmla="*/ 2206855 w 7263897"/>
                <a:gd name="connsiteY8" fmla="*/ 771102 h 1065556"/>
                <a:gd name="connsiteX9" fmla="*/ 1221366 w 7263897"/>
                <a:gd name="connsiteY9" fmla="*/ 602689 h 1065556"/>
                <a:gd name="connsiteX10" fmla="*/ 109221 w 7263897"/>
                <a:gd name="connsiteY10" fmla="*/ 412917 h 1065556"/>
                <a:gd name="connsiteX11" fmla="*/ 113756 w 7263897"/>
                <a:gd name="connsiteY11" fmla="*/ 208057 h 1065556"/>
                <a:gd name="connsiteX12" fmla="*/ 378135 w 7263897"/>
                <a:gd name="connsiteY12" fmla="*/ 227440 h 1065556"/>
                <a:gd name="connsiteX13" fmla="*/ 1316257 w 7263897"/>
                <a:gd name="connsiteY13" fmla="*/ 376246 h 1065556"/>
                <a:gd name="connsiteX14" fmla="*/ 2266213 w 7263897"/>
                <a:gd name="connsiteY14" fmla="*/ 533619 h 1065556"/>
                <a:gd name="connsiteX15" fmla="*/ 3342534 w 7263897"/>
                <a:gd name="connsiteY15" fmla="*/ 312319 h 1065556"/>
                <a:gd name="connsiteX16" fmla="*/ 4252383 w 7263897"/>
                <a:gd name="connsiteY16" fmla="*/ 215695 h 1065556"/>
                <a:gd name="connsiteX17" fmla="*/ 4995299 w 7263897"/>
                <a:gd name="connsiteY17" fmla="*/ 340621 h 1065556"/>
                <a:gd name="connsiteX18" fmla="*/ 5489101 w 7263897"/>
                <a:gd name="connsiteY18" fmla="*/ 1 h 1065556"/>
                <a:gd name="connsiteX19" fmla="*/ 6004273 w 7263897"/>
                <a:gd name="connsiteY19" fmla="*/ 570614 h 1065556"/>
                <a:gd name="connsiteX20" fmla="*/ 6507702 w 7263897"/>
                <a:gd name="connsiteY20" fmla="*/ 588982 h 1065556"/>
                <a:gd name="connsiteX21" fmla="*/ 6983290 w 7263897"/>
                <a:gd name="connsiteY21" fmla="*/ 549816 h 1065556"/>
                <a:gd name="connsiteX22" fmla="*/ 7152924 w 7263897"/>
                <a:gd name="connsiteY22" fmla="*/ 507839 h 1065556"/>
                <a:gd name="connsiteX23" fmla="*/ 7255233 w 7263897"/>
                <a:gd name="connsiteY23" fmla="*/ 583897 h 1065556"/>
                <a:gd name="connsiteX24" fmla="*/ 7218118 w 7263897"/>
                <a:gd name="connsiteY24" fmla="*/ 723866 h 1065556"/>
                <a:gd name="connsiteX0" fmla="*/ 7218118 w 7263897"/>
                <a:gd name="connsiteY0" fmla="*/ 723866 h 1065556"/>
                <a:gd name="connsiteX1" fmla="*/ 6900349 w 7263897"/>
                <a:gd name="connsiteY1" fmla="*/ 805097 h 1065556"/>
                <a:gd name="connsiteX2" fmla="*/ 6484592 w 7263897"/>
                <a:gd name="connsiteY2" fmla="*/ 850927 h 1065556"/>
                <a:gd name="connsiteX3" fmla="*/ 5956290 w 7263897"/>
                <a:gd name="connsiteY3" fmla="*/ 794367 h 1065556"/>
                <a:gd name="connsiteX4" fmla="*/ 5464731 w 7263897"/>
                <a:gd name="connsiteY4" fmla="*/ 1065383 h 1065556"/>
                <a:gd name="connsiteX5" fmla="*/ 4958845 w 7263897"/>
                <a:gd name="connsiteY5" fmla="*/ 568751 h 1065556"/>
                <a:gd name="connsiteX6" fmla="*/ 4296424 w 7263897"/>
                <a:gd name="connsiteY6" fmla="*/ 448816 h 1065556"/>
                <a:gd name="connsiteX7" fmla="*/ 3283354 w 7263897"/>
                <a:gd name="connsiteY7" fmla="*/ 561938 h 1065556"/>
                <a:gd name="connsiteX8" fmla="*/ 2206855 w 7263897"/>
                <a:gd name="connsiteY8" fmla="*/ 771102 h 1065556"/>
                <a:gd name="connsiteX9" fmla="*/ 1221366 w 7263897"/>
                <a:gd name="connsiteY9" fmla="*/ 602689 h 1065556"/>
                <a:gd name="connsiteX10" fmla="*/ 109221 w 7263897"/>
                <a:gd name="connsiteY10" fmla="*/ 412917 h 1065556"/>
                <a:gd name="connsiteX11" fmla="*/ 113756 w 7263897"/>
                <a:gd name="connsiteY11" fmla="*/ 208057 h 1065556"/>
                <a:gd name="connsiteX12" fmla="*/ 378135 w 7263897"/>
                <a:gd name="connsiteY12" fmla="*/ 227440 h 1065556"/>
                <a:gd name="connsiteX13" fmla="*/ 1316257 w 7263897"/>
                <a:gd name="connsiteY13" fmla="*/ 376246 h 1065556"/>
                <a:gd name="connsiteX14" fmla="*/ 2266213 w 7263897"/>
                <a:gd name="connsiteY14" fmla="*/ 533619 h 1065556"/>
                <a:gd name="connsiteX15" fmla="*/ 3342534 w 7263897"/>
                <a:gd name="connsiteY15" fmla="*/ 312319 h 1065556"/>
                <a:gd name="connsiteX16" fmla="*/ 4252383 w 7263897"/>
                <a:gd name="connsiteY16" fmla="*/ 215695 h 1065556"/>
                <a:gd name="connsiteX17" fmla="*/ 4995299 w 7263897"/>
                <a:gd name="connsiteY17" fmla="*/ 340621 h 1065556"/>
                <a:gd name="connsiteX18" fmla="*/ 5489101 w 7263897"/>
                <a:gd name="connsiteY18" fmla="*/ 1 h 1065556"/>
                <a:gd name="connsiteX19" fmla="*/ 6004273 w 7263897"/>
                <a:gd name="connsiteY19" fmla="*/ 570614 h 1065556"/>
                <a:gd name="connsiteX20" fmla="*/ 6507702 w 7263897"/>
                <a:gd name="connsiteY20" fmla="*/ 588982 h 1065556"/>
                <a:gd name="connsiteX21" fmla="*/ 6983290 w 7263897"/>
                <a:gd name="connsiteY21" fmla="*/ 549816 h 1065556"/>
                <a:gd name="connsiteX22" fmla="*/ 7152924 w 7263897"/>
                <a:gd name="connsiteY22" fmla="*/ 507839 h 1065556"/>
                <a:gd name="connsiteX23" fmla="*/ 7255233 w 7263897"/>
                <a:gd name="connsiteY23" fmla="*/ 583897 h 1065556"/>
                <a:gd name="connsiteX24" fmla="*/ 7218118 w 7263897"/>
                <a:gd name="connsiteY24" fmla="*/ 723866 h 1065556"/>
                <a:gd name="connsiteX0" fmla="*/ 7218118 w 7263897"/>
                <a:gd name="connsiteY0" fmla="*/ 723866 h 1065556"/>
                <a:gd name="connsiteX1" fmla="*/ 6900349 w 7263897"/>
                <a:gd name="connsiteY1" fmla="*/ 805097 h 1065556"/>
                <a:gd name="connsiteX2" fmla="*/ 6484592 w 7263897"/>
                <a:gd name="connsiteY2" fmla="*/ 850927 h 1065556"/>
                <a:gd name="connsiteX3" fmla="*/ 5956290 w 7263897"/>
                <a:gd name="connsiteY3" fmla="*/ 794367 h 1065556"/>
                <a:gd name="connsiteX4" fmla="*/ 5464731 w 7263897"/>
                <a:gd name="connsiteY4" fmla="*/ 1065383 h 1065556"/>
                <a:gd name="connsiteX5" fmla="*/ 4958845 w 7263897"/>
                <a:gd name="connsiteY5" fmla="*/ 568751 h 1065556"/>
                <a:gd name="connsiteX6" fmla="*/ 4296424 w 7263897"/>
                <a:gd name="connsiteY6" fmla="*/ 448816 h 1065556"/>
                <a:gd name="connsiteX7" fmla="*/ 3283354 w 7263897"/>
                <a:gd name="connsiteY7" fmla="*/ 561938 h 1065556"/>
                <a:gd name="connsiteX8" fmla="*/ 2206855 w 7263897"/>
                <a:gd name="connsiteY8" fmla="*/ 771102 h 1065556"/>
                <a:gd name="connsiteX9" fmla="*/ 1221366 w 7263897"/>
                <a:gd name="connsiteY9" fmla="*/ 602689 h 1065556"/>
                <a:gd name="connsiteX10" fmla="*/ 369509 w 7263897"/>
                <a:gd name="connsiteY10" fmla="*/ 477606 h 1065556"/>
                <a:gd name="connsiteX11" fmla="*/ 109221 w 7263897"/>
                <a:gd name="connsiteY11" fmla="*/ 412917 h 1065556"/>
                <a:gd name="connsiteX12" fmla="*/ 113756 w 7263897"/>
                <a:gd name="connsiteY12" fmla="*/ 208057 h 1065556"/>
                <a:gd name="connsiteX13" fmla="*/ 378135 w 7263897"/>
                <a:gd name="connsiteY13" fmla="*/ 227440 h 1065556"/>
                <a:gd name="connsiteX14" fmla="*/ 1316257 w 7263897"/>
                <a:gd name="connsiteY14" fmla="*/ 376246 h 1065556"/>
                <a:gd name="connsiteX15" fmla="*/ 2266213 w 7263897"/>
                <a:gd name="connsiteY15" fmla="*/ 533619 h 1065556"/>
                <a:gd name="connsiteX16" fmla="*/ 3342534 w 7263897"/>
                <a:gd name="connsiteY16" fmla="*/ 312319 h 1065556"/>
                <a:gd name="connsiteX17" fmla="*/ 4252383 w 7263897"/>
                <a:gd name="connsiteY17" fmla="*/ 215695 h 1065556"/>
                <a:gd name="connsiteX18" fmla="*/ 4995299 w 7263897"/>
                <a:gd name="connsiteY18" fmla="*/ 340621 h 1065556"/>
                <a:gd name="connsiteX19" fmla="*/ 5489101 w 7263897"/>
                <a:gd name="connsiteY19" fmla="*/ 1 h 1065556"/>
                <a:gd name="connsiteX20" fmla="*/ 6004273 w 7263897"/>
                <a:gd name="connsiteY20" fmla="*/ 570614 h 1065556"/>
                <a:gd name="connsiteX21" fmla="*/ 6507702 w 7263897"/>
                <a:gd name="connsiteY21" fmla="*/ 588982 h 1065556"/>
                <a:gd name="connsiteX22" fmla="*/ 6983290 w 7263897"/>
                <a:gd name="connsiteY22" fmla="*/ 549816 h 1065556"/>
                <a:gd name="connsiteX23" fmla="*/ 7152924 w 7263897"/>
                <a:gd name="connsiteY23" fmla="*/ 507839 h 1065556"/>
                <a:gd name="connsiteX24" fmla="*/ 7255233 w 7263897"/>
                <a:gd name="connsiteY24" fmla="*/ 583897 h 1065556"/>
                <a:gd name="connsiteX25" fmla="*/ 7218118 w 7263897"/>
                <a:gd name="connsiteY25" fmla="*/ 723866 h 1065556"/>
                <a:gd name="connsiteX0" fmla="*/ 7218118 w 7263897"/>
                <a:gd name="connsiteY0" fmla="*/ 723866 h 1065556"/>
                <a:gd name="connsiteX1" fmla="*/ 6900349 w 7263897"/>
                <a:gd name="connsiteY1" fmla="*/ 805097 h 1065556"/>
                <a:gd name="connsiteX2" fmla="*/ 6484592 w 7263897"/>
                <a:gd name="connsiteY2" fmla="*/ 850927 h 1065556"/>
                <a:gd name="connsiteX3" fmla="*/ 5956290 w 7263897"/>
                <a:gd name="connsiteY3" fmla="*/ 794367 h 1065556"/>
                <a:gd name="connsiteX4" fmla="*/ 5464731 w 7263897"/>
                <a:gd name="connsiteY4" fmla="*/ 1065383 h 1065556"/>
                <a:gd name="connsiteX5" fmla="*/ 4958845 w 7263897"/>
                <a:gd name="connsiteY5" fmla="*/ 568751 h 1065556"/>
                <a:gd name="connsiteX6" fmla="*/ 4296424 w 7263897"/>
                <a:gd name="connsiteY6" fmla="*/ 448816 h 1065556"/>
                <a:gd name="connsiteX7" fmla="*/ 3283354 w 7263897"/>
                <a:gd name="connsiteY7" fmla="*/ 561938 h 1065556"/>
                <a:gd name="connsiteX8" fmla="*/ 2206855 w 7263897"/>
                <a:gd name="connsiteY8" fmla="*/ 771102 h 1065556"/>
                <a:gd name="connsiteX9" fmla="*/ 1221366 w 7263897"/>
                <a:gd name="connsiteY9" fmla="*/ 602689 h 1065556"/>
                <a:gd name="connsiteX10" fmla="*/ 369509 w 7263897"/>
                <a:gd name="connsiteY10" fmla="*/ 477606 h 1065556"/>
                <a:gd name="connsiteX11" fmla="*/ 109221 w 7263897"/>
                <a:gd name="connsiteY11" fmla="*/ 412917 h 1065556"/>
                <a:gd name="connsiteX12" fmla="*/ 113756 w 7263897"/>
                <a:gd name="connsiteY12" fmla="*/ 208057 h 1065556"/>
                <a:gd name="connsiteX13" fmla="*/ 378135 w 7263897"/>
                <a:gd name="connsiteY13" fmla="*/ 227440 h 1065556"/>
                <a:gd name="connsiteX14" fmla="*/ 1316257 w 7263897"/>
                <a:gd name="connsiteY14" fmla="*/ 376246 h 1065556"/>
                <a:gd name="connsiteX15" fmla="*/ 2266213 w 7263897"/>
                <a:gd name="connsiteY15" fmla="*/ 533619 h 1065556"/>
                <a:gd name="connsiteX16" fmla="*/ 3342534 w 7263897"/>
                <a:gd name="connsiteY16" fmla="*/ 312319 h 1065556"/>
                <a:gd name="connsiteX17" fmla="*/ 4252383 w 7263897"/>
                <a:gd name="connsiteY17" fmla="*/ 215695 h 1065556"/>
                <a:gd name="connsiteX18" fmla="*/ 4995299 w 7263897"/>
                <a:gd name="connsiteY18" fmla="*/ 340621 h 1065556"/>
                <a:gd name="connsiteX19" fmla="*/ 5489101 w 7263897"/>
                <a:gd name="connsiteY19" fmla="*/ 1 h 1065556"/>
                <a:gd name="connsiteX20" fmla="*/ 6004273 w 7263897"/>
                <a:gd name="connsiteY20" fmla="*/ 570614 h 1065556"/>
                <a:gd name="connsiteX21" fmla="*/ 6507702 w 7263897"/>
                <a:gd name="connsiteY21" fmla="*/ 588982 h 1065556"/>
                <a:gd name="connsiteX22" fmla="*/ 6983290 w 7263897"/>
                <a:gd name="connsiteY22" fmla="*/ 549816 h 1065556"/>
                <a:gd name="connsiteX23" fmla="*/ 7152924 w 7263897"/>
                <a:gd name="connsiteY23" fmla="*/ 507839 h 1065556"/>
                <a:gd name="connsiteX24" fmla="*/ 7255233 w 7263897"/>
                <a:gd name="connsiteY24" fmla="*/ 583897 h 1065556"/>
                <a:gd name="connsiteX25" fmla="*/ 7218118 w 7263897"/>
                <a:gd name="connsiteY25" fmla="*/ 723866 h 1065556"/>
                <a:gd name="connsiteX0" fmla="*/ 7218118 w 7263897"/>
                <a:gd name="connsiteY0" fmla="*/ 723866 h 1065556"/>
                <a:gd name="connsiteX1" fmla="*/ 6900349 w 7263897"/>
                <a:gd name="connsiteY1" fmla="*/ 805097 h 1065556"/>
                <a:gd name="connsiteX2" fmla="*/ 6484592 w 7263897"/>
                <a:gd name="connsiteY2" fmla="*/ 850927 h 1065556"/>
                <a:gd name="connsiteX3" fmla="*/ 5956290 w 7263897"/>
                <a:gd name="connsiteY3" fmla="*/ 794367 h 1065556"/>
                <a:gd name="connsiteX4" fmla="*/ 5464731 w 7263897"/>
                <a:gd name="connsiteY4" fmla="*/ 1065383 h 1065556"/>
                <a:gd name="connsiteX5" fmla="*/ 4958845 w 7263897"/>
                <a:gd name="connsiteY5" fmla="*/ 568751 h 1065556"/>
                <a:gd name="connsiteX6" fmla="*/ 4296424 w 7263897"/>
                <a:gd name="connsiteY6" fmla="*/ 448816 h 1065556"/>
                <a:gd name="connsiteX7" fmla="*/ 3283354 w 7263897"/>
                <a:gd name="connsiteY7" fmla="*/ 561938 h 1065556"/>
                <a:gd name="connsiteX8" fmla="*/ 2206855 w 7263897"/>
                <a:gd name="connsiteY8" fmla="*/ 771102 h 1065556"/>
                <a:gd name="connsiteX9" fmla="*/ 1221366 w 7263897"/>
                <a:gd name="connsiteY9" fmla="*/ 602689 h 1065556"/>
                <a:gd name="connsiteX10" fmla="*/ 401858 w 7263897"/>
                <a:gd name="connsiteY10" fmla="*/ 434473 h 1065556"/>
                <a:gd name="connsiteX11" fmla="*/ 109221 w 7263897"/>
                <a:gd name="connsiteY11" fmla="*/ 412917 h 1065556"/>
                <a:gd name="connsiteX12" fmla="*/ 113756 w 7263897"/>
                <a:gd name="connsiteY12" fmla="*/ 208057 h 1065556"/>
                <a:gd name="connsiteX13" fmla="*/ 378135 w 7263897"/>
                <a:gd name="connsiteY13" fmla="*/ 227440 h 1065556"/>
                <a:gd name="connsiteX14" fmla="*/ 1316257 w 7263897"/>
                <a:gd name="connsiteY14" fmla="*/ 376246 h 1065556"/>
                <a:gd name="connsiteX15" fmla="*/ 2266213 w 7263897"/>
                <a:gd name="connsiteY15" fmla="*/ 533619 h 1065556"/>
                <a:gd name="connsiteX16" fmla="*/ 3342534 w 7263897"/>
                <a:gd name="connsiteY16" fmla="*/ 312319 h 1065556"/>
                <a:gd name="connsiteX17" fmla="*/ 4252383 w 7263897"/>
                <a:gd name="connsiteY17" fmla="*/ 215695 h 1065556"/>
                <a:gd name="connsiteX18" fmla="*/ 4995299 w 7263897"/>
                <a:gd name="connsiteY18" fmla="*/ 340621 h 1065556"/>
                <a:gd name="connsiteX19" fmla="*/ 5489101 w 7263897"/>
                <a:gd name="connsiteY19" fmla="*/ 1 h 1065556"/>
                <a:gd name="connsiteX20" fmla="*/ 6004273 w 7263897"/>
                <a:gd name="connsiteY20" fmla="*/ 570614 h 1065556"/>
                <a:gd name="connsiteX21" fmla="*/ 6507702 w 7263897"/>
                <a:gd name="connsiteY21" fmla="*/ 588982 h 1065556"/>
                <a:gd name="connsiteX22" fmla="*/ 6983290 w 7263897"/>
                <a:gd name="connsiteY22" fmla="*/ 549816 h 1065556"/>
                <a:gd name="connsiteX23" fmla="*/ 7152924 w 7263897"/>
                <a:gd name="connsiteY23" fmla="*/ 507839 h 1065556"/>
                <a:gd name="connsiteX24" fmla="*/ 7255233 w 7263897"/>
                <a:gd name="connsiteY24" fmla="*/ 583897 h 1065556"/>
                <a:gd name="connsiteX25" fmla="*/ 7218118 w 7263897"/>
                <a:gd name="connsiteY25" fmla="*/ 723866 h 1065556"/>
                <a:gd name="connsiteX0" fmla="*/ 7218118 w 7263897"/>
                <a:gd name="connsiteY0" fmla="*/ 723866 h 1065556"/>
                <a:gd name="connsiteX1" fmla="*/ 6900349 w 7263897"/>
                <a:gd name="connsiteY1" fmla="*/ 805097 h 1065556"/>
                <a:gd name="connsiteX2" fmla="*/ 6484592 w 7263897"/>
                <a:gd name="connsiteY2" fmla="*/ 850927 h 1065556"/>
                <a:gd name="connsiteX3" fmla="*/ 5956290 w 7263897"/>
                <a:gd name="connsiteY3" fmla="*/ 794367 h 1065556"/>
                <a:gd name="connsiteX4" fmla="*/ 5464731 w 7263897"/>
                <a:gd name="connsiteY4" fmla="*/ 1065383 h 1065556"/>
                <a:gd name="connsiteX5" fmla="*/ 4958845 w 7263897"/>
                <a:gd name="connsiteY5" fmla="*/ 568751 h 1065556"/>
                <a:gd name="connsiteX6" fmla="*/ 4296424 w 7263897"/>
                <a:gd name="connsiteY6" fmla="*/ 448816 h 1065556"/>
                <a:gd name="connsiteX7" fmla="*/ 3283354 w 7263897"/>
                <a:gd name="connsiteY7" fmla="*/ 561938 h 1065556"/>
                <a:gd name="connsiteX8" fmla="*/ 2206855 w 7263897"/>
                <a:gd name="connsiteY8" fmla="*/ 771102 h 1065556"/>
                <a:gd name="connsiteX9" fmla="*/ 1221366 w 7263897"/>
                <a:gd name="connsiteY9" fmla="*/ 602689 h 1065556"/>
                <a:gd name="connsiteX10" fmla="*/ 401858 w 7263897"/>
                <a:gd name="connsiteY10" fmla="*/ 434473 h 1065556"/>
                <a:gd name="connsiteX11" fmla="*/ 109221 w 7263897"/>
                <a:gd name="connsiteY11" fmla="*/ 412917 h 1065556"/>
                <a:gd name="connsiteX12" fmla="*/ 113756 w 7263897"/>
                <a:gd name="connsiteY12" fmla="*/ 208057 h 1065556"/>
                <a:gd name="connsiteX13" fmla="*/ 378135 w 7263897"/>
                <a:gd name="connsiteY13" fmla="*/ 227440 h 1065556"/>
                <a:gd name="connsiteX14" fmla="*/ 1316257 w 7263897"/>
                <a:gd name="connsiteY14" fmla="*/ 376246 h 1065556"/>
                <a:gd name="connsiteX15" fmla="*/ 2266213 w 7263897"/>
                <a:gd name="connsiteY15" fmla="*/ 533619 h 1065556"/>
                <a:gd name="connsiteX16" fmla="*/ 3342534 w 7263897"/>
                <a:gd name="connsiteY16" fmla="*/ 312319 h 1065556"/>
                <a:gd name="connsiteX17" fmla="*/ 4252383 w 7263897"/>
                <a:gd name="connsiteY17" fmla="*/ 215695 h 1065556"/>
                <a:gd name="connsiteX18" fmla="*/ 4995299 w 7263897"/>
                <a:gd name="connsiteY18" fmla="*/ 340621 h 1065556"/>
                <a:gd name="connsiteX19" fmla="*/ 5489101 w 7263897"/>
                <a:gd name="connsiteY19" fmla="*/ 1 h 1065556"/>
                <a:gd name="connsiteX20" fmla="*/ 6004273 w 7263897"/>
                <a:gd name="connsiteY20" fmla="*/ 570614 h 1065556"/>
                <a:gd name="connsiteX21" fmla="*/ 6507702 w 7263897"/>
                <a:gd name="connsiteY21" fmla="*/ 588982 h 1065556"/>
                <a:gd name="connsiteX22" fmla="*/ 6983290 w 7263897"/>
                <a:gd name="connsiteY22" fmla="*/ 549816 h 1065556"/>
                <a:gd name="connsiteX23" fmla="*/ 7152924 w 7263897"/>
                <a:gd name="connsiteY23" fmla="*/ 507839 h 1065556"/>
                <a:gd name="connsiteX24" fmla="*/ 7255233 w 7263897"/>
                <a:gd name="connsiteY24" fmla="*/ 583897 h 1065556"/>
                <a:gd name="connsiteX25" fmla="*/ 7218118 w 7263897"/>
                <a:gd name="connsiteY25" fmla="*/ 723866 h 1065556"/>
                <a:gd name="connsiteX0" fmla="*/ 7218118 w 7263897"/>
                <a:gd name="connsiteY0" fmla="*/ 723866 h 1065556"/>
                <a:gd name="connsiteX1" fmla="*/ 6900349 w 7263897"/>
                <a:gd name="connsiteY1" fmla="*/ 805097 h 1065556"/>
                <a:gd name="connsiteX2" fmla="*/ 6484592 w 7263897"/>
                <a:gd name="connsiteY2" fmla="*/ 850927 h 1065556"/>
                <a:gd name="connsiteX3" fmla="*/ 5956290 w 7263897"/>
                <a:gd name="connsiteY3" fmla="*/ 794367 h 1065556"/>
                <a:gd name="connsiteX4" fmla="*/ 5464731 w 7263897"/>
                <a:gd name="connsiteY4" fmla="*/ 1065383 h 1065556"/>
                <a:gd name="connsiteX5" fmla="*/ 4958845 w 7263897"/>
                <a:gd name="connsiteY5" fmla="*/ 568751 h 1065556"/>
                <a:gd name="connsiteX6" fmla="*/ 4296424 w 7263897"/>
                <a:gd name="connsiteY6" fmla="*/ 448816 h 1065556"/>
                <a:gd name="connsiteX7" fmla="*/ 3283354 w 7263897"/>
                <a:gd name="connsiteY7" fmla="*/ 561938 h 1065556"/>
                <a:gd name="connsiteX8" fmla="*/ 2206855 w 7263897"/>
                <a:gd name="connsiteY8" fmla="*/ 771102 h 1065556"/>
                <a:gd name="connsiteX9" fmla="*/ 1221366 w 7263897"/>
                <a:gd name="connsiteY9" fmla="*/ 602689 h 1065556"/>
                <a:gd name="connsiteX10" fmla="*/ 401858 w 7263897"/>
                <a:gd name="connsiteY10" fmla="*/ 434473 h 1065556"/>
                <a:gd name="connsiteX11" fmla="*/ 109221 w 7263897"/>
                <a:gd name="connsiteY11" fmla="*/ 412917 h 1065556"/>
                <a:gd name="connsiteX12" fmla="*/ 113756 w 7263897"/>
                <a:gd name="connsiteY12" fmla="*/ 208057 h 1065556"/>
                <a:gd name="connsiteX13" fmla="*/ 505374 w 7263897"/>
                <a:gd name="connsiteY13" fmla="*/ 197247 h 1065556"/>
                <a:gd name="connsiteX14" fmla="*/ 1316257 w 7263897"/>
                <a:gd name="connsiteY14" fmla="*/ 376246 h 1065556"/>
                <a:gd name="connsiteX15" fmla="*/ 2266213 w 7263897"/>
                <a:gd name="connsiteY15" fmla="*/ 533619 h 1065556"/>
                <a:gd name="connsiteX16" fmla="*/ 3342534 w 7263897"/>
                <a:gd name="connsiteY16" fmla="*/ 312319 h 1065556"/>
                <a:gd name="connsiteX17" fmla="*/ 4252383 w 7263897"/>
                <a:gd name="connsiteY17" fmla="*/ 215695 h 1065556"/>
                <a:gd name="connsiteX18" fmla="*/ 4995299 w 7263897"/>
                <a:gd name="connsiteY18" fmla="*/ 340621 h 1065556"/>
                <a:gd name="connsiteX19" fmla="*/ 5489101 w 7263897"/>
                <a:gd name="connsiteY19" fmla="*/ 1 h 1065556"/>
                <a:gd name="connsiteX20" fmla="*/ 6004273 w 7263897"/>
                <a:gd name="connsiteY20" fmla="*/ 570614 h 1065556"/>
                <a:gd name="connsiteX21" fmla="*/ 6507702 w 7263897"/>
                <a:gd name="connsiteY21" fmla="*/ 588982 h 1065556"/>
                <a:gd name="connsiteX22" fmla="*/ 6983290 w 7263897"/>
                <a:gd name="connsiteY22" fmla="*/ 549816 h 1065556"/>
                <a:gd name="connsiteX23" fmla="*/ 7152924 w 7263897"/>
                <a:gd name="connsiteY23" fmla="*/ 507839 h 1065556"/>
                <a:gd name="connsiteX24" fmla="*/ 7255233 w 7263897"/>
                <a:gd name="connsiteY24" fmla="*/ 583897 h 1065556"/>
                <a:gd name="connsiteX25" fmla="*/ 7218118 w 7263897"/>
                <a:gd name="connsiteY25" fmla="*/ 723866 h 1065556"/>
                <a:gd name="connsiteX0" fmla="*/ 7218118 w 7263897"/>
                <a:gd name="connsiteY0" fmla="*/ 723866 h 1065556"/>
                <a:gd name="connsiteX1" fmla="*/ 6900349 w 7263897"/>
                <a:gd name="connsiteY1" fmla="*/ 805097 h 1065556"/>
                <a:gd name="connsiteX2" fmla="*/ 6484592 w 7263897"/>
                <a:gd name="connsiteY2" fmla="*/ 850927 h 1065556"/>
                <a:gd name="connsiteX3" fmla="*/ 5956290 w 7263897"/>
                <a:gd name="connsiteY3" fmla="*/ 794367 h 1065556"/>
                <a:gd name="connsiteX4" fmla="*/ 5464731 w 7263897"/>
                <a:gd name="connsiteY4" fmla="*/ 1065383 h 1065556"/>
                <a:gd name="connsiteX5" fmla="*/ 4958845 w 7263897"/>
                <a:gd name="connsiteY5" fmla="*/ 568751 h 1065556"/>
                <a:gd name="connsiteX6" fmla="*/ 4296424 w 7263897"/>
                <a:gd name="connsiteY6" fmla="*/ 448816 h 1065556"/>
                <a:gd name="connsiteX7" fmla="*/ 3283354 w 7263897"/>
                <a:gd name="connsiteY7" fmla="*/ 561938 h 1065556"/>
                <a:gd name="connsiteX8" fmla="*/ 2206855 w 7263897"/>
                <a:gd name="connsiteY8" fmla="*/ 771102 h 1065556"/>
                <a:gd name="connsiteX9" fmla="*/ 1221366 w 7263897"/>
                <a:gd name="connsiteY9" fmla="*/ 602689 h 1065556"/>
                <a:gd name="connsiteX10" fmla="*/ 401858 w 7263897"/>
                <a:gd name="connsiteY10" fmla="*/ 434473 h 1065556"/>
                <a:gd name="connsiteX11" fmla="*/ 109221 w 7263897"/>
                <a:gd name="connsiteY11" fmla="*/ 412917 h 1065556"/>
                <a:gd name="connsiteX12" fmla="*/ 113756 w 7263897"/>
                <a:gd name="connsiteY12" fmla="*/ 208057 h 1065556"/>
                <a:gd name="connsiteX13" fmla="*/ 505374 w 7263897"/>
                <a:gd name="connsiteY13" fmla="*/ 197247 h 1065556"/>
                <a:gd name="connsiteX14" fmla="*/ 1316257 w 7263897"/>
                <a:gd name="connsiteY14" fmla="*/ 376246 h 1065556"/>
                <a:gd name="connsiteX15" fmla="*/ 2266213 w 7263897"/>
                <a:gd name="connsiteY15" fmla="*/ 533619 h 1065556"/>
                <a:gd name="connsiteX16" fmla="*/ 3342534 w 7263897"/>
                <a:gd name="connsiteY16" fmla="*/ 312319 h 1065556"/>
                <a:gd name="connsiteX17" fmla="*/ 4252383 w 7263897"/>
                <a:gd name="connsiteY17" fmla="*/ 215695 h 1065556"/>
                <a:gd name="connsiteX18" fmla="*/ 4995299 w 7263897"/>
                <a:gd name="connsiteY18" fmla="*/ 340621 h 1065556"/>
                <a:gd name="connsiteX19" fmla="*/ 5489101 w 7263897"/>
                <a:gd name="connsiteY19" fmla="*/ 1 h 1065556"/>
                <a:gd name="connsiteX20" fmla="*/ 6004273 w 7263897"/>
                <a:gd name="connsiteY20" fmla="*/ 570614 h 1065556"/>
                <a:gd name="connsiteX21" fmla="*/ 6507702 w 7263897"/>
                <a:gd name="connsiteY21" fmla="*/ 588982 h 1065556"/>
                <a:gd name="connsiteX22" fmla="*/ 6983290 w 7263897"/>
                <a:gd name="connsiteY22" fmla="*/ 549816 h 1065556"/>
                <a:gd name="connsiteX23" fmla="*/ 7152924 w 7263897"/>
                <a:gd name="connsiteY23" fmla="*/ 507839 h 1065556"/>
                <a:gd name="connsiteX24" fmla="*/ 7255233 w 7263897"/>
                <a:gd name="connsiteY24" fmla="*/ 583897 h 1065556"/>
                <a:gd name="connsiteX25" fmla="*/ 7218118 w 7263897"/>
                <a:gd name="connsiteY25" fmla="*/ 723866 h 1065556"/>
                <a:gd name="connsiteX0" fmla="*/ 7218118 w 7263897"/>
                <a:gd name="connsiteY0" fmla="*/ 723866 h 1065556"/>
                <a:gd name="connsiteX1" fmla="*/ 6900349 w 7263897"/>
                <a:gd name="connsiteY1" fmla="*/ 805097 h 1065556"/>
                <a:gd name="connsiteX2" fmla="*/ 6484592 w 7263897"/>
                <a:gd name="connsiteY2" fmla="*/ 850927 h 1065556"/>
                <a:gd name="connsiteX3" fmla="*/ 5956290 w 7263897"/>
                <a:gd name="connsiteY3" fmla="*/ 794367 h 1065556"/>
                <a:gd name="connsiteX4" fmla="*/ 5464731 w 7263897"/>
                <a:gd name="connsiteY4" fmla="*/ 1065383 h 1065556"/>
                <a:gd name="connsiteX5" fmla="*/ 4958845 w 7263897"/>
                <a:gd name="connsiteY5" fmla="*/ 568751 h 1065556"/>
                <a:gd name="connsiteX6" fmla="*/ 4296424 w 7263897"/>
                <a:gd name="connsiteY6" fmla="*/ 448816 h 1065556"/>
                <a:gd name="connsiteX7" fmla="*/ 3283354 w 7263897"/>
                <a:gd name="connsiteY7" fmla="*/ 561938 h 1065556"/>
                <a:gd name="connsiteX8" fmla="*/ 2206855 w 7263897"/>
                <a:gd name="connsiteY8" fmla="*/ 771102 h 1065556"/>
                <a:gd name="connsiteX9" fmla="*/ 1221366 w 7263897"/>
                <a:gd name="connsiteY9" fmla="*/ 602689 h 1065556"/>
                <a:gd name="connsiteX10" fmla="*/ 401858 w 7263897"/>
                <a:gd name="connsiteY10" fmla="*/ 434473 h 1065556"/>
                <a:gd name="connsiteX11" fmla="*/ 109221 w 7263897"/>
                <a:gd name="connsiteY11" fmla="*/ 412917 h 1065556"/>
                <a:gd name="connsiteX12" fmla="*/ 113756 w 7263897"/>
                <a:gd name="connsiteY12" fmla="*/ 208057 h 1065556"/>
                <a:gd name="connsiteX13" fmla="*/ 507531 w 7263897"/>
                <a:gd name="connsiteY13" fmla="*/ 203717 h 1065556"/>
                <a:gd name="connsiteX14" fmla="*/ 1316257 w 7263897"/>
                <a:gd name="connsiteY14" fmla="*/ 376246 h 1065556"/>
                <a:gd name="connsiteX15" fmla="*/ 2266213 w 7263897"/>
                <a:gd name="connsiteY15" fmla="*/ 533619 h 1065556"/>
                <a:gd name="connsiteX16" fmla="*/ 3342534 w 7263897"/>
                <a:gd name="connsiteY16" fmla="*/ 312319 h 1065556"/>
                <a:gd name="connsiteX17" fmla="*/ 4252383 w 7263897"/>
                <a:gd name="connsiteY17" fmla="*/ 215695 h 1065556"/>
                <a:gd name="connsiteX18" fmla="*/ 4995299 w 7263897"/>
                <a:gd name="connsiteY18" fmla="*/ 340621 h 1065556"/>
                <a:gd name="connsiteX19" fmla="*/ 5489101 w 7263897"/>
                <a:gd name="connsiteY19" fmla="*/ 1 h 1065556"/>
                <a:gd name="connsiteX20" fmla="*/ 6004273 w 7263897"/>
                <a:gd name="connsiteY20" fmla="*/ 570614 h 1065556"/>
                <a:gd name="connsiteX21" fmla="*/ 6507702 w 7263897"/>
                <a:gd name="connsiteY21" fmla="*/ 588982 h 1065556"/>
                <a:gd name="connsiteX22" fmla="*/ 6983290 w 7263897"/>
                <a:gd name="connsiteY22" fmla="*/ 549816 h 1065556"/>
                <a:gd name="connsiteX23" fmla="*/ 7152924 w 7263897"/>
                <a:gd name="connsiteY23" fmla="*/ 507839 h 1065556"/>
                <a:gd name="connsiteX24" fmla="*/ 7255233 w 7263897"/>
                <a:gd name="connsiteY24" fmla="*/ 583897 h 1065556"/>
                <a:gd name="connsiteX25" fmla="*/ 7218118 w 7263897"/>
                <a:gd name="connsiteY25" fmla="*/ 723866 h 1065556"/>
                <a:gd name="connsiteX0" fmla="*/ 7218118 w 7263897"/>
                <a:gd name="connsiteY0" fmla="*/ 723866 h 1065556"/>
                <a:gd name="connsiteX1" fmla="*/ 6900349 w 7263897"/>
                <a:gd name="connsiteY1" fmla="*/ 805097 h 1065556"/>
                <a:gd name="connsiteX2" fmla="*/ 6484592 w 7263897"/>
                <a:gd name="connsiteY2" fmla="*/ 850927 h 1065556"/>
                <a:gd name="connsiteX3" fmla="*/ 5956290 w 7263897"/>
                <a:gd name="connsiteY3" fmla="*/ 794367 h 1065556"/>
                <a:gd name="connsiteX4" fmla="*/ 5464731 w 7263897"/>
                <a:gd name="connsiteY4" fmla="*/ 1065383 h 1065556"/>
                <a:gd name="connsiteX5" fmla="*/ 4958845 w 7263897"/>
                <a:gd name="connsiteY5" fmla="*/ 568751 h 1065556"/>
                <a:gd name="connsiteX6" fmla="*/ 4296424 w 7263897"/>
                <a:gd name="connsiteY6" fmla="*/ 448816 h 1065556"/>
                <a:gd name="connsiteX7" fmla="*/ 3283354 w 7263897"/>
                <a:gd name="connsiteY7" fmla="*/ 561938 h 1065556"/>
                <a:gd name="connsiteX8" fmla="*/ 2206855 w 7263897"/>
                <a:gd name="connsiteY8" fmla="*/ 771102 h 1065556"/>
                <a:gd name="connsiteX9" fmla="*/ 1221366 w 7263897"/>
                <a:gd name="connsiteY9" fmla="*/ 602689 h 1065556"/>
                <a:gd name="connsiteX10" fmla="*/ 401858 w 7263897"/>
                <a:gd name="connsiteY10" fmla="*/ 434473 h 1065556"/>
                <a:gd name="connsiteX11" fmla="*/ 109221 w 7263897"/>
                <a:gd name="connsiteY11" fmla="*/ 412917 h 1065556"/>
                <a:gd name="connsiteX12" fmla="*/ 113756 w 7263897"/>
                <a:gd name="connsiteY12" fmla="*/ 208057 h 1065556"/>
                <a:gd name="connsiteX13" fmla="*/ 507531 w 7263897"/>
                <a:gd name="connsiteY13" fmla="*/ 203717 h 1065556"/>
                <a:gd name="connsiteX14" fmla="*/ 1316257 w 7263897"/>
                <a:gd name="connsiteY14" fmla="*/ 376246 h 1065556"/>
                <a:gd name="connsiteX15" fmla="*/ 2266213 w 7263897"/>
                <a:gd name="connsiteY15" fmla="*/ 533619 h 1065556"/>
                <a:gd name="connsiteX16" fmla="*/ 3342534 w 7263897"/>
                <a:gd name="connsiteY16" fmla="*/ 312319 h 1065556"/>
                <a:gd name="connsiteX17" fmla="*/ 4252383 w 7263897"/>
                <a:gd name="connsiteY17" fmla="*/ 215695 h 1065556"/>
                <a:gd name="connsiteX18" fmla="*/ 4995299 w 7263897"/>
                <a:gd name="connsiteY18" fmla="*/ 340621 h 1065556"/>
                <a:gd name="connsiteX19" fmla="*/ 5489101 w 7263897"/>
                <a:gd name="connsiteY19" fmla="*/ 1 h 1065556"/>
                <a:gd name="connsiteX20" fmla="*/ 6004273 w 7263897"/>
                <a:gd name="connsiteY20" fmla="*/ 570614 h 1065556"/>
                <a:gd name="connsiteX21" fmla="*/ 6507702 w 7263897"/>
                <a:gd name="connsiteY21" fmla="*/ 588982 h 1065556"/>
                <a:gd name="connsiteX22" fmla="*/ 6983290 w 7263897"/>
                <a:gd name="connsiteY22" fmla="*/ 549816 h 1065556"/>
                <a:gd name="connsiteX23" fmla="*/ 7152924 w 7263897"/>
                <a:gd name="connsiteY23" fmla="*/ 507839 h 1065556"/>
                <a:gd name="connsiteX24" fmla="*/ 7255233 w 7263897"/>
                <a:gd name="connsiteY24" fmla="*/ 583897 h 1065556"/>
                <a:gd name="connsiteX25" fmla="*/ 7218118 w 7263897"/>
                <a:gd name="connsiteY25" fmla="*/ 723866 h 1065556"/>
                <a:gd name="connsiteX0" fmla="*/ 7218118 w 7263897"/>
                <a:gd name="connsiteY0" fmla="*/ 723866 h 1065556"/>
                <a:gd name="connsiteX1" fmla="*/ 6900349 w 7263897"/>
                <a:gd name="connsiteY1" fmla="*/ 805097 h 1065556"/>
                <a:gd name="connsiteX2" fmla="*/ 6484592 w 7263897"/>
                <a:gd name="connsiteY2" fmla="*/ 850927 h 1065556"/>
                <a:gd name="connsiteX3" fmla="*/ 5956290 w 7263897"/>
                <a:gd name="connsiteY3" fmla="*/ 794367 h 1065556"/>
                <a:gd name="connsiteX4" fmla="*/ 5464731 w 7263897"/>
                <a:gd name="connsiteY4" fmla="*/ 1065383 h 1065556"/>
                <a:gd name="connsiteX5" fmla="*/ 4958845 w 7263897"/>
                <a:gd name="connsiteY5" fmla="*/ 568751 h 1065556"/>
                <a:gd name="connsiteX6" fmla="*/ 4296424 w 7263897"/>
                <a:gd name="connsiteY6" fmla="*/ 448816 h 1065556"/>
                <a:gd name="connsiteX7" fmla="*/ 3283354 w 7263897"/>
                <a:gd name="connsiteY7" fmla="*/ 561938 h 1065556"/>
                <a:gd name="connsiteX8" fmla="*/ 2206855 w 7263897"/>
                <a:gd name="connsiteY8" fmla="*/ 771102 h 1065556"/>
                <a:gd name="connsiteX9" fmla="*/ 1221366 w 7263897"/>
                <a:gd name="connsiteY9" fmla="*/ 602689 h 1065556"/>
                <a:gd name="connsiteX10" fmla="*/ 401858 w 7263897"/>
                <a:gd name="connsiteY10" fmla="*/ 434473 h 1065556"/>
                <a:gd name="connsiteX11" fmla="*/ 109221 w 7263897"/>
                <a:gd name="connsiteY11" fmla="*/ 412917 h 1065556"/>
                <a:gd name="connsiteX12" fmla="*/ 113756 w 7263897"/>
                <a:gd name="connsiteY12" fmla="*/ 208057 h 1065556"/>
                <a:gd name="connsiteX13" fmla="*/ 507531 w 7263897"/>
                <a:gd name="connsiteY13" fmla="*/ 203717 h 1065556"/>
                <a:gd name="connsiteX14" fmla="*/ 1316257 w 7263897"/>
                <a:gd name="connsiteY14" fmla="*/ 376246 h 1065556"/>
                <a:gd name="connsiteX15" fmla="*/ 2266213 w 7263897"/>
                <a:gd name="connsiteY15" fmla="*/ 533619 h 1065556"/>
                <a:gd name="connsiteX16" fmla="*/ 3342534 w 7263897"/>
                <a:gd name="connsiteY16" fmla="*/ 312319 h 1065556"/>
                <a:gd name="connsiteX17" fmla="*/ 4252383 w 7263897"/>
                <a:gd name="connsiteY17" fmla="*/ 215695 h 1065556"/>
                <a:gd name="connsiteX18" fmla="*/ 4995299 w 7263897"/>
                <a:gd name="connsiteY18" fmla="*/ 340621 h 1065556"/>
                <a:gd name="connsiteX19" fmla="*/ 5489101 w 7263897"/>
                <a:gd name="connsiteY19" fmla="*/ 1 h 1065556"/>
                <a:gd name="connsiteX20" fmla="*/ 6004273 w 7263897"/>
                <a:gd name="connsiteY20" fmla="*/ 570614 h 1065556"/>
                <a:gd name="connsiteX21" fmla="*/ 6507702 w 7263897"/>
                <a:gd name="connsiteY21" fmla="*/ 588982 h 1065556"/>
                <a:gd name="connsiteX22" fmla="*/ 6983290 w 7263897"/>
                <a:gd name="connsiteY22" fmla="*/ 549816 h 1065556"/>
                <a:gd name="connsiteX23" fmla="*/ 7152924 w 7263897"/>
                <a:gd name="connsiteY23" fmla="*/ 507839 h 1065556"/>
                <a:gd name="connsiteX24" fmla="*/ 7255233 w 7263897"/>
                <a:gd name="connsiteY24" fmla="*/ 583897 h 1065556"/>
                <a:gd name="connsiteX25" fmla="*/ 7218118 w 7263897"/>
                <a:gd name="connsiteY25" fmla="*/ 723866 h 1065556"/>
                <a:gd name="connsiteX0" fmla="*/ 7218118 w 7263897"/>
                <a:gd name="connsiteY0" fmla="*/ 723866 h 1065556"/>
                <a:gd name="connsiteX1" fmla="*/ 6900349 w 7263897"/>
                <a:gd name="connsiteY1" fmla="*/ 805097 h 1065556"/>
                <a:gd name="connsiteX2" fmla="*/ 6484592 w 7263897"/>
                <a:gd name="connsiteY2" fmla="*/ 850927 h 1065556"/>
                <a:gd name="connsiteX3" fmla="*/ 5956290 w 7263897"/>
                <a:gd name="connsiteY3" fmla="*/ 794367 h 1065556"/>
                <a:gd name="connsiteX4" fmla="*/ 5464731 w 7263897"/>
                <a:gd name="connsiteY4" fmla="*/ 1065383 h 1065556"/>
                <a:gd name="connsiteX5" fmla="*/ 4958845 w 7263897"/>
                <a:gd name="connsiteY5" fmla="*/ 568751 h 1065556"/>
                <a:gd name="connsiteX6" fmla="*/ 4296424 w 7263897"/>
                <a:gd name="connsiteY6" fmla="*/ 448816 h 1065556"/>
                <a:gd name="connsiteX7" fmla="*/ 3283354 w 7263897"/>
                <a:gd name="connsiteY7" fmla="*/ 561938 h 1065556"/>
                <a:gd name="connsiteX8" fmla="*/ 2206855 w 7263897"/>
                <a:gd name="connsiteY8" fmla="*/ 771102 h 1065556"/>
                <a:gd name="connsiteX9" fmla="*/ 1221366 w 7263897"/>
                <a:gd name="connsiteY9" fmla="*/ 602689 h 1065556"/>
                <a:gd name="connsiteX10" fmla="*/ 401858 w 7263897"/>
                <a:gd name="connsiteY10" fmla="*/ 434473 h 1065556"/>
                <a:gd name="connsiteX11" fmla="*/ 109221 w 7263897"/>
                <a:gd name="connsiteY11" fmla="*/ 412917 h 1065556"/>
                <a:gd name="connsiteX12" fmla="*/ 113756 w 7263897"/>
                <a:gd name="connsiteY12" fmla="*/ 208057 h 1065556"/>
                <a:gd name="connsiteX13" fmla="*/ 507531 w 7263897"/>
                <a:gd name="connsiteY13" fmla="*/ 203717 h 1065556"/>
                <a:gd name="connsiteX14" fmla="*/ 1316257 w 7263897"/>
                <a:gd name="connsiteY14" fmla="*/ 376246 h 1065556"/>
                <a:gd name="connsiteX15" fmla="*/ 2266213 w 7263897"/>
                <a:gd name="connsiteY15" fmla="*/ 533619 h 1065556"/>
                <a:gd name="connsiteX16" fmla="*/ 3342534 w 7263897"/>
                <a:gd name="connsiteY16" fmla="*/ 312319 h 1065556"/>
                <a:gd name="connsiteX17" fmla="*/ 4252383 w 7263897"/>
                <a:gd name="connsiteY17" fmla="*/ 215695 h 1065556"/>
                <a:gd name="connsiteX18" fmla="*/ 4995299 w 7263897"/>
                <a:gd name="connsiteY18" fmla="*/ 340621 h 1065556"/>
                <a:gd name="connsiteX19" fmla="*/ 5489101 w 7263897"/>
                <a:gd name="connsiteY19" fmla="*/ 1 h 1065556"/>
                <a:gd name="connsiteX20" fmla="*/ 6004273 w 7263897"/>
                <a:gd name="connsiteY20" fmla="*/ 570614 h 1065556"/>
                <a:gd name="connsiteX21" fmla="*/ 6507702 w 7263897"/>
                <a:gd name="connsiteY21" fmla="*/ 588982 h 1065556"/>
                <a:gd name="connsiteX22" fmla="*/ 6983290 w 7263897"/>
                <a:gd name="connsiteY22" fmla="*/ 549816 h 1065556"/>
                <a:gd name="connsiteX23" fmla="*/ 7152924 w 7263897"/>
                <a:gd name="connsiteY23" fmla="*/ 507839 h 1065556"/>
                <a:gd name="connsiteX24" fmla="*/ 7255233 w 7263897"/>
                <a:gd name="connsiteY24" fmla="*/ 583897 h 1065556"/>
                <a:gd name="connsiteX25" fmla="*/ 7218118 w 7263897"/>
                <a:gd name="connsiteY25" fmla="*/ 723866 h 1065556"/>
                <a:gd name="connsiteX0" fmla="*/ 7218118 w 7263897"/>
                <a:gd name="connsiteY0" fmla="*/ 723866 h 1065556"/>
                <a:gd name="connsiteX1" fmla="*/ 6900349 w 7263897"/>
                <a:gd name="connsiteY1" fmla="*/ 805097 h 1065556"/>
                <a:gd name="connsiteX2" fmla="*/ 6484592 w 7263897"/>
                <a:gd name="connsiteY2" fmla="*/ 850927 h 1065556"/>
                <a:gd name="connsiteX3" fmla="*/ 5956290 w 7263897"/>
                <a:gd name="connsiteY3" fmla="*/ 794367 h 1065556"/>
                <a:gd name="connsiteX4" fmla="*/ 5464731 w 7263897"/>
                <a:gd name="connsiteY4" fmla="*/ 1065383 h 1065556"/>
                <a:gd name="connsiteX5" fmla="*/ 4958845 w 7263897"/>
                <a:gd name="connsiteY5" fmla="*/ 568751 h 1065556"/>
                <a:gd name="connsiteX6" fmla="*/ 4296424 w 7263897"/>
                <a:gd name="connsiteY6" fmla="*/ 448816 h 1065556"/>
                <a:gd name="connsiteX7" fmla="*/ 3283354 w 7263897"/>
                <a:gd name="connsiteY7" fmla="*/ 561938 h 1065556"/>
                <a:gd name="connsiteX8" fmla="*/ 2206855 w 7263897"/>
                <a:gd name="connsiteY8" fmla="*/ 771102 h 1065556"/>
                <a:gd name="connsiteX9" fmla="*/ 1221366 w 7263897"/>
                <a:gd name="connsiteY9" fmla="*/ 602689 h 1065556"/>
                <a:gd name="connsiteX10" fmla="*/ 401858 w 7263897"/>
                <a:gd name="connsiteY10" fmla="*/ 434473 h 1065556"/>
                <a:gd name="connsiteX11" fmla="*/ 164631 w 7263897"/>
                <a:gd name="connsiteY11" fmla="*/ 434474 h 1065556"/>
                <a:gd name="connsiteX12" fmla="*/ 109221 w 7263897"/>
                <a:gd name="connsiteY12" fmla="*/ 412917 h 1065556"/>
                <a:gd name="connsiteX13" fmla="*/ 113756 w 7263897"/>
                <a:gd name="connsiteY13" fmla="*/ 208057 h 1065556"/>
                <a:gd name="connsiteX14" fmla="*/ 507531 w 7263897"/>
                <a:gd name="connsiteY14" fmla="*/ 203717 h 1065556"/>
                <a:gd name="connsiteX15" fmla="*/ 1316257 w 7263897"/>
                <a:gd name="connsiteY15" fmla="*/ 376246 h 1065556"/>
                <a:gd name="connsiteX16" fmla="*/ 2266213 w 7263897"/>
                <a:gd name="connsiteY16" fmla="*/ 533619 h 1065556"/>
                <a:gd name="connsiteX17" fmla="*/ 3342534 w 7263897"/>
                <a:gd name="connsiteY17" fmla="*/ 312319 h 1065556"/>
                <a:gd name="connsiteX18" fmla="*/ 4252383 w 7263897"/>
                <a:gd name="connsiteY18" fmla="*/ 215695 h 1065556"/>
                <a:gd name="connsiteX19" fmla="*/ 4995299 w 7263897"/>
                <a:gd name="connsiteY19" fmla="*/ 340621 h 1065556"/>
                <a:gd name="connsiteX20" fmla="*/ 5489101 w 7263897"/>
                <a:gd name="connsiteY20" fmla="*/ 1 h 1065556"/>
                <a:gd name="connsiteX21" fmla="*/ 6004273 w 7263897"/>
                <a:gd name="connsiteY21" fmla="*/ 570614 h 1065556"/>
                <a:gd name="connsiteX22" fmla="*/ 6507702 w 7263897"/>
                <a:gd name="connsiteY22" fmla="*/ 588982 h 1065556"/>
                <a:gd name="connsiteX23" fmla="*/ 6983290 w 7263897"/>
                <a:gd name="connsiteY23" fmla="*/ 549816 h 1065556"/>
                <a:gd name="connsiteX24" fmla="*/ 7152924 w 7263897"/>
                <a:gd name="connsiteY24" fmla="*/ 507839 h 1065556"/>
                <a:gd name="connsiteX25" fmla="*/ 7255233 w 7263897"/>
                <a:gd name="connsiteY25" fmla="*/ 583897 h 1065556"/>
                <a:gd name="connsiteX26" fmla="*/ 7218118 w 7263897"/>
                <a:gd name="connsiteY26" fmla="*/ 723866 h 1065556"/>
                <a:gd name="connsiteX0" fmla="*/ 7218118 w 7263897"/>
                <a:gd name="connsiteY0" fmla="*/ 723866 h 1065556"/>
                <a:gd name="connsiteX1" fmla="*/ 6900349 w 7263897"/>
                <a:gd name="connsiteY1" fmla="*/ 805097 h 1065556"/>
                <a:gd name="connsiteX2" fmla="*/ 6484592 w 7263897"/>
                <a:gd name="connsiteY2" fmla="*/ 850927 h 1065556"/>
                <a:gd name="connsiteX3" fmla="*/ 5956290 w 7263897"/>
                <a:gd name="connsiteY3" fmla="*/ 794367 h 1065556"/>
                <a:gd name="connsiteX4" fmla="*/ 5464731 w 7263897"/>
                <a:gd name="connsiteY4" fmla="*/ 1065383 h 1065556"/>
                <a:gd name="connsiteX5" fmla="*/ 4958845 w 7263897"/>
                <a:gd name="connsiteY5" fmla="*/ 568751 h 1065556"/>
                <a:gd name="connsiteX6" fmla="*/ 4296424 w 7263897"/>
                <a:gd name="connsiteY6" fmla="*/ 448816 h 1065556"/>
                <a:gd name="connsiteX7" fmla="*/ 3283354 w 7263897"/>
                <a:gd name="connsiteY7" fmla="*/ 561938 h 1065556"/>
                <a:gd name="connsiteX8" fmla="*/ 2206855 w 7263897"/>
                <a:gd name="connsiteY8" fmla="*/ 771102 h 1065556"/>
                <a:gd name="connsiteX9" fmla="*/ 1221366 w 7263897"/>
                <a:gd name="connsiteY9" fmla="*/ 602689 h 1065556"/>
                <a:gd name="connsiteX10" fmla="*/ 401858 w 7263897"/>
                <a:gd name="connsiteY10" fmla="*/ 434473 h 1065556"/>
                <a:gd name="connsiteX11" fmla="*/ 164631 w 7263897"/>
                <a:gd name="connsiteY11" fmla="*/ 434474 h 1065556"/>
                <a:gd name="connsiteX12" fmla="*/ 109221 w 7263897"/>
                <a:gd name="connsiteY12" fmla="*/ 412917 h 1065556"/>
                <a:gd name="connsiteX13" fmla="*/ 113756 w 7263897"/>
                <a:gd name="connsiteY13" fmla="*/ 208057 h 1065556"/>
                <a:gd name="connsiteX14" fmla="*/ 507531 w 7263897"/>
                <a:gd name="connsiteY14" fmla="*/ 203717 h 1065556"/>
                <a:gd name="connsiteX15" fmla="*/ 1316257 w 7263897"/>
                <a:gd name="connsiteY15" fmla="*/ 376246 h 1065556"/>
                <a:gd name="connsiteX16" fmla="*/ 2266213 w 7263897"/>
                <a:gd name="connsiteY16" fmla="*/ 533619 h 1065556"/>
                <a:gd name="connsiteX17" fmla="*/ 3342534 w 7263897"/>
                <a:gd name="connsiteY17" fmla="*/ 312319 h 1065556"/>
                <a:gd name="connsiteX18" fmla="*/ 4252383 w 7263897"/>
                <a:gd name="connsiteY18" fmla="*/ 215695 h 1065556"/>
                <a:gd name="connsiteX19" fmla="*/ 4995299 w 7263897"/>
                <a:gd name="connsiteY19" fmla="*/ 340621 h 1065556"/>
                <a:gd name="connsiteX20" fmla="*/ 5489101 w 7263897"/>
                <a:gd name="connsiteY20" fmla="*/ 1 h 1065556"/>
                <a:gd name="connsiteX21" fmla="*/ 6004273 w 7263897"/>
                <a:gd name="connsiteY21" fmla="*/ 570614 h 1065556"/>
                <a:gd name="connsiteX22" fmla="*/ 6507702 w 7263897"/>
                <a:gd name="connsiteY22" fmla="*/ 588982 h 1065556"/>
                <a:gd name="connsiteX23" fmla="*/ 6983290 w 7263897"/>
                <a:gd name="connsiteY23" fmla="*/ 549816 h 1065556"/>
                <a:gd name="connsiteX24" fmla="*/ 7152924 w 7263897"/>
                <a:gd name="connsiteY24" fmla="*/ 507839 h 1065556"/>
                <a:gd name="connsiteX25" fmla="*/ 7255233 w 7263897"/>
                <a:gd name="connsiteY25" fmla="*/ 583897 h 1065556"/>
                <a:gd name="connsiteX26" fmla="*/ 7218118 w 7263897"/>
                <a:gd name="connsiteY26" fmla="*/ 723866 h 1065556"/>
                <a:gd name="connsiteX0" fmla="*/ 7218118 w 7263897"/>
                <a:gd name="connsiteY0" fmla="*/ 723866 h 1065556"/>
                <a:gd name="connsiteX1" fmla="*/ 6900349 w 7263897"/>
                <a:gd name="connsiteY1" fmla="*/ 805097 h 1065556"/>
                <a:gd name="connsiteX2" fmla="*/ 6484592 w 7263897"/>
                <a:gd name="connsiteY2" fmla="*/ 850927 h 1065556"/>
                <a:gd name="connsiteX3" fmla="*/ 5956290 w 7263897"/>
                <a:gd name="connsiteY3" fmla="*/ 794367 h 1065556"/>
                <a:gd name="connsiteX4" fmla="*/ 5464731 w 7263897"/>
                <a:gd name="connsiteY4" fmla="*/ 1065383 h 1065556"/>
                <a:gd name="connsiteX5" fmla="*/ 4958845 w 7263897"/>
                <a:gd name="connsiteY5" fmla="*/ 568751 h 1065556"/>
                <a:gd name="connsiteX6" fmla="*/ 4296424 w 7263897"/>
                <a:gd name="connsiteY6" fmla="*/ 448816 h 1065556"/>
                <a:gd name="connsiteX7" fmla="*/ 3283354 w 7263897"/>
                <a:gd name="connsiteY7" fmla="*/ 561938 h 1065556"/>
                <a:gd name="connsiteX8" fmla="*/ 2206855 w 7263897"/>
                <a:gd name="connsiteY8" fmla="*/ 771102 h 1065556"/>
                <a:gd name="connsiteX9" fmla="*/ 1221366 w 7263897"/>
                <a:gd name="connsiteY9" fmla="*/ 602689 h 1065556"/>
                <a:gd name="connsiteX10" fmla="*/ 401858 w 7263897"/>
                <a:gd name="connsiteY10" fmla="*/ 434473 h 1065556"/>
                <a:gd name="connsiteX11" fmla="*/ 164631 w 7263897"/>
                <a:gd name="connsiteY11" fmla="*/ 434474 h 1065556"/>
                <a:gd name="connsiteX12" fmla="*/ 109221 w 7263897"/>
                <a:gd name="connsiteY12" fmla="*/ 412917 h 1065556"/>
                <a:gd name="connsiteX13" fmla="*/ 113756 w 7263897"/>
                <a:gd name="connsiteY13" fmla="*/ 208057 h 1065556"/>
                <a:gd name="connsiteX14" fmla="*/ 181884 w 7263897"/>
                <a:gd name="connsiteY14" fmla="*/ 195091 h 1065556"/>
                <a:gd name="connsiteX15" fmla="*/ 507531 w 7263897"/>
                <a:gd name="connsiteY15" fmla="*/ 203717 h 1065556"/>
                <a:gd name="connsiteX16" fmla="*/ 1316257 w 7263897"/>
                <a:gd name="connsiteY16" fmla="*/ 376246 h 1065556"/>
                <a:gd name="connsiteX17" fmla="*/ 2266213 w 7263897"/>
                <a:gd name="connsiteY17" fmla="*/ 533619 h 1065556"/>
                <a:gd name="connsiteX18" fmla="*/ 3342534 w 7263897"/>
                <a:gd name="connsiteY18" fmla="*/ 312319 h 1065556"/>
                <a:gd name="connsiteX19" fmla="*/ 4252383 w 7263897"/>
                <a:gd name="connsiteY19" fmla="*/ 215695 h 1065556"/>
                <a:gd name="connsiteX20" fmla="*/ 4995299 w 7263897"/>
                <a:gd name="connsiteY20" fmla="*/ 340621 h 1065556"/>
                <a:gd name="connsiteX21" fmla="*/ 5489101 w 7263897"/>
                <a:gd name="connsiteY21" fmla="*/ 1 h 1065556"/>
                <a:gd name="connsiteX22" fmla="*/ 6004273 w 7263897"/>
                <a:gd name="connsiteY22" fmla="*/ 570614 h 1065556"/>
                <a:gd name="connsiteX23" fmla="*/ 6507702 w 7263897"/>
                <a:gd name="connsiteY23" fmla="*/ 588982 h 1065556"/>
                <a:gd name="connsiteX24" fmla="*/ 6983290 w 7263897"/>
                <a:gd name="connsiteY24" fmla="*/ 549816 h 1065556"/>
                <a:gd name="connsiteX25" fmla="*/ 7152924 w 7263897"/>
                <a:gd name="connsiteY25" fmla="*/ 507839 h 1065556"/>
                <a:gd name="connsiteX26" fmla="*/ 7255233 w 7263897"/>
                <a:gd name="connsiteY26" fmla="*/ 583897 h 1065556"/>
                <a:gd name="connsiteX27" fmla="*/ 7218118 w 7263897"/>
                <a:gd name="connsiteY27" fmla="*/ 723866 h 1065556"/>
                <a:gd name="connsiteX0" fmla="*/ 7218118 w 7263897"/>
                <a:gd name="connsiteY0" fmla="*/ 723866 h 1065556"/>
                <a:gd name="connsiteX1" fmla="*/ 6900349 w 7263897"/>
                <a:gd name="connsiteY1" fmla="*/ 805097 h 1065556"/>
                <a:gd name="connsiteX2" fmla="*/ 6484592 w 7263897"/>
                <a:gd name="connsiteY2" fmla="*/ 850927 h 1065556"/>
                <a:gd name="connsiteX3" fmla="*/ 5956290 w 7263897"/>
                <a:gd name="connsiteY3" fmla="*/ 794367 h 1065556"/>
                <a:gd name="connsiteX4" fmla="*/ 5464731 w 7263897"/>
                <a:gd name="connsiteY4" fmla="*/ 1065383 h 1065556"/>
                <a:gd name="connsiteX5" fmla="*/ 4958845 w 7263897"/>
                <a:gd name="connsiteY5" fmla="*/ 568751 h 1065556"/>
                <a:gd name="connsiteX6" fmla="*/ 4296424 w 7263897"/>
                <a:gd name="connsiteY6" fmla="*/ 448816 h 1065556"/>
                <a:gd name="connsiteX7" fmla="*/ 3283354 w 7263897"/>
                <a:gd name="connsiteY7" fmla="*/ 561938 h 1065556"/>
                <a:gd name="connsiteX8" fmla="*/ 2206855 w 7263897"/>
                <a:gd name="connsiteY8" fmla="*/ 771102 h 1065556"/>
                <a:gd name="connsiteX9" fmla="*/ 1221366 w 7263897"/>
                <a:gd name="connsiteY9" fmla="*/ 602689 h 1065556"/>
                <a:gd name="connsiteX10" fmla="*/ 401858 w 7263897"/>
                <a:gd name="connsiteY10" fmla="*/ 434473 h 1065556"/>
                <a:gd name="connsiteX11" fmla="*/ 164631 w 7263897"/>
                <a:gd name="connsiteY11" fmla="*/ 434474 h 1065556"/>
                <a:gd name="connsiteX12" fmla="*/ 109221 w 7263897"/>
                <a:gd name="connsiteY12" fmla="*/ 412917 h 1065556"/>
                <a:gd name="connsiteX13" fmla="*/ 113756 w 7263897"/>
                <a:gd name="connsiteY13" fmla="*/ 208057 h 1065556"/>
                <a:gd name="connsiteX14" fmla="*/ 181884 w 7263897"/>
                <a:gd name="connsiteY14" fmla="*/ 195091 h 1065556"/>
                <a:gd name="connsiteX15" fmla="*/ 507531 w 7263897"/>
                <a:gd name="connsiteY15" fmla="*/ 203717 h 1065556"/>
                <a:gd name="connsiteX16" fmla="*/ 1316257 w 7263897"/>
                <a:gd name="connsiteY16" fmla="*/ 376246 h 1065556"/>
                <a:gd name="connsiteX17" fmla="*/ 2266213 w 7263897"/>
                <a:gd name="connsiteY17" fmla="*/ 533619 h 1065556"/>
                <a:gd name="connsiteX18" fmla="*/ 3342534 w 7263897"/>
                <a:gd name="connsiteY18" fmla="*/ 312319 h 1065556"/>
                <a:gd name="connsiteX19" fmla="*/ 4252383 w 7263897"/>
                <a:gd name="connsiteY19" fmla="*/ 215695 h 1065556"/>
                <a:gd name="connsiteX20" fmla="*/ 4995299 w 7263897"/>
                <a:gd name="connsiteY20" fmla="*/ 340621 h 1065556"/>
                <a:gd name="connsiteX21" fmla="*/ 5489101 w 7263897"/>
                <a:gd name="connsiteY21" fmla="*/ 1 h 1065556"/>
                <a:gd name="connsiteX22" fmla="*/ 6004273 w 7263897"/>
                <a:gd name="connsiteY22" fmla="*/ 570614 h 1065556"/>
                <a:gd name="connsiteX23" fmla="*/ 6507702 w 7263897"/>
                <a:gd name="connsiteY23" fmla="*/ 588982 h 1065556"/>
                <a:gd name="connsiteX24" fmla="*/ 6983290 w 7263897"/>
                <a:gd name="connsiteY24" fmla="*/ 549816 h 1065556"/>
                <a:gd name="connsiteX25" fmla="*/ 7152924 w 7263897"/>
                <a:gd name="connsiteY25" fmla="*/ 507839 h 1065556"/>
                <a:gd name="connsiteX26" fmla="*/ 7255233 w 7263897"/>
                <a:gd name="connsiteY26" fmla="*/ 583897 h 1065556"/>
                <a:gd name="connsiteX27" fmla="*/ 7218118 w 7263897"/>
                <a:gd name="connsiteY27" fmla="*/ 723866 h 1065556"/>
                <a:gd name="connsiteX0" fmla="*/ 8086175 w 8131954"/>
                <a:gd name="connsiteY0" fmla="*/ 723866 h 1065556"/>
                <a:gd name="connsiteX1" fmla="*/ 7768406 w 8131954"/>
                <a:gd name="connsiteY1" fmla="*/ 805097 h 1065556"/>
                <a:gd name="connsiteX2" fmla="*/ 7352649 w 8131954"/>
                <a:gd name="connsiteY2" fmla="*/ 850927 h 1065556"/>
                <a:gd name="connsiteX3" fmla="*/ 6824347 w 8131954"/>
                <a:gd name="connsiteY3" fmla="*/ 794367 h 1065556"/>
                <a:gd name="connsiteX4" fmla="*/ 6332788 w 8131954"/>
                <a:gd name="connsiteY4" fmla="*/ 1065383 h 1065556"/>
                <a:gd name="connsiteX5" fmla="*/ 5826902 w 8131954"/>
                <a:gd name="connsiteY5" fmla="*/ 568751 h 1065556"/>
                <a:gd name="connsiteX6" fmla="*/ 5164481 w 8131954"/>
                <a:gd name="connsiteY6" fmla="*/ 448816 h 1065556"/>
                <a:gd name="connsiteX7" fmla="*/ 4151411 w 8131954"/>
                <a:gd name="connsiteY7" fmla="*/ 561938 h 1065556"/>
                <a:gd name="connsiteX8" fmla="*/ 3074912 w 8131954"/>
                <a:gd name="connsiteY8" fmla="*/ 771102 h 1065556"/>
                <a:gd name="connsiteX9" fmla="*/ 2089423 w 8131954"/>
                <a:gd name="connsiteY9" fmla="*/ 602689 h 1065556"/>
                <a:gd name="connsiteX10" fmla="*/ 1269915 w 8131954"/>
                <a:gd name="connsiteY10" fmla="*/ 434473 h 1065556"/>
                <a:gd name="connsiteX11" fmla="*/ 1032688 w 8131954"/>
                <a:gd name="connsiteY11" fmla="*/ 434474 h 1065556"/>
                <a:gd name="connsiteX12" fmla="*/ 977278 w 8131954"/>
                <a:gd name="connsiteY12" fmla="*/ 412917 h 1065556"/>
                <a:gd name="connsiteX13" fmla="*/ 22124 w 8131954"/>
                <a:gd name="connsiteY13" fmla="*/ 363333 h 1065556"/>
                <a:gd name="connsiteX14" fmla="*/ 1049941 w 8131954"/>
                <a:gd name="connsiteY14" fmla="*/ 195091 h 1065556"/>
                <a:gd name="connsiteX15" fmla="*/ 1375588 w 8131954"/>
                <a:gd name="connsiteY15" fmla="*/ 203717 h 1065556"/>
                <a:gd name="connsiteX16" fmla="*/ 2184314 w 8131954"/>
                <a:gd name="connsiteY16" fmla="*/ 376246 h 1065556"/>
                <a:gd name="connsiteX17" fmla="*/ 3134270 w 8131954"/>
                <a:gd name="connsiteY17" fmla="*/ 533619 h 1065556"/>
                <a:gd name="connsiteX18" fmla="*/ 4210591 w 8131954"/>
                <a:gd name="connsiteY18" fmla="*/ 312319 h 1065556"/>
                <a:gd name="connsiteX19" fmla="*/ 5120440 w 8131954"/>
                <a:gd name="connsiteY19" fmla="*/ 215695 h 1065556"/>
                <a:gd name="connsiteX20" fmla="*/ 5863356 w 8131954"/>
                <a:gd name="connsiteY20" fmla="*/ 340621 h 1065556"/>
                <a:gd name="connsiteX21" fmla="*/ 6357158 w 8131954"/>
                <a:gd name="connsiteY21" fmla="*/ 1 h 1065556"/>
                <a:gd name="connsiteX22" fmla="*/ 6872330 w 8131954"/>
                <a:gd name="connsiteY22" fmla="*/ 570614 h 1065556"/>
                <a:gd name="connsiteX23" fmla="*/ 7375759 w 8131954"/>
                <a:gd name="connsiteY23" fmla="*/ 588982 h 1065556"/>
                <a:gd name="connsiteX24" fmla="*/ 7851347 w 8131954"/>
                <a:gd name="connsiteY24" fmla="*/ 549816 h 1065556"/>
                <a:gd name="connsiteX25" fmla="*/ 8020981 w 8131954"/>
                <a:gd name="connsiteY25" fmla="*/ 507839 h 1065556"/>
                <a:gd name="connsiteX26" fmla="*/ 8123290 w 8131954"/>
                <a:gd name="connsiteY26" fmla="*/ 583897 h 1065556"/>
                <a:gd name="connsiteX27" fmla="*/ 8086175 w 8131954"/>
                <a:gd name="connsiteY27" fmla="*/ 723866 h 1065556"/>
                <a:gd name="connsiteX0" fmla="*/ 8168517 w 8214296"/>
                <a:gd name="connsiteY0" fmla="*/ 723866 h 1065556"/>
                <a:gd name="connsiteX1" fmla="*/ 7850748 w 8214296"/>
                <a:gd name="connsiteY1" fmla="*/ 805097 h 1065556"/>
                <a:gd name="connsiteX2" fmla="*/ 7434991 w 8214296"/>
                <a:gd name="connsiteY2" fmla="*/ 850927 h 1065556"/>
                <a:gd name="connsiteX3" fmla="*/ 6906689 w 8214296"/>
                <a:gd name="connsiteY3" fmla="*/ 794367 h 1065556"/>
                <a:gd name="connsiteX4" fmla="*/ 6415130 w 8214296"/>
                <a:gd name="connsiteY4" fmla="*/ 1065383 h 1065556"/>
                <a:gd name="connsiteX5" fmla="*/ 5909244 w 8214296"/>
                <a:gd name="connsiteY5" fmla="*/ 568751 h 1065556"/>
                <a:gd name="connsiteX6" fmla="*/ 5246823 w 8214296"/>
                <a:gd name="connsiteY6" fmla="*/ 448816 h 1065556"/>
                <a:gd name="connsiteX7" fmla="*/ 4233753 w 8214296"/>
                <a:gd name="connsiteY7" fmla="*/ 561938 h 1065556"/>
                <a:gd name="connsiteX8" fmla="*/ 3157254 w 8214296"/>
                <a:gd name="connsiteY8" fmla="*/ 771102 h 1065556"/>
                <a:gd name="connsiteX9" fmla="*/ 2171765 w 8214296"/>
                <a:gd name="connsiteY9" fmla="*/ 602689 h 1065556"/>
                <a:gd name="connsiteX10" fmla="*/ 1352257 w 8214296"/>
                <a:gd name="connsiteY10" fmla="*/ 434473 h 1065556"/>
                <a:gd name="connsiteX11" fmla="*/ 1115030 w 8214296"/>
                <a:gd name="connsiteY11" fmla="*/ 434474 h 1065556"/>
                <a:gd name="connsiteX12" fmla="*/ 123654 w 8214296"/>
                <a:gd name="connsiteY12" fmla="*/ 576819 h 1065556"/>
                <a:gd name="connsiteX13" fmla="*/ 104466 w 8214296"/>
                <a:gd name="connsiteY13" fmla="*/ 363333 h 1065556"/>
                <a:gd name="connsiteX14" fmla="*/ 1132283 w 8214296"/>
                <a:gd name="connsiteY14" fmla="*/ 195091 h 1065556"/>
                <a:gd name="connsiteX15" fmla="*/ 1457930 w 8214296"/>
                <a:gd name="connsiteY15" fmla="*/ 203717 h 1065556"/>
                <a:gd name="connsiteX16" fmla="*/ 2266656 w 8214296"/>
                <a:gd name="connsiteY16" fmla="*/ 376246 h 1065556"/>
                <a:gd name="connsiteX17" fmla="*/ 3216612 w 8214296"/>
                <a:gd name="connsiteY17" fmla="*/ 533619 h 1065556"/>
                <a:gd name="connsiteX18" fmla="*/ 4292933 w 8214296"/>
                <a:gd name="connsiteY18" fmla="*/ 312319 h 1065556"/>
                <a:gd name="connsiteX19" fmla="*/ 5202782 w 8214296"/>
                <a:gd name="connsiteY19" fmla="*/ 215695 h 1065556"/>
                <a:gd name="connsiteX20" fmla="*/ 5945698 w 8214296"/>
                <a:gd name="connsiteY20" fmla="*/ 340621 h 1065556"/>
                <a:gd name="connsiteX21" fmla="*/ 6439500 w 8214296"/>
                <a:gd name="connsiteY21" fmla="*/ 1 h 1065556"/>
                <a:gd name="connsiteX22" fmla="*/ 6954672 w 8214296"/>
                <a:gd name="connsiteY22" fmla="*/ 570614 h 1065556"/>
                <a:gd name="connsiteX23" fmla="*/ 7458101 w 8214296"/>
                <a:gd name="connsiteY23" fmla="*/ 588982 h 1065556"/>
                <a:gd name="connsiteX24" fmla="*/ 7933689 w 8214296"/>
                <a:gd name="connsiteY24" fmla="*/ 549816 h 1065556"/>
                <a:gd name="connsiteX25" fmla="*/ 8103323 w 8214296"/>
                <a:gd name="connsiteY25" fmla="*/ 507839 h 1065556"/>
                <a:gd name="connsiteX26" fmla="*/ 8205632 w 8214296"/>
                <a:gd name="connsiteY26" fmla="*/ 583897 h 1065556"/>
                <a:gd name="connsiteX27" fmla="*/ 8168517 w 8214296"/>
                <a:gd name="connsiteY27" fmla="*/ 723866 h 1065556"/>
                <a:gd name="connsiteX0" fmla="*/ 8168517 w 8214296"/>
                <a:gd name="connsiteY0" fmla="*/ 723866 h 1065556"/>
                <a:gd name="connsiteX1" fmla="*/ 7850748 w 8214296"/>
                <a:gd name="connsiteY1" fmla="*/ 805097 h 1065556"/>
                <a:gd name="connsiteX2" fmla="*/ 7434991 w 8214296"/>
                <a:gd name="connsiteY2" fmla="*/ 850927 h 1065556"/>
                <a:gd name="connsiteX3" fmla="*/ 6906689 w 8214296"/>
                <a:gd name="connsiteY3" fmla="*/ 794367 h 1065556"/>
                <a:gd name="connsiteX4" fmla="*/ 6415130 w 8214296"/>
                <a:gd name="connsiteY4" fmla="*/ 1065383 h 1065556"/>
                <a:gd name="connsiteX5" fmla="*/ 5909244 w 8214296"/>
                <a:gd name="connsiteY5" fmla="*/ 568751 h 1065556"/>
                <a:gd name="connsiteX6" fmla="*/ 5246823 w 8214296"/>
                <a:gd name="connsiteY6" fmla="*/ 448816 h 1065556"/>
                <a:gd name="connsiteX7" fmla="*/ 4233753 w 8214296"/>
                <a:gd name="connsiteY7" fmla="*/ 561938 h 1065556"/>
                <a:gd name="connsiteX8" fmla="*/ 3157254 w 8214296"/>
                <a:gd name="connsiteY8" fmla="*/ 771102 h 1065556"/>
                <a:gd name="connsiteX9" fmla="*/ 2171765 w 8214296"/>
                <a:gd name="connsiteY9" fmla="*/ 602689 h 1065556"/>
                <a:gd name="connsiteX10" fmla="*/ 1352257 w 8214296"/>
                <a:gd name="connsiteY10" fmla="*/ 434473 h 1065556"/>
                <a:gd name="connsiteX11" fmla="*/ 716059 w 8214296"/>
                <a:gd name="connsiteY11" fmla="*/ 477606 h 1065556"/>
                <a:gd name="connsiteX12" fmla="*/ 123654 w 8214296"/>
                <a:gd name="connsiteY12" fmla="*/ 576819 h 1065556"/>
                <a:gd name="connsiteX13" fmla="*/ 104466 w 8214296"/>
                <a:gd name="connsiteY13" fmla="*/ 363333 h 1065556"/>
                <a:gd name="connsiteX14" fmla="*/ 1132283 w 8214296"/>
                <a:gd name="connsiteY14" fmla="*/ 195091 h 1065556"/>
                <a:gd name="connsiteX15" fmla="*/ 1457930 w 8214296"/>
                <a:gd name="connsiteY15" fmla="*/ 203717 h 1065556"/>
                <a:gd name="connsiteX16" fmla="*/ 2266656 w 8214296"/>
                <a:gd name="connsiteY16" fmla="*/ 376246 h 1065556"/>
                <a:gd name="connsiteX17" fmla="*/ 3216612 w 8214296"/>
                <a:gd name="connsiteY17" fmla="*/ 533619 h 1065556"/>
                <a:gd name="connsiteX18" fmla="*/ 4292933 w 8214296"/>
                <a:gd name="connsiteY18" fmla="*/ 312319 h 1065556"/>
                <a:gd name="connsiteX19" fmla="*/ 5202782 w 8214296"/>
                <a:gd name="connsiteY19" fmla="*/ 215695 h 1065556"/>
                <a:gd name="connsiteX20" fmla="*/ 5945698 w 8214296"/>
                <a:gd name="connsiteY20" fmla="*/ 340621 h 1065556"/>
                <a:gd name="connsiteX21" fmla="*/ 6439500 w 8214296"/>
                <a:gd name="connsiteY21" fmla="*/ 1 h 1065556"/>
                <a:gd name="connsiteX22" fmla="*/ 6954672 w 8214296"/>
                <a:gd name="connsiteY22" fmla="*/ 570614 h 1065556"/>
                <a:gd name="connsiteX23" fmla="*/ 7458101 w 8214296"/>
                <a:gd name="connsiteY23" fmla="*/ 588982 h 1065556"/>
                <a:gd name="connsiteX24" fmla="*/ 7933689 w 8214296"/>
                <a:gd name="connsiteY24" fmla="*/ 549816 h 1065556"/>
                <a:gd name="connsiteX25" fmla="*/ 8103323 w 8214296"/>
                <a:gd name="connsiteY25" fmla="*/ 507839 h 1065556"/>
                <a:gd name="connsiteX26" fmla="*/ 8205632 w 8214296"/>
                <a:gd name="connsiteY26" fmla="*/ 583897 h 1065556"/>
                <a:gd name="connsiteX27" fmla="*/ 8168517 w 8214296"/>
                <a:gd name="connsiteY27" fmla="*/ 723866 h 1065556"/>
                <a:gd name="connsiteX0" fmla="*/ 8168517 w 8214296"/>
                <a:gd name="connsiteY0" fmla="*/ 723866 h 1065556"/>
                <a:gd name="connsiteX1" fmla="*/ 7850748 w 8214296"/>
                <a:gd name="connsiteY1" fmla="*/ 805097 h 1065556"/>
                <a:gd name="connsiteX2" fmla="*/ 7434991 w 8214296"/>
                <a:gd name="connsiteY2" fmla="*/ 850927 h 1065556"/>
                <a:gd name="connsiteX3" fmla="*/ 6906689 w 8214296"/>
                <a:gd name="connsiteY3" fmla="*/ 794367 h 1065556"/>
                <a:gd name="connsiteX4" fmla="*/ 6415130 w 8214296"/>
                <a:gd name="connsiteY4" fmla="*/ 1065383 h 1065556"/>
                <a:gd name="connsiteX5" fmla="*/ 5909244 w 8214296"/>
                <a:gd name="connsiteY5" fmla="*/ 568751 h 1065556"/>
                <a:gd name="connsiteX6" fmla="*/ 5246823 w 8214296"/>
                <a:gd name="connsiteY6" fmla="*/ 448816 h 1065556"/>
                <a:gd name="connsiteX7" fmla="*/ 4233753 w 8214296"/>
                <a:gd name="connsiteY7" fmla="*/ 561938 h 1065556"/>
                <a:gd name="connsiteX8" fmla="*/ 3157254 w 8214296"/>
                <a:gd name="connsiteY8" fmla="*/ 771102 h 1065556"/>
                <a:gd name="connsiteX9" fmla="*/ 2171765 w 8214296"/>
                <a:gd name="connsiteY9" fmla="*/ 602689 h 1065556"/>
                <a:gd name="connsiteX10" fmla="*/ 1352257 w 8214296"/>
                <a:gd name="connsiteY10" fmla="*/ 434473 h 1065556"/>
                <a:gd name="connsiteX11" fmla="*/ 716059 w 8214296"/>
                <a:gd name="connsiteY11" fmla="*/ 477606 h 1065556"/>
                <a:gd name="connsiteX12" fmla="*/ 123654 w 8214296"/>
                <a:gd name="connsiteY12" fmla="*/ 576819 h 1065556"/>
                <a:gd name="connsiteX13" fmla="*/ 104466 w 8214296"/>
                <a:gd name="connsiteY13" fmla="*/ 363333 h 1065556"/>
                <a:gd name="connsiteX14" fmla="*/ 677239 w 8214296"/>
                <a:gd name="connsiteY14" fmla="*/ 242537 h 1065556"/>
                <a:gd name="connsiteX15" fmla="*/ 1457930 w 8214296"/>
                <a:gd name="connsiteY15" fmla="*/ 203717 h 1065556"/>
                <a:gd name="connsiteX16" fmla="*/ 2266656 w 8214296"/>
                <a:gd name="connsiteY16" fmla="*/ 376246 h 1065556"/>
                <a:gd name="connsiteX17" fmla="*/ 3216612 w 8214296"/>
                <a:gd name="connsiteY17" fmla="*/ 533619 h 1065556"/>
                <a:gd name="connsiteX18" fmla="*/ 4292933 w 8214296"/>
                <a:gd name="connsiteY18" fmla="*/ 312319 h 1065556"/>
                <a:gd name="connsiteX19" fmla="*/ 5202782 w 8214296"/>
                <a:gd name="connsiteY19" fmla="*/ 215695 h 1065556"/>
                <a:gd name="connsiteX20" fmla="*/ 5945698 w 8214296"/>
                <a:gd name="connsiteY20" fmla="*/ 340621 h 1065556"/>
                <a:gd name="connsiteX21" fmla="*/ 6439500 w 8214296"/>
                <a:gd name="connsiteY21" fmla="*/ 1 h 1065556"/>
                <a:gd name="connsiteX22" fmla="*/ 6954672 w 8214296"/>
                <a:gd name="connsiteY22" fmla="*/ 570614 h 1065556"/>
                <a:gd name="connsiteX23" fmla="*/ 7458101 w 8214296"/>
                <a:gd name="connsiteY23" fmla="*/ 588982 h 1065556"/>
                <a:gd name="connsiteX24" fmla="*/ 7933689 w 8214296"/>
                <a:gd name="connsiteY24" fmla="*/ 549816 h 1065556"/>
                <a:gd name="connsiteX25" fmla="*/ 8103323 w 8214296"/>
                <a:gd name="connsiteY25" fmla="*/ 507839 h 1065556"/>
                <a:gd name="connsiteX26" fmla="*/ 8205632 w 8214296"/>
                <a:gd name="connsiteY26" fmla="*/ 583897 h 1065556"/>
                <a:gd name="connsiteX27" fmla="*/ 8168517 w 8214296"/>
                <a:gd name="connsiteY27" fmla="*/ 723866 h 1065556"/>
                <a:gd name="connsiteX0" fmla="*/ 8168517 w 8214296"/>
                <a:gd name="connsiteY0" fmla="*/ 723866 h 1065556"/>
                <a:gd name="connsiteX1" fmla="*/ 7850748 w 8214296"/>
                <a:gd name="connsiteY1" fmla="*/ 805097 h 1065556"/>
                <a:gd name="connsiteX2" fmla="*/ 7434991 w 8214296"/>
                <a:gd name="connsiteY2" fmla="*/ 850927 h 1065556"/>
                <a:gd name="connsiteX3" fmla="*/ 6906689 w 8214296"/>
                <a:gd name="connsiteY3" fmla="*/ 794367 h 1065556"/>
                <a:gd name="connsiteX4" fmla="*/ 6415130 w 8214296"/>
                <a:gd name="connsiteY4" fmla="*/ 1065383 h 1065556"/>
                <a:gd name="connsiteX5" fmla="*/ 5909244 w 8214296"/>
                <a:gd name="connsiteY5" fmla="*/ 568751 h 1065556"/>
                <a:gd name="connsiteX6" fmla="*/ 5246823 w 8214296"/>
                <a:gd name="connsiteY6" fmla="*/ 448816 h 1065556"/>
                <a:gd name="connsiteX7" fmla="*/ 4233753 w 8214296"/>
                <a:gd name="connsiteY7" fmla="*/ 561938 h 1065556"/>
                <a:gd name="connsiteX8" fmla="*/ 3157254 w 8214296"/>
                <a:gd name="connsiteY8" fmla="*/ 771102 h 1065556"/>
                <a:gd name="connsiteX9" fmla="*/ 2171765 w 8214296"/>
                <a:gd name="connsiteY9" fmla="*/ 602689 h 1065556"/>
                <a:gd name="connsiteX10" fmla="*/ 1352257 w 8214296"/>
                <a:gd name="connsiteY10" fmla="*/ 434473 h 1065556"/>
                <a:gd name="connsiteX11" fmla="*/ 716059 w 8214296"/>
                <a:gd name="connsiteY11" fmla="*/ 477606 h 1065556"/>
                <a:gd name="connsiteX12" fmla="*/ 123654 w 8214296"/>
                <a:gd name="connsiteY12" fmla="*/ 576819 h 1065556"/>
                <a:gd name="connsiteX13" fmla="*/ 104466 w 8214296"/>
                <a:gd name="connsiteY13" fmla="*/ 363333 h 1065556"/>
                <a:gd name="connsiteX14" fmla="*/ 677239 w 8214296"/>
                <a:gd name="connsiteY14" fmla="*/ 242537 h 1065556"/>
                <a:gd name="connsiteX15" fmla="*/ 1457930 w 8214296"/>
                <a:gd name="connsiteY15" fmla="*/ 203717 h 1065556"/>
                <a:gd name="connsiteX16" fmla="*/ 2266656 w 8214296"/>
                <a:gd name="connsiteY16" fmla="*/ 376246 h 1065556"/>
                <a:gd name="connsiteX17" fmla="*/ 3216612 w 8214296"/>
                <a:gd name="connsiteY17" fmla="*/ 533619 h 1065556"/>
                <a:gd name="connsiteX18" fmla="*/ 4292933 w 8214296"/>
                <a:gd name="connsiteY18" fmla="*/ 312319 h 1065556"/>
                <a:gd name="connsiteX19" fmla="*/ 5202782 w 8214296"/>
                <a:gd name="connsiteY19" fmla="*/ 215695 h 1065556"/>
                <a:gd name="connsiteX20" fmla="*/ 5945698 w 8214296"/>
                <a:gd name="connsiteY20" fmla="*/ 340621 h 1065556"/>
                <a:gd name="connsiteX21" fmla="*/ 6439500 w 8214296"/>
                <a:gd name="connsiteY21" fmla="*/ 1 h 1065556"/>
                <a:gd name="connsiteX22" fmla="*/ 6954672 w 8214296"/>
                <a:gd name="connsiteY22" fmla="*/ 570614 h 1065556"/>
                <a:gd name="connsiteX23" fmla="*/ 7458101 w 8214296"/>
                <a:gd name="connsiteY23" fmla="*/ 588982 h 1065556"/>
                <a:gd name="connsiteX24" fmla="*/ 7933689 w 8214296"/>
                <a:gd name="connsiteY24" fmla="*/ 549816 h 1065556"/>
                <a:gd name="connsiteX25" fmla="*/ 8103323 w 8214296"/>
                <a:gd name="connsiteY25" fmla="*/ 507839 h 1065556"/>
                <a:gd name="connsiteX26" fmla="*/ 8205632 w 8214296"/>
                <a:gd name="connsiteY26" fmla="*/ 583897 h 1065556"/>
                <a:gd name="connsiteX27" fmla="*/ 8168517 w 8214296"/>
                <a:gd name="connsiteY27" fmla="*/ 723866 h 1065556"/>
                <a:gd name="connsiteX0" fmla="*/ 8285371 w 8331150"/>
                <a:gd name="connsiteY0" fmla="*/ 723866 h 1065556"/>
                <a:gd name="connsiteX1" fmla="*/ 7967602 w 8331150"/>
                <a:gd name="connsiteY1" fmla="*/ 805097 h 1065556"/>
                <a:gd name="connsiteX2" fmla="*/ 7551845 w 8331150"/>
                <a:gd name="connsiteY2" fmla="*/ 850927 h 1065556"/>
                <a:gd name="connsiteX3" fmla="*/ 7023543 w 8331150"/>
                <a:gd name="connsiteY3" fmla="*/ 794367 h 1065556"/>
                <a:gd name="connsiteX4" fmla="*/ 6531984 w 8331150"/>
                <a:gd name="connsiteY4" fmla="*/ 1065383 h 1065556"/>
                <a:gd name="connsiteX5" fmla="*/ 6026098 w 8331150"/>
                <a:gd name="connsiteY5" fmla="*/ 568751 h 1065556"/>
                <a:gd name="connsiteX6" fmla="*/ 5363677 w 8331150"/>
                <a:gd name="connsiteY6" fmla="*/ 448816 h 1065556"/>
                <a:gd name="connsiteX7" fmla="*/ 4350607 w 8331150"/>
                <a:gd name="connsiteY7" fmla="*/ 561938 h 1065556"/>
                <a:gd name="connsiteX8" fmla="*/ 3274108 w 8331150"/>
                <a:gd name="connsiteY8" fmla="*/ 771102 h 1065556"/>
                <a:gd name="connsiteX9" fmla="*/ 2288619 w 8331150"/>
                <a:gd name="connsiteY9" fmla="*/ 602689 h 1065556"/>
                <a:gd name="connsiteX10" fmla="*/ 1469111 w 8331150"/>
                <a:gd name="connsiteY10" fmla="*/ 434473 h 1065556"/>
                <a:gd name="connsiteX11" fmla="*/ 832913 w 8331150"/>
                <a:gd name="connsiteY11" fmla="*/ 477606 h 1065556"/>
                <a:gd name="connsiteX12" fmla="*/ 240508 w 8331150"/>
                <a:gd name="connsiteY12" fmla="*/ 576819 h 1065556"/>
                <a:gd name="connsiteX13" fmla="*/ 66045 w 8331150"/>
                <a:gd name="connsiteY13" fmla="*/ 412935 h 1065556"/>
                <a:gd name="connsiteX14" fmla="*/ 794093 w 8331150"/>
                <a:gd name="connsiteY14" fmla="*/ 242537 h 1065556"/>
                <a:gd name="connsiteX15" fmla="*/ 1574784 w 8331150"/>
                <a:gd name="connsiteY15" fmla="*/ 203717 h 1065556"/>
                <a:gd name="connsiteX16" fmla="*/ 2383510 w 8331150"/>
                <a:gd name="connsiteY16" fmla="*/ 376246 h 1065556"/>
                <a:gd name="connsiteX17" fmla="*/ 3333466 w 8331150"/>
                <a:gd name="connsiteY17" fmla="*/ 533619 h 1065556"/>
                <a:gd name="connsiteX18" fmla="*/ 4409787 w 8331150"/>
                <a:gd name="connsiteY18" fmla="*/ 312319 h 1065556"/>
                <a:gd name="connsiteX19" fmla="*/ 5319636 w 8331150"/>
                <a:gd name="connsiteY19" fmla="*/ 215695 h 1065556"/>
                <a:gd name="connsiteX20" fmla="*/ 6062552 w 8331150"/>
                <a:gd name="connsiteY20" fmla="*/ 340621 h 1065556"/>
                <a:gd name="connsiteX21" fmla="*/ 6556354 w 8331150"/>
                <a:gd name="connsiteY21" fmla="*/ 1 h 1065556"/>
                <a:gd name="connsiteX22" fmla="*/ 7071526 w 8331150"/>
                <a:gd name="connsiteY22" fmla="*/ 570614 h 1065556"/>
                <a:gd name="connsiteX23" fmla="*/ 7574955 w 8331150"/>
                <a:gd name="connsiteY23" fmla="*/ 588982 h 1065556"/>
                <a:gd name="connsiteX24" fmla="*/ 8050543 w 8331150"/>
                <a:gd name="connsiteY24" fmla="*/ 549816 h 1065556"/>
                <a:gd name="connsiteX25" fmla="*/ 8220177 w 8331150"/>
                <a:gd name="connsiteY25" fmla="*/ 507839 h 1065556"/>
                <a:gd name="connsiteX26" fmla="*/ 8322486 w 8331150"/>
                <a:gd name="connsiteY26" fmla="*/ 583897 h 1065556"/>
                <a:gd name="connsiteX27" fmla="*/ 8285371 w 8331150"/>
                <a:gd name="connsiteY27" fmla="*/ 723866 h 1065556"/>
                <a:gd name="connsiteX0" fmla="*/ 8257451 w 8303230"/>
                <a:gd name="connsiteY0" fmla="*/ 723866 h 1065556"/>
                <a:gd name="connsiteX1" fmla="*/ 7939682 w 8303230"/>
                <a:gd name="connsiteY1" fmla="*/ 805097 h 1065556"/>
                <a:gd name="connsiteX2" fmla="*/ 7523925 w 8303230"/>
                <a:gd name="connsiteY2" fmla="*/ 850927 h 1065556"/>
                <a:gd name="connsiteX3" fmla="*/ 6995623 w 8303230"/>
                <a:gd name="connsiteY3" fmla="*/ 794367 h 1065556"/>
                <a:gd name="connsiteX4" fmla="*/ 6504064 w 8303230"/>
                <a:gd name="connsiteY4" fmla="*/ 1065383 h 1065556"/>
                <a:gd name="connsiteX5" fmla="*/ 5998178 w 8303230"/>
                <a:gd name="connsiteY5" fmla="*/ 568751 h 1065556"/>
                <a:gd name="connsiteX6" fmla="*/ 5335757 w 8303230"/>
                <a:gd name="connsiteY6" fmla="*/ 448816 h 1065556"/>
                <a:gd name="connsiteX7" fmla="*/ 4322687 w 8303230"/>
                <a:gd name="connsiteY7" fmla="*/ 561938 h 1065556"/>
                <a:gd name="connsiteX8" fmla="*/ 3246188 w 8303230"/>
                <a:gd name="connsiteY8" fmla="*/ 771102 h 1065556"/>
                <a:gd name="connsiteX9" fmla="*/ 2260699 w 8303230"/>
                <a:gd name="connsiteY9" fmla="*/ 602689 h 1065556"/>
                <a:gd name="connsiteX10" fmla="*/ 1441191 w 8303230"/>
                <a:gd name="connsiteY10" fmla="*/ 434473 h 1065556"/>
                <a:gd name="connsiteX11" fmla="*/ 804993 w 8303230"/>
                <a:gd name="connsiteY11" fmla="*/ 477606 h 1065556"/>
                <a:gd name="connsiteX12" fmla="*/ 212588 w 8303230"/>
                <a:gd name="connsiteY12" fmla="*/ 576819 h 1065556"/>
                <a:gd name="connsiteX13" fmla="*/ 38125 w 8303230"/>
                <a:gd name="connsiteY13" fmla="*/ 412935 h 1065556"/>
                <a:gd name="connsiteX14" fmla="*/ 766173 w 8303230"/>
                <a:gd name="connsiteY14" fmla="*/ 242537 h 1065556"/>
                <a:gd name="connsiteX15" fmla="*/ 1546864 w 8303230"/>
                <a:gd name="connsiteY15" fmla="*/ 203717 h 1065556"/>
                <a:gd name="connsiteX16" fmla="*/ 2355590 w 8303230"/>
                <a:gd name="connsiteY16" fmla="*/ 376246 h 1065556"/>
                <a:gd name="connsiteX17" fmla="*/ 3305546 w 8303230"/>
                <a:gd name="connsiteY17" fmla="*/ 533619 h 1065556"/>
                <a:gd name="connsiteX18" fmla="*/ 4381867 w 8303230"/>
                <a:gd name="connsiteY18" fmla="*/ 312319 h 1065556"/>
                <a:gd name="connsiteX19" fmla="*/ 5291716 w 8303230"/>
                <a:gd name="connsiteY19" fmla="*/ 215695 h 1065556"/>
                <a:gd name="connsiteX20" fmla="*/ 6034632 w 8303230"/>
                <a:gd name="connsiteY20" fmla="*/ 340621 h 1065556"/>
                <a:gd name="connsiteX21" fmla="*/ 6528434 w 8303230"/>
                <a:gd name="connsiteY21" fmla="*/ 1 h 1065556"/>
                <a:gd name="connsiteX22" fmla="*/ 7043606 w 8303230"/>
                <a:gd name="connsiteY22" fmla="*/ 570614 h 1065556"/>
                <a:gd name="connsiteX23" fmla="*/ 7547035 w 8303230"/>
                <a:gd name="connsiteY23" fmla="*/ 588982 h 1065556"/>
                <a:gd name="connsiteX24" fmla="*/ 8022623 w 8303230"/>
                <a:gd name="connsiteY24" fmla="*/ 549816 h 1065556"/>
                <a:gd name="connsiteX25" fmla="*/ 8192257 w 8303230"/>
                <a:gd name="connsiteY25" fmla="*/ 507839 h 1065556"/>
                <a:gd name="connsiteX26" fmla="*/ 8294566 w 8303230"/>
                <a:gd name="connsiteY26" fmla="*/ 583897 h 1065556"/>
                <a:gd name="connsiteX27" fmla="*/ 8257451 w 8303230"/>
                <a:gd name="connsiteY27" fmla="*/ 723866 h 1065556"/>
                <a:gd name="connsiteX0" fmla="*/ 8257451 w 8303230"/>
                <a:gd name="connsiteY0" fmla="*/ 723866 h 1065556"/>
                <a:gd name="connsiteX1" fmla="*/ 7939682 w 8303230"/>
                <a:gd name="connsiteY1" fmla="*/ 805097 h 1065556"/>
                <a:gd name="connsiteX2" fmla="*/ 7523925 w 8303230"/>
                <a:gd name="connsiteY2" fmla="*/ 850927 h 1065556"/>
                <a:gd name="connsiteX3" fmla="*/ 6995623 w 8303230"/>
                <a:gd name="connsiteY3" fmla="*/ 794367 h 1065556"/>
                <a:gd name="connsiteX4" fmla="*/ 6504064 w 8303230"/>
                <a:gd name="connsiteY4" fmla="*/ 1065383 h 1065556"/>
                <a:gd name="connsiteX5" fmla="*/ 5998178 w 8303230"/>
                <a:gd name="connsiteY5" fmla="*/ 568751 h 1065556"/>
                <a:gd name="connsiteX6" fmla="*/ 5335757 w 8303230"/>
                <a:gd name="connsiteY6" fmla="*/ 448816 h 1065556"/>
                <a:gd name="connsiteX7" fmla="*/ 4322687 w 8303230"/>
                <a:gd name="connsiteY7" fmla="*/ 561938 h 1065556"/>
                <a:gd name="connsiteX8" fmla="*/ 3246188 w 8303230"/>
                <a:gd name="connsiteY8" fmla="*/ 771102 h 1065556"/>
                <a:gd name="connsiteX9" fmla="*/ 2260699 w 8303230"/>
                <a:gd name="connsiteY9" fmla="*/ 602689 h 1065556"/>
                <a:gd name="connsiteX10" fmla="*/ 1441191 w 8303230"/>
                <a:gd name="connsiteY10" fmla="*/ 434473 h 1065556"/>
                <a:gd name="connsiteX11" fmla="*/ 804993 w 8303230"/>
                <a:gd name="connsiteY11" fmla="*/ 477606 h 1065556"/>
                <a:gd name="connsiteX12" fmla="*/ 212588 w 8303230"/>
                <a:gd name="connsiteY12" fmla="*/ 576819 h 1065556"/>
                <a:gd name="connsiteX13" fmla="*/ 38125 w 8303230"/>
                <a:gd name="connsiteY13" fmla="*/ 412935 h 1065556"/>
                <a:gd name="connsiteX14" fmla="*/ 766173 w 8303230"/>
                <a:gd name="connsiteY14" fmla="*/ 242537 h 1065556"/>
                <a:gd name="connsiteX15" fmla="*/ 1546864 w 8303230"/>
                <a:gd name="connsiteY15" fmla="*/ 203717 h 1065556"/>
                <a:gd name="connsiteX16" fmla="*/ 2355590 w 8303230"/>
                <a:gd name="connsiteY16" fmla="*/ 376246 h 1065556"/>
                <a:gd name="connsiteX17" fmla="*/ 3305546 w 8303230"/>
                <a:gd name="connsiteY17" fmla="*/ 533619 h 1065556"/>
                <a:gd name="connsiteX18" fmla="*/ 4381867 w 8303230"/>
                <a:gd name="connsiteY18" fmla="*/ 312319 h 1065556"/>
                <a:gd name="connsiteX19" fmla="*/ 5291716 w 8303230"/>
                <a:gd name="connsiteY19" fmla="*/ 215695 h 1065556"/>
                <a:gd name="connsiteX20" fmla="*/ 6034632 w 8303230"/>
                <a:gd name="connsiteY20" fmla="*/ 340621 h 1065556"/>
                <a:gd name="connsiteX21" fmla="*/ 6528434 w 8303230"/>
                <a:gd name="connsiteY21" fmla="*/ 1 h 1065556"/>
                <a:gd name="connsiteX22" fmla="*/ 7043606 w 8303230"/>
                <a:gd name="connsiteY22" fmla="*/ 570614 h 1065556"/>
                <a:gd name="connsiteX23" fmla="*/ 7547035 w 8303230"/>
                <a:gd name="connsiteY23" fmla="*/ 588982 h 1065556"/>
                <a:gd name="connsiteX24" fmla="*/ 8022623 w 8303230"/>
                <a:gd name="connsiteY24" fmla="*/ 549816 h 1065556"/>
                <a:gd name="connsiteX25" fmla="*/ 8192257 w 8303230"/>
                <a:gd name="connsiteY25" fmla="*/ 507839 h 1065556"/>
                <a:gd name="connsiteX26" fmla="*/ 8294566 w 8303230"/>
                <a:gd name="connsiteY26" fmla="*/ 583897 h 1065556"/>
                <a:gd name="connsiteX27" fmla="*/ 8257451 w 8303230"/>
                <a:gd name="connsiteY27" fmla="*/ 723866 h 1065556"/>
                <a:gd name="connsiteX0" fmla="*/ 8257451 w 8303230"/>
                <a:gd name="connsiteY0" fmla="*/ 723866 h 1065556"/>
                <a:gd name="connsiteX1" fmla="*/ 7939682 w 8303230"/>
                <a:gd name="connsiteY1" fmla="*/ 805097 h 1065556"/>
                <a:gd name="connsiteX2" fmla="*/ 7523925 w 8303230"/>
                <a:gd name="connsiteY2" fmla="*/ 850927 h 1065556"/>
                <a:gd name="connsiteX3" fmla="*/ 6995623 w 8303230"/>
                <a:gd name="connsiteY3" fmla="*/ 794367 h 1065556"/>
                <a:gd name="connsiteX4" fmla="*/ 6504064 w 8303230"/>
                <a:gd name="connsiteY4" fmla="*/ 1065383 h 1065556"/>
                <a:gd name="connsiteX5" fmla="*/ 5998178 w 8303230"/>
                <a:gd name="connsiteY5" fmla="*/ 568751 h 1065556"/>
                <a:gd name="connsiteX6" fmla="*/ 5335757 w 8303230"/>
                <a:gd name="connsiteY6" fmla="*/ 448816 h 1065556"/>
                <a:gd name="connsiteX7" fmla="*/ 4322687 w 8303230"/>
                <a:gd name="connsiteY7" fmla="*/ 561938 h 1065556"/>
                <a:gd name="connsiteX8" fmla="*/ 3246188 w 8303230"/>
                <a:gd name="connsiteY8" fmla="*/ 771102 h 1065556"/>
                <a:gd name="connsiteX9" fmla="*/ 2260699 w 8303230"/>
                <a:gd name="connsiteY9" fmla="*/ 602689 h 1065556"/>
                <a:gd name="connsiteX10" fmla="*/ 1441191 w 8303230"/>
                <a:gd name="connsiteY10" fmla="*/ 434473 h 1065556"/>
                <a:gd name="connsiteX11" fmla="*/ 804993 w 8303230"/>
                <a:gd name="connsiteY11" fmla="*/ 477606 h 1065556"/>
                <a:gd name="connsiteX12" fmla="*/ 212588 w 8303230"/>
                <a:gd name="connsiteY12" fmla="*/ 576819 h 1065556"/>
                <a:gd name="connsiteX13" fmla="*/ 38125 w 8303230"/>
                <a:gd name="connsiteY13" fmla="*/ 412935 h 1065556"/>
                <a:gd name="connsiteX14" fmla="*/ 766173 w 8303230"/>
                <a:gd name="connsiteY14" fmla="*/ 242537 h 1065556"/>
                <a:gd name="connsiteX15" fmla="*/ 1546864 w 8303230"/>
                <a:gd name="connsiteY15" fmla="*/ 203717 h 1065556"/>
                <a:gd name="connsiteX16" fmla="*/ 2355590 w 8303230"/>
                <a:gd name="connsiteY16" fmla="*/ 376246 h 1065556"/>
                <a:gd name="connsiteX17" fmla="*/ 3305546 w 8303230"/>
                <a:gd name="connsiteY17" fmla="*/ 533619 h 1065556"/>
                <a:gd name="connsiteX18" fmla="*/ 4381867 w 8303230"/>
                <a:gd name="connsiteY18" fmla="*/ 312319 h 1065556"/>
                <a:gd name="connsiteX19" fmla="*/ 5291716 w 8303230"/>
                <a:gd name="connsiteY19" fmla="*/ 215695 h 1065556"/>
                <a:gd name="connsiteX20" fmla="*/ 6034632 w 8303230"/>
                <a:gd name="connsiteY20" fmla="*/ 340621 h 1065556"/>
                <a:gd name="connsiteX21" fmla="*/ 6528434 w 8303230"/>
                <a:gd name="connsiteY21" fmla="*/ 1 h 1065556"/>
                <a:gd name="connsiteX22" fmla="*/ 7043606 w 8303230"/>
                <a:gd name="connsiteY22" fmla="*/ 570614 h 1065556"/>
                <a:gd name="connsiteX23" fmla="*/ 7547035 w 8303230"/>
                <a:gd name="connsiteY23" fmla="*/ 588982 h 1065556"/>
                <a:gd name="connsiteX24" fmla="*/ 8022623 w 8303230"/>
                <a:gd name="connsiteY24" fmla="*/ 549816 h 1065556"/>
                <a:gd name="connsiteX25" fmla="*/ 8192257 w 8303230"/>
                <a:gd name="connsiteY25" fmla="*/ 507839 h 1065556"/>
                <a:gd name="connsiteX26" fmla="*/ 8294566 w 8303230"/>
                <a:gd name="connsiteY26" fmla="*/ 583897 h 1065556"/>
                <a:gd name="connsiteX27" fmla="*/ 8257451 w 8303230"/>
                <a:gd name="connsiteY27" fmla="*/ 723866 h 1065556"/>
                <a:gd name="connsiteX0" fmla="*/ 8260785 w 8306564"/>
                <a:gd name="connsiteY0" fmla="*/ 723866 h 1065556"/>
                <a:gd name="connsiteX1" fmla="*/ 7943016 w 8306564"/>
                <a:gd name="connsiteY1" fmla="*/ 805097 h 1065556"/>
                <a:gd name="connsiteX2" fmla="*/ 7527259 w 8306564"/>
                <a:gd name="connsiteY2" fmla="*/ 850927 h 1065556"/>
                <a:gd name="connsiteX3" fmla="*/ 6998957 w 8306564"/>
                <a:gd name="connsiteY3" fmla="*/ 794367 h 1065556"/>
                <a:gd name="connsiteX4" fmla="*/ 6507398 w 8306564"/>
                <a:gd name="connsiteY4" fmla="*/ 1065383 h 1065556"/>
                <a:gd name="connsiteX5" fmla="*/ 6001512 w 8306564"/>
                <a:gd name="connsiteY5" fmla="*/ 568751 h 1065556"/>
                <a:gd name="connsiteX6" fmla="*/ 5339091 w 8306564"/>
                <a:gd name="connsiteY6" fmla="*/ 448816 h 1065556"/>
                <a:gd name="connsiteX7" fmla="*/ 4326021 w 8306564"/>
                <a:gd name="connsiteY7" fmla="*/ 561938 h 1065556"/>
                <a:gd name="connsiteX8" fmla="*/ 3249522 w 8306564"/>
                <a:gd name="connsiteY8" fmla="*/ 771102 h 1065556"/>
                <a:gd name="connsiteX9" fmla="*/ 2264033 w 8306564"/>
                <a:gd name="connsiteY9" fmla="*/ 602689 h 1065556"/>
                <a:gd name="connsiteX10" fmla="*/ 1444525 w 8306564"/>
                <a:gd name="connsiteY10" fmla="*/ 434473 h 1065556"/>
                <a:gd name="connsiteX11" fmla="*/ 808327 w 8306564"/>
                <a:gd name="connsiteY11" fmla="*/ 477606 h 1065556"/>
                <a:gd name="connsiteX12" fmla="*/ 215922 w 8306564"/>
                <a:gd name="connsiteY12" fmla="*/ 576819 h 1065556"/>
                <a:gd name="connsiteX13" fmla="*/ 41459 w 8306564"/>
                <a:gd name="connsiteY13" fmla="*/ 412935 h 1065556"/>
                <a:gd name="connsiteX14" fmla="*/ 769507 w 8306564"/>
                <a:gd name="connsiteY14" fmla="*/ 242537 h 1065556"/>
                <a:gd name="connsiteX15" fmla="*/ 1550198 w 8306564"/>
                <a:gd name="connsiteY15" fmla="*/ 203717 h 1065556"/>
                <a:gd name="connsiteX16" fmla="*/ 2358924 w 8306564"/>
                <a:gd name="connsiteY16" fmla="*/ 376246 h 1065556"/>
                <a:gd name="connsiteX17" fmla="*/ 3308880 w 8306564"/>
                <a:gd name="connsiteY17" fmla="*/ 533619 h 1065556"/>
                <a:gd name="connsiteX18" fmla="*/ 4385201 w 8306564"/>
                <a:gd name="connsiteY18" fmla="*/ 312319 h 1065556"/>
                <a:gd name="connsiteX19" fmla="*/ 5295050 w 8306564"/>
                <a:gd name="connsiteY19" fmla="*/ 215695 h 1065556"/>
                <a:gd name="connsiteX20" fmla="*/ 6037966 w 8306564"/>
                <a:gd name="connsiteY20" fmla="*/ 340621 h 1065556"/>
                <a:gd name="connsiteX21" fmla="*/ 6531768 w 8306564"/>
                <a:gd name="connsiteY21" fmla="*/ 1 h 1065556"/>
                <a:gd name="connsiteX22" fmla="*/ 7046940 w 8306564"/>
                <a:gd name="connsiteY22" fmla="*/ 570614 h 1065556"/>
                <a:gd name="connsiteX23" fmla="*/ 7550369 w 8306564"/>
                <a:gd name="connsiteY23" fmla="*/ 588982 h 1065556"/>
                <a:gd name="connsiteX24" fmla="*/ 8025957 w 8306564"/>
                <a:gd name="connsiteY24" fmla="*/ 549816 h 1065556"/>
                <a:gd name="connsiteX25" fmla="*/ 8195591 w 8306564"/>
                <a:gd name="connsiteY25" fmla="*/ 507839 h 1065556"/>
                <a:gd name="connsiteX26" fmla="*/ 8297900 w 8306564"/>
                <a:gd name="connsiteY26" fmla="*/ 583897 h 1065556"/>
                <a:gd name="connsiteX27" fmla="*/ 8260785 w 8306564"/>
                <a:gd name="connsiteY27" fmla="*/ 723866 h 1065556"/>
                <a:gd name="connsiteX0" fmla="*/ 8409727 w 8455506"/>
                <a:gd name="connsiteY0" fmla="*/ 723866 h 1065556"/>
                <a:gd name="connsiteX1" fmla="*/ 8091958 w 8455506"/>
                <a:gd name="connsiteY1" fmla="*/ 805097 h 1065556"/>
                <a:gd name="connsiteX2" fmla="*/ 7676201 w 8455506"/>
                <a:gd name="connsiteY2" fmla="*/ 850927 h 1065556"/>
                <a:gd name="connsiteX3" fmla="*/ 7147899 w 8455506"/>
                <a:gd name="connsiteY3" fmla="*/ 794367 h 1065556"/>
                <a:gd name="connsiteX4" fmla="*/ 6656340 w 8455506"/>
                <a:gd name="connsiteY4" fmla="*/ 1065383 h 1065556"/>
                <a:gd name="connsiteX5" fmla="*/ 6150454 w 8455506"/>
                <a:gd name="connsiteY5" fmla="*/ 568751 h 1065556"/>
                <a:gd name="connsiteX6" fmla="*/ 5488033 w 8455506"/>
                <a:gd name="connsiteY6" fmla="*/ 448816 h 1065556"/>
                <a:gd name="connsiteX7" fmla="*/ 4474963 w 8455506"/>
                <a:gd name="connsiteY7" fmla="*/ 561938 h 1065556"/>
                <a:gd name="connsiteX8" fmla="*/ 3398464 w 8455506"/>
                <a:gd name="connsiteY8" fmla="*/ 771102 h 1065556"/>
                <a:gd name="connsiteX9" fmla="*/ 2412975 w 8455506"/>
                <a:gd name="connsiteY9" fmla="*/ 602689 h 1065556"/>
                <a:gd name="connsiteX10" fmla="*/ 1593467 w 8455506"/>
                <a:gd name="connsiteY10" fmla="*/ 434473 h 1065556"/>
                <a:gd name="connsiteX11" fmla="*/ 957269 w 8455506"/>
                <a:gd name="connsiteY11" fmla="*/ 477606 h 1065556"/>
                <a:gd name="connsiteX12" fmla="*/ 52157 w 8455506"/>
                <a:gd name="connsiteY12" fmla="*/ 667397 h 1065556"/>
                <a:gd name="connsiteX13" fmla="*/ 190401 w 8455506"/>
                <a:gd name="connsiteY13" fmla="*/ 412935 h 1065556"/>
                <a:gd name="connsiteX14" fmla="*/ 918449 w 8455506"/>
                <a:gd name="connsiteY14" fmla="*/ 242537 h 1065556"/>
                <a:gd name="connsiteX15" fmla="*/ 1699140 w 8455506"/>
                <a:gd name="connsiteY15" fmla="*/ 203717 h 1065556"/>
                <a:gd name="connsiteX16" fmla="*/ 2507866 w 8455506"/>
                <a:gd name="connsiteY16" fmla="*/ 376246 h 1065556"/>
                <a:gd name="connsiteX17" fmla="*/ 3457822 w 8455506"/>
                <a:gd name="connsiteY17" fmla="*/ 533619 h 1065556"/>
                <a:gd name="connsiteX18" fmla="*/ 4534143 w 8455506"/>
                <a:gd name="connsiteY18" fmla="*/ 312319 h 1065556"/>
                <a:gd name="connsiteX19" fmla="*/ 5443992 w 8455506"/>
                <a:gd name="connsiteY19" fmla="*/ 215695 h 1065556"/>
                <a:gd name="connsiteX20" fmla="*/ 6186908 w 8455506"/>
                <a:gd name="connsiteY20" fmla="*/ 340621 h 1065556"/>
                <a:gd name="connsiteX21" fmla="*/ 6680710 w 8455506"/>
                <a:gd name="connsiteY21" fmla="*/ 1 h 1065556"/>
                <a:gd name="connsiteX22" fmla="*/ 7195882 w 8455506"/>
                <a:gd name="connsiteY22" fmla="*/ 570614 h 1065556"/>
                <a:gd name="connsiteX23" fmla="*/ 7699311 w 8455506"/>
                <a:gd name="connsiteY23" fmla="*/ 588982 h 1065556"/>
                <a:gd name="connsiteX24" fmla="*/ 8174899 w 8455506"/>
                <a:gd name="connsiteY24" fmla="*/ 549816 h 1065556"/>
                <a:gd name="connsiteX25" fmla="*/ 8344533 w 8455506"/>
                <a:gd name="connsiteY25" fmla="*/ 507839 h 1065556"/>
                <a:gd name="connsiteX26" fmla="*/ 8446842 w 8455506"/>
                <a:gd name="connsiteY26" fmla="*/ 583897 h 1065556"/>
                <a:gd name="connsiteX27" fmla="*/ 8409727 w 8455506"/>
                <a:gd name="connsiteY27" fmla="*/ 723866 h 1065556"/>
                <a:gd name="connsiteX0" fmla="*/ 8578995 w 8624774"/>
                <a:gd name="connsiteY0" fmla="*/ 723866 h 1065556"/>
                <a:gd name="connsiteX1" fmla="*/ 8261226 w 8624774"/>
                <a:gd name="connsiteY1" fmla="*/ 805097 h 1065556"/>
                <a:gd name="connsiteX2" fmla="*/ 7845469 w 8624774"/>
                <a:gd name="connsiteY2" fmla="*/ 850927 h 1065556"/>
                <a:gd name="connsiteX3" fmla="*/ 7317167 w 8624774"/>
                <a:gd name="connsiteY3" fmla="*/ 794367 h 1065556"/>
                <a:gd name="connsiteX4" fmla="*/ 6825608 w 8624774"/>
                <a:gd name="connsiteY4" fmla="*/ 1065383 h 1065556"/>
                <a:gd name="connsiteX5" fmla="*/ 6319722 w 8624774"/>
                <a:gd name="connsiteY5" fmla="*/ 568751 h 1065556"/>
                <a:gd name="connsiteX6" fmla="*/ 5657301 w 8624774"/>
                <a:gd name="connsiteY6" fmla="*/ 448816 h 1065556"/>
                <a:gd name="connsiteX7" fmla="*/ 4644231 w 8624774"/>
                <a:gd name="connsiteY7" fmla="*/ 561938 h 1065556"/>
                <a:gd name="connsiteX8" fmla="*/ 3567732 w 8624774"/>
                <a:gd name="connsiteY8" fmla="*/ 771102 h 1065556"/>
                <a:gd name="connsiteX9" fmla="*/ 2582243 w 8624774"/>
                <a:gd name="connsiteY9" fmla="*/ 602689 h 1065556"/>
                <a:gd name="connsiteX10" fmla="*/ 1762735 w 8624774"/>
                <a:gd name="connsiteY10" fmla="*/ 434473 h 1065556"/>
                <a:gd name="connsiteX11" fmla="*/ 1126537 w 8624774"/>
                <a:gd name="connsiteY11" fmla="*/ 477606 h 1065556"/>
                <a:gd name="connsiteX12" fmla="*/ 221425 w 8624774"/>
                <a:gd name="connsiteY12" fmla="*/ 667397 h 1065556"/>
                <a:gd name="connsiteX13" fmla="*/ 40491 w 8624774"/>
                <a:gd name="connsiteY13" fmla="*/ 507826 h 1065556"/>
                <a:gd name="connsiteX14" fmla="*/ 1087717 w 8624774"/>
                <a:gd name="connsiteY14" fmla="*/ 242537 h 1065556"/>
                <a:gd name="connsiteX15" fmla="*/ 1868408 w 8624774"/>
                <a:gd name="connsiteY15" fmla="*/ 203717 h 1065556"/>
                <a:gd name="connsiteX16" fmla="*/ 2677134 w 8624774"/>
                <a:gd name="connsiteY16" fmla="*/ 376246 h 1065556"/>
                <a:gd name="connsiteX17" fmla="*/ 3627090 w 8624774"/>
                <a:gd name="connsiteY17" fmla="*/ 533619 h 1065556"/>
                <a:gd name="connsiteX18" fmla="*/ 4703411 w 8624774"/>
                <a:gd name="connsiteY18" fmla="*/ 312319 h 1065556"/>
                <a:gd name="connsiteX19" fmla="*/ 5613260 w 8624774"/>
                <a:gd name="connsiteY19" fmla="*/ 215695 h 1065556"/>
                <a:gd name="connsiteX20" fmla="*/ 6356176 w 8624774"/>
                <a:gd name="connsiteY20" fmla="*/ 340621 h 1065556"/>
                <a:gd name="connsiteX21" fmla="*/ 6849978 w 8624774"/>
                <a:gd name="connsiteY21" fmla="*/ 1 h 1065556"/>
                <a:gd name="connsiteX22" fmla="*/ 7365150 w 8624774"/>
                <a:gd name="connsiteY22" fmla="*/ 570614 h 1065556"/>
                <a:gd name="connsiteX23" fmla="*/ 7868579 w 8624774"/>
                <a:gd name="connsiteY23" fmla="*/ 588982 h 1065556"/>
                <a:gd name="connsiteX24" fmla="*/ 8344167 w 8624774"/>
                <a:gd name="connsiteY24" fmla="*/ 549816 h 1065556"/>
                <a:gd name="connsiteX25" fmla="*/ 8513801 w 8624774"/>
                <a:gd name="connsiteY25" fmla="*/ 507839 h 1065556"/>
                <a:gd name="connsiteX26" fmla="*/ 8616110 w 8624774"/>
                <a:gd name="connsiteY26" fmla="*/ 583897 h 1065556"/>
                <a:gd name="connsiteX27" fmla="*/ 8578995 w 8624774"/>
                <a:gd name="connsiteY27" fmla="*/ 723866 h 1065556"/>
                <a:gd name="connsiteX0" fmla="*/ 8589486 w 8635265"/>
                <a:gd name="connsiteY0" fmla="*/ 723866 h 1065556"/>
                <a:gd name="connsiteX1" fmla="*/ 8271717 w 8635265"/>
                <a:gd name="connsiteY1" fmla="*/ 805097 h 1065556"/>
                <a:gd name="connsiteX2" fmla="*/ 7855960 w 8635265"/>
                <a:gd name="connsiteY2" fmla="*/ 850927 h 1065556"/>
                <a:gd name="connsiteX3" fmla="*/ 7327658 w 8635265"/>
                <a:gd name="connsiteY3" fmla="*/ 794367 h 1065556"/>
                <a:gd name="connsiteX4" fmla="*/ 6836099 w 8635265"/>
                <a:gd name="connsiteY4" fmla="*/ 1065383 h 1065556"/>
                <a:gd name="connsiteX5" fmla="*/ 6330213 w 8635265"/>
                <a:gd name="connsiteY5" fmla="*/ 568751 h 1065556"/>
                <a:gd name="connsiteX6" fmla="*/ 5667792 w 8635265"/>
                <a:gd name="connsiteY6" fmla="*/ 448816 h 1065556"/>
                <a:gd name="connsiteX7" fmla="*/ 4654722 w 8635265"/>
                <a:gd name="connsiteY7" fmla="*/ 561938 h 1065556"/>
                <a:gd name="connsiteX8" fmla="*/ 3578223 w 8635265"/>
                <a:gd name="connsiteY8" fmla="*/ 771102 h 1065556"/>
                <a:gd name="connsiteX9" fmla="*/ 2592734 w 8635265"/>
                <a:gd name="connsiteY9" fmla="*/ 602689 h 1065556"/>
                <a:gd name="connsiteX10" fmla="*/ 1773226 w 8635265"/>
                <a:gd name="connsiteY10" fmla="*/ 434473 h 1065556"/>
                <a:gd name="connsiteX11" fmla="*/ 1137028 w 8635265"/>
                <a:gd name="connsiteY11" fmla="*/ 477606 h 1065556"/>
                <a:gd name="connsiteX12" fmla="*/ 173688 w 8635265"/>
                <a:gd name="connsiteY12" fmla="*/ 697589 h 1065556"/>
                <a:gd name="connsiteX13" fmla="*/ 50982 w 8635265"/>
                <a:gd name="connsiteY13" fmla="*/ 507826 h 1065556"/>
                <a:gd name="connsiteX14" fmla="*/ 1098208 w 8635265"/>
                <a:gd name="connsiteY14" fmla="*/ 242537 h 1065556"/>
                <a:gd name="connsiteX15" fmla="*/ 1878899 w 8635265"/>
                <a:gd name="connsiteY15" fmla="*/ 203717 h 1065556"/>
                <a:gd name="connsiteX16" fmla="*/ 2687625 w 8635265"/>
                <a:gd name="connsiteY16" fmla="*/ 376246 h 1065556"/>
                <a:gd name="connsiteX17" fmla="*/ 3637581 w 8635265"/>
                <a:gd name="connsiteY17" fmla="*/ 533619 h 1065556"/>
                <a:gd name="connsiteX18" fmla="*/ 4713902 w 8635265"/>
                <a:gd name="connsiteY18" fmla="*/ 312319 h 1065556"/>
                <a:gd name="connsiteX19" fmla="*/ 5623751 w 8635265"/>
                <a:gd name="connsiteY19" fmla="*/ 215695 h 1065556"/>
                <a:gd name="connsiteX20" fmla="*/ 6366667 w 8635265"/>
                <a:gd name="connsiteY20" fmla="*/ 340621 h 1065556"/>
                <a:gd name="connsiteX21" fmla="*/ 6860469 w 8635265"/>
                <a:gd name="connsiteY21" fmla="*/ 1 h 1065556"/>
                <a:gd name="connsiteX22" fmla="*/ 7375641 w 8635265"/>
                <a:gd name="connsiteY22" fmla="*/ 570614 h 1065556"/>
                <a:gd name="connsiteX23" fmla="*/ 7879070 w 8635265"/>
                <a:gd name="connsiteY23" fmla="*/ 588982 h 1065556"/>
                <a:gd name="connsiteX24" fmla="*/ 8354658 w 8635265"/>
                <a:gd name="connsiteY24" fmla="*/ 549816 h 1065556"/>
                <a:gd name="connsiteX25" fmla="*/ 8524292 w 8635265"/>
                <a:gd name="connsiteY25" fmla="*/ 507839 h 1065556"/>
                <a:gd name="connsiteX26" fmla="*/ 8626601 w 8635265"/>
                <a:gd name="connsiteY26" fmla="*/ 583897 h 1065556"/>
                <a:gd name="connsiteX27" fmla="*/ 8589486 w 8635265"/>
                <a:gd name="connsiteY27" fmla="*/ 723866 h 1065556"/>
                <a:gd name="connsiteX0" fmla="*/ 8589486 w 8635265"/>
                <a:gd name="connsiteY0" fmla="*/ 723866 h 1065556"/>
                <a:gd name="connsiteX1" fmla="*/ 8271717 w 8635265"/>
                <a:gd name="connsiteY1" fmla="*/ 805097 h 1065556"/>
                <a:gd name="connsiteX2" fmla="*/ 7855960 w 8635265"/>
                <a:gd name="connsiteY2" fmla="*/ 850927 h 1065556"/>
                <a:gd name="connsiteX3" fmla="*/ 7327658 w 8635265"/>
                <a:gd name="connsiteY3" fmla="*/ 794367 h 1065556"/>
                <a:gd name="connsiteX4" fmla="*/ 6836099 w 8635265"/>
                <a:gd name="connsiteY4" fmla="*/ 1065383 h 1065556"/>
                <a:gd name="connsiteX5" fmla="*/ 6330213 w 8635265"/>
                <a:gd name="connsiteY5" fmla="*/ 568751 h 1065556"/>
                <a:gd name="connsiteX6" fmla="*/ 5667792 w 8635265"/>
                <a:gd name="connsiteY6" fmla="*/ 448816 h 1065556"/>
                <a:gd name="connsiteX7" fmla="*/ 4654722 w 8635265"/>
                <a:gd name="connsiteY7" fmla="*/ 561938 h 1065556"/>
                <a:gd name="connsiteX8" fmla="*/ 3578223 w 8635265"/>
                <a:gd name="connsiteY8" fmla="*/ 771102 h 1065556"/>
                <a:gd name="connsiteX9" fmla="*/ 2592734 w 8635265"/>
                <a:gd name="connsiteY9" fmla="*/ 602689 h 1065556"/>
                <a:gd name="connsiteX10" fmla="*/ 1773226 w 8635265"/>
                <a:gd name="connsiteY10" fmla="*/ 434473 h 1065556"/>
                <a:gd name="connsiteX11" fmla="*/ 1137028 w 8635265"/>
                <a:gd name="connsiteY11" fmla="*/ 477606 h 1065556"/>
                <a:gd name="connsiteX12" fmla="*/ 173688 w 8635265"/>
                <a:gd name="connsiteY12" fmla="*/ 697589 h 1065556"/>
                <a:gd name="connsiteX13" fmla="*/ 50982 w 8635265"/>
                <a:gd name="connsiteY13" fmla="*/ 507826 h 1065556"/>
                <a:gd name="connsiteX14" fmla="*/ 1098208 w 8635265"/>
                <a:gd name="connsiteY14" fmla="*/ 242537 h 1065556"/>
                <a:gd name="connsiteX15" fmla="*/ 1878899 w 8635265"/>
                <a:gd name="connsiteY15" fmla="*/ 203717 h 1065556"/>
                <a:gd name="connsiteX16" fmla="*/ 2687625 w 8635265"/>
                <a:gd name="connsiteY16" fmla="*/ 376246 h 1065556"/>
                <a:gd name="connsiteX17" fmla="*/ 3637581 w 8635265"/>
                <a:gd name="connsiteY17" fmla="*/ 533619 h 1065556"/>
                <a:gd name="connsiteX18" fmla="*/ 4713902 w 8635265"/>
                <a:gd name="connsiteY18" fmla="*/ 312319 h 1065556"/>
                <a:gd name="connsiteX19" fmla="*/ 5623751 w 8635265"/>
                <a:gd name="connsiteY19" fmla="*/ 215695 h 1065556"/>
                <a:gd name="connsiteX20" fmla="*/ 6366667 w 8635265"/>
                <a:gd name="connsiteY20" fmla="*/ 340621 h 1065556"/>
                <a:gd name="connsiteX21" fmla="*/ 6860469 w 8635265"/>
                <a:gd name="connsiteY21" fmla="*/ 1 h 1065556"/>
                <a:gd name="connsiteX22" fmla="*/ 7375641 w 8635265"/>
                <a:gd name="connsiteY22" fmla="*/ 570614 h 1065556"/>
                <a:gd name="connsiteX23" fmla="*/ 7879070 w 8635265"/>
                <a:gd name="connsiteY23" fmla="*/ 588982 h 1065556"/>
                <a:gd name="connsiteX24" fmla="*/ 8354658 w 8635265"/>
                <a:gd name="connsiteY24" fmla="*/ 549816 h 1065556"/>
                <a:gd name="connsiteX25" fmla="*/ 8524292 w 8635265"/>
                <a:gd name="connsiteY25" fmla="*/ 507839 h 1065556"/>
                <a:gd name="connsiteX26" fmla="*/ 8626601 w 8635265"/>
                <a:gd name="connsiteY26" fmla="*/ 583897 h 1065556"/>
                <a:gd name="connsiteX27" fmla="*/ 8589486 w 8635265"/>
                <a:gd name="connsiteY27" fmla="*/ 723866 h 1065556"/>
                <a:gd name="connsiteX0" fmla="*/ 8595775 w 8641554"/>
                <a:gd name="connsiteY0" fmla="*/ 723866 h 1065556"/>
                <a:gd name="connsiteX1" fmla="*/ 8278006 w 8641554"/>
                <a:gd name="connsiteY1" fmla="*/ 805097 h 1065556"/>
                <a:gd name="connsiteX2" fmla="*/ 7862249 w 8641554"/>
                <a:gd name="connsiteY2" fmla="*/ 850927 h 1065556"/>
                <a:gd name="connsiteX3" fmla="*/ 7333947 w 8641554"/>
                <a:gd name="connsiteY3" fmla="*/ 794367 h 1065556"/>
                <a:gd name="connsiteX4" fmla="*/ 6842388 w 8641554"/>
                <a:gd name="connsiteY4" fmla="*/ 1065383 h 1065556"/>
                <a:gd name="connsiteX5" fmla="*/ 6336502 w 8641554"/>
                <a:gd name="connsiteY5" fmla="*/ 568751 h 1065556"/>
                <a:gd name="connsiteX6" fmla="*/ 5674081 w 8641554"/>
                <a:gd name="connsiteY6" fmla="*/ 448816 h 1065556"/>
                <a:gd name="connsiteX7" fmla="*/ 4661011 w 8641554"/>
                <a:gd name="connsiteY7" fmla="*/ 561938 h 1065556"/>
                <a:gd name="connsiteX8" fmla="*/ 3584512 w 8641554"/>
                <a:gd name="connsiteY8" fmla="*/ 771102 h 1065556"/>
                <a:gd name="connsiteX9" fmla="*/ 2599023 w 8641554"/>
                <a:gd name="connsiteY9" fmla="*/ 602689 h 1065556"/>
                <a:gd name="connsiteX10" fmla="*/ 1779515 w 8641554"/>
                <a:gd name="connsiteY10" fmla="*/ 434473 h 1065556"/>
                <a:gd name="connsiteX11" fmla="*/ 1143317 w 8641554"/>
                <a:gd name="connsiteY11" fmla="*/ 477606 h 1065556"/>
                <a:gd name="connsiteX12" fmla="*/ 154098 w 8641554"/>
                <a:gd name="connsiteY12" fmla="*/ 708372 h 1065556"/>
                <a:gd name="connsiteX13" fmla="*/ 57271 w 8641554"/>
                <a:gd name="connsiteY13" fmla="*/ 507826 h 1065556"/>
                <a:gd name="connsiteX14" fmla="*/ 1104497 w 8641554"/>
                <a:gd name="connsiteY14" fmla="*/ 242537 h 1065556"/>
                <a:gd name="connsiteX15" fmla="*/ 1885188 w 8641554"/>
                <a:gd name="connsiteY15" fmla="*/ 203717 h 1065556"/>
                <a:gd name="connsiteX16" fmla="*/ 2693914 w 8641554"/>
                <a:gd name="connsiteY16" fmla="*/ 376246 h 1065556"/>
                <a:gd name="connsiteX17" fmla="*/ 3643870 w 8641554"/>
                <a:gd name="connsiteY17" fmla="*/ 533619 h 1065556"/>
                <a:gd name="connsiteX18" fmla="*/ 4720191 w 8641554"/>
                <a:gd name="connsiteY18" fmla="*/ 312319 h 1065556"/>
                <a:gd name="connsiteX19" fmla="*/ 5630040 w 8641554"/>
                <a:gd name="connsiteY19" fmla="*/ 215695 h 1065556"/>
                <a:gd name="connsiteX20" fmla="*/ 6372956 w 8641554"/>
                <a:gd name="connsiteY20" fmla="*/ 340621 h 1065556"/>
                <a:gd name="connsiteX21" fmla="*/ 6866758 w 8641554"/>
                <a:gd name="connsiteY21" fmla="*/ 1 h 1065556"/>
                <a:gd name="connsiteX22" fmla="*/ 7381930 w 8641554"/>
                <a:gd name="connsiteY22" fmla="*/ 570614 h 1065556"/>
                <a:gd name="connsiteX23" fmla="*/ 7885359 w 8641554"/>
                <a:gd name="connsiteY23" fmla="*/ 588982 h 1065556"/>
                <a:gd name="connsiteX24" fmla="*/ 8360947 w 8641554"/>
                <a:gd name="connsiteY24" fmla="*/ 549816 h 1065556"/>
                <a:gd name="connsiteX25" fmla="*/ 8530581 w 8641554"/>
                <a:gd name="connsiteY25" fmla="*/ 507839 h 1065556"/>
                <a:gd name="connsiteX26" fmla="*/ 8632890 w 8641554"/>
                <a:gd name="connsiteY26" fmla="*/ 583897 h 1065556"/>
                <a:gd name="connsiteX27" fmla="*/ 8595775 w 8641554"/>
                <a:gd name="connsiteY27" fmla="*/ 723866 h 1065556"/>
                <a:gd name="connsiteX0" fmla="*/ 8586166 w 8631945"/>
                <a:gd name="connsiteY0" fmla="*/ 723866 h 1065556"/>
                <a:gd name="connsiteX1" fmla="*/ 8268397 w 8631945"/>
                <a:gd name="connsiteY1" fmla="*/ 805097 h 1065556"/>
                <a:gd name="connsiteX2" fmla="*/ 7852640 w 8631945"/>
                <a:gd name="connsiteY2" fmla="*/ 850927 h 1065556"/>
                <a:gd name="connsiteX3" fmla="*/ 7324338 w 8631945"/>
                <a:gd name="connsiteY3" fmla="*/ 794367 h 1065556"/>
                <a:gd name="connsiteX4" fmla="*/ 6832779 w 8631945"/>
                <a:gd name="connsiteY4" fmla="*/ 1065383 h 1065556"/>
                <a:gd name="connsiteX5" fmla="*/ 6326893 w 8631945"/>
                <a:gd name="connsiteY5" fmla="*/ 568751 h 1065556"/>
                <a:gd name="connsiteX6" fmla="*/ 5664472 w 8631945"/>
                <a:gd name="connsiteY6" fmla="*/ 448816 h 1065556"/>
                <a:gd name="connsiteX7" fmla="*/ 4651402 w 8631945"/>
                <a:gd name="connsiteY7" fmla="*/ 561938 h 1065556"/>
                <a:gd name="connsiteX8" fmla="*/ 3574903 w 8631945"/>
                <a:gd name="connsiteY8" fmla="*/ 771102 h 1065556"/>
                <a:gd name="connsiteX9" fmla="*/ 2589414 w 8631945"/>
                <a:gd name="connsiteY9" fmla="*/ 602689 h 1065556"/>
                <a:gd name="connsiteX10" fmla="*/ 1769906 w 8631945"/>
                <a:gd name="connsiteY10" fmla="*/ 434473 h 1065556"/>
                <a:gd name="connsiteX11" fmla="*/ 1133708 w 8631945"/>
                <a:gd name="connsiteY11" fmla="*/ 477606 h 1065556"/>
                <a:gd name="connsiteX12" fmla="*/ 144489 w 8631945"/>
                <a:gd name="connsiteY12" fmla="*/ 708372 h 1065556"/>
                <a:gd name="connsiteX13" fmla="*/ 47662 w 8631945"/>
                <a:gd name="connsiteY13" fmla="*/ 507826 h 1065556"/>
                <a:gd name="connsiteX14" fmla="*/ 1094888 w 8631945"/>
                <a:gd name="connsiteY14" fmla="*/ 242537 h 1065556"/>
                <a:gd name="connsiteX15" fmla="*/ 1875579 w 8631945"/>
                <a:gd name="connsiteY15" fmla="*/ 203717 h 1065556"/>
                <a:gd name="connsiteX16" fmla="*/ 2684305 w 8631945"/>
                <a:gd name="connsiteY16" fmla="*/ 376246 h 1065556"/>
                <a:gd name="connsiteX17" fmla="*/ 3634261 w 8631945"/>
                <a:gd name="connsiteY17" fmla="*/ 533619 h 1065556"/>
                <a:gd name="connsiteX18" fmla="*/ 4710582 w 8631945"/>
                <a:gd name="connsiteY18" fmla="*/ 312319 h 1065556"/>
                <a:gd name="connsiteX19" fmla="*/ 5620431 w 8631945"/>
                <a:gd name="connsiteY19" fmla="*/ 215695 h 1065556"/>
                <a:gd name="connsiteX20" fmla="*/ 6363347 w 8631945"/>
                <a:gd name="connsiteY20" fmla="*/ 340621 h 1065556"/>
                <a:gd name="connsiteX21" fmla="*/ 6857149 w 8631945"/>
                <a:gd name="connsiteY21" fmla="*/ 1 h 1065556"/>
                <a:gd name="connsiteX22" fmla="*/ 7372321 w 8631945"/>
                <a:gd name="connsiteY22" fmla="*/ 570614 h 1065556"/>
                <a:gd name="connsiteX23" fmla="*/ 7875750 w 8631945"/>
                <a:gd name="connsiteY23" fmla="*/ 588982 h 1065556"/>
                <a:gd name="connsiteX24" fmla="*/ 8351338 w 8631945"/>
                <a:gd name="connsiteY24" fmla="*/ 549816 h 1065556"/>
                <a:gd name="connsiteX25" fmla="*/ 8520972 w 8631945"/>
                <a:gd name="connsiteY25" fmla="*/ 507839 h 1065556"/>
                <a:gd name="connsiteX26" fmla="*/ 8623281 w 8631945"/>
                <a:gd name="connsiteY26" fmla="*/ 583897 h 1065556"/>
                <a:gd name="connsiteX27" fmla="*/ 8586166 w 8631945"/>
                <a:gd name="connsiteY27" fmla="*/ 723866 h 1065556"/>
                <a:gd name="connsiteX0" fmla="*/ 8573921 w 8619700"/>
                <a:gd name="connsiteY0" fmla="*/ 723866 h 1065556"/>
                <a:gd name="connsiteX1" fmla="*/ 8256152 w 8619700"/>
                <a:gd name="connsiteY1" fmla="*/ 805097 h 1065556"/>
                <a:gd name="connsiteX2" fmla="*/ 7840395 w 8619700"/>
                <a:gd name="connsiteY2" fmla="*/ 850927 h 1065556"/>
                <a:gd name="connsiteX3" fmla="*/ 7312093 w 8619700"/>
                <a:gd name="connsiteY3" fmla="*/ 794367 h 1065556"/>
                <a:gd name="connsiteX4" fmla="*/ 6820534 w 8619700"/>
                <a:gd name="connsiteY4" fmla="*/ 1065383 h 1065556"/>
                <a:gd name="connsiteX5" fmla="*/ 6314648 w 8619700"/>
                <a:gd name="connsiteY5" fmla="*/ 568751 h 1065556"/>
                <a:gd name="connsiteX6" fmla="*/ 5652227 w 8619700"/>
                <a:gd name="connsiteY6" fmla="*/ 448816 h 1065556"/>
                <a:gd name="connsiteX7" fmla="*/ 4639157 w 8619700"/>
                <a:gd name="connsiteY7" fmla="*/ 561938 h 1065556"/>
                <a:gd name="connsiteX8" fmla="*/ 3562658 w 8619700"/>
                <a:gd name="connsiteY8" fmla="*/ 771102 h 1065556"/>
                <a:gd name="connsiteX9" fmla="*/ 2577169 w 8619700"/>
                <a:gd name="connsiteY9" fmla="*/ 602689 h 1065556"/>
                <a:gd name="connsiteX10" fmla="*/ 1757661 w 8619700"/>
                <a:gd name="connsiteY10" fmla="*/ 434473 h 1065556"/>
                <a:gd name="connsiteX11" fmla="*/ 1121463 w 8619700"/>
                <a:gd name="connsiteY11" fmla="*/ 477606 h 1065556"/>
                <a:gd name="connsiteX12" fmla="*/ 132244 w 8619700"/>
                <a:gd name="connsiteY12" fmla="*/ 708372 h 1065556"/>
                <a:gd name="connsiteX13" fmla="*/ 35417 w 8619700"/>
                <a:gd name="connsiteY13" fmla="*/ 507826 h 1065556"/>
                <a:gd name="connsiteX14" fmla="*/ 1082643 w 8619700"/>
                <a:gd name="connsiteY14" fmla="*/ 242537 h 1065556"/>
                <a:gd name="connsiteX15" fmla="*/ 1863334 w 8619700"/>
                <a:gd name="connsiteY15" fmla="*/ 203717 h 1065556"/>
                <a:gd name="connsiteX16" fmla="*/ 2672060 w 8619700"/>
                <a:gd name="connsiteY16" fmla="*/ 376246 h 1065556"/>
                <a:gd name="connsiteX17" fmla="*/ 3622016 w 8619700"/>
                <a:gd name="connsiteY17" fmla="*/ 533619 h 1065556"/>
                <a:gd name="connsiteX18" fmla="*/ 4698337 w 8619700"/>
                <a:gd name="connsiteY18" fmla="*/ 312319 h 1065556"/>
                <a:gd name="connsiteX19" fmla="*/ 5608186 w 8619700"/>
                <a:gd name="connsiteY19" fmla="*/ 215695 h 1065556"/>
                <a:gd name="connsiteX20" fmla="*/ 6351102 w 8619700"/>
                <a:gd name="connsiteY20" fmla="*/ 340621 h 1065556"/>
                <a:gd name="connsiteX21" fmla="*/ 6844904 w 8619700"/>
                <a:gd name="connsiteY21" fmla="*/ 1 h 1065556"/>
                <a:gd name="connsiteX22" fmla="*/ 7360076 w 8619700"/>
                <a:gd name="connsiteY22" fmla="*/ 570614 h 1065556"/>
                <a:gd name="connsiteX23" fmla="*/ 7863505 w 8619700"/>
                <a:gd name="connsiteY23" fmla="*/ 588982 h 1065556"/>
                <a:gd name="connsiteX24" fmla="*/ 8339093 w 8619700"/>
                <a:gd name="connsiteY24" fmla="*/ 549816 h 1065556"/>
                <a:gd name="connsiteX25" fmla="*/ 8508727 w 8619700"/>
                <a:gd name="connsiteY25" fmla="*/ 507839 h 1065556"/>
                <a:gd name="connsiteX26" fmla="*/ 8611036 w 8619700"/>
                <a:gd name="connsiteY26" fmla="*/ 583897 h 1065556"/>
                <a:gd name="connsiteX27" fmla="*/ 8573921 w 8619700"/>
                <a:gd name="connsiteY27" fmla="*/ 723866 h 1065556"/>
                <a:gd name="connsiteX0" fmla="*/ 8586349 w 8632128"/>
                <a:gd name="connsiteY0" fmla="*/ 723866 h 1065556"/>
                <a:gd name="connsiteX1" fmla="*/ 8268580 w 8632128"/>
                <a:gd name="connsiteY1" fmla="*/ 805097 h 1065556"/>
                <a:gd name="connsiteX2" fmla="*/ 7852823 w 8632128"/>
                <a:gd name="connsiteY2" fmla="*/ 850927 h 1065556"/>
                <a:gd name="connsiteX3" fmla="*/ 7324521 w 8632128"/>
                <a:gd name="connsiteY3" fmla="*/ 794367 h 1065556"/>
                <a:gd name="connsiteX4" fmla="*/ 6832962 w 8632128"/>
                <a:gd name="connsiteY4" fmla="*/ 1065383 h 1065556"/>
                <a:gd name="connsiteX5" fmla="*/ 6327076 w 8632128"/>
                <a:gd name="connsiteY5" fmla="*/ 568751 h 1065556"/>
                <a:gd name="connsiteX6" fmla="*/ 5664655 w 8632128"/>
                <a:gd name="connsiteY6" fmla="*/ 448816 h 1065556"/>
                <a:gd name="connsiteX7" fmla="*/ 4651585 w 8632128"/>
                <a:gd name="connsiteY7" fmla="*/ 561938 h 1065556"/>
                <a:gd name="connsiteX8" fmla="*/ 3575086 w 8632128"/>
                <a:gd name="connsiteY8" fmla="*/ 771102 h 1065556"/>
                <a:gd name="connsiteX9" fmla="*/ 2589597 w 8632128"/>
                <a:gd name="connsiteY9" fmla="*/ 602689 h 1065556"/>
                <a:gd name="connsiteX10" fmla="*/ 1770089 w 8632128"/>
                <a:gd name="connsiteY10" fmla="*/ 434473 h 1065556"/>
                <a:gd name="connsiteX11" fmla="*/ 1133891 w 8632128"/>
                <a:gd name="connsiteY11" fmla="*/ 477606 h 1065556"/>
                <a:gd name="connsiteX12" fmla="*/ 144672 w 8632128"/>
                <a:gd name="connsiteY12" fmla="*/ 708372 h 1065556"/>
                <a:gd name="connsiteX13" fmla="*/ 32749 w 8632128"/>
                <a:gd name="connsiteY13" fmla="*/ 514296 h 1065556"/>
                <a:gd name="connsiteX14" fmla="*/ 1095071 w 8632128"/>
                <a:gd name="connsiteY14" fmla="*/ 242537 h 1065556"/>
                <a:gd name="connsiteX15" fmla="*/ 1875762 w 8632128"/>
                <a:gd name="connsiteY15" fmla="*/ 203717 h 1065556"/>
                <a:gd name="connsiteX16" fmla="*/ 2684488 w 8632128"/>
                <a:gd name="connsiteY16" fmla="*/ 376246 h 1065556"/>
                <a:gd name="connsiteX17" fmla="*/ 3634444 w 8632128"/>
                <a:gd name="connsiteY17" fmla="*/ 533619 h 1065556"/>
                <a:gd name="connsiteX18" fmla="*/ 4710765 w 8632128"/>
                <a:gd name="connsiteY18" fmla="*/ 312319 h 1065556"/>
                <a:gd name="connsiteX19" fmla="*/ 5620614 w 8632128"/>
                <a:gd name="connsiteY19" fmla="*/ 215695 h 1065556"/>
                <a:gd name="connsiteX20" fmla="*/ 6363530 w 8632128"/>
                <a:gd name="connsiteY20" fmla="*/ 340621 h 1065556"/>
                <a:gd name="connsiteX21" fmla="*/ 6857332 w 8632128"/>
                <a:gd name="connsiteY21" fmla="*/ 1 h 1065556"/>
                <a:gd name="connsiteX22" fmla="*/ 7372504 w 8632128"/>
                <a:gd name="connsiteY22" fmla="*/ 570614 h 1065556"/>
                <a:gd name="connsiteX23" fmla="*/ 7875933 w 8632128"/>
                <a:gd name="connsiteY23" fmla="*/ 588982 h 1065556"/>
                <a:gd name="connsiteX24" fmla="*/ 8351521 w 8632128"/>
                <a:gd name="connsiteY24" fmla="*/ 549816 h 1065556"/>
                <a:gd name="connsiteX25" fmla="*/ 8521155 w 8632128"/>
                <a:gd name="connsiteY25" fmla="*/ 507839 h 1065556"/>
                <a:gd name="connsiteX26" fmla="*/ 8623464 w 8632128"/>
                <a:gd name="connsiteY26" fmla="*/ 583897 h 1065556"/>
                <a:gd name="connsiteX27" fmla="*/ 8586349 w 8632128"/>
                <a:gd name="connsiteY27" fmla="*/ 723866 h 1065556"/>
                <a:gd name="connsiteX0" fmla="*/ 8592578 w 8638357"/>
                <a:gd name="connsiteY0" fmla="*/ 723866 h 1065556"/>
                <a:gd name="connsiteX1" fmla="*/ 8274809 w 8638357"/>
                <a:gd name="connsiteY1" fmla="*/ 805097 h 1065556"/>
                <a:gd name="connsiteX2" fmla="*/ 7859052 w 8638357"/>
                <a:gd name="connsiteY2" fmla="*/ 850927 h 1065556"/>
                <a:gd name="connsiteX3" fmla="*/ 7330750 w 8638357"/>
                <a:gd name="connsiteY3" fmla="*/ 794367 h 1065556"/>
                <a:gd name="connsiteX4" fmla="*/ 6839191 w 8638357"/>
                <a:gd name="connsiteY4" fmla="*/ 1065383 h 1065556"/>
                <a:gd name="connsiteX5" fmla="*/ 6333305 w 8638357"/>
                <a:gd name="connsiteY5" fmla="*/ 568751 h 1065556"/>
                <a:gd name="connsiteX6" fmla="*/ 5670884 w 8638357"/>
                <a:gd name="connsiteY6" fmla="*/ 448816 h 1065556"/>
                <a:gd name="connsiteX7" fmla="*/ 4657814 w 8638357"/>
                <a:gd name="connsiteY7" fmla="*/ 561938 h 1065556"/>
                <a:gd name="connsiteX8" fmla="*/ 3581315 w 8638357"/>
                <a:gd name="connsiteY8" fmla="*/ 771102 h 1065556"/>
                <a:gd name="connsiteX9" fmla="*/ 2595826 w 8638357"/>
                <a:gd name="connsiteY9" fmla="*/ 602689 h 1065556"/>
                <a:gd name="connsiteX10" fmla="*/ 1776318 w 8638357"/>
                <a:gd name="connsiteY10" fmla="*/ 434473 h 1065556"/>
                <a:gd name="connsiteX11" fmla="*/ 1140120 w 8638357"/>
                <a:gd name="connsiteY11" fmla="*/ 477606 h 1065556"/>
                <a:gd name="connsiteX12" fmla="*/ 118552 w 8638357"/>
                <a:gd name="connsiteY12" fmla="*/ 712685 h 1065556"/>
                <a:gd name="connsiteX13" fmla="*/ 38978 w 8638357"/>
                <a:gd name="connsiteY13" fmla="*/ 514296 h 1065556"/>
                <a:gd name="connsiteX14" fmla="*/ 1101300 w 8638357"/>
                <a:gd name="connsiteY14" fmla="*/ 242537 h 1065556"/>
                <a:gd name="connsiteX15" fmla="*/ 1881991 w 8638357"/>
                <a:gd name="connsiteY15" fmla="*/ 203717 h 1065556"/>
                <a:gd name="connsiteX16" fmla="*/ 2690717 w 8638357"/>
                <a:gd name="connsiteY16" fmla="*/ 376246 h 1065556"/>
                <a:gd name="connsiteX17" fmla="*/ 3640673 w 8638357"/>
                <a:gd name="connsiteY17" fmla="*/ 533619 h 1065556"/>
                <a:gd name="connsiteX18" fmla="*/ 4716994 w 8638357"/>
                <a:gd name="connsiteY18" fmla="*/ 312319 h 1065556"/>
                <a:gd name="connsiteX19" fmla="*/ 5626843 w 8638357"/>
                <a:gd name="connsiteY19" fmla="*/ 215695 h 1065556"/>
                <a:gd name="connsiteX20" fmla="*/ 6369759 w 8638357"/>
                <a:gd name="connsiteY20" fmla="*/ 340621 h 1065556"/>
                <a:gd name="connsiteX21" fmla="*/ 6863561 w 8638357"/>
                <a:gd name="connsiteY21" fmla="*/ 1 h 1065556"/>
                <a:gd name="connsiteX22" fmla="*/ 7378733 w 8638357"/>
                <a:gd name="connsiteY22" fmla="*/ 570614 h 1065556"/>
                <a:gd name="connsiteX23" fmla="*/ 7882162 w 8638357"/>
                <a:gd name="connsiteY23" fmla="*/ 588982 h 1065556"/>
                <a:gd name="connsiteX24" fmla="*/ 8357750 w 8638357"/>
                <a:gd name="connsiteY24" fmla="*/ 549816 h 1065556"/>
                <a:gd name="connsiteX25" fmla="*/ 8527384 w 8638357"/>
                <a:gd name="connsiteY25" fmla="*/ 507839 h 1065556"/>
                <a:gd name="connsiteX26" fmla="*/ 8629693 w 8638357"/>
                <a:gd name="connsiteY26" fmla="*/ 583897 h 1065556"/>
                <a:gd name="connsiteX27" fmla="*/ 8592578 w 8638357"/>
                <a:gd name="connsiteY27" fmla="*/ 723866 h 1065556"/>
                <a:gd name="connsiteX0" fmla="*/ 8592578 w 8638357"/>
                <a:gd name="connsiteY0" fmla="*/ 723866 h 1065556"/>
                <a:gd name="connsiteX1" fmla="*/ 8274809 w 8638357"/>
                <a:gd name="connsiteY1" fmla="*/ 805097 h 1065556"/>
                <a:gd name="connsiteX2" fmla="*/ 7859052 w 8638357"/>
                <a:gd name="connsiteY2" fmla="*/ 850927 h 1065556"/>
                <a:gd name="connsiteX3" fmla="*/ 7330750 w 8638357"/>
                <a:gd name="connsiteY3" fmla="*/ 794367 h 1065556"/>
                <a:gd name="connsiteX4" fmla="*/ 6839191 w 8638357"/>
                <a:gd name="connsiteY4" fmla="*/ 1065383 h 1065556"/>
                <a:gd name="connsiteX5" fmla="*/ 6333305 w 8638357"/>
                <a:gd name="connsiteY5" fmla="*/ 568751 h 1065556"/>
                <a:gd name="connsiteX6" fmla="*/ 5670884 w 8638357"/>
                <a:gd name="connsiteY6" fmla="*/ 448816 h 1065556"/>
                <a:gd name="connsiteX7" fmla="*/ 4657814 w 8638357"/>
                <a:gd name="connsiteY7" fmla="*/ 561938 h 1065556"/>
                <a:gd name="connsiteX8" fmla="*/ 3581315 w 8638357"/>
                <a:gd name="connsiteY8" fmla="*/ 771102 h 1065556"/>
                <a:gd name="connsiteX9" fmla="*/ 2595826 w 8638357"/>
                <a:gd name="connsiteY9" fmla="*/ 602689 h 1065556"/>
                <a:gd name="connsiteX10" fmla="*/ 1776318 w 8638357"/>
                <a:gd name="connsiteY10" fmla="*/ 434473 h 1065556"/>
                <a:gd name="connsiteX11" fmla="*/ 1140120 w 8638357"/>
                <a:gd name="connsiteY11" fmla="*/ 477606 h 1065556"/>
                <a:gd name="connsiteX12" fmla="*/ 118552 w 8638357"/>
                <a:gd name="connsiteY12" fmla="*/ 712685 h 1065556"/>
                <a:gd name="connsiteX13" fmla="*/ 38978 w 8638357"/>
                <a:gd name="connsiteY13" fmla="*/ 514296 h 1065556"/>
                <a:gd name="connsiteX14" fmla="*/ 1101300 w 8638357"/>
                <a:gd name="connsiteY14" fmla="*/ 242537 h 1065556"/>
                <a:gd name="connsiteX15" fmla="*/ 1881991 w 8638357"/>
                <a:gd name="connsiteY15" fmla="*/ 203717 h 1065556"/>
                <a:gd name="connsiteX16" fmla="*/ 2690717 w 8638357"/>
                <a:gd name="connsiteY16" fmla="*/ 376246 h 1065556"/>
                <a:gd name="connsiteX17" fmla="*/ 3640673 w 8638357"/>
                <a:gd name="connsiteY17" fmla="*/ 533619 h 1065556"/>
                <a:gd name="connsiteX18" fmla="*/ 4716994 w 8638357"/>
                <a:gd name="connsiteY18" fmla="*/ 312319 h 1065556"/>
                <a:gd name="connsiteX19" fmla="*/ 5626843 w 8638357"/>
                <a:gd name="connsiteY19" fmla="*/ 215695 h 1065556"/>
                <a:gd name="connsiteX20" fmla="*/ 6369759 w 8638357"/>
                <a:gd name="connsiteY20" fmla="*/ 340621 h 1065556"/>
                <a:gd name="connsiteX21" fmla="*/ 6863561 w 8638357"/>
                <a:gd name="connsiteY21" fmla="*/ 1 h 1065556"/>
                <a:gd name="connsiteX22" fmla="*/ 7378733 w 8638357"/>
                <a:gd name="connsiteY22" fmla="*/ 570614 h 1065556"/>
                <a:gd name="connsiteX23" fmla="*/ 7882162 w 8638357"/>
                <a:gd name="connsiteY23" fmla="*/ 588982 h 1065556"/>
                <a:gd name="connsiteX24" fmla="*/ 8357750 w 8638357"/>
                <a:gd name="connsiteY24" fmla="*/ 549816 h 1065556"/>
                <a:gd name="connsiteX25" fmla="*/ 8527384 w 8638357"/>
                <a:gd name="connsiteY25" fmla="*/ 507839 h 1065556"/>
                <a:gd name="connsiteX26" fmla="*/ 8629693 w 8638357"/>
                <a:gd name="connsiteY26" fmla="*/ 583897 h 1065556"/>
                <a:gd name="connsiteX27" fmla="*/ 8592578 w 8638357"/>
                <a:gd name="connsiteY27" fmla="*/ 723866 h 1065556"/>
                <a:gd name="connsiteX0" fmla="*/ 8584955 w 8630734"/>
                <a:gd name="connsiteY0" fmla="*/ 723866 h 1065556"/>
                <a:gd name="connsiteX1" fmla="*/ 8267186 w 8630734"/>
                <a:gd name="connsiteY1" fmla="*/ 805097 h 1065556"/>
                <a:gd name="connsiteX2" fmla="*/ 7851429 w 8630734"/>
                <a:gd name="connsiteY2" fmla="*/ 850927 h 1065556"/>
                <a:gd name="connsiteX3" fmla="*/ 7323127 w 8630734"/>
                <a:gd name="connsiteY3" fmla="*/ 794367 h 1065556"/>
                <a:gd name="connsiteX4" fmla="*/ 6831568 w 8630734"/>
                <a:gd name="connsiteY4" fmla="*/ 1065383 h 1065556"/>
                <a:gd name="connsiteX5" fmla="*/ 6325682 w 8630734"/>
                <a:gd name="connsiteY5" fmla="*/ 568751 h 1065556"/>
                <a:gd name="connsiteX6" fmla="*/ 5663261 w 8630734"/>
                <a:gd name="connsiteY6" fmla="*/ 448816 h 1065556"/>
                <a:gd name="connsiteX7" fmla="*/ 4650191 w 8630734"/>
                <a:gd name="connsiteY7" fmla="*/ 561938 h 1065556"/>
                <a:gd name="connsiteX8" fmla="*/ 3573692 w 8630734"/>
                <a:gd name="connsiteY8" fmla="*/ 771102 h 1065556"/>
                <a:gd name="connsiteX9" fmla="*/ 2588203 w 8630734"/>
                <a:gd name="connsiteY9" fmla="*/ 602689 h 1065556"/>
                <a:gd name="connsiteX10" fmla="*/ 1768695 w 8630734"/>
                <a:gd name="connsiteY10" fmla="*/ 434473 h 1065556"/>
                <a:gd name="connsiteX11" fmla="*/ 1132497 w 8630734"/>
                <a:gd name="connsiteY11" fmla="*/ 477606 h 1065556"/>
                <a:gd name="connsiteX12" fmla="*/ 110929 w 8630734"/>
                <a:gd name="connsiteY12" fmla="*/ 712685 h 1065556"/>
                <a:gd name="connsiteX13" fmla="*/ 31355 w 8630734"/>
                <a:gd name="connsiteY13" fmla="*/ 514296 h 1065556"/>
                <a:gd name="connsiteX14" fmla="*/ 1093677 w 8630734"/>
                <a:gd name="connsiteY14" fmla="*/ 242537 h 1065556"/>
                <a:gd name="connsiteX15" fmla="*/ 1874368 w 8630734"/>
                <a:gd name="connsiteY15" fmla="*/ 203717 h 1065556"/>
                <a:gd name="connsiteX16" fmla="*/ 2683094 w 8630734"/>
                <a:gd name="connsiteY16" fmla="*/ 376246 h 1065556"/>
                <a:gd name="connsiteX17" fmla="*/ 3633050 w 8630734"/>
                <a:gd name="connsiteY17" fmla="*/ 533619 h 1065556"/>
                <a:gd name="connsiteX18" fmla="*/ 4709371 w 8630734"/>
                <a:gd name="connsiteY18" fmla="*/ 312319 h 1065556"/>
                <a:gd name="connsiteX19" fmla="*/ 5619220 w 8630734"/>
                <a:gd name="connsiteY19" fmla="*/ 215695 h 1065556"/>
                <a:gd name="connsiteX20" fmla="*/ 6362136 w 8630734"/>
                <a:gd name="connsiteY20" fmla="*/ 340621 h 1065556"/>
                <a:gd name="connsiteX21" fmla="*/ 6855938 w 8630734"/>
                <a:gd name="connsiteY21" fmla="*/ 1 h 1065556"/>
                <a:gd name="connsiteX22" fmla="*/ 7371110 w 8630734"/>
                <a:gd name="connsiteY22" fmla="*/ 570614 h 1065556"/>
                <a:gd name="connsiteX23" fmla="*/ 7874539 w 8630734"/>
                <a:gd name="connsiteY23" fmla="*/ 588982 h 1065556"/>
                <a:gd name="connsiteX24" fmla="*/ 8350127 w 8630734"/>
                <a:gd name="connsiteY24" fmla="*/ 549816 h 1065556"/>
                <a:gd name="connsiteX25" fmla="*/ 8519761 w 8630734"/>
                <a:gd name="connsiteY25" fmla="*/ 507839 h 1065556"/>
                <a:gd name="connsiteX26" fmla="*/ 8622070 w 8630734"/>
                <a:gd name="connsiteY26" fmla="*/ 583897 h 1065556"/>
                <a:gd name="connsiteX27" fmla="*/ 8584955 w 8630734"/>
                <a:gd name="connsiteY27" fmla="*/ 723866 h 1065556"/>
                <a:gd name="connsiteX0" fmla="*/ 8584955 w 8630734"/>
                <a:gd name="connsiteY0" fmla="*/ 723866 h 1065556"/>
                <a:gd name="connsiteX1" fmla="*/ 8267186 w 8630734"/>
                <a:gd name="connsiteY1" fmla="*/ 805097 h 1065556"/>
                <a:gd name="connsiteX2" fmla="*/ 7851429 w 8630734"/>
                <a:gd name="connsiteY2" fmla="*/ 850927 h 1065556"/>
                <a:gd name="connsiteX3" fmla="*/ 7323127 w 8630734"/>
                <a:gd name="connsiteY3" fmla="*/ 794367 h 1065556"/>
                <a:gd name="connsiteX4" fmla="*/ 6831568 w 8630734"/>
                <a:gd name="connsiteY4" fmla="*/ 1065383 h 1065556"/>
                <a:gd name="connsiteX5" fmla="*/ 6325682 w 8630734"/>
                <a:gd name="connsiteY5" fmla="*/ 568751 h 1065556"/>
                <a:gd name="connsiteX6" fmla="*/ 5663261 w 8630734"/>
                <a:gd name="connsiteY6" fmla="*/ 448816 h 1065556"/>
                <a:gd name="connsiteX7" fmla="*/ 4650191 w 8630734"/>
                <a:gd name="connsiteY7" fmla="*/ 561938 h 1065556"/>
                <a:gd name="connsiteX8" fmla="*/ 3573692 w 8630734"/>
                <a:gd name="connsiteY8" fmla="*/ 771102 h 1065556"/>
                <a:gd name="connsiteX9" fmla="*/ 2588203 w 8630734"/>
                <a:gd name="connsiteY9" fmla="*/ 602689 h 1065556"/>
                <a:gd name="connsiteX10" fmla="*/ 1768695 w 8630734"/>
                <a:gd name="connsiteY10" fmla="*/ 434473 h 1065556"/>
                <a:gd name="connsiteX11" fmla="*/ 1132497 w 8630734"/>
                <a:gd name="connsiteY11" fmla="*/ 477606 h 1065556"/>
                <a:gd name="connsiteX12" fmla="*/ 110929 w 8630734"/>
                <a:gd name="connsiteY12" fmla="*/ 712685 h 1065556"/>
                <a:gd name="connsiteX13" fmla="*/ 31355 w 8630734"/>
                <a:gd name="connsiteY13" fmla="*/ 514296 h 1065556"/>
                <a:gd name="connsiteX14" fmla="*/ 882330 w 8630734"/>
                <a:gd name="connsiteY14" fmla="*/ 285669 h 1065556"/>
                <a:gd name="connsiteX15" fmla="*/ 1874368 w 8630734"/>
                <a:gd name="connsiteY15" fmla="*/ 203717 h 1065556"/>
                <a:gd name="connsiteX16" fmla="*/ 2683094 w 8630734"/>
                <a:gd name="connsiteY16" fmla="*/ 376246 h 1065556"/>
                <a:gd name="connsiteX17" fmla="*/ 3633050 w 8630734"/>
                <a:gd name="connsiteY17" fmla="*/ 533619 h 1065556"/>
                <a:gd name="connsiteX18" fmla="*/ 4709371 w 8630734"/>
                <a:gd name="connsiteY18" fmla="*/ 312319 h 1065556"/>
                <a:gd name="connsiteX19" fmla="*/ 5619220 w 8630734"/>
                <a:gd name="connsiteY19" fmla="*/ 215695 h 1065556"/>
                <a:gd name="connsiteX20" fmla="*/ 6362136 w 8630734"/>
                <a:gd name="connsiteY20" fmla="*/ 340621 h 1065556"/>
                <a:gd name="connsiteX21" fmla="*/ 6855938 w 8630734"/>
                <a:gd name="connsiteY21" fmla="*/ 1 h 1065556"/>
                <a:gd name="connsiteX22" fmla="*/ 7371110 w 8630734"/>
                <a:gd name="connsiteY22" fmla="*/ 570614 h 1065556"/>
                <a:gd name="connsiteX23" fmla="*/ 7874539 w 8630734"/>
                <a:gd name="connsiteY23" fmla="*/ 588982 h 1065556"/>
                <a:gd name="connsiteX24" fmla="*/ 8350127 w 8630734"/>
                <a:gd name="connsiteY24" fmla="*/ 549816 h 1065556"/>
                <a:gd name="connsiteX25" fmla="*/ 8519761 w 8630734"/>
                <a:gd name="connsiteY25" fmla="*/ 507839 h 1065556"/>
                <a:gd name="connsiteX26" fmla="*/ 8622070 w 8630734"/>
                <a:gd name="connsiteY26" fmla="*/ 583897 h 1065556"/>
                <a:gd name="connsiteX27" fmla="*/ 8584955 w 8630734"/>
                <a:gd name="connsiteY27" fmla="*/ 723866 h 1065556"/>
                <a:gd name="connsiteX0" fmla="*/ 8584955 w 8630734"/>
                <a:gd name="connsiteY0" fmla="*/ 723866 h 1065556"/>
                <a:gd name="connsiteX1" fmla="*/ 8267186 w 8630734"/>
                <a:gd name="connsiteY1" fmla="*/ 805097 h 1065556"/>
                <a:gd name="connsiteX2" fmla="*/ 7851429 w 8630734"/>
                <a:gd name="connsiteY2" fmla="*/ 850927 h 1065556"/>
                <a:gd name="connsiteX3" fmla="*/ 7323127 w 8630734"/>
                <a:gd name="connsiteY3" fmla="*/ 794367 h 1065556"/>
                <a:gd name="connsiteX4" fmla="*/ 6831568 w 8630734"/>
                <a:gd name="connsiteY4" fmla="*/ 1065383 h 1065556"/>
                <a:gd name="connsiteX5" fmla="*/ 6325682 w 8630734"/>
                <a:gd name="connsiteY5" fmla="*/ 568751 h 1065556"/>
                <a:gd name="connsiteX6" fmla="*/ 5663261 w 8630734"/>
                <a:gd name="connsiteY6" fmla="*/ 448816 h 1065556"/>
                <a:gd name="connsiteX7" fmla="*/ 4650191 w 8630734"/>
                <a:gd name="connsiteY7" fmla="*/ 561938 h 1065556"/>
                <a:gd name="connsiteX8" fmla="*/ 3573692 w 8630734"/>
                <a:gd name="connsiteY8" fmla="*/ 771102 h 1065556"/>
                <a:gd name="connsiteX9" fmla="*/ 2588203 w 8630734"/>
                <a:gd name="connsiteY9" fmla="*/ 602689 h 1065556"/>
                <a:gd name="connsiteX10" fmla="*/ 1768695 w 8630734"/>
                <a:gd name="connsiteY10" fmla="*/ 434473 h 1065556"/>
                <a:gd name="connsiteX11" fmla="*/ 1132497 w 8630734"/>
                <a:gd name="connsiteY11" fmla="*/ 477606 h 1065556"/>
                <a:gd name="connsiteX12" fmla="*/ 110929 w 8630734"/>
                <a:gd name="connsiteY12" fmla="*/ 712685 h 1065556"/>
                <a:gd name="connsiteX13" fmla="*/ 31355 w 8630734"/>
                <a:gd name="connsiteY13" fmla="*/ 514296 h 1065556"/>
                <a:gd name="connsiteX14" fmla="*/ 886643 w 8630734"/>
                <a:gd name="connsiteY14" fmla="*/ 272729 h 1065556"/>
                <a:gd name="connsiteX15" fmla="*/ 1874368 w 8630734"/>
                <a:gd name="connsiteY15" fmla="*/ 203717 h 1065556"/>
                <a:gd name="connsiteX16" fmla="*/ 2683094 w 8630734"/>
                <a:gd name="connsiteY16" fmla="*/ 376246 h 1065556"/>
                <a:gd name="connsiteX17" fmla="*/ 3633050 w 8630734"/>
                <a:gd name="connsiteY17" fmla="*/ 533619 h 1065556"/>
                <a:gd name="connsiteX18" fmla="*/ 4709371 w 8630734"/>
                <a:gd name="connsiteY18" fmla="*/ 312319 h 1065556"/>
                <a:gd name="connsiteX19" fmla="*/ 5619220 w 8630734"/>
                <a:gd name="connsiteY19" fmla="*/ 215695 h 1065556"/>
                <a:gd name="connsiteX20" fmla="*/ 6362136 w 8630734"/>
                <a:gd name="connsiteY20" fmla="*/ 340621 h 1065556"/>
                <a:gd name="connsiteX21" fmla="*/ 6855938 w 8630734"/>
                <a:gd name="connsiteY21" fmla="*/ 1 h 1065556"/>
                <a:gd name="connsiteX22" fmla="*/ 7371110 w 8630734"/>
                <a:gd name="connsiteY22" fmla="*/ 570614 h 1065556"/>
                <a:gd name="connsiteX23" fmla="*/ 7874539 w 8630734"/>
                <a:gd name="connsiteY23" fmla="*/ 588982 h 1065556"/>
                <a:gd name="connsiteX24" fmla="*/ 8350127 w 8630734"/>
                <a:gd name="connsiteY24" fmla="*/ 549816 h 1065556"/>
                <a:gd name="connsiteX25" fmla="*/ 8519761 w 8630734"/>
                <a:gd name="connsiteY25" fmla="*/ 507839 h 1065556"/>
                <a:gd name="connsiteX26" fmla="*/ 8622070 w 8630734"/>
                <a:gd name="connsiteY26" fmla="*/ 583897 h 1065556"/>
                <a:gd name="connsiteX27" fmla="*/ 8584955 w 8630734"/>
                <a:gd name="connsiteY27" fmla="*/ 723866 h 1065556"/>
                <a:gd name="connsiteX0" fmla="*/ 8584955 w 8630734"/>
                <a:gd name="connsiteY0" fmla="*/ 723866 h 1065556"/>
                <a:gd name="connsiteX1" fmla="*/ 8267186 w 8630734"/>
                <a:gd name="connsiteY1" fmla="*/ 805097 h 1065556"/>
                <a:gd name="connsiteX2" fmla="*/ 7851429 w 8630734"/>
                <a:gd name="connsiteY2" fmla="*/ 850927 h 1065556"/>
                <a:gd name="connsiteX3" fmla="*/ 7323127 w 8630734"/>
                <a:gd name="connsiteY3" fmla="*/ 794367 h 1065556"/>
                <a:gd name="connsiteX4" fmla="*/ 6831568 w 8630734"/>
                <a:gd name="connsiteY4" fmla="*/ 1065383 h 1065556"/>
                <a:gd name="connsiteX5" fmla="*/ 6325682 w 8630734"/>
                <a:gd name="connsiteY5" fmla="*/ 568751 h 1065556"/>
                <a:gd name="connsiteX6" fmla="*/ 5663261 w 8630734"/>
                <a:gd name="connsiteY6" fmla="*/ 448816 h 1065556"/>
                <a:gd name="connsiteX7" fmla="*/ 4650191 w 8630734"/>
                <a:gd name="connsiteY7" fmla="*/ 561938 h 1065556"/>
                <a:gd name="connsiteX8" fmla="*/ 3573692 w 8630734"/>
                <a:gd name="connsiteY8" fmla="*/ 771102 h 1065556"/>
                <a:gd name="connsiteX9" fmla="*/ 2588203 w 8630734"/>
                <a:gd name="connsiteY9" fmla="*/ 602689 h 1065556"/>
                <a:gd name="connsiteX10" fmla="*/ 1768695 w 8630734"/>
                <a:gd name="connsiteY10" fmla="*/ 434473 h 1065556"/>
                <a:gd name="connsiteX11" fmla="*/ 979378 w 8630734"/>
                <a:gd name="connsiteY11" fmla="*/ 494859 h 1065556"/>
                <a:gd name="connsiteX12" fmla="*/ 110929 w 8630734"/>
                <a:gd name="connsiteY12" fmla="*/ 712685 h 1065556"/>
                <a:gd name="connsiteX13" fmla="*/ 31355 w 8630734"/>
                <a:gd name="connsiteY13" fmla="*/ 514296 h 1065556"/>
                <a:gd name="connsiteX14" fmla="*/ 886643 w 8630734"/>
                <a:gd name="connsiteY14" fmla="*/ 272729 h 1065556"/>
                <a:gd name="connsiteX15" fmla="*/ 1874368 w 8630734"/>
                <a:gd name="connsiteY15" fmla="*/ 203717 h 1065556"/>
                <a:gd name="connsiteX16" fmla="*/ 2683094 w 8630734"/>
                <a:gd name="connsiteY16" fmla="*/ 376246 h 1065556"/>
                <a:gd name="connsiteX17" fmla="*/ 3633050 w 8630734"/>
                <a:gd name="connsiteY17" fmla="*/ 533619 h 1065556"/>
                <a:gd name="connsiteX18" fmla="*/ 4709371 w 8630734"/>
                <a:gd name="connsiteY18" fmla="*/ 312319 h 1065556"/>
                <a:gd name="connsiteX19" fmla="*/ 5619220 w 8630734"/>
                <a:gd name="connsiteY19" fmla="*/ 215695 h 1065556"/>
                <a:gd name="connsiteX20" fmla="*/ 6362136 w 8630734"/>
                <a:gd name="connsiteY20" fmla="*/ 340621 h 1065556"/>
                <a:gd name="connsiteX21" fmla="*/ 6855938 w 8630734"/>
                <a:gd name="connsiteY21" fmla="*/ 1 h 1065556"/>
                <a:gd name="connsiteX22" fmla="*/ 7371110 w 8630734"/>
                <a:gd name="connsiteY22" fmla="*/ 570614 h 1065556"/>
                <a:gd name="connsiteX23" fmla="*/ 7874539 w 8630734"/>
                <a:gd name="connsiteY23" fmla="*/ 588982 h 1065556"/>
                <a:gd name="connsiteX24" fmla="*/ 8350127 w 8630734"/>
                <a:gd name="connsiteY24" fmla="*/ 549816 h 1065556"/>
                <a:gd name="connsiteX25" fmla="*/ 8519761 w 8630734"/>
                <a:gd name="connsiteY25" fmla="*/ 507839 h 1065556"/>
                <a:gd name="connsiteX26" fmla="*/ 8622070 w 8630734"/>
                <a:gd name="connsiteY26" fmla="*/ 583897 h 1065556"/>
                <a:gd name="connsiteX27" fmla="*/ 8584955 w 8630734"/>
                <a:gd name="connsiteY27" fmla="*/ 723866 h 1065556"/>
                <a:gd name="connsiteX0" fmla="*/ 8584955 w 8630734"/>
                <a:gd name="connsiteY0" fmla="*/ 723866 h 1065556"/>
                <a:gd name="connsiteX1" fmla="*/ 8267186 w 8630734"/>
                <a:gd name="connsiteY1" fmla="*/ 805097 h 1065556"/>
                <a:gd name="connsiteX2" fmla="*/ 7851429 w 8630734"/>
                <a:gd name="connsiteY2" fmla="*/ 850927 h 1065556"/>
                <a:gd name="connsiteX3" fmla="*/ 7323127 w 8630734"/>
                <a:gd name="connsiteY3" fmla="*/ 794367 h 1065556"/>
                <a:gd name="connsiteX4" fmla="*/ 6831568 w 8630734"/>
                <a:gd name="connsiteY4" fmla="*/ 1065383 h 1065556"/>
                <a:gd name="connsiteX5" fmla="*/ 6325682 w 8630734"/>
                <a:gd name="connsiteY5" fmla="*/ 568751 h 1065556"/>
                <a:gd name="connsiteX6" fmla="*/ 5663261 w 8630734"/>
                <a:gd name="connsiteY6" fmla="*/ 448816 h 1065556"/>
                <a:gd name="connsiteX7" fmla="*/ 4650191 w 8630734"/>
                <a:gd name="connsiteY7" fmla="*/ 561938 h 1065556"/>
                <a:gd name="connsiteX8" fmla="*/ 3573692 w 8630734"/>
                <a:gd name="connsiteY8" fmla="*/ 771102 h 1065556"/>
                <a:gd name="connsiteX9" fmla="*/ 2588203 w 8630734"/>
                <a:gd name="connsiteY9" fmla="*/ 602689 h 1065556"/>
                <a:gd name="connsiteX10" fmla="*/ 1768695 w 8630734"/>
                <a:gd name="connsiteY10" fmla="*/ 434473 h 1065556"/>
                <a:gd name="connsiteX11" fmla="*/ 979378 w 8630734"/>
                <a:gd name="connsiteY11" fmla="*/ 494859 h 1065556"/>
                <a:gd name="connsiteX12" fmla="*/ 110929 w 8630734"/>
                <a:gd name="connsiteY12" fmla="*/ 712685 h 1065556"/>
                <a:gd name="connsiteX13" fmla="*/ 31355 w 8630734"/>
                <a:gd name="connsiteY13" fmla="*/ 514296 h 1065556"/>
                <a:gd name="connsiteX14" fmla="*/ 886643 w 8630734"/>
                <a:gd name="connsiteY14" fmla="*/ 272729 h 1065556"/>
                <a:gd name="connsiteX15" fmla="*/ 1874368 w 8630734"/>
                <a:gd name="connsiteY15" fmla="*/ 203717 h 1065556"/>
                <a:gd name="connsiteX16" fmla="*/ 2683094 w 8630734"/>
                <a:gd name="connsiteY16" fmla="*/ 376246 h 1065556"/>
                <a:gd name="connsiteX17" fmla="*/ 3633050 w 8630734"/>
                <a:gd name="connsiteY17" fmla="*/ 533619 h 1065556"/>
                <a:gd name="connsiteX18" fmla="*/ 4709371 w 8630734"/>
                <a:gd name="connsiteY18" fmla="*/ 312319 h 1065556"/>
                <a:gd name="connsiteX19" fmla="*/ 5619220 w 8630734"/>
                <a:gd name="connsiteY19" fmla="*/ 215695 h 1065556"/>
                <a:gd name="connsiteX20" fmla="*/ 6362136 w 8630734"/>
                <a:gd name="connsiteY20" fmla="*/ 340621 h 1065556"/>
                <a:gd name="connsiteX21" fmla="*/ 6855938 w 8630734"/>
                <a:gd name="connsiteY21" fmla="*/ 1 h 1065556"/>
                <a:gd name="connsiteX22" fmla="*/ 7371110 w 8630734"/>
                <a:gd name="connsiteY22" fmla="*/ 570614 h 1065556"/>
                <a:gd name="connsiteX23" fmla="*/ 7874539 w 8630734"/>
                <a:gd name="connsiteY23" fmla="*/ 588982 h 1065556"/>
                <a:gd name="connsiteX24" fmla="*/ 8350127 w 8630734"/>
                <a:gd name="connsiteY24" fmla="*/ 549816 h 1065556"/>
                <a:gd name="connsiteX25" fmla="*/ 8519761 w 8630734"/>
                <a:gd name="connsiteY25" fmla="*/ 507839 h 1065556"/>
                <a:gd name="connsiteX26" fmla="*/ 8622070 w 8630734"/>
                <a:gd name="connsiteY26" fmla="*/ 583897 h 1065556"/>
                <a:gd name="connsiteX27" fmla="*/ 8584955 w 8630734"/>
                <a:gd name="connsiteY27" fmla="*/ 723866 h 1065556"/>
                <a:gd name="connsiteX0" fmla="*/ 8584955 w 8630734"/>
                <a:gd name="connsiteY0" fmla="*/ 723866 h 1065556"/>
                <a:gd name="connsiteX1" fmla="*/ 8267186 w 8630734"/>
                <a:gd name="connsiteY1" fmla="*/ 805097 h 1065556"/>
                <a:gd name="connsiteX2" fmla="*/ 7851429 w 8630734"/>
                <a:gd name="connsiteY2" fmla="*/ 850927 h 1065556"/>
                <a:gd name="connsiteX3" fmla="*/ 7323127 w 8630734"/>
                <a:gd name="connsiteY3" fmla="*/ 794367 h 1065556"/>
                <a:gd name="connsiteX4" fmla="*/ 6831568 w 8630734"/>
                <a:gd name="connsiteY4" fmla="*/ 1065383 h 1065556"/>
                <a:gd name="connsiteX5" fmla="*/ 6325682 w 8630734"/>
                <a:gd name="connsiteY5" fmla="*/ 568751 h 1065556"/>
                <a:gd name="connsiteX6" fmla="*/ 5663261 w 8630734"/>
                <a:gd name="connsiteY6" fmla="*/ 448816 h 1065556"/>
                <a:gd name="connsiteX7" fmla="*/ 4650191 w 8630734"/>
                <a:gd name="connsiteY7" fmla="*/ 561938 h 1065556"/>
                <a:gd name="connsiteX8" fmla="*/ 3573692 w 8630734"/>
                <a:gd name="connsiteY8" fmla="*/ 771102 h 1065556"/>
                <a:gd name="connsiteX9" fmla="*/ 2588203 w 8630734"/>
                <a:gd name="connsiteY9" fmla="*/ 602689 h 1065556"/>
                <a:gd name="connsiteX10" fmla="*/ 1768695 w 8630734"/>
                <a:gd name="connsiteY10" fmla="*/ 434473 h 1065556"/>
                <a:gd name="connsiteX11" fmla="*/ 979378 w 8630734"/>
                <a:gd name="connsiteY11" fmla="*/ 494859 h 1065556"/>
                <a:gd name="connsiteX12" fmla="*/ 110929 w 8630734"/>
                <a:gd name="connsiteY12" fmla="*/ 712685 h 1065556"/>
                <a:gd name="connsiteX13" fmla="*/ 31355 w 8630734"/>
                <a:gd name="connsiteY13" fmla="*/ 514296 h 1065556"/>
                <a:gd name="connsiteX14" fmla="*/ 886643 w 8630734"/>
                <a:gd name="connsiteY14" fmla="*/ 272729 h 1065556"/>
                <a:gd name="connsiteX15" fmla="*/ 1874368 w 8630734"/>
                <a:gd name="connsiteY15" fmla="*/ 203717 h 1065556"/>
                <a:gd name="connsiteX16" fmla="*/ 2683094 w 8630734"/>
                <a:gd name="connsiteY16" fmla="*/ 376246 h 1065556"/>
                <a:gd name="connsiteX17" fmla="*/ 3633050 w 8630734"/>
                <a:gd name="connsiteY17" fmla="*/ 533619 h 1065556"/>
                <a:gd name="connsiteX18" fmla="*/ 4709371 w 8630734"/>
                <a:gd name="connsiteY18" fmla="*/ 312319 h 1065556"/>
                <a:gd name="connsiteX19" fmla="*/ 5619220 w 8630734"/>
                <a:gd name="connsiteY19" fmla="*/ 215695 h 1065556"/>
                <a:gd name="connsiteX20" fmla="*/ 6362136 w 8630734"/>
                <a:gd name="connsiteY20" fmla="*/ 340621 h 1065556"/>
                <a:gd name="connsiteX21" fmla="*/ 6855938 w 8630734"/>
                <a:gd name="connsiteY21" fmla="*/ 1 h 1065556"/>
                <a:gd name="connsiteX22" fmla="*/ 7371110 w 8630734"/>
                <a:gd name="connsiteY22" fmla="*/ 570614 h 1065556"/>
                <a:gd name="connsiteX23" fmla="*/ 7874539 w 8630734"/>
                <a:gd name="connsiteY23" fmla="*/ 588982 h 1065556"/>
                <a:gd name="connsiteX24" fmla="*/ 8350127 w 8630734"/>
                <a:gd name="connsiteY24" fmla="*/ 549816 h 1065556"/>
                <a:gd name="connsiteX25" fmla="*/ 8519761 w 8630734"/>
                <a:gd name="connsiteY25" fmla="*/ 507839 h 1065556"/>
                <a:gd name="connsiteX26" fmla="*/ 8622070 w 8630734"/>
                <a:gd name="connsiteY26" fmla="*/ 583897 h 1065556"/>
                <a:gd name="connsiteX27" fmla="*/ 8584955 w 8630734"/>
                <a:gd name="connsiteY27" fmla="*/ 723866 h 1065556"/>
                <a:gd name="connsiteX0" fmla="*/ 8584955 w 8630734"/>
                <a:gd name="connsiteY0" fmla="*/ 723866 h 1065556"/>
                <a:gd name="connsiteX1" fmla="*/ 8267186 w 8630734"/>
                <a:gd name="connsiteY1" fmla="*/ 805097 h 1065556"/>
                <a:gd name="connsiteX2" fmla="*/ 7851429 w 8630734"/>
                <a:gd name="connsiteY2" fmla="*/ 850927 h 1065556"/>
                <a:gd name="connsiteX3" fmla="*/ 7323127 w 8630734"/>
                <a:gd name="connsiteY3" fmla="*/ 794367 h 1065556"/>
                <a:gd name="connsiteX4" fmla="*/ 6831568 w 8630734"/>
                <a:gd name="connsiteY4" fmla="*/ 1065383 h 1065556"/>
                <a:gd name="connsiteX5" fmla="*/ 6325682 w 8630734"/>
                <a:gd name="connsiteY5" fmla="*/ 568751 h 1065556"/>
                <a:gd name="connsiteX6" fmla="*/ 5663261 w 8630734"/>
                <a:gd name="connsiteY6" fmla="*/ 448816 h 1065556"/>
                <a:gd name="connsiteX7" fmla="*/ 4650191 w 8630734"/>
                <a:gd name="connsiteY7" fmla="*/ 561938 h 1065556"/>
                <a:gd name="connsiteX8" fmla="*/ 3573692 w 8630734"/>
                <a:gd name="connsiteY8" fmla="*/ 771102 h 1065556"/>
                <a:gd name="connsiteX9" fmla="*/ 2588203 w 8630734"/>
                <a:gd name="connsiteY9" fmla="*/ 602689 h 1065556"/>
                <a:gd name="connsiteX10" fmla="*/ 1768695 w 8630734"/>
                <a:gd name="connsiteY10" fmla="*/ 434473 h 1065556"/>
                <a:gd name="connsiteX11" fmla="*/ 979378 w 8630734"/>
                <a:gd name="connsiteY11" fmla="*/ 494859 h 1065556"/>
                <a:gd name="connsiteX12" fmla="*/ 110929 w 8630734"/>
                <a:gd name="connsiteY12" fmla="*/ 712685 h 1065556"/>
                <a:gd name="connsiteX13" fmla="*/ 31355 w 8630734"/>
                <a:gd name="connsiteY13" fmla="*/ 514296 h 1065556"/>
                <a:gd name="connsiteX14" fmla="*/ 886643 w 8630734"/>
                <a:gd name="connsiteY14" fmla="*/ 272729 h 1065556"/>
                <a:gd name="connsiteX15" fmla="*/ 1874368 w 8630734"/>
                <a:gd name="connsiteY15" fmla="*/ 203717 h 1065556"/>
                <a:gd name="connsiteX16" fmla="*/ 2683094 w 8630734"/>
                <a:gd name="connsiteY16" fmla="*/ 376246 h 1065556"/>
                <a:gd name="connsiteX17" fmla="*/ 3574822 w 8630734"/>
                <a:gd name="connsiteY17" fmla="*/ 535776 h 1065556"/>
                <a:gd name="connsiteX18" fmla="*/ 4709371 w 8630734"/>
                <a:gd name="connsiteY18" fmla="*/ 312319 h 1065556"/>
                <a:gd name="connsiteX19" fmla="*/ 5619220 w 8630734"/>
                <a:gd name="connsiteY19" fmla="*/ 215695 h 1065556"/>
                <a:gd name="connsiteX20" fmla="*/ 6362136 w 8630734"/>
                <a:gd name="connsiteY20" fmla="*/ 340621 h 1065556"/>
                <a:gd name="connsiteX21" fmla="*/ 6855938 w 8630734"/>
                <a:gd name="connsiteY21" fmla="*/ 1 h 1065556"/>
                <a:gd name="connsiteX22" fmla="*/ 7371110 w 8630734"/>
                <a:gd name="connsiteY22" fmla="*/ 570614 h 1065556"/>
                <a:gd name="connsiteX23" fmla="*/ 7874539 w 8630734"/>
                <a:gd name="connsiteY23" fmla="*/ 588982 h 1065556"/>
                <a:gd name="connsiteX24" fmla="*/ 8350127 w 8630734"/>
                <a:gd name="connsiteY24" fmla="*/ 549816 h 1065556"/>
                <a:gd name="connsiteX25" fmla="*/ 8519761 w 8630734"/>
                <a:gd name="connsiteY25" fmla="*/ 507839 h 1065556"/>
                <a:gd name="connsiteX26" fmla="*/ 8622070 w 8630734"/>
                <a:gd name="connsiteY26" fmla="*/ 583897 h 1065556"/>
                <a:gd name="connsiteX27" fmla="*/ 8584955 w 8630734"/>
                <a:gd name="connsiteY27" fmla="*/ 723866 h 1065556"/>
                <a:gd name="connsiteX0" fmla="*/ 8584955 w 8630734"/>
                <a:gd name="connsiteY0" fmla="*/ 723866 h 1065556"/>
                <a:gd name="connsiteX1" fmla="*/ 8267186 w 8630734"/>
                <a:gd name="connsiteY1" fmla="*/ 805097 h 1065556"/>
                <a:gd name="connsiteX2" fmla="*/ 7851429 w 8630734"/>
                <a:gd name="connsiteY2" fmla="*/ 850927 h 1065556"/>
                <a:gd name="connsiteX3" fmla="*/ 7323127 w 8630734"/>
                <a:gd name="connsiteY3" fmla="*/ 794367 h 1065556"/>
                <a:gd name="connsiteX4" fmla="*/ 6831568 w 8630734"/>
                <a:gd name="connsiteY4" fmla="*/ 1065383 h 1065556"/>
                <a:gd name="connsiteX5" fmla="*/ 6325682 w 8630734"/>
                <a:gd name="connsiteY5" fmla="*/ 568751 h 1065556"/>
                <a:gd name="connsiteX6" fmla="*/ 5663261 w 8630734"/>
                <a:gd name="connsiteY6" fmla="*/ 448816 h 1065556"/>
                <a:gd name="connsiteX7" fmla="*/ 4650191 w 8630734"/>
                <a:gd name="connsiteY7" fmla="*/ 561938 h 1065556"/>
                <a:gd name="connsiteX8" fmla="*/ 3573692 w 8630734"/>
                <a:gd name="connsiteY8" fmla="*/ 771102 h 1065556"/>
                <a:gd name="connsiteX9" fmla="*/ 2588203 w 8630734"/>
                <a:gd name="connsiteY9" fmla="*/ 602689 h 1065556"/>
                <a:gd name="connsiteX10" fmla="*/ 1768695 w 8630734"/>
                <a:gd name="connsiteY10" fmla="*/ 434473 h 1065556"/>
                <a:gd name="connsiteX11" fmla="*/ 979378 w 8630734"/>
                <a:gd name="connsiteY11" fmla="*/ 494859 h 1065556"/>
                <a:gd name="connsiteX12" fmla="*/ 110929 w 8630734"/>
                <a:gd name="connsiteY12" fmla="*/ 712685 h 1065556"/>
                <a:gd name="connsiteX13" fmla="*/ 31355 w 8630734"/>
                <a:gd name="connsiteY13" fmla="*/ 514296 h 1065556"/>
                <a:gd name="connsiteX14" fmla="*/ 886643 w 8630734"/>
                <a:gd name="connsiteY14" fmla="*/ 272729 h 1065556"/>
                <a:gd name="connsiteX15" fmla="*/ 1874368 w 8630734"/>
                <a:gd name="connsiteY15" fmla="*/ 203717 h 1065556"/>
                <a:gd name="connsiteX16" fmla="*/ 2683094 w 8630734"/>
                <a:gd name="connsiteY16" fmla="*/ 376246 h 1065556"/>
                <a:gd name="connsiteX17" fmla="*/ 3574822 w 8630734"/>
                <a:gd name="connsiteY17" fmla="*/ 535776 h 1065556"/>
                <a:gd name="connsiteX18" fmla="*/ 4709371 w 8630734"/>
                <a:gd name="connsiteY18" fmla="*/ 312319 h 1065556"/>
                <a:gd name="connsiteX19" fmla="*/ 5619220 w 8630734"/>
                <a:gd name="connsiteY19" fmla="*/ 215695 h 1065556"/>
                <a:gd name="connsiteX20" fmla="*/ 6362136 w 8630734"/>
                <a:gd name="connsiteY20" fmla="*/ 340621 h 1065556"/>
                <a:gd name="connsiteX21" fmla="*/ 6855938 w 8630734"/>
                <a:gd name="connsiteY21" fmla="*/ 1 h 1065556"/>
                <a:gd name="connsiteX22" fmla="*/ 7371110 w 8630734"/>
                <a:gd name="connsiteY22" fmla="*/ 570614 h 1065556"/>
                <a:gd name="connsiteX23" fmla="*/ 7874539 w 8630734"/>
                <a:gd name="connsiteY23" fmla="*/ 588982 h 1065556"/>
                <a:gd name="connsiteX24" fmla="*/ 8350127 w 8630734"/>
                <a:gd name="connsiteY24" fmla="*/ 549816 h 1065556"/>
                <a:gd name="connsiteX25" fmla="*/ 8519761 w 8630734"/>
                <a:gd name="connsiteY25" fmla="*/ 507839 h 1065556"/>
                <a:gd name="connsiteX26" fmla="*/ 8622070 w 8630734"/>
                <a:gd name="connsiteY26" fmla="*/ 583897 h 1065556"/>
                <a:gd name="connsiteX27" fmla="*/ 8584955 w 8630734"/>
                <a:gd name="connsiteY27" fmla="*/ 723866 h 1065556"/>
                <a:gd name="connsiteX0" fmla="*/ 8584955 w 8630734"/>
                <a:gd name="connsiteY0" fmla="*/ 723866 h 1065556"/>
                <a:gd name="connsiteX1" fmla="*/ 8267186 w 8630734"/>
                <a:gd name="connsiteY1" fmla="*/ 805097 h 1065556"/>
                <a:gd name="connsiteX2" fmla="*/ 7851429 w 8630734"/>
                <a:gd name="connsiteY2" fmla="*/ 850927 h 1065556"/>
                <a:gd name="connsiteX3" fmla="*/ 7323127 w 8630734"/>
                <a:gd name="connsiteY3" fmla="*/ 794367 h 1065556"/>
                <a:gd name="connsiteX4" fmla="*/ 6831568 w 8630734"/>
                <a:gd name="connsiteY4" fmla="*/ 1065383 h 1065556"/>
                <a:gd name="connsiteX5" fmla="*/ 6325682 w 8630734"/>
                <a:gd name="connsiteY5" fmla="*/ 568751 h 1065556"/>
                <a:gd name="connsiteX6" fmla="*/ 5663261 w 8630734"/>
                <a:gd name="connsiteY6" fmla="*/ 448816 h 1065556"/>
                <a:gd name="connsiteX7" fmla="*/ 4650191 w 8630734"/>
                <a:gd name="connsiteY7" fmla="*/ 561938 h 1065556"/>
                <a:gd name="connsiteX8" fmla="*/ 3593102 w 8630734"/>
                <a:gd name="connsiteY8" fmla="*/ 771102 h 1065556"/>
                <a:gd name="connsiteX9" fmla="*/ 2588203 w 8630734"/>
                <a:gd name="connsiteY9" fmla="*/ 602689 h 1065556"/>
                <a:gd name="connsiteX10" fmla="*/ 1768695 w 8630734"/>
                <a:gd name="connsiteY10" fmla="*/ 434473 h 1065556"/>
                <a:gd name="connsiteX11" fmla="*/ 979378 w 8630734"/>
                <a:gd name="connsiteY11" fmla="*/ 494859 h 1065556"/>
                <a:gd name="connsiteX12" fmla="*/ 110929 w 8630734"/>
                <a:gd name="connsiteY12" fmla="*/ 712685 h 1065556"/>
                <a:gd name="connsiteX13" fmla="*/ 31355 w 8630734"/>
                <a:gd name="connsiteY13" fmla="*/ 514296 h 1065556"/>
                <a:gd name="connsiteX14" fmla="*/ 886643 w 8630734"/>
                <a:gd name="connsiteY14" fmla="*/ 272729 h 1065556"/>
                <a:gd name="connsiteX15" fmla="*/ 1874368 w 8630734"/>
                <a:gd name="connsiteY15" fmla="*/ 203717 h 1065556"/>
                <a:gd name="connsiteX16" fmla="*/ 2683094 w 8630734"/>
                <a:gd name="connsiteY16" fmla="*/ 376246 h 1065556"/>
                <a:gd name="connsiteX17" fmla="*/ 3574822 w 8630734"/>
                <a:gd name="connsiteY17" fmla="*/ 535776 h 1065556"/>
                <a:gd name="connsiteX18" fmla="*/ 4709371 w 8630734"/>
                <a:gd name="connsiteY18" fmla="*/ 312319 h 1065556"/>
                <a:gd name="connsiteX19" fmla="*/ 5619220 w 8630734"/>
                <a:gd name="connsiteY19" fmla="*/ 215695 h 1065556"/>
                <a:gd name="connsiteX20" fmla="*/ 6362136 w 8630734"/>
                <a:gd name="connsiteY20" fmla="*/ 340621 h 1065556"/>
                <a:gd name="connsiteX21" fmla="*/ 6855938 w 8630734"/>
                <a:gd name="connsiteY21" fmla="*/ 1 h 1065556"/>
                <a:gd name="connsiteX22" fmla="*/ 7371110 w 8630734"/>
                <a:gd name="connsiteY22" fmla="*/ 570614 h 1065556"/>
                <a:gd name="connsiteX23" fmla="*/ 7874539 w 8630734"/>
                <a:gd name="connsiteY23" fmla="*/ 588982 h 1065556"/>
                <a:gd name="connsiteX24" fmla="*/ 8350127 w 8630734"/>
                <a:gd name="connsiteY24" fmla="*/ 549816 h 1065556"/>
                <a:gd name="connsiteX25" fmla="*/ 8519761 w 8630734"/>
                <a:gd name="connsiteY25" fmla="*/ 507839 h 1065556"/>
                <a:gd name="connsiteX26" fmla="*/ 8622070 w 8630734"/>
                <a:gd name="connsiteY26" fmla="*/ 583897 h 1065556"/>
                <a:gd name="connsiteX27" fmla="*/ 8584955 w 8630734"/>
                <a:gd name="connsiteY27" fmla="*/ 723866 h 1065556"/>
                <a:gd name="connsiteX0" fmla="*/ 8584955 w 8630734"/>
                <a:gd name="connsiteY0" fmla="*/ 723866 h 1065556"/>
                <a:gd name="connsiteX1" fmla="*/ 8267186 w 8630734"/>
                <a:gd name="connsiteY1" fmla="*/ 805097 h 1065556"/>
                <a:gd name="connsiteX2" fmla="*/ 7851429 w 8630734"/>
                <a:gd name="connsiteY2" fmla="*/ 850927 h 1065556"/>
                <a:gd name="connsiteX3" fmla="*/ 7323127 w 8630734"/>
                <a:gd name="connsiteY3" fmla="*/ 794367 h 1065556"/>
                <a:gd name="connsiteX4" fmla="*/ 6831568 w 8630734"/>
                <a:gd name="connsiteY4" fmla="*/ 1065383 h 1065556"/>
                <a:gd name="connsiteX5" fmla="*/ 6325682 w 8630734"/>
                <a:gd name="connsiteY5" fmla="*/ 568751 h 1065556"/>
                <a:gd name="connsiteX6" fmla="*/ 5663261 w 8630734"/>
                <a:gd name="connsiteY6" fmla="*/ 448816 h 1065556"/>
                <a:gd name="connsiteX7" fmla="*/ 4650191 w 8630734"/>
                <a:gd name="connsiteY7" fmla="*/ 561938 h 1065556"/>
                <a:gd name="connsiteX8" fmla="*/ 3593102 w 8630734"/>
                <a:gd name="connsiteY8" fmla="*/ 771102 h 1065556"/>
                <a:gd name="connsiteX9" fmla="*/ 2588203 w 8630734"/>
                <a:gd name="connsiteY9" fmla="*/ 602689 h 1065556"/>
                <a:gd name="connsiteX10" fmla="*/ 1768695 w 8630734"/>
                <a:gd name="connsiteY10" fmla="*/ 434473 h 1065556"/>
                <a:gd name="connsiteX11" fmla="*/ 979378 w 8630734"/>
                <a:gd name="connsiteY11" fmla="*/ 494859 h 1065556"/>
                <a:gd name="connsiteX12" fmla="*/ 110929 w 8630734"/>
                <a:gd name="connsiteY12" fmla="*/ 712685 h 1065556"/>
                <a:gd name="connsiteX13" fmla="*/ 31355 w 8630734"/>
                <a:gd name="connsiteY13" fmla="*/ 514296 h 1065556"/>
                <a:gd name="connsiteX14" fmla="*/ 886643 w 8630734"/>
                <a:gd name="connsiteY14" fmla="*/ 272729 h 1065556"/>
                <a:gd name="connsiteX15" fmla="*/ 1874368 w 8630734"/>
                <a:gd name="connsiteY15" fmla="*/ 203717 h 1065556"/>
                <a:gd name="connsiteX16" fmla="*/ 2683094 w 8630734"/>
                <a:gd name="connsiteY16" fmla="*/ 376246 h 1065556"/>
                <a:gd name="connsiteX17" fmla="*/ 3574822 w 8630734"/>
                <a:gd name="connsiteY17" fmla="*/ 535776 h 1065556"/>
                <a:gd name="connsiteX18" fmla="*/ 4709371 w 8630734"/>
                <a:gd name="connsiteY18" fmla="*/ 312319 h 1065556"/>
                <a:gd name="connsiteX19" fmla="*/ 5619220 w 8630734"/>
                <a:gd name="connsiteY19" fmla="*/ 215695 h 1065556"/>
                <a:gd name="connsiteX20" fmla="*/ 6362136 w 8630734"/>
                <a:gd name="connsiteY20" fmla="*/ 340621 h 1065556"/>
                <a:gd name="connsiteX21" fmla="*/ 6855938 w 8630734"/>
                <a:gd name="connsiteY21" fmla="*/ 1 h 1065556"/>
                <a:gd name="connsiteX22" fmla="*/ 7371110 w 8630734"/>
                <a:gd name="connsiteY22" fmla="*/ 570614 h 1065556"/>
                <a:gd name="connsiteX23" fmla="*/ 7874539 w 8630734"/>
                <a:gd name="connsiteY23" fmla="*/ 588982 h 1065556"/>
                <a:gd name="connsiteX24" fmla="*/ 8350127 w 8630734"/>
                <a:gd name="connsiteY24" fmla="*/ 549816 h 1065556"/>
                <a:gd name="connsiteX25" fmla="*/ 8519761 w 8630734"/>
                <a:gd name="connsiteY25" fmla="*/ 507839 h 1065556"/>
                <a:gd name="connsiteX26" fmla="*/ 8622070 w 8630734"/>
                <a:gd name="connsiteY26" fmla="*/ 583897 h 1065556"/>
                <a:gd name="connsiteX27" fmla="*/ 8584955 w 8630734"/>
                <a:gd name="connsiteY27" fmla="*/ 723866 h 1065556"/>
                <a:gd name="connsiteX0" fmla="*/ 8584955 w 8630734"/>
                <a:gd name="connsiteY0" fmla="*/ 723866 h 1065556"/>
                <a:gd name="connsiteX1" fmla="*/ 8267186 w 8630734"/>
                <a:gd name="connsiteY1" fmla="*/ 805097 h 1065556"/>
                <a:gd name="connsiteX2" fmla="*/ 7851429 w 8630734"/>
                <a:gd name="connsiteY2" fmla="*/ 850927 h 1065556"/>
                <a:gd name="connsiteX3" fmla="*/ 7323127 w 8630734"/>
                <a:gd name="connsiteY3" fmla="*/ 794367 h 1065556"/>
                <a:gd name="connsiteX4" fmla="*/ 6831568 w 8630734"/>
                <a:gd name="connsiteY4" fmla="*/ 1065383 h 1065556"/>
                <a:gd name="connsiteX5" fmla="*/ 6325682 w 8630734"/>
                <a:gd name="connsiteY5" fmla="*/ 568751 h 1065556"/>
                <a:gd name="connsiteX6" fmla="*/ 5663261 w 8630734"/>
                <a:gd name="connsiteY6" fmla="*/ 448816 h 1065556"/>
                <a:gd name="connsiteX7" fmla="*/ 4650191 w 8630734"/>
                <a:gd name="connsiteY7" fmla="*/ 561938 h 1065556"/>
                <a:gd name="connsiteX8" fmla="*/ 3593102 w 8630734"/>
                <a:gd name="connsiteY8" fmla="*/ 771102 h 1065556"/>
                <a:gd name="connsiteX9" fmla="*/ 2588203 w 8630734"/>
                <a:gd name="connsiteY9" fmla="*/ 602689 h 1065556"/>
                <a:gd name="connsiteX10" fmla="*/ 1768695 w 8630734"/>
                <a:gd name="connsiteY10" fmla="*/ 434473 h 1065556"/>
                <a:gd name="connsiteX11" fmla="*/ 979378 w 8630734"/>
                <a:gd name="connsiteY11" fmla="*/ 494859 h 1065556"/>
                <a:gd name="connsiteX12" fmla="*/ 110929 w 8630734"/>
                <a:gd name="connsiteY12" fmla="*/ 712685 h 1065556"/>
                <a:gd name="connsiteX13" fmla="*/ 31355 w 8630734"/>
                <a:gd name="connsiteY13" fmla="*/ 514296 h 1065556"/>
                <a:gd name="connsiteX14" fmla="*/ 886643 w 8630734"/>
                <a:gd name="connsiteY14" fmla="*/ 272729 h 1065556"/>
                <a:gd name="connsiteX15" fmla="*/ 1874368 w 8630734"/>
                <a:gd name="connsiteY15" fmla="*/ 203717 h 1065556"/>
                <a:gd name="connsiteX16" fmla="*/ 2683094 w 8630734"/>
                <a:gd name="connsiteY16" fmla="*/ 376246 h 1065556"/>
                <a:gd name="connsiteX17" fmla="*/ 3574822 w 8630734"/>
                <a:gd name="connsiteY17" fmla="*/ 535776 h 1065556"/>
                <a:gd name="connsiteX18" fmla="*/ 4709371 w 8630734"/>
                <a:gd name="connsiteY18" fmla="*/ 312319 h 1065556"/>
                <a:gd name="connsiteX19" fmla="*/ 5619220 w 8630734"/>
                <a:gd name="connsiteY19" fmla="*/ 215695 h 1065556"/>
                <a:gd name="connsiteX20" fmla="*/ 6362136 w 8630734"/>
                <a:gd name="connsiteY20" fmla="*/ 340621 h 1065556"/>
                <a:gd name="connsiteX21" fmla="*/ 6855938 w 8630734"/>
                <a:gd name="connsiteY21" fmla="*/ 1 h 1065556"/>
                <a:gd name="connsiteX22" fmla="*/ 7371110 w 8630734"/>
                <a:gd name="connsiteY22" fmla="*/ 570614 h 1065556"/>
                <a:gd name="connsiteX23" fmla="*/ 7874539 w 8630734"/>
                <a:gd name="connsiteY23" fmla="*/ 588982 h 1065556"/>
                <a:gd name="connsiteX24" fmla="*/ 8350127 w 8630734"/>
                <a:gd name="connsiteY24" fmla="*/ 549816 h 1065556"/>
                <a:gd name="connsiteX25" fmla="*/ 8519761 w 8630734"/>
                <a:gd name="connsiteY25" fmla="*/ 507839 h 1065556"/>
                <a:gd name="connsiteX26" fmla="*/ 8622070 w 8630734"/>
                <a:gd name="connsiteY26" fmla="*/ 583897 h 1065556"/>
                <a:gd name="connsiteX27" fmla="*/ 8584955 w 8630734"/>
                <a:gd name="connsiteY27" fmla="*/ 723866 h 1065556"/>
                <a:gd name="connsiteX0" fmla="*/ 8584955 w 8630734"/>
                <a:gd name="connsiteY0" fmla="*/ 723866 h 1065556"/>
                <a:gd name="connsiteX1" fmla="*/ 8267186 w 8630734"/>
                <a:gd name="connsiteY1" fmla="*/ 805097 h 1065556"/>
                <a:gd name="connsiteX2" fmla="*/ 7851429 w 8630734"/>
                <a:gd name="connsiteY2" fmla="*/ 850927 h 1065556"/>
                <a:gd name="connsiteX3" fmla="*/ 7323127 w 8630734"/>
                <a:gd name="connsiteY3" fmla="*/ 794367 h 1065556"/>
                <a:gd name="connsiteX4" fmla="*/ 6831568 w 8630734"/>
                <a:gd name="connsiteY4" fmla="*/ 1065383 h 1065556"/>
                <a:gd name="connsiteX5" fmla="*/ 6325682 w 8630734"/>
                <a:gd name="connsiteY5" fmla="*/ 568751 h 1065556"/>
                <a:gd name="connsiteX6" fmla="*/ 5663261 w 8630734"/>
                <a:gd name="connsiteY6" fmla="*/ 448816 h 1065556"/>
                <a:gd name="connsiteX7" fmla="*/ 4650191 w 8630734"/>
                <a:gd name="connsiteY7" fmla="*/ 561938 h 1065556"/>
                <a:gd name="connsiteX8" fmla="*/ 3593102 w 8630734"/>
                <a:gd name="connsiteY8" fmla="*/ 771102 h 1065556"/>
                <a:gd name="connsiteX9" fmla="*/ 2588203 w 8630734"/>
                <a:gd name="connsiteY9" fmla="*/ 602689 h 1065556"/>
                <a:gd name="connsiteX10" fmla="*/ 1768695 w 8630734"/>
                <a:gd name="connsiteY10" fmla="*/ 434473 h 1065556"/>
                <a:gd name="connsiteX11" fmla="*/ 979378 w 8630734"/>
                <a:gd name="connsiteY11" fmla="*/ 494859 h 1065556"/>
                <a:gd name="connsiteX12" fmla="*/ 110929 w 8630734"/>
                <a:gd name="connsiteY12" fmla="*/ 712685 h 1065556"/>
                <a:gd name="connsiteX13" fmla="*/ 31355 w 8630734"/>
                <a:gd name="connsiteY13" fmla="*/ 514296 h 1065556"/>
                <a:gd name="connsiteX14" fmla="*/ 886643 w 8630734"/>
                <a:gd name="connsiteY14" fmla="*/ 272729 h 1065556"/>
                <a:gd name="connsiteX15" fmla="*/ 1874368 w 8630734"/>
                <a:gd name="connsiteY15" fmla="*/ 203717 h 1065556"/>
                <a:gd name="connsiteX16" fmla="*/ 2683094 w 8630734"/>
                <a:gd name="connsiteY16" fmla="*/ 376246 h 1065556"/>
                <a:gd name="connsiteX17" fmla="*/ 3574822 w 8630734"/>
                <a:gd name="connsiteY17" fmla="*/ 535776 h 1065556"/>
                <a:gd name="connsiteX18" fmla="*/ 4709371 w 8630734"/>
                <a:gd name="connsiteY18" fmla="*/ 312319 h 1065556"/>
                <a:gd name="connsiteX19" fmla="*/ 5619220 w 8630734"/>
                <a:gd name="connsiteY19" fmla="*/ 215695 h 1065556"/>
                <a:gd name="connsiteX20" fmla="*/ 6362136 w 8630734"/>
                <a:gd name="connsiteY20" fmla="*/ 340621 h 1065556"/>
                <a:gd name="connsiteX21" fmla="*/ 6855938 w 8630734"/>
                <a:gd name="connsiteY21" fmla="*/ 1 h 1065556"/>
                <a:gd name="connsiteX22" fmla="*/ 7371110 w 8630734"/>
                <a:gd name="connsiteY22" fmla="*/ 570614 h 1065556"/>
                <a:gd name="connsiteX23" fmla="*/ 7874539 w 8630734"/>
                <a:gd name="connsiteY23" fmla="*/ 588982 h 1065556"/>
                <a:gd name="connsiteX24" fmla="*/ 8350127 w 8630734"/>
                <a:gd name="connsiteY24" fmla="*/ 549816 h 1065556"/>
                <a:gd name="connsiteX25" fmla="*/ 8519761 w 8630734"/>
                <a:gd name="connsiteY25" fmla="*/ 507839 h 1065556"/>
                <a:gd name="connsiteX26" fmla="*/ 8622070 w 8630734"/>
                <a:gd name="connsiteY26" fmla="*/ 583897 h 1065556"/>
                <a:gd name="connsiteX27" fmla="*/ 8584955 w 8630734"/>
                <a:gd name="connsiteY27" fmla="*/ 723866 h 1065556"/>
                <a:gd name="connsiteX0" fmla="*/ 8584955 w 8630734"/>
                <a:gd name="connsiteY0" fmla="*/ 723866 h 1065556"/>
                <a:gd name="connsiteX1" fmla="*/ 8267186 w 8630734"/>
                <a:gd name="connsiteY1" fmla="*/ 805097 h 1065556"/>
                <a:gd name="connsiteX2" fmla="*/ 7851429 w 8630734"/>
                <a:gd name="connsiteY2" fmla="*/ 850927 h 1065556"/>
                <a:gd name="connsiteX3" fmla="*/ 7323127 w 8630734"/>
                <a:gd name="connsiteY3" fmla="*/ 794367 h 1065556"/>
                <a:gd name="connsiteX4" fmla="*/ 6831568 w 8630734"/>
                <a:gd name="connsiteY4" fmla="*/ 1065383 h 1065556"/>
                <a:gd name="connsiteX5" fmla="*/ 6325682 w 8630734"/>
                <a:gd name="connsiteY5" fmla="*/ 568751 h 1065556"/>
                <a:gd name="connsiteX6" fmla="*/ 5663261 w 8630734"/>
                <a:gd name="connsiteY6" fmla="*/ 448816 h 1065556"/>
                <a:gd name="connsiteX7" fmla="*/ 4650191 w 8630734"/>
                <a:gd name="connsiteY7" fmla="*/ 561938 h 1065556"/>
                <a:gd name="connsiteX8" fmla="*/ 3593102 w 8630734"/>
                <a:gd name="connsiteY8" fmla="*/ 771102 h 1065556"/>
                <a:gd name="connsiteX9" fmla="*/ 2588203 w 8630734"/>
                <a:gd name="connsiteY9" fmla="*/ 602689 h 1065556"/>
                <a:gd name="connsiteX10" fmla="*/ 1768695 w 8630734"/>
                <a:gd name="connsiteY10" fmla="*/ 434473 h 1065556"/>
                <a:gd name="connsiteX11" fmla="*/ 979378 w 8630734"/>
                <a:gd name="connsiteY11" fmla="*/ 494859 h 1065556"/>
                <a:gd name="connsiteX12" fmla="*/ 110929 w 8630734"/>
                <a:gd name="connsiteY12" fmla="*/ 712685 h 1065556"/>
                <a:gd name="connsiteX13" fmla="*/ 31355 w 8630734"/>
                <a:gd name="connsiteY13" fmla="*/ 514296 h 1065556"/>
                <a:gd name="connsiteX14" fmla="*/ 886643 w 8630734"/>
                <a:gd name="connsiteY14" fmla="*/ 272729 h 1065556"/>
                <a:gd name="connsiteX15" fmla="*/ 1874368 w 8630734"/>
                <a:gd name="connsiteY15" fmla="*/ 203717 h 1065556"/>
                <a:gd name="connsiteX16" fmla="*/ 2683094 w 8630734"/>
                <a:gd name="connsiteY16" fmla="*/ 376246 h 1065556"/>
                <a:gd name="connsiteX17" fmla="*/ 3574822 w 8630734"/>
                <a:gd name="connsiteY17" fmla="*/ 535776 h 1065556"/>
                <a:gd name="connsiteX18" fmla="*/ 4709371 w 8630734"/>
                <a:gd name="connsiteY18" fmla="*/ 312319 h 1065556"/>
                <a:gd name="connsiteX19" fmla="*/ 5619220 w 8630734"/>
                <a:gd name="connsiteY19" fmla="*/ 215695 h 1065556"/>
                <a:gd name="connsiteX20" fmla="*/ 6362136 w 8630734"/>
                <a:gd name="connsiteY20" fmla="*/ 340621 h 1065556"/>
                <a:gd name="connsiteX21" fmla="*/ 6855938 w 8630734"/>
                <a:gd name="connsiteY21" fmla="*/ 1 h 1065556"/>
                <a:gd name="connsiteX22" fmla="*/ 7371110 w 8630734"/>
                <a:gd name="connsiteY22" fmla="*/ 570614 h 1065556"/>
                <a:gd name="connsiteX23" fmla="*/ 7874539 w 8630734"/>
                <a:gd name="connsiteY23" fmla="*/ 588982 h 1065556"/>
                <a:gd name="connsiteX24" fmla="*/ 8350127 w 8630734"/>
                <a:gd name="connsiteY24" fmla="*/ 549816 h 1065556"/>
                <a:gd name="connsiteX25" fmla="*/ 8519761 w 8630734"/>
                <a:gd name="connsiteY25" fmla="*/ 507839 h 1065556"/>
                <a:gd name="connsiteX26" fmla="*/ 8622070 w 8630734"/>
                <a:gd name="connsiteY26" fmla="*/ 583897 h 1065556"/>
                <a:gd name="connsiteX27" fmla="*/ 8584955 w 8630734"/>
                <a:gd name="connsiteY27" fmla="*/ 723866 h 1065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30734" h="1065556">
                  <a:moveTo>
                    <a:pt x="8584955" y="723866"/>
                  </a:moveTo>
                  <a:cubicBezTo>
                    <a:pt x="8525808" y="760733"/>
                    <a:pt x="8389440" y="783920"/>
                    <a:pt x="8267186" y="805097"/>
                  </a:cubicBezTo>
                  <a:cubicBezTo>
                    <a:pt x="8144932" y="826274"/>
                    <a:pt x="8008772" y="852715"/>
                    <a:pt x="7851429" y="850927"/>
                  </a:cubicBezTo>
                  <a:cubicBezTo>
                    <a:pt x="7694086" y="849139"/>
                    <a:pt x="7546294" y="846755"/>
                    <a:pt x="7323127" y="794367"/>
                  </a:cubicBezTo>
                  <a:cubicBezTo>
                    <a:pt x="7279555" y="956035"/>
                    <a:pt x="7006436" y="1070637"/>
                    <a:pt x="6831568" y="1065383"/>
                  </a:cubicBezTo>
                  <a:cubicBezTo>
                    <a:pt x="6656700" y="1060129"/>
                    <a:pt x="6342618" y="943826"/>
                    <a:pt x="6325682" y="568751"/>
                  </a:cubicBezTo>
                  <a:cubicBezTo>
                    <a:pt x="6022361" y="499818"/>
                    <a:pt x="6071905" y="475830"/>
                    <a:pt x="5663261" y="448816"/>
                  </a:cubicBezTo>
                  <a:cubicBezTo>
                    <a:pt x="5254617" y="421802"/>
                    <a:pt x="4988747" y="493128"/>
                    <a:pt x="4650191" y="561938"/>
                  </a:cubicBezTo>
                  <a:cubicBezTo>
                    <a:pt x="4311635" y="630748"/>
                    <a:pt x="4038128" y="770780"/>
                    <a:pt x="3593102" y="771102"/>
                  </a:cubicBezTo>
                  <a:cubicBezTo>
                    <a:pt x="3148076" y="771424"/>
                    <a:pt x="2892271" y="658794"/>
                    <a:pt x="2588203" y="602689"/>
                  </a:cubicBezTo>
                  <a:cubicBezTo>
                    <a:pt x="2284135" y="546584"/>
                    <a:pt x="2036832" y="452445"/>
                    <a:pt x="1768695" y="434473"/>
                  </a:cubicBezTo>
                  <a:cubicBezTo>
                    <a:pt x="1500558" y="416501"/>
                    <a:pt x="1255672" y="448490"/>
                    <a:pt x="979378" y="494859"/>
                  </a:cubicBezTo>
                  <a:cubicBezTo>
                    <a:pt x="703084" y="541228"/>
                    <a:pt x="212142" y="690036"/>
                    <a:pt x="110929" y="712685"/>
                  </a:cubicBezTo>
                  <a:cubicBezTo>
                    <a:pt x="23793" y="701528"/>
                    <a:pt x="-41372" y="625877"/>
                    <a:pt x="31355" y="514296"/>
                  </a:cubicBezTo>
                  <a:cubicBezTo>
                    <a:pt x="106007" y="482305"/>
                    <a:pt x="579474" y="333118"/>
                    <a:pt x="886643" y="272729"/>
                  </a:cubicBezTo>
                  <a:cubicBezTo>
                    <a:pt x="1193812" y="212340"/>
                    <a:pt x="1574960" y="175681"/>
                    <a:pt x="1874368" y="203717"/>
                  </a:cubicBezTo>
                  <a:cubicBezTo>
                    <a:pt x="2173776" y="231753"/>
                    <a:pt x="2399685" y="320903"/>
                    <a:pt x="2683094" y="376246"/>
                  </a:cubicBezTo>
                  <a:cubicBezTo>
                    <a:pt x="2966503" y="431589"/>
                    <a:pt x="3237109" y="535648"/>
                    <a:pt x="3574822" y="535776"/>
                  </a:cubicBezTo>
                  <a:cubicBezTo>
                    <a:pt x="3912535" y="535904"/>
                    <a:pt x="4368638" y="380763"/>
                    <a:pt x="4709371" y="312319"/>
                  </a:cubicBezTo>
                  <a:cubicBezTo>
                    <a:pt x="5050104" y="243875"/>
                    <a:pt x="5302784" y="213135"/>
                    <a:pt x="5619220" y="215695"/>
                  </a:cubicBezTo>
                  <a:cubicBezTo>
                    <a:pt x="5935656" y="218255"/>
                    <a:pt x="6136209" y="281693"/>
                    <a:pt x="6362136" y="340621"/>
                  </a:cubicBezTo>
                  <a:cubicBezTo>
                    <a:pt x="6453408" y="125813"/>
                    <a:pt x="6651114" y="487"/>
                    <a:pt x="6855938" y="1"/>
                  </a:cubicBezTo>
                  <a:cubicBezTo>
                    <a:pt x="7060762" y="-485"/>
                    <a:pt x="7386745" y="224719"/>
                    <a:pt x="7371110" y="570614"/>
                  </a:cubicBezTo>
                  <a:cubicBezTo>
                    <a:pt x="7669228" y="613076"/>
                    <a:pt x="7711370" y="592448"/>
                    <a:pt x="7874539" y="588982"/>
                  </a:cubicBezTo>
                  <a:cubicBezTo>
                    <a:pt x="8037708" y="585516"/>
                    <a:pt x="8242590" y="563340"/>
                    <a:pt x="8350127" y="549816"/>
                  </a:cubicBezTo>
                  <a:cubicBezTo>
                    <a:pt x="8457664" y="536292"/>
                    <a:pt x="8474437" y="502159"/>
                    <a:pt x="8519761" y="507839"/>
                  </a:cubicBezTo>
                  <a:cubicBezTo>
                    <a:pt x="8565085" y="513519"/>
                    <a:pt x="8611204" y="547893"/>
                    <a:pt x="8622070" y="583897"/>
                  </a:cubicBezTo>
                  <a:cubicBezTo>
                    <a:pt x="8632936" y="619901"/>
                    <a:pt x="8644102" y="686999"/>
                    <a:pt x="8584955" y="723866"/>
                  </a:cubicBezTo>
                  <a:close/>
                </a:path>
              </a:pathLst>
            </a:cu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noFill/>
            </a:ln>
            <a:effectLst>
              <a:innerShdw blurRad="114300">
                <a:prstClr val="black"/>
              </a:innerShdw>
            </a:effectLst>
            <a:scene3d>
              <a:camera prst="orthographicFront">
                <a:rot lat="0" lon="0" rev="0"/>
              </a:camera>
              <a:lightRig rig="threePt" dir="t"/>
            </a:scene3d>
            <a:sp3d prstMaterial="matte">
              <a:bevelT w="107950" h="5080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596461" y="3534823"/>
              <a:ext cx="1143000" cy="1143000"/>
            </a:xfrm>
            <a:prstGeom prst="ellipse">
              <a:avLst/>
            </a:prstGeom>
            <a:gradFill flip="none" rotWithShape="1">
              <a:gsLst>
                <a:gs pos="21000">
                  <a:schemeClr val="accent4">
                    <a:lumMod val="20000"/>
                    <a:lumOff val="80000"/>
                  </a:schemeClr>
                </a:gs>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50000" t="50000" r="50000" b="50000"/>
              </a:path>
              <a:tileRect/>
            </a:gradFill>
            <a:ln>
              <a:noFill/>
            </a:ln>
            <a:effectLst>
              <a:softEdge rad="63500"/>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H3</a:t>
              </a:r>
              <a:endParaRPr lang="en-US" dirty="0"/>
            </a:p>
          </p:txBody>
        </p:sp>
      </p:grpSp>
      <p:grpSp>
        <p:nvGrpSpPr>
          <p:cNvPr id="20" name="Group 19"/>
          <p:cNvGrpSpPr/>
          <p:nvPr/>
        </p:nvGrpSpPr>
        <p:grpSpPr>
          <a:xfrm>
            <a:off x="336246" y="5223036"/>
            <a:ext cx="8018998" cy="1143000"/>
            <a:chOff x="336246" y="4805968"/>
            <a:chExt cx="8018998" cy="1143000"/>
          </a:xfrm>
        </p:grpSpPr>
        <p:sp>
          <p:nvSpPr>
            <p:cNvPr id="17" name="Oval 7"/>
            <p:cNvSpPr/>
            <p:nvPr/>
          </p:nvSpPr>
          <p:spPr>
            <a:xfrm flipV="1">
              <a:off x="336246" y="4873695"/>
              <a:ext cx="8018998" cy="1065602"/>
            </a:xfrm>
            <a:custGeom>
              <a:avLst/>
              <a:gdLst>
                <a:gd name="connsiteX0" fmla="*/ 0 w 1032387"/>
                <a:gd name="connsiteY0" fmla="*/ 516194 h 1032387"/>
                <a:gd name="connsiteX1" fmla="*/ 516194 w 1032387"/>
                <a:gd name="connsiteY1" fmla="*/ 0 h 1032387"/>
                <a:gd name="connsiteX2" fmla="*/ 1032388 w 1032387"/>
                <a:gd name="connsiteY2" fmla="*/ 516194 h 1032387"/>
                <a:gd name="connsiteX3" fmla="*/ 516194 w 1032387"/>
                <a:gd name="connsiteY3" fmla="*/ 1032388 h 1032387"/>
                <a:gd name="connsiteX4" fmla="*/ 0 w 1032387"/>
                <a:gd name="connsiteY4" fmla="*/ 516194 h 1032387"/>
                <a:gd name="connsiteX0" fmla="*/ 0 w 1032388"/>
                <a:gd name="connsiteY0" fmla="*/ 516194 h 1032388"/>
                <a:gd name="connsiteX1" fmla="*/ 516194 w 1032388"/>
                <a:gd name="connsiteY1" fmla="*/ 0 h 1032388"/>
                <a:gd name="connsiteX2" fmla="*/ 1032388 w 1032388"/>
                <a:gd name="connsiteY2" fmla="*/ 516194 h 1032388"/>
                <a:gd name="connsiteX3" fmla="*/ 516194 w 1032388"/>
                <a:gd name="connsiteY3" fmla="*/ 1032388 h 1032388"/>
                <a:gd name="connsiteX4" fmla="*/ 91440 w 1032388"/>
                <a:gd name="connsiteY4" fmla="*/ 607634 h 1032388"/>
                <a:gd name="connsiteX0" fmla="*/ 0 w 1032388"/>
                <a:gd name="connsiteY0" fmla="*/ 516194 h 1032388"/>
                <a:gd name="connsiteX1" fmla="*/ 516194 w 1032388"/>
                <a:gd name="connsiteY1" fmla="*/ 0 h 1032388"/>
                <a:gd name="connsiteX2" fmla="*/ 1032388 w 1032388"/>
                <a:gd name="connsiteY2" fmla="*/ 516194 h 1032388"/>
                <a:gd name="connsiteX3" fmla="*/ 516194 w 1032388"/>
                <a:gd name="connsiteY3" fmla="*/ 1032388 h 1032388"/>
                <a:gd name="connsiteX4" fmla="*/ 91440 w 1032388"/>
                <a:gd name="connsiteY4" fmla="*/ 607634 h 1032388"/>
                <a:gd name="connsiteX5" fmla="*/ 68825 w 1032388"/>
                <a:gd name="connsiteY5" fmla="*/ 612398 h 1032388"/>
                <a:gd name="connsiteX0" fmla="*/ 19665 w 1052053"/>
                <a:gd name="connsiteY0" fmla="*/ 516194 h 1032388"/>
                <a:gd name="connsiteX1" fmla="*/ 535859 w 1052053"/>
                <a:gd name="connsiteY1" fmla="*/ 0 h 1032388"/>
                <a:gd name="connsiteX2" fmla="*/ 1052053 w 1052053"/>
                <a:gd name="connsiteY2" fmla="*/ 516194 h 1032388"/>
                <a:gd name="connsiteX3" fmla="*/ 535859 w 1052053"/>
                <a:gd name="connsiteY3" fmla="*/ 1032388 h 1032388"/>
                <a:gd name="connsiteX4" fmla="*/ 111105 w 1052053"/>
                <a:gd name="connsiteY4" fmla="*/ 607634 h 1032388"/>
                <a:gd name="connsiteX5" fmla="*/ 0 w 1052053"/>
                <a:gd name="connsiteY5" fmla="*/ 612398 h 1032388"/>
                <a:gd name="connsiteX0" fmla="*/ 19665 w 1052053"/>
                <a:gd name="connsiteY0" fmla="*/ 516194 h 1032388"/>
                <a:gd name="connsiteX1" fmla="*/ 535859 w 1052053"/>
                <a:gd name="connsiteY1" fmla="*/ 0 h 1032388"/>
                <a:gd name="connsiteX2" fmla="*/ 1052053 w 1052053"/>
                <a:gd name="connsiteY2" fmla="*/ 516194 h 1032388"/>
                <a:gd name="connsiteX3" fmla="*/ 535859 w 1052053"/>
                <a:gd name="connsiteY3" fmla="*/ 1032388 h 1032388"/>
                <a:gd name="connsiteX4" fmla="*/ 111105 w 1052053"/>
                <a:gd name="connsiteY4" fmla="*/ 607634 h 1032388"/>
                <a:gd name="connsiteX5" fmla="*/ 0 w 1052053"/>
                <a:gd name="connsiteY5" fmla="*/ 612398 h 1032388"/>
                <a:gd name="connsiteX0" fmla="*/ 36000 w 1068388"/>
                <a:gd name="connsiteY0" fmla="*/ 516194 h 1035469"/>
                <a:gd name="connsiteX1" fmla="*/ 552194 w 1068388"/>
                <a:gd name="connsiteY1" fmla="*/ 0 h 1035469"/>
                <a:gd name="connsiteX2" fmla="*/ 1068388 w 1068388"/>
                <a:gd name="connsiteY2" fmla="*/ 516194 h 1035469"/>
                <a:gd name="connsiteX3" fmla="*/ 552194 w 1068388"/>
                <a:gd name="connsiteY3" fmla="*/ 1032388 h 1035469"/>
                <a:gd name="connsiteX4" fmla="*/ 48782 w 1068388"/>
                <a:gd name="connsiteY4" fmla="*/ 725621 h 1035469"/>
                <a:gd name="connsiteX5" fmla="*/ 16335 w 1068388"/>
                <a:gd name="connsiteY5" fmla="*/ 612398 h 1035469"/>
                <a:gd name="connsiteX0" fmla="*/ 78659 w 1111047"/>
                <a:gd name="connsiteY0" fmla="*/ 516194 h 1035469"/>
                <a:gd name="connsiteX1" fmla="*/ 594853 w 1111047"/>
                <a:gd name="connsiteY1" fmla="*/ 0 h 1035469"/>
                <a:gd name="connsiteX2" fmla="*/ 1111047 w 1111047"/>
                <a:gd name="connsiteY2" fmla="*/ 516194 h 1035469"/>
                <a:gd name="connsiteX3" fmla="*/ 594853 w 1111047"/>
                <a:gd name="connsiteY3" fmla="*/ 1032388 h 1035469"/>
                <a:gd name="connsiteX4" fmla="*/ 91441 w 1111047"/>
                <a:gd name="connsiteY4" fmla="*/ 725621 h 1035469"/>
                <a:gd name="connsiteX5" fmla="*/ 0 w 1111047"/>
                <a:gd name="connsiteY5" fmla="*/ 710721 h 1035469"/>
                <a:gd name="connsiteX0" fmla="*/ 570272 w 1602660"/>
                <a:gd name="connsiteY0" fmla="*/ 516194 h 1035469"/>
                <a:gd name="connsiteX1" fmla="*/ 1086466 w 1602660"/>
                <a:gd name="connsiteY1" fmla="*/ 0 h 1035469"/>
                <a:gd name="connsiteX2" fmla="*/ 1602660 w 1602660"/>
                <a:gd name="connsiteY2" fmla="*/ 516194 h 1035469"/>
                <a:gd name="connsiteX3" fmla="*/ 1086466 w 1602660"/>
                <a:gd name="connsiteY3" fmla="*/ 1032388 h 1035469"/>
                <a:gd name="connsiteX4" fmla="*/ 583054 w 1602660"/>
                <a:gd name="connsiteY4" fmla="*/ 725621 h 1035469"/>
                <a:gd name="connsiteX5" fmla="*/ 0 w 1602660"/>
                <a:gd name="connsiteY5" fmla="*/ 868038 h 1035469"/>
                <a:gd name="connsiteX0" fmla="*/ 570272 w 1602660"/>
                <a:gd name="connsiteY0" fmla="*/ 516194 h 1035469"/>
                <a:gd name="connsiteX1" fmla="*/ 1086466 w 1602660"/>
                <a:gd name="connsiteY1" fmla="*/ 0 h 1035469"/>
                <a:gd name="connsiteX2" fmla="*/ 1602660 w 1602660"/>
                <a:gd name="connsiteY2" fmla="*/ 516194 h 1035469"/>
                <a:gd name="connsiteX3" fmla="*/ 1086466 w 1602660"/>
                <a:gd name="connsiteY3" fmla="*/ 1032388 h 1035469"/>
                <a:gd name="connsiteX4" fmla="*/ 583054 w 1602660"/>
                <a:gd name="connsiteY4" fmla="*/ 725621 h 1035469"/>
                <a:gd name="connsiteX5" fmla="*/ 0 w 1602660"/>
                <a:gd name="connsiteY5" fmla="*/ 868038 h 1035469"/>
                <a:gd name="connsiteX0" fmla="*/ 570272 w 1602660"/>
                <a:gd name="connsiteY0" fmla="*/ 516194 h 1037622"/>
                <a:gd name="connsiteX1" fmla="*/ 1086466 w 1602660"/>
                <a:gd name="connsiteY1" fmla="*/ 0 h 1037622"/>
                <a:gd name="connsiteX2" fmla="*/ 1602660 w 1602660"/>
                <a:gd name="connsiteY2" fmla="*/ 516194 h 1037622"/>
                <a:gd name="connsiteX3" fmla="*/ 1086466 w 1602660"/>
                <a:gd name="connsiteY3" fmla="*/ 1032388 h 1037622"/>
                <a:gd name="connsiteX4" fmla="*/ 583054 w 1602660"/>
                <a:gd name="connsiteY4" fmla="*/ 725621 h 1037622"/>
                <a:gd name="connsiteX5" fmla="*/ 0 w 1602660"/>
                <a:gd name="connsiteY5" fmla="*/ 868038 h 1037622"/>
                <a:gd name="connsiteX0" fmla="*/ 570272 w 1602660"/>
                <a:gd name="connsiteY0" fmla="*/ 516194 h 1037126"/>
                <a:gd name="connsiteX1" fmla="*/ 1086466 w 1602660"/>
                <a:gd name="connsiteY1" fmla="*/ 0 h 1037126"/>
                <a:gd name="connsiteX2" fmla="*/ 1602660 w 1602660"/>
                <a:gd name="connsiteY2" fmla="*/ 516194 h 1037126"/>
                <a:gd name="connsiteX3" fmla="*/ 1086466 w 1602660"/>
                <a:gd name="connsiteY3" fmla="*/ 1032388 h 1037126"/>
                <a:gd name="connsiteX4" fmla="*/ 583054 w 1602660"/>
                <a:gd name="connsiteY4" fmla="*/ 725621 h 1037126"/>
                <a:gd name="connsiteX5" fmla="*/ 0 w 1602660"/>
                <a:gd name="connsiteY5" fmla="*/ 868038 h 1037126"/>
                <a:gd name="connsiteX0" fmla="*/ 570272 w 1602660"/>
                <a:gd name="connsiteY0" fmla="*/ 516194 h 1032546"/>
                <a:gd name="connsiteX1" fmla="*/ 1086466 w 1602660"/>
                <a:gd name="connsiteY1" fmla="*/ 0 h 1032546"/>
                <a:gd name="connsiteX2" fmla="*/ 1602660 w 1602660"/>
                <a:gd name="connsiteY2" fmla="*/ 516194 h 1032546"/>
                <a:gd name="connsiteX3" fmla="*/ 1086466 w 1602660"/>
                <a:gd name="connsiteY3" fmla="*/ 1032388 h 1032546"/>
                <a:gd name="connsiteX4" fmla="*/ 583054 w 1602660"/>
                <a:gd name="connsiteY4" fmla="*/ 725621 h 1032546"/>
                <a:gd name="connsiteX5" fmla="*/ 0 w 1602660"/>
                <a:gd name="connsiteY5" fmla="*/ 868038 h 1032546"/>
                <a:gd name="connsiteX0" fmla="*/ 570272 w 1602660"/>
                <a:gd name="connsiteY0" fmla="*/ 516194 h 1032449"/>
                <a:gd name="connsiteX1" fmla="*/ 1086466 w 1602660"/>
                <a:gd name="connsiteY1" fmla="*/ 0 h 1032449"/>
                <a:gd name="connsiteX2" fmla="*/ 1602660 w 1602660"/>
                <a:gd name="connsiteY2" fmla="*/ 516194 h 1032449"/>
                <a:gd name="connsiteX3" fmla="*/ 1086466 w 1602660"/>
                <a:gd name="connsiteY3" fmla="*/ 1032388 h 1032449"/>
                <a:gd name="connsiteX4" fmla="*/ 583054 w 1602660"/>
                <a:gd name="connsiteY4" fmla="*/ 725621 h 1032449"/>
                <a:gd name="connsiteX5" fmla="*/ 0 w 1602660"/>
                <a:gd name="connsiteY5" fmla="*/ 868038 h 1032449"/>
                <a:gd name="connsiteX0" fmla="*/ 570272 w 1602660"/>
                <a:gd name="connsiteY0" fmla="*/ 516201 h 1032456"/>
                <a:gd name="connsiteX1" fmla="*/ 570273 w 1602660"/>
                <a:gd name="connsiteY1" fmla="*/ 504250 h 1032456"/>
                <a:gd name="connsiteX2" fmla="*/ 1086466 w 1602660"/>
                <a:gd name="connsiteY2" fmla="*/ 7 h 1032456"/>
                <a:gd name="connsiteX3" fmla="*/ 1602660 w 1602660"/>
                <a:gd name="connsiteY3" fmla="*/ 516201 h 1032456"/>
                <a:gd name="connsiteX4" fmla="*/ 1086466 w 1602660"/>
                <a:gd name="connsiteY4" fmla="*/ 1032395 h 1032456"/>
                <a:gd name="connsiteX5" fmla="*/ 583054 w 1602660"/>
                <a:gd name="connsiteY5" fmla="*/ 725628 h 1032456"/>
                <a:gd name="connsiteX6" fmla="*/ 0 w 1602660"/>
                <a:gd name="connsiteY6" fmla="*/ 868045 h 1032456"/>
                <a:gd name="connsiteX0" fmla="*/ 570272 w 1602660"/>
                <a:gd name="connsiteY0" fmla="*/ 516201 h 1032456"/>
                <a:gd name="connsiteX1" fmla="*/ 570273 w 1602660"/>
                <a:gd name="connsiteY1" fmla="*/ 504250 h 1032456"/>
                <a:gd name="connsiteX2" fmla="*/ 1086466 w 1602660"/>
                <a:gd name="connsiteY2" fmla="*/ 7 h 1032456"/>
                <a:gd name="connsiteX3" fmla="*/ 1602660 w 1602660"/>
                <a:gd name="connsiteY3" fmla="*/ 516201 h 1032456"/>
                <a:gd name="connsiteX4" fmla="*/ 1086466 w 1602660"/>
                <a:gd name="connsiteY4" fmla="*/ 1032395 h 1032456"/>
                <a:gd name="connsiteX5" fmla="*/ 583054 w 1602660"/>
                <a:gd name="connsiteY5" fmla="*/ 725628 h 1032456"/>
                <a:gd name="connsiteX6" fmla="*/ 0 w 1602660"/>
                <a:gd name="connsiteY6" fmla="*/ 868045 h 1032456"/>
                <a:gd name="connsiteX0" fmla="*/ 570272 w 1602660"/>
                <a:gd name="connsiteY0" fmla="*/ 518904 h 1035159"/>
                <a:gd name="connsiteX1" fmla="*/ 344131 w 1602660"/>
                <a:gd name="connsiteY1" fmla="*/ 713430 h 1035159"/>
                <a:gd name="connsiteX2" fmla="*/ 1086466 w 1602660"/>
                <a:gd name="connsiteY2" fmla="*/ 2710 h 1035159"/>
                <a:gd name="connsiteX3" fmla="*/ 1602660 w 1602660"/>
                <a:gd name="connsiteY3" fmla="*/ 518904 h 1035159"/>
                <a:gd name="connsiteX4" fmla="*/ 1086466 w 1602660"/>
                <a:gd name="connsiteY4" fmla="*/ 1035098 h 1035159"/>
                <a:gd name="connsiteX5" fmla="*/ 583054 w 1602660"/>
                <a:gd name="connsiteY5" fmla="*/ 728331 h 1035159"/>
                <a:gd name="connsiteX6" fmla="*/ 0 w 1602660"/>
                <a:gd name="connsiteY6" fmla="*/ 870748 h 1035159"/>
                <a:gd name="connsiteX0" fmla="*/ 0 w 1641988"/>
                <a:gd name="connsiteY0" fmla="*/ 656555 h 1035159"/>
                <a:gd name="connsiteX1" fmla="*/ 383459 w 1641988"/>
                <a:gd name="connsiteY1" fmla="*/ 713430 h 1035159"/>
                <a:gd name="connsiteX2" fmla="*/ 1125794 w 1641988"/>
                <a:gd name="connsiteY2" fmla="*/ 2710 h 1035159"/>
                <a:gd name="connsiteX3" fmla="*/ 1641988 w 1641988"/>
                <a:gd name="connsiteY3" fmla="*/ 518904 h 1035159"/>
                <a:gd name="connsiteX4" fmla="*/ 1125794 w 1641988"/>
                <a:gd name="connsiteY4" fmla="*/ 1035098 h 1035159"/>
                <a:gd name="connsiteX5" fmla="*/ 622382 w 1641988"/>
                <a:gd name="connsiteY5" fmla="*/ 728331 h 1035159"/>
                <a:gd name="connsiteX6" fmla="*/ 39328 w 1641988"/>
                <a:gd name="connsiteY6" fmla="*/ 870748 h 1035159"/>
                <a:gd name="connsiteX0" fmla="*/ 0 w 1641988"/>
                <a:gd name="connsiteY0" fmla="*/ 653851 h 1032455"/>
                <a:gd name="connsiteX1" fmla="*/ 540775 w 1641988"/>
                <a:gd name="connsiteY1" fmla="*/ 523913 h 1032455"/>
                <a:gd name="connsiteX2" fmla="*/ 1125794 w 1641988"/>
                <a:gd name="connsiteY2" fmla="*/ 6 h 1032455"/>
                <a:gd name="connsiteX3" fmla="*/ 1641988 w 1641988"/>
                <a:gd name="connsiteY3" fmla="*/ 516200 h 1032455"/>
                <a:gd name="connsiteX4" fmla="*/ 1125794 w 1641988"/>
                <a:gd name="connsiteY4" fmla="*/ 1032394 h 1032455"/>
                <a:gd name="connsiteX5" fmla="*/ 622382 w 1641988"/>
                <a:gd name="connsiteY5" fmla="*/ 725627 h 1032455"/>
                <a:gd name="connsiteX6" fmla="*/ 39328 w 1641988"/>
                <a:gd name="connsiteY6" fmla="*/ 868044 h 1032455"/>
                <a:gd name="connsiteX0" fmla="*/ 0 w 1641988"/>
                <a:gd name="connsiteY0" fmla="*/ 653851 h 1032455"/>
                <a:gd name="connsiteX1" fmla="*/ 540775 w 1641988"/>
                <a:gd name="connsiteY1" fmla="*/ 523913 h 1032455"/>
                <a:gd name="connsiteX2" fmla="*/ 1125794 w 1641988"/>
                <a:gd name="connsiteY2" fmla="*/ 6 h 1032455"/>
                <a:gd name="connsiteX3" fmla="*/ 1641988 w 1641988"/>
                <a:gd name="connsiteY3" fmla="*/ 516200 h 1032455"/>
                <a:gd name="connsiteX4" fmla="*/ 1125794 w 1641988"/>
                <a:gd name="connsiteY4" fmla="*/ 1032394 h 1032455"/>
                <a:gd name="connsiteX5" fmla="*/ 622382 w 1641988"/>
                <a:gd name="connsiteY5" fmla="*/ 725627 h 1032455"/>
                <a:gd name="connsiteX6" fmla="*/ 39328 w 1641988"/>
                <a:gd name="connsiteY6" fmla="*/ 868044 h 1032455"/>
                <a:gd name="connsiteX0" fmla="*/ 0 w 1641988"/>
                <a:gd name="connsiteY0" fmla="*/ 653851 h 1032455"/>
                <a:gd name="connsiteX1" fmla="*/ 540775 w 1641988"/>
                <a:gd name="connsiteY1" fmla="*/ 523913 h 1032455"/>
                <a:gd name="connsiteX2" fmla="*/ 1125794 w 1641988"/>
                <a:gd name="connsiteY2" fmla="*/ 6 h 1032455"/>
                <a:gd name="connsiteX3" fmla="*/ 1641988 w 1641988"/>
                <a:gd name="connsiteY3" fmla="*/ 516200 h 1032455"/>
                <a:gd name="connsiteX4" fmla="*/ 1125794 w 1641988"/>
                <a:gd name="connsiteY4" fmla="*/ 1032394 h 1032455"/>
                <a:gd name="connsiteX5" fmla="*/ 622382 w 1641988"/>
                <a:gd name="connsiteY5" fmla="*/ 725627 h 1032455"/>
                <a:gd name="connsiteX6" fmla="*/ 39328 w 1641988"/>
                <a:gd name="connsiteY6" fmla="*/ 868044 h 1032455"/>
                <a:gd name="connsiteX0" fmla="*/ 0 w 1641988"/>
                <a:gd name="connsiteY0" fmla="*/ 653851 h 1032455"/>
                <a:gd name="connsiteX1" fmla="*/ 540775 w 1641988"/>
                <a:gd name="connsiteY1" fmla="*/ 523913 h 1032455"/>
                <a:gd name="connsiteX2" fmla="*/ 1125794 w 1641988"/>
                <a:gd name="connsiteY2" fmla="*/ 6 h 1032455"/>
                <a:gd name="connsiteX3" fmla="*/ 1641988 w 1641988"/>
                <a:gd name="connsiteY3" fmla="*/ 516200 h 1032455"/>
                <a:gd name="connsiteX4" fmla="*/ 1125794 w 1641988"/>
                <a:gd name="connsiteY4" fmla="*/ 1032394 h 1032455"/>
                <a:gd name="connsiteX5" fmla="*/ 622382 w 1641988"/>
                <a:gd name="connsiteY5" fmla="*/ 725627 h 1032455"/>
                <a:gd name="connsiteX6" fmla="*/ 39328 w 1641988"/>
                <a:gd name="connsiteY6" fmla="*/ 868044 h 1032455"/>
                <a:gd name="connsiteX0" fmla="*/ 0 w 1641988"/>
                <a:gd name="connsiteY0" fmla="*/ 653851 h 1032455"/>
                <a:gd name="connsiteX1" fmla="*/ 540775 w 1641988"/>
                <a:gd name="connsiteY1" fmla="*/ 523913 h 1032455"/>
                <a:gd name="connsiteX2" fmla="*/ 1125794 w 1641988"/>
                <a:gd name="connsiteY2" fmla="*/ 6 h 1032455"/>
                <a:gd name="connsiteX3" fmla="*/ 1641988 w 1641988"/>
                <a:gd name="connsiteY3" fmla="*/ 516200 h 1032455"/>
                <a:gd name="connsiteX4" fmla="*/ 1125794 w 1641988"/>
                <a:gd name="connsiteY4" fmla="*/ 1032394 h 1032455"/>
                <a:gd name="connsiteX5" fmla="*/ 622382 w 1641988"/>
                <a:gd name="connsiteY5" fmla="*/ 725627 h 1032455"/>
                <a:gd name="connsiteX6" fmla="*/ 39328 w 1641988"/>
                <a:gd name="connsiteY6" fmla="*/ 868044 h 1032455"/>
                <a:gd name="connsiteX0" fmla="*/ 40056 w 1682044"/>
                <a:gd name="connsiteY0" fmla="*/ 653851 h 1032455"/>
                <a:gd name="connsiteX1" fmla="*/ 40057 w 1682044"/>
                <a:gd name="connsiteY1" fmla="*/ 632069 h 1032455"/>
                <a:gd name="connsiteX2" fmla="*/ 580831 w 1682044"/>
                <a:gd name="connsiteY2" fmla="*/ 523913 h 1032455"/>
                <a:gd name="connsiteX3" fmla="*/ 1165850 w 1682044"/>
                <a:gd name="connsiteY3" fmla="*/ 6 h 1032455"/>
                <a:gd name="connsiteX4" fmla="*/ 1682044 w 1682044"/>
                <a:gd name="connsiteY4" fmla="*/ 516200 h 1032455"/>
                <a:gd name="connsiteX5" fmla="*/ 1165850 w 1682044"/>
                <a:gd name="connsiteY5" fmla="*/ 1032394 h 1032455"/>
                <a:gd name="connsiteX6" fmla="*/ 662438 w 1682044"/>
                <a:gd name="connsiteY6" fmla="*/ 725627 h 1032455"/>
                <a:gd name="connsiteX7" fmla="*/ 79384 w 1682044"/>
                <a:gd name="connsiteY7" fmla="*/ 868044 h 1032455"/>
                <a:gd name="connsiteX0" fmla="*/ 481733 w 2123721"/>
                <a:gd name="connsiteY0" fmla="*/ 653851 h 1032455"/>
                <a:gd name="connsiteX1" fmla="*/ 9786 w 2123721"/>
                <a:gd name="connsiteY1" fmla="*/ 641902 h 1032455"/>
                <a:gd name="connsiteX2" fmla="*/ 1022508 w 2123721"/>
                <a:gd name="connsiteY2" fmla="*/ 523913 h 1032455"/>
                <a:gd name="connsiteX3" fmla="*/ 1607527 w 2123721"/>
                <a:gd name="connsiteY3" fmla="*/ 6 h 1032455"/>
                <a:gd name="connsiteX4" fmla="*/ 2123721 w 2123721"/>
                <a:gd name="connsiteY4" fmla="*/ 516200 h 1032455"/>
                <a:gd name="connsiteX5" fmla="*/ 1607527 w 2123721"/>
                <a:gd name="connsiteY5" fmla="*/ 1032394 h 1032455"/>
                <a:gd name="connsiteX6" fmla="*/ 1104115 w 2123721"/>
                <a:gd name="connsiteY6" fmla="*/ 725627 h 1032455"/>
                <a:gd name="connsiteX7" fmla="*/ 521061 w 2123721"/>
                <a:gd name="connsiteY7" fmla="*/ 868044 h 1032455"/>
                <a:gd name="connsiteX0" fmla="*/ 0 w 2694040"/>
                <a:gd name="connsiteY0" fmla="*/ 585025 h 1032455"/>
                <a:gd name="connsiteX1" fmla="*/ 580105 w 2694040"/>
                <a:gd name="connsiteY1" fmla="*/ 641902 h 1032455"/>
                <a:gd name="connsiteX2" fmla="*/ 1592827 w 2694040"/>
                <a:gd name="connsiteY2" fmla="*/ 523913 h 1032455"/>
                <a:gd name="connsiteX3" fmla="*/ 2177846 w 2694040"/>
                <a:gd name="connsiteY3" fmla="*/ 6 h 1032455"/>
                <a:gd name="connsiteX4" fmla="*/ 2694040 w 2694040"/>
                <a:gd name="connsiteY4" fmla="*/ 516200 h 1032455"/>
                <a:gd name="connsiteX5" fmla="*/ 2177846 w 2694040"/>
                <a:gd name="connsiteY5" fmla="*/ 1032394 h 1032455"/>
                <a:gd name="connsiteX6" fmla="*/ 1674434 w 2694040"/>
                <a:gd name="connsiteY6" fmla="*/ 725627 h 1032455"/>
                <a:gd name="connsiteX7" fmla="*/ 1091380 w 2694040"/>
                <a:gd name="connsiteY7" fmla="*/ 868044 h 1032455"/>
                <a:gd name="connsiteX0" fmla="*/ 0 w 2694040"/>
                <a:gd name="connsiteY0" fmla="*/ 585025 h 1032455"/>
                <a:gd name="connsiteX1" fmla="*/ 678428 w 2694040"/>
                <a:gd name="connsiteY1" fmla="*/ 651734 h 1032455"/>
                <a:gd name="connsiteX2" fmla="*/ 1592827 w 2694040"/>
                <a:gd name="connsiteY2" fmla="*/ 523913 h 1032455"/>
                <a:gd name="connsiteX3" fmla="*/ 2177846 w 2694040"/>
                <a:gd name="connsiteY3" fmla="*/ 6 h 1032455"/>
                <a:gd name="connsiteX4" fmla="*/ 2694040 w 2694040"/>
                <a:gd name="connsiteY4" fmla="*/ 516200 h 1032455"/>
                <a:gd name="connsiteX5" fmla="*/ 2177846 w 2694040"/>
                <a:gd name="connsiteY5" fmla="*/ 1032394 h 1032455"/>
                <a:gd name="connsiteX6" fmla="*/ 1674434 w 2694040"/>
                <a:gd name="connsiteY6" fmla="*/ 725627 h 1032455"/>
                <a:gd name="connsiteX7" fmla="*/ 1091380 w 2694040"/>
                <a:gd name="connsiteY7" fmla="*/ 868044 h 1032455"/>
                <a:gd name="connsiteX0" fmla="*/ 0 w 2694040"/>
                <a:gd name="connsiteY0" fmla="*/ 585025 h 1032455"/>
                <a:gd name="connsiteX1" fmla="*/ 678428 w 2694040"/>
                <a:gd name="connsiteY1" fmla="*/ 651734 h 1032455"/>
                <a:gd name="connsiteX2" fmla="*/ 1592827 w 2694040"/>
                <a:gd name="connsiteY2" fmla="*/ 523913 h 1032455"/>
                <a:gd name="connsiteX3" fmla="*/ 2177846 w 2694040"/>
                <a:gd name="connsiteY3" fmla="*/ 6 h 1032455"/>
                <a:gd name="connsiteX4" fmla="*/ 2694040 w 2694040"/>
                <a:gd name="connsiteY4" fmla="*/ 516200 h 1032455"/>
                <a:gd name="connsiteX5" fmla="*/ 2177846 w 2694040"/>
                <a:gd name="connsiteY5" fmla="*/ 1032394 h 1032455"/>
                <a:gd name="connsiteX6" fmla="*/ 1674434 w 2694040"/>
                <a:gd name="connsiteY6" fmla="*/ 725627 h 1032455"/>
                <a:gd name="connsiteX7" fmla="*/ 1091380 w 2694040"/>
                <a:gd name="connsiteY7" fmla="*/ 868044 h 1032455"/>
                <a:gd name="connsiteX0" fmla="*/ 0 w 2694040"/>
                <a:gd name="connsiteY0" fmla="*/ 585025 h 1032455"/>
                <a:gd name="connsiteX1" fmla="*/ 678428 w 2694040"/>
                <a:gd name="connsiteY1" fmla="*/ 651734 h 1032455"/>
                <a:gd name="connsiteX2" fmla="*/ 1592827 w 2694040"/>
                <a:gd name="connsiteY2" fmla="*/ 523913 h 1032455"/>
                <a:gd name="connsiteX3" fmla="*/ 2177846 w 2694040"/>
                <a:gd name="connsiteY3" fmla="*/ 6 h 1032455"/>
                <a:gd name="connsiteX4" fmla="*/ 2694040 w 2694040"/>
                <a:gd name="connsiteY4" fmla="*/ 516200 h 1032455"/>
                <a:gd name="connsiteX5" fmla="*/ 2177846 w 2694040"/>
                <a:gd name="connsiteY5" fmla="*/ 1032394 h 1032455"/>
                <a:gd name="connsiteX6" fmla="*/ 1674434 w 2694040"/>
                <a:gd name="connsiteY6" fmla="*/ 725627 h 1032455"/>
                <a:gd name="connsiteX7" fmla="*/ 1091380 w 2694040"/>
                <a:gd name="connsiteY7" fmla="*/ 868044 h 1032455"/>
                <a:gd name="connsiteX0" fmla="*/ 0 w 2694040"/>
                <a:gd name="connsiteY0" fmla="*/ 585025 h 1032455"/>
                <a:gd name="connsiteX1" fmla="*/ 678428 w 2694040"/>
                <a:gd name="connsiteY1" fmla="*/ 651734 h 1032455"/>
                <a:gd name="connsiteX2" fmla="*/ 1592827 w 2694040"/>
                <a:gd name="connsiteY2" fmla="*/ 523913 h 1032455"/>
                <a:gd name="connsiteX3" fmla="*/ 2177846 w 2694040"/>
                <a:gd name="connsiteY3" fmla="*/ 6 h 1032455"/>
                <a:gd name="connsiteX4" fmla="*/ 2694040 w 2694040"/>
                <a:gd name="connsiteY4" fmla="*/ 516200 h 1032455"/>
                <a:gd name="connsiteX5" fmla="*/ 2177846 w 2694040"/>
                <a:gd name="connsiteY5" fmla="*/ 1032394 h 1032455"/>
                <a:gd name="connsiteX6" fmla="*/ 1674434 w 2694040"/>
                <a:gd name="connsiteY6" fmla="*/ 725627 h 1032455"/>
                <a:gd name="connsiteX7" fmla="*/ 1091380 w 2694040"/>
                <a:gd name="connsiteY7" fmla="*/ 868044 h 1032455"/>
                <a:gd name="connsiteX0" fmla="*/ 0 w 2694040"/>
                <a:gd name="connsiteY0" fmla="*/ 585025 h 1032455"/>
                <a:gd name="connsiteX1" fmla="*/ 678428 w 2694040"/>
                <a:gd name="connsiteY1" fmla="*/ 651734 h 1032455"/>
                <a:gd name="connsiteX2" fmla="*/ 1592827 w 2694040"/>
                <a:gd name="connsiteY2" fmla="*/ 523913 h 1032455"/>
                <a:gd name="connsiteX3" fmla="*/ 2177846 w 2694040"/>
                <a:gd name="connsiteY3" fmla="*/ 6 h 1032455"/>
                <a:gd name="connsiteX4" fmla="*/ 2694040 w 2694040"/>
                <a:gd name="connsiteY4" fmla="*/ 516200 h 1032455"/>
                <a:gd name="connsiteX5" fmla="*/ 2177846 w 2694040"/>
                <a:gd name="connsiteY5" fmla="*/ 1032394 h 1032455"/>
                <a:gd name="connsiteX6" fmla="*/ 1674434 w 2694040"/>
                <a:gd name="connsiteY6" fmla="*/ 725627 h 1032455"/>
                <a:gd name="connsiteX7" fmla="*/ 1091380 w 2694040"/>
                <a:gd name="connsiteY7" fmla="*/ 868044 h 1032455"/>
                <a:gd name="connsiteX0" fmla="*/ 65901 w 2759941"/>
                <a:gd name="connsiteY0" fmla="*/ 585025 h 1032455"/>
                <a:gd name="connsiteX1" fmla="*/ 46239 w 2759941"/>
                <a:gd name="connsiteY1" fmla="*/ 563243 h 1032455"/>
                <a:gd name="connsiteX2" fmla="*/ 744329 w 2759941"/>
                <a:gd name="connsiteY2" fmla="*/ 651734 h 1032455"/>
                <a:gd name="connsiteX3" fmla="*/ 1658728 w 2759941"/>
                <a:gd name="connsiteY3" fmla="*/ 523913 h 1032455"/>
                <a:gd name="connsiteX4" fmla="*/ 2243747 w 2759941"/>
                <a:gd name="connsiteY4" fmla="*/ 6 h 1032455"/>
                <a:gd name="connsiteX5" fmla="*/ 2759941 w 2759941"/>
                <a:gd name="connsiteY5" fmla="*/ 516200 h 1032455"/>
                <a:gd name="connsiteX6" fmla="*/ 2243747 w 2759941"/>
                <a:gd name="connsiteY6" fmla="*/ 1032394 h 1032455"/>
                <a:gd name="connsiteX7" fmla="*/ 1740335 w 2759941"/>
                <a:gd name="connsiteY7" fmla="*/ 725627 h 1032455"/>
                <a:gd name="connsiteX8" fmla="*/ 1157281 w 2759941"/>
                <a:gd name="connsiteY8" fmla="*/ 868044 h 1032455"/>
                <a:gd name="connsiteX0" fmla="*/ 305479 w 2999519"/>
                <a:gd name="connsiteY0" fmla="*/ 585025 h 1032455"/>
                <a:gd name="connsiteX1" fmla="*/ 20346 w 2999519"/>
                <a:gd name="connsiteY1" fmla="*/ 563243 h 1032455"/>
                <a:gd name="connsiteX2" fmla="*/ 983907 w 2999519"/>
                <a:gd name="connsiteY2" fmla="*/ 651734 h 1032455"/>
                <a:gd name="connsiteX3" fmla="*/ 1898306 w 2999519"/>
                <a:gd name="connsiteY3" fmla="*/ 523913 h 1032455"/>
                <a:gd name="connsiteX4" fmla="*/ 2483325 w 2999519"/>
                <a:gd name="connsiteY4" fmla="*/ 6 h 1032455"/>
                <a:gd name="connsiteX5" fmla="*/ 2999519 w 2999519"/>
                <a:gd name="connsiteY5" fmla="*/ 516200 h 1032455"/>
                <a:gd name="connsiteX6" fmla="*/ 2483325 w 2999519"/>
                <a:gd name="connsiteY6" fmla="*/ 1032394 h 1032455"/>
                <a:gd name="connsiteX7" fmla="*/ 1979913 w 2999519"/>
                <a:gd name="connsiteY7" fmla="*/ 725627 h 1032455"/>
                <a:gd name="connsiteX8" fmla="*/ 1396859 w 2999519"/>
                <a:gd name="connsiteY8" fmla="*/ 868044 h 1032455"/>
                <a:gd name="connsiteX0" fmla="*/ 670114 w 3364154"/>
                <a:gd name="connsiteY0" fmla="*/ 585025 h 1032455"/>
                <a:gd name="connsiteX1" fmla="*/ 11355 w 3364154"/>
                <a:gd name="connsiteY1" fmla="*/ 425591 h 1032455"/>
                <a:gd name="connsiteX2" fmla="*/ 1348542 w 3364154"/>
                <a:gd name="connsiteY2" fmla="*/ 651734 h 1032455"/>
                <a:gd name="connsiteX3" fmla="*/ 2262941 w 3364154"/>
                <a:gd name="connsiteY3" fmla="*/ 523913 h 1032455"/>
                <a:gd name="connsiteX4" fmla="*/ 2847960 w 3364154"/>
                <a:gd name="connsiteY4" fmla="*/ 6 h 1032455"/>
                <a:gd name="connsiteX5" fmla="*/ 3364154 w 3364154"/>
                <a:gd name="connsiteY5" fmla="*/ 516200 h 1032455"/>
                <a:gd name="connsiteX6" fmla="*/ 2847960 w 3364154"/>
                <a:gd name="connsiteY6" fmla="*/ 1032394 h 1032455"/>
                <a:gd name="connsiteX7" fmla="*/ 2344548 w 3364154"/>
                <a:gd name="connsiteY7" fmla="*/ 725627 h 1032455"/>
                <a:gd name="connsiteX8" fmla="*/ 1761494 w 3364154"/>
                <a:gd name="connsiteY8" fmla="*/ 868044 h 1032455"/>
                <a:gd name="connsiteX0" fmla="*/ 699228 w 3363772"/>
                <a:gd name="connsiteY0" fmla="*/ 604690 h 1032455"/>
                <a:gd name="connsiteX1" fmla="*/ 10973 w 3363772"/>
                <a:gd name="connsiteY1" fmla="*/ 425591 h 1032455"/>
                <a:gd name="connsiteX2" fmla="*/ 1348160 w 3363772"/>
                <a:gd name="connsiteY2" fmla="*/ 651734 h 1032455"/>
                <a:gd name="connsiteX3" fmla="*/ 2262559 w 3363772"/>
                <a:gd name="connsiteY3" fmla="*/ 523913 h 1032455"/>
                <a:gd name="connsiteX4" fmla="*/ 2847578 w 3363772"/>
                <a:gd name="connsiteY4" fmla="*/ 6 h 1032455"/>
                <a:gd name="connsiteX5" fmla="*/ 3363772 w 3363772"/>
                <a:gd name="connsiteY5" fmla="*/ 516200 h 1032455"/>
                <a:gd name="connsiteX6" fmla="*/ 2847578 w 3363772"/>
                <a:gd name="connsiteY6" fmla="*/ 1032394 h 1032455"/>
                <a:gd name="connsiteX7" fmla="*/ 2344166 w 3363772"/>
                <a:gd name="connsiteY7" fmla="*/ 725627 h 1032455"/>
                <a:gd name="connsiteX8" fmla="*/ 1761112 w 3363772"/>
                <a:gd name="connsiteY8" fmla="*/ 868044 h 1032455"/>
                <a:gd name="connsiteX0" fmla="*/ 100 w 3539715"/>
                <a:gd name="connsiteY0" fmla="*/ 398212 h 1032455"/>
                <a:gd name="connsiteX1" fmla="*/ 186916 w 3539715"/>
                <a:gd name="connsiteY1" fmla="*/ 425591 h 1032455"/>
                <a:gd name="connsiteX2" fmla="*/ 1524103 w 3539715"/>
                <a:gd name="connsiteY2" fmla="*/ 651734 h 1032455"/>
                <a:gd name="connsiteX3" fmla="*/ 2438502 w 3539715"/>
                <a:gd name="connsiteY3" fmla="*/ 523913 h 1032455"/>
                <a:gd name="connsiteX4" fmla="*/ 3023521 w 3539715"/>
                <a:gd name="connsiteY4" fmla="*/ 6 h 1032455"/>
                <a:gd name="connsiteX5" fmla="*/ 3539715 w 3539715"/>
                <a:gd name="connsiteY5" fmla="*/ 516200 h 1032455"/>
                <a:gd name="connsiteX6" fmla="*/ 3023521 w 3539715"/>
                <a:gd name="connsiteY6" fmla="*/ 1032394 h 1032455"/>
                <a:gd name="connsiteX7" fmla="*/ 2520109 w 3539715"/>
                <a:gd name="connsiteY7" fmla="*/ 725627 h 1032455"/>
                <a:gd name="connsiteX8" fmla="*/ 1937055 w 3539715"/>
                <a:gd name="connsiteY8" fmla="*/ 868044 h 1032455"/>
                <a:gd name="connsiteX0" fmla="*/ 16 w 3539631"/>
                <a:gd name="connsiteY0" fmla="*/ 398212 h 1032455"/>
                <a:gd name="connsiteX1" fmla="*/ 639116 w 3539631"/>
                <a:gd name="connsiteY1" fmla="*/ 533746 h 1032455"/>
                <a:gd name="connsiteX2" fmla="*/ 1524019 w 3539631"/>
                <a:gd name="connsiteY2" fmla="*/ 651734 h 1032455"/>
                <a:gd name="connsiteX3" fmla="*/ 2438418 w 3539631"/>
                <a:gd name="connsiteY3" fmla="*/ 523913 h 1032455"/>
                <a:gd name="connsiteX4" fmla="*/ 3023437 w 3539631"/>
                <a:gd name="connsiteY4" fmla="*/ 6 h 1032455"/>
                <a:gd name="connsiteX5" fmla="*/ 3539631 w 3539631"/>
                <a:gd name="connsiteY5" fmla="*/ 516200 h 1032455"/>
                <a:gd name="connsiteX6" fmla="*/ 3023437 w 3539631"/>
                <a:gd name="connsiteY6" fmla="*/ 1032394 h 1032455"/>
                <a:gd name="connsiteX7" fmla="*/ 2520025 w 3539631"/>
                <a:gd name="connsiteY7" fmla="*/ 725627 h 1032455"/>
                <a:gd name="connsiteX8" fmla="*/ 1936971 w 3539631"/>
                <a:gd name="connsiteY8" fmla="*/ 868044 h 1032455"/>
                <a:gd name="connsiteX0" fmla="*/ 16 w 3539631"/>
                <a:gd name="connsiteY0" fmla="*/ 398212 h 1032455"/>
                <a:gd name="connsiteX1" fmla="*/ 639116 w 3539631"/>
                <a:gd name="connsiteY1" fmla="*/ 533746 h 1032455"/>
                <a:gd name="connsiteX2" fmla="*/ 1524019 w 3539631"/>
                <a:gd name="connsiteY2" fmla="*/ 651734 h 1032455"/>
                <a:gd name="connsiteX3" fmla="*/ 2438418 w 3539631"/>
                <a:gd name="connsiteY3" fmla="*/ 523913 h 1032455"/>
                <a:gd name="connsiteX4" fmla="*/ 3023437 w 3539631"/>
                <a:gd name="connsiteY4" fmla="*/ 6 h 1032455"/>
                <a:gd name="connsiteX5" fmla="*/ 3539631 w 3539631"/>
                <a:gd name="connsiteY5" fmla="*/ 516200 h 1032455"/>
                <a:gd name="connsiteX6" fmla="*/ 3023437 w 3539631"/>
                <a:gd name="connsiteY6" fmla="*/ 1032394 h 1032455"/>
                <a:gd name="connsiteX7" fmla="*/ 2520025 w 3539631"/>
                <a:gd name="connsiteY7" fmla="*/ 725627 h 1032455"/>
                <a:gd name="connsiteX8" fmla="*/ 1936971 w 3539631"/>
                <a:gd name="connsiteY8" fmla="*/ 868044 h 1032455"/>
                <a:gd name="connsiteX9" fmla="*/ 1927144 w 3539631"/>
                <a:gd name="connsiteY9" fmla="*/ 838547 h 1032455"/>
                <a:gd name="connsiteX0" fmla="*/ 16 w 3539631"/>
                <a:gd name="connsiteY0" fmla="*/ 398212 h 1032455"/>
                <a:gd name="connsiteX1" fmla="*/ 639116 w 3539631"/>
                <a:gd name="connsiteY1" fmla="*/ 533746 h 1032455"/>
                <a:gd name="connsiteX2" fmla="*/ 1524019 w 3539631"/>
                <a:gd name="connsiteY2" fmla="*/ 651734 h 1032455"/>
                <a:gd name="connsiteX3" fmla="*/ 2438418 w 3539631"/>
                <a:gd name="connsiteY3" fmla="*/ 523913 h 1032455"/>
                <a:gd name="connsiteX4" fmla="*/ 3023437 w 3539631"/>
                <a:gd name="connsiteY4" fmla="*/ 6 h 1032455"/>
                <a:gd name="connsiteX5" fmla="*/ 3539631 w 3539631"/>
                <a:gd name="connsiteY5" fmla="*/ 516200 h 1032455"/>
                <a:gd name="connsiteX6" fmla="*/ 3023437 w 3539631"/>
                <a:gd name="connsiteY6" fmla="*/ 1032394 h 1032455"/>
                <a:gd name="connsiteX7" fmla="*/ 2520025 w 3539631"/>
                <a:gd name="connsiteY7" fmla="*/ 725627 h 1032455"/>
                <a:gd name="connsiteX8" fmla="*/ 1936971 w 3539631"/>
                <a:gd name="connsiteY8" fmla="*/ 868044 h 1032455"/>
                <a:gd name="connsiteX9" fmla="*/ 1524021 w 3539631"/>
                <a:gd name="connsiteY9" fmla="*/ 887708 h 1032455"/>
                <a:gd name="connsiteX0" fmla="*/ 16 w 3539631"/>
                <a:gd name="connsiteY0" fmla="*/ 398212 h 1032455"/>
                <a:gd name="connsiteX1" fmla="*/ 639116 w 3539631"/>
                <a:gd name="connsiteY1" fmla="*/ 533746 h 1032455"/>
                <a:gd name="connsiteX2" fmla="*/ 1524019 w 3539631"/>
                <a:gd name="connsiteY2" fmla="*/ 651734 h 1032455"/>
                <a:gd name="connsiteX3" fmla="*/ 2438418 w 3539631"/>
                <a:gd name="connsiteY3" fmla="*/ 523913 h 1032455"/>
                <a:gd name="connsiteX4" fmla="*/ 3023437 w 3539631"/>
                <a:gd name="connsiteY4" fmla="*/ 6 h 1032455"/>
                <a:gd name="connsiteX5" fmla="*/ 3539631 w 3539631"/>
                <a:gd name="connsiteY5" fmla="*/ 516200 h 1032455"/>
                <a:gd name="connsiteX6" fmla="*/ 3023437 w 3539631"/>
                <a:gd name="connsiteY6" fmla="*/ 1032394 h 1032455"/>
                <a:gd name="connsiteX7" fmla="*/ 2520025 w 3539631"/>
                <a:gd name="connsiteY7" fmla="*/ 725627 h 1032455"/>
                <a:gd name="connsiteX8" fmla="*/ 1936971 w 3539631"/>
                <a:gd name="connsiteY8" fmla="*/ 868044 h 1032455"/>
                <a:gd name="connsiteX9" fmla="*/ 1111066 w 3539631"/>
                <a:gd name="connsiteY9" fmla="*/ 838547 h 1032455"/>
                <a:gd name="connsiteX0" fmla="*/ 16 w 3539631"/>
                <a:gd name="connsiteY0" fmla="*/ 398212 h 1032455"/>
                <a:gd name="connsiteX1" fmla="*/ 639116 w 3539631"/>
                <a:gd name="connsiteY1" fmla="*/ 533746 h 1032455"/>
                <a:gd name="connsiteX2" fmla="*/ 1524019 w 3539631"/>
                <a:gd name="connsiteY2" fmla="*/ 651734 h 1032455"/>
                <a:gd name="connsiteX3" fmla="*/ 2438418 w 3539631"/>
                <a:gd name="connsiteY3" fmla="*/ 523913 h 1032455"/>
                <a:gd name="connsiteX4" fmla="*/ 3023437 w 3539631"/>
                <a:gd name="connsiteY4" fmla="*/ 6 h 1032455"/>
                <a:gd name="connsiteX5" fmla="*/ 3539631 w 3539631"/>
                <a:gd name="connsiteY5" fmla="*/ 516200 h 1032455"/>
                <a:gd name="connsiteX6" fmla="*/ 3023437 w 3539631"/>
                <a:gd name="connsiteY6" fmla="*/ 1032394 h 1032455"/>
                <a:gd name="connsiteX7" fmla="*/ 2520025 w 3539631"/>
                <a:gd name="connsiteY7" fmla="*/ 725627 h 1032455"/>
                <a:gd name="connsiteX8" fmla="*/ 1936971 w 3539631"/>
                <a:gd name="connsiteY8" fmla="*/ 868044 h 1032455"/>
                <a:gd name="connsiteX9" fmla="*/ 1111066 w 3539631"/>
                <a:gd name="connsiteY9" fmla="*/ 838547 h 1032455"/>
                <a:gd name="connsiteX10" fmla="*/ 1091402 w 3539631"/>
                <a:gd name="connsiteY10" fmla="*/ 838547 h 1032455"/>
                <a:gd name="connsiteX0" fmla="*/ 16 w 3539631"/>
                <a:gd name="connsiteY0" fmla="*/ 398212 h 1032455"/>
                <a:gd name="connsiteX1" fmla="*/ 639116 w 3539631"/>
                <a:gd name="connsiteY1" fmla="*/ 533746 h 1032455"/>
                <a:gd name="connsiteX2" fmla="*/ 1524019 w 3539631"/>
                <a:gd name="connsiteY2" fmla="*/ 651734 h 1032455"/>
                <a:gd name="connsiteX3" fmla="*/ 2438418 w 3539631"/>
                <a:gd name="connsiteY3" fmla="*/ 523913 h 1032455"/>
                <a:gd name="connsiteX4" fmla="*/ 3023437 w 3539631"/>
                <a:gd name="connsiteY4" fmla="*/ 6 h 1032455"/>
                <a:gd name="connsiteX5" fmla="*/ 3539631 w 3539631"/>
                <a:gd name="connsiteY5" fmla="*/ 516200 h 1032455"/>
                <a:gd name="connsiteX6" fmla="*/ 3023437 w 3539631"/>
                <a:gd name="connsiteY6" fmla="*/ 1032394 h 1032455"/>
                <a:gd name="connsiteX7" fmla="*/ 2520025 w 3539631"/>
                <a:gd name="connsiteY7" fmla="*/ 725627 h 1032455"/>
                <a:gd name="connsiteX8" fmla="*/ 1936971 w 3539631"/>
                <a:gd name="connsiteY8" fmla="*/ 868044 h 1032455"/>
                <a:gd name="connsiteX9" fmla="*/ 1111066 w 3539631"/>
                <a:gd name="connsiteY9" fmla="*/ 838547 h 1032455"/>
                <a:gd name="connsiteX10" fmla="*/ 265493 w 3539631"/>
                <a:gd name="connsiteY10" fmla="*/ 671399 h 1032455"/>
                <a:gd name="connsiteX0" fmla="*/ 16 w 3539631"/>
                <a:gd name="connsiteY0" fmla="*/ 398212 h 1032455"/>
                <a:gd name="connsiteX1" fmla="*/ 639116 w 3539631"/>
                <a:gd name="connsiteY1" fmla="*/ 533746 h 1032455"/>
                <a:gd name="connsiteX2" fmla="*/ 1524019 w 3539631"/>
                <a:gd name="connsiteY2" fmla="*/ 651734 h 1032455"/>
                <a:gd name="connsiteX3" fmla="*/ 2438418 w 3539631"/>
                <a:gd name="connsiteY3" fmla="*/ 523913 h 1032455"/>
                <a:gd name="connsiteX4" fmla="*/ 3023437 w 3539631"/>
                <a:gd name="connsiteY4" fmla="*/ 6 h 1032455"/>
                <a:gd name="connsiteX5" fmla="*/ 3539631 w 3539631"/>
                <a:gd name="connsiteY5" fmla="*/ 516200 h 1032455"/>
                <a:gd name="connsiteX6" fmla="*/ 3023437 w 3539631"/>
                <a:gd name="connsiteY6" fmla="*/ 1032394 h 1032455"/>
                <a:gd name="connsiteX7" fmla="*/ 2520025 w 3539631"/>
                <a:gd name="connsiteY7" fmla="*/ 725627 h 1032455"/>
                <a:gd name="connsiteX8" fmla="*/ 1936971 w 3539631"/>
                <a:gd name="connsiteY8" fmla="*/ 868044 h 1032455"/>
                <a:gd name="connsiteX9" fmla="*/ 1111066 w 3539631"/>
                <a:gd name="connsiteY9" fmla="*/ 838547 h 1032455"/>
                <a:gd name="connsiteX10" fmla="*/ 265493 w 3539631"/>
                <a:gd name="connsiteY10" fmla="*/ 671399 h 1032455"/>
                <a:gd name="connsiteX0" fmla="*/ 16 w 3539631"/>
                <a:gd name="connsiteY0" fmla="*/ 398212 h 1032455"/>
                <a:gd name="connsiteX1" fmla="*/ 639116 w 3539631"/>
                <a:gd name="connsiteY1" fmla="*/ 533746 h 1032455"/>
                <a:gd name="connsiteX2" fmla="*/ 1524019 w 3539631"/>
                <a:gd name="connsiteY2" fmla="*/ 651734 h 1032455"/>
                <a:gd name="connsiteX3" fmla="*/ 2438418 w 3539631"/>
                <a:gd name="connsiteY3" fmla="*/ 523913 h 1032455"/>
                <a:gd name="connsiteX4" fmla="*/ 3023437 w 3539631"/>
                <a:gd name="connsiteY4" fmla="*/ 6 h 1032455"/>
                <a:gd name="connsiteX5" fmla="*/ 3539631 w 3539631"/>
                <a:gd name="connsiteY5" fmla="*/ 516200 h 1032455"/>
                <a:gd name="connsiteX6" fmla="*/ 3023437 w 3539631"/>
                <a:gd name="connsiteY6" fmla="*/ 1032394 h 1032455"/>
                <a:gd name="connsiteX7" fmla="*/ 2520025 w 3539631"/>
                <a:gd name="connsiteY7" fmla="*/ 725627 h 1032455"/>
                <a:gd name="connsiteX8" fmla="*/ 1936971 w 3539631"/>
                <a:gd name="connsiteY8" fmla="*/ 868044 h 1032455"/>
                <a:gd name="connsiteX9" fmla="*/ 1111066 w 3539631"/>
                <a:gd name="connsiteY9" fmla="*/ 838547 h 1032455"/>
                <a:gd name="connsiteX10" fmla="*/ 265493 w 3539631"/>
                <a:gd name="connsiteY10" fmla="*/ 671399 h 1032455"/>
                <a:gd name="connsiteX0" fmla="*/ 16 w 3539631"/>
                <a:gd name="connsiteY0" fmla="*/ 398212 h 1032455"/>
                <a:gd name="connsiteX1" fmla="*/ 639116 w 3539631"/>
                <a:gd name="connsiteY1" fmla="*/ 533746 h 1032455"/>
                <a:gd name="connsiteX2" fmla="*/ 1524019 w 3539631"/>
                <a:gd name="connsiteY2" fmla="*/ 651734 h 1032455"/>
                <a:gd name="connsiteX3" fmla="*/ 2438418 w 3539631"/>
                <a:gd name="connsiteY3" fmla="*/ 523913 h 1032455"/>
                <a:gd name="connsiteX4" fmla="*/ 3023437 w 3539631"/>
                <a:gd name="connsiteY4" fmla="*/ 6 h 1032455"/>
                <a:gd name="connsiteX5" fmla="*/ 3539631 w 3539631"/>
                <a:gd name="connsiteY5" fmla="*/ 516200 h 1032455"/>
                <a:gd name="connsiteX6" fmla="*/ 3023437 w 3539631"/>
                <a:gd name="connsiteY6" fmla="*/ 1032394 h 1032455"/>
                <a:gd name="connsiteX7" fmla="*/ 2520025 w 3539631"/>
                <a:gd name="connsiteY7" fmla="*/ 725627 h 1032455"/>
                <a:gd name="connsiteX8" fmla="*/ 1936971 w 3539631"/>
                <a:gd name="connsiteY8" fmla="*/ 868044 h 1032455"/>
                <a:gd name="connsiteX9" fmla="*/ 1111066 w 3539631"/>
                <a:gd name="connsiteY9" fmla="*/ 838547 h 1032455"/>
                <a:gd name="connsiteX10" fmla="*/ 265493 w 3539631"/>
                <a:gd name="connsiteY10" fmla="*/ 671399 h 1032455"/>
                <a:gd name="connsiteX11" fmla="*/ 196666 w 3539631"/>
                <a:gd name="connsiteY11" fmla="*/ 622237 h 1032455"/>
                <a:gd name="connsiteX0" fmla="*/ 49156 w 3588771"/>
                <a:gd name="connsiteY0" fmla="*/ 398212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14082 h 1032455"/>
                <a:gd name="connsiteX0" fmla="*/ 49156 w 3588771"/>
                <a:gd name="connsiteY0" fmla="*/ 398212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216304 w 3588771"/>
                <a:gd name="connsiteY0" fmla="*/ 427708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174540 w 3588771"/>
                <a:gd name="connsiteY0" fmla="*/ 399133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106399 w 3588771"/>
                <a:gd name="connsiteY0" fmla="*/ 412321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106399 w 3588771"/>
                <a:gd name="connsiteY0" fmla="*/ 412321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145964 w 3588771"/>
                <a:gd name="connsiteY0" fmla="*/ 412321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64635 w 3588771"/>
                <a:gd name="connsiteY0" fmla="*/ 399133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64635 w 3588771"/>
                <a:gd name="connsiteY0" fmla="*/ 399133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64635 w 3588771"/>
                <a:gd name="connsiteY0" fmla="*/ 399133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99804 w 3588771"/>
                <a:gd name="connsiteY0" fmla="*/ 399133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49248 w 3588771"/>
                <a:gd name="connsiteY0" fmla="*/ 396935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143765 w 3588771"/>
                <a:gd name="connsiteY0" fmla="*/ 396935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143765 w 3588771"/>
                <a:gd name="connsiteY0" fmla="*/ 396935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143765 w 3588771"/>
                <a:gd name="connsiteY0" fmla="*/ 396935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143765 w 3588771"/>
                <a:gd name="connsiteY0" fmla="*/ 396935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12" fmla="*/ 143765 w 3588771"/>
                <a:gd name="connsiteY12" fmla="*/ 396935 h 1032455"/>
                <a:gd name="connsiteX0" fmla="*/ 144335 w 3589341"/>
                <a:gd name="connsiteY0" fmla="*/ 396935 h 1032455"/>
                <a:gd name="connsiteX1" fmla="*/ 688826 w 3589341"/>
                <a:gd name="connsiteY1" fmla="*/ 533746 h 1032455"/>
                <a:gd name="connsiteX2" fmla="*/ 1573729 w 3589341"/>
                <a:gd name="connsiteY2" fmla="*/ 651734 h 1032455"/>
                <a:gd name="connsiteX3" fmla="*/ 2488128 w 3589341"/>
                <a:gd name="connsiteY3" fmla="*/ 523913 h 1032455"/>
                <a:gd name="connsiteX4" fmla="*/ 3073147 w 3589341"/>
                <a:gd name="connsiteY4" fmla="*/ 6 h 1032455"/>
                <a:gd name="connsiteX5" fmla="*/ 3589341 w 3589341"/>
                <a:gd name="connsiteY5" fmla="*/ 516200 h 1032455"/>
                <a:gd name="connsiteX6" fmla="*/ 3073147 w 3589341"/>
                <a:gd name="connsiteY6" fmla="*/ 1032394 h 1032455"/>
                <a:gd name="connsiteX7" fmla="*/ 2569735 w 3589341"/>
                <a:gd name="connsiteY7" fmla="*/ 725627 h 1032455"/>
                <a:gd name="connsiteX8" fmla="*/ 1986681 w 3589341"/>
                <a:gd name="connsiteY8" fmla="*/ 868044 h 1032455"/>
                <a:gd name="connsiteX9" fmla="*/ 1160776 w 3589341"/>
                <a:gd name="connsiteY9" fmla="*/ 838547 h 1032455"/>
                <a:gd name="connsiteX10" fmla="*/ 315203 w 3589341"/>
                <a:gd name="connsiteY10" fmla="*/ 671399 h 1032455"/>
                <a:gd name="connsiteX11" fmla="*/ 570 w 3589341"/>
                <a:gd name="connsiteY11" fmla="*/ 533747 h 1032455"/>
                <a:gd name="connsiteX12" fmla="*/ 144335 w 3589341"/>
                <a:gd name="connsiteY12" fmla="*/ 396935 h 1032455"/>
                <a:gd name="connsiteX0" fmla="*/ 144684 w 3589690"/>
                <a:gd name="connsiteY0" fmla="*/ 396935 h 1032455"/>
                <a:gd name="connsiteX1" fmla="*/ 689175 w 3589690"/>
                <a:gd name="connsiteY1" fmla="*/ 533746 h 1032455"/>
                <a:gd name="connsiteX2" fmla="*/ 1574078 w 3589690"/>
                <a:gd name="connsiteY2" fmla="*/ 651734 h 1032455"/>
                <a:gd name="connsiteX3" fmla="*/ 2488477 w 3589690"/>
                <a:gd name="connsiteY3" fmla="*/ 523913 h 1032455"/>
                <a:gd name="connsiteX4" fmla="*/ 3073496 w 3589690"/>
                <a:gd name="connsiteY4" fmla="*/ 6 h 1032455"/>
                <a:gd name="connsiteX5" fmla="*/ 3589690 w 3589690"/>
                <a:gd name="connsiteY5" fmla="*/ 516200 h 1032455"/>
                <a:gd name="connsiteX6" fmla="*/ 3073496 w 3589690"/>
                <a:gd name="connsiteY6" fmla="*/ 1032394 h 1032455"/>
                <a:gd name="connsiteX7" fmla="*/ 2570084 w 3589690"/>
                <a:gd name="connsiteY7" fmla="*/ 725627 h 1032455"/>
                <a:gd name="connsiteX8" fmla="*/ 1987030 w 3589690"/>
                <a:gd name="connsiteY8" fmla="*/ 868044 h 1032455"/>
                <a:gd name="connsiteX9" fmla="*/ 1161125 w 3589690"/>
                <a:gd name="connsiteY9" fmla="*/ 838547 h 1032455"/>
                <a:gd name="connsiteX10" fmla="*/ 315552 w 3589690"/>
                <a:gd name="connsiteY10" fmla="*/ 671399 h 1032455"/>
                <a:gd name="connsiteX11" fmla="*/ 919 w 3589690"/>
                <a:gd name="connsiteY11" fmla="*/ 533747 h 1032455"/>
                <a:gd name="connsiteX12" fmla="*/ 144684 w 3589690"/>
                <a:gd name="connsiteY12" fmla="*/ 396935 h 1032455"/>
                <a:gd name="connsiteX0" fmla="*/ 145117 w 3590123"/>
                <a:gd name="connsiteY0" fmla="*/ 396935 h 1032455"/>
                <a:gd name="connsiteX1" fmla="*/ 689608 w 3590123"/>
                <a:gd name="connsiteY1" fmla="*/ 533746 h 1032455"/>
                <a:gd name="connsiteX2" fmla="*/ 1574511 w 3590123"/>
                <a:gd name="connsiteY2" fmla="*/ 651734 h 1032455"/>
                <a:gd name="connsiteX3" fmla="*/ 2488910 w 3590123"/>
                <a:gd name="connsiteY3" fmla="*/ 523913 h 1032455"/>
                <a:gd name="connsiteX4" fmla="*/ 3073929 w 3590123"/>
                <a:gd name="connsiteY4" fmla="*/ 6 h 1032455"/>
                <a:gd name="connsiteX5" fmla="*/ 3590123 w 3590123"/>
                <a:gd name="connsiteY5" fmla="*/ 516200 h 1032455"/>
                <a:gd name="connsiteX6" fmla="*/ 3073929 w 3590123"/>
                <a:gd name="connsiteY6" fmla="*/ 1032394 h 1032455"/>
                <a:gd name="connsiteX7" fmla="*/ 2570517 w 3590123"/>
                <a:gd name="connsiteY7" fmla="*/ 725627 h 1032455"/>
                <a:gd name="connsiteX8" fmla="*/ 1987463 w 3590123"/>
                <a:gd name="connsiteY8" fmla="*/ 868044 h 1032455"/>
                <a:gd name="connsiteX9" fmla="*/ 1161558 w 3590123"/>
                <a:gd name="connsiteY9" fmla="*/ 838547 h 1032455"/>
                <a:gd name="connsiteX10" fmla="*/ 315985 w 3590123"/>
                <a:gd name="connsiteY10" fmla="*/ 671399 h 1032455"/>
                <a:gd name="connsiteX11" fmla="*/ 1352 w 3590123"/>
                <a:gd name="connsiteY11" fmla="*/ 533747 h 1032455"/>
                <a:gd name="connsiteX12" fmla="*/ 145117 w 3590123"/>
                <a:gd name="connsiteY12" fmla="*/ 396935 h 1032455"/>
                <a:gd name="connsiteX0" fmla="*/ 124047 w 3569053"/>
                <a:gd name="connsiteY0" fmla="*/ 396935 h 1032455"/>
                <a:gd name="connsiteX1" fmla="*/ 668538 w 3569053"/>
                <a:gd name="connsiteY1" fmla="*/ 533746 h 1032455"/>
                <a:gd name="connsiteX2" fmla="*/ 1553441 w 3569053"/>
                <a:gd name="connsiteY2" fmla="*/ 651734 h 1032455"/>
                <a:gd name="connsiteX3" fmla="*/ 2467840 w 3569053"/>
                <a:gd name="connsiteY3" fmla="*/ 523913 h 1032455"/>
                <a:gd name="connsiteX4" fmla="*/ 3052859 w 3569053"/>
                <a:gd name="connsiteY4" fmla="*/ 6 h 1032455"/>
                <a:gd name="connsiteX5" fmla="*/ 3569053 w 3569053"/>
                <a:gd name="connsiteY5" fmla="*/ 516200 h 1032455"/>
                <a:gd name="connsiteX6" fmla="*/ 3052859 w 3569053"/>
                <a:gd name="connsiteY6" fmla="*/ 1032394 h 1032455"/>
                <a:gd name="connsiteX7" fmla="*/ 2549447 w 3569053"/>
                <a:gd name="connsiteY7" fmla="*/ 725627 h 1032455"/>
                <a:gd name="connsiteX8" fmla="*/ 1966393 w 3569053"/>
                <a:gd name="connsiteY8" fmla="*/ 868044 h 1032455"/>
                <a:gd name="connsiteX9" fmla="*/ 1140488 w 3569053"/>
                <a:gd name="connsiteY9" fmla="*/ 838547 h 1032455"/>
                <a:gd name="connsiteX10" fmla="*/ 294915 w 3569053"/>
                <a:gd name="connsiteY10" fmla="*/ 671399 h 1032455"/>
                <a:gd name="connsiteX11" fmla="*/ 2263 w 3569053"/>
                <a:gd name="connsiteY11" fmla="*/ 553530 h 1032455"/>
                <a:gd name="connsiteX12" fmla="*/ 124047 w 3569053"/>
                <a:gd name="connsiteY12" fmla="*/ 396935 h 1032455"/>
                <a:gd name="connsiteX0" fmla="*/ 155672 w 3600678"/>
                <a:gd name="connsiteY0" fmla="*/ 396935 h 1032455"/>
                <a:gd name="connsiteX1" fmla="*/ 700163 w 3600678"/>
                <a:gd name="connsiteY1" fmla="*/ 533746 h 1032455"/>
                <a:gd name="connsiteX2" fmla="*/ 1585066 w 3600678"/>
                <a:gd name="connsiteY2" fmla="*/ 651734 h 1032455"/>
                <a:gd name="connsiteX3" fmla="*/ 2499465 w 3600678"/>
                <a:gd name="connsiteY3" fmla="*/ 523913 h 1032455"/>
                <a:gd name="connsiteX4" fmla="*/ 3084484 w 3600678"/>
                <a:gd name="connsiteY4" fmla="*/ 6 h 1032455"/>
                <a:gd name="connsiteX5" fmla="*/ 3600678 w 3600678"/>
                <a:gd name="connsiteY5" fmla="*/ 516200 h 1032455"/>
                <a:gd name="connsiteX6" fmla="*/ 3084484 w 3600678"/>
                <a:gd name="connsiteY6" fmla="*/ 1032394 h 1032455"/>
                <a:gd name="connsiteX7" fmla="*/ 2581072 w 3600678"/>
                <a:gd name="connsiteY7" fmla="*/ 725627 h 1032455"/>
                <a:gd name="connsiteX8" fmla="*/ 1998018 w 3600678"/>
                <a:gd name="connsiteY8" fmla="*/ 868044 h 1032455"/>
                <a:gd name="connsiteX9" fmla="*/ 1172113 w 3600678"/>
                <a:gd name="connsiteY9" fmla="*/ 838547 h 1032455"/>
                <a:gd name="connsiteX10" fmla="*/ 326540 w 3600678"/>
                <a:gd name="connsiteY10" fmla="*/ 671399 h 1032455"/>
                <a:gd name="connsiteX11" fmla="*/ 33888 w 3600678"/>
                <a:gd name="connsiteY11" fmla="*/ 553530 h 1032455"/>
                <a:gd name="connsiteX12" fmla="*/ 155672 w 3600678"/>
                <a:gd name="connsiteY12" fmla="*/ 396935 h 1032455"/>
                <a:gd name="connsiteX0" fmla="*/ 147141 w 3592147"/>
                <a:gd name="connsiteY0" fmla="*/ 396935 h 1032455"/>
                <a:gd name="connsiteX1" fmla="*/ 691632 w 3592147"/>
                <a:gd name="connsiteY1" fmla="*/ 533746 h 1032455"/>
                <a:gd name="connsiteX2" fmla="*/ 1576535 w 3592147"/>
                <a:gd name="connsiteY2" fmla="*/ 651734 h 1032455"/>
                <a:gd name="connsiteX3" fmla="*/ 2490934 w 3592147"/>
                <a:gd name="connsiteY3" fmla="*/ 523913 h 1032455"/>
                <a:gd name="connsiteX4" fmla="*/ 3075953 w 3592147"/>
                <a:gd name="connsiteY4" fmla="*/ 6 h 1032455"/>
                <a:gd name="connsiteX5" fmla="*/ 3592147 w 3592147"/>
                <a:gd name="connsiteY5" fmla="*/ 516200 h 1032455"/>
                <a:gd name="connsiteX6" fmla="*/ 3075953 w 3592147"/>
                <a:gd name="connsiteY6" fmla="*/ 1032394 h 1032455"/>
                <a:gd name="connsiteX7" fmla="*/ 2572541 w 3592147"/>
                <a:gd name="connsiteY7" fmla="*/ 725627 h 1032455"/>
                <a:gd name="connsiteX8" fmla="*/ 1989487 w 3592147"/>
                <a:gd name="connsiteY8" fmla="*/ 868044 h 1032455"/>
                <a:gd name="connsiteX9" fmla="*/ 1163582 w 3592147"/>
                <a:gd name="connsiteY9" fmla="*/ 838547 h 1032455"/>
                <a:gd name="connsiteX10" fmla="*/ 318009 w 3592147"/>
                <a:gd name="connsiteY10" fmla="*/ 671399 h 1032455"/>
                <a:gd name="connsiteX11" fmla="*/ 25357 w 3592147"/>
                <a:gd name="connsiteY11" fmla="*/ 553530 h 1032455"/>
                <a:gd name="connsiteX12" fmla="*/ 147141 w 3592147"/>
                <a:gd name="connsiteY12" fmla="*/ 396935 h 1032455"/>
                <a:gd name="connsiteX0" fmla="*/ 147827 w 3592833"/>
                <a:gd name="connsiteY0" fmla="*/ 396935 h 1032455"/>
                <a:gd name="connsiteX1" fmla="*/ 692318 w 3592833"/>
                <a:gd name="connsiteY1" fmla="*/ 533746 h 1032455"/>
                <a:gd name="connsiteX2" fmla="*/ 1577221 w 3592833"/>
                <a:gd name="connsiteY2" fmla="*/ 651734 h 1032455"/>
                <a:gd name="connsiteX3" fmla="*/ 2491620 w 3592833"/>
                <a:gd name="connsiteY3" fmla="*/ 523913 h 1032455"/>
                <a:gd name="connsiteX4" fmla="*/ 3076639 w 3592833"/>
                <a:gd name="connsiteY4" fmla="*/ 6 h 1032455"/>
                <a:gd name="connsiteX5" fmla="*/ 3592833 w 3592833"/>
                <a:gd name="connsiteY5" fmla="*/ 516200 h 1032455"/>
                <a:gd name="connsiteX6" fmla="*/ 3076639 w 3592833"/>
                <a:gd name="connsiteY6" fmla="*/ 1032394 h 1032455"/>
                <a:gd name="connsiteX7" fmla="*/ 2573227 w 3592833"/>
                <a:gd name="connsiteY7" fmla="*/ 725627 h 1032455"/>
                <a:gd name="connsiteX8" fmla="*/ 1990173 w 3592833"/>
                <a:gd name="connsiteY8" fmla="*/ 868044 h 1032455"/>
                <a:gd name="connsiteX9" fmla="*/ 1164268 w 3592833"/>
                <a:gd name="connsiteY9" fmla="*/ 838547 h 1032455"/>
                <a:gd name="connsiteX10" fmla="*/ 318695 w 3592833"/>
                <a:gd name="connsiteY10" fmla="*/ 671399 h 1032455"/>
                <a:gd name="connsiteX11" fmla="*/ 26043 w 3592833"/>
                <a:gd name="connsiteY11" fmla="*/ 553530 h 1032455"/>
                <a:gd name="connsiteX12" fmla="*/ 147827 w 3592833"/>
                <a:gd name="connsiteY12" fmla="*/ 396935 h 1032455"/>
                <a:gd name="connsiteX0" fmla="*/ 147827 w 3592833"/>
                <a:gd name="connsiteY0" fmla="*/ 396935 h 1032455"/>
                <a:gd name="connsiteX1" fmla="*/ 692318 w 3592833"/>
                <a:gd name="connsiteY1" fmla="*/ 533746 h 1032455"/>
                <a:gd name="connsiteX2" fmla="*/ 1577221 w 3592833"/>
                <a:gd name="connsiteY2" fmla="*/ 651734 h 1032455"/>
                <a:gd name="connsiteX3" fmla="*/ 2491620 w 3592833"/>
                <a:gd name="connsiteY3" fmla="*/ 523913 h 1032455"/>
                <a:gd name="connsiteX4" fmla="*/ 3076639 w 3592833"/>
                <a:gd name="connsiteY4" fmla="*/ 6 h 1032455"/>
                <a:gd name="connsiteX5" fmla="*/ 3592833 w 3592833"/>
                <a:gd name="connsiteY5" fmla="*/ 516200 h 1032455"/>
                <a:gd name="connsiteX6" fmla="*/ 3076639 w 3592833"/>
                <a:gd name="connsiteY6" fmla="*/ 1032394 h 1032455"/>
                <a:gd name="connsiteX7" fmla="*/ 2573227 w 3592833"/>
                <a:gd name="connsiteY7" fmla="*/ 725627 h 1032455"/>
                <a:gd name="connsiteX8" fmla="*/ 1990173 w 3592833"/>
                <a:gd name="connsiteY8" fmla="*/ 868044 h 1032455"/>
                <a:gd name="connsiteX9" fmla="*/ 1164268 w 3592833"/>
                <a:gd name="connsiteY9" fmla="*/ 838547 h 1032455"/>
                <a:gd name="connsiteX10" fmla="*/ 318695 w 3592833"/>
                <a:gd name="connsiteY10" fmla="*/ 671399 h 1032455"/>
                <a:gd name="connsiteX11" fmla="*/ 26043 w 3592833"/>
                <a:gd name="connsiteY11" fmla="*/ 553530 h 1032455"/>
                <a:gd name="connsiteX12" fmla="*/ 147827 w 3592833"/>
                <a:gd name="connsiteY12" fmla="*/ 396935 h 1032455"/>
                <a:gd name="connsiteX0" fmla="*/ 147827 w 3592833"/>
                <a:gd name="connsiteY0" fmla="*/ 396935 h 1032455"/>
                <a:gd name="connsiteX1" fmla="*/ 692318 w 3592833"/>
                <a:gd name="connsiteY1" fmla="*/ 533746 h 1032455"/>
                <a:gd name="connsiteX2" fmla="*/ 1577221 w 3592833"/>
                <a:gd name="connsiteY2" fmla="*/ 651734 h 1032455"/>
                <a:gd name="connsiteX3" fmla="*/ 2491620 w 3592833"/>
                <a:gd name="connsiteY3" fmla="*/ 523913 h 1032455"/>
                <a:gd name="connsiteX4" fmla="*/ 3076639 w 3592833"/>
                <a:gd name="connsiteY4" fmla="*/ 6 h 1032455"/>
                <a:gd name="connsiteX5" fmla="*/ 3592833 w 3592833"/>
                <a:gd name="connsiteY5" fmla="*/ 516200 h 1032455"/>
                <a:gd name="connsiteX6" fmla="*/ 3076639 w 3592833"/>
                <a:gd name="connsiteY6" fmla="*/ 1032394 h 1032455"/>
                <a:gd name="connsiteX7" fmla="*/ 2573227 w 3592833"/>
                <a:gd name="connsiteY7" fmla="*/ 725627 h 1032455"/>
                <a:gd name="connsiteX8" fmla="*/ 1990173 w 3592833"/>
                <a:gd name="connsiteY8" fmla="*/ 868044 h 1032455"/>
                <a:gd name="connsiteX9" fmla="*/ 1164268 w 3592833"/>
                <a:gd name="connsiteY9" fmla="*/ 838547 h 1032455"/>
                <a:gd name="connsiteX10" fmla="*/ 318695 w 3592833"/>
                <a:gd name="connsiteY10" fmla="*/ 671399 h 1032455"/>
                <a:gd name="connsiteX11" fmla="*/ 26043 w 3592833"/>
                <a:gd name="connsiteY11" fmla="*/ 553530 h 1032455"/>
                <a:gd name="connsiteX12" fmla="*/ 147827 w 3592833"/>
                <a:gd name="connsiteY12" fmla="*/ 396935 h 1032455"/>
                <a:gd name="connsiteX0" fmla="*/ 147827 w 3592833"/>
                <a:gd name="connsiteY0" fmla="*/ 396935 h 1032455"/>
                <a:gd name="connsiteX1" fmla="*/ 692318 w 3592833"/>
                <a:gd name="connsiteY1" fmla="*/ 533746 h 1032455"/>
                <a:gd name="connsiteX2" fmla="*/ 1577221 w 3592833"/>
                <a:gd name="connsiteY2" fmla="*/ 651734 h 1032455"/>
                <a:gd name="connsiteX3" fmla="*/ 2491620 w 3592833"/>
                <a:gd name="connsiteY3" fmla="*/ 523913 h 1032455"/>
                <a:gd name="connsiteX4" fmla="*/ 3076639 w 3592833"/>
                <a:gd name="connsiteY4" fmla="*/ 6 h 1032455"/>
                <a:gd name="connsiteX5" fmla="*/ 3592833 w 3592833"/>
                <a:gd name="connsiteY5" fmla="*/ 516200 h 1032455"/>
                <a:gd name="connsiteX6" fmla="*/ 3076639 w 3592833"/>
                <a:gd name="connsiteY6" fmla="*/ 1032394 h 1032455"/>
                <a:gd name="connsiteX7" fmla="*/ 2573227 w 3592833"/>
                <a:gd name="connsiteY7" fmla="*/ 725627 h 1032455"/>
                <a:gd name="connsiteX8" fmla="*/ 1990173 w 3592833"/>
                <a:gd name="connsiteY8" fmla="*/ 868044 h 1032455"/>
                <a:gd name="connsiteX9" fmla="*/ 1164268 w 3592833"/>
                <a:gd name="connsiteY9" fmla="*/ 838547 h 1032455"/>
                <a:gd name="connsiteX10" fmla="*/ 318695 w 3592833"/>
                <a:gd name="connsiteY10" fmla="*/ 671399 h 1032455"/>
                <a:gd name="connsiteX11" fmla="*/ 26043 w 3592833"/>
                <a:gd name="connsiteY11" fmla="*/ 553530 h 1032455"/>
                <a:gd name="connsiteX12" fmla="*/ 147827 w 3592833"/>
                <a:gd name="connsiteY12" fmla="*/ 396935 h 1032455"/>
                <a:gd name="connsiteX0" fmla="*/ 147827 w 3592833"/>
                <a:gd name="connsiteY0" fmla="*/ 396935 h 1032455"/>
                <a:gd name="connsiteX1" fmla="*/ 692318 w 3592833"/>
                <a:gd name="connsiteY1" fmla="*/ 533746 h 1032455"/>
                <a:gd name="connsiteX2" fmla="*/ 1577221 w 3592833"/>
                <a:gd name="connsiteY2" fmla="*/ 651734 h 1032455"/>
                <a:gd name="connsiteX3" fmla="*/ 2491620 w 3592833"/>
                <a:gd name="connsiteY3" fmla="*/ 523913 h 1032455"/>
                <a:gd name="connsiteX4" fmla="*/ 3076639 w 3592833"/>
                <a:gd name="connsiteY4" fmla="*/ 6 h 1032455"/>
                <a:gd name="connsiteX5" fmla="*/ 3592833 w 3592833"/>
                <a:gd name="connsiteY5" fmla="*/ 516200 h 1032455"/>
                <a:gd name="connsiteX6" fmla="*/ 3076639 w 3592833"/>
                <a:gd name="connsiteY6" fmla="*/ 1032394 h 1032455"/>
                <a:gd name="connsiteX7" fmla="*/ 2573227 w 3592833"/>
                <a:gd name="connsiteY7" fmla="*/ 725627 h 1032455"/>
                <a:gd name="connsiteX8" fmla="*/ 1990173 w 3592833"/>
                <a:gd name="connsiteY8" fmla="*/ 868044 h 1032455"/>
                <a:gd name="connsiteX9" fmla="*/ 1164268 w 3592833"/>
                <a:gd name="connsiteY9" fmla="*/ 838547 h 1032455"/>
                <a:gd name="connsiteX10" fmla="*/ 318695 w 3592833"/>
                <a:gd name="connsiteY10" fmla="*/ 671399 h 1032455"/>
                <a:gd name="connsiteX11" fmla="*/ 26043 w 3592833"/>
                <a:gd name="connsiteY11" fmla="*/ 553530 h 1032455"/>
                <a:gd name="connsiteX12" fmla="*/ 147827 w 3592833"/>
                <a:gd name="connsiteY12" fmla="*/ 396935 h 1032455"/>
                <a:gd name="connsiteX0" fmla="*/ 147827 w 3592833"/>
                <a:gd name="connsiteY0" fmla="*/ 396935 h 1032455"/>
                <a:gd name="connsiteX1" fmla="*/ 692318 w 3592833"/>
                <a:gd name="connsiteY1" fmla="*/ 533746 h 1032455"/>
                <a:gd name="connsiteX2" fmla="*/ 1577221 w 3592833"/>
                <a:gd name="connsiteY2" fmla="*/ 651734 h 1032455"/>
                <a:gd name="connsiteX3" fmla="*/ 2491620 w 3592833"/>
                <a:gd name="connsiteY3" fmla="*/ 523913 h 1032455"/>
                <a:gd name="connsiteX4" fmla="*/ 3076639 w 3592833"/>
                <a:gd name="connsiteY4" fmla="*/ 6 h 1032455"/>
                <a:gd name="connsiteX5" fmla="*/ 3592833 w 3592833"/>
                <a:gd name="connsiteY5" fmla="*/ 516200 h 1032455"/>
                <a:gd name="connsiteX6" fmla="*/ 3076639 w 3592833"/>
                <a:gd name="connsiteY6" fmla="*/ 1032394 h 1032455"/>
                <a:gd name="connsiteX7" fmla="*/ 2573227 w 3592833"/>
                <a:gd name="connsiteY7" fmla="*/ 725627 h 1032455"/>
                <a:gd name="connsiteX8" fmla="*/ 1990173 w 3592833"/>
                <a:gd name="connsiteY8" fmla="*/ 868044 h 1032455"/>
                <a:gd name="connsiteX9" fmla="*/ 1164268 w 3592833"/>
                <a:gd name="connsiteY9" fmla="*/ 838547 h 1032455"/>
                <a:gd name="connsiteX10" fmla="*/ 454976 w 3592833"/>
                <a:gd name="connsiteY10" fmla="*/ 704370 h 1032455"/>
                <a:gd name="connsiteX11" fmla="*/ 26043 w 3592833"/>
                <a:gd name="connsiteY11" fmla="*/ 553530 h 1032455"/>
                <a:gd name="connsiteX12" fmla="*/ 147827 w 3592833"/>
                <a:gd name="connsiteY12" fmla="*/ 396935 h 1032455"/>
                <a:gd name="connsiteX0" fmla="*/ 147827 w 3592833"/>
                <a:gd name="connsiteY0" fmla="*/ 396935 h 1032455"/>
                <a:gd name="connsiteX1" fmla="*/ 692318 w 3592833"/>
                <a:gd name="connsiteY1" fmla="*/ 533746 h 1032455"/>
                <a:gd name="connsiteX2" fmla="*/ 1577221 w 3592833"/>
                <a:gd name="connsiteY2" fmla="*/ 651734 h 1032455"/>
                <a:gd name="connsiteX3" fmla="*/ 2491620 w 3592833"/>
                <a:gd name="connsiteY3" fmla="*/ 523913 h 1032455"/>
                <a:gd name="connsiteX4" fmla="*/ 3076639 w 3592833"/>
                <a:gd name="connsiteY4" fmla="*/ 6 h 1032455"/>
                <a:gd name="connsiteX5" fmla="*/ 3592833 w 3592833"/>
                <a:gd name="connsiteY5" fmla="*/ 516200 h 1032455"/>
                <a:gd name="connsiteX6" fmla="*/ 3076639 w 3592833"/>
                <a:gd name="connsiteY6" fmla="*/ 1032394 h 1032455"/>
                <a:gd name="connsiteX7" fmla="*/ 2573227 w 3592833"/>
                <a:gd name="connsiteY7" fmla="*/ 725627 h 1032455"/>
                <a:gd name="connsiteX8" fmla="*/ 1990173 w 3592833"/>
                <a:gd name="connsiteY8" fmla="*/ 868044 h 1032455"/>
                <a:gd name="connsiteX9" fmla="*/ 1168664 w 3592833"/>
                <a:gd name="connsiteY9" fmla="*/ 847339 h 1032455"/>
                <a:gd name="connsiteX10" fmla="*/ 454976 w 3592833"/>
                <a:gd name="connsiteY10" fmla="*/ 704370 h 1032455"/>
                <a:gd name="connsiteX11" fmla="*/ 26043 w 3592833"/>
                <a:gd name="connsiteY11" fmla="*/ 553530 h 1032455"/>
                <a:gd name="connsiteX12" fmla="*/ 147827 w 3592833"/>
                <a:gd name="connsiteY12" fmla="*/ 396935 h 1032455"/>
                <a:gd name="connsiteX0" fmla="*/ 147827 w 3592833"/>
                <a:gd name="connsiteY0" fmla="*/ 396935 h 1032455"/>
                <a:gd name="connsiteX1" fmla="*/ 692318 w 3592833"/>
                <a:gd name="connsiteY1" fmla="*/ 533746 h 1032455"/>
                <a:gd name="connsiteX2" fmla="*/ 1577221 w 3592833"/>
                <a:gd name="connsiteY2" fmla="*/ 651734 h 1032455"/>
                <a:gd name="connsiteX3" fmla="*/ 2491620 w 3592833"/>
                <a:gd name="connsiteY3" fmla="*/ 523913 h 1032455"/>
                <a:gd name="connsiteX4" fmla="*/ 3076639 w 3592833"/>
                <a:gd name="connsiteY4" fmla="*/ 6 h 1032455"/>
                <a:gd name="connsiteX5" fmla="*/ 3592833 w 3592833"/>
                <a:gd name="connsiteY5" fmla="*/ 516200 h 1032455"/>
                <a:gd name="connsiteX6" fmla="*/ 3076639 w 3592833"/>
                <a:gd name="connsiteY6" fmla="*/ 1032394 h 1032455"/>
                <a:gd name="connsiteX7" fmla="*/ 2573227 w 3592833"/>
                <a:gd name="connsiteY7" fmla="*/ 725627 h 1032455"/>
                <a:gd name="connsiteX8" fmla="*/ 1990173 w 3592833"/>
                <a:gd name="connsiteY8" fmla="*/ 868044 h 1032455"/>
                <a:gd name="connsiteX9" fmla="*/ 1168664 w 3592833"/>
                <a:gd name="connsiteY9" fmla="*/ 847339 h 1032455"/>
                <a:gd name="connsiteX10" fmla="*/ 454976 w 3592833"/>
                <a:gd name="connsiteY10" fmla="*/ 704370 h 1032455"/>
                <a:gd name="connsiteX11" fmla="*/ 26043 w 3592833"/>
                <a:gd name="connsiteY11" fmla="*/ 553530 h 1032455"/>
                <a:gd name="connsiteX12" fmla="*/ 147827 w 3592833"/>
                <a:gd name="connsiteY12" fmla="*/ 396935 h 1032455"/>
                <a:gd name="connsiteX0" fmla="*/ 147827 w 3592833"/>
                <a:gd name="connsiteY0" fmla="*/ 396935 h 1032455"/>
                <a:gd name="connsiteX1" fmla="*/ 692318 w 3592833"/>
                <a:gd name="connsiteY1" fmla="*/ 533746 h 1032455"/>
                <a:gd name="connsiteX2" fmla="*/ 1577221 w 3592833"/>
                <a:gd name="connsiteY2" fmla="*/ 651734 h 1032455"/>
                <a:gd name="connsiteX3" fmla="*/ 2491620 w 3592833"/>
                <a:gd name="connsiteY3" fmla="*/ 523913 h 1032455"/>
                <a:gd name="connsiteX4" fmla="*/ 3076639 w 3592833"/>
                <a:gd name="connsiteY4" fmla="*/ 6 h 1032455"/>
                <a:gd name="connsiteX5" fmla="*/ 3592833 w 3592833"/>
                <a:gd name="connsiteY5" fmla="*/ 516200 h 1032455"/>
                <a:gd name="connsiteX6" fmla="*/ 3076639 w 3592833"/>
                <a:gd name="connsiteY6" fmla="*/ 1032394 h 1032455"/>
                <a:gd name="connsiteX7" fmla="*/ 2573227 w 3592833"/>
                <a:gd name="connsiteY7" fmla="*/ 725627 h 1032455"/>
                <a:gd name="connsiteX8" fmla="*/ 1990173 w 3592833"/>
                <a:gd name="connsiteY8" fmla="*/ 868044 h 1032455"/>
                <a:gd name="connsiteX9" fmla="*/ 1168664 w 3592833"/>
                <a:gd name="connsiteY9" fmla="*/ 847339 h 1032455"/>
                <a:gd name="connsiteX10" fmla="*/ 454976 w 3592833"/>
                <a:gd name="connsiteY10" fmla="*/ 704370 h 1032455"/>
                <a:gd name="connsiteX11" fmla="*/ 26043 w 3592833"/>
                <a:gd name="connsiteY11" fmla="*/ 553530 h 1032455"/>
                <a:gd name="connsiteX12" fmla="*/ 147827 w 3592833"/>
                <a:gd name="connsiteY12" fmla="*/ 396935 h 1032455"/>
                <a:gd name="connsiteX0" fmla="*/ 147827 w 3592833"/>
                <a:gd name="connsiteY0" fmla="*/ 396935 h 1032455"/>
                <a:gd name="connsiteX1" fmla="*/ 692318 w 3592833"/>
                <a:gd name="connsiteY1" fmla="*/ 533746 h 1032455"/>
                <a:gd name="connsiteX2" fmla="*/ 1577221 w 3592833"/>
                <a:gd name="connsiteY2" fmla="*/ 651734 h 1032455"/>
                <a:gd name="connsiteX3" fmla="*/ 2491620 w 3592833"/>
                <a:gd name="connsiteY3" fmla="*/ 523913 h 1032455"/>
                <a:gd name="connsiteX4" fmla="*/ 3076639 w 3592833"/>
                <a:gd name="connsiteY4" fmla="*/ 6 h 1032455"/>
                <a:gd name="connsiteX5" fmla="*/ 3592833 w 3592833"/>
                <a:gd name="connsiteY5" fmla="*/ 516200 h 1032455"/>
                <a:gd name="connsiteX6" fmla="*/ 3076639 w 3592833"/>
                <a:gd name="connsiteY6" fmla="*/ 1032394 h 1032455"/>
                <a:gd name="connsiteX7" fmla="*/ 2573227 w 3592833"/>
                <a:gd name="connsiteY7" fmla="*/ 725627 h 1032455"/>
                <a:gd name="connsiteX8" fmla="*/ 1990173 w 3592833"/>
                <a:gd name="connsiteY8" fmla="*/ 868044 h 1032455"/>
                <a:gd name="connsiteX9" fmla="*/ 1168664 w 3592833"/>
                <a:gd name="connsiteY9" fmla="*/ 847339 h 1032455"/>
                <a:gd name="connsiteX10" fmla="*/ 454976 w 3592833"/>
                <a:gd name="connsiteY10" fmla="*/ 704370 h 1032455"/>
                <a:gd name="connsiteX11" fmla="*/ 26043 w 3592833"/>
                <a:gd name="connsiteY11" fmla="*/ 553530 h 1032455"/>
                <a:gd name="connsiteX12" fmla="*/ 147827 w 3592833"/>
                <a:gd name="connsiteY12" fmla="*/ 396935 h 1032455"/>
                <a:gd name="connsiteX0" fmla="*/ 147827 w 3592833"/>
                <a:gd name="connsiteY0" fmla="*/ 396935 h 1032455"/>
                <a:gd name="connsiteX1" fmla="*/ 696714 w 3592833"/>
                <a:gd name="connsiteY1" fmla="*/ 540340 h 1032455"/>
                <a:gd name="connsiteX2" fmla="*/ 1577221 w 3592833"/>
                <a:gd name="connsiteY2" fmla="*/ 651734 h 1032455"/>
                <a:gd name="connsiteX3" fmla="*/ 2491620 w 3592833"/>
                <a:gd name="connsiteY3" fmla="*/ 523913 h 1032455"/>
                <a:gd name="connsiteX4" fmla="*/ 3076639 w 3592833"/>
                <a:gd name="connsiteY4" fmla="*/ 6 h 1032455"/>
                <a:gd name="connsiteX5" fmla="*/ 3592833 w 3592833"/>
                <a:gd name="connsiteY5" fmla="*/ 516200 h 1032455"/>
                <a:gd name="connsiteX6" fmla="*/ 3076639 w 3592833"/>
                <a:gd name="connsiteY6" fmla="*/ 1032394 h 1032455"/>
                <a:gd name="connsiteX7" fmla="*/ 2573227 w 3592833"/>
                <a:gd name="connsiteY7" fmla="*/ 725627 h 1032455"/>
                <a:gd name="connsiteX8" fmla="*/ 1990173 w 3592833"/>
                <a:gd name="connsiteY8" fmla="*/ 868044 h 1032455"/>
                <a:gd name="connsiteX9" fmla="*/ 1168664 w 3592833"/>
                <a:gd name="connsiteY9" fmla="*/ 847339 h 1032455"/>
                <a:gd name="connsiteX10" fmla="*/ 454976 w 3592833"/>
                <a:gd name="connsiteY10" fmla="*/ 704370 h 1032455"/>
                <a:gd name="connsiteX11" fmla="*/ 26043 w 3592833"/>
                <a:gd name="connsiteY11" fmla="*/ 553530 h 1032455"/>
                <a:gd name="connsiteX12" fmla="*/ 147827 w 3592833"/>
                <a:gd name="connsiteY12" fmla="*/ 396935 h 1032455"/>
                <a:gd name="connsiteX0" fmla="*/ 140690 w 3594488"/>
                <a:gd name="connsiteY0" fmla="*/ 390341 h 1032455"/>
                <a:gd name="connsiteX1" fmla="*/ 698369 w 3594488"/>
                <a:gd name="connsiteY1" fmla="*/ 540340 h 1032455"/>
                <a:gd name="connsiteX2" fmla="*/ 1578876 w 3594488"/>
                <a:gd name="connsiteY2" fmla="*/ 651734 h 1032455"/>
                <a:gd name="connsiteX3" fmla="*/ 2493275 w 3594488"/>
                <a:gd name="connsiteY3" fmla="*/ 523913 h 1032455"/>
                <a:gd name="connsiteX4" fmla="*/ 3078294 w 3594488"/>
                <a:gd name="connsiteY4" fmla="*/ 6 h 1032455"/>
                <a:gd name="connsiteX5" fmla="*/ 3594488 w 3594488"/>
                <a:gd name="connsiteY5" fmla="*/ 516200 h 1032455"/>
                <a:gd name="connsiteX6" fmla="*/ 3078294 w 3594488"/>
                <a:gd name="connsiteY6" fmla="*/ 1032394 h 1032455"/>
                <a:gd name="connsiteX7" fmla="*/ 2574882 w 3594488"/>
                <a:gd name="connsiteY7" fmla="*/ 725627 h 1032455"/>
                <a:gd name="connsiteX8" fmla="*/ 1991828 w 3594488"/>
                <a:gd name="connsiteY8" fmla="*/ 868044 h 1032455"/>
                <a:gd name="connsiteX9" fmla="*/ 1170319 w 3594488"/>
                <a:gd name="connsiteY9" fmla="*/ 847339 h 1032455"/>
                <a:gd name="connsiteX10" fmla="*/ 456631 w 3594488"/>
                <a:gd name="connsiteY10" fmla="*/ 704370 h 1032455"/>
                <a:gd name="connsiteX11" fmla="*/ 27698 w 3594488"/>
                <a:gd name="connsiteY11" fmla="*/ 553530 h 1032455"/>
                <a:gd name="connsiteX12" fmla="*/ 140690 w 3594488"/>
                <a:gd name="connsiteY12" fmla="*/ 390341 h 1032455"/>
                <a:gd name="connsiteX0" fmla="*/ 140690 w 3594488"/>
                <a:gd name="connsiteY0" fmla="*/ 390341 h 1032455"/>
                <a:gd name="connsiteX1" fmla="*/ 698369 w 3594488"/>
                <a:gd name="connsiteY1" fmla="*/ 540340 h 1032455"/>
                <a:gd name="connsiteX2" fmla="*/ 1578876 w 3594488"/>
                <a:gd name="connsiteY2" fmla="*/ 651734 h 1032455"/>
                <a:gd name="connsiteX3" fmla="*/ 2493275 w 3594488"/>
                <a:gd name="connsiteY3" fmla="*/ 523913 h 1032455"/>
                <a:gd name="connsiteX4" fmla="*/ 3078294 w 3594488"/>
                <a:gd name="connsiteY4" fmla="*/ 6 h 1032455"/>
                <a:gd name="connsiteX5" fmla="*/ 3594488 w 3594488"/>
                <a:gd name="connsiteY5" fmla="*/ 516200 h 1032455"/>
                <a:gd name="connsiteX6" fmla="*/ 3078294 w 3594488"/>
                <a:gd name="connsiteY6" fmla="*/ 1032394 h 1032455"/>
                <a:gd name="connsiteX7" fmla="*/ 2574882 w 3594488"/>
                <a:gd name="connsiteY7" fmla="*/ 725627 h 1032455"/>
                <a:gd name="connsiteX8" fmla="*/ 1991828 w 3594488"/>
                <a:gd name="connsiteY8" fmla="*/ 868044 h 1032455"/>
                <a:gd name="connsiteX9" fmla="*/ 1176913 w 3594488"/>
                <a:gd name="connsiteY9" fmla="*/ 853933 h 1032455"/>
                <a:gd name="connsiteX10" fmla="*/ 456631 w 3594488"/>
                <a:gd name="connsiteY10" fmla="*/ 704370 h 1032455"/>
                <a:gd name="connsiteX11" fmla="*/ 27698 w 3594488"/>
                <a:gd name="connsiteY11" fmla="*/ 553530 h 1032455"/>
                <a:gd name="connsiteX12" fmla="*/ 140690 w 3594488"/>
                <a:gd name="connsiteY12" fmla="*/ 390341 h 1032455"/>
                <a:gd name="connsiteX0" fmla="*/ 140690 w 3594488"/>
                <a:gd name="connsiteY0" fmla="*/ 390341 h 1032455"/>
                <a:gd name="connsiteX1" fmla="*/ 698369 w 3594488"/>
                <a:gd name="connsiteY1" fmla="*/ 540340 h 1032455"/>
                <a:gd name="connsiteX2" fmla="*/ 1578876 w 3594488"/>
                <a:gd name="connsiteY2" fmla="*/ 651734 h 1032455"/>
                <a:gd name="connsiteX3" fmla="*/ 2493275 w 3594488"/>
                <a:gd name="connsiteY3" fmla="*/ 523913 h 1032455"/>
                <a:gd name="connsiteX4" fmla="*/ 3078294 w 3594488"/>
                <a:gd name="connsiteY4" fmla="*/ 6 h 1032455"/>
                <a:gd name="connsiteX5" fmla="*/ 3594488 w 3594488"/>
                <a:gd name="connsiteY5" fmla="*/ 516200 h 1032455"/>
                <a:gd name="connsiteX6" fmla="*/ 3078294 w 3594488"/>
                <a:gd name="connsiteY6" fmla="*/ 1032394 h 1032455"/>
                <a:gd name="connsiteX7" fmla="*/ 2574882 w 3594488"/>
                <a:gd name="connsiteY7" fmla="*/ 725627 h 1032455"/>
                <a:gd name="connsiteX8" fmla="*/ 1952262 w 3594488"/>
                <a:gd name="connsiteY8" fmla="*/ 872440 h 1032455"/>
                <a:gd name="connsiteX9" fmla="*/ 1176913 w 3594488"/>
                <a:gd name="connsiteY9" fmla="*/ 853933 h 1032455"/>
                <a:gd name="connsiteX10" fmla="*/ 456631 w 3594488"/>
                <a:gd name="connsiteY10" fmla="*/ 704370 h 1032455"/>
                <a:gd name="connsiteX11" fmla="*/ 27698 w 3594488"/>
                <a:gd name="connsiteY11" fmla="*/ 553530 h 1032455"/>
                <a:gd name="connsiteX12" fmla="*/ 140690 w 3594488"/>
                <a:gd name="connsiteY12" fmla="*/ 390341 h 1032455"/>
                <a:gd name="connsiteX0" fmla="*/ 140690 w 3594488"/>
                <a:gd name="connsiteY0" fmla="*/ 390341 h 1032455"/>
                <a:gd name="connsiteX1" fmla="*/ 698369 w 3594488"/>
                <a:gd name="connsiteY1" fmla="*/ 540340 h 1032455"/>
                <a:gd name="connsiteX2" fmla="*/ 1578876 w 3594488"/>
                <a:gd name="connsiteY2" fmla="*/ 673715 h 1032455"/>
                <a:gd name="connsiteX3" fmla="*/ 2493275 w 3594488"/>
                <a:gd name="connsiteY3" fmla="*/ 523913 h 1032455"/>
                <a:gd name="connsiteX4" fmla="*/ 3078294 w 3594488"/>
                <a:gd name="connsiteY4" fmla="*/ 6 h 1032455"/>
                <a:gd name="connsiteX5" fmla="*/ 3594488 w 3594488"/>
                <a:gd name="connsiteY5" fmla="*/ 516200 h 1032455"/>
                <a:gd name="connsiteX6" fmla="*/ 3078294 w 3594488"/>
                <a:gd name="connsiteY6" fmla="*/ 1032394 h 1032455"/>
                <a:gd name="connsiteX7" fmla="*/ 2574882 w 3594488"/>
                <a:gd name="connsiteY7" fmla="*/ 725627 h 1032455"/>
                <a:gd name="connsiteX8" fmla="*/ 1952262 w 3594488"/>
                <a:gd name="connsiteY8" fmla="*/ 872440 h 1032455"/>
                <a:gd name="connsiteX9" fmla="*/ 1176913 w 3594488"/>
                <a:gd name="connsiteY9" fmla="*/ 853933 h 1032455"/>
                <a:gd name="connsiteX10" fmla="*/ 456631 w 3594488"/>
                <a:gd name="connsiteY10" fmla="*/ 704370 h 1032455"/>
                <a:gd name="connsiteX11" fmla="*/ 27698 w 3594488"/>
                <a:gd name="connsiteY11" fmla="*/ 553530 h 1032455"/>
                <a:gd name="connsiteX12" fmla="*/ 140690 w 3594488"/>
                <a:gd name="connsiteY12" fmla="*/ 390341 h 1032455"/>
                <a:gd name="connsiteX0" fmla="*/ 140690 w 3594488"/>
                <a:gd name="connsiteY0" fmla="*/ 390341 h 1032455"/>
                <a:gd name="connsiteX1" fmla="*/ 698369 w 3594488"/>
                <a:gd name="connsiteY1" fmla="*/ 540340 h 1032455"/>
                <a:gd name="connsiteX2" fmla="*/ 1578876 w 3594488"/>
                <a:gd name="connsiteY2" fmla="*/ 702290 h 1032455"/>
                <a:gd name="connsiteX3" fmla="*/ 2493275 w 3594488"/>
                <a:gd name="connsiteY3" fmla="*/ 523913 h 1032455"/>
                <a:gd name="connsiteX4" fmla="*/ 3078294 w 3594488"/>
                <a:gd name="connsiteY4" fmla="*/ 6 h 1032455"/>
                <a:gd name="connsiteX5" fmla="*/ 3594488 w 3594488"/>
                <a:gd name="connsiteY5" fmla="*/ 516200 h 1032455"/>
                <a:gd name="connsiteX6" fmla="*/ 3078294 w 3594488"/>
                <a:gd name="connsiteY6" fmla="*/ 1032394 h 1032455"/>
                <a:gd name="connsiteX7" fmla="*/ 2574882 w 3594488"/>
                <a:gd name="connsiteY7" fmla="*/ 725627 h 1032455"/>
                <a:gd name="connsiteX8" fmla="*/ 1952262 w 3594488"/>
                <a:gd name="connsiteY8" fmla="*/ 872440 h 1032455"/>
                <a:gd name="connsiteX9" fmla="*/ 1176913 w 3594488"/>
                <a:gd name="connsiteY9" fmla="*/ 853933 h 1032455"/>
                <a:gd name="connsiteX10" fmla="*/ 456631 w 3594488"/>
                <a:gd name="connsiteY10" fmla="*/ 704370 h 1032455"/>
                <a:gd name="connsiteX11" fmla="*/ 27698 w 3594488"/>
                <a:gd name="connsiteY11" fmla="*/ 553530 h 1032455"/>
                <a:gd name="connsiteX12" fmla="*/ 140690 w 3594488"/>
                <a:gd name="connsiteY12" fmla="*/ 390341 h 1032455"/>
                <a:gd name="connsiteX0" fmla="*/ 140690 w 3594488"/>
                <a:gd name="connsiteY0" fmla="*/ 390341 h 1032455"/>
                <a:gd name="connsiteX1" fmla="*/ 698369 w 3594488"/>
                <a:gd name="connsiteY1" fmla="*/ 540340 h 1032455"/>
                <a:gd name="connsiteX2" fmla="*/ 1587668 w 3594488"/>
                <a:gd name="connsiteY2" fmla="*/ 673715 h 1032455"/>
                <a:gd name="connsiteX3" fmla="*/ 2493275 w 3594488"/>
                <a:gd name="connsiteY3" fmla="*/ 523913 h 1032455"/>
                <a:gd name="connsiteX4" fmla="*/ 3078294 w 3594488"/>
                <a:gd name="connsiteY4" fmla="*/ 6 h 1032455"/>
                <a:gd name="connsiteX5" fmla="*/ 3594488 w 3594488"/>
                <a:gd name="connsiteY5" fmla="*/ 516200 h 1032455"/>
                <a:gd name="connsiteX6" fmla="*/ 3078294 w 3594488"/>
                <a:gd name="connsiteY6" fmla="*/ 1032394 h 1032455"/>
                <a:gd name="connsiteX7" fmla="*/ 2574882 w 3594488"/>
                <a:gd name="connsiteY7" fmla="*/ 725627 h 1032455"/>
                <a:gd name="connsiteX8" fmla="*/ 1952262 w 3594488"/>
                <a:gd name="connsiteY8" fmla="*/ 872440 h 1032455"/>
                <a:gd name="connsiteX9" fmla="*/ 1176913 w 3594488"/>
                <a:gd name="connsiteY9" fmla="*/ 853933 h 1032455"/>
                <a:gd name="connsiteX10" fmla="*/ 456631 w 3594488"/>
                <a:gd name="connsiteY10" fmla="*/ 704370 h 1032455"/>
                <a:gd name="connsiteX11" fmla="*/ 27698 w 3594488"/>
                <a:gd name="connsiteY11" fmla="*/ 553530 h 1032455"/>
                <a:gd name="connsiteX12" fmla="*/ 140690 w 3594488"/>
                <a:gd name="connsiteY12" fmla="*/ 390341 h 1032455"/>
                <a:gd name="connsiteX0" fmla="*/ 140690 w 3594488"/>
                <a:gd name="connsiteY0" fmla="*/ 390341 h 1032455"/>
                <a:gd name="connsiteX1" fmla="*/ 696171 w 3594488"/>
                <a:gd name="connsiteY1" fmla="*/ 564519 h 1032455"/>
                <a:gd name="connsiteX2" fmla="*/ 1587668 w 3594488"/>
                <a:gd name="connsiteY2" fmla="*/ 673715 h 1032455"/>
                <a:gd name="connsiteX3" fmla="*/ 2493275 w 3594488"/>
                <a:gd name="connsiteY3" fmla="*/ 523913 h 1032455"/>
                <a:gd name="connsiteX4" fmla="*/ 3078294 w 3594488"/>
                <a:gd name="connsiteY4" fmla="*/ 6 h 1032455"/>
                <a:gd name="connsiteX5" fmla="*/ 3594488 w 3594488"/>
                <a:gd name="connsiteY5" fmla="*/ 516200 h 1032455"/>
                <a:gd name="connsiteX6" fmla="*/ 3078294 w 3594488"/>
                <a:gd name="connsiteY6" fmla="*/ 1032394 h 1032455"/>
                <a:gd name="connsiteX7" fmla="*/ 2574882 w 3594488"/>
                <a:gd name="connsiteY7" fmla="*/ 725627 h 1032455"/>
                <a:gd name="connsiteX8" fmla="*/ 1952262 w 3594488"/>
                <a:gd name="connsiteY8" fmla="*/ 872440 h 1032455"/>
                <a:gd name="connsiteX9" fmla="*/ 1176913 w 3594488"/>
                <a:gd name="connsiteY9" fmla="*/ 853933 h 1032455"/>
                <a:gd name="connsiteX10" fmla="*/ 456631 w 3594488"/>
                <a:gd name="connsiteY10" fmla="*/ 704370 h 1032455"/>
                <a:gd name="connsiteX11" fmla="*/ 27698 w 3594488"/>
                <a:gd name="connsiteY11" fmla="*/ 553530 h 1032455"/>
                <a:gd name="connsiteX12" fmla="*/ 140690 w 3594488"/>
                <a:gd name="connsiteY12" fmla="*/ 390341 h 1032455"/>
                <a:gd name="connsiteX0" fmla="*/ 140690 w 3594488"/>
                <a:gd name="connsiteY0" fmla="*/ 390341 h 1032455"/>
                <a:gd name="connsiteX1" fmla="*/ 700567 w 3594488"/>
                <a:gd name="connsiteY1" fmla="*/ 553529 h 1032455"/>
                <a:gd name="connsiteX2" fmla="*/ 1587668 w 3594488"/>
                <a:gd name="connsiteY2" fmla="*/ 673715 h 1032455"/>
                <a:gd name="connsiteX3" fmla="*/ 2493275 w 3594488"/>
                <a:gd name="connsiteY3" fmla="*/ 523913 h 1032455"/>
                <a:gd name="connsiteX4" fmla="*/ 3078294 w 3594488"/>
                <a:gd name="connsiteY4" fmla="*/ 6 h 1032455"/>
                <a:gd name="connsiteX5" fmla="*/ 3594488 w 3594488"/>
                <a:gd name="connsiteY5" fmla="*/ 516200 h 1032455"/>
                <a:gd name="connsiteX6" fmla="*/ 3078294 w 3594488"/>
                <a:gd name="connsiteY6" fmla="*/ 1032394 h 1032455"/>
                <a:gd name="connsiteX7" fmla="*/ 2574882 w 3594488"/>
                <a:gd name="connsiteY7" fmla="*/ 725627 h 1032455"/>
                <a:gd name="connsiteX8" fmla="*/ 1952262 w 3594488"/>
                <a:gd name="connsiteY8" fmla="*/ 872440 h 1032455"/>
                <a:gd name="connsiteX9" fmla="*/ 1176913 w 3594488"/>
                <a:gd name="connsiteY9" fmla="*/ 853933 h 1032455"/>
                <a:gd name="connsiteX10" fmla="*/ 456631 w 3594488"/>
                <a:gd name="connsiteY10" fmla="*/ 704370 h 1032455"/>
                <a:gd name="connsiteX11" fmla="*/ 27698 w 3594488"/>
                <a:gd name="connsiteY11" fmla="*/ 553530 h 1032455"/>
                <a:gd name="connsiteX12" fmla="*/ 140690 w 3594488"/>
                <a:gd name="connsiteY12" fmla="*/ 390341 h 1032455"/>
                <a:gd name="connsiteX0" fmla="*/ 140690 w 3594488"/>
                <a:gd name="connsiteY0" fmla="*/ 390341 h 1032455"/>
                <a:gd name="connsiteX1" fmla="*/ 700567 w 3594488"/>
                <a:gd name="connsiteY1" fmla="*/ 553529 h 1032455"/>
                <a:gd name="connsiteX2" fmla="*/ 1587668 w 3594488"/>
                <a:gd name="connsiteY2" fmla="*/ 673715 h 1032455"/>
                <a:gd name="connsiteX3" fmla="*/ 2493275 w 3594488"/>
                <a:gd name="connsiteY3" fmla="*/ 523913 h 1032455"/>
                <a:gd name="connsiteX4" fmla="*/ 3078294 w 3594488"/>
                <a:gd name="connsiteY4" fmla="*/ 6 h 1032455"/>
                <a:gd name="connsiteX5" fmla="*/ 3594488 w 3594488"/>
                <a:gd name="connsiteY5" fmla="*/ 516200 h 1032455"/>
                <a:gd name="connsiteX6" fmla="*/ 3078294 w 3594488"/>
                <a:gd name="connsiteY6" fmla="*/ 1032394 h 1032455"/>
                <a:gd name="connsiteX7" fmla="*/ 2574882 w 3594488"/>
                <a:gd name="connsiteY7" fmla="*/ 725627 h 1032455"/>
                <a:gd name="connsiteX8" fmla="*/ 1952262 w 3594488"/>
                <a:gd name="connsiteY8" fmla="*/ 872440 h 1032455"/>
                <a:gd name="connsiteX9" fmla="*/ 1176913 w 3594488"/>
                <a:gd name="connsiteY9" fmla="*/ 853933 h 1032455"/>
                <a:gd name="connsiteX10" fmla="*/ 456631 w 3594488"/>
                <a:gd name="connsiteY10" fmla="*/ 704370 h 1032455"/>
                <a:gd name="connsiteX11" fmla="*/ 27698 w 3594488"/>
                <a:gd name="connsiteY11" fmla="*/ 553530 h 1032455"/>
                <a:gd name="connsiteX12" fmla="*/ 140690 w 3594488"/>
                <a:gd name="connsiteY12" fmla="*/ 390341 h 1032455"/>
                <a:gd name="connsiteX0" fmla="*/ 140690 w 3594488"/>
                <a:gd name="connsiteY0" fmla="*/ 390341 h 1032455"/>
                <a:gd name="connsiteX1" fmla="*/ 700567 w 3594488"/>
                <a:gd name="connsiteY1" fmla="*/ 553529 h 1032455"/>
                <a:gd name="connsiteX2" fmla="*/ 1587668 w 3594488"/>
                <a:gd name="connsiteY2" fmla="*/ 673715 h 1032455"/>
                <a:gd name="connsiteX3" fmla="*/ 2493275 w 3594488"/>
                <a:gd name="connsiteY3" fmla="*/ 523913 h 1032455"/>
                <a:gd name="connsiteX4" fmla="*/ 3078294 w 3594488"/>
                <a:gd name="connsiteY4" fmla="*/ 6 h 1032455"/>
                <a:gd name="connsiteX5" fmla="*/ 3594488 w 3594488"/>
                <a:gd name="connsiteY5" fmla="*/ 516200 h 1032455"/>
                <a:gd name="connsiteX6" fmla="*/ 3078294 w 3594488"/>
                <a:gd name="connsiteY6" fmla="*/ 1032394 h 1032455"/>
                <a:gd name="connsiteX7" fmla="*/ 2574882 w 3594488"/>
                <a:gd name="connsiteY7" fmla="*/ 725627 h 1032455"/>
                <a:gd name="connsiteX8" fmla="*/ 1952262 w 3594488"/>
                <a:gd name="connsiteY8" fmla="*/ 872440 h 1032455"/>
                <a:gd name="connsiteX9" fmla="*/ 1176913 w 3594488"/>
                <a:gd name="connsiteY9" fmla="*/ 853933 h 1032455"/>
                <a:gd name="connsiteX10" fmla="*/ 456631 w 3594488"/>
                <a:gd name="connsiteY10" fmla="*/ 704370 h 1032455"/>
                <a:gd name="connsiteX11" fmla="*/ 27698 w 3594488"/>
                <a:gd name="connsiteY11" fmla="*/ 553530 h 1032455"/>
                <a:gd name="connsiteX12" fmla="*/ 140690 w 3594488"/>
                <a:gd name="connsiteY12" fmla="*/ 390341 h 1032455"/>
                <a:gd name="connsiteX0" fmla="*/ 140690 w 3594488"/>
                <a:gd name="connsiteY0" fmla="*/ 390341 h 1032409"/>
                <a:gd name="connsiteX1" fmla="*/ 700567 w 3594488"/>
                <a:gd name="connsiteY1" fmla="*/ 553529 h 1032409"/>
                <a:gd name="connsiteX2" fmla="*/ 1587668 w 3594488"/>
                <a:gd name="connsiteY2" fmla="*/ 673715 h 1032409"/>
                <a:gd name="connsiteX3" fmla="*/ 2493275 w 3594488"/>
                <a:gd name="connsiteY3" fmla="*/ 523913 h 1032409"/>
                <a:gd name="connsiteX4" fmla="*/ 3078294 w 3594488"/>
                <a:gd name="connsiteY4" fmla="*/ 6 h 1032409"/>
                <a:gd name="connsiteX5" fmla="*/ 3594488 w 3594488"/>
                <a:gd name="connsiteY5" fmla="*/ 516200 h 1032409"/>
                <a:gd name="connsiteX6" fmla="*/ 3078294 w 3594488"/>
                <a:gd name="connsiteY6" fmla="*/ 1032394 h 1032409"/>
                <a:gd name="connsiteX7" fmla="*/ 2574882 w 3594488"/>
                <a:gd name="connsiteY7" fmla="*/ 725627 h 1032409"/>
                <a:gd name="connsiteX8" fmla="*/ 1952262 w 3594488"/>
                <a:gd name="connsiteY8" fmla="*/ 872440 h 1032409"/>
                <a:gd name="connsiteX9" fmla="*/ 1176913 w 3594488"/>
                <a:gd name="connsiteY9" fmla="*/ 853933 h 1032409"/>
                <a:gd name="connsiteX10" fmla="*/ 456631 w 3594488"/>
                <a:gd name="connsiteY10" fmla="*/ 704370 h 1032409"/>
                <a:gd name="connsiteX11" fmla="*/ 27698 w 3594488"/>
                <a:gd name="connsiteY11" fmla="*/ 553530 h 1032409"/>
                <a:gd name="connsiteX12" fmla="*/ 140690 w 3594488"/>
                <a:gd name="connsiteY12" fmla="*/ 390341 h 1032409"/>
                <a:gd name="connsiteX0" fmla="*/ 140690 w 3594488"/>
                <a:gd name="connsiteY0" fmla="*/ 390341 h 1032629"/>
                <a:gd name="connsiteX1" fmla="*/ 700567 w 3594488"/>
                <a:gd name="connsiteY1" fmla="*/ 553529 h 1032629"/>
                <a:gd name="connsiteX2" fmla="*/ 1587668 w 3594488"/>
                <a:gd name="connsiteY2" fmla="*/ 673715 h 1032629"/>
                <a:gd name="connsiteX3" fmla="*/ 2493275 w 3594488"/>
                <a:gd name="connsiteY3" fmla="*/ 523913 h 1032629"/>
                <a:gd name="connsiteX4" fmla="*/ 3078294 w 3594488"/>
                <a:gd name="connsiteY4" fmla="*/ 6 h 1032629"/>
                <a:gd name="connsiteX5" fmla="*/ 3594488 w 3594488"/>
                <a:gd name="connsiteY5" fmla="*/ 516200 h 1032629"/>
                <a:gd name="connsiteX6" fmla="*/ 3078294 w 3594488"/>
                <a:gd name="connsiteY6" fmla="*/ 1032394 h 1032629"/>
                <a:gd name="connsiteX7" fmla="*/ 2574882 w 3594488"/>
                <a:gd name="connsiteY7" fmla="*/ 725627 h 1032629"/>
                <a:gd name="connsiteX8" fmla="*/ 1952262 w 3594488"/>
                <a:gd name="connsiteY8" fmla="*/ 872440 h 1032629"/>
                <a:gd name="connsiteX9" fmla="*/ 1176913 w 3594488"/>
                <a:gd name="connsiteY9" fmla="*/ 853933 h 1032629"/>
                <a:gd name="connsiteX10" fmla="*/ 456631 w 3594488"/>
                <a:gd name="connsiteY10" fmla="*/ 704370 h 1032629"/>
                <a:gd name="connsiteX11" fmla="*/ 27698 w 3594488"/>
                <a:gd name="connsiteY11" fmla="*/ 553530 h 1032629"/>
                <a:gd name="connsiteX12" fmla="*/ 140690 w 3594488"/>
                <a:gd name="connsiteY12" fmla="*/ 390341 h 1032629"/>
                <a:gd name="connsiteX0" fmla="*/ 140690 w 3594488"/>
                <a:gd name="connsiteY0" fmla="*/ 390341 h 1032629"/>
                <a:gd name="connsiteX1" fmla="*/ 700567 w 3594488"/>
                <a:gd name="connsiteY1" fmla="*/ 553529 h 1032629"/>
                <a:gd name="connsiteX2" fmla="*/ 1587668 w 3594488"/>
                <a:gd name="connsiteY2" fmla="*/ 673715 h 1032629"/>
                <a:gd name="connsiteX3" fmla="*/ 2493275 w 3594488"/>
                <a:gd name="connsiteY3" fmla="*/ 523913 h 1032629"/>
                <a:gd name="connsiteX4" fmla="*/ 3078294 w 3594488"/>
                <a:gd name="connsiteY4" fmla="*/ 6 h 1032629"/>
                <a:gd name="connsiteX5" fmla="*/ 3594488 w 3594488"/>
                <a:gd name="connsiteY5" fmla="*/ 516200 h 1032629"/>
                <a:gd name="connsiteX6" fmla="*/ 3078294 w 3594488"/>
                <a:gd name="connsiteY6" fmla="*/ 1032394 h 1032629"/>
                <a:gd name="connsiteX7" fmla="*/ 2574882 w 3594488"/>
                <a:gd name="connsiteY7" fmla="*/ 725627 h 1032629"/>
                <a:gd name="connsiteX8" fmla="*/ 1952262 w 3594488"/>
                <a:gd name="connsiteY8" fmla="*/ 872440 h 1032629"/>
                <a:gd name="connsiteX9" fmla="*/ 1176913 w 3594488"/>
                <a:gd name="connsiteY9" fmla="*/ 853933 h 1032629"/>
                <a:gd name="connsiteX10" fmla="*/ 456631 w 3594488"/>
                <a:gd name="connsiteY10" fmla="*/ 704370 h 1032629"/>
                <a:gd name="connsiteX11" fmla="*/ 27698 w 3594488"/>
                <a:gd name="connsiteY11" fmla="*/ 553530 h 1032629"/>
                <a:gd name="connsiteX12" fmla="*/ 140690 w 3594488"/>
                <a:gd name="connsiteY12" fmla="*/ 390341 h 1032629"/>
                <a:gd name="connsiteX0" fmla="*/ 3594488 w 3685928"/>
                <a:gd name="connsiteY0" fmla="*/ 516200 h 1032629"/>
                <a:gd name="connsiteX1" fmla="*/ 3078294 w 3685928"/>
                <a:gd name="connsiteY1" fmla="*/ 1032394 h 1032629"/>
                <a:gd name="connsiteX2" fmla="*/ 2574882 w 3685928"/>
                <a:gd name="connsiteY2" fmla="*/ 725627 h 1032629"/>
                <a:gd name="connsiteX3" fmla="*/ 1952262 w 3685928"/>
                <a:gd name="connsiteY3" fmla="*/ 872440 h 1032629"/>
                <a:gd name="connsiteX4" fmla="*/ 1176913 w 3685928"/>
                <a:gd name="connsiteY4" fmla="*/ 853933 h 1032629"/>
                <a:gd name="connsiteX5" fmla="*/ 456631 w 3685928"/>
                <a:gd name="connsiteY5" fmla="*/ 704370 h 1032629"/>
                <a:gd name="connsiteX6" fmla="*/ 27698 w 3685928"/>
                <a:gd name="connsiteY6" fmla="*/ 553530 h 1032629"/>
                <a:gd name="connsiteX7" fmla="*/ 140690 w 3685928"/>
                <a:gd name="connsiteY7" fmla="*/ 390341 h 1032629"/>
                <a:gd name="connsiteX8" fmla="*/ 700567 w 3685928"/>
                <a:gd name="connsiteY8" fmla="*/ 553529 h 1032629"/>
                <a:gd name="connsiteX9" fmla="*/ 1587668 w 3685928"/>
                <a:gd name="connsiteY9" fmla="*/ 673715 h 1032629"/>
                <a:gd name="connsiteX10" fmla="*/ 2493275 w 3685928"/>
                <a:gd name="connsiteY10" fmla="*/ 523913 h 1032629"/>
                <a:gd name="connsiteX11" fmla="*/ 3078294 w 3685928"/>
                <a:gd name="connsiteY11" fmla="*/ 6 h 1032629"/>
                <a:gd name="connsiteX12" fmla="*/ 3685928 w 3685928"/>
                <a:gd name="connsiteY12" fmla="*/ 607640 h 1032629"/>
                <a:gd name="connsiteX0" fmla="*/ 3594488 w 3685928"/>
                <a:gd name="connsiteY0" fmla="*/ 516886 h 1033315"/>
                <a:gd name="connsiteX1" fmla="*/ 3078294 w 3685928"/>
                <a:gd name="connsiteY1" fmla="*/ 1033080 h 1033315"/>
                <a:gd name="connsiteX2" fmla="*/ 2574882 w 3685928"/>
                <a:gd name="connsiteY2" fmla="*/ 726313 h 1033315"/>
                <a:gd name="connsiteX3" fmla="*/ 1952262 w 3685928"/>
                <a:gd name="connsiteY3" fmla="*/ 873126 h 1033315"/>
                <a:gd name="connsiteX4" fmla="*/ 1176913 w 3685928"/>
                <a:gd name="connsiteY4" fmla="*/ 854619 h 1033315"/>
                <a:gd name="connsiteX5" fmla="*/ 456631 w 3685928"/>
                <a:gd name="connsiteY5" fmla="*/ 705056 h 1033315"/>
                <a:gd name="connsiteX6" fmla="*/ 27698 w 3685928"/>
                <a:gd name="connsiteY6" fmla="*/ 554216 h 1033315"/>
                <a:gd name="connsiteX7" fmla="*/ 140690 w 3685928"/>
                <a:gd name="connsiteY7" fmla="*/ 391027 h 1033315"/>
                <a:gd name="connsiteX8" fmla="*/ 700567 w 3685928"/>
                <a:gd name="connsiteY8" fmla="*/ 554215 h 1033315"/>
                <a:gd name="connsiteX9" fmla="*/ 1587668 w 3685928"/>
                <a:gd name="connsiteY9" fmla="*/ 674401 h 1033315"/>
                <a:gd name="connsiteX10" fmla="*/ 2493275 w 3685928"/>
                <a:gd name="connsiteY10" fmla="*/ 524599 h 1033315"/>
                <a:gd name="connsiteX11" fmla="*/ 3078294 w 3685928"/>
                <a:gd name="connsiteY11" fmla="*/ 692 h 1033315"/>
                <a:gd name="connsiteX12" fmla="*/ 3615929 w 3685928"/>
                <a:gd name="connsiteY12" fmla="*/ 417320 h 1033315"/>
                <a:gd name="connsiteX13" fmla="*/ 3685928 w 3685928"/>
                <a:gd name="connsiteY13" fmla="*/ 608326 h 1033315"/>
                <a:gd name="connsiteX0" fmla="*/ 3594488 w 3695248"/>
                <a:gd name="connsiteY0" fmla="*/ 516886 h 1033315"/>
                <a:gd name="connsiteX1" fmla="*/ 3078294 w 3695248"/>
                <a:gd name="connsiteY1" fmla="*/ 1033080 h 1033315"/>
                <a:gd name="connsiteX2" fmla="*/ 2574882 w 3695248"/>
                <a:gd name="connsiteY2" fmla="*/ 726313 h 1033315"/>
                <a:gd name="connsiteX3" fmla="*/ 1952262 w 3695248"/>
                <a:gd name="connsiteY3" fmla="*/ 873126 h 1033315"/>
                <a:gd name="connsiteX4" fmla="*/ 1176913 w 3695248"/>
                <a:gd name="connsiteY4" fmla="*/ 854619 h 1033315"/>
                <a:gd name="connsiteX5" fmla="*/ 456631 w 3695248"/>
                <a:gd name="connsiteY5" fmla="*/ 705056 h 1033315"/>
                <a:gd name="connsiteX6" fmla="*/ 27698 w 3695248"/>
                <a:gd name="connsiteY6" fmla="*/ 554216 h 1033315"/>
                <a:gd name="connsiteX7" fmla="*/ 140690 w 3695248"/>
                <a:gd name="connsiteY7" fmla="*/ 391027 h 1033315"/>
                <a:gd name="connsiteX8" fmla="*/ 700567 w 3695248"/>
                <a:gd name="connsiteY8" fmla="*/ 554215 h 1033315"/>
                <a:gd name="connsiteX9" fmla="*/ 1587668 w 3695248"/>
                <a:gd name="connsiteY9" fmla="*/ 674401 h 1033315"/>
                <a:gd name="connsiteX10" fmla="*/ 2493275 w 3695248"/>
                <a:gd name="connsiteY10" fmla="*/ 524599 h 1033315"/>
                <a:gd name="connsiteX11" fmla="*/ 3078294 w 3695248"/>
                <a:gd name="connsiteY11" fmla="*/ 692 h 1033315"/>
                <a:gd name="connsiteX12" fmla="*/ 3615929 w 3695248"/>
                <a:gd name="connsiteY12" fmla="*/ 417320 h 1033315"/>
                <a:gd name="connsiteX13" fmla="*/ 3685928 w 3695248"/>
                <a:gd name="connsiteY13" fmla="*/ 608326 h 1033315"/>
                <a:gd name="connsiteX0" fmla="*/ 3594488 w 4127741"/>
                <a:gd name="connsiteY0" fmla="*/ 516886 h 1033315"/>
                <a:gd name="connsiteX1" fmla="*/ 3078294 w 4127741"/>
                <a:gd name="connsiteY1" fmla="*/ 1033080 h 1033315"/>
                <a:gd name="connsiteX2" fmla="*/ 2574882 w 4127741"/>
                <a:gd name="connsiteY2" fmla="*/ 726313 h 1033315"/>
                <a:gd name="connsiteX3" fmla="*/ 1952262 w 4127741"/>
                <a:gd name="connsiteY3" fmla="*/ 873126 h 1033315"/>
                <a:gd name="connsiteX4" fmla="*/ 1176913 w 4127741"/>
                <a:gd name="connsiteY4" fmla="*/ 854619 h 1033315"/>
                <a:gd name="connsiteX5" fmla="*/ 456631 w 4127741"/>
                <a:gd name="connsiteY5" fmla="*/ 705056 h 1033315"/>
                <a:gd name="connsiteX6" fmla="*/ 27698 w 4127741"/>
                <a:gd name="connsiteY6" fmla="*/ 554216 h 1033315"/>
                <a:gd name="connsiteX7" fmla="*/ 140690 w 4127741"/>
                <a:gd name="connsiteY7" fmla="*/ 391027 h 1033315"/>
                <a:gd name="connsiteX8" fmla="*/ 700567 w 4127741"/>
                <a:gd name="connsiteY8" fmla="*/ 554215 h 1033315"/>
                <a:gd name="connsiteX9" fmla="*/ 1587668 w 4127741"/>
                <a:gd name="connsiteY9" fmla="*/ 674401 h 1033315"/>
                <a:gd name="connsiteX10" fmla="*/ 2493275 w 4127741"/>
                <a:gd name="connsiteY10" fmla="*/ 524599 h 1033315"/>
                <a:gd name="connsiteX11" fmla="*/ 3078294 w 4127741"/>
                <a:gd name="connsiteY11" fmla="*/ 692 h 1033315"/>
                <a:gd name="connsiteX12" fmla="*/ 3615929 w 4127741"/>
                <a:gd name="connsiteY12" fmla="*/ 417320 h 1033315"/>
                <a:gd name="connsiteX13" fmla="*/ 4127741 w 4127741"/>
                <a:gd name="connsiteY13" fmla="*/ 480838 h 1033315"/>
                <a:gd name="connsiteX0" fmla="*/ 3594488 w 4127741"/>
                <a:gd name="connsiteY0" fmla="*/ 516886 h 1040625"/>
                <a:gd name="connsiteX1" fmla="*/ 3593949 w 4127741"/>
                <a:gd name="connsiteY1" fmla="*/ 507441 h 1040625"/>
                <a:gd name="connsiteX2" fmla="*/ 3078294 w 4127741"/>
                <a:gd name="connsiteY2" fmla="*/ 1033080 h 1040625"/>
                <a:gd name="connsiteX3" fmla="*/ 2574882 w 4127741"/>
                <a:gd name="connsiteY3" fmla="*/ 726313 h 1040625"/>
                <a:gd name="connsiteX4" fmla="*/ 1952262 w 4127741"/>
                <a:gd name="connsiteY4" fmla="*/ 873126 h 1040625"/>
                <a:gd name="connsiteX5" fmla="*/ 1176913 w 4127741"/>
                <a:gd name="connsiteY5" fmla="*/ 854619 h 1040625"/>
                <a:gd name="connsiteX6" fmla="*/ 456631 w 4127741"/>
                <a:gd name="connsiteY6" fmla="*/ 705056 h 1040625"/>
                <a:gd name="connsiteX7" fmla="*/ 27698 w 4127741"/>
                <a:gd name="connsiteY7" fmla="*/ 554216 h 1040625"/>
                <a:gd name="connsiteX8" fmla="*/ 140690 w 4127741"/>
                <a:gd name="connsiteY8" fmla="*/ 391027 h 1040625"/>
                <a:gd name="connsiteX9" fmla="*/ 700567 w 4127741"/>
                <a:gd name="connsiteY9" fmla="*/ 554215 h 1040625"/>
                <a:gd name="connsiteX10" fmla="*/ 1587668 w 4127741"/>
                <a:gd name="connsiteY10" fmla="*/ 674401 h 1040625"/>
                <a:gd name="connsiteX11" fmla="*/ 2493275 w 4127741"/>
                <a:gd name="connsiteY11" fmla="*/ 524599 h 1040625"/>
                <a:gd name="connsiteX12" fmla="*/ 3078294 w 4127741"/>
                <a:gd name="connsiteY12" fmla="*/ 692 h 1040625"/>
                <a:gd name="connsiteX13" fmla="*/ 3615929 w 4127741"/>
                <a:gd name="connsiteY13" fmla="*/ 417320 h 1040625"/>
                <a:gd name="connsiteX14" fmla="*/ 4127741 w 4127741"/>
                <a:gd name="connsiteY14" fmla="*/ 480838 h 1040625"/>
                <a:gd name="connsiteX0" fmla="*/ 3594488 w 4127741"/>
                <a:gd name="connsiteY0" fmla="*/ 516886 h 1036325"/>
                <a:gd name="connsiteX1" fmla="*/ 3851124 w 4127741"/>
                <a:gd name="connsiteY1" fmla="*/ 599760 h 1036325"/>
                <a:gd name="connsiteX2" fmla="*/ 3078294 w 4127741"/>
                <a:gd name="connsiteY2" fmla="*/ 1033080 h 1036325"/>
                <a:gd name="connsiteX3" fmla="*/ 2574882 w 4127741"/>
                <a:gd name="connsiteY3" fmla="*/ 726313 h 1036325"/>
                <a:gd name="connsiteX4" fmla="*/ 1952262 w 4127741"/>
                <a:gd name="connsiteY4" fmla="*/ 873126 h 1036325"/>
                <a:gd name="connsiteX5" fmla="*/ 1176913 w 4127741"/>
                <a:gd name="connsiteY5" fmla="*/ 854619 h 1036325"/>
                <a:gd name="connsiteX6" fmla="*/ 456631 w 4127741"/>
                <a:gd name="connsiteY6" fmla="*/ 705056 h 1036325"/>
                <a:gd name="connsiteX7" fmla="*/ 27698 w 4127741"/>
                <a:gd name="connsiteY7" fmla="*/ 554216 h 1036325"/>
                <a:gd name="connsiteX8" fmla="*/ 140690 w 4127741"/>
                <a:gd name="connsiteY8" fmla="*/ 391027 h 1036325"/>
                <a:gd name="connsiteX9" fmla="*/ 700567 w 4127741"/>
                <a:gd name="connsiteY9" fmla="*/ 554215 h 1036325"/>
                <a:gd name="connsiteX10" fmla="*/ 1587668 w 4127741"/>
                <a:gd name="connsiteY10" fmla="*/ 674401 h 1036325"/>
                <a:gd name="connsiteX11" fmla="*/ 2493275 w 4127741"/>
                <a:gd name="connsiteY11" fmla="*/ 524599 h 1036325"/>
                <a:gd name="connsiteX12" fmla="*/ 3078294 w 4127741"/>
                <a:gd name="connsiteY12" fmla="*/ 692 h 1036325"/>
                <a:gd name="connsiteX13" fmla="*/ 3615929 w 4127741"/>
                <a:gd name="connsiteY13" fmla="*/ 417320 h 1036325"/>
                <a:gd name="connsiteX14" fmla="*/ 4127741 w 4127741"/>
                <a:gd name="connsiteY14" fmla="*/ 480838 h 1036325"/>
                <a:gd name="connsiteX0" fmla="*/ 4330844 w 4330844"/>
                <a:gd name="connsiteY0" fmla="*/ 736694 h 1036325"/>
                <a:gd name="connsiteX1" fmla="*/ 3851124 w 4330844"/>
                <a:gd name="connsiteY1" fmla="*/ 599760 h 1036325"/>
                <a:gd name="connsiteX2" fmla="*/ 3078294 w 4330844"/>
                <a:gd name="connsiteY2" fmla="*/ 1033080 h 1036325"/>
                <a:gd name="connsiteX3" fmla="*/ 2574882 w 4330844"/>
                <a:gd name="connsiteY3" fmla="*/ 726313 h 1036325"/>
                <a:gd name="connsiteX4" fmla="*/ 1952262 w 4330844"/>
                <a:gd name="connsiteY4" fmla="*/ 873126 h 1036325"/>
                <a:gd name="connsiteX5" fmla="*/ 1176913 w 4330844"/>
                <a:gd name="connsiteY5" fmla="*/ 854619 h 1036325"/>
                <a:gd name="connsiteX6" fmla="*/ 456631 w 4330844"/>
                <a:gd name="connsiteY6" fmla="*/ 705056 h 1036325"/>
                <a:gd name="connsiteX7" fmla="*/ 27698 w 4330844"/>
                <a:gd name="connsiteY7" fmla="*/ 554216 h 1036325"/>
                <a:gd name="connsiteX8" fmla="*/ 140690 w 4330844"/>
                <a:gd name="connsiteY8" fmla="*/ 391027 h 1036325"/>
                <a:gd name="connsiteX9" fmla="*/ 700567 w 4330844"/>
                <a:gd name="connsiteY9" fmla="*/ 554215 h 1036325"/>
                <a:gd name="connsiteX10" fmla="*/ 1587668 w 4330844"/>
                <a:gd name="connsiteY10" fmla="*/ 674401 h 1036325"/>
                <a:gd name="connsiteX11" fmla="*/ 2493275 w 4330844"/>
                <a:gd name="connsiteY11" fmla="*/ 524599 h 1036325"/>
                <a:gd name="connsiteX12" fmla="*/ 3078294 w 4330844"/>
                <a:gd name="connsiteY12" fmla="*/ 692 h 1036325"/>
                <a:gd name="connsiteX13" fmla="*/ 3615929 w 4330844"/>
                <a:gd name="connsiteY13" fmla="*/ 417320 h 1036325"/>
                <a:gd name="connsiteX14" fmla="*/ 4127741 w 4330844"/>
                <a:gd name="connsiteY14" fmla="*/ 480838 h 1036325"/>
                <a:gd name="connsiteX0" fmla="*/ 4330844 w 4330844"/>
                <a:gd name="connsiteY0" fmla="*/ 736694 h 1033856"/>
                <a:gd name="connsiteX1" fmla="*/ 3688467 w 4330844"/>
                <a:gd name="connsiteY1" fmla="*/ 672297 h 1033856"/>
                <a:gd name="connsiteX2" fmla="*/ 3078294 w 4330844"/>
                <a:gd name="connsiteY2" fmla="*/ 1033080 h 1033856"/>
                <a:gd name="connsiteX3" fmla="*/ 2574882 w 4330844"/>
                <a:gd name="connsiteY3" fmla="*/ 726313 h 1033856"/>
                <a:gd name="connsiteX4" fmla="*/ 1952262 w 4330844"/>
                <a:gd name="connsiteY4" fmla="*/ 873126 h 1033856"/>
                <a:gd name="connsiteX5" fmla="*/ 1176913 w 4330844"/>
                <a:gd name="connsiteY5" fmla="*/ 854619 h 1033856"/>
                <a:gd name="connsiteX6" fmla="*/ 456631 w 4330844"/>
                <a:gd name="connsiteY6" fmla="*/ 705056 h 1033856"/>
                <a:gd name="connsiteX7" fmla="*/ 27698 w 4330844"/>
                <a:gd name="connsiteY7" fmla="*/ 554216 h 1033856"/>
                <a:gd name="connsiteX8" fmla="*/ 140690 w 4330844"/>
                <a:gd name="connsiteY8" fmla="*/ 391027 h 1033856"/>
                <a:gd name="connsiteX9" fmla="*/ 700567 w 4330844"/>
                <a:gd name="connsiteY9" fmla="*/ 554215 h 1033856"/>
                <a:gd name="connsiteX10" fmla="*/ 1587668 w 4330844"/>
                <a:gd name="connsiteY10" fmla="*/ 674401 h 1033856"/>
                <a:gd name="connsiteX11" fmla="*/ 2493275 w 4330844"/>
                <a:gd name="connsiteY11" fmla="*/ 524599 h 1033856"/>
                <a:gd name="connsiteX12" fmla="*/ 3078294 w 4330844"/>
                <a:gd name="connsiteY12" fmla="*/ 692 h 1033856"/>
                <a:gd name="connsiteX13" fmla="*/ 3615929 w 4330844"/>
                <a:gd name="connsiteY13" fmla="*/ 417320 h 1033856"/>
                <a:gd name="connsiteX14" fmla="*/ 4127741 w 4330844"/>
                <a:gd name="connsiteY14" fmla="*/ 480838 h 1033856"/>
                <a:gd name="connsiteX0" fmla="*/ 4330844 w 4330844"/>
                <a:gd name="connsiteY0" fmla="*/ 736694 h 1034764"/>
                <a:gd name="connsiteX1" fmla="*/ 3640109 w 4330844"/>
                <a:gd name="connsiteY1" fmla="*/ 641524 h 1034764"/>
                <a:gd name="connsiteX2" fmla="*/ 3078294 w 4330844"/>
                <a:gd name="connsiteY2" fmla="*/ 1033080 h 1034764"/>
                <a:gd name="connsiteX3" fmla="*/ 2574882 w 4330844"/>
                <a:gd name="connsiteY3" fmla="*/ 726313 h 1034764"/>
                <a:gd name="connsiteX4" fmla="*/ 1952262 w 4330844"/>
                <a:gd name="connsiteY4" fmla="*/ 873126 h 1034764"/>
                <a:gd name="connsiteX5" fmla="*/ 1176913 w 4330844"/>
                <a:gd name="connsiteY5" fmla="*/ 854619 h 1034764"/>
                <a:gd name="connsiteX6" fmla="*/ 456631 w 4330844"/>
                <a:gd name="connsiteY6" fmla="*/ 705056 h 1034764"/>
                <a:gd name="connsiteX7" fmla="*/ 27698 w 4330844"/>
                <a:gd name="connsiteY7" fmla="*/ 554216 h 1034764"/>
                <a:gd name="connsiteX8" fmla="*/ 140690 w 4330844"/>
                <a:gd name="connsiteY8" fmla="*/ 391027 h 1034764"/>
                <a:gd name="connsiteX9" fmla="*/ 700567 w 4330844"/>
                <a:gd name="connsiteY9" fmla="*/ 554215 h 1034764"/>
                <a:gd name="connsiteX10" fmla="*/ 1587668 w 4330844"/>
                <a:gd name="connsiteY10" fmla="*/ 674401 h 1034764"/>
                <a:gd name="connsiteX11" fmla="*/ 2493275 w 4330844"/>
                <a:gd name="connsiteY11" fmla="*/ 524599 h 1034764"/>
                <a:gd name="connsiteX12" fmla="*/ 3078294 w 4330844"/>
                <a:gd name="connsiteY12" fmla="*/ 692 h 1034764"/>
                <a:gd name="connsiteX13" fmla="*/ 3615929 w 4330844"/>
                <a:gd name="connsiteY13" fmla="*/ 417320 h 1034764"/>
                <a:gd name="connsiteX14" fmla="*/ 4127741 w 4330844"/>
                <a:gd name="connsiteY14" fmla="*/ 480838 h 1034764"/>
                <a:gd name="connsiteX0" fmla="*/ 4330844 w 4330844"/>
                <a:gd name="connsiteY0" fmla="*/ 736694 h 1035302"/>
                <a:gd name="connsiteX1" fmla="*/ 3585157 w 4330844"/>
                <a:gd name="connsiteY1" fmla="*/ 626137 h 1035302"/>
                <a:gd name="connsiteX2" fmla="*/ 3078294 w 4330844"/>
                <a:gd name="connsiteY2" fmla="*/ 1033080 h 1035302"/>
                <a:gd name="connsiteX3" fmla="*/ 2574882 w 4330844"/>
                <a:gd name="connsiteY3" fmla="*/ 726313 h 1035302"/>
                <a:gd name="connsiteX4" fmla="*/ 1952262 w 4330844"/>
                <a:gd name="connsiteY4" fmla="*/ 873126 h 1035302"/>
                <a:gd name="connsiteX5" fmla="*/ 1176913 w 4330844"/>
                <a:gd name="connsiteY5" fmla="*/ 854619 h 1035302"/>
                <a:gd name="connsiteX6" fmla="*/ 456631 w 4330844"/>
                <a:gd name="connsiteY6" fmla="*/ 705056 h 1035302"/>
                <a:gd name="connsiteX7" fmla="*/ 27698 w 4330844"/>
                <a:gd name="connsiteY7" fmla="*/ 554216 h 1035302"/>
                <a:gd name="connsiteX8" fmla="*/ 140690 w 4330844"/>
                <a:gd name="connsiteY8" fmla="*/ 391027 h 1035302"/>
                <a:gd name="connsiteX9" fmla="*/ 700567 w 4330844"/>
                <a:gd name="connsiteY9" fmla="*/ 554215 h 1035302"/>
                <a:gd name="connsiteX10" fmla="*/ 1587668 w 4330844"/>
                <a:gd name="connsiteY10" fmla="*/ 674401 h 1035302"/>
                <a:gd name="connsiteX11" fmla="*/ 2493275 w 4330844"/>
                <a:gd name="connsiteY11" fmla="*/ 524599 h 1035302"/>
                <a:gd name="connsiteX12" fmla="*/ 3078294 w 4330844"/>
                <a:gd name="connsiteY12" fmla="*/ 692 h 1035302"/>
                <a:gd name="connsiteX13" fmla="*/ 3615929 w 4330844"/>
                <a:gd name="connsiteY13" fmla="*/ 417320 h 1035302"/>
                <a:gd name="connsiteX14" fmla="*/ 4127741 w 4330844"/>
                <a:gd name="connsiteY14" fmla="*/ 480838 h 1035302"/>
                <a:gd name="connsiteX0" fmla="*/ 4330844 w 4330844"/>
                <a:gd name="connsiteY0" fmla="*/ 736694 h 1034764"/>
                <a:gd name="connsiteX1" fmla="*/ 3567573 w 4330844"/>
                <a:gd name="connsiteY1" fmla="*/ 641524 h 1034764"/>
                <a:gd name="connsiteX2" fmla="*/ 3078294 w 4330844"/>
                <a:gd name="connsiteY2" fmla="*/ 1033080 h 1034764"/>
                <a:gd name="connsiteX3" fmla="*/ 2574882 w 4330844"/>
                <a:gd name="connsiteY3" fmla="*/ 726313 h 1034764"/>
                <a:gd name="connsiteX4" fmla="*/ 1952262 w 4330844"/>
                <a:gd name="connsiteY4" fmla="*/ 873126 h 1034764"/>
                <a:gd name="connsiteX5" fmla="*/ 1176913 w 4330844"/>
                <a:gd name="connsiteY5" fmla="*/ 854619 h 1034764"/>
                <a:gd name="connsiteX6" fmla="*/ 456631 w 4330844"/>
                <a:gd name="connsiteY6" fmla="*/ 705056 h 1034764"/>
                <a:gd name="connsiteX7" fmla="*/ 27698 w 4330844"/>
                <a:gd name="connsiteY7" fmla="*/ 554216 h 1034764"/>
                <a:gd name="connsiteX8" fmla="*/ 140690 w 4330844"/>
                <a:gd name="connsiteY8" fmla="*/ 391027 h 1034764"/>
                <a:gd name="connsiteX9" fmla="*/ 700567 w 4330844"/>
                <a:gd name="connsiteY9" fmla="*/ 554215 h 1034764"/>
                <a:gd name="connsiteX10" fmla="*/ 1587668 w 4330844"/>
                <a:gd name="connsiteY10" fmla="*/ 674401 h 1034764"/>
                <a:gd name="connsiteX11" fmla="*/ 2493275 w 4330844"/>
                <a:gd name="connsiteY11" fmla="*/ 524599 h 1034764"/>
                <a:gd name="connsiteX12" fmla="*/ 3078294 w 4330844"/>
                <a:gd name="connsiteY12" fmla="*/ 692 h 1034764"/>
                <a:gd name="connsiteX13" fmla="*/ 3615929 w 4330844"/>
                <a:gd name="connsiteY13" fmla="*/ 417320 h 1034764"/>
                <a:gd name="connsiteX14" fmla="*/ 4127741 w 4330844"/>
                <a:gd name="connsiteY14" fmla="*/ 480838 h 1034764"/>
                <a:gd name="connsiteX0" fmla="*/ 4330844 w 4330844"/>
                <a:gd name="connsiteY0" fmla="*/ 736694 h 1034620"/>
                <a:gd name="connsiteX1" fmla="*/ 3574167 w 4330844"/>
                <a:gd name="connsiteY1" fmla="*/ 645920 h 1034620"/>
                <a:gd name="connsiteX2" fmla="*/ 3078294 w 4330844"/>
                <a:gd name="connsiteY2" fmla="*/ 1033080 h 1034620"/>
                <a:gd name="connsiteX3" fmla="*/ 2574882 w 4330844"/>
                <a:gd name="connsiteY3" fmla="*/ 726313 h 1034620"/>
                <a:gd name="connsiteX4" fmla="*/ 1952262 w 4330844"/>
                <a:gd name="connsiteY4" fmla="*/ 873126 h 1034620"/>
                <a:gd name="connsiteX5" fmla="*/ 1176913 w 4330844"/>
                <a:gd name="connsiteY5" fmla="*/ 854619 h 1034620"/>
                <a:gd name="connsiteX6" fmla="*/ 456631 w 4330844"/>
                <a:gd name="connsiteY6" fmla="*/ 705056 h 1034620"/>
                <a:gd name="connsiteX7" fmla="*/ 27698 w 4330844"/>
                <a:gd name="connsiteY7" fmla="*/ 554216 h 1034620"/>
                <a:gd name="connsiteX8" fmla="*/ 140690 w 4330844"/>
                <a:gd name="connsiteY8" fmla="*/ 391027 h 1034620"/>
                <a:gd name="connsiteX9" fmla="*/ 700567 w 4330844"/>
                <a:gd name="connsiteY9" fmla="*/ 554215 h 1034620"/>
                <a:gd name="connsiteX10" fmla="*/ 1587668 w 4330844"/>
                <a:gd name="connsiteY10" fmla="*/ 674401 h 1034620"/>
                <a:gd name="connsiteX11" fmla="*/ 2493275 w 4330844"/>
                <a:gd name="connsiteY11" fmla="*/ 524599 h 1034620"/>
                <a:gd name="connsiteX12" fmla="*/ 3078294 w 4330844"/>
                <a:gd name="connsiteY12" fmla="*/ 692 h 1034620"/>
                <a:gd name="connsiteX13" fmla="*/ 3615929 w 4330844"/>
                <a:gd name="connsiteY13" fmla="*/ 417320 h 1034620"/>
                <a:gd name="connsiteX14" fmla="*/ 4127741 w 4330844"/>
                <a:gd name="connsiteY14" fmla="*/ 480838 h 1034620"/>
                <a:gd name="connsiteX0" fmla="*/ 4330844 w 4330844"/>
                <a:gd name="connsiteY0" fmla="*/ 736694 h 1034620"/>
                <a:gd name="connsiteX1" fmla="*/ 3574167 w 4330844"/>
                <a:gd name="connsiteY1" fmla="*/ 645920 h 1034620"/>
                <a:gd name="connsiteX2" fmla="*/ 3078294 w 4330844"/>
                <a:gd name="connsiteY2" fmla="*/ 1033080 h 1034620"/>
                <a:gd name="connsiteX3" fmla="*/ 2574882 w 4330844"/>
                <a:gd name="connsiteY3" fmla="*/ 726313 h 1034620"/>
                <a:gd name="connsiteX4" fmla="*/ 1952262 w 4330844"/>
                <a:gd name="connsiteY4" fmla="*/ 873126 h 1034620"/>
                <a:gd name="connsiteX5" fmla="*/ 1176913 w 4330844"/>
                <a:gd name="connsiteY5" fmla="*/ 854619 h 1034620"/>
                <a:gd name="connsiteX6" fmla="*/ 456631 w 4330844"/>
                <a:gd name="connsiteY6" fmla="*/ 705056 h 1034620"/>
                <a:gd name="connsiteX7" fmla="*/ 27698 w 4330844"/>
                <a:gd name="connsiteY7" fmla="*/ 554216 h 1034620"/>
                <a:gd name="connsiteX8" fmla="*/ 140690 w 4330844"/>
                <a:gd name="connsiteY8" fmla="*/ 391027 h 1034620"/>
                <a:gd name="connsiteX9" fmla="*/ 700567 w 4330844"/>
                <a:gd name="connsiteY9" fmla="*/ 554215 h 1034620"/>
                <a:gd name="connsiteX10" fmla="*/ 1587668 w 4330844"/>
                <a:gd name="connsiteY10" fmla="*/ 674401 h 1034620"/>
                <a:gd name="connsiteX11" fmla="*/ 2493275 w 4330844"/>
                <a:gd name="connsiteY11" fmla="*/ 524599 h 1034620"/>
                <a:gd name="connsiteX12" fmla="*/ 3078294 w 4330844"/>
                <a:gd name="connsiteY12" fmla="*/ 692 h 1034620"/>
                <a:gd name="connsiteX13" fmla="*/ 3615929 w 4330844"/>
                <a:gd name="connsiteY13" fmla="*/ 417320 h 1034620"/>
                <a:gd name="connsiteX14" fmla="*/ 4127741 w 4330844"/>
                <a:gd name="connsiteY14" fmla="*/ 480838 h 1034620"/>
                <a:gd name="connsiteX0" fmla="*/ 4330844 w 4330844"/>
                <a:gd name="connsiteY0" fmla="*/ 736694 h 1034620"/>
                <a:gd name="connsiteX1" fmla="*/ 3574167 w 4330844"/>
                <a:gd name="connsiteY1" fmla="*/ 645920 h 1034620"/>
                <a:gd name="connsiteX2" fmla="*/ 3078294 w 4330844"/>
                <a:gd name="connsiteY2" fmla="*/ 1033080 h 1034620"/>
                <a:gd name="connsiteX3" fmla="*/ 2574882 w 4330844"/>
                <a:gd name="connsiteY3" fmla="*/ 726313 h 1034620"/>
                <a:gd name="connsiteX4" fmla="*/ 1952262 w 4330844"/>
                <a:gd name="connsiteY4" fmla="*/ 873126 h 1034620"/>
                <a:gd name="connsiteX5" fmla="*/ 1176913 w 4330844"/>
                <a:gd name="connsiteY5" fmla="*/ 854619 h 1034620"/>
                <a:gd name="connsiteX6" fmla="*/ 456631 w 4330844"/>
                <a:gd name="connsiteY6" fmla="*/ 705056 h 1034620"/>
                <a:gd name="connsiteX7" fmla="*/ 27698 w 4330844"/>
                <a:gd name="connsiteY7" fmla="*/ 554216 h 1034620"/>
                <a:gd name="connsiteX8" fmla="*/ 140690 w 4330844"/>
                <a:gd name="connsiteY8" fmla="*/ 391027 h 1034620"/>
                <a:gd name="connsiteX9" fmla="*/ 700567 w 4330844"/>
                <a:gd name="connsiteY9" fmla="*/ 554215 h 1034620"/>
                <a:gd name="connsiteX10" fmla="*/ 1587668 w 4330844"/>
                <a:gd name="connsiteY10" fmla="*/ 674401 h 1034620"/>
                <a:gd name="connsiteX11" fmla="*/ 2493275 w 4330844"/>
                <a:gd name="connsiteY11" fmla="*/ 524599 h 1034620"/>
                <a:gd name="connsiteX12" fmla="*/ 3078294 w 4330844"/>
                <a:gd name="connsiteY12" fmla="*/ 692 h 1034620"/>
                <a:gd name="connsiteX13" fmla="*/ 3615929 w 4330844"/>
                <a:gd name="connsiteY13" fmla="*/ 417320 h 1034620"/>
                <a:gd name="connsiteX14" fmla="*/ 4127741 w 4330844"/>
                <a:gd name="connsiteY14" fmla="*/ 480838 h 1034620"/>
                <a:gd name="connsiteX0" fmla="*/ 4330844 w 4330844"/>
                <a:gd name="connsiteY0" fmla="*/ 736258 h 1034184"/>
                <a:gd name="connsiteX1" fmla="*/ 3574167 w 4330844"/>
                <a:gd name="connsiteY1" fmla="*/ 645484 h 1034184"/>
                <a:gd name="connsiteX2" fmla="*/ 3078294 w 4330844"/>
                <a:gd name="connsiteY2" fmla="*/ 1032644 h 1034184"/>
                <a:gd name="connsiteX3" fmla="*/ 2574882 w 4330844"/>
                <a:gd name="connsiteY3" fmla="*/ 725877 h 1034184"/>
                <a:gd name="connsiteX4" fmla="*/ 1952262 w 4330844"/>
                <a:gd name="connsiteY4" fmla="*/ 872690 h 1034184"/>
                <a:gd name="connsiteX5" fmla="*/ 1176913 w 4330844"/>
                <a:gd name="connsiteY5" fmla="*/ 854183 h 1034184"/>
                <a:gd name="connsiteX6" fmla="*/ 456631 w 4330844"/>
                <a:gd name="connsiteY6" fmla="*/ 704620 h 1034184"/>
                <a:gd name="connsiteX7" fmla="*/ 27698 w 4330844"/>
                <a:gd name="connsiteY7" fmla="*/ 553780 h 1034184"/>
                <a:gd name="connsiteX8" fmla="*/ 140690 w 4330844"/>
                <a:gd name="connsiteY8" fmla="*/ 390591 h 1034184"/>
                <a:gd name="connsiteX9" fmla="*/ 700567 w 4330844"/>
                <a:gd name="connsiteY9" fmla="*/ 553779 h 1034184"/>
                <a:gd name="connsiteX10" fmla="*/ 1587668 w 4330844"/>
                <a:gd name="connsiteY10" fmla="*/ 673965 h 1034184"/>
                <a:gd name="connsiteX11" fmla="*/ 2493275 w 4330844"/>
                <a:gd name="connsiteY11" fmla="*/ 524163 h 1034184"/>
                <a:gd name="connsiteX12" fmla="*/ 3078294 w 4330844"/>
                <a:gd name="connsiteY12" fmla="*/ 256 h 1034184"/>
                <a:gd name="connsiteX13" fmla="*/ 3569770 w 4330844"/>
                <a:gd name="connsiteY13" fmla="*/ 456449 h 1034184"/>
                <a:gd name="connsiteX14" fmla="*/ 4127741 w 4330844"/>
                <a:gd name="connsiteY14" fmla="*/ 480402 h 1034184"/>
                <a:gd name="connsiteX0" fmla="*/ 4330844 w 4330844"/>
                <a:gd name="connsiteY0" fmla="*/ 736663 h 1034589"/>
                <a:gd name="connsiteX1" fmla="*/ 3574167 w 4330844"/>
                <a:gd name="connsiteY1" fmla="*/ 645889 h 1034589"/>
                <a:gd name="connsiteX2" fmla="*/ 3078294 w 4330844"/>
                <a:gd name="connsiteY2" fmla="*/ 1033049 h 1034589"/>
                <a:gd name="connsiteX3" fmla="*/ 2574882 w 4330844"/>
                <a:gd name="connsiteY3" fmla="*/ 726282 h 1034589"/>
                <a:gd name="connsiteX4" fmla="*/ 1952262 w 4330844"/>
                <a:gd name="connsiteY4" fmla="*/ 873095 h 1034589"/>
                <a:gd name="connsiteX5" fmla="*/ 1176913 w 4330844"/>
                <a:gd name="connsiteY5" fmla="*/ 854588 h 1034589"/>
                <a:gd name="connsiteX6" fmla="*/ 456631 w 4330844"/>
                <a:gd name="connsiteY6" fmla="*/ 705025 h 1034589"/>
                <a:gd name="connsiteX7" fmla="*/ 27698 w 4330844"/>
                <a:gd name="connsiteY7" fmla="*/ 554185 h 1034589"/>
                <a:gd name="connsiteX8" fmla="*/ 140690 w 4330844"/>
                <a:gd name="connsiteY8" fmla="*/ 390996 h 1034589"/>
                <a:gd name="connsiteX9" fmla="*/ 700567 w 4330844"/>
                <a:gd name="connsiteY9" fmla="*/ 554184 h 1034589"/>
                <a:gd name="connsiteX10" fmla="*/ 1587668 w 4330844"/>
                <a:gd name="connsiteY10" fmla="*/ 674370 h 1034589"/>
                <a:gd name="connsiteX11" fmla="*/ 2493275 w 4330844"/>
                <a:gd name="connsiteY11" fmla="*/ 524568 h 1034589"/>
                <a:gd name="connsiteX12" fmla="*/ 3078294 w 4330844"/>
                <a:gd name="connsiteY12" fmla="*/ 661 h 1034589"/>
                <a:gd name="connsiteX13" fmla="*/ 3574166 w 4330844"/>
                <a:gd name="connsiteY13" fmla="*/ 419487 h 1034589"/>
                <a:gd name="connsiteX14" fmla="*/ 4127741 w 4330844"/>
                <a:gd name="connsiteY14" fmla="*/ 480807 h 1034589"/>
                <a:gd name="connsiteX0" fmla="*/ 4330844 w 4330844"/>
                <a:gd name="connsiteY0" fmla="*/ 736929 h 1034855"/>
                <a:gd name="connsiteX1" fmla="*/ 3574167 w 4330844"/>
                <a:gd name="connsiteY1" fmla="*/ 646155 h 1034855"/>
                <a:gd name="connsiteX2" fmla="*/ 3078294 w 4330844"/>
                <a:gd name="connsiteY2" fmla="*/ 1033315 h 1034855"/>
                <a:gd name="connsiteX3" fmla="*/ 2574882 w 4330844"/>
                <a:gd name="connsiteY3" fmla="*/ 726548 h 1034855"/>
                <a:gd name="connsiteX4" fmla="*/ 1952262 w 4330844"/>
                <a:gd name="connsiteY4" fmla="*/ 873361 h 1034855"/>
                <a:gd name="connsiteX5" fmla="*/ 1176913 w 4330844"/>
                <a:gd name="connsiteY5" fmla="*/ 854854 h 1034855"/>
                <a:gd name="connsiteX6" fmla="*/ 456631 w 4330844"/>
                <a:gd name="connsiteY6" fmla="*/ 705291 h 1034855"/>
                <a:gd name="connsiteX7" fmla="*/ 27698 w 4330844"/>
                <a:gd name="connsiteY7" fmla="*/ 554451 h 1034855"/>
                <a:gd name="connsiteX8" fmla="*/ 140690 w 4330844"/>
                <a:gd name="connsiteY8" fmla="*/ 391262 h 1034855"/>
                <a:gd name="connsiteX9" fmla="*/ 700567 w 4330844"/>
                <a:gd name="connsiteY9" fmla="*/ 554450 h 1034855"/>
                <a:gd name="connsiteX10" fmla="*/ 1587668 w 4330844"/>
                <a:gd name="connsiteY10" fmla="*/ 674636 h 1034855"/>
                <a:gd name="connsiteX11" fmla="*/ 2493275 w 4330844"/>
                <a:gd name="connsiteY11" fmla="*/ 524834 h 1034855"/>
                <a:gd name="connsiteX12" fmla="*/ 3078294 w 4330844"/>
                <a:gd name="connsiteY12" fmla="*/ 927 h 1034855"/>
                <a:gd name="connsiteX13" fmla="*/ 3574166 w 4330844"/>
                <a:gd name="connsiteY13" fmla="*/ 419753 h 1034855"/>
                <a:gd name="connsiteX14" fmla="*/ 4127741 w 4330844"/>
                <a:gd name="connsiteY14" fmla="*/ 481073 h 1034855"/>
                <a:gd name="connsiteX0" fmla="*/ 4330844 w 4330844"/>
                <a:gd name="connsiteY0" fmla="*/ 736929 h 1034855"/>
                <a:gd name="connsiteX1" fmla="*/ 3574167 w 4330844"/>
                <a:gd name="connsiteY1" fmla="*/ 646155 h 1034855"/>
                <a:gd name="connsiteX2" fmla="*/ 3078294 w 4330844"/>
                <a:gd name="connsiteY2" fmla="*/ 1033315 h 1034855"/>
                <a:gd name="connsiteX3" fmla="*/ 2574882 w 4330844"/>
                <a:gd name="connsiteY3" fmla="*/ 726548 h 1034855"/>
                <a:gd name="connsiteX4" fmla="*/ 1952262 w 4330844"/>
                <a:gd name="connsiteY4" fmla="*/ 873361 h 1034855"/>
                <a:gd name="connsiteX5" fmla="*/ 1176913 w 4330844"/>
                <a:gd name="connsiteY5" fmla="*/ 854854 h 1034855"/>
                <a:gd name="connsiteX6" fmla="*/ 456631 w 4330844"/>
                <a:gd name="connsiteY6" fmla="*/ 705291 h 1034855"/>
                <a:gd name="connsiteX7" fmla="*/ 27698 w 4330844"/>
                <a:gd name="connsiteY7" fmla="*/ 554451 h 1034855"/>
                <a:gd name="connsiteX8" fmla="*/ 140690 w 4330844"/>
                <a:gd name="connsiteY8" fmla="*/ 391262 h 1034855"/>
                <a:gd name="connsiteX9" fmla="*/ 700567 w 4330844"/>
                <a:gd name="connsiteY9" fmla="*/ 554450 h 1034855"/>
                <a:gd name="connsiteX10" fmla="*/ 1587668 w 4330844"/>
                <a:gd name="connsiteY10" fmla="*/ 674636 h 1034855"/>
                <a:gd name="connsiteX11" fmla="*/ 2493275 w 4330844"/>
                <a:gd name="connsiteY11" fmla="*/ 524834 h 1034855"/>
                <a:gd name="connsiteX12" fmla="*/ 3078294 w 4330844"/>
                <a:gd name="connsiteY12" fmla="*/ 927 h 1034855"/>
                <a:gd name="connsiteX13" fmla="*/ 3574166 w 4330844"/>
                <a:gd name="connsiteY13" fmla="*/ 419753 h 1034855"/>
                <a:gd name="connsiteX14" fmla="*/ 4127741 w 4330844"/>
                <a:gd name="connsiteY14" fmla="*/ 481073 h 1034855"/>
                <a:gd name="connsiteX0" fmla="*/ 4330844 w 4330844"/>
                <a:gd name="connsiteY0" fmla="*/ 736929 h 1034855"/>
                <a:gd name="connsiteX1" fmla="*/ 3574167 w 4330844"/>
                <a:gd name="connsiteY1" fmla="*/ 646155 h 1034855"/>
                <a:gd name="connsiteX2" fmla="*/ 3078294 w 4330844"/>
                <a:gd name="connsiteY2" fmla="*/ 1033315 h 1034855"/>
                <a:gd name="connsiteX3" fmla="*/ 2574882 w 4330844"/>
                <a:gd name="connsiteY3" fmla="*/ 726548 h 1034855"/>
                <a:gd name="connsiteX4" fmla="*/ 1952262 w 4330844"/>
                <a:gd name="connsiteY4" fmla="*/ 873361 h 1034855"/>
                <a:gd name="connsiteX5" fmla="*/ 1176913 w 4330844"/>
                <a:gd name="connsiteY5" fmla="*/ 854854 h 1034855"/>
                <a:gd name="connsiteX6" fmla="*/ 456631 w 4330844"/>
                <a:gd name="connsiteY6" fmla="*/ 705291 h 1034855"/>
                <a:gd name="connsiteX7" fmla="*/ 27698 w 4330844"/>
                <a:gd name="connsiteY7" fmla="*/ 554451 h 1034855"/>
                <a:gd name="connsiteX8" fmla="*/ 140690 w 4330844"/>
                <a:gd name="connsiteY8" fmla="*/ 391262 h 1034855"/>
                <a:gd name="connsiteX9" fmla="*/ 700567 w 4330844"/>
                <a:gd name="connsiteY9" fmla="*/ 554450 h 1034855"/>
                <a:gd name="connsiteX10" fmla="*/ 1587668 w 4330844"/>
                <a:gd name="connsiteY10" fmla="*/ 674636 h 1034855"/>
                <a:gd name="connsiteX11" fmla="*/ 2493275 w 4330844"/>
                <a:gd name="connsiteY11" fmla="*/ 524834 h 1034855"/>
                <a:gd name="connsiteX12" fmla="*/ 3078294 w 4330844"/>
                <a:gd name="connsiteY12" fmla="*/ 927 h 1034855"/>
                <a:gd name="connsiteX13" fmla="*/ 3574166 w 4330844"/>
                <a:gd name="connsiteY13" fmla="*/ 419753 h 1034855"/>
                <a:gd name="connsiteX14" fmla="*/ 4127741 w 4330844"/>
                <a:gd name="connsiteY14" fmla="*/ 481073 h 1034855"/>
                <a:gd name="connsiteX15" fmla="*/ 4125882 w 4330844"/>
                <a:gd name="connsiteY15" fmla="*/ 476904 h 1034855"/>
                <a:gd name="connsiteX0" fmla="*/ 4330844 w 4431415"/>
                <a:gd name="connsiteY0" fmla="*/ 736929 h 1034855"/>
                <a:gd name="connsiteX1" fmla="*/ 3574167 w 4431415"/>
                <a:gd name="connsiteY1" fmla="*/ 646155 h 1034855"/>
                <a:gd name="connsiteX2" fmla="*/ 3078294 w 4431415"/>
                <a:gd name="connsiteY2" fmla="*/ 1033315 h 1034855"/>
                <a:gd name="connsiteX3" fmla="*/ 2574882 w 4431415"/>
                <a:gd name="connsiteY3" fmla="*/ 726548 h 1034855"/>
                <a:gd name="connsiteX4" fmla="*/ 1952262 w 4431415"/>
                <a:gd name="connsiteY4" fmla="*/ 873361 h 1034855"/>
                <a:gd name="connsiteX5" fmla="*/ 1176913 w 4431415"/>
                <a:gd name="connsiteY5" fmla="*/ 854854 h 1034855"/>
                <a:gd name="connsiteX6" fmla="*/ 456631 w 4431415"/>
                <a:gd name="connsiteY6" fmla="*/ 705291 h 1034855"/>
                <a:gd name="connsiteX7" fmla="*/ 27698 w 4431415"/>
                <a:gd name="connsiteY7" fmla="*/ 554451 h 1034855"/>
                <a:gd name="connsiteX8" fmla="*/ 140690 w 4431415"/>
                <a:gd name="connsiteY8" fmla="*/ 391262 h 1034855"/>
                <a:gd name="connsiteX9" fmla="*/ 700567 w 4431415"/>
                <a:gd name="connsiteY9" fmla="*/ 554450 h 1034855"/>
                <a:gd name="connsiteX10" fmla="*/ 1587668 w 4431415"/>
                <a:gd name="connsiteY10" fmla="*/ 674636 h 1034855"/>
                <a:gd name="connsiteX11" fmla="*/ 2493275 w 4431415"/>
                <a:gd name="connsiteY11" fmla="*/ 524834 h 1034855"/>
                <a:gd name="connsiteX12" fmla="*/ 3078294 w 4431415"/>
                <a:gd name="connsiteY12" fmla="*/ 927 h 1034855"/>
                <a:gd name="connsiteX13" fmla="*/ 3574166 w 4431415"/>
                <a:gd name="connsiteY13" fmla="*/ 419753 h 1034855"/>
                <a:gd name="connsiteX14" fmla="*/ 4127741 w 4431415"/>
                <a:gd name="connsiteY14" fmla="*/ 481073 h 1034855"/>
                <a:gd name="connsiteX15" fmla="*/ 4431415 w 4431415"/>
                <a:gd name="connsiteY15" fmla="*/ 562629 h 1034855"/>
                <a:gd name="connsiteX0" fmla="*/ 4330844 w 4778711"/>
                <a:gd name="connsiteY0" fmla="*/ 736929 h 1034855"/>
                <a:gd name="connsiteX1" fmla="*/ 3574167 w 4778711"/>
                <a:gd name="connsiteY1" fmla="*/ 646155 h 1034855"/>
                <a:gd name="connsiteX2" fmla="*/ 3078294 w 4778711"/>
                <a:gd name="connsiteY2" fmla="*/ 1033315 h 1034855"/>
                <a:gd name="connsiteX3" fmla="*/ 2574882 w 4778711"/>
                <a:gd name="connsiteY3" fmla="*/ 726548 h 1034855"/>
                <a:gd name="connsiteX4" fmla="*/ 1952262 w 4778711"/>
                <a:gd name="connsiteY4" fmla="*/ 873361 h 1034855"/>
                <a:gd name="connsiteX5" fmla="*/ 1176913 w 4778711"/>
                <a:gd name="connsiteY5" fmla="*/ 854854 h 1034855"/>
                <a:gd name="connsiteX6" fmla="*/ 456631 w 4778711"/>
                <a:gd name="connsiteY6" fmla="*/ 705291 h 1034855"/>
                <a:gd name="connsiteX7" fmla="*/ 27698 w 4778711"/>
                <a:gd name="connsiteY7" fmla="*/ 554451 h 1034855"/>
                <a:gd name="connsiteX8" fmla="*/ 140690 w 4778711"/>
                <a:gd name="connsiteY8" fmla="*/ 391262 h 1034855"/>
                <a:gd name="connsiteX9" fmla="*/ 700567 w 4778711"/>
                <a:gd name="connsiteY9" fmla="*/ 554450 h 1034855"/>
                <a:gd name="connsiteX10" fmla="*/ 1587668 w 4778711"/>
                <a:gd name="connsiteY10" fmla="*/ 674636 h 1034855"/>
                <a:gd name="connsiteX11" fmla="*/ 2493275 w 4778711"/>
                <a:gd name="connsiteY11" fmla="*/ 524834 h 1034855"/>
                <a:gd name="connsiteX12" fmla="*/ 3078294 w 4778711"/>
                <a:gd name="connsiteY12" fmla="*/ 927 h 1034855"/>
                <a:gd name="connsiteX13" fmla="*/ 3574166 w 4778711"/>
                <a:gd name="connsiteY13" fmla="*/ 419753 h 1034855"/>
                <a:gd name="connsiteX14" fmla="*/ 4127741 w 4778711"/>
                <a:gd name="connsiteY14" fmla="*/ 481073 h 1034855"/>
                <a:gd name="connsiteX15" fmla="*/ 4778711 w 4778711"/>
                <a:gd name="connsiteY15" fmla="*/ 637363 h 1034855"/>
                <a:gd name="connsiteX0" fmla="*/ 4330844 w 4778711"/>
                <a:gd name="connsiteY0" fmla="*/ 736929 h 1034855"/>
                <a:gd name="connsiteX1" fmla="*/ 3574167 w 4778711"/>
                <a:gd name="connsiteY1" fmla="*/ 646155 h 1034855"/>
                <a:gd name="connsiteX2" fmla="*/ 3078294 w 4778711"/>
                <a:gd name="connsiteY2" fmla="*/ 1033315 h 1034855"/>
                <a:gd name="connsiteX3" fmla="*/ 2574882 w 4778711"/>
                <a:gd name="connsiteY3" fmla="*/ 726548 h 1034855"/>
                <a:gd name="connsiteX4" fmla="*/ 1952262 w 4778711"/>
                <a:gd name="connsiteY4" fmla="*/ 873361 h 1034855"/>
                <a:gd name="connsiteX5" fmla="*/ 1176913 w 4778711"/>
                <a:gd name="connsiteY5" fmla="*/ 854854 h 1034855"/>
                <a:gd name="connsiteX6" fmla="*/ 456631 w 4778711"/>
                <a:gd name="connsiteY6" fmla="*/ 705291 h 1034855"/>
                <a:gd name="connsiteX7" fmla="*/ 27698 w 4778711"/>
                <a:gd name="connsiteY7" fmla="*/ 554451 h 1034855"/>
                <a:gd name="connsiteX8" fmla="*/ 140690 w 4778711"/>
                <a:gd name="connsiteY8" fmla="*/ 391262 h 1034855"/>
                <a:gd name="connsiteX9" fmla="*/ 700567 w 4778711"/>
                <a:gd name="connsiteY9" fmla="*/ 554450 h 1034855"/>
                <a:gd name="connsiteX10" fmla="*/ 1587668 w 4778711"/>
                <a:gd name="connsiteY10" fmla="*/ 674636 h 1034855"/>
                <a:gd name="connsiteX11" fmla="*/ 2493275 w 4778711"/>
                <a:gd name="connsiteY11" fmla="*/ 524834 h 1034855"/>
                <a:gd name="connsiteX12" fmla="*/ 3078294 w 4778711"/>
                <a:gd name="connsiteY12" fmla="*/ 927 h 1034855"/>
                <a:gd name="connsiteX13" fmla="*/ 3574166 w 4778711"/>
                <a:gd name="connsiteY13" fmla="*/ 419753 h 1034855"/>
                <a:gd name="connsiteX14" fmla="*/ 4127741 w 4778711"/>
                <a:gd name="connsiteY14" fmla="*/ 481073 h 1034855"/>
                <a:gd name="connsiteX15" fmla="*/ 4778711 w 4778711"/>
                <a:gd name="connsiteY15" fmla="*/ 637363 h 1034855"/>
                <a:gd name="connsiteX0" fmla="*/ 4330844 w 4778711"/>
                <a:gd name="connsiteY0" fmla="*/ 736929 h 1034855"/>
                <a:gd name="connsiteX1" fmla="*/ 3574167 w 4778711"/>
                <a:gd name="connsiteY1" fmla="*/ 646155 h 1034855"/>
                <a:gd name="connsiteX2" fmla="*/ 3078294 w 4778711"/>
                <a:gd name="connsiteY2" fmla="*/ 1033315 h 1034855"/>
                <a:gd name="connsiteX3" fmla="*/ 2574882 w 4778711"/>
                <a:gd name="connsiteY3" fmla="*/ 726548 h 1034855"/>
                <a:gd name="connsiteX4" fmla="*/ 1952262 w 4778711"/>
                <a:gd name="connsiteY4" fmla="*/ 873361 h 1034855"/>
                <a:gd name="connsiteX5" fmla="*/ 1176913 w 4778711"/>
                <a:gd name="connsiteY5" fmla="*/ 854854 h 1034855"/>
                <a:gd name="connsiteX6" fmla="*/ 456631 w 4778711"/>
                <a:gd name="connsiteY6" fmla="*/ 705291 h 1034855"/>
                <a:gd name="connsiteX7" fmla="*/ 27698 w 4778711"/>
                <a:gd name="connsiteY7" fmla="*/ 554451 h 1034855"/>
                <a:gd name="connsiteX8" fmla="*/ 140690 w 4778711"/>
                <a:gd name="connsiteY8" fmla="*/ 391262 h 1034855"/>
                <a:gd name="connsiteX9" fmla="*/ 700567 w 4778711"/>
                <a:gd name="connsiteY9" fmla="*/ 554450 h 1034855"/>
                <a:gd name="connsiteX10" fmla="*/ 1587668 w 4778711"/>
                <a:gd name="connsiteY10" fmla="*/ 674636 h 1034855"/>
                <a:gd name="connsiteX11" fmla="*/ 2493275 w 4778711"/>
                <a:gd name="connsiteY11" fmla="*/ 524834 h 1034855"/>
                <a:gd name="connsiteX12" fmla="*/ 3078294 w 4778711"/>
                <a:gd name="connsiteY12" fmla="*/ 927 h 1034855"/>
                <a:gd name="connsiteX13" fmla="*/ 3574166 w 4778711"/>
                <a:gd name="connsiteY13" fmla="*/ 419753 h 1034855"/>
                <a:gd name="connsiteX14" fmla="*/ 4127741 w 4778711"/>
                <a:gd name="connsiteY14" fmla="*/ 481073 h 1034855"/>
                <a:gd name="connsiteX15" fmla="*/ 4778711 w 4778711"/>
                <a:gd name="connsiteY15" fmla="*/ 637363 h 1034855"/>
                <a:gd name="connsiteX0" fmla="*/ 4330844 w 4778711"/>
                <a:gd name="connsiteY0" fmla="*/ 736929 h 1034855"/>
                <a:gd name="connsiteX1" fmla="*/ 3574167 w 4778711"/>
                <a:gd name="connsiteY1" fmla="*/ 646155 h 1034855"/>
                <a:gd name="connsiteX2" fmla="*/ 3078294 w 4778711"/>
                <a:gd name="connsiteY2" fmla="*/ 1033315 h 1034855"/>
                <a:gd name="connsiteX3" fmla="*/ 2574882 w 4778711"/>
                <a:gd name="connsiteY3" fmla="*/ 726548 h 1034855"/>
                <a:gd name="connsiteX4" fmla="*/ 1952262 w 4778711"/>
                <a:gd name="connsiteY4" fmla="*/ 873361 h 1034855"/>
                <a:gd name="connsiteX5" fmla="*/ 1176913 w 4778711"/>
                <a:gd name="connsiteY5" fmla="*/ 854854 h 1034855"/>
                <a:gd name="connsiteX6" fmla="*/ 456631 w 4778711"/>
                <a:gd name="connsiteY6" fmla="*/ 705291 h 1034855"/>
                <a:gd name="connsiteX7" fmla="*/ 27698 w 4778711"/>
                <a:gd name="connsiteY7" fmla="*/ 554451 h 1034855"/>
                <a:gd name="connsiteX8" fmla="*/ 140690 w 4778711"/>
                <a:gd name="connsiteY8" fmla="*/ 391262 h 1034855"/>
                <a:gd name="connsiteX9" fmla="*/ 700567 w 4778711"/>
                <a:gd name="connsiteY9" fmla="*/ 554450 h 1034855"/>
                <a:gd name="connsiteX10" fmla="*/ 1587668 w 4778711"/>
                <a:gd name="connsiteY10" fmla="*/ 674636 h 1034855"/>
                <a:gd name="connsiteX11" fmla="*/ 2493275 w 4778711"/>
                <a:gd name="connsiteY11" fmla="*/ 524834 h 1034855"/>
                <a:gd name="connsiteX12" fmla="*/ 3078294 w 4778711"/>
                <a:gd name="connsiteY12" fmla="*/ 927 h 1034855"/>
                <a:gd name="connsiteX13" fmla="*/ 3574166 w 4778711"/>
                <a:gd name="connsiteY13" fmla="*/ 419753 h 1034855"/>
                <a:gd name="connsiteX14" fmla="*/ 4127741 w 4778711"/>
                <a:gd name="connsiteY14" fmla="*/ 481073 h 1034855"/>
                <a:gd name="connsiteX15" fmla="*/ 4778711 w 4778711"/>
                <a:gd name="connsiteY15" fmla="*/ 637363 h 1034855"/>
                <a:gd name="connsiteX0" fmla="*/ 4330844 w 4826931"/>
                <a:gd name="connsiteY0" fmla="*/ 736929 h 1034855"/>
                <a:gd name="connsiteX1" fmla="*/ 3574167 w 4826931"/>
                <a:gd name="connsiteY1" fmla="*/ 646155 h 1034855"/>
                <a:gd name="connsiteX2" fmla="*/ 3078294 w 4826931"/>
                <a:gd name="connsiteY2" fmla="*/ 1033315 h 1034855"/>
                <a:gd name="connsiteX3" fmla="*/ 2574882 w 4826931"/>
                <a:gd name="connsiteY3" fmla="*/ 726548 h 1034855"/>
                <a:gd name="connsiteX4" fmla="*/ 1952262 w 4826931"/>
                <a:gd name="connsiteY4" fmla="*/ 873361 h 1034855"/>
                <a:gd name="connsiteX5" fmla="*/ 1176913 w 4826931"/>
                <a:gd name="connsiteY5" fmla="*/ 854854 h 1034855"/>
                <a:gd name="connsiteX6" fmla="*/ 456631 w 4826931"/>
                <a:gd name="connsiteY6" fmla="*/ 705291 h 1034855"/>
                <a:gd name="connsiteX7" fmla="*/ 27698 w 4826931"/>
                <a:gd name="connsiteY7" fmla="*/ 554451 h 1034855"/>
                <a:gd name="connsiteX8" fmla="*/ 140690 w 4826931"/>
                <a:gd name="connsiteY8" fmla="*/ 391262 h 1034855"/>
                <a:gd name="connsiteX9" fmla="*/ 700567 w 4826931"/>
                <a:gd name="connsiteY9" fmla="*/ 554450 h 1034855"/>
                <a:gd name="connsiteX10" fmla="*/ 1587668 w 4826931"/>
                <a:gd name="connsiteY10" fmla="*/ 674636 h 1034855"/>
                <a:gd name="connsiteX11" fmla="*/ 2493275 w 4826931"/>
                <a:gd name="connsiteY11" fmla="*/ 524834 h 1034855"/>
                <a:gd name="connsiteX12" fmla="*/ 3078294 w 4826931"/>
                <a:gd name="connsiteY12" fmla="*/ 927 h 1034855"/>
                <a:gd name="connsiteX13" fmla="*/ 3574166 w 4826931"/>
                <a:gd name="connsiteY13" fmla="*/ 419753 h 1034855"/>
                <a:gd name="connsiteX14" fmla="*/ 4127741 w 4826931"/>
                <a:gd name="connsiteY14" fmla="*/ 481073 h 1034855"/>
                <a:gd name="connsiteX15" fmla="*/ 4778711 w 4826931"/>
                <a:gd name="connsiteY15" fmla="*/ 637363 h 1034855"/>
                <a:gd name="connsiteX16" fmla="*/ 4778711 w 4826931"/>
                <a:gd name="connsiteY16" fmla="*/ 635166 h 1034855"/>
                <a:gd name="connsiteX0" fmla="*/ 4330844 w 5174365"/>
                <a:gd name="connsiteY0" fmla="*/ 736929 h 1034855"/>
                <a:gd name="connsiteX1" fmla="*/ 3574167 w 5174365"/>
                <a:gd name="connsiteY1" fmla="*/ 646155 h 1034855"/>
                <a:gd name="connsiteX2" fmla="*/ 3078294 w 5174365"/>
                <a:gd name="connsiteY2" fmla="*/ 1033315 h 1034855"/>
                <a:gd name="connsiteX3" fmla="*/ 2574882 w 5174365"/>
                <a:gd name="connsiteY3" fmla="*/ 726548 h 1034855"/>
                <a:gd name="connsiteX4" fmla="*/ 1952262 w 5174365"/>
                <a:gd name="connsiteY4" fmla="*/ 873361 h 1034855"/>
                <a:gd name="connsiteX5" fmla="*/ 1176913 w 5174365"/>
                <a:gd name="connsiteY5" fmla="*/ 854854 h 1034855"/>
                <a:gd name="connsiteX6" fmla="*/ 456631 w 5174365"/>
                <a:gd name="connsiteY6" fmla="*/ 705291 h 1034855"/>
                <a:gd name="connsiteX7" fmla="*/ 27698 w 5174365"/>
                <a:gd name="connsiteY7" fmla="*/ 554451 h 1034855"/>
                <a:gd name="connsiteX8" fmla="*/ 140690 w 5174365"/>
                <a:gd name="connsiteY8" fmla="*/ 391262 h 1034855"/>
                <a:gd name="connsiteX9" fmla="*/ 700567 w 5174365"/>
                <a:gd name="connsiteY9" fmla="*/ 554450 h 1034855"/>
                <a:gd name="connsiteX10" fmla="*/ 1587668 w 5174365"/>
                <a:gd name="connsiteY10" fmla="*/ 674636 h 1034855"/>
                <a:gd name="connsiteX11" fmla="*/ 2493275 w 5174365"/>
                <a:gd name="connsiteY11" fmla="*/ 524834 h 1034855"/>
                <a:gd name="connsiteX12" fmla="*/ 3078294 w 5174365"/>
                <a:gd name="connsiteY12" fmla="*/ 927 h 1034855"/>
                <a:gd name="connsiteX13" fmla="*/ 3574166 w 5174365"/>
                <a:gd name="connsiteY13" fmla="*/ 419753 h 1034855"/>
                <a:gd name="connsiteX14" fmla="*/ 4127741 w 5174365"/>
                <a:gd name="connsiteY14" fmla="*/ 481073 h 1034855"/>
                <a:gd name="connsiteX15" fmla="*/ 4778711 w 5174365"/>
                <a:gd name="connsiteY15" fmla="*/ 637363 h 1034855"/>
                <a:gd name="connsiteX16" fmla="*/ 5174365 w 5174365"/>
                <a:gd name="connsiteY16" fmla="*/ 709901 h 1034855"/>
                <a:gd name="connsiteX0" fmla="*/ 4330844 w 5330428"/>
                <a:gd name="connsiteY0" fmla="*/ 736929 h 1034855"/>
                <a:gd name="connsiteX1" fmla="*/ 3574167 w 5330428"/>
                <a:gd name="connsiteY1" fmla="*/ 646155 h 1034855"/>
                <a:gd name="connsiteX2" fmla="*/ 3078294 w 5330428"/>
                <a:gd name="connsiteY2" fmla="*/ 1033315 h 1034855"/>
                <a:gd name="connsiteX3" fmla="*/ 2574882 w 5330428"/>
                <a:gd name="connsiteY3" fmla="*/ 726548 h 1034855"/>
                <a:gd name="connsiteX4" fmla="*/ 1952262 w 5330428"/>
                <a:gd name="connsiteY4" fmla="*/ 873361 h 1034855"/>
                <a:gd name="connsiteX5" fmla="*/ 1176913 w 5330428"/>
                <a:gd name="connsiteY5" fmla="*/ 854854 h 1034855"/>
                <a:gd name="connsiteX6" fmla="*/ 456631 w 5330428"/>
                <a:gd name="connsiteY6" fmla="*/ 705291 h 1034855"/>
                <a:gd name="connsiteX7" fmla="*/ 27698 w 5330428"/>
                <a:gd name="connsiteY7" fmla="*/ 554451 h 1034855"/>
                <a:gd name="connsiteX8" fmla="*/ 140690 w 5330428"/>
                <a:gd name="connsiteY8" fmla="*/ 391262 h 1034855"/>
                <a:gd name="connsiteX9" fmla="*/ 700567 w 5330428"/>
                <a:gd name="connsiteY9" fmla="*/ 554450 h 1034855"/>
                <a:gd name="connsiteX10" fmla="*/ 1587668 w 5330428"/>
                <a:gd name="connsiteY10" fmla="*/ 674636 h 1034855"/>
                <a:gd name="connsiteX11" fmla="*/ 2493275 w 5330428"/>
                <a:gd name="connsiteY11" fmla="*/ 524834 h 1034855"/>
                <a:gd name="connsiteX12" fmla="*/ 3078294 w 5330428"/>
                <a:gd name="connsiteY12" fmla="*/ 927 h 1034855"/>
                <a:gd name="connsiteX13" fmla="*/ 3574166 w 5330428"/>
                <a:gd name="connsiteY13" fmla="*/ 419753 h 1034855"/>
                <a:gd name="connsiteX14" fmla="*/ 4127741 w 5330428"/>
                <a:gd name="connsiteY14" fmla="*/ 481073 h 1034855"/>
                <a:gd name="connsiteX15" fmla="*/ 4778711 w 5330428"/>
                <a:gd name="connsiteY15" fmla="*/ 637363 h 1034855"/>
                <a:gd name="connsiteX16" fmla="*/ 5330428 w 5330428"/>
                <a:gd name="connsiteY16" fmla="*/ 738476 h 1034855"/>
                <a:gd name="connsiteX0" fmla="*/ 4330844 w 5330428"/>
                <a:gd name="connsiteY0" fmla="*/ 736929 h 1034855"/>
                <a:gd name="connsiteX1" fmla="*/ 4328104 w 5330428"/>
                <a:gd name="connsiteY1" fmla="*/ 734079 h 1034855"/>
                <a:gd name="connsiteX2" fmla="*/ 3574167 w 5330428"/>
                <a:gd name="connsiteY2" fmla="*/ 646155 h 1034855"/>
                <a:gd name="connsiteX3" fmla="*/ 3078294 w 5330428"/>
                <a:gd name="connsiteY3" fmla="*/ 1033315 h 1034855"/>
                <a:gd name="connsiteX4" fmla="*/ 2574882 w 5330428"/>
                <a:gd name="connsiteY4" fmla="*/ 726548 h 1034855"/>
                <a:gd name="connsiteX5" fmla="*/ 1952262 w 5330428"/>
                <a:gd name="connsiteY5" fmla="*/ 873361 h 1034855"/>
                <a:gd name="connsiteX6" fmla="*/ 1176913 w 5330428"/>
                <a:gd name="connsiteY6" fmla="*/ 854854 h 1034855"/>
                <a:gd name="connsiteX7" fmla="*/ 456631 w 5330428"/>
                <a:gd name="connsiteY7" fmla="*/ 705291 h 1034855"/>
                <a:gd name="connsiteX8" fmla="*/ 27698 w 5330428"/>
                <a:gd name="connsiteY8" fmla="*/ 554451 h 1034855"/>
                <a:gd name="connsiteX9" fmla="*/ 140690 w 5330428"/>
                <a:gd name="connsiteY9" fmla="*/ 391262 h 1034855"/>
                <a:gd name="connsiteX10" fmla="*/ 700567 w 5330428"/>
                <a:gd name="connsiteY10" fmla="*/ 554450 h 1034855"/>
                <a:gd name="connsiteX11" fmla="*/ 1587668 w 5330428"/>
                <a:gd name="connsiteY11" fmla="*/ 674636 h 1034855"/>
                <a:gd name="connsiteX12" fmla="*/ 2493275 w 5330428"/>
                <a:gd name="connsiteY12" fmla="*/ 524834 h 1034855"/>
                <a:gd name="connsiteX13" fmla="*/ 3078294 w 5330428"/>
                <a:gd name="connsiteY13" fmla="*/ 927 h 1034855"/>
                <a:gd name="connsiteX14" fmla="*/ 3574166 w 5330428"/>
                <a:gd name="connsiteY14" fmla="*/ 419753 h 1034855"/>
                <a:gd name="connsiteX15" fmla="*/ 4127741 w 5330428"/>
                <a:gd name="connsiteY15" fmla="*/ 481073 h 1034855"/>
                <a:gd name="connsiteX16" fmla="*/ 4778711 w 5330428"/>
                <a:gd name="connsiteY16" fmla="*/ 637363 h 1034855"/>
                <a:gd name="connsiteX17" fmla="*/ 5330428 w 5330428"/>
                <a:gd name="connsiteY17" fmla="*/ 738476 h 1034855"/>
                <a:gd name="connsiteX0" fmla="*/ 4330844 w 5330428"/>
                <a:gd name="connsiteY0" fmla="*/ 736929 h 1034855"/>
                <a:gd name="connsiteX1" fmla="*/ 4842454 w 5330428"/>
                <a:gd name="connsiteY1" fmla="*/ 854973 h 1034855"/>
                <a:gd name="connsiteX2" fmla="*/ 3574167 w 5330428"/>
                <a:gd name="connsiteY2" fmla="*/ 646155 h 1034855"/>
                <a:gd name="connsiteX3" fmla="*/ 3078294 w 5330428"/>
                <a:gd name="connsiteY3" fmla="*/ 1033315 h 1034855"/>
                <a:gd name="connsiteX4" fmla="*/ 2574882 w 5330428"/>
                <a:gd name="connsiteY4" fmla="*/ 726548 h 1034855"/>
                <a:gd name="connsiteX5" fmla="*/ 1952262 w 5330428"/>
                <a:gd name="connsiteY5" fmla="*/ 873361 h 1034855"/>
                <a:gd name="connsiteX6" fmla="*/ 1176913 w 5330428"/>
                <a:gd name="connsiteY6" fmla="*/ 854854 h 1034855"/>
                <a:gd name="connsiteX7" fmla="*/ 456631 w 5330428"/>
                <a:gd name="connsiteY7" fmla="*/ 705291 h 1034855"/>
                <a:gd name="connsiteX8" fmla="*/ 27698 w 5330428"/>
                <a:gd name="connsiteY8" fmla="*/ 554451 h 1034855"/>
                <a:gd name="connsiteX9" fmla="*/ 140690 w 5330428"/>
                <a:gd name="connsiteY9" fmla="*/ 391262 h 1034855"/>
                <a:gd name="connsiteX10" fmla="*/ 700567 w 5330428"/>
                <a:gd name="connsiteY10" fmla="*/ 554450 h 1034855"/>
                <a:gd name="connsiteX11" fmla="*/ 1587668 w 5330428"/>
                <a:gd name="connsiteY11" fmla="*/ 674636 h 1034855"/>
                <a:gd name="connsiteX12" fmla="*/ 2493275 w 5330428"/>
                <a:gd name="connsiteY12" fmla="*/ 524834 h 1034855"/>
                <a:gd name="connsiteX13" fmla="*/ 3078294 w 5330428"/>
                <a:gd name="connsiteY13" fmla="*/ 927 h 1034855"/>
                <a:gd name="connsiteX14" fmla="*/ 3574166 w 5330428"/>
                <a:gd name="connsiteY14" fmla="*/ 419753 h 1034855"/>
                <a:gd name="connsiteX15" fmla="*/ 4127741 w 5330428"/>
                <a:gd name="connsiteY15" fmla="*/ 481073 h 1034855"/>
                <a:gd name="connsiteX16" fmla="*/ 4778711 w 5330428"/>
                <a:gd name="connsiteY16" fmla="*/ 637363 h 1034855"/>
                <a:gd name="connsiteX17" fmla="*/ 5330428 w 5330428"/>
                <a:gd name="connsiteY17" fmla="*/ 738476 h 1034855"/>
                <a:gd name="connsiteX0" fmla="*/ 5126548 w 5330428"/>
                <a:gd name="connsiteY0" fmla="*/ 925963 h 1034855"/>
                <a:gd name="connsiteX1" fmla="*/ 4842454 w 5330428"/>
                <a:gd name="connsiteY1" fmla="*/ 854973 h 1034855"/>
                <a:gd name="connsiteX2" fmla="*/ 3574167 w 5330428"/>
                <a:gd name="connsiteY2" fmla="*/ 646155 h 1034855"/>
                <a:gd name="connsiteX3" fmla="*/ 3078294 w 5330428"/>
                <a:gd name="connsiteY3" fmla="*/ 1033315 h 1034855"/>
                <a:gd name="connsiteX4" fmla="*/ 2574882 w 5330428"/>
                <a:gd name="connsiteY4" fmla="*/ 726548 h 1034855"/>
                <a:gd name="connsiteX5" fmla="*/ 1952262 w 5330428"/>
                <a:gd name="connsiteY5" fmla="*/ 873361 h 1034855"/>
                <a:gd name="connsiteX6" fmla="*/ 1176913 w 5330428"/>
                <a:gd name="connsiteY6" fmla="*/ 854854 h 1034855"/>
                <a:gd name="connsiteX7" fmla="*/ 456631 w 5330428"/>
                <a:gd name="connsiteY7" fmla="*/ 705291 h 1034855"/>
                <a:gd name="connsiteX8" fmla="*/ 27698 w 5330428"/>
                <a:gd name="connsiteY8" fmla="*/ 554451 h 1034855"/>
                <a:gd name="connsiteX9" fmla="*/ 140690 w 5330428"/>
                <a:gd name="connsiteY9" fmla="*/ 391262 h 1034855"/>
                <a:gd name="connsiteX10" fmla="*/ 700567 w 5330428"/>
                <a:gd name="connsiteY10" fmla="*/ 554450 h 1034855"/>
                <a:gd name="connsiteX11" fmla="*/ 1587668 w 5330428"/>
                <a:gd name="connsiteY11" fmla="*/ 674636 h 1034855"/>
                <a:gd name="connsiteX12" fmla="*/ 2493275 w 5330428"/>
                <a:gd name="connsiteY12" fmla="*/ 524834 h 1034855"/>
                <a:gd name="connsiteX13" fmla="*/ 3078294 w 5330428"/>
                <a:gd name="connsiteY13" fmla="*/ 927 h 1034855"/>
                <a:gd name="connsiteX14" fmla="*/ 3574166 w 5330428"/>
                <a:gd name="connsiteY14" fmla="*/ 419753 h 1034855"/>
                <a:gd name="connsiteX15" fmla="*/ 4127741 w 5330428"/>
                <a:gd name="connsiteY15" fmla="*/ 481073 h 1034855"/>
                <a:gd name="connsiteX16" fmla="*/ 4778711 w 5330428"/>
                <a:gd name="connsiteY16" fmla="*/ 637363 h 1034855"/>
                <a:gd name="connsiteX17" fmla="*/ 5330428 w 5330428"/>
                <a:gd name="connsiteY17" fmla="*/ 738476 h 1034855"/>
                <a:gd name="connsiteX0" fmla="*/ 5126548 w 5330428"/>
                <a:gd name="connsiteY0" fmla="*/ 925963 h 1034855"/>
                <a:gd name="connsiteX1" fmla="*/ 4233587 w 5330428"/>
                <a:gd name="connsiteY1" fmla="*/ 720890 h 1034855"/>
                <a:gd name="connsiteX2" fmla="*/ 3574167 w 5330428"/>
                <a:gd name="connsiteY2" fmla="*/ 646155 h 1034855"/>
                <a:gd name="connsiteX3" fmla="*/ 3078294 w 5330428"/>
                <a:gd name="connsiteY3" fmla="*/ 1033315 h 1034855"/>
                <a:gd name="connsiteX4" fmla="*/ 2574882 w 5330428"/>
                <a:gd name="connsiteY4" fmla="*/ 726548 h 1034855"/>
                <a:gd name="connsiteX5" fmla="*/ 1952262 w 5330428"/>
                <a:gd name="connsiteY5" fmla="*/ 873361 h 1034855"/>
                <a:gd name="connsiteX6" fmla="*/ 1176913 w 5330428"/>
                <a:gd name="connsiteY6" fmla="*/ 854854 h 1034855"/>
                <a:gd name="connsiteX7" fmla="*/ 456631 w 5330428"/>
                <a:gd name="connsiteY7" fmla="*/ 705291 h 1034855"/>
                <a:gd name="connsiteX8" fmla="*/ 27698 w 5330428"/>
                <a:gd name="connsiteY8" fmla="*/ 554451 h 1034855"/>
                <a:gd name="connsiteX9" fmla="*/ 140690 w 5330428"/>
                <a:gd name="connsiteY9" fmla="*/ 391262 h 1034855"/>
                <a:gd name="connsiteX10" fmla="*/ 700567 w 5330428"/>
                <a:gd name="connsiteY10" fmla="*/ 554450 h 1034855"/>
                <a:gd name="connsiteX11" fmla="*/ 1587668 w 5330428"/>
                <a:gd name="connsiteY11" fmla="*/ 674636 h 1034855"/>
                <a:gd name="connsiteX12" fmla="*/ 2493275 w 5330428"/>
                <a:gd name="connsiteY12" fmla="*/ 524834 h 1034855"/>
                <a:gd name="connsiteX13" fmla="*/ 3078294 w 5330428"/>
                <a:gd name="connsiteY13" fmla="*/ 927 h 1034855"/>
                <a:gd name="connsiteX14" fmla="*/ 3574166 w 5330428"/>
                <a:gd name="connsiteY14" fmla="*/ 419753 h 1034855"/>
                <a:gd name="connsiteX15" fmla="*/ 4127741 w 5330428"/>
                <a:gd name="connsiteY15" fmla="*/ 481073 h 1034855"/>
                <a:gd name="connsiteX16" fmla="*/ 4778711 w 5330428"/>
                <a:gd name="connsiteY16" fmla="*/ 637363 h 1034855"/>
                <a:gd name="connsiteX17" fmla="*/ 5330428 w 5330428"/>
                <a:gd name="connsiteY17" fmla="*/ 738476 h 1034855"/>
                <a:gd name="connsiteX0" fmla="*/ 5126548 w 5330428"/>
                <a:gd name="connsiteY0" fmla="*/ 925963 h 1034855"/>
                <a:gd name="connsiteX1" fmla="*/ 4233587 w 5330428"/>
                <a:gd name="connsiteY1" fmla="*/ 720890 h 1034855"/>
                <a:gd name="connsiteX2" fmla="*/ 3574167 w 5330428"/>
                <a:gd name="connsiteY2" fmla="*/ 646155 h 1034855"/>
                <a:gd name="connsiteX3" fmla="*/ 3078294 w 5330428"/>
                <a:gd name="connsiteY3" fmla="*/ 1033315 h 1034855"/>
                <a:gd name="connsiteX4" fmla="*/ 2574882 w 5330428"/>
                <a:gd name="connsiteY4" fmla="*/ 726548 h 1034855"/>
                <a:gd name="connsiteX5" fmla="*/ 1952262 w 5330428"/>
                <a:gd name="connsiteY5" fmla="*/ 873361 h 1034855"/>
                <a:gd name="connsiteX6" fmla="*/ 1176913 w 5330428"/>
                <a:gd name="connsiteY6" fmla="*/ 854854 h 1034855"/>
                <a:gd name="connsiteX7" fmla="*/ 456631 w 5330428"/>
                <a:gd name="connsiteY7" fmla="*/ 705291 h 1034855"/>
                <a:gd name="connsiteX8" fmla="*/ 27698 w 5330428"/>
                <a:gd name="connsiteY8" fmla="*/ 554451 h 1034855"/>
                <a:gd name="connsiteX9" fmla="*/ 140690 w 5330428"/>
                <a:gd name="connsiteY9" fmla="*/ 391262 h 1034855"/>
                <a:gd name="connsiteX10" fmla="*/ 700567 w 5330428"/>
                <a:gd name="connsiteY10" fmla="*/ 554450 h 1034855"/>
                <a:gd name="connsiteX11" fmla="*/ 1587668 w 5330428"/>
                <a:gd name="connsiteY11" fmla="*/ 674636 h 1034855"/>
                <a:gd name="connsiteX12" fmla="*/ 2493275 w 5330428"/>
                <a:gd name="connsiteY12" fmla="*/ 524834 h 1034855"/>
                <a:gd name="connsiteX13" fmla="*/ 3078294 w 5330428"/>
                <a:gd name="connsiteY13" fmla="*/ 927 h 1034855"/>
                <a:gd name="connsiteX14" fmla="*/ 3574166 w 5330428"/>
                <a:gd name="connsiteY14" fmla="*/ 419753 h 1034855"/>
                <a:gd name="connsiteX15" fmla="*/ 4127741 w 5330428"/>
                <a:gd name="connsiteY15" fmla="*/ 481073 h 1034855"/>
                <a:gd name="connsiteX16" fmla="*/ 4778711 w 5330428"/>
                <a:gd name="connsiteY16" fmla="*/ 637363 h 1034855"/>
                <a:gd name="connsiteX17" fmla="*/ 5330428 w 5330428"/>
                <a:gd name="connsiteY17" fmla="*/ 738476 h 1034855"/>
                <a:gd name="connsiteX0" fmla="*/ 5126548 w 5330428"/>
                <a:gd name="connsiteY0" fmla="*/ 925963 h 1034855"/>
                <a:gd name="connsiteX1" fmla="*/ 4233587 w 5330428"/>
                <a:gd name="connsiteY1" fmla="*/ 720890 h 1034855"/>
                <a:gd name="connsiteX2" fmla="*/ 3574167 w 5330428"/>
                <a:gd name="connsiteY2" fmla="*/ 646155 h 1034855"/>
                <a:gd name="connsiteX3" fmla="*/ 3078294 w 5330428"/>
                <a:gd name="connsiteY3" fmla="*/ 1033315 h 1034855"/>
                <a:gd name="connsiteX4" fmla="*/ 2574882 w 5330428"/>
                <a:gd name="connsiteY4" fmla="*/ 726548 h 1034855"/>
                <a:gd name="connsiteX5" fmla="*/ 1952262 w 5330428"/>
                <a:gd name="connsiteY5" fmla="*/ 873361 h 1034855"/>
                <a:gd name="connsiteX6" fmla="*/ 1176913 w 5330428"/>
                <a:gd name="connsiteY6" fmla="*/ 854854 h 1034855"/>
                <a:gd name="connsiteX7" fmla="*/ 456631 w 5330428"/>
                <a:gd name="connsiteY7" fmla="*/ 705291 h 1034855"/>
                <a:gd name="connsiteX8" fmla="*/ 27698 w 5330428"/>
                <a:gd name="connsiteY8" fmla="*/ 554451 h 1034855"/>
                <a:gd name="connsiteX9" fmla="*/ 140690 w 5330428"/>
                <a:gd name="connsiteY9" fmla="*/ 391262 h 1034855"/>
                <a:gd name="connsiteX10" fmla="*/ 700567 w 5330428"/>
                <a:gd name="connsiteY10" fmla="*/ 554450 h 1034855"/>
                <a:gd name="connsiteX11" fmla="*/ 1587668 w 5330428"/>
                <a:gd name="connsiteY11" fmla="*/ 674636 h 1034855"/>
                <a:gd name="connsiteX12" fmla="*/ 2493275 w 5330428"/>
                <a:gd name="connsiteY12" fmla="*/ 524834 h 1034855"/>
                <a:gd name="connsiteX13" fmla="*/ 3078294 w 5330428"/>
                <a:gd name="connsiteY13" fmla="*/ 927 h 1034855"/>
                <a:gd name="connsiteX14" fmla="*/ 3574166 w 5330428"/>
                <a:gd name="connsiteY14" fmla="*/ 419753 h 1034855"/>
                <a:gd name="connsiteX15" fmla="*/ 4127741 w 5330428"/>
                <a:gd name="connsiteY15" fmla="*/ 481073 h 1034855"/>
                <a:gd name="connsiteX16" fmla="*/ 4778711 w 5330428"/>
                <a:gd name="connsiteY16" fmla="*/ 637363 h 1034855"/>
                <a:gd name="connsiteX17" fmla="*/ 5330428 w 5330428"/>
                <a:gd name="connsiteY17" fmla="*/ 738476 h 1034855"/>
                <a:gd name="connsiteX0" fmla="*/ 5126548 w 5330428"/>
                <a:gd name="connsiteY0" fmla="*/ 925963 h 1034855"/>
                <a:gd name="connsiteX1" fmla="*/ 4233587 w 5330428"/>
                <a:gd name="connsiteY1" fmla="*/ 720890 h 1034855"/>
                <a:gd name="connsiteX2" fmla="*/ 3574167 w 5330428"/>
                <a:gd name="connsiteY2" fmla="*/ 646155 h 1034855"/>
                <a:gd name="connsiteX3" fmla="*/ 3078294 w 5330428"/>
                <a:gd name="connsiteY3" fmla="*/ 1033315 h 1034855"/>
                <a:gd name="connsiteX4" fmla="*/ 2574882 w 5330428"/>
                <a:gd name="connsiteY4" fmla="*/ 726548 h 1034855"/>
                <a:gd name="connsiteX5" fmla="*/ 1952262 w 5330428"/>
                <a:gd name="connsiteY5" fmla="*/ 873361 h 1034855"/>
                <a:gd name="connsiteX6" fmla="*/ 1176913 w 5330428"/>
                <a:gd name="connsiteY6" fmla="*/ 854854 h 1034855"/>
                <a:gd name="connsiteX7" fmla="*/ 456631 w 5330428"/>
                <a:gd name="connsiteY7" fmla="*/ 705291 h 1034855"/>
                <a:gd name="connsiteX8" fmla="*/ 27698 w 5330428"/>
                <a:gd name="connsiteY8" fmla="*/ 554451 h 1034855"/>
                <a:gd name="connsiteX9" fmla="*/ 140690 w 5330428"/>
                <a:gd name="connsiteY9" fmla="*/ 391262 h 1034855"/>
                <a:gd name="connsiteX10" fmla="*/ 700567 w 5330428"/>
                <a:gd name="connsiteY10" fmla="*/ 554450 h 1034855"/>
                <a:gd name="connsiteX11" fmla="*/ 1587668 w 5330428"/>
                <a:gd name="connsiteY11" fmla="*/ 674636 h 1034855"/>
                <a:gd name="connsiteX12" fmla="*/ 2493275 w 5330428"/>
                <a:gd name="connsiteY12" fmla="*/ 524834 h 1034855"/>
                <a:gd name="connsiteX13" fmla="*/ 3078294 w 5330428"/>
                <a:gd name="connsiteY13" fmla="*/ 927 h 1034855"/>
                <a:gd name="connsiteX14" fmla="*/ 3574166 w 5330428"/>
                <a:gd name="connsiteY14" fmla="*/ 419753 h 1034855"/>
                <a:gd name="connsiteX15" fmla="*/ 4127741 w 5330428"/>
                <a:gd name="connsiteY15" fmla="*/ 481073 h 1034855"/>
                <a:gd name="connsiteX16" fmla="*/ 4778711 w 5330428"/>
                <a:gd name="connsiteY16" fmla="*/ 637363 h 1034855"/>
                <a:gd name="connsiteX17" fmla="*/ 5330428 w 5330428"/>
                <a:gd name="connsiteY17" fmla="*/ 738476 h 1034855"/>
                <a:gd name="connsiteX0" fmla="*/ 5126548 w 5330428"/>
                <a:gd name="connsiteY0" fmla="*/ 925963 h 1034855"/>
                <a:gd name="connsiteX1" fmla="*/ 4251171 w 5330428"/>
                <a:gd name="connsiteY1" fmla="*/ 720890 h 1034855"/>
                <a:gd name="connsiteX2" fmla="*/ 3574167 w 5330428"/>
                <a:gd name="connsiteY2" fmla="*/ 646155 h 1034855"/>
                <a:gd name="connsiteX3" fmla="*/ 3078294 w 5330428"/>
                <a:gd name="connsiteY3" fmla="*/ 1033315 h 1034855"/>
                <a:gd name="connsiteX4" fmla="*/ 2574882 w 5330428"/>
                <a:gd name="connsiteY4" fmla="*/ 726548 h 1034855"/>
                <a:gd name="connsiteX5" fmla="*/ 1952262 w 5330428"/>
                <a:gd name="connsiteY5" fmla="*/ 873361 h 1034855"/>
                <a:gd name="connsiteX6" fmla="*/ 1176913 w 5330428"/>
                <a:gd name="connsiteY6" fmla="*/ 854854 h 1034855"/>
                <a:gd name="connsiteX7" fmla="*/ 456631 w 5330428"/>
                <a:gd name="connsiteY7" fmla="*/ 705291 h 1034855"/>
                <a:gd name="connsiteX8" fmla="*/ 27698 w 5330428"/>
                <a:gd name="connsiteY8" fmla="*/ 554451 h 1034855"/>
                <a:gd name="connsiteX9" fmla="*/ 140690 w 5330428"/>
                <a:gd name="connsiteY9" fmla="*/ 391262 h 1034855"/>
                <a:gd name="connsiteX10" fmla="*/ 700567 w 5330428"/>
                <a:gd name="connsiteY10" fmla="*/ 554450 h 1034855"/>
                <a:gd name="connsiteX11" fmla="*/ 1587668 w 5330428"/>
                <a:gd name="connsiteY11" fmla="*/ 674636 h 1034855"/>
                <a:gd name="connsiteX12" fmla="*/ 2493275 w 5330428"/>
                <a:gd name="connsiteY12" fmla="*/ 524834 h 1034855"/>
                <a:gd name="connsiteX13" fmla="*/ 3078294 w 5330428"/>
                <a:gd name="connsiteY13" fmla="*/ 927 h 1034855"/>
                <a:gd name="connsiteX14" fmla="*/ 3574166 w 5330428"/>
                <a:gd name="connsiteY14" fmla="*/ 419753 h 1034855"/>
                <a:gd name="connsiteX15" fmla="*/ 4127741 w 5330428"/>
                <a:gd name="connsiteY15" fmla="*/ 481073 h 1034855"/>
                <a:gd name="connsiteX16" fmla="*/ 4778711 w 5330428"/>
                <a:gd name="connsiteY16" fmla="*/ 637363 h 1034855"/>
                <a:gd name="connsiteX17" fmla="*/ 5330428 w 5330428"/>
                <a:gd name="connsiteY17" fmla="*/ 738476 h 1034855"/>
                <a:gd name="connsiteX0" fmla="*/ 5126548 w 5330428"/>
                <a:gd name="connsiteY0" fmla="*/ 925963 h 1034855"/>
                <a:gd name="connsiteX1" fmla="*/ 4251171 w 5330428"/>
                <a:gd name="connsiteY1" fmla="*/ 720890 h 1034855"/>
                <a:gd name="connsiteX2" fmla="*/ 3574167 w 5330428"/>
                <a:gd name="connsiteY2" fmla="*/ 646155 h 1034855"/>
                <a:gd name="connsiteX3" fmla="*/ 3078294 w 5330428"/>
                <a:gd name="connsiteY3" fmla="*/ 1033315 h 1034855"/>
                <a:gd name="connsiteX4" fmla="*/ 2574882 w 5330428"/>
                <a:gd name="connsiteY4" fmla="*/ 726548 h 1034855"/>
                <a:gd name="connsiteX5" fmla="*/ 1952262 w 5330428"/>
                <a:gd name="connsiteY5" fmla="*/ 873361 h 1034855"/>
                <a:gd name="connsiteX6" fmla="*/ 1176913 w 5330428"/>
                <a:gd name="connsiteY6" fmla="*/ 854854 h 1034855"/>
                <a:gd name="connsiteX7" fmla="*/ 456631 w 5330428"/>
                <a:gd name="connsiteY7" fmla="*/ 705291 h 1034855"/>
                <a:gd name="connsiteX8" fmla="*/ 27698 w 5330428"/>
                <a:gd name="connsiteY8" fmla="*/ 554451 h 1034855"/>
                <a:gd name="connsiteX9" fmla="*/ 140690 w 5330428"/>
                <a:gd name="connsiteY9" fmla="*/ 391262 h 1034855"/>
                <a:gd name="connsiteX10" fmla="*/ 700567 w 5330428"/>
                <a:gd name="connsiteY10" fmla="*/ 554450 h 1034855"/>
                <a:gd name="connsiteX11" fmla="*/ 1587668 w 5330428"/>
                <a:gd name="connsiteY11" fmla="*/ 674636 h 1034855"/>
                <a:gd name="connsiteX12" fmla="*/ 2493275 w 5330428"/>
                <a:gd name="connsiteY12" fmla="*/ 524834 h 1034855"/>
                <a:gd name="connsiteX13" fmla="*/ 3078294 w 5330428"/>
                <a:gd name="connsiteY13" fmla="*/ 927 h 1034855"/>
                <a:gd name="connsiteX14" fmla="*/ 3574166 w 5330428"/>
                <a:gd name="connsiteY14" fmla="*/ 419753 h 1034855"/>
                <a:gd name="connsiteX15" fmla="*/ 4127741 w 5330428"/>
                <a:gd name="connsiteY15" fmla="*/ 481073 h 1034855"/>
                <a:gd name="connsiteX16" fmla="*/ 4778711 w 5330428"/>
                <a:gd name="connsiteY16" fmla="*/ 637363 h 1034855"/>
                <a:gd name="connsiteX17" fmla="*/ 5330428 w 5330428"/>
                <a:gd name="connsiteY17" fmla="*/ 738476 h 1034855"/>
                <a:gd name="connsiteX0" fmla="*/ 5126548 w 5330428"/>
                <a:gd name="connsiteY0" fmla="*/ 925963 h 1034855"/>
                <a:gd name="connsiteX1" fmla="*/ 4251171 w 5330428"/>
                <a:gd name="connsiteY1" fmla="*/ 720890 h 1034855"/>
                <a:gd name="connsiteX2" fmla="*/ 3574167 w 5330428"/>
                <a:gd name="connsiteY2" fmla="*/ 646155 h 1034855"/>
                <a:gd name="connsiteX3" fmla="*/ 3078294 w 5330428"/>
                <a:gd name="connsiteY3" fmla="*/ 1033315 h 1034855"/>
                <a:gd name="connsiteX4" fmla="*/ 2574882 w 5330428"/>
                <a:gd name="connsiteY4" fmla="*/ 726548 h 1034855"/>
                <a:gd name="connsiteX5" fmla="*/ 1952262 w 5330428"/>
                <a:gd name="connsiteY5" fmla="*/ 873361 h 1034855"/>
                <a:gd name="connsiteX6" fmla="*/ 1176913 w 5330428"/>
                <a:gd name="connsiteY6" fmla="*/ 854854 h 1034855"/>
                <a:gd name="connsiteX7" fmla="*/ 456631 w 5330428"/>
                <a:gd name="connsiteY7" fmla="*/ 705291 h 1034855"/>
                <a:gd name="connsiteX8" fmla="*/ 27698 w 5330428"/>
                <a:gd name="connsiteY8" fmla="*/ 554451 h 1034855"/>
                <a:gd name="connsiteX9" fmla="*/ 140690 w 5330428"/>
                <a:gd name="connsiteY9" fmla="*/ 391262 h 1034855"/>
                <a:gd name="connsiteX10" fmla="*/ 700567 w 5330428"/>
                <a:gd name="connsiteY10" fmla="*/ 554450 h 1034855"/>
                <a:gd name="connsiteX11" fmla="*/ 1587668 w 5330428"/>
                <a:gd name="connsiteY11" fmla="*/ 674636 h 1034855"/>
                <a:gd name="connsiteX12" fmla="*/ 2493275 w 5330428"/>
                <a:gd name="connsiteY12" fmla="*/ 524834 h 1034855"/>
                <a:gd name="connsiteX13" fmla="*/ 3078294 w 5330428"/>
                <a:gd name="connsiteY13" fmla="*/ 927 h 1034855"/>
                <a:gd name="connsiteX14" fmla="*/ 3574166 w 5330428"/>
                <a:gd name="connsiteY14" fmla="*/ 419753 h 1034855"/>
                <a:gd name="connsiteX15" fmla="*/ 4127741 w 5330428"/>
                <a:gd name="connsiteY15" fmla="*/ 481073 h 1034855"/>
                <a:gd name="connsiteX16" fmla="*/ 4778711 w 5330428"/>
                <a:gd name="connsiteY16" fmla="*/ 637363 h 1034855"/>
                <a:gd name="connsiteX17" fmla="*/ 5330428 w 5330428"/>
                <a:gd name="connsiteY17" fmla="*/ 738476 h 1034855"/>
                <a:gd name="connsiteX0" fmla="*/ 5126548 w 5330428"/>
                <a:gd name="connsiteY0" fmla="*/ 925963 h 1034855"/>
                <a:gd name="connsiteX1" fmla="*/ 4767720 w 5330428"/>
                <a:gd name="connsiteY1" fmla="*/ 835191 h 1034855"/>
                <a:gd name="connsiteX2" fmla="*/ 4251171 w 5330428"/>
                <a:gd name="connsiteY2" fmla="*/ 720890 h 1034855"/>
                <a:gd name="connsiteX3" fmla="*/ 3574167 w 5330428"/>
                <a:gd name="connsiteY3" fmla="*/ 646155 h 1034855"/>
                <a:gd name="connsiteX4" fmla="*/ 3078294 w 5330428"/>
                <a:gd name="connsiteY4" fmla="*/ 1033315 h 1034855"/>
                <a:gd name="connsiteX5" fmla="*/ 2574882 w 5330428"/>
                <a:gd name="connsiteY5" fmla="*/ 726548 h 1034855"/>
                <a:gd name="connsiteX6" fmla="*/ 1952262 w 5330428"/>
                <a:gd name="connsiteY6" fmla="*/ 873361 h 1034855"/>
                <a:gd name="connsiteX7" fmla="*/ 1176913 w 5330428"/>
                <a:gd name="connsiteY7" fmla="*/ 854854 h 1034855"/>
                <a:gd name="connsiteX8" fmla="*/ 456631 w 5330428"/>
                <a:gd name="connsiteY8" fmla="*/ 705291 h 1034855"/>
                <a:gd name="connsiteX9" fmla="*/ 27698 w 5330428"/>
                <a:gd name="connsiteY9" fmla="*/ 554451 h 1034855"/>
                <a:gd name="connsiteX10" fmla="*/ 140690 w 5330428"/>
                <a:gd name="connsiteY10" fmla="*/ 391262 h 1034855"/>
                <a:gd name="connsiteX11" fmla="*/ 700567 w 5330428"/>
                <a:gd name="connsiteY11" fmla="*/ 554450 h 1034855"/>
                <a:gd name="connsiteX12" fmla="*/ 1587668 w 5330428"/>
                <a:gd name="connsiteY12" fmla="*/ 674636 h 1034855"/>
                <a:gd name="connsiteX13" fmla="*/ 2493275 w 5330428"/>
                <a:gd name="connsiteY13" fmla="*/ 524834 h 1034855"/>
                <a:gd name="connsiteX14" fmla="*/ 3078294 w 5330428"/>
                <a:gd name="connsiteY14" fmla="*/ 927 h 1034855"/>
                <a:gd name="connsiteX15" fmla="*/ 3574166 w 5330428"/>
                <a:gd name="connsiteY15" fmla="*/ 419753 h 1034855"/>
                <a:gd name="connsiteX16" fmla="*/ 4127741 w 5330428"/>
                <a:gd name="connsiteY16" fmla="*/ 481073 h 1034855"/>
                <a:gd name="connsiteX17" fmla="*/ 4778711 w 5330428"/>
                <a:gd name="connsiteY17" fmla="*/ 637363 h 1034855"/>
                <a:gd name="connsiteX18" fmla="*/ 5330428 w 5330428"/>
                <a:gd name="connsiteY18" fmla="*/ 738476 h 1034855"/>
                <a:gd name="connsiteX0" fmla="*/ 5126548 w 5330428"/>
                <a:gd name="connsiteY0" fmla="*/ 925963 h 1034855"/>
                <a:gd name="connsiteX1" fmla="*/ 4695183 w 5330428"/>
                <a:gd name="connsiteY1" fmla="*/ 843984 h 1034855"/>
                <a:gd name="connsiteX2" fmla="*/ 4251171 w 5330428"/>
                <a:gd name="connsiteY2" fmla="*/ 720890 h 1034855"/>
                <a:gd name="connsiteX3" fmla="*/ 3574167 w 5330428"/>
                <a:gd name="connsiteY3" fmla="*/ 646155 h 1034855"/>
                <a:gd name="connsiteX4" fmla="*/ 3078294 w 5330428"/>
                <a:gd name="connsiteY4" fmla="*/ 1033315 h 1034855"/>
                <a:gd name="connsiteX5" fmla="*/ 2574882 w 5330428"/>
                <a:gd name="connsiteY5" fmla="*/ 726548 h 1034855"/>
                <a:gd name="connsiteX6" fmla="*/ 1952262 w 5330428"/>
                <a:gd name="connsiteY6" fmla="*/ 873361 h 1034855"/>
                <a:gd name="connsiteX7" fmla="*/ 1176913 w 5330428"/>
                <a:gd name="connsiteY7" fmla="*/ 854854 h 1034855"/>
                <a:gd name="connsiteX8" fmla="*/ 456631 w 5330428"/>
                <a:gd name="connsiteY8" fmla="*/ 705291 h 1034855"/>
                <a:gd name="connsiteX9" fmla="*/ 27698 w 5330428"/>
                <a:gd name="connsiteY9" fmla="*/ 554451 h 1034855"/>
                <a:gd name="connsiteX10" fmla="*/ 140690 w 5330428"/>
                <a:gd name="connsiteY10" fmla="*/ 391262 h 1034855"/>
                <a:gd name="connsiteX11" fmla="*/ 700567 w 5330428"/>
                <a:gd name="connsiteY11" fmla="*/ 554450 h 1034855"/>
                <a:gd name="connsiteX12" fmla="*/ 1587668 w 5330428"/>
                <a:gd name="connsiteY12" fmla="*/ 674636 h 1034855"/>
                <a:gd name="connsiteX13" fmla="*/ 2493275 w 5330428"/>
                <a:gd name="connsiteY13" fmla="*/ 524834 h 1034855"/>
                <a:gd name="connsiteX14" fmla="*/ 3078294 w 5330428"/>
                <a:gd name="connsiteY14" fmla="*/ 927 h 1034855"/>
                <a:gd name="connsiteX15" fmla="*/ 3574166 w 5330428"/>
                <a:gd name="connsiteY15" fmla="*/ 419753 h 1034855"/>
                <a:gd name="connsiteX16" fmla="*/ 4127741 w 5330428"/>
                <a:gd name="connsiteY16" fmla="*/ 481073 h 1034855"/>
                <a:gd name="connsiteX17" fmla="*/ 4778711 w 5330428"/>
                <a:gd name="connsiteY17" fmla="*/ 637363 h 1034855"/>
                <a:gd name="connsiteX18" fmla="*/ 5330428 w 5330428"/>
                <a:gd name="connsiteY18" fmla="*/ 738476 h 1034855"/>
                <a:gd name="connsiteX0" fmla="*/ 5126548 w 5330428"/>
                <a:gd name="connsiteY0" fmla="*/ 925963 h 1034855"/>
                <a:gd name="connsiteX1" fmla="*/ 4695183 w 5330428"/>
                <a:gd name="connsiteY1" fmla="*/ 843984 h 1034855"/>
                <a:gd name="connsiteX2" fmla="*/ 4251171 w 5330428"/>
                <a:gd name="connsiteY2" fmla="*/ 720890 h 1034855"/>
                <a:gd name="connsiteX3" fmla="*/ 3574167 w 5330428"/>
                <a:gd name="connsiteY3" fmla="*/ 646155 h 1034855"/>
                <a:gd name="connsiteX4" fmla="*/ 3078294 w 5330428"/>
                <a:gd name="connsiteY4" fmla="*/ 1033315 h 1034855"/>
                <a:gd name="connsiteX5" fmla="*/ 2574882 w 5330428"/>
                <a:gd name="connsiteY5" fmla="*/ 726548 h 1034855"/>
                <a:gd name="connsiteX6" fmla="*/ 1952262 w 5330428"/>
                <a:gd name="connsiteY6" fmla="*/ 873361 h 1034855"/>
                <a:gd name="connsiteX7" fmla="*/ 1176913 w 5330428"/>
                <a:gd name="connsiteY7" fmla="*/ 854854 h 1034855"/>
                <a:gd name="connsiteX8" fmla="*/ 456631 w 5330428"/>
                <a:gd name="connsiteY8" fmla="*/ 705291 h 1034855"/>
                <a:gd name="connsiteX9" fmla="*/ 27698 w 5330428"/>
                <a:gd name="connsiteY9" fmla="*/ 554451 h 1034855"/>
                <a:gd name="connsiteX10" fmla="*/ 140690 w 5330428"/>
                <a:gd name="connsiteY10" fmla="*/ 391262 h 1034855"/>
                <a:gd name="connsiteX11" fmla="*/ 700567 w 5330428"/>
                <a:gd name="connsiteY11" fmla="*/ 554450 h 1034855"/>
                <a:gd name="connsiteX12" fmla="*/ 1587668 w 5330428"/>
                <a:gd name="connsiteY12" fmla="*/ 674636 h 1034855"/>
                <a:gd name="connsiteX13" fmla="*/ 2493275 w 5330428"/>
                <a:gd name="connsiteY13" fmla="*/ 524834 h 1034855"/>
                <a:gd name="connsiteX14" fmla="*/ 3078294 w 5330428"/>
                <a:gd name="connsiteY14" fmla="*/ 927 h 1034855"/>
                <a:gd name="connsiteX15" fmla="*/ 3574166 w 5330428"/>
                <a:gd name="connsiteY15" fmla="*/ 419753 h 1034855"/>
                <a:gd name="connsiteX16" fmla="*/ 4127741 w 5330428"/>
                <a:gd name="connsiteY16" fmla="*/ 481073 h 1034855"/>
                <a:gd name="connsiteX17" fmla="*/ 4778711 w 5330428"/>
                <a:gd name="connsiteY17" fmla="*/ 637363 h 1034855"/>
                <a:gd name="connsiteX18" fmla="*/ 5330428 w 5330428"/>
                <a:gd name="connsiteY18" fmla="*/ 738476 h 1034855"/>
                <a:gd name="connsiteX0" fmla="*/ 5126548 w 5330428"/>
                <a:gd name="connsiteY0" fmla="*/ 925963 h 1034855"/>
                <a:gd name="connsiteX1" fmla="*/ 4695183 w 5330428"/>
                <a:gd name="connsiteY1" fmla="*/ 839588 h 1034855"/>
                <a:gd name="connsiteX2" fmla="*/ 4251171 w 5330428"/>
                <a:gd name="connsiteY2" fmla="*/ 720890 h 1034855"/>
                <a:gd name="connsiteX3" fmla="*/ 3574167 w 5330428"/>
                <a:gd name="connsiteY3" fmla="*/ 646155 h 1034855"/>
                <a:gd name="connsiteX4" fmla="*/ 3078294 w 5330428"/>
                <a:gd name="connsiteY4" fmla="*/ 1033315 h 1034855"/>
                <a:gd name="connsiteX5" fmla="*/ 2574882 w 5330428"/>
                <a:gd name="connsiteY5" fmla="*/ 726548 h 1034855"/>
                <a:gd name="connsiteX6" fmla="*/ 1952262 w 5330428"/>
                <a:gd name="connsiteY6" fmla="*/ 873361 h 1034855"/>
                <a:gd name="connsiteX7" fmla="*/ 1176913 w 5330428"/>
                <a:gd name="connsiteY7" fmla="*/ 854854 h 1034855"/>
                <a:gd name="connsiteX8" fmla="*/ 456631 w 5330428"/>
                <a:gd name="connsiteY8" fmla="*/ 705291 h 1034855"/>
                <a:gd name="connsiteX9" fmla="*/ 27698 w 5330428"/>
                <a:gd name="connsiteY9" fmla="*/ 554451 h 1034855"/>
                <a:gd name="connsiteX10" fmla="*/ 140690 w 5330428"/>
                <a:gd name="connsiteY10" fmla="*/ 391262 h 1034855"/>
                <a:gd name="connsiteX11" fmla="*/ 700567 w 5330428"/>
                <a:gd name="connsiteY11" fmla="*/ 554450 h 1034855"/>
                <a:gd name="connsiteX12" fmla="*/ 1587668 w 5330428"/>
                <a:gd name="connsiteY12" fmla="*/ 674636 h 1034855"/>
                <a:gd name="connsiteX13" fmla="*/ 2493275 w 5330428"/>
                <a:gd name="connsiteY13" fmla="*/ 524834 h 1034855"/>
                <a:gd name="connsiteX14" fmla="*/ 3078294 w 5330428"/>
                <a:gd name="connsiteY14" fmla="*/ 927 h 1034855"/>
                <a:gd name="connsiteX15" fmla="*/ 3574166 w 5330428"/>
                <a:gd name="connsiteY15" fmla="*/ 419753 h 1034855"/>
                <a:gd name="connsiteX16" fmla="*/ 4127741 w 5330428"/>
                <a:gd name="connsiteY16" fmla="*/ 481073 h 1034855"/>
                <a:gd name="connsiteX17" fmla="*/ 4778711 w 5330428"/>
                <a:gd name="connsiteY17" fmla="*/ 637363 h 1034855"/>
                <a:gd name="connsiteX18" fmla="*/ 5330428 w 5330428"/>
                <a:gd name="connsiteY18" fmla="*/ 738476 h 1034855"/>
                <a:gd name="connsiteX0" fmla="*/ 5126548 w 5330428"/>
                <a:gd name="connsiteY0" fmla="*/ 925963 h 1034855"/>
                <a:gd name="connsiteX1" fmla="*/ 4695183 w 5330428"/>
                <a:gd name="connsiteY1" fmla="*/ 839588 h 1034855"/>
                <a:gd name="connsiteX2" fmla="*/ 4251171 w 5330428"/>
                <a:gd name="connsiteY2" fmla="*/ 720890 h 1034855"/>
                <a:gd name="connsiteX3" fmla="*/ 3574167 w 5330428"/>
                <a:gd name="connsiteY3" fmla="*/ 646155 h 1034855"/>
                <a:gd name="connsiteX4" fmla="*/ 3078294 w 5330428"/>
                <a:gd name="connsiteY4" fmla="*/ 1033315 h 1034855"/>
                <a:gd name="connsiteX5" fmla="*/ 2574882 w 5330428"/>
                <a:gd name="connsiteY5" fmla="*/ 726548 h 1034855"/>
                <a:gd name="connsiteX6" fmla="*/ 1952262 w 5330428"/>
                <a:gd name="connsiteY6" fmla="*/ 873361 h 1034855"/>
                <a:gd name="connsiteX7" fmla="*/ 1176913 w 5330428"/>
                <a:gd name="connsiteY7" fmla="*/ 854854 h 1034855"/>
                <a:gd name="connsiteX8" fmla="*/ 456631 w 5330428"/>
                <a:gd name="connsiteY8" fmla="*/ 705291 h 1034855"/>
                <a:gd name="connsiteX9" fmla="*/ 27698 w 5330428"/>
                <a:gd name="connsiteY9" fmla="*/ 554451 h 1034855"/>
                <a:gd name="connsiteX10" fmla="*/ 140690 w 5330428"/>
                <a:gd name="connsiteY10" fmla="*/ 391262 h 1034855"/>
                <a:gd name="connsiteX11" fmla="*/ 700567 w 5330428"/>
                <a:gd name="connsiteY11" fmla="*/ 554450 h 1034855"/>
                <a:gd name="connsiteX12" fmla="*/ 1587668 w 5330428"/>
                <a:gd name="connsiteY12" fmla="*/ 674636 h 1034855"/>
                <a:gd name="connsiteX13" fmla="*/ 2493275 w 5330428"/>
                <a:gd name="connsiteY13" fmla="*/ 524834 h 1034855"/>
                <a:gd name="connsiteX14" fmla="*/ 3078294 w 5330428"/>
                <a:gd name="connsiteY14" fmla="*/ 927 h 1034855"/>
                <a:gd name="connsiteX15" fmla="*/ 3574166 w 5330428"/>
                <a:gd name="connsiteY15" fmla="*/ 419753 h 1034855"/>
                <a:gd name="connsiteX16" fmla="*/ 4127741 w 5330428"/>
                <a:gd name="connsiteY16" fmla="*/ 481073 h 1034855"/>
                <a:gd name="connsiteX17" fmla="*/ 4778711 w 5330428"/>
                <a:gd name="connsiteY17" fmla="*/ 637363 h 1034855"/>
                <a:gd name="connsiteX18" fmla="*/ 5330428 w 5330428"/>
                <a:gd name="connsiteY18" fmla="*/ 738476 h 1034855"/>
                <a:gd name="connsiteX0" fmla="*/ 5126548 w 5330428"/>
                <a:gd name="connsiteY0" fmla="*/ 925963 h 1034855"/>
                <a:gd name="connsiteX1" fmla="*/ 4699579 w 5330428"/>
                <a:gd name="connsiteY1" fmla="*/ 830795 h 1034855"/>
                <a:gd name="connsiteX2" fmla="*/ 4251171 w 5330428"/>
                <a:gd name="connsiteY2" fmla="*/ 720890 h 1034855"/>
                <a:gd name="connsiteX3" fmla="*/ 3574167 w 5330428"/>
                <a:gd name="connsiteY3" fmla="*/ 646155 h 1034855"/>
                <a:gd name="connsiteX4" fmla="*/ 3078294 w 5330428"/>
                <a:gd name="connsiteY4" fmla="*/ 1033315 h 1034855"/>
                <a:gd name="connsiteX5" fmla="*/ 2574882 w 5330428"/>
                <a:gd name="connsiteY5" fmla="*/ 726548 h 1034855"/>
                <a:gd name="connsiteX6" fmla="*/ 1952262 w 5330428"/>
                <a:gd name="connsiteY6" fmla="*/ 873361 h 1034855"/>
                <a:gd name="connsiteX7" fmla="*/ 1176913 w 5330428"/>
                <a:gd name="connsiteY7" fmla="*/ 854854 h 1034855"/>
                <a:gd name="connsiteX8" fmla="*/ 456631 w 5330428"/>
                <a:gd name="connsiteY8" fmla="*/ 705291 h 1034855"/>
                <a:gd name="connsiteX9" fmla="*/ 27698 w 5330428"/>
                <a:gd name="connsiteY9" fmla="*/ 554451 h 1034855"/>
                <a:gd name="connsiteX10" fmla="*/ 140690 w 5330428"/>
                <a:gd name="connsiteY10" fmla="*/ 391262 h 1034855"/>
                <a:gd name="connsiteX11" fmla="*/ 700567 w 5330428"/>
                <a:gd name="connsiteY11" fmla="*/ 554450 h 1034855"/>
                <a:gd name="connsiteX12" fmla="*/ 1587668 w 5330428"/>
                <a:gd name="connsiteY12" fmla="*/ 674636 h 1034855"/>
                <a:gd name="connsiteX13" fmla="*/ 2493275 w 5330428"/>
                <a:gd name="connsiteY13" fmla="*/ 524834 h 1034855"/>
                <a:gd name="connsiteX14" fmla="*/ 3078294 w 5330428"/>
                <a:gd name="connsiteY14" fmla="*/ 927 h 1034855"/>
                <a:gd name="connsiteX15" fmla="*/ 3574166 w 5330428"/>
                <a:gd name="connsiteY15" fmla="*/ 419753 h 1034855"/>
                <a:gd name="connsiteX16" fmla="*/ 4127741 w 5330428"/>
                <a:gd name="connsiteY16" fmla="*/ 481073 h 1034855"/>
                <a:gd name="connsiteX17" fmla="*/ 4778711 w 5330428"/>
                <a:gd name="connsiteY17" fmla="*/ 637363 h 1034855"/>
                <a:gd name="connsiteX18" fmla="*/ 5330428 w 5330428"/>
                <a:gd name="connsiteY18" fmla="*/ 738476 h 1034855"/>
                <a:gd name="connsiteX0" fmla="*/ 5126548 w 5330428"/>
                <a:gd name="connsiteY0" fmla="*/ 925963 h 1034855"/>
                <a:gd name="connsiteX1" fmla="*/ 4699579 w 5330428"/>
                <a:gd name="connsiteY1" fmla="*/ 830795 h 1034855"/>
                <a:gd name="connsiteX2" fmla="*/ 4251171 w 5330428"/>
                <a:gd name="connsiteY2" fmla="*/ 720890 h 1034855"/>
                <a:gd name="connsiteX3" fmla="*/ 3574167 w 5330428"/>
                <a:gd name="connsiteY3" fmla="*/ 646155 h 1034855"/>
                <a:gd name="connsiteX4" fmla="*/ 3078294 w 5330428"/>
                <a:gd name="connsiteY4" fmla="*/ 1033315 h 1034855"/>
                <a:gd name="connsiteX5" fmla="*/ 2574882 w 5330428"/>
                <a:gd name="connsiteY5" fmla="*/ 726548 h 1034855"/>
                <a:gd name="connsiteX6" fmla="*/ 1952262 w 5330428"/>
                <a:gd name="connsiteY6" fmla="*/ 873361 h 1034855"/>
                <a:gd name="connsiteX7" fmla="*/ 1176913 w 5330428"/>
                <a:gd name="connsiteY7" fmla="*/ 854854 h 1034855"/>
                <a:gd name="connsiteX8" fmla="*/ 456631 w 5330428"/>
                <a:gd name="connsiteY8" fmla="*/ 705291 h 1034855"/>
                <a:gd name="connsiteX9" fmla="*/ 27698 w 5330428"/>
                <a:gd name="connsiteY9" fmla="*/ 554451 h 1034855"/>
                <a:gd name="connsiteX10" fmla="*/ 140690 w 5330428"/>
                <a:gd name="connsiteY10" fmla="*/ 391262 h 1034855"/>
                <a:gd name="connsiteX11" fmla="*/ 700567 w 5330428"/>
                <a:gd name="connsiteY11" fmla="*/ 554450 h 1034855"/>
                <a:gd name="connsiteX12" fmla="*/ 1587668 w 5330428"/>
                <a:gd name="connsiteY12" fmla="*/ 674636 h 1034855"/>
                <a:gd name="connsiteX13" fmla="*/ 2493275 w 5330428"/>
                <a:gd name="connsiteY13" fmla="*/ 524834 h 1034855"/>
                <a:gd name="connsiteX14" fmla="*/ 3078294 w 5330428"/>
                <a:gd name="connsiteY14" fmla="*/ 927 h 1034855"/>
                <a:gd name="connsiteX15" fmla="*/ 3574166 w 5330428"/>
                <a:gd name="connsiteY15" fmla="*/ 419753 h 1034855"/>
                <a:gd name="connsiteX16" fmla="*/ 4127741 w 5330428"/>
                <a:gd name="connsiteY16" fmla="*/ 481073 h 1034855"/>
                <a:gd name="connsiteX17" fmla="*/ 4778711 w 5330428"/>
                <a:gd name="connsiteY17" fmla="*/ 637363 h 1034855"/>
                <a:gd name="connsiteX18" fmla="*/ 5330428 w 5330428"/>
                <a:gd name="connsiteY18" fmla="*/ 738476 h 1034855"/>
                <a:gd name="connsiteX0" fmla="*/ 5126548 w 5330428"/>
                <a:gd name="connsiteY0" fmla="*/ 925963 h 1034855"/>
                <a:gd name="connsiteX1" fmla="*/ 4703975 w 5330428"/>
                <a:gd name="connsiteY1" fmla="*/ 841786 h 1034855"/>
                <a:gd name="connsiteX2" fmla="*/ 4251171 w 5330428"/>
                <a:gd name="connsiteY2" fmla="*/ 720890 h 1034855"/>
                <a:gd name="connsiteX3" fmla="*/ 3574167 w 5330428"/>
                <a:gd name="connsiteY3" fmla="*/ 646155 h 1034855"/>
                <a:gd name="connsiteX4" fmla="*/ 3078294 w 5330428"/>
                <a:gd name="connsiteY4" fmla="*/ 1033315 h 1034855"/>
                <a:gd name="connsiteX5" fmla="*/ 2574882 w 5330428"/>
                <a:gd name="connsiteY5" fmla="*/ 726548 h 1034855"/>
                <a:gd name="connsiteX6" fmla="*/ 1952262 w 5330428"/>
                <a:gd name="connsiteY6" fmla="*/ 873361 h 1034855"/>
                <a:gd name="connsiteX7" fmla="*/ 1176913 w 5330428"/>
                <a:gd name="connsiteY7" fmla="*/ 854854 h 1034855"/>
                <a:gd name="connsiteX8" fmla="*/ 456631 w 5330428"/>
                <a:gd name="connsiteY8" fmla="*/ 705291 h 1034855"/>
                <a:gd name="connsiteX9" fmla="*/ 27698 w 5330428"/>
                <a:gd name="connsiteY9" fmla="*/ 554451 h 1034855"/>
                <a:gd name="connsiteX10" fmla="*/ 140690 w 5330428"/>
                <a:gd name="connsiteY10" fmla="*/ 391262 h 1034855"/>
                <a:gd name="connsiteX11" fmla="*/ 700567 w 5330428"/>
                <a:gd name="connsiteY11" fmla="*/ 554450 h 1034855"/>
                <a:gd name="connsiteX12" fmla="*/ 1587668 w 5330428"/>
                <a:gd name="connsiteY12" fmla="*/ 674636 h 1034855"/>
                <a:gd name="connsiteX13" fmla="*/ 2493275 w 5330428"/>
                <a:gd name="connsiteY13" fmla="*/ 524834 h 1034855"/>
                <a:gd name="connsiteX14" fmla="*/ 3078294 w 5330428"/>
                <a:gd name="connsiteY14" fmla="*/ 927 h 1034855"/>
                <a:gd name="connsiteX15" fmla="*/ 3574166 w 5330428"/>
                <a:gd name="connsiteY15" fmla="*/ 419753 h 1034855"/>
                <a:gd name="connsiteX16" fmla="*/ 4127741 w 5330428"/>
                <a:gd name="connsiteY16" fmla="*/ 481073 h 1034855"/>
                <a:gd name="connsiteX17" fmla="*/ 4778711 w 5330428"/>
                <a:gd name="connsiteY17" fmla="*/ 637363 h 1034855"/>
                <a:gd name="connsiteX18" fmla="*/ 5330428 w 5330428"/>
                <a:gd name="connsiteY18" fmla="*/ 738476 h 1034855"/>
                <a:gd name="connsiteX0" fmla="*/ 5126548 w 5330428"/>
                <a:gd name="connsiteY0" fmla="*/ 925963 h 1034855"/>
                <a:gd name="connsiteX1" fmla="*/ 4703975 w 5330428"/>
                <a:gd name="connsiteY1" fmla="*/ 841786 h 1034855"/>
                <a:gd name="connsiteX2" fmla="*/ 4251171 w 5330428"/>
                <a:gd name="connsiteY2" fmla="*/ 720890 h 1034855"/>
                <a:gd name="connsiteX3" fmla="*/ 3574167 w 5330428"/>
                <a:gd name="connsiteY3" fmla="*/ 646155 h 1034855"/>
                <a:gd name="connsiteX4" fmla="*/ 3078294 w 5330428"/>
                <a:gd name="connsiteY4" fmla="*/ 1033315 h 1034855"/>
                <a:gd name="connsiteX5" fmla="*/ 2574882 w 5330428"/>
                <a:gd name="connsiteY5" fmla="*/ 726548 h 1034855"/>
                <a:gd name="connsiteX6" fmla="*/ 1952262 w 5330428"/>
                <a:gd name="connsiteY6" fmla="*/ 873361 h 1034855"/>
                <a:gd name="connsiteX7" fmla="*/ 1176913 w 5330428"/>
                <a:gd name="connsiteY7" fmla="*/ 854854 h 1034855"/>
                <a:gd name="connsiteX8" fmla="*/ 456631 w 5330428"/>
                <a:gd name="connsiteY8" fmla="*/ 705291 h 1034855"/>
                <a:gd name="connsiteX9" fmla="*/ 27698 w 5330428"/>
                <a:gd name="connsiteY9" fmla="*/ 554451 h 1034855"/>
                <a:gd name="connsiteX10" fmla="*/ 140690 w 5330428"/>
                <a:gd name="connsiteY10" fmla="*/ 391262 h 1034855"/>
                <a:gd name="connsiteX11" fmla="*/ 700567 w 5330428"/>
                <a:gd name="connsiteY11" fmla="*/ 554450 h 1034855"/>
                <a:gd name="connsiteX12" fmla="*/ 1587668 w 5330428"/>
                <a:gd name="connsiteY12" fmla="*/ 674636 h 1034855"/>
                <a:gd name="connsiteX13" fmla="*/ 2493275 w 5330428"/>
                <a:gd name="connsiteY13" fmla="*/ 524834 h 1034855"/>
                <a:gd name="connsiteX14" fmla="*/ 3078294 w 5330428"/>
                <a:gd name="connsiteY14" fmla="*/ 927 h 1034855"/>
                <a:gd name="connsiteX15" fmla="*/ 3574166 w 5330428"/>
                <a:gd name="connsiteY15" fmla="*/ 419753 h 1034855"/>
                <a:gd name="connsiteX16" fmla="*/ 4127741 w 5330428"/>
                <a:gd name="connsiteY16" fmla="*/ 481073 h 1034855"/>
                <a:gd name="connsiteX17" fmla="*/ 4778711 w 5330428"/>
                <a:gd name="connsiteY17" fmla="*/ 637363 h 1034855"/>
                <a:gd name="connsiteX18" fmla="*/ 5330428 w 5330428"/>
                <a:gd name="connsiteY18" fmla="*/ 738476 h 1034855"/>
                <a:gd name="connsiteX0" fmla="*/ 5126548 w 5330428"/>
                <a:gd name="connsiteY0" fmla="*/ 925963 h 1034855"/>
                <a:gd name="connsiteX1" fmla="*/ 4703975 w 5330428"/>
                <a:gd name="connsiteY1" fmla="*/ 841786 h 1034855"/>
                <a:gd name="connsiteX2" fmla="*/ 4251171 w 5330428"/>
                <a:gd name="connsiteY2" fmla="*/ 720890 h 1034855"/>
                <a:gd name="connsiteX3" fmla="*/ 3574167 w 5330428"/>
                <a:gd name="connsiteY3" fmla="*/ 646155 h 1034855"/>
                <a:gd name="connsiteX4" fmla="*/ 3078294 w 5330428"/>
                <a:gd name="connsiteY4" fmla="*/ 1033315 h 1034855"/>
                <a:gd name="connsiteX5" fmla="*/ 2574882 w 5330428"/>
                <a:gd name="connsiteY5" fmla="*/ 726548 h 1034855"/>
                <a:gd name="connsiteX6" fmla="*/ 1952262 w 5330428"/>
                <a:gd name="connsiteY6" fmla="*/ 873361 h 1034855"/>
                <a:gd name="connsiteX7" fmla="*/ 1176913 w 5330428"/>
                <a:gd name="connsiteY7" fmla="*/ 854854 h 1034855"/>
                <a:gd name="connsiteX8" fmla="*/ 456631 w 5330428"/>
                <a:gd name="connsiteY8" fmla="*/ 705291 h 1034855"/>
                <a:gd name="connsiteX9" fmla="*/ 27698 w 5330428"/>
                <a:gd name="connsiteY9" fmla="*/ 554451 h 1034855"/>
                <a:gd name="connsiteX10" fmla="*/ 140690 w 5330428"/>
                <a:gd name="connsiteY10" fmla="*/ 391262 h 1034855"/>
                <a:gd name="connsiteX11" fmla="*/ 700567 w 5330428"/>
                <a:gd name="connsiteY11" fmla="*/ 554450 h 1034855"/>
                <a:gd name="connsiteX12" fmla="*/ 1587668 w 5330428"/>
                <a:gd name="connsiteY12" fmla="*/ 674636 h 1034855"/>
                <a:gd name="connsiteX13" fmla="*/ 2493275 w 5330428"/>
                <a:gd name="connsiteY13" fmla="*/ 524834 h 1034855"/>
                <a:gd name="connsiteX14" fmla="*/ 3078294 w 5330428"/>
                <a:gd name="connsiteY14" fmla="*/ 927 h 1034855"/>
                <a:gd name="connsiteX15" fmla="*/ 3574166 w 5330428"/>
                <a:gd name="connsiteY15" fmla="*/ 419753 h 1034855"/>
                <a:gd name="connsiteX16" fmla="*/ 4127741 w 5330428"/>
                <a:gd name="connsiteY16" fmla="*/ 481073 h 1034855"/>
                <a:gd name="connsiteX17" fmla="*/ 4778711 w 5330428"/>
                <a:gd name="connsiteY17" fmla="*/ 637363 h 1034855"/>
                <a:gd name="connsiteX18" fmla="*/ 5330428 w 5330428"/>
                <a:gd name="connsiteY18" fmla="*/ 738476 h 1034855"/>
                <a:gd name="connsiteX0" fmla="*/ 5126548 w 5371295"/>
                <a:gd name="connsiteY0" fmla="*/ 925963 h 1034855"/>
                <a:gd name="connsiteX1" fmla="*/ 4703975 w 5371295"/>
                <a:gd name="connsiteY1" fmla="*/ 841786 h 1034855"/>
                <a:gd name="connsiteX2" fmla="*/ 4251171 w 5371295"/>
                <a:gd name="connsiteY2" fmla="*/ 720890 h 1034855"/>
                <a:gd name="connsiteX3" fmla="*/ 3574167 w 5371295"/>
                <a:gd name="connsiteY3" fmla="*/ 646155 h 1034855"/>
                <a:gd name="connsiteX4" fmla="*/ 3078294 w 5371295"/>
                <a:gd name="connsiteY4" fmla="*/ 1033315 h 1034855"/>
                <a:gd name="connsiteX5" fmla="*/ 2574882 w 5371295"/>
                <a:gd name="connsiteY5" fmla="*/ 726548 h 1034855"/>
                <a:gd name="connsiteX6" fmla="*/ 1952262 w 5371295"/>
                <a:gd name="connsiteY6" fmla="*/ 873361 h 1034855"/>
                <a:gd name="connsiteX7" fmla="*/ 1176913 w 5371295"/>
                <a:gd name="connsiteY7" fmla="*/ 854854 h 1034855"/>
                <a:gd name="connsiteX8" fmla="*/ 456631 w 5371295"/>
                <a:gd name="connsiteY8" fmla="*/ 705291 h 1034855"/>
                <a:gd name="connsiteX9" fmla="*/ 27698 w 5371295"/>
                <a:gd name="connsiteY9" fmla="*/ 554451 h 1034855"/>
                <a:gd name="connsiteX10" fmla="*/ 140690 w 5371295"/>
                <a:gd name="connsiteY10" fmla="*/ 391262 h 1034855"/>
                <a:gd name="connsiteX11" fmla="*/ 700567 w 5371295"/>
                <a:gd name="connsiteY11" fmla="*/ 554450 h 1034855"/>
                <a:gd name="connsiteX12" fmla="*/ 1587668 w 5371295"/>
                <a:gd name="connsiteY12" fmla="*/ 674636 h 1034855"/>
                <a:gd name="connsiteX13" fmla="*/ 2493275 w 5371295"/>
                <a:gd name="connsiteY13" fmla="*/ 524834 h 1034855"/>
                <a:gd name="connsiteX14" fmla="*/ 3078294 w 5371295"/>
                <a:gd name="connsiteY14" fmla="*/ 927 h 1034855"/>
                <a:gd name="connsiteX15" fmla="*/ 3574166 w 5371295"/>
                <a:gd name="connsiteY15" fmla="*/ 419753 h 1034855"/>
                <a:gd name="connsiteX16" fmla="*/ 4127741 w 5371295"/>
                <a:gd name="connsiteY16" fmla="*/ 481073 h 1034855"/>
                <a:gd name="connsiteX17" fmla="*/ 4778711 w 5371295"/>
                <a:gd name="connsiteY17" fmla="*/ 637363 h 1034855"/>
                <a:gd name="connsiteX18" fmla="*/ 5330428 w 5371295"/>
                <a:gd name="connsiteY18" fmla="*/ 738476 h 1034855"/>
                <a:gd name="connsiteX19" fmla="*/ 5330427 w 5371295"/>
                <a:gd name="connsiteY19" fmla="*/ 738475 h 1034855"/>
                <a:gd name="connsiteX0" fmla="*/ 5126548 w 5389112"/>
                <a:gd name="connsiteY0" fmla="*/ 925963 h 1034855"/>
                <a:gd name="connsiteX1" fmla="*/ 4703975 w 5389112"/>
                <a:gd name="connsiteY1" fmla="*/ 841786 h 1034855"/>
                <a:gd name="connsiteX2" fmla="*/ 4251171 w 5389112"/>
                <a:gd name="connsiteY2" fmla="*/ 720890 h 1034855"/>
                <a:gd name="connsiteX3" fmla="*/ 3574167 w 5389112"/>
                <a:gd name="connsiteY3" fmla="*/ 646155 h 1034855"/>
                <a:gd name="connsiteX4" fmla="*/ 3078294 w 5389112"/>
                <a:gd name="connsiteY4" fmla="*/ 1033315 h 1034855"/>
                <a:gd name="connsiteX5" fmla="*/ 2574882 w 5389112"/>
                <a:gd name="connsiteY5" fmla="*/ 726548 h 1034855"/>
                <a:gd name="connsiteX6" fmla="*/ 1952262 w 5389112"/>
                <a:gd name="connsiteY6" fmla="*/ 873361 h 1034855"/>
                <a:gd name="connsiteX7" fmla="*/ 1176913 w 5389112"/>
                <a:gd name="connsiteY7" fmla="*/ 854854 h 1034855"/>
                <a:gd name="connsiteX8" fmla="*/ 456631 w 5389112"/>
                <a:gd name="connsiteY8" fmla="*/ 705291 h 1034855"/>
                <a:gd name="connsiteX9" fmla="*/ 27698 w 5389112"/>
                <a:gd name="connsiteY9" fmla="*/ 554451 h 1034855"/>
                <a:gd name="connsiteX10" fmla="*/ 140690 w 5389112"/>
                <a:gd name="connsiteY10" fmla="*/ 391262 h 1034855"/>
                <a:gd name="connsiteX11" fmla="*/ 700567 w 5389112"/>
                <a:gd name="connsiteY11" fmla="*/ 554450 h 1034855"/>
                <a:gd name="connsiteX12" fmla="*/ 1587668 w 5389112"/>
                <a:gd name="connsiteY12" fmla="*/ 674636 h 1034855"/>
                <a:gd name="connsiteX13" fmla="*/ 2493275 w 5389112"/>
                <a:gd name="connsiteY13" fmla="*/ 524834 h 1034855"/>
                <a:gd name="connsiteX14" fmla="*/ 3078294 w 5389112"/>
                <a:gd name="connsiteY14" fmla="*/ 927 h 1034855"/>
                <a:gd name="connsiteX15" fmla="*/ 3574166 w 5389112"/>
                <a:gd name="connsiteY15" fmla="*/ 419753 h 1034855"/>
                <a:gd name="connsiteX16" fmla="*/ 4127741 w 5389112"/>
                <a:gd name="connsiteY16" fmla="*/ 481073 h 1034855"/>
                <a:gd name="connsiteX17" fmla="*/ 4778711 w 5389112"/>
                <a:gd name="connsiteY17" fmla="*/ 637363 h 1034855"/>
                <a:gd name="connsiteX18" fmla="*/ 5330428 w 5389112"/>
                <a:gd name="connsiteY18" fmla="*/ 738476 h 1034855"/>
                <a:gd name="connsiteX19" fmla="*/ 5378785 w 5389112"/>
                <a:gd name="connsiteY19" fmla="*/ 841785 h 1034855"/>
                <a:gd name="connsiteX0" fmla="*/ 5126548 w 5420551"/>
                <a:gd name="connsiteY0" fmla="*/ 925963 h 1034855"/>
                <a:gd name="connsiteX1" fmla="*/ 4703975 w 5420551"/>
                <a:gd name="connsiteY1" fmla="*/ 841786 h 1034855"/>
                <a:gd name="connsiteX2" fmla="*/ 4251171 w 5420551"/>
                <a:gd name="connsiteY2" fmla="*/ 720890 h 1034855"/>
                <a:gd name="connsiteX3" fmla="*/ 3574167 w 5420551"/>
                <a:gd name="connsiteY3" fmla="*/ 646155 h 1034855"/>
                <a:gd name="connsiteX4" fmla="*/ 3078294 w 5420551"/>
                <a:gd name="connsiteY4" fmla="*/ 1033315 h 1034855"/>
                <a:gd name="connsiteX5" fmla="*/ 2574882 w 5420551"/>
                <a:gd name="connsiteY5" fmla="*/ 726548 h 1034855"/>
                <a:gd name="connsiteX6" fmla="*/ 1952262 w 5420551"/>
                <a:gd name="connsiteY6" fmla="*/ 873361 h 1034855"/>
                <a:gd name="connsiteX7" fmla="*/ 1176913 w 5420551"/>
                <a:gd name="connsiteY7" fmla="*/ 854854 h 1034855"/>
                <a:gd name="connsiteX8" fmla="*/ 456631 w 5420551"/>
                <a:gd name="connsiteY8" fmla="*/ 705291 h 1034855"/>
                <a:gd name="connsiteX9" fmla="*/ 27698 w 5420551"/>
                <a:gd name="connsiteY9" fmla="*/ 554451 h 1034855"/>
                <a:gd name="connsiteX10" fmla="*/ 140690 w 5420551"/>
                <a:gd name="connsiteY10" fmla="*/ 391262 h 1034855"/>
                <a:gd name="connsiteX11" fmla="*/ 700567 w 5420551"/>
                <a:gd name="connsiteY11" fmla="*/ 554450 h 1034855"/>
                <a:gd name="connsiteX12" fmla="*/ 1587668 w 5420551"/>
                <a:gd name="connsiteY12" fmla="*/ 674636 h 1034855"/>
                <a:gd name="connsiteX13" fmla="*/ 2493275 w 5420551"/>
                <a:gd name="connsiteY13" fmla="*/ 524834 h 1034855"/>
                <a:gd name="connsiteX14" fmla="*/ 3078294 w 5420551"/>
                <a:gd name="connsiteY14" fmla="*/ 927 h 1034855"/>
                <a:gd name="connsiteX15" fmla="*/ 3574166 w 5420551"/>
                <a:gd name="connsiteY15" fmla="*/ 419753 h 1034855"/>
                <a:gd name="connsiteX16" fmla="*/ 4127741 w 5420551"/>
                <a:gd name="connsiteY16" fmla="*/ 481073 h 1034855"/>
                <a:gd name="connsiteX17" fmla="*/ 4778711 w 5420551"/>
                <a:gd name="connsiteY17" fmla="*/ 637363 h 1034855"/>
                <a:gd name="connsiteX18" fmla="*/ 5330428 w 5420551"/>
                <a:gd name="connsiteY18" fmla="*/ 738476 h 1034855"/>
                <a:gd name="connsiteX19" fmla="*/ 5420549 w 5420551"/>
                <a:gd name="connsiteY19" fmla="*/ 874756 h 1034855"/>
                <a:gd name="connsiteX0" fmla="*/ 5126548 w 5420551"/>
                <a:gd name="connsiteY0" fmla="*/ 925963 h 1034855"/>
                <a:gd name="connsiteX1" fmla="*/ 4703975 w 5420551"/>
                <a:gd name="connsiteY1" fmla="*/ 841786 h 1034855"/>
                <a:gd name="connsiteX2" fmla="*/ 4251171 w 5420551"/>
                <a:gd name="connsiteY2" fmla="*/ 720890 h 1034855"/>
                <a:gd name="connsiteX3" fmla="*/ 3574167 w 5420551"/>
                <a:gd name="connsiteY3" fmla="*/ 646155 h 1034855"/>
                <a:gd name="connsiteX4" fmla="*/ 3078294 w 5420551"/>
                <a:gd name="connsiteY4" fmla="*/ 1033315 h 1034855"/>
                <a:gd name="connsiteX5" fmla="*/ 2574882 w 5420551"/>
                <a:gd name="connsiteY5" fmla="*/ 726548 h 1034855"/>
                <a:gd name="connsiteX6" fmla="*/ 1952262 w 5420551"/>
                <a:gd name="connsiteY6" fmla="*/ 873361 h 1034855"/>
                <a:gd name="connsiteX7" fmla="*/ 1176913 w 5420551"/>
                <a:gd name="connsiteY7" fmla="*/ 854854 h 1034855"/>
                <a:gd name="connsiteX8" fmla="*/ 456631 w 5420551"/>
                <a:gd name="connsiteY8" fmla="*/ 705291 h 1034855"/>
                <a:gd name="connsiteX9" fmla="*/ 27698 w 5420551"/>
                <a:gd name="connsiteY9" fmla="*/ 554451 h 1034855"/>
                <a:gd name="connsiteX10" fmla="*/ 140690 w 5420551"/>
                <a:gd name="connsiteY10" fmla="*/ 391262 h 1034855"/>
                <a:gd name="connsiteX11" fmla="*/ 700567 w 5420551"/>
                <a:gd name="connsiteY11" fmla="*/ 554450 h 1034855"/>
                <a:gd name="connsiteX12" fmla="*/ 1587668 w 5420551"/>
                <a:gd name="connsiteY12" fmla="*/ 674636 h 1034855"/>
                <a:gd name="connsiteX13" fmla="*/ 2493275 w 5420551"/>
                <a:gd name="connsiteY13" fmla="*/ 524834 h 1034855"/>
                <a:gd name="connsiteX14" fmla="*/ 3078294 w 5420551"/>
                <a:gd name="connsiteY14" fmla="*/ 927 h 1034855"/>
                <a:gd name="connsiteX15" fmla="*/ 3574166 w 5420551"/>
                <a:gd name="connsiteY15" fmla="*/ 419753 h 1034855"/>
                <a:gd name="connsiteX16" fmla="*/ 4127741 w 5420551"/>
                <a:gd name="connsiteY16" fmla="*/ 481073 h 1034855"/>
                <a:gd name="connsiteX17" fmla="*/ 4778711 w 5420551"/>
                <a:gd name="connsiteY17" fmla="*/ 637363 h 1034855"/>
                <a:gd name="connsiteX18" fmla="*/ 5330428 w 5420551"/>
                <a:gd name="connsiteY18" fmla="*/ 738476 h 1034855"/>
                <a:gd name="connsiteX19" fmla="*/ 5420549 w 5420551"/>
                <a:gd name="connsiteY19" fmla="*/ 874756 h 1034855"/>
                <a:gd name="connsiteX20" fmla="*/ 5126548 w 5420551"/>
                <a:gd name="connsiteY20" fmla="*/ 925963 h 1034855"/>
                <a:gd name="connsiteX0" fmla="*/ 5126548 w 5420551"/>
                <a:gd name="connsiteY0" fmla="*/ 925963 h 1034855"/>
                <a:gd name="connsiteX1" fmla="*/ 4703975 w 5420551"/>
                <a:gd name="connsiteY1" fmla="*/ 841786 h 1034855"/>
                <a:gd name="connsiteX2" fmla="*/ 4251171 w 5420551"/>
                <a:gd name="connsiteY2" fmla="*/ 720890 h 1034855"/>
                <a:gd name="connsiteX3" fmla="*/ 3574167 w 5420551"/>
                <a:gd name="connsiteY3" fmla="*/ 646155 h 1034855"/>
                <a:gd name="connsiteX4" fmla="*/ 3078294 w 5420551"/>
                <a:gd name="connsiteY4" fmla="*/ 1033315 h 1034855"/>
                <a:gd name="connsiteX5" fmla="*/ 2574882 w 5420551"/>
                <a:gd name="connsiteY5" fmla="*/ 726548 h 1034855"/>
                <a:gd name="connsiteX6" fmla="*/ 1952262 w 5420551"/>
                <a:gd name="connsiteY6" fmla="*/ 873361 h 1034855"/>
                <a:gd name="connsiteX7" fmla="*/ 1176913 w 5420551"/>
                <a:gd name="connsiteY7" fmla="*/ 854854 h 1034855"/>
                <a:gd name="connsiteX8" fmla="*/ 456631 w 5420551"/>
                <a:gd name="connsiteY8" fmla="*/ 705291 h 1034855"/>
                <a:gd name="connsiteX9" fmla="*/ 27698 w 5420551"/>
                <a:gd name="connsiteY9" fmla="*/ 554451 h 1034855"/>
                <a:gd name="connsiteX10" fmla="*/ 140690 w 5420551"/>
                <a:gd name="connsiteY10" fmla="*/ 391262 h 1034855"/>
                <a:gd name="connsiteX11" fmla="*/ 700567 w 5420551"/>
                <a:gd name="connsiteY11" fmla="*/ 554450 h 1034855"/>
                <a:gd name="connsiteX12" fmla="*/ 1587668 w 5420551"/>
                <a:gd name="connsiteY12" fmla="*/ 674636 h 1034855"/>
                <a:gd name="connsiteX13" fmla="*/ 2493275 w 5420551"/>
                <a:gd name="connsiteY13" fmla="*/ 524834 h 1034855"/>
                <a:gd name="connsiteX14" fmla="*/ 3078294 w 5420551"/>
                <a:gd name="connsiteY14" fmla="*/ 927 h 1034855"/>
                <a:gd name="connsiteX15" fmla="*/ 3574166 w 5420551"/>
                <a:gd name="connsiteY15" fmla="*/ 419753 h 1034855"/>
                <a:gd name="connsiteX16" fmla="*/ 4127741 w 5420551"/>
                <a:gd name="connsiteY16" fmla="*/ 481073 h 1034855"/>
                <a:gd name="connsiteX17" fmla="*/ 4778711 w 5420551"/>
                <a:gd name="connsiteY17" fmla="*/ 637363 h 1034855"/>
                <a:gd name="connsiteX18" fmla="*/ 5330428 w 5420551"/>
                <a:gd name="connsiteY18" fmla="*/ 738476 h 1034855"/>
                <a:gd name="connsiteX19" fmla="*/ 5420549 w 5420551"/>
                <a:gd name="connsiteY19" fmla="*/ 874756 h 1034855"/>
                <a:gd name="connsiteX20" fmla="*/ 5126548 w 5420551"/>
                <a:gd name="connsiteY20" fmla="*/ 925963 h 1034855"/>
                <a:gd name="connsiteX0" fmla="*/ 5126548 w 5420551"/>
                <a:gd name="connsiteY0" fmla="*/ 925963 h 1034855"/>
                <a:gd name="connsiteX1" fmla="*/ 4703975 w 5420551"/>
                <a:gd name="connsiteY1" fmla="*/ 841786 h 1034855"/>
                <a:gd name="connsiteX2" fmla="*/ 4251171 w 5420551"/>
                <a:gd name="connsiteY2" fmla="*/ 720890 h 1034855"/>
                <a:gd name="connsiteX3" fmla="*/ 3574167 w 5420551"/>
                <a:gd name="connsiteY3" fmla="*/ 646155 h 1034855"/>
                <a:gd name="connsiteX4" fmla="*/ 3078294 w 5420551"/>
                <a:gd name="connsiteY4" fmla="*/ 1033315 h 1034855"/>
                <a:gd name="connsiteX5" fmla="*/ 2574882 w 5420551"/>
                <a:gd name="connsiteY5" fmla="*/ 726548 h 1034855"/>
                <a:gd name="connsiteX6" fmla="*/ 1952262 w 5420551"/>
                <a:gd name="connsiteY6" fmla="*/ 873361 h 1034855"/>
                <a:gd name="connsiteX7" fmla="*/ 1176913 w 5420551"/>
                <a:gd name="connsiteY7" fmla="*/ 854854 h 1034855"/>
                <a:gd name="connsiteX8" fmla="*/ 456631 w 5420551"/>
                <a:gd name="connsiteY8" fmla="*/ 705291 h 1034855"/>
                <a:gd name="connsiteX9" fmla="*/ 27698 w 5420551"/>
                <a:gd name="connsiteY9" fmla="*/ 554451 h 1034855"/>
                <a:gd name="connsiteX10" fmla="*/ 140690 w 5420551"/>
                <a:gd name="connsiteY10" fmla="*/ 391262 h 1034855"/>
                <a:gd name="connsiteX11" fmla="*/ 700567 w 5420551"/>
                <a:gd name="connsiteY11" fmla="*/ 554450 h 1034855"/>
                <a:gd name="connsiteX12" fmla="*/ 1587668 w 5420551"/>
                <a:gd name="connsiteY12" fmla="*/ 674636 h 1034855"/>
                <a:gd name="connsiteX13" fmla="*/ 2493275 w 5420551"/>
                <a:gd name="connsiteY13" fmla="*/ 524834 h 1034855"/>
                <a:gd name="connsiteX14" fmla="*/ 3078294 w 5420551"/>
                <a:gd name="connsiteY14" fmla="*/ 927 h 1034855"/>
                <a:gd name="connsiteX15" fmla="*/ 3574166 w 5420551"/>
                <a:gd name="connsiteY15" fmla="*/ 419753 h 1034855"/>
                <a:gd name="connsiteX16" fmla="*/ 4127741 w 5420551"/>
                <a:gd name="connsiteY16" fmla="*/ 481073 h 1034855"/>
                <a:gd name="connsiteX17" fmla="*/ 4778711 w 5420551"/>
                <a:gd name="connsiteY17" fmla="*/ 637363 h 1034855"/>
                <a:gd name="connsiteX18" fmla="*/ 5330428 w 5420551"/>
                <a:gd name="connsiteY18" fmla="*/ 738476 h 1034855"/>
                <a:gd name="connsiteX19" fmla="*/ 5420549 w 5420551"/>
                <a:gd name="connsiteY19" fmla="*/ 874756 h 1034855"/>
                <a:gd name="connsiteX20" fmla="*/ 5126548 w 5420551"/>
                <a:gd name="connsiteY20" fmla="*/ 925963 h 1034855"/>
                <a:gd name="connsiteX0" fmla="*/ 5126548 w 5420551"/>
                <a:gd name="connsiteY0" fmla="*/ 925963 h 1034855"/>
                <a:gd name="connsiteX1" fmla="*/ 4703975 w 5420551"/>
                <a:gd name="connsiteY1" fmla="*/ 841786 h 1034855"/>
                <a:gd name="connsiteX2" fmla="*/ 4251171 w 5420551"/>
                <a:gd name="connsiteY2" fmla="*/ 720890 h 1034855"/>
                <a:gd name="connsiteX3" fmla="*/ 3574167 w 5420551"/>
                <a:gd name="connsiteY3" fmla="*/ 646155 h 1034855"/>
                <a:gd name="connsiteX4" fmla="*/ 3078294 w 5420551"/>
                <a:gd name="connsiteY4" fmla="*/ 1033315 h 1034855"/>
                <a:gd name="connsiteX5" fmla="*/ 2574882 w 5420551"/>
                <a:gd name="connsiteY5" fmla="*/ 726548 h 1034855"/>
                <a:gd name="connsiteX6" fmla="*/ 1952262 w 5420551"/>
                <a:gd name="connsiteY6" fmla="*/ 873361 h 1034855"/>
                <a:gd name="connsiteX7" fmla="*/ 1176913 w 5420551"/>
                <a:gd name="connsiteY7" fmla="*/ 854854 h 1034855"/>
                <a:gd name="connsiteX8" fmla="*/ 456631 w 5420551"/>
                <a:gd name="connsiteY8" fmla="*/ 705291 h 1034855"/>
                <a:gd name="connsiteX9" fmla="*/ 27698 w 5420551"/>
                <a:gd name="connsiteY9" fmla="*/ 554451 h 1034855"/>
                <a:gd name="connsiteX10" fmla="*/ 140690 w 5420551"/>
                <a:gd name="connsiteY10" fmla="*/ 391262 h 1034855"/>
                <a:gd name="connsiteX11" fmla="*/ 700567 w 5420551"/>
                <a:gd name="connsiteY11" fmla="*/ 554450 h 1034855"/>
                <a:gd name="connsiteX12" fmla="*/ 1587668 w 5420551"/>
                <a:gd name="connsiteY12" fmla="*/ 674636 h 1034855"/>
                <a:gd name="connsiteX13" fmla="*/ 2493275 w 5420551"/>
                <a:gd name="connsiteY13" fmla="*/ 524834 h 1034855"/>
                <a:gd name="connsiteX14" fmla="*/ 3078294 w 5420551"/>
                <a:gd name="connsiteY14" fmla="*/ 927 h 1034855"/>
                <a:gd name="connsiteX15" fmla="*/ 3574166 w 5420551"/>
                <a:gd name="connsiteY15" fmla="*/ 419753 h 1034855"/>
                <a:gd name="connsiteX16" fmla="*/ 4127741 w 5420551"/>
                <a:gd name="connsiteY16" fmla="*/ 481073 h 1034855"/>
                <a:gd name="connsiteX17" fmla="*/ 4778711 w 5420551"/>
                <a:gd name="connsiteY17" fmla="*/ 637363 h 1034855"/>
                <a:gd name="connsiteX18" fmla="*/ 5330428 w 5420551"/>
                <a:gd name="connsiteY18" fmla="*/ 738476 h 1034855"/>
                <a:gd name="connsiteX19" fmla="*/ 5420549 w 5420551"/>
                <a:gd name="connsiteY19" fmla="*/ 874756 h 1034855"/>
                <a:gd name="connsiteX20" fmla="*/ 5126548 w 5420551"/>
                <a:gd name="connsiteY20" fmla="*/ 925963 h 1034855"/>
                <a:gd name="connsiteX0" fmla="*/ 5126548 w 5420551"/>
                <a:gd name="connsiteY0" fmla="*/ 925963 h 1034855"/>
                <a:gd name="connsiteX1" fmla="*/ 4703975 w 5420551"/>
                <a:gd name="connsiteY1" fmla="*/ 841786 h 1034855"/>
                <a:gd name="connsiteX2" fmla="*/ 4251171 w 5420551"/>
                <a:gd name="connsiteY2" fmla="*/ 720890 h 1034855"/>
                <a:gd name="connsiteX3" fmla="*/ 3574167 w 5420551"/>
                <a:gd name="connsiteY3" fmla="*/ 646155 h 1034855"/>
                <a:gd name="connsiteX4" fmla="*/ 3078294 w 5420551"/>
                <a:gd name="connsiteY4" fmla="*/ 1033315 h 1034855"/>
                <a:gd name="connsiteX5" fmla="*/ 2574882 w 5420551"/>
                <a:gd name="connsiteY5" fmla="*/ 726548 h 1034855"/>
                <a:gd name="connsiteX6" fmla="*/ 1952262 w 5420551"/>
                <a:gd name="connsiteY6" fmla="*/ 873361 h 1034855"/>
                <a:gd name="connsiteX7" fmla="*/ 1176913 w 5420551"/>
                <a:gd name="connsiteY7" fmla="*/ 854854 h 1034855"/>
                <a:gd name="connsiteX8" fmla="*/ 456631 w 5420551"/>
                <a:gd name="connsiteY8" fmla="*/ 705291 h 1034855"/>
                <a:gd name="connsiteX9" fmla="*/ 27698 w 5420551"/>
                <a:gd name="connsiteY9" fmla="*/ 554451 h 1034855"/>
                <a:gd name="connsiteX10" fmla="*/ 140690 w 5420551"/>
                <a:gd name="connsiteY10" fmla="*/ 391262 h 1034855"/>
                <a:gd name="connsiteX11" fmla="*/ 700567 w 5420551"/>
                <a:gd name="connsiteY11" fmla="*/ 554450 h 1034855"/>
                <a:gd name="connsiteX12" fmla="*/ 1587668 w 5420551"/>
                <a:gd name="connsiteY12" fmla="*/ 674636 h 1034855"/>
                <a:gd name="connsiteX13" fmla="*/ 2493275 w 5420551"/>
                <a:gd name="connsiteY13" fmla="*/ 524834 h 1034855"/>
                <a:gd name="connsiteX14" fmla="*/ 3078294 w 5420551"/>
                <a:gd name="connsiteY14" fmla="*/ 927 h 1034855"/>
                <a:gd name="connsiteX15" fmla="*/ 3574166 w 5420551"/>
                <a:gd name="connsiteY15" fmla="*/ 419753 h 1034855"/>
                <a:gd name="connsiteX16" fmla="*/ 4127741 w 5420551"/>
                <a:gd name="connsiteY16" fmla="*/ 481073 h 1034855"/>
                <a:gd name="connsiteX17" fmla="*/ 4778711 w 5420551"/>
                <a:gd name="connsiteY17" fmla="*/ 637363 h 1034855"/>
                <a:gd name="connsiteX18" fmla="*/ 5330428 w 5420551"/>
                <a:gd name="connsiteY18" fmla="*/ 738476 h 1034855"/>
                <a:gd name="connsiteX19" fmla="*/ 5420549 w 5420551"/>
                <a:gd name="connsiteY19" fmla="*/ 874756 h 1034855"/>
                <a:gd name="connsiteX20" fmla="*/ 5126548 w 5420551"/>
                <a:gd name="connsiteY20" fmla="*/ 925963 h 1034855"/>
                <a:gd name="connsiteX0" fmla="*/ 5126548 w 5421058"/>
                <a:gd name="connsiteY0" fmla="*/ 925963 h 1034855"/>
                <a:gd name="connsiteX1" fmla="*/ 4703975 w 5421058"/>
                <a:gd name="connsiteY1" fmla="*/ 841786 h 1034855"/>
                <a:gd name="connsiteX2" fmla="*/ 4251171 w 5421058"/>
                <a:gd name="connsiteY2" fmla="*/ 720890 h 1034855"/>
                <a:gd name="connsiteX3" fmla="*/ 3574167 w 5421058"/>
                <a:gd name="connsiteY3" fmla="*/ 646155 h 1034855"/>
                <a:gd name="connsiteX4" fmla="*/ 3078294 w 5421058"/>
                <a:gd name="connsiteY4" fmla="*/ 1033315 h 1034855"/>
                <a:gd name="connsiteX5" fmla="*/ 2574882 w 5421058"/>
                <a:gd name="connsiteY5" fmla="*/ 726548 h 1034855"/>
                <a:gd name="connsiteX6" fmla="*/ 1952262 w 5421058"/>
                <a:gd name="connsiteY6" fmla="*/ 873361 h 1034855"/>
                <a:gd name="connsiteX7" fmla="*/ 1176913 w 5421058"/>
                <a:gd name="connsiteY7" fmla="*/ 854854 h 1034855"/>
                <a:gd name="connsiteX8" fmla="*/ 456631 w 5421058"/>
                <a:gd name="connsiteY8" fmla="*/ 705291 h 1034855"/>
                <a:gd name="connsiteX9" fmla="*/ 27698 w 5421058"/>
                <a:gd name="connsiteY9" fmla="*/ 554451 h 1034855"/>
                <a:gd name="connsiteX10" fmla="*/ 140690 w 5421058"/>
                <a:gd name="connsiteY10" fmla="*/ 391262 h 1034855"/>
                <a:gd name="connsiteX11" fmla="*/ 700567 w 5421058"/>
                <a:gd name="connsiteY11" fmla="*/ 554450 h 1034855"/>
                <a:gd name="connsiteX12" fmla="*/ 1587668 w 5421058"/>
                <a:gd name="connsiteY12" fmla="*/ 674636 h 1034855"/>
                <a:gd name="connsiteX13" fmla="*/ 2493275 w 5421058"/>
                <a:gd name="connsiteY13" fmla="*/ 524834 h 1034855"/>
                <a:gd name="connsiteX14" fmla="*/ 3078294 w 5421058"/>
                <a:gd name="connsiteY14" fmla="*/ 927 h 1034855"/>
                <a:gd name="connsiteX15" fmla="*/ 3574166 w 5421058"/>
                <a:gd name="connsiteY15" fmla="*/ 419753 h 1034855"/>
                <a:gd name="connsiteX16" fmla="*/ 4127741 w 5421058"/>
                <a:gd name="connsiteY16" fmla="*/ 481073 h 1034855"/>
                <a:gd name="connsiteX17" fmla="*/ 4778711 w 5421058"/>
                <a:gd name="connsiteY17" fmla="*/ 637363 h 1034855"/>
                <a:gd name="connsiteX18" fmla="*/ 5330428 w 5421058"/>
                <a:gd name="connsiteY18" fmla="*/ 738476 h 1034855"/>
                <a:gd name="connsiteX19" fmla="*/ 5420549 w 5421058"/>
                <a:gd name="connsiteY19" fmla="*/ 874756 h 1034855"/>
                <a:gd name="connsiteX20" fmla="*/ 5126548 w 5421058"/>
                <a:gd name="connsiteY20" fmla="*/ 925963 h 1034855"/>
                <a:gd name="connsiteX0" fmla="*/ 5126548 w 5411940"/>
                <a:gd name="connsiteY0" fmla="*/ 925963 h 1034855"/>
                <a:gd name="connsiteX1" fmla="*/ 4703975 w 5411940"/>
                <a:gd name="connsiteY1" fmla="*/ 841786 h 1034855"/>
                <a:gd name="connsiteX2" fmla="*/ 4251171 w 5411940"/>
                <a:gd name="connsiteY2" fmla="*/ 720890 h 1034855"/>
                <a:gd name="connsiteX3" fmla="*/ 3574167 w 5411940"/>
                <a:gd name="connsiteY3" fmla="*/ 646155 h 1034855"/>
                <a:gd name="connsiteX4" fmla="*/ 3078294 w 5411940"/>
                <a:gd name="connsiteY4" fmla="*/ 1033315 h 1034855"/>
                <a:gd name="connsiteX5" fmla="*/ 2574882 w 5411940"/>
                <a:gd name="connsiteY5" fmla="*/ 726548 h 1034855"/>
                <a:gd name="connsiteX6" fmla="*/ 1952262 w 5411940"/>
                <a:gd name="connsiteY6" fmla="*/ 873361 h 1034855"/>
                <a:gd name="connsiteX7" fmla="*/ 1176913 w 5411940"/>
                <a:gd name="connsiteY7" fmla="*/ 854854 h 1034855"/>
                <a:gd name="connsiteX8" fmla="*/ 456631 w 5411940"/>
                <a:gd name="connsiteY8" fmla="*/ 705291 h 1034855"/>
                <a:gd name="connsiteX9" fmla="*/ 27698 w 5411940"/>
                <a:gd name="connsiteY9" fmla="*/ 554451 h 1034855"/>
                <a:gd name="connsiteX10" fmla="*/ 140690 w 5411940"/>
                <a:gd name="connsiteY10" fmla="*/ 391262 h 1034855"/>
                <a:gd name="connsiteX11" fmla="*/ 700567 w 5411940"/>
                <a:gd name="connsiteY11" fmla="*/ 554450 h 1034855"/>
                <a:gd name="connsiteX12" fmla="*/ 1587668 w 5411940"/>
                <a:gd name="connsiteY12" fmla="*/ 674636 h 1034855"/>
                <a:gd name="connsiteX13" fmla="*/ 2493275 w 5411940"/>
                <a:gd name="connsiteY13" fmla="*/ 524834 h 1034855"/>
                <a:gd name="connsiteX14" fmla="*/ 3078294 w 5411940"/>
                <a:gd name="connsiteY14" fmla="*/ 927 h 1034855"/>
                <a:gd name="connsiteX15" fmla="*/ 3574166 w 5411940"/>
                <a:gd name="connsiteY15" fmla="*/ 419753 h 1034855"/>
                <a:gd name="connsiteX16" fmla="*/ 4127741 w 5411940"/>
                <a:gd name="connsiteY16" fmla="*/ 481073 h 1034855"/>
                <a:gd name="connsiteX17" fmla="*/ 4778711 w 5411940"/>
                <a:gd name="connsiteY17" fmla="*/ 637363 h 1034855"/>
                <a:gd name="connsiteX18" fmla="*/ 5330428 w 5411940"/>
                <a:gd name="connsiteY18" fmla="*/ 738476 h 1034855"/>
                <a:gd name="connsiteX19" fmla="*/ 5409558 w 5411940"/>
                <a:gd name="connsiteY19" fmla="*/ 898935 h 1034855"/>
                <a:gd name="connsiteX20" fmla="*/ 5126548 w 5411940"/>
                <a:gd name="connsiteY20" fmla="*/ 925963 h 1034855"/>
                <a:gd name="connsiteX0" fmla="*/ 5126548 w 5411940"/>
                <a:gd name="connsiteY0" fmla="*/ 925963 h 1034855"/>
                <a:gd name="connsiteX1" fmla="*/ 4703975 w 5411940"/>
                <a:gd name="connsiteY1" fmla="*/ 841786 h 1034855"/>
                <a:gd name="connsiteX2" fmla="*/ 4251171 w 5411940"/>
                <a:gd name="connsiteY2" fmla="*/ 720890 h 1034855"/>
                <a:gd name="connsiteX3" fmla="*/ 3574167 w 5411940"/>
                <a:gd name="connsiteY3" fmla="*/ 646155 h 1034855"/>
                <a:gd name="connsiteX4" fmla="*/ 3078294 w 5411940"/>
                <a:gd name="connsiteY4" fmla="*/ 1033315 h 1034855"/>
                <a:gd name="connsiteX5" fmla="*/ 2574882 w 5411940"/>
                <a:gd name="connsiteY5" fmla="*/ 726548 h 1034855"/>
                <a:gd name="connsiteX6" fmla="*/ 1952262 w 5411940"/>
                <a:gd name="connsiteY6" fmla="*/ 873361 h 1034855"/>
                <a:gd name="connsiteX7" fmla="*/ 1176913 w 5411940"/>
                <a:gd name="connsiteY7" fmla="*/ 854854 h 1034855"/>
                <a:gd name="connsiteX8" fmla="*/ 456631 w 5411940"/>
                <a:gd name="connsiteY8" fmla="*/ 705291 h 1034855"/>
                <a:gd name="connsiteX9" fmla="*/ 27698 w 5411940"/>
                <a:gd name="connsiteY9" fmla="*/ 554451 h 1034855"/>
                <a:gd name="connsiteX10" fmla="*/ 140690 w 5411940"/>
                <a:gd name="connsiteY10" fmla="*/ 391262 h 1034855"/>
                <a:gd name="connsiteX11" fmla="*/ 700567 w 5411940"/>
                <a:gd name="connsiteY11" fmla="*/ 554450 h 1034855"/>
                <a:gd name="connsiteX12" fmla="*/ 1587668 w 5411940"/>
                <a:gd name="connsiteY12" fmla="*/ 674636 h 1034855"/>
                <a:gd name="connsiteX13" fmla="*/ 2493275 w 5411940"/>
                <a:gd name="connsiteY13" fmla="*/ 524834 h 1034855"/>
                <a:gd name="connsiteX14" fmla="*/ 3078294 w 5411940"/>
                <a:gd name="connsiteY14" fmla="*/ 927 h 1034855"/>
                <a:gd name="connsiteX15" fmla="*/ 3574166 w 5411940"/>
                <a:gd name="connsiteY15" fmla="*/ 419753 h 1034855"/>
                <a:gd name="connsiteX16" fmla="*/ 4127741 w 5411940"/>
                <a:gd name="connsiteY16" fmla="*/ 481073 h 1034855"/>
                <a:gd name="connsiteX17" fmla="*/ 4778711 w 5411940"/>
                <a:gd name="connsiteY17" fmla="*/ 637363 h 1034855"/>
                <a:gd name="connsiteX18" fmla="*/ 5330428 w 5411940"/>
                <a:gd name="connsiteY18" fmla="*/ 738476 h 1034855"/>
                <a:gd name="connsiteX19" fmla="*/ 5409558 w 5411940"/>
                <a:gd name="connsiteY19" fmla="*/ 898935 h 1034855"/>
                <a:gd name="connsiteX20" fmla="*/ 5126548 w 5411940"/>
                <a:gd name="connsiteY20" fmla="*/ 925963 h 1034855"/>
                <a:gd name="connsiteX0" fmla="*/ 5126548 w 5423057"/>
                <a:gd name="connsiteY0" fmla="*/ 925963 h 1034855"/>
                <a:gd name="connsiteX1" fmla="*/ 4703975 w 5423057"/>
                <a:gd name="connsiteY1" fmla="*/ 841786 h 1034855"/>
                <a:gd name="connsiteX2" fmla="*/ 4251171 w 5423057"/>
                <a:gd name="connsiteY2" fmla="*/ 720890 h 1034855"/>
                <a:gd name="connsiteX3" fmla="*/ 3574167 w 5423057"/>
                <a:gd name="connsiteY3" fmla="*/ 646155 h 1034855"/>
                <a:gd name="connsiteX4" fmla="*/ 3078294 w 5423057"/>
                <a:gd name="connsiteY4" fmla="*/ 1033315 h 1034855"/>
                <a:gd name="connsiteX5" fmla="*/ 2574882 w 5423057"/>
                <a:gd name="connsiteY5" fmla="*/ 726548 h 1034855"/>
                <a:gd name="connsiteX6" fmla="*/ 1952262 w 5423057"/>
                <a:gd name="connsiteY6" fmla="*/ 873361 h 1034855"/>
                <a:gd name="connsiteX7" fmla="*/ 1176913 w 5423057"/>
                <a:gd name="connsiteY7" fmla="*/ 854854 h 1034855"/>
                <a:gd name="connsiteX8" fmla="*/ 456631 w 5423057"/>
                <a:gd name="connsiteY8" fmla="*/ 705291 h 1034855"/>
                <a:gd name="connsiteX9" fmla="*/ 27698 w 5423057"/>
                <a:gd name="connsiteY9" fmla="*/ 554451 h 1034855"/>
                <a:gd name="connsiteX10" fmla="*/ 140690 w 5423057"/>
                <a:gd name="connsiteY10" fmla="*/ 391262 h 1034855"/>
                <a:gd name="connsiteX11" fmla="*/ 700567 w 5423057"/>
                <a:gd name="connsiteY11" fmla="*/ 554450 h 1034855"/>
                <a:gd name="connsiteX12" fmla="*/ 1587668 w 5423057"/>
                <a:gd name="connsiteY12" fmla="*/ 674636 h 1034855"/>
                <a:gd name="connsiteX13" fmla="*/ 2493275 w 5423057"/>
                <a:gd name="connsiteY13" fmla="*/ 524834 h 1034855"/>
                <a:gd name="connsiteX14" fmla="*/ 3078294 w 5423057"/>
                <a:gd name="connsiteY14" fmla="*/ 927 h 1034855"/>
                <a:gd name="connsiteX15" fmla="*/ 3574166 w 5423057"/>
                <a:gd name="connsiteY15" fmla="*/ 419753 h 1034855"/>
                <a:gd name="connsiteX16" fmla="*/ 4127741 w 5423057"/>
                <a:gd name="connsiteY16" fmla="*/ 481073 h 1034855"/>
                <a:gd name="connsiteX17" fmla="*/ 4778711 w 5423057"/>
                <a:gd name="connsiteY17" fmla="*/ 637363 h 1034855"/>
                <a:gd name="connsiteX18" fmla="*/ 5330428 w 5423057"/>
                <a:gd name="connsiteY18" fmla="*/ 738476 h 1034855"/>
                <a:gd name="connsiteX19" fmla="*/ 5422747 w 5423057"/>
                <a:gd name="connsiteY19" fmla="*/ 879152 h 1034855"/>
                <a:gd name="connsiteX20" fmla="*/ 5126548 w 5423057"/>
                <a:gd name="connsiteY20" fmla="*/ 925963 h 1034855"/>
                <a:gd name="connsiteX0" fmla="*/ 5126548 w 5423057"/>
                <a:gd name="connsiteY0" fmla="*/ 925963 h 1034855"/>
                <a:gd name="connsiteX1" fmla="*/ 4703975 w 5423057"/>
                <a:gd name="connsiteY1" fmla="*/ 841786 h 1034855"/>
                <a:gd name="connsiteX2" fmla="*/ 4251171 w 5423057"/>
                <a:gd name="connsiteY2" fmla="*/ 720890 h 1034855"/>
                <a:gd name="connsiteX3" fmla="*/ 3574167 w 5423057"/>
                <a:gd name="connsiteY3" fmla="*/ 646155 h 1034855"/>
                <a:gd name="connsiteX4" fmla="*/ 3078294 w 5423057"/>
                <a:gd name="connsiteY4" fmla="*/ 1033315 h 1034855"/>
                <a:gd name="connsiteX5" fmla="*/ 2574882 w 5423057"/>
                <a:gd name="connsiteY5" fmla="*/ 726548 h 1034855"/>
                <a:gd name="connsiteX6" fmla="*/ 1952262 w 5423057"/>
                <a:gd name="connsiteY6" fmla="*/ 873361 h 1034855"/>
                <a:gd name="connsiteX7" fmla="*/ 1176913 w 5423057"/>
                <a:gd name="connsiteY7" fmla="*/ 854854 h 1034855"/>
                <a:gd name="connsiteX8" fmla="*/ 456631 w 5423057"/>
                <a:gd name="connsiteY8" fmla="*/ 705291 h 1034855"/>
                <a:gd name="connsiteX9" fmla="*/ 27698 w 5423057"/>
                <a:gd name="connsiteY9" fmla="*/ 554451 h 1034855"/>
                <a:gd name="connsiteX10" fmla="*/ 140690 w 5423057"/>
                <a:gd name="connsiteY10" fmla="*/ 391262 h 1034855"/>
                <a:gd name="connsiteX11" fmla="*/ 700567 w 5423057"/>
                <a:gd name="connsiteY11" fmla="*/ 554450 h 1034855"/>
                <a:gd name="connsiteX12" fmla="*/ 1587668 w 5423057"/>
                <a:gd name="connsiteY12" fmla="*/ 674636 h 1034855"/>
                <a:gd name="connsiteX13" fmla="*/ 2493275 w 5423057"/>
                <a:gd name="connsiteY13" fmla="*/ 524834 h 1034855"/>
                <a:gd name="connsiteX14" fmla="*/ 3078294 w 5423057"/>
                <a:gd name="connsiteY14" fmla="*/ 927 h 1034855"/>
                <a:gd name="connsiteX15" fmla="*/ 3574166 w 5423057"/>
                <a:gd name="connsiteY15" fmla="*/ 419753 h 1034855"/>
                <a:gd name="connsiteX16" fmla="*/ 4127741 w 5423057"/>
                <a:gd name="connsiteY16" fmla="*/ 481073 h 1034855"/>
                <a:gd name="connsiteX17" fmla="*/ 4778711 w 5423057"/>
                <a:gd name="connsiteY17" fmla="*/ 637363 h 1034855"/>
                <a:gd name="connsiteX18" fmla="*/ 5330428 w 5423057"/>
                <a:gd name="connsiteY18" fmla="*/ 738476 h 1034855"/>
                <a:gd name="connsiteX19" fmla="*/ 5422747 w 5423057"/>
                <a:gd name="connsiteY19" fmla="*/ 879152 h 1034855"/>
                <a:gd name="connsiteX20" fmla="*/ 5126548 w 5423057"/>
                <a:gd name="connsiteY20" fmla="*/ 925963 h 1034855"/>
                <a:gd name="connsiteX0" fmla="*/ 5117756 w 5423057"/>
                <a:gd name="connsiteY0" fmla="*/ 917170 h 1034855"/>
                <a:gd name="connsiteX1" fmla="*/ 4703975 w 5423057"/>
                <a:gd name="connsiteY1" fmla="*/ 841786 h 1034855"/>
                <a:gd name="connsiteX2" fmla="*/ 4251171 w 5423057"/>
                <a:gd name="connsiteY2" fmla="*/ 720890 h 1034855"/>
                <a:gd name="connsiteX3" fmla="*/ 3574167 w 5423057"/>
                <a:gd name="connsiteY3" fmla="*/ 646155 h 1034855"/>
                <a:gd name="connsiteX4" fmla="*/ 3078294 w 5423057"/>
                <a:gd name="connsiteY4" fmla="*/ 1033315 h 1034855"/>
                <a:gd name="connsiteX5" fmla="*/ 2574882 w 5423057"/>
                <a:gd name="connsiteY5" fmla="*/ 726548 h 1034855"/>
                <a:gd name="connsiteX6" fmla="*/ 1952262 w 5423057"/>
                <a:gd name="connsiteY6" fmla="*/ 873361 h 1034855"/>
                <a:gd name="connsiteX7" fmla="*/ 1176913 w 5423057"/>
                <a:gd name="connsiteY7" fmla="*/ 854854 h 1034855"/>
                <a:gd name="connsiteX8" fmla="*/ 456631 w 5423057"/>
                <a:gd name="connsiteY8" fmla="*/ 705291 h 1034855"/>
                <a:gd name="connsiteX9" fmla="*/ 27698 w 5423057"/>
                <a:gd name="connsiteY9" fmla="*/ 554451 h 1034855"/>
                <a:gd name="connsiteX10" fmla="*/ 140690 w 5423057"/>
                <a:gd name="connsiteY10" fmla="*/ 391262 h 1034855"/>
                <a:gd name="connsiteX11" fmla="*/ 700567 w 5423057"/>
                <a:gd name="connsiteY11" fmla="*/ 554450 h 1034855"/>
                <a:gd name="connsiteX12" fmla="*/ 1587668 w 5423057"/>
                <a:gd name="connsiteY12" fmla="*/ 674636 h 1034855"/>
                <a:gd name="connsiteX13" fmla="*/ 2493275 w 5423057"/>
                <a:gd name="connsiteY13" fmla="*/ 524834 h 1034855"/>
                <a:gd name="connsiteX14" fmla="*/ 3078294 w 5423057"/>
                <a:gd name="connsiteY14" fmla="*/ 927 h 1034855"/>
                <a:gd name="connsiteX15" fmla="*/ 3574166 w 5423057"/>
                <a:gd name="connsiteY15" fmla="*/ 419753 h 1034855"/>
                <a:gd name="connsiteX16" fmla="*/ 4127741 w 5423057"/>
                <a:gd name="connsiteY16" fmla="*/ 481073 h 1034855"/>
                <a:gd name="connsiteX17" fmla="*/ 4778711 w 5423057"/>
                <a:gd name="connsiteY17" fmla="*/ 637363 h 1034855"/>
                <a:gd name="connsiteX18" fmla="*/ 5330428 w 5423057"/>
                <a:gd name="connsiteY18" fmla="*/ 738476 h 1034855"/>
                <a:gd name="connsiteX19" fmla="*/ 5422747 w 5423057"/>
                <a:gd name="connsiteY19" fmla="*/ 879152 h 1034855"/>
                <a:gd name="connsiteX20" fmla="*/ 5117756 w 5423057"/>
                <a:gd name="connsiteY20" fmla="*/ 917170 h 1034855"/>
                <a:gd name="connsiteX0" fmla="*/ 5117756 w 5423057"/>
                <a:gd name="connsiteY0" fmla="*/ 917170 h 1034855"/>
                <a:gd name="connsiteX1" fmla="*/ 4703975 w 5423057"/>
                <a:gd name="connsiteY1" fmla="*/ 841786 h 1034855"/>
                <a:gd name="connsiteX2" fmla="*/ 4251171 w 5423057"/>
                <a:gd name="connsiteY2" fmla="*/ 720890 h 1034855"/>
                <a:gd name="connsiteX3" fmla="*/ 3574167 w 5423057"/>
                <a:gd name="connsiteY3" fmla="*/ 646155 h 1034855"/>
                <a:gd name="connsiteX4" fmla="*/ 3078294 w 5423057"/>
                <a:gd name="connsiteY4" fmla="*/ 1033315 h 1034855"/>
                <a:gd name="connsiteX5" fmla="*/ 2574882 w 5423057"/>
                <a:gd name="connsiteY5" fmla="*/ 726548 h 1034855"/>
                <a:gd name="connsiteX6" fmla="*/ 1952262 w 5423057"/>
                <a:gd name="connsiteY6" fmla="*/ 873361 h 1034855"/>
                <a:gd name="connsiteX7" fmla="*/ 1176913 w 5423057"/>
                <a:gd name="connsiteY7" fmla="*/ 854854 h 1034855"/>
                <a:gd name="connsiteX8" fmla="*/ 456631 w 5423057"/>
                <a:gd name="connsiteY8" fmla="*/ 705291 h 1034855"/>
                <a:gd name="connsiteX9" fmla="*/ 27698 w 5423057"/>
                <a:gd name="connsiteY9" fmla="*/ 554451 h 1034855"/>
                <a:gd name="connsiteX10" fmla="*/ 140690 w 5423057"/>
                <a:gd name="connsiteY10" fmla="*/ 391262 h 1034855"/>
                <a:gd name="connsiteX11" fmla="*/ 700567 w 5423057"/>
                <a:gd name="connsiteY11" fmla="*/ 554450 h 1034855"/>
                <a:gd name="connsiteX12" fmla="*/ 1587668 w 5423057"/>
                <a:gd name="connsiteY12" fmla="*/ 674636 h 1034855"/>
                <a:gd name="connsiteX13" fmla="*/ 2493275 w 5423057"/>
                <a:gd name="connsiteY13" fmla="*/ 524834 h 1034855"/>
                <a:gd name="connsiteX14" fmla="*/ 3078294 w 5423057"/>
                <a:gd name="connsiteY14" fmla="*/ 927 h 1034855"/>
                <a:gd name="connsiteX15" fmla="*/ 3574166 w 5423057"/>
                <a:gd name="connsiteY15" fmla="*/ 419753 h 1034855"/>
                <a:gd name="connsiteX16" fmla="*/ 4127741 w 5423057"/>
                <a:gd name="connsiteY16" fmla="*/ 481073 h 1034855"/>
                <a:gd name="connsiteX17" fmla="*/ 4778711 w 5423057"/>
                <a:gd name="connsiteY17" fmla="*/ 637363 h 1034855"/>
                <a:gd name="connsiteX18" fmla="*/ 5330428 w 5423057"/>
                <a:gd name="connsiteY18" fmla="*/ 738476 h 1034855"/>
                <a:gd name="connsiteX19" fmla="*/ 5422747 w 5423057"/>
                <a:gd name="connsiteY19" fmla="*/ 879152 h 1034855"/>
                <a:gd name="connsiteX20" fmla="*/ 5117756 w 5423057"/>
                <a:gd name="connsiteY20" fmla="*/ 917170 h 1034855"/>
                <a:gd name="connsiteX0" fmla="*/ 5117756 w 5423057"/>
                <a:gd name="connsiteY0" fmla="*/ 917170 h 1034855"/>
                <a:gd name="connsiteX1" fmla="*/ 4708372 w 5423057"/>
                <a:gd name="connsiteY1" fmla="*/ 841786 h 1034855"/>
                <a:gd name="connsiteX2" fmla="*/ 4251171 w 5423057"/>
                <a:gd name="connsiteY2" fmla="*/ 720890 h 1034855"/>
                <a:gd name="connsiteX3" fmla="*/ 3574167 w 5423057"/>
                <a:gd name="connsiteY3" fmla="*/ 646155 h 1034855"/>
                <a:gd name="connsiteX4" fmla="*/ 3078294 w 5423057"/>
                <a:gd name="connsiteY4" fmla="*/ 1033315 h 1034855"/>
                <a:gd name="connsiteX5" fmla="*/ 2574882 w 5423057"/>
                <a:gd name="connsiteY5" fmla="*/ 726548 h 1034855"/>
                <a:gd name="connsiteX6" fmla="*/ 1952262 w 5423057"/>
                <a:gd name="connsiteY6" fmla="*/ 873361 h 1034855"/>
                <a:gd name="connsiteX7" fmla="*/ 1176913 w 5423057"/>
                <a:gd name="connsiteY7" fmla="*/ 854854 h 1034855"/>
                <a:gd name="connsiteX8" fmla="*/ 456631 w 5423057"/>
                <a:gd name="connsiteY8" fmla="*/ 705291 h 1034855"/>
                <a:gd name="connsiteX9" fmla="*/ 27698 w 5423057"/>
                <a:gd name="connsiteY9" fmla="*/ 554451 h 1034855"/>
                <a:gd name="connsiteX10" fmla="*/ 140690 w 5423057"/>
                <a:gd name="connsiteY10" fmla="*/ 391262 h 1034855"/>
                <a:gd name="connsiteX11" fmla="*/ 700567 w 5423057"/>
                <a:gd name="connsiteY11" fmla="*/ 554450 h 1034855"/>
                <a:gd name="connsiteX12" fmla="*/ 1587668 w 5423057"/>
                <a:gd name="connsiteY12" fmla="*/ 674636 h 1034855"/>
                <a:gd name="connsiteX13" fmla="*/ 2493275 w 5423057"/>
                <a:gd name="connsiteY13" fmla="*/ 524834 h 1034855"/>
                <a:gd name="connsiteX14" fmla="*/ 3078294 w 5423057"/>
                <a:gd name="connsiteY14" fmla="*/ 927 h 1034855"/>
                <a:gd name="connsiteX15" fmla="*/ 3574166 w 5423057"/>
                <a:gd name="connsiteY15" fmla="*/ 419753 h 1034855"/>
                <a:gd name="connsiteX16" fmla="*/ 4127741 w 5423057"/>
                <a:gd name="connsiteY16" fmla="*/ 481073 h 1034855"/>
                <a:gd name="connsiteX17" fmla="*/ 4778711 w 5423057"/>
                <a:gd name="connsiteY17" fmla="*/ 637363 h 1034855"/>
                <a:gd name="connsiteX18" fmla="*/ 5330428 w 5423057"/>
                <a:gd name="connsiteY18" fmla="*/ 738476 h 1034855"/>
                <a:gd name="connsiteX19" fmla="*/ 5422747 w 5423057"/>
                <a:gd name="connsiteY19" fmla="*/ 879152 h 1034855"/>
                <a:gd name="connsiteX20" fmla="*/ 5117756 w 5423057"/>
                <a:gd name="connsiteY20" fmla="*/ 917170 h 1034855"/>
                <a:gd name="connsiteX0" fmla="*/ 5117756 w 5423057"/>
                <a:gd name="connsiteY0" fmla="*/ 917170 h 1034855"/>
                <a:gd name="connsiteX1" fmla="*/ 4708372 w 5423057"/>
                <a:gd name="connsiteY1" fmla="*/ 841786 h 1034855"/>
                <a:gd name="connsiteX2" fmla="*/ 4251171 w 5423057"/>
                <a:gd name="connsiteY2" fmla="*/ 720890 h 1034855"/>
                <a:gd name="connsiteX3" fmla="*/ 3574167 w 5423057"/>
                <a:gd name="connsiteY3" fmla="*/ 646155 h 1034855"/>
                <a:gd name="connsiteX4" fmla="*/ 3078294 w 5423057"/>
                <a:gd name="connsiteY4" fmla="*/ 1033315 h 1034855"/>
                <a:gd name="connsiteX5" fmla="*/ 2574882 w 5423057"/>
                <a:gd name="connsiteY5" fmla="*/ 726548 h 1034855"/>
                <a:gd name="connsiteX6" fmla="*/ 1952262 w 5423057"/>
                <a:gd name="connsiteY6" fmla="*/ 873361 h 1034855"/>
                <a:gd name="connsiteX7" fmla="*/ 1176913 w 5423057"/>
                <a:gd name="connsiteY7" fmla="*/ 854854 h 1034855"/>
                <a:gd name="connsiteX8" fmla="*/ 456631 w 5423057"/>
                <a:gd name="connsiteY8" fmla="*/ 705291 h 1034855"/>
                <a:gd name="connsiteX9" fmla="*/ 27698 w 5423057"/>
                <a:gd name="connsiteY9" fmla="*/ 554451 h 1034855"/>
                <a:gd name="connsiteX10" fmla="*/ 140690 w 5423057"/>
                <a:gd name="connsiteY10" fmla="*/ 391262 h 1034855"/>
                <a:gd name="connsiteX11" fmla="*/ 700567 w 5423057"/>
                <a:gd name="connsiteY11" fmla="*/ 554450 h 1034855"/>
                <a:gd name="connsiteX12" fmla="*/ 1587668 w 5423057"/>
                <a:gd name="connsiteY12" fmla="*/ 674636 h 1034855"/>
                <a:gd name="connsiteX13" fmla="*/ 2493275 w 5423057"/>
                <a:gd name="connsiteY13" fmla="*/ 524834 h 1034855"/>
                <a:gd name="connsiteX14" fmla="*/ 3078294 w 5423057"/>
                <a:gd name="connsiteY14" fmla="*/ 927 h 1034855"/>
                <a:gd name="connsiteX15" fmla="*/ 3574166 w 5423057"/>
                <a:gd name="connsiteY15" fmla="*/ 419753 h 1034855"/>
                <a:gd name="connsiteX16" fmla="*/ 4127741 w 5423057"/>
                <a:gd name="connsiteY16" fmla="*/ 481073 h 1034855"/>
                <a:gd name="connsiteX17" fmla="*/ 4778711 w 5423057"/>
                <a:gd name="connsiteY17" fmla="*/ 637363 h 1034855"/>
                <a:gd name="connsiteX18" fmla="*/ 5330428 w 5423057"/>
                <a:gd name="connsiteY18" fmla="*/ 738476 h 1034855"/>
                <a:gd name="connsiteX19" fmla="*/ 5422747 w 5423057"/>
                <a:gd name="connsiteY19" fmla="*/ 879152 h 1034855"/>
                <a:gd name="connsiteX20" fmla="*/ 5117756 w 5423057"/>
                <a:gd name="connsiteY20" fmla="*/ 917170 h 1034855"/>
                <a:gd name="connsiteX0" fmla="*/ 5117756 w 5423057"/>
                <a:gd name="connsiteY0" fmla="*/ 917170 h 1034855"/>
                <a:gd name="connsiteX1" fmla="*/ 4708372 w 5423057"/>
                <a:gd name="connsiteY1" fmla="*/ 841786 h 1034855"/>
                <a:gd name="connsiteX2" fmla="*/ 4251171 w 5423057"/>
                <a:gd name="connsiteY2" fmla="*/ 720890 h 1034855"/>
                <a:gd name="connsiteX3" fmla="*/ 3574167 w 5423057"/>
                <a:gd name="connsiteY3" fmla="*/ 646155 h 1034855"/>
                <a:gd name="connsiteX4" fmla="*/ 3078294 w 5423057"/>
                <a:gd name="connsiteY4" fmla="*/ 1033315 h 1034855"/>
                <a:gd name="connsiteX5" fmla="*/ 2574882 w 5423057"/>
                <a:gd name="connsiteY5" fmla="*/ 726548 h 1034855"/>
                <a:gd name="connsiteX6" fmla="*/ 1952262 w 5423057"/>
                <a:gd name="connsiteY6" fmla="*/ 873361 h 1034855"/>
                <a:gd name="connsiteX7" fmla="*/ 1176913 w 5423057"/>
                <a:gd name="connsiteY7" fmla="*/ 854854 h 1034855"/>
                <a:gd name="connsiteX8" fmla="*/ 456631 w 5423057"/>
                <a:gd name="connsiteY8" fmla="*/ 705291 h 1034855"/>
                <a:gd name="connsiteX9" fmla="*/ 27698 w 5423057"/>
                <a:gd name="connsiteY9" fmla="*/ 554451 h 1034855"/>
                <a:gd name="connsiteX10" fmla="*/ 140690 w 5423057"/>
                <a:gd name="connsiteY10" fmla="*/ 391262 h 1034855"/>
                <a:gd name="connsiteX11" fmla="*/ 700567 w 5423057"/>
                <a:gd name="connsiteY11" fmla="*/ 554450 h 1034855"/>
                <a:gd name="connsiteX12" fmla="*/ 1587668 w 5423057"/>
                <a:gd name="connsiteY12" fmla="*/ 674636 h 1034855"/>
                <a:gd name="connsiteX13" fmla="*/ 2521850 w 5423057"/>
                <a:gd name="connsiteY13" fmla="*/ 524834 h 1034855"/>
                <a:gd name="connsiteX14" fmla="*/ 3078294 w 5423057"/>
                <a:gd name="connsiteY14" fmla="*/ 927 h 1034855"/>
                <a:gd name="connsiteX15" fmla="*/ 3574166 w 5423057"/>
                <a:gd name="connsiteY15" fmla="*/ 419753 h 1034855"/>
                <a:gd name="connsiteX16" fmla="*/ 4127741 w 5423057"/>
                <a:gd name="connsiteY16" fmla="*/ 481073 h 1034855"/>
                <a:gd name="connsiteX17" fmla="*/ 4778711 w 5423057"/>
                <a:gd name="connsiteY17" fmla="*/ 637363 h 1034855"/>
                <a:gd name="connsiteX18" fmla="*/ 5330428 w 5423057"/>
                <a:gd name="connsiteY18" fmla="*/ 738476 h 1034855"/>
                <a:gd name="connsiteX19" fmla="*/ 5422747 w 5423057"/>
                <a:gd name="connsiteY19" fmla="*/ 879152 h 1034855"/>
                <a:gd name="connsiteX20" fmla="*/ 5117756 w 5423057"/>
                <a:gd name="connsiteY20" fmla="*/ 917170 h 1034855"/>
                <a:gd name="connsiteX0" fmla="*/ 5117756 w 5423057"/>
                <a:gd name="connsiteY0" fmla="*/ 916259 h 1033944"/>
                <a:gd name="connsiteX1" fmla="*/ 4708372 w 5423057"/>
                <a:gd name="connsiteY1" fmla="*/ 840875 h 1033944"/>
                <a:gd name="connsiteX2" fmla="*/ 4251171 w 5423057"/>
                <a:gd name="connsiteY2" fmla="*/ 719979 h 1033944"/>
                <a:gd name="connsiteX3" fmla="*/ 3574167 w 5423057"/>
                <a:gd name="connsiteY3" fmla="*/ 645244 h 1033944"/>
                <a:gd name="connsiteX4" fmla="*/ 3078294 w 5423057"/>
                <a:gd name="connsiteY4" fmla="*/ 1032404 h 1033944"/>
                <a:gd name="connsiteX5" fmla="*/ 2574882 w 5423057"/>
                <a:gd name="connsiteY5" fmla="*/ 725637 h 1033944"/>
                <a:gd name="connsiteX6" fmla="*/ 1952262 w 5423057"/>
                <a:gd name="connsiteY6" fmla="*/ 872450 h 1033944"/>
                <a:gd name="connsiteX7" fmla="*/ 1176913 w 5423057"/>
                <a:gd name="connsiteY7" fmla="*/ 853943 h 1033944"/>
                <a:gd name="connsiteX8" fmla="*/ 456631 w 5423057"/>
                <a:gd name="connsiteY8" fmla="*/ 704380 h 1033944"/>
                <a:gd name="connsiteX9" fmla="*/ 27698 w 5423057"/>
                <a:gd name="connsiteY9" fmla="*/ 553540 h 1033944"/>
                <a:gd name="connsiteX10" fmla="*/ 140690 w 5423057"/>
                <a:gd name="connsiteY10" fmla="*/ 390351 h 1033944"/>
                <a:gd name="connsiteX11" fmla="*/ 700567 w 5423057"/>
                <a:gd name="connsiteY11" fmla="*/ 553539 h 1033944"/>
                <a:gd name="connsiteX12" fmla="*/ 1587668 w 5423057"/>
                <a:gd name="connsiteY12" fmla="*/ 673725 h 1033944"/>
                <a:gd name="connsiteX13" fmla="*/ 2521850 w 5423057"/>
                <a:gd name="connsiteY13" fmla="*/ 523923 h 1033944"/>
                <a:gd name="connsiteX14" fmla="*/ 3078294 w 5423057"/>
                <a:gd name="connsiteY14" fmla="*/ 16 h 1033944"/>
                <a:gd name="connsiteX15" fmla="*/ 3574166 w 5423057"/>
                <a:gd name="connsiteY15" fmla="*/ 418842 h 1033944"/>
                <a:gd name="connsiteX16" fmla="*/ 4127741 w 5423057"/>
                <a:gd name="connsiteY16" fmla="*/ 480162 h 1033944"/>
                <a:gd name="connsiteX17" fmla="*/ 4778711 w 5423057"/>
                <a:gd name="connsiteY17" fmla="*/ 636452 h 1033944"/>
                <a:gd name="connsiteX18" fmla="*/ 5330428 w 5423057"/>
                <a:gd name="connsiteY18" fmla="*/ 737565 h 1033944"/>
                <a:gd name="connsiteX19" fmla="*/ 5422747 w 5423057"/>
                <a:gd name="connsiteY19" fmla="*/ 878241 h 1033944"/>
                <a:gd name="connsiteX20" fmla="*/ 5117756 w 5423057"/>
                <a:gd name="connsiteY20" fmla="*/ 916259 h 1033944"/>
                <a:gd name="connsiteX0" fmla="*/ 5117756 w 5454818"/>
                <a:gd name="connsiteY0" fmla="*/ 916259 h 1033944"/>
                <a:gd name="connsiteX1" fmla="*/ 4708372 w 5454818"/>
                <a:gd name="connsiteY1" fmla="*/ 840875 h 1033944"/>
                <a:gd name="connsiteX2" fmla="*/ 4251171 w 5454818"/>
                <a:gd name="connsiteY2" fmla="*/ 719979 h 1033944"/>
                <a:gd name="connsiteX3" fmla="*/ 3574167 w 5454818"/>
                <a:gd name="connsiteY3" fmla="*/ 645244 h 1033944"/>
                <a:gd name="connsiteX4" fmla="*/ 3078294 w 5454818"/>
                <a:gd name="connsiteY4" fmla="*/ 1032404 h 1033944"/>
                <a:gd name="connsiteX5" fmla="*/ 2574882 w 5454818"/>
                <a:gd name="connsiteY5" fmla="*/ 725637 h 1033944"/>
                <a:gd name="connsiteX6" fmla="*/ 1952262 w 5454818"/>
                <a:gd name="connsiteY6" fmla="*/ 872450 h 1033944"/>
                <a:gd name="connsiteX7" fmla="*/ 1176913 w 5454818"/>
                <a:gd name="connsiteY7" fmla="*/ 853943 h 1033944"/>
                <a:gd name="connsiteX8" fmla="*/ 456631 w 5454818"/>
                <a:gd name="connsiteY8" fmla="*/ 704380 h 1033944"/>
                <a:gd name="connsiteX9" fmla="*/ 27698 w 5454818"/>
                <a:gd name="connsiteY9" fmla="*/ 553540 h 1033944"/>
                <a:gd name="connsiteX10" fmla="*/ 140690 w 5454818"/>
                <a:gd name="connsiteY10" fmla="*/ 390351 h 1033944"/>
                <a:gd name="connsiteX11" fmla="*/ 700567 w 5454818"/>
                <a:gd name="connsiteY11" fmla="*/ 553539 h 1033944"/>
                <a:gd name="connsiteX12" fmla="*/ 1587668 w 5454818"/>
                <a:gd name="connsiteY12" fmla="*/ 673725 h 1033944"/>
                <a:gd name="connsiteX13" fmla="*/ 2521850 w 5454818"/>
                <a:gd name="connsiteY13" fmla="*/ 523923 h 1033944"/>
                <a:gd name="connsiteX14" fmla="*/ 3078294 w 5454818"/>
                <a:gd name="connsiteY14" fmla="*/ 16 h 1033944"/>
                <a:gd name="connsiteX15" fmla="*/ 3574166 w 5454818"/>
                <a:gd name="connsiteY15" fmla="*/ 418842 h 1033944"/>
                <a:gd name="connsiteX16" fmla="*/ 4127741 w 5454818"/>
                <a:gd name="connsiteY16" fmla="*/ 480162 h 1033944"/>
                <a:gd name="connsiteX17" fmla="*/ 4778711 w 5454818"/>
                <a:gd name="connsiteY17" fmla="*/ 636452 h 1033944"/>
                <a:gd name="connsiteX18" fmla="*/ 5330428 w 5454818"/>
                <a:gd name="connsiteY18" fmla="*/ 737565 h 1033944"/>
                <a:gd name="connsiteX19" fmla="*/ 5422747 w 5454818"/>
                <a:gd name="connsiteY19" fmla="*/ 878241 h 1033944"/>
                <a:gd name="connsiteX20" fmla="*/ 5117756 w 5454818"/>
                <a:gd name="connsiteY20" fmla="*/ 916259 h 1033944"/>
                <a:gd name="connsiteX0" fmla="*/ 5117756 w 5436822"/>
                <a:gd name="connsiteY0" fmla="*/ 916259 h 1033944"/>
                <a:gd name="connsiteX1" fmla="*/ 4708372 w 5436822"/>
                <a:gd name="connsiteY1" fmla="*/ 840875 h 1033944"/>
                <a:gd name="connsiteX2" fmla="*/ 4251171 w 5436822"/>
                <a:gd name="connsiteY2" fmla="*/ 719979 h 1033944"/>
                <a:gd name="connsiteX3" fmla="*/ 3574167 w 5436822"/>
                <a:gd name="connsiteY3" fmla="*/ 645244 h 1033944"/>
                <a:gd name="connsiteX4" fmla="*/ 3078294 w 5436822"/>
                <a:gd name="connsiteY4" fmla="*/ 1032404 h 1033944"/>
                <a:gd name="connsiteX5" fmla="*/ 2574882 w 5436822"/>
                <a:gd name="connsiteY5" fmla="*/ 725637 h 1033944"/>
                <a:gd name="connsiteX6" fmla="*/ 1952262 w 5436822"/>
                <a:gd name="connsiteY6" fmla="*/ 872450 h 1033944"/>
                <a:gd name="connsiteX7" fmla="*/ 1176913 w 5436822"/>
                <a:gd name="connsiteY7" fmla="*/ 853943 h 1033944"/>
                <a:gd name="connsiteX8" fmla="*/ 456631 w 5436822"/>
                <a:gd name="connsiteY8" fmla="*/ 704380 h 1033944"/>
                <a:gd name="connsiteX9" fmla="*/ 27698 w 5436822"/>
                <a:gd name="connsiteY9" fmla="*/ 553540 h 1033944"/>
                <a:gd name="connsiteX10" fmla="*/ 140690 w 5436822"/>
                <a:gd name="connsiteY10" fmla="*/ 390351 h 1033944"/>
                <a:gd name="connsiteX11" fmla="*/ 700567 w 5436822"/>
                <a:gd name="connsiteY11" fmla="*/ 553539 h 1033944"/>
                <a:gd name="connsiteX12" fmla="*/ 1587668 w 5436822"/>
                <a:gd name="connsiteY12" fmla="*/ 673725 h 1033944"/>
                <a:gd name="connsiteX13" fmla="*/ 2521850 w 5436822"/>
                <a:gd name="connsiteY13" fmla="*/ 523923 h 1033944"/>
                <a:gd name="connsiteX14" fmla="*/ 3078294 w 5436822"/>
                <a:gd name="connsiteY14" fmla="*/ 16 h 1033944"/>
                <a:gd name="connsiteX15" fmla="*/ 3574166 w 5436822"/>
                <a:gd name="connsiteY15" fmla="*/ 418842 h 1033944"/>
                <a:gd name="connsiteX16" fmla="*/ 4127741 w 5436822"/>
                <a:gd name="connsiteY16" fmla="*/ 480162 h 1033944"/>
                <a:gd name="connsiteX17" fmla="*/ 4778711 w 5436822"/>
                <a:gd name="connsiteY17" fmla="*/ 636452 h 1033944"/>
                <a:gd name="connsiteX18" fmla="*/ 5330428 w 5436822"/>
                <a:gd name="connsiteY18" fmla="*/ 737565 h 1033944"/>
                <a:gd name="connsiteX19" fmla="*/ 5422747 w 5436822"/>
                <a:gd name="connsiteY19" fmla="*/ 878241 h 1033944"/>
                <a:gd name="connsiteX20" fmla="*/ 5117756 w 5436822"/>
                <a:gd name="connsiteY20" fmla="*/ 916259 h 1033944"/>
                <a:gd name="connsiteX0" fmla="*/ 5117756 w 5428467"/>
                <a:gd name="connsiteY0" fmla="*/ 916259 h 1033944"/>
                <a:gd name="connsiteX1" fmla="*/ 4708372 w 5428467"/>
                <a:gd name="connsiteY1" fmla="*/ 840875 h 1033944"/>
                <a:gd name="connsiteX2" fmla="*/ 4251171 w 5428467"/>
                <a:gd name="connsiteY2" fmla="*/ 719979 h 1033944"/>
                <a:gd name="connsiteX3" fmla="*/ 3574167 w 5428467"/>
                <a:gd name="connsiteY3" fmla="*/ 645244 h 1033944"/>
                <a:gd name="connsiteX4" fmla="*/ 3078294 w 5428467"/>
                <a:gd name="connsiteY4" fmla="*/ 1032404 h 1033944"/>
                <a:gd name="connsiteX5" fmla="*/ 2574882 w 5428467"/>
                <a:gd name="connsiteY5" fmla="*/ 725637 h 1033944"/>
                <a:gd name="connsiteX6" fmla="*/ 1952262 w 5428467"/>
                <a:gd name="connsiteY6" fmla="*/ 872450 h 1033944"/>
                <a:gd name="connsiteX7" fmla="*/ 1176913 w 5428467"/>
                <a:gd name="connsiteY7" fmla="*/ 853943 h 1033944"/>
                <a:gd name="connsiteX8" fmla="*/ 456631 w 5428467"/>
                <a:gd name="connsiteY8" fmla="*/ 704380 h 1033944"/>
                <a:gd name="connsiteX9" fmla="*/ 27698 w 5428467"/>
                <a:gd name="connsiteY9" fmla="*/ 553540 h 1033944"/>
                <a:gd name="connsiteX10" fmla="*/ 140690 w 5428467"/>
                <a:gd name="connsiteY10" fmla="*/ 390351 h 1033944"/>
                <a:gd name="connsiteX11" fmla="*/ 700567 w 5428467"/>
                <a:gd name="connsiteY11" fmla="*/ 553539 h 1033944"/>
                <a:gd name="connsiteX12" fmla="*/ 1587668 w 5428467"/>
                <a:gd name="connsiteY12" fmla="*/ 673725 h 1033944"/>
                <a:gd name="connsiteX13" fmla="*/ 2521850 w 5428467"/>
                <a:gd name="connsiteY13" fmla="*/ 523923 h 1033944"/>
                <a:gd name="connsiteX14" fmla="*/ 3078294 w 5428467"/>
                <a:gd name="connsiteY14" fmla="*/ 16 h 1033944"/>
                <a:gd name="connsiteX15" fmla="*/ 3574166 w 5428467"/>
                <a:gd name="connsiteY15" fmla="*/ 418842 h 1033944"/>
                <a:gd name="connsiteX16" fmla="*/ 4127741 w 5428467"/>
                <a:gd name="connsiteY16" fmla="*/ 480162 h 1033944"/>
                <a:gd name="connsiteX17" fmla="*/ 4778711 w 5428467"/>
                <a:gd name="connsiteY17" fmla="*/ 636452 h 1033944"/>
                <a:gd name="connsiteX18" fmla="*/ 5330428 w 5428467"/>
                <a:gd name="connsiteY18" fmla="*/ 737565 h 1033944"/>
                <a:gd name="connsiteX19" fmla="*/ 5422747 w 5428467"/>
                <a:gd name="connsiteY19" fmla="*/ 878241 h 1033944"/>
                <a:gd name="connsiteX20" fmla="*/ 5117756 w 5428467"/>
                <a:gd name="connsiteY20" fmla="*/ 916259 h 1033944"/>
                <a:gd name="connsiteX0" fmla="*/ 5117756 w 5428467"/>
                <a:gd name="connsiteY0" fmla="*/ 916259 h 1033944"/>
                <a:gd name="connsiteX1" fmla="*/ 4708372 w 5428467"/>
                <a:gd name="connsiteY1" fmla="*/ 840875 h 1033944"/>
                <a:gd name="connsiteX2" fmla="*/ 4251171 w 5428467"/>
                <a:gd name="connsiteY2" fmla="*/ 719979 h 1033944"/>
                <a:gd name="connsiteX3" fmla="*/ 3574167 w 5428467"/>
                <a:gd name="connsiteY3" fmla="*/ 645244 h 1033944"/>
                <a:gd name="connsiteX4" fmla="*/ 3078294 w 5428467"/>
                <a:gd name="connsiteY4" fmla="*/ 1032404 h 1033944"/>
                <a:gd name="connsiteX5" fmla="*/ 2574882 w 5428467"/>
                <a:gd name="connsiteY5" fmla="*/ 725637 h 1033944"/>
                <a:gd name="connsiteX6" fmla="*/ 1952262 w 5428467"/>
                <a:gd name="connsiteY6" fmla="*/ 872450 h 1033944"/>
                <a:gd name="connsiteX7" fmla="*/ 1176913 w 5428467"/>
                <a:gd name="connsiteY7" fmla="*/ 853943 h 1033944"/>
                <a:gd name="connsiteX8" fmla="*/ 456631 w 5428467"/>
                <a:gd name="connsiteY8" fmla="*/ 704380 h 1033944"/>
                <a:gd name="connsiteX9" fmla="*/ 27698 w 5428467"/>
                <a:gd name="connsiteY9" fmla="*/ 553540 h 1033944"/>
                <a:gd name="connsiteX10" fmla="*/ 140690 w 5428467"/>
                <a:gd name="connsiteY10" fmla="*/ 390351 h 1033944"/>
                <a:gd name="connsiteX11" fmla="*/ 700567 w 5428467"/>
                <a:gd name="connsiteY11" fmla="*/ 553539 h 1033944"/>
                <a:gd name="connsiteX12" fmla="*/ 1587668 w 5428467"/>
                <a:gd name="connsiteY12" fmla="*/ 673725 h 1033944"/>
                <a:gd name="connsiteX13" fmla="*/ 2521850 w 5428467"/>
                <a:gd name="connsiteY13" fmla="*/ 523923 h 1033944"/>
                <a:gd name="connsiteX14" fmla="*/ 3078294 w 5428467"/>
                <a:gd name="connsiteY14" fmla="*/ 16 h 1033944"/>
                <a:gd name="connsiteX15" fmla="*/ 3574166 w 5428467"/>
                <a:gd name="connsiteY15" fmla="*/ 418842 h 1033944"/>
                <a:gd name="connsiteX16" fmla="*/ 4127741 w 5428467"/>
                <a:gd name="connsiteY16" fmla="*/ 480162 h 1033944"/>
                <a:gd name="connsiteX17" fmla="*/ 4778711 w 5428467"/>
                <a:gd name="connsiteY17" fmla="*/ 636452 h 1033944"/>
                <a:gd name="connsiteX18" fmla="*/ 5330428 w 5428467"/>
                <a:gd name="connsiteY18" fmla="*/ 737565 h 1033944"/>
                <a:gd name="connsiteX19" fmla="*/ 5422747 w 5428467"/>
                <a:gd name="connsiteY19" fmla="*/ 878241 h 1033944"/>
                <a:gd name="connsiteX20" fmla="*/ 5117756 w 5428467"/>
                <a:gd name="connsiteY20" fmla="*/ 916259 h 1033944"/>
                <a:gd name="connsiteX0" fmla="*/ 5109129 w 5438582"/>
                <a:gd name="connsiteY0" fmla="*/ 927042 h 1033944"/>
                <a:gd name="connsiteX1" fmla="*/ 4708372 w 5438582"/>
                <a:gd name="connsiteY1" fmla="*/ 840875 h 1033944"/>
                <a:gd name="connsiteX2" fmla="*/ 4251171 w 5438582"/>
                <a:gd name="connsiteY2" fmla="*/ 719979 h 1033944"/>
                <a:gd name="connsiteX3" fmla="*/ 3574167 w 5438582"/>
                <a:gd name="connsiteY3" fmla="*/ 645244 h 1033944"/>
                <a:gd name="connsiteX4" fmla="*/ 3078294 w 5438582"/>
                <a:gd name="connsiteY4" fmla="*/ 1032404 h 1033944"/>
                <a:gd name="connsiteX5" fmla="*/ 2574882 w 5438582"/>
                <a:gd name="connsiteY5" fmla="*/ 725637 h 1033944"/>
                <a:gd name="connsiteX6" fmla="*/ 1952262 w 5438582"/>
                <a:gd name="connsiteY6" fmla="*/ 872450 h 1033944"/>
                <a:gd name="connsiteX7" fmla="*/ 1176913 w 5438582"/>
                <a:gd name="connsiteY7" fmla="*/ 853943 h 1033944"/>
                <a:gd name="connsiteX8" fmla="*/ 456631 w 5438582"/>
                <a:gd name="connsiteY8" fmla="*/ 704380 h 1033944"/>
                <a:gd name="connsiteX9" fmla="*/ 27698 w 5438582"/>
                <a:gd name="connsiteY9" fmla="*/ 553540 h 1033944"/>
                <a:gd name="connsiteX10" fmla="*/ 140690 w 5438582"/>
                <a:gd name="connsiteY10" fmla="*/ 390351 h 1033944"/>
                <a:gd name="connsiteX11" fmla="*/ 700567 w 5438582"/>
                <a:gd name="connsiteY11" fmla="*/ 553539 h 1033944"/>
                <a:gd name="connsiteX12" fmla="*/ 1587668 w 5438582"/>
                <a:gd name="connsiteY12" fmla="*/ 673725 h 1033944"/>
                <a:gd name="connsiteX13" fmla="*/ 2521850 w 5438582"/>
                <a:gd name="connsiteY13" fmla="*/ 523923 h 1033944"/>
                <a:gd name="connsiteX14" fmla="*/ 3078294 w 5438582"/>
                <a:gd name="connsiteY14" fmla="*/ 16 h 1033944"/>
                <a:gd name="connsiteX15" fmla="*/ 3574166 w 5438582"/>
                <a:gd name="connsiteY15" fmla="*/ 418842 h 1033944"/>
                <a:gd name="connsiteX16" fmla="*/ 4127741 w 5438582"/>
                <a:gd name="connsiteY16" fmla="*/ 480162 h 1033944"/>
                <a:gd name="connsiteX17" fmla="*/ 4778711 w 5438582"/>
                <a:gd name="connsiteY17" fmla="*/ 636452 h 1033944"/>
                <a:gd name="connsiteX18" fmla="*/ 5330428 w 5438582"/>
                <a:gd name="connsiteY18" fmla="*/ 737565 h 1033944"/>
                <a:gd name="connsiteX19" fmla="*/ 5422747 w 5438582"/>
                <a:gd name="connsiteY19" fmla="*/ 878241 h 1033944"/>
                <a:gd name="connsiteX20" fmla="*/ 5109129 w 5438582"/>
                <a:gd name="connsiteY20" fmla="*/ 927042 h 1033944"/>
                <a:gd name="connsiteX0" fmla="*/ 5109129 w 5438582"/>
                <a:gd name="connsiteY0" fmla="*/ 927042 h 1033944"/>
                <a:gd name="connsiteX1" fmla="*/ 4708372 w 5438582"/>
                <a:gd name="connsiteY1" fmla="*/ 840875 h 1033944"/>
                <a:gd name="connsiteX2" fmla="*/ 4251171 w 5438582"/>
                <a:gd name="connsiteY2" fmla="*/ 719979 h 1033944"/>
                <a:gd name="connsiteX3" fmla="*/ 3574167 w 5438582"/>
                <a:gd name="connsiteY3" fmla="*/ 645244 h 1033944"/>
                <a:gd name="connsiteX4" fmla="*/ 3078294 w 5438582"/>
                <a:gd name="connsiteY4" fmla="*/ 1032404 h 1033944"/>
                <a:gd name="connsiteX5" fmla="*/ 2574882 w 5438582"/>
                <a:gd name="connsiteY5" fmla="*/ 725637 h 1033944"/>
                <a:gd name="connsiteX6" fmla="*/ 1952262 w 5438582"/>
                <a:gd name="connsiteY6" fmla="*/ 872450 h 1033944"/>
                <a:gd name="connsiteX7" fmla="*/ 1176913 w 5438582"/>
                <a:gd name="connsiteY7" fmla="*/ 853943 h 1033944"/>
                <a:gd name="connsiteX8" fmla="*/ 456631 w 5438582"/>
                <a:gd name="connsiteY8" fmla="*/ 704380 h 1033944"/>
                <a:gd name="connsiteX9" fmla="*/ 27698 w 5438582"/>
                <a:gd name="connsiteY9" fmla="*/ 553540 h 1033944"/>
                <a:gd name="connsiteX10" fmla="*/ 140690 w 5438582"/>
                <a:gd name="connsiteY10" fmla="*/ 390351 h 1033944"/>
                <a:gd name="connsiteX11" fmla="*/ 700567 w 5438582"/>
                <a:gd name="connsiteY11" fmla="*/ 553539 h 1033944"/>
                <a:gd name="connsiteX12" fmla="*/ 1587668 w 5438582"/>
                <a:gd name="connsiteY12" fmla="*/ 673725 h 1033944"/>
                <a:gd name="connsiteX13" fmla="*/ 2521850 w 5438582"/>
                <a:gd name="connsiteY13" fmla="*/ 523923 h 1033944"/>
                <a:gd name="connsiteX14" fmla="*/ 3078294 w 5438582"/>
                <a:gd name="connsiteY14" fmla="*/ 16 h 1033944"/>
                <a:gd name="connsiteX15" fmla="*/ 3574166 w 5438582"/>
                <a:gd name="connsiteY15" fmla="*/ 418842 h 1033944"/>
                <a:gd name="connsiteX16" fmla="*/ 4127741 w 5438582"/>
                <a:gd name="connsiteY16" fmla="*/ 480162 h 1033944"/>
                <a:gd name="connsiteX17" fmla="*/ 4778711 w 5438582"/>
                <a:gd name="connsiteY17" fmla="*/ 636452 h 1033944"/>
                <a:gd name="connsiteX18" fmla="*/ 5330428 w 5438582"/>
                <a:gd name="connsiteY18" fmla="*/ 737565 h 1033944"/>
                <a:gd name="connsiteX19" fmla="*/ 5422747 w 5438582"/>
                <a:gd name="connsiteY19" fmla="*/ 878241 h 1033944"/>
                <a:gd name="connsiteX20" fmla="*/ 5109129 w 5438582"/>
                <a:gd name="connsiteY20" fmla="*/ 927042 h 1033944"/>
                <a:gd name="connsiteX0" fmla="*/ 5109129 w 5429263"/>
                <a:gd name="connsiteY0" fmla="*/ 927042 h 1033944"/>
                <a:gd name="connsiteX1" fmla="*/ 4708372 w 5429263"/>
                <a:gd name="connsiteY1" fmla="*/ 840875 h 1033944"/>
                <a:gd name="connsiteX2" fmla="*/ 4251171 w 5429263"/>
                <a:gd name="connsiteY2" fmla="*/ 719979 h 1033944"/>
                <a:gd name="connsiteX3" fmla="*/ 3574167 w 5429263"/>
                <a:gd name="connsiteY3" fmla="*/ 645244 h 1033944"/>
                <a:gd name="connsiteX4" fmla="*/ 3078294 w 5429263"/>
                <a:gd name="connsiteY4" fmla="*/ 1032404 h 1033944"/>
                <a:gd name="connsiteX5" fmla="*/ 2574882 w 5429263"/>
                <a:gd name="connsiteY5" fmla="*/ 725637 h 1033944"/>
                <a:gd name="connsiteX6" fmla="*/ 1952262 w 5429263"/>
                <a:gd name="connsiteY6" fmla="*/ 872450 h 1033944"/>
                <a:gd name="connsiteX7" fmla="*/ 1176913 w 5429263"/>
                <a:gd name="connsiteY7" fmla="*/ 853943 h 1033944"/>
                <a:gd name="connsiteX8" fmla="*/ 456631 w 5429263"/>
                <a:gd name="connsiteY8" fmla="*/ 704380 h 1033944"/>
                <a:gd name="connsiteX9" fmla="*/ 27698 w 5429263"/>
                <a:gd name="connsiteY9" fmla="*/ 553540 h 1033944"/>
                <a:gd name="connsiteX10" fmla="*/ 140690 w 5429263"/>
                <a:gd name="connsiteY10" fmla="*/ 390351 h 1033944"/>
                <a:gd name="connsiteX11" fmla="*/ 700567 w 5429263"/>
                <a:gd name="connsiteY11" fmla="*/ 553539 h 1033944"/>
                <a:gd name="connsiteX12" fmla="*/ 1587668 w 5429263"/>
                <a:gd name="connsiteY12" fmla="*/ 673725 h 1033944"/>
                <a:gd name="connsiteX13" fmla="*/ 2521850 w 5429263"/>
                <a:gd name="connsiteY13" fmla="*/ 523923 h 1033944"/>
                <a:gd name="connsiteX14" fmla="*/ 3078294 w 5429263"/>
                <a:gd name="connsiteY14" fmla="*/ 16 h 1033944"/>
                <a:gd name="connsiteX15" fmla="*/ 3574166 w 5429263"/>
                <a:gd name="connsiteY15" fmla="*/ 418842 h 1033944"/>
                <a:gd name="connsiteX16" fmla="*/ 4127741 w 5429263"/>
                <a:gd name="connsiteY16" fmla="*/ 480162 h 1033944"/>
                <a:gd name="connsiteX17" fmla="*/ 4778711 w 5429263"/>
                <a:gd name="connsiteY17" fmla="*/ 636452 h 1033944"/>
                <a:gd name="connsiteX18" fmla="*/ 5330428 w 5429263"/>
                <a:gd name="connsiteY18" fmla="*/ 737565 h 1033944"/>
                <a:gd name="connsiteX19" fmla="*/ 5422747 w 5429263"/>
                <a:gd name="connsiteY19" fmla="*/ 878241 h 1033944"/>
                <a:gd name="connsiteX20" fmla="*/ 5109129 w 5429263"/>
                <a:gd name="connsiteY20" fmla="*/ 927042 h 1033944"/>
                <a:gd name="connsiteX0" fmla="*/ 5109129 w 5428350"/>
                <a:gd name="connsiteY0" fmla="*/ 927042 h 1033944"/>
                <a:gd name="connsiteX1" fmla="*/ 4708372 w 5428350"/>
                <a:gd name="connsiteY1" fmla="*/ 840875 h 1033944"/>
                <a:gd name="connsiteX2" fmla="*/ 4251171 w 5428350"/>
                <a:gd name="connsiteY2" fmla="*/ 719979 h 1033944"/>
                <a:gd name="connsiteX3" fmla="*/ 3574167 w 5428350"/>
                <a:gd name="connsiteY3" fmla="*/ 645244 h 1033944"/>
                <a:gd name="connsiteX4" fmla="*/ 3078294 w 5428350"/>
                <a:gd name="connsiteY4" fmla="*/ 1032404 h 1033944"/>
                <a:gd name="connsiteX5" fmla="*/ 2574882 w 5428350"/>
                <a:gd name="connsiteY5" fmla="*/ 725637 h 1033944"/>
                <a:gd name="connsiteX6" fmla="*/ 1952262 w 5428350"/>
                <a:gd name="connsiteY6" fmla="*/ 872450 h 1033944"/>
                <a:gd name="connsiteX7" fmla="*/ 1176913 w 5428350"/>
                <a:gd name="connsiteY7" fmla="*/ 853943 h 1033944"/>
                <a:gd name="connsiteX8" fmla="*/ 456631 w 5428350"/>
                <a:gd name="connsiteY8" fmla="*/ 704380 h 1033944"/>
                <a:gd name="connsiteX9" fmla="*/ 27698 w 5428350"/>
                <a:gd name="connsiteY9" fmla="*/ 553540 h 1033944"/>
                <a:gd name="connsiteX10" fmla="*/ 140690 w 5428350"/>
                <a:gd name="connsiteY10" fmla="*/ 390351 h 1033944"/>
                <a:gd name="connsiteX11" fmla="*/ 700567 w 5428350"/>
                <a:gd name="connsiteY11" fmla="*/ 553539 h 1033944"/>
                <a:gd name="connsiteX12" fmla="*/ 1587668 w 5428350"/>
                <a:gd name="connsiteY12" fmla="*/ 673725 h 1033944"/>
                <a:gd name="connsiteX13" fmla="*/ 2521850 w 5428350"/>
                <a:gd name="connsiteY13" fmla="*/ 523923 h 1033944"/>
                <a:gd name="connsiteX14" fmla="*/ 3078294 w 5428350"/>
                <a:gd name="connsiteY14" fmla="*/ 16 h 1033944"/>
                <a:gd name="connsiteX15" fmla="*/ 3574166 w 5428350"/>
                <a:gd name="connsiteY15" fmla="*/ 418842 h 1033944"/>
                <a:gd name="connsiteX16" fmla="*/ 4127741 w 5428350"/>
                <a:gd name="connsiteY16" fmla="*/ 480162 h 1033944"/>
                <a:gd name="connsiteX17" fmla="*/ 4778711 w 5428350"/>
                <a:gd name="connsiteY17" fmla="*/ 636452 h 1033944"/>
                <a:gd name="connsiteX18" fmla="*/ 5330428 w 5428350"/>
                <a:gd name="connsiteY18" fmla="*/ 737565 h 1033944"/>
                <a:gd name="connsiteX19" fmla="*/ 5422747 w 5428350"/>
                <a:gd name="connsiteY19" fmla="*/ 878241 h 1033944"/>
                <a:gd name="connsiteX20" fmla="*/ 5109129 w 5428350"/>
                <a:gd name="connsiteY20" fmla="*/ 927042 h 1033944"/>
                <a:gd name="connsiteX0" fmla="*/ 5109129 w 5422953"/>
                <a:gd name="connsiteY0" fmla="*/ 927042 h 1033944"/>
                <a:gd name="connsiteX1" fmla="*/ 4708372 w 5422953"/>
                <a:gd name="connsiteY1" fmla="*/ 840875 h 1033944"/>
                <a:gd name="connsiteX2" fmla="*/ 4251171 w 5422953"/>
                <a:gd name="connsiteY2" fmla="*/ 719979 h 1033944"/>
                <a:gd name="connsiteX3" fmla="*/ 3574167 w 5422953"/>
                <a:gd name="connsiteY3" fmla="*/ 645244 h 1033944"/>
                <a:gd name="connsiteX4" fmla="*/ 3078294 w 5422953"/>
                <a:gd name="connsiteY4" fmla="*/ 1032404 h 1033944"/>
                <a:gd name="connsiteX5" fmla="*/ 2574882 w 5422953"/>
                <a:gd name="connsiteY5" fmla="*/ 725637 h 1033944"/>
                <a:gd name="connsiteX6" fmla="*/ 1952262 w 5422953"/>
                <a:gd name="connsiteY6" fmla="*/ 872450 h 1033944"/>
                <a:gd name="connsiteX7" fmla="*/ 1176913 w 5422953"/>
                <a:gd name="connsiteY7" fmla="*/ 853943 h 1033944"/>
                <a:gd name="connsiteX8" fmla="*/ 456631 w 5422953"/>
                <a:gd name="connsiteY8" fmla="*/ 704380 h 1033944"/>
                <a:gd name="connsiteX9" fmla="*/ 27698 w 5422953"/>
                <a:gd name="connsiteY9" fmla="*/ 553540 h 1033944"/>
                <a:gd name="connsiteX10" fmla="*/ 140690 w 5422953"/>
                <a:gd name="connsiteY10" fmla="*/ 390351 h 1033944"/>
                <a:gd name="connsiteX11" fmla="*/ 700567 w 5422953"/>
                <a:gd name="connsiteY11" fmla="*/ 553539 h 1033944"/>
                <a:gd name="connsiteX12" fmla="*/ 1587668 w 5422953"/>
                <a:gd name="connsiteY12" fmla="*/ 673725 h 1033944"/>
                <a:gd name="connsiteX13" fmla="*/ 2521850 w 5422953"/>
                <a:gd name="connsiteY13" fmla="*/ 523923 h 1033944"/>
                <a:gd name="connsiteX14" fmla="*/ 3078294 w 5422953"/>
                <a:gd name="connsiteY14" fmla="*/ 16 h 1033944"/>
                <a:gd name="connsiteX15" fmla="*/ 3574166 w 5422953"/>
                <a:gd name="connsiteY15" fmla="*/ 418842 h 1033944"/>
                <a:gd name="connsiteX16" fmla="*/ 4127741 w 5422953"/>
                <a:gd name="connsiteY16" fmla="*/ 480162 h 1033944"/>
                <a:gd name="connsiteX17" fmla="*/ 4778711 w 5422953"/>
                <a:gd name="connsiteY17" fmla="*/ 636452 h 1033944"/>
                <a:gd name="connsiteX18" fmla="*/ 5151430 w 5422953"/>
                <a:gd name="connsiteY18" fmla="*/ 694433 h 1033944"/>
                <a:gd name="connsiteX19" fmla="*/ 5422747 w 5422953"/>
                <a:gd name="connsiteY19" fmla="*/ 878241 h 1033944"/>
                <a:gd name="connsiteX20" fmla="*/ 5109129 w 5422953"/>
                <a:gd name="connsiteY20" fmla="*/ 927042 h 1033944"/>
                <a:gd name="connsiteX0" fmla="*/ 5109129 w 5422953"/>
                <a:gd name="connsiteY0" fmla="*/ 927042 h 1033944"/>
                <a:gd name="connsiteX1" fmla="*/ 4708372 w 5422953"/>
                <a:gd name="connsiteY1" fmla="*/ 840875 h 1033944"/>
                <a:gd name="connsiteX2" fmla="*/ 4251171 w 5422953"/>
                <a:gd name="connsiteY2" fmla="*/ 719979 h 1033944"/>
                <a:gd name="connsiteX3" fmla="*/ 3574167 w 5422953"/>
                <a:gd name="connsiteY3" fmla="*/ 645244 h 1033944"/>
                <a:gd name="connsiteX4" fmla="*/ 3078294 w 5422953"/>
                <a:gd name="connsiteY4" fmla="*/ 1032404 h 1033944"/>
                <a:gd name="connsiteX5" fmla="*/ 2574882 w 5422953"/>
                <a:gd name="connsiteY5" fmla="*/ 725637 h 1033944"/>
                <a:gd name="connsiteX6" fmla="*/ 1952262 w 5422953"/>
                <a:gd name="connsiteY6" fmla="*/ 872450 h 1033944"/>
                <a:gd name="connsiteX7" fmla="*/ 1176913 w 5422953"/>
                <a:gd name="connsiteY7" fmla="*/ 853943 h 1033944"/>
                <a:gd name="connsiteX8" fmla="*/ 456631 w 5422953"/>
                <a:gd name="connsiteY8" fmla="*/ 704380 h 1033944"/>
                <a:gd name="connsiteX9" fmla="*/ 27698 w 5422953"/>
                <a:gd name="connsiteY9" fmla="*/ 553540 h 1033944"/>
                <a:gd name="connsiteX10" fmla="*/ 140690 w 5422953"/>
                <a:gd name="connsiteY10" fmla="*/ 390351 h 1033944"/>
                <a:gd name="connsiteX11" fmla="*/ 700567 w 5422953"/>
                <a:gd name="connsiteY11" fmla="*/ 553539 h 1033944"/>
                <a:gd name="connsiteX12" fmla="*/ 1587668 w 5422953"/>
                <a:gd name="connsiteY12" fmla="*/ 673725 h 1033944"/>
                <a:gd name="connsiteX13" fmla="*/ 2521850 w 5422953"/>
                <a:gd name="connsiteY13" fmla="*/ 523923 h 1033944"/>
                <a:gd name="connsiteX14" fmla="*/ 3078294 w 5422953"/>
                <a:gd name="connsiteY14" fmla="*/ 16 h 1033944"/>
                <a:gd name="connsiteX15" fmla="*/ 3574166 w 5422953"/>
                <a:gd name="connsiteY15" fmla="*/ 418842 h 1033944"/>
                <a:gd name="connsiteX16" fmla="*/ 4127741 w 5422953"/>
                <a:gd name="connsiteY16" fmla="*/ 480162 h 1033944"/>
                <a:gd name="connsiteX17" fmla="*/ 4778711 w 5422953"/>
                <a:gd name="connsiteY17" fmla="*/ 636452 h 1033944"/>
                <a:gd name="connsiteX18" fmla="*/ 5151430 w 5422953"/>
                <a:gd name="connsiteY18" fmla="*/ 694433 h 1033944"/>
                <a:gd name="connsiteX19" fmla="*/ 5422747 w 5422953"/>
                <a:gd name="connsiteY19" fmla="*/ 878241 h 1033944"/>
                <a:gd name="connsiteX20" fmla="*/ 5109129 w 5422953"/>
                <a:gd name="connsiteY20" fmla="*/ 927042 h 1033944"/>
                <a:gd name="connsiteX0" fmla="*/ 5109129 w 5423386"/>
                <a:gd name="connsiteY0" fmla="*/ 927042 h 1033944"/>
                <a:gd name="connsiteX1" fmla="*/ 4708372 w 5423386"/>
                <a:gd name="connsiteY1" fmla="*/ 840875 h 1033944"/>
                <a:gd name="connsiteX2" fmla="*/ 4251171 w 5423386"/>
                <a:gd name="connsiteY2" fmla="*/ 719979 h 1033944"/>
                <a:gd name="connsiteX3" fmla="*/ 3574167 w 5423386"/>
                <a:gd name="connsiteY3" fmla="*/ 645244 h 1033944"/>
                <a:gd name="connsiteX4" fmla="*/ 3078294 w 5423386"/>
                <a:gd name="connsiteY4" fmla="*/ 1032404 h 1033944"/>
                <a:gd name="connsiteX5" fmla="*/ 2574882 w 5423386"/>
                <a:gd name="connsiteY5" fmla="*/ 725637 h 1033944"/>
                <a:gd name="connsiteX6" fmla="*/ 1952262 w 5423386"/>
                <a:gd name="connsiteY6" fmla="*/ 872450 h 1033944"/>
                <a:gd name="connsiteX7" fmla="*/ 1176913 w 5423386"/>
                <a:gd name="connsiteY7" fmla="*/ 853943 h 1033944"/>
                <a:gd name="connsiteX8" fmla="*/ 456631 w 5423386"/>
                <a:gd name="connsiteY8" fmla="*/ 704380 h 1033944"/>
                <a:gd name="connsiteX9" fmla="*/ 27698 w 5423386"/>
                <a:gd name="connsiteY9" fmla="*/ 553540 h 1033944"/>
                <a:gd name="connsiteX10" fmla="*/ 140690 w 5423386"/>
                <a:gd name="connsiteY10" fmla="*/ 390351 h 1033944"/>
                <a:gd name="connsiteX11" fmla="*/ 700567 w 5423386"/>
                <a:gd name="connsiteY11" fmla="*/ 553539 h 1033944"/>
                <a:gd name="connsiteX12" fmla="*/ 1587668 w 5423386"/>
                <a:gd name="connsiteY12" fmla="*/ 673725 h 1033944"/>
                <a:gd name="connsiteX13" fmla="*/ 2521850 w 5423386"/>
                <a:gd name="connsiteY13" fmla="*/ 523923 h 1033944"/>
                <a:gd name="connsiteX14" fmla="*/ 3078294 w 5423386"/>
                <a:gd name="connsiteY14" fmla="*/ 16 h 1033944"/>
                <a:gd name="connsiteX15" fmla="*/ 3574166 w 5423386"/>
                <a:gd name="connsiteY15" fmla="*/ 418842 h 1033944"/>
                <a:gd name="connsiteX16" fmla="*/ 4127741 w 5423386"/>
                <a:gd name="connsiteY16" fmla="*/ 480162 h 1033944"/>
                <a:gd name="connsiteX17" fmla="*/ 4778711 w 5423386"/>
                <a:gd name="connsiteY17" fmla="*/ 636452 h 1033944"/>
                <a:gd name="connsiteX18" fmla="*/ 5179466 w 5423386"/>
                <a:gd name="connsiteY18" fmla="*/ 694433 h 1033944"/>
                <a:gd name="connsiteX19" fmla="*/ 5422747 w 5423386"/>
                <a:gd name="connsiteY19" fmla="*/ 878241 h 1033944"/>
                <a:gd name="connsiteX20" fmla="*/ 5109129 w 5423386"/>
                <a:gd name="connsiteY20" fmla="*/ 927042 h 1033944"/>
                <a:gd name="connsiteX0" fmla="*/ 5109129 w 5423596"/>
                <a:gd name="connsiteY0" fmla="*/ 927042 h 1033944"/>
                <a:gd name="connsiteX1" fmla="*/ 4708372 w 5423596"/>
                <a:gd name="connsiteY1" fmla="*/ 840875 h 1033944"/>
                <a:gd name="connsiteX2" fmla="*/ 4251171 w 5423596"/>
                <a:gd name="connsiteY2" fmla="*/ 719979 h 1033944"/>
                <a:gd name="connsiteX3" fmla="*/ 3574167 w 5423596"/>
                <a:gd name="connsiteY3" fmla="*/ 645244 h 1033944"/>
                <a:gd name="connsiteX4" fmla="*/ 3078294 w 5423596"/>
                <a:gd name="connsiteY4" fmla="*/ 1032404 h 1033944"/>
                <a:gd name="connsiteX5" fmla="*/ 2574882 w 5423596"/>
                <a:gd name="connsiteY5" fmla="*/ 725637 h 1033944"/>
                <a:gd name="connsiteX6" fmla="*/ 1952262 w 5423596"/>
                <a:gd name="connsiteY6" fmla="*/ 872450 h 1033944"/>
                <a:gd name="connsiteX7" fmla="*/ 1176913 w 5423596"/>
                <a:gd name="connsiteY7" fmla="*/ 853943 h 1033944"/>
                <a:gd name="connsiteX8" fmla="*/ 456631 w 5423596"/>
                <a:gd name="connsiteY8" fmla="*/ 704380 h 1033944"/>
                <a:gd name="connsiteX9" fmla="*/ 27698 w 5423596"/>
                <a:gd name="connsiteY9" fmla="*/ 553540 h 1033944"/>
                <a:gd name="connsiteX10" fmla="*/ 140690 w 5423596"/>
                <a:gd name="connsiteY10" fmla="*/ 390351 h 1033944"/>
                <a:gd name="connsiteX11" fmla="*/ 700567 w 5423596"/>
                <a:gd name="connsiteY11" fmla="*/ 553539 h 1033944"/>
                <a:gd name="connsiteX12" fmla="*/ 1587668 w 5423596"/>
                <a:gd name="connsiteY12" fmla="*/ 673725 h 1033944"/>
                <a:gd name="connsiteX13" fmla="*/ 2521850 w 5423596"/>
                <a:gd name="connsiteY13" fmla="*/ 523923 h 1033944"/>
                <a:gd name="connsiteX14" fmla="*/ 3078294 w 5423596"/>
                <a:gd name="connsiteY14" fmla="*/ 16 h 1033944"/>
                <a:gd name="connsiteX15" fmla="*/ 3574166 w 5423596"/>
                <a:gd name="connsiteY15" fmla="*/ 418842 h 1033944"/>
                <a:gd name="connsiteX16" fmla="*/ 4127741 w 5423596"/>
                <a:gd name="connsiteY16" fmla="*/ 480162 h 1033944"/>
                <a:gd name="connsiteX17" fmla="*/ 4778711 w 5423596"/>
                <a:gd name="connsiteY17" fmla="*/ 636452 h 1033944"/>
                <a:gd name="connsiteX18" fmla="*/ 5179466 w 5423596"/>
                <a:gd name="connsiteY18" fmla="*/ 694433 h 1033944"/>
                <a:gd name="connsiteX19" fmla="*/ 5422747 w 5423596"/>
                <a:gd name="connsiteY19" fmla="*/ 878241 h 1033944"/>
                <a:gd name="connsiteX20" fmla="*/ 5109129 w 5423596"/>
                <a:gd name="connsiteY20" fmla="*/ 927042 h 1033944"/>
                <a:gd name="connsiteX0" fmla="*/ 5109129 w 5425387"/>
                <a:gd name="connsiteY0" fmla="*/ 927042 h 1033944"/>
                <a:gd name="connsiteX1" fmla="*/ 4708372 w 5425387"/>
                <a:gd name="connsiteY1" fmla="*/ 840875 h 1033944"/>
                <a:gd name="connsiteX2" fmla="*/ 4251171 w 5425387"/>
                <a:gd name="connsiteY2" fmla="*/ 719979 h 1033944"/>
                <a:gd name="connsiteX3" fmla="*/ 3574167 w 5425387"/>
                <a:gd name="connsiteY3" fmla="*/ 645244 h 1033944"/>
                <a:gd name="connsiteX4" fmla="*/ 3078294 w 5425387"/>
                <a:gd name="connsiteY4" fmla="*/ 1032404 h 1033944"/>
                <a:gd name="connsiteX5" fmla="*/ 2574882 w 5425387"/>
                <a:gd name="connsiteY5" fmla="*/ 725637 h 1033944"/>
                <a:gd name="connsiteX6" fmla="*/ 1952262 w 5425387"/>
                <a:gd name="connsiteY6" fmla="*/ 872450 h 1033944"/>
                <a:gd name="connsiteX7" fmla="*/ 1176913 w 5425387"/>
                <a:gd name="connsiteY7" fmla="*/ 853943 h 1033944"/>
                <a:gd name="connsiteX8" fmla="*/ 456631 w 5425387"/>
                <a:gd name="connsiteY8" fmla="*/ 704380 h 1033944"/>
                <a:gd name="connsiteX9" fmla="*/ 27698 w 5425387"/>
                <a:gd name="connsiteY9" fmla="*/ 553540 h 1033944"/>
                <a:gd name="connsiteX10" fmla="*/ 140690 w 5425387"/>
                <a:gd name="connsiteY10" fmla="*/ 390351 h 1033944"/>
                <a:gd name="connsiteX11" fmla="*/ 700567 w 5425387"/>
                <a:gd name="connsiteY11" fmla="*/ 553539 h 1033944"/>
                <a:gd name="connsiteX12" fmla="*/ 1587668 w 5425387"/>
                <a:gd name="connsiteY12" fmla="*/ 673725 h 1033944"/>
                <a:gd name="connsiteX13" fmla="*/ 2521850 w 5425387"/>
                <a:gd name="connsiteY13" fmla="*/ 523923 h 1033944"/>
                <a:gd name="connsiteX14" fmla="*/ 3078294 w 5425387"/>
                <a:gd name="connsiteY14" fmla="*/ 16 h 1033944"/>
                <a:gd name="connsiteX15" fmla="*/ 3574166 w 5425387"/>
                <a:gd name="connsiteY15" fmla="*/ 418842 h 1033944"/>
                <a:gd name="connsiteX16" fmla="*/ 4127741 w 5425387"/>
                <a:gd name="connsiteY16" fmla="*/ 480162 h 1033944"/>
                <a:gd name="connsiteX17" fmla="*/ 4778711 w 5425387"/>
                <a:gd name="connsiteY17" fmla="*/ 636452 h 1033944"/>
                <a:gd name="connsiteX18" fmla="*/ 5179466 w 5425387"/>
                <a:gd name="connsiteY18" fmla="*/ 694433 h 1033944"/>
                <a:gd name="connsiteX19" fmla="*/ 5422747 w 5425387"/>
                <a:gd name="connsiteY19" fmla="*/ 878241 h 1033944"/>
                <a:gd name="connsiteX20" fmla="*/ 5109129 w 5425387"/>
                <a:gd name="connsiteY20" fmla="*/ 927042 h 1033944"/>
                <a:gd name="connsiteX0" fmla="*/ 5109129 w 5425852"/>
                <a:gd name="connsiteY0" fmla="*/ 927042 h 1033944"/>
                <a:gd name="connsiteX1" fmla="*/ 4708372 w 5425852"/>
                <a:gd name="connsiteY1" fmla="*/ 840875 h 1033944"/>
                <a:gd name="connsiteX2" fmla="*/ 4251171 w 5425852"/>
                <a:gd name="connsiteY2" fmla="*/ 719979 h 1033944"/>
                <a:gd name="connsiteX3" fmla="*/ 3574167 w 5425852"/>
                <a:gd name="connsiteY3" fmla="*/ 645244 h 1033944"/>
                <a:gd name="connsiteX4" fmla="*/ 3078294 w 5425852"/>
                <a:gd name="connsiteY4" fmla="*/ 1032404 h 1033944"/>
                <a:gd name="connsiteX5" fmla="*/ 2574882 w 5425852"/>
                <a:gd name="connsiteY5" fmla="*/ 725637 h 1033944"/>
                <a:gd name="connsiteX6" fmla="*/ 1952262 w 5425852"/>
                <a:gd name="connsiteY6" fmla="*/ 872450 h 1033944"/>
                <a:gd name="connsiteX7" fmla="*/ 1176913 w 5425852"/>
                <a:gd name="connsiteY7" fmla="*/ 853943 h 1033944"/>
                <a:gd name="connsiteX8" fmla="*/ 456631 w 5425852"/>
                <a:gd name="connsiteY8" fmla="*/ 704380 h 1033944"/>
                <a:gd name="connsiteX9" fmla="*/ 27698 w 5425852"/>
                <a:gd name="connsiteY9" fmla="*/ 553540 h 1033944"/>
                <a:gd name="connsiteX10" fmla="*/ 140690 w 5425852"/>
                <a:gd name="connsiteY10" fmla="*/ 390351 h 1033944"/>
                <a:gd name="connsiteX11" fmla="*/ 700567 w 5425852"/>
                <a:gd name="connsiteY11" fmla="*/ 553539 h 1033944"/>
                <a:gd name="connsiteX12" fmla="*/ 1587668 w 5425852"/>
                <a:gd name="connsiteY12" fmla="*/ 673725 h 1033944"/>
                <a:gd name="connsiteX13" fmla="*/ 2521850 w 5425852"/>
                <a:gd name="connsiteY13" fmla="*/ 523923 h 1033944"/>
                <a:gd name="connsiteX14" fmla="*/ 3078294 w 5425852"/>
                <a:gd name="connsiteY14" fmla="*/ 16 h 1033944"/>
                <a:gd name="connsiteX15" fmla="*/ 3574166 w 5425852"/>
                <a:gd name="connsiteY15" fmla="*/ 418842 h 1033944"/>
                <a:gd name="connsiteX16" fmla="*/ 4127741 w 5425852"/>
                <a:gd name="connsiteY16" fmla="*/ 480162 h 1033944"/>
                <a:gd name="connsiteX17" fmla="*/ 4778711 w 5425852"/>
                <a:gd name="connsiteY17" fmla="*/ 636452 h 1033944"/>
                <a:gd name="connsiteX18" fmla="*/ 5183779 w 5425852"/>
                <a:gd name="connsiteY18" fmla="*/ 720312 h 1033944"/>
                <a:gd name="connsiteX19" fmla="*/ 5422747 w 5425852"/>
                <a:gd name="connsiteY19" fmla="*/ 878241 h 1033944"/>
                <a:gd name="connsiteX20" fmla="*/ 5109129 w 5425852"/>
                <a:gd name="connsiteY20" fmla="*/ 927042 h 1033944"/>
                <a:gd name="connsiteX0" fmla="*/ 5109129 w 5425852"/>
                <a:gd name="connsiteY0" fmla="*/ 927042 h 1033944"/>
                <a:gd name="connsiteX1" fmla="*/ 4708372 w 5425852"/>
                <a:gd name="connsiteY1" fmla="*/ 840875 h 1033944"/>
                <a:gd name="connsiteX2" fmla="*/ 4251171 w 5425852"/>
                <a:gd name="connsiteY2" fmla="*/ 719979 h 1033944"/>
                <a:gd name="connsiteX3" fmla="*/ 3574167 w 5425852"/>
                <a:gd name="connsiteY3" fmla="*/ 645244 h 1033944"/>
                <a:gd name="connsiteX4" fmla="*/ 3078294 w 5425852"/>
                <a:gd name="connsiteY4" fmla="*/ 1032404 h 1033944"/>
                <a:gd name="connsiteX5" fmla="*/ 2574882 w 5425852"/>
                <a:gd name="connsiteY5" fmla="*/ 725637 h 1033944"/>
                <a:gd name="connsiteX6" fmla="*/ 1952262 w 5425852"/>
                <a:gd name="connsiteY6" fmla="*/ 872450 h 1033944"/>
                <a:gd name="connsiteX7" fmla="*/ 1176913 w 5425852"/>
                <a:gd name="connsiteY7" fmla="*/ 853943 h 1033944"/>
                <a:gd name="connsiteX8" fmla="*/ 456631 w 5425852"/>
                <a:gd name="connsiteY8" fmla="*/ 704380 h 1033944"/>
                <a:gd name="connsiteX9" fmla="*/ 27698 w 5425852"/>
                <a:gd name="connsiteY9" fmla="*/ 553540 h 1033944"/>
                <a:gd name="connsiteX10" fmla="*/ 140690 w 5425852"/>
                <a:gd name="connsiteY10" fmla="*/ 390351 h 1033944"/>
                <a:gd name="connsiteX11" fmla="*/ 700567 w 5425852"/>
                <a:gd name="connsiteY11" fmla="*/ 553539 h 1033944"/>
                <a:gd name="connsiteX12" fmla="*/ 1587668 w 5425852"/>
                <a:gd name="connsiteY12" fmla="*/ 673725 h 1033944"/>
                <a:gd name="connsiteX13" fmla="*/ 2521850 w 5425852"/>
                <a:gd name="connsiteY13" fmla="*/ 523923 h 1033944"/>
                <a:gd name="connsiteX14" fmla="*/ 3078294 w 5425852"/>
                <a:gd name="connsiteY14" fmla="*/ 16 h 1033944"/>
                <a:gd name="connsiteX15" fmla="*/ 3574166 w 5425852"/>
                <a:gd name="connsiteY15" fmla="*/ 418842 h 1033944"/>
                <a:gd name="connsiteX16" fmla="*/ 4127741 w 5425852"/>
                <a:gd name="connsiteY16" fmla="*/ 480162 h 1033944"/>
                <a:gd name="connsiteX17" fmla="*/ 4778711 w 5425852"/>
                <a:gd name="connsiteY17" fmla="*/ 636452 h 1033944"/>
                <a:gd name="connsiteX18" fmla="*/ 5183779 w 5425852"/>
                <a:gd name="connsiteY18" fmla="*/ 720312 h 1033944"/>
                <a:gd name="connsiteX19" fmla="*/ 5422747 w 5425852"/>
                <a:gd name="connsiteY19" fmla="*/ 878241 h 1033944"/>
                <a:gd name="connsiteX20" fmla="*/ 5109129 w 5425852"/>
                <a:gd name="connsiteY20" fmla="*/ 927042 h 1033944"/>
                <a:gd name="connsiteX0" fmla="*/ 5109129 w 5425852"/>
                <a:gd name="connsiteY0" fmla="*/ 927042 h 1033944"/>
                <a:gd name="connsiteX1" fmla="*/ 4708372 w 5425852"/>
                <a:gd name="connsiteY1" fmla="*/ 840875 h 1033944"/>
                <a:gd name="connsiteX2" fmla="*/ 4251171 w 5425852"/>
                <a:gd name="connsiteY2" fmla="*/ 719979 h 1033944"/>
                <a:gd name="connsiteX3" fmla="*/ 3574167 w 5425852"/>
                <a:gd name="connsiteY3" fmla="*/ 645244 h 1033944"/>
                <a:gd name="connsiteX4" fmla="*/ 3078294 w 5425852"/>
                <a:gd name="connsiteY4" fmla="*/ 1032404 h 1033944"/>
                <a:gd name="connsiteX5" fmla="*/ 2574882 w 5425852"/>
                <a:gd name="connsiteY5" fmla="*/ 725637 h 1033944"/>
                <a:gd name="connsiteX6" fmla="*/ 1952262 w 5425852"/>
                <a:gd name="connsiteY6" fmla="*/ 872450 h 1033944"/>
                <a:gd name="connsiteX7" fmla="*/ 1176913 w 5425852"/>
                <a:gd name="connsiteY7" fmla="*/ 853943 h 1033944"/>
                <a:gd name="connsiteX8" fmla="*/ 456631 w 5425852"/>
                <a:gd name="connsiteY8" fmla="*/ 704380 h 1033944"/>
                <a:gd name="connsiteX9" fmla="*/ 27698 w 5425852"/>
                <a:gd name="connsiteY9" fmla="*/ 553540 h 1033944"/>
                <a:gd name="connsiteX10" fmla="*/ 140690 w 5425852"/>
                <a:gd name="connsiteY10" fmla="*/ 390351 h 1033944"/>
                <a:gd name="connsiteX11" fmla="*/ 700567 w 5425852"/>
                <a:gd name="connsiteY11" fmla="*/ 553539 h 1033944"/>
                <a:gd name="connsiteX12" fmla="*/ 1587668 w 5425852"/>
                <a:gd name="connsiteY12" fmla="*/ 673725 h 1033944"/>
                <a:gd name="connsiteX13" fmla="*/ 2521850 w 5425852"/>
                <a:gd name="connsiteY13" fmla="*/ 523923 h 1033944"/>
                <a:gd name="connsiteX14" fmla="*/ 3078294 w 5425852"/>
                <a:gd name="connsiteY14" fmla="*/ 16 h 1033944"/>
                <a:gd name="connsiteX15" fmla="*/ 3574166 w 5425852"/>
                <a:gd name="connsiteY15" fmla="*/ 418842 h 1033944"/>
                <a:gd name="connsiteX16" fmla="*/ 4127741 w 5425852"/>
                <a:gd name="connsiteY16" fmla="*/ 480162 h 1033944"/>
                <a:gd name="connsiteX17" fmla="*/ 4778711 w 5425852"/>
                <a:gd name="connsiteY17" fmla="*/ 636452 h 1033944"/>
                <a:gd name="connsiteX18" fmla="*/ 5183779 w 5425852"/>
                <a:gd name="connsiteY18" fmla="*/ 720312 h 1033944"/>
                <a:gd name="connsiteX19" fmla="*/ 5422747 w 5425852"/>
                <a:gd name="connsiteY19" fmla="*/ 878241 h 1033944"/>
                <a:gd name="connsiteX20" fmla="*/ 5109129 w 5425852"/>
                <a:gd name="connsiteY20" fmla="*/ 927042 h 1033944"/>
                <a:gd name="connsiteX0" fmla="*/ 5145791 w 5424013"/>
                <a:gd name="connsiteY0" fmla="*/ 931355 h 1033944"/>
                <a:gd name="connsiteX1" fmla="*/ 4708372 w 5424013"/>
                <a:gd name="connsiteY1" fmla="*/ 840875 h 1033944"/>
                <a:gd name="connsiteX2" fmla="*/ 4251171 w 5424013"/>
                <a:gd name="connsiteY2" fmla="*/ 719979 h 1033944"/>
                <a:gd name="connsiteX3" fmla="*/ 3574167 w 5424013"/>
                <a:gd name="connsiteY3" fmla="*/ 645244 h 1033944"/>
                <a:gd name="connsiteX4" fmla="*/ 3078294 w 5424013"/>
                <a:gd name="connsiteY4" fmla="*/ 1032404 h 1033944"/>
                <a:gd name="connsiteX5" fmla="*/ 2574882 w 5424013"/>
                <a:gd name="connsiteY5" fmla="*/ 725637 h 1033944"/>
                <a:gd name="connsiteX6" fmla="*/ 1952262 w 5424013"/>
                <a:gd name="connsiteY6" fmla="*/ 872450 h 1033944"/>
                <a:gd name="connsiteX7" fmla="*/ 1176913 w 5424013"/>
                <a:gd name="connsiteY7" fmla="*/ 853943 h 1033944"/>
                <a:gd name="connsiteX8" fmla="*/ 456631 w 5424013"/>
                <a:gd name="connsiteY8" fmla="*/ 704380 h 1033944"/>
                <a:gd name="connsiteX9" fmla="*/ 27698 w 5424013"/>
                <a:gd name="connsiteY9" fmla="*/ 553540 h 1033944"/>
                <a:gd name="connsiteX10" fmla="*/ 140690 w 5424013"/>
                <a:gd name="connsiteY10" fmla="*/ 390351 h 1033944"/>
                <a:gd name="connsiteX11" fmla="*/ 700567 w 5424013"/>
                <a:gd name="connsiteY11" fmla="*/ 553539 h 1033944"/>
                <a:gd name="connsiteX12" fmla="*/ 1587668 w 5424013"/>
                <a:gd name="connsiteY12" fmla="*/ 673725 h 1033944"/>
                <a:gd name="connsiteX13" fmla="*/ 2521850 w 5424013"/>
                <a:gd name="connsiteY13" fmla="*/ 523923 h 1033944"/>
                <a:gd name="connsiteX14" fmla="*/ 3078294 w 5424013"/>
                <a:gd name="connsiteY14" fmla="*/ 16 h 1033944"/>
                <a:gd name="connsiteX15" fmla="*/ 3574166 w 5424013"/>
                <a:gd name="connsiteY15" fmla="*/ 418842 h 1033944"/>
                <a:gd name="connsiteX16" fmla="*/ 4127741 w 5424013"/>
                <a:gd name="connsiteY16" fmla="*/ 480162 h 1033944"/>
                <a:gd name="connsiteX17" fmla="*/ 4778711 w 5424013"/>
                <a:gd name="connsiteY17" fmla="*/ 636452 h 1033944"/>
                <a:gd name="connsiteX18" fmla="*/ 5183779 w 5424013"/>
                <a:gd name="connsiteY18" fmla="*/ 720312 h 1033944"/>
                <a:gd name="connsiteX19" fmla="*/ 5422747 w 5424013"/>
                <a:gd name="connsiteY19" fmla="*/ 878241 h 1033944"/>
                <a:gd name="connsiteX20" fmla="*/ 5145791 w 5424013"/>
                <a:gd name="connsiteY20" fmla="*/ 931355 h 1033944"/>
                <a:gd name="connsiteX0" fmla="*/ 5145791 w 5424013"/>
                <a:gd name="connsiteY0" fmla="*/ 931355 h 1033944"/>
                <a:gd name="connsiteX1" fmla="*/ 4708372 w 5424013"/>
                <a:gd name="connsiteY1" fmla="*/ 840875 h 1033944"/>
                <a:gd name="connsiteX2" fmla="*/ 4251171 w 5424013"/>
                <a:gd name="connsiteY2" fmla="*/ 719979 h 1033944"/>
                <a:gd name="connsiteX3" fmla="*/ 3574167 w 5424013"/>
                <a:gd name="connsiteY3" fmla="*/ 645244 h 1033944"/>
                <a:gd name="connsiteX4" fmla="*/ 3078294 w 5424013"/>
                <a:gd name="connsiteY4" fmla="*/ 1032404 h 1033944"/>
                <a:gd name="connsiteX5" fmla="*/ 2574882 w 5424013"/>
                <a:gd name="connsiteY5" fmla="*/ 725637 h 1033944"/>
                <a:gd name="connsiteX6" fmla="*/ 1952262 w 5424013"/>
                <a:gd name="connsiteY6" fmla="*/ 872450 h 1033944"/>
                <a:gd name="connsiteX7" fmla="*/ 1176913 w 5424013"/>
                <a:gd name="connsiteY7" fmla="*/ 853943 h 1033944"/>
                <a:gd name="connsiteX8" fmla="*/ 456631 w 5424013"/>
                <a:gd name="connsiteY8" fmla="*/ 704380 h 1033944"/>
                <a:gd name="connsiteX9" fmla="*/ 27698 w 5424013"/>
                <a:gd name="connsiteY9" fmla="*/ 553540 h 1033944"/>
                <a:gd name="connsiteX10" fmla="*/ 140690 w 5424013"/>
                <a:gd name="connsiteY10" fmla="*/ 390351 h 1033944"/>
                <a:gd name="connsiteX11" fmla="*/ 700567 w 5424013"/>
                <a:gd name="connsiteY11" fmla="*/ 553539 h 1033944"/>
                <a:gd name="connsiteX12" fmla="*/ 1587668 w 5424013"/>
                <a:gd name="connsiteY12" fmla="*/ 673725 h 1033944"/>
                <a:gd name="connsiteX13" fmla="*/ 2521850 w 5424013"/>
                <a:gd name="connsiteY13" fmla="*/ 523923 h 1033944"/>
                <a:gd name="connsiteX14" fmla="*/ 3078294 w 5424013"/>
                <a:gd name="connsiteY14" fmla="*/ 16 h 1033944"/>
                <a:gd name="connsiteX15" fmla="*/ 3574166 w 5424013"/>
                <a:gd name="connsiteY15" fmla="*/ 418842 h 1033944"/>
                <a:gd name="connsiteX16" fmla="*/ 4127741 w 5424013"/>
                <a:gd name="connsiteY16" fmla="*/ 480162 h 1033944"/>
                <a:gd name="connsiteX17" fmla="*/ 4778711 w 5424013"/>
                <a:gd name="connsiteY17" fmla="*/ 636452 h 1033944"/>
                <a:gd name="connsiteX18" fmla="*/ 5183779 w 5424013"/>
                <a:gd name="connsiteY18" fmla="*/ 720312 h 1033944"/>
                <a:gd name="connsiteX19" fmla="*/ 5422747 w 5424013"/>
                <a:gd name="connsiteY19" fmla="*/ 878241 h 1033944"/>
                <a:gd name="connsiteX20" fmla="*/ 5145791 w 5424013"/>
                <a:gd name="connsiteY20" fmla="*/ 931355 h 1033944"/>
                <a:gd name="connsiteX0" fmla="*/ 5145791 w 5424013"/>
                <a:gd name="connsiteY0" fmla="*/ 931355 h 1033944"/>
                <a:gd name="connsiteX1" fmla="*/ 4708372 w 5424013"/>
                <a:gd name="connsiteY1" fmla="*/ 840875 h 1033944"/>
                <a:gd name="connsiteX2" fmla="*/ 4251171 w 5424013"/>
                <a:gd name="connsiteY2" fmla="*/ 719979 h 1033944"/>
                <a:gd name="connsiteX3" fmla="*/ 3574167 w 5424013"/>
                <a:gd name="connsiteY3" fmla="*/ 645244 h 1033944"/>
                <a:gd name="connsiteX4" fmla="*/ 3078294 w 5424013"/>
                <a:gd name="connsiteY4" fmla="*/ 1032404 h 1033944"/>
                <a:gd name="connsiteX5" fmla="*/ 2574882 w 5424013"/>
                <a:gd name="connsiteY5" fmla="*/ 725637 h 1033944"/>
                <a:gd name="connsiteX6" fmla="*/ 1952262 w 5424013"/>
                <a:gd name="connsiteY6" fmla="*/ 872450 h 1033944"/>
                <a:gd name="connsiteX7" fmla="*/ 1176913 w 5424013"/>
                <a:gd name="connsiteY7" fmla="*/ 853943 h 1033944"/>
                <a:gd name="connsiteX8" fmla="*/ 456631 w 5424013"/>
                <a:gd name="connsiteY8" fmla="*/ 704380 h 1033944"/>
                <a:gd name="connsiteX9" fmla="*/ 27698 w 5424013"/>
                <a:gd name="connsiteY9" fmla="*/ 553540 h 1033944"/>
                <a:gd name="connsiteX10" fmla="*/ 140690 w 5424013"/>
                <a:gd name="connsiteY10" fmla="*/ 390351 h 1033944"/>
                <a:gd name="connsiteX11" fmla="*/ 700567 w 5424013"/>
                <a:gd name="connsiteY11" fmla="*/ 553539 h 1033944"/>
                <a:gd name="connsiteX12" fmla="*/ 1587668 w 5424013"/>
                <a:gd name="connsiteY12" fmla="*/ 673725 h 1033944"/>
                <a:gd name="connsiteX13" fmla="*/ 2521850 w 5424013"/>
                <a:gd name="connsiteY13" fmla="*/ 523923 h 1033944"/>
                <a:gd name="connsiteX14" fmla="*/ 3078294 w 5424013"/>
                <a:gd name="connsiteY14" fmla="*/ 16 h 1033944"/>
                <a:gd name="connsiteX15" fmla="*/ 3574166 w 5424013"/>
                <a:gd name="connsiteY15" fmla="*/ 418842 h 1033944"/>
                <a:gd name="connsiteX16" fmla="*/ 4127741 w 5424013"/>
                <a:gd name="connsiteY16" fmla="*/ 480162 h 1033944"/>
                <a:gd name="connsiteX17" fmla="*/ 4778711 w 5424013"/>
                <a:gd name="connsiteY17" fmla="*/ 636452 h 1033944"/>
                <a:gd name="connsiteX18" fmla="*/ 5183779 w 5424013"/>
                <a:gd name="connsiteY18" fmla="*/ 720312 h 1033944"/>
                <a:gd name="connsiteX19" fmla="*/ 5422747 w 5424013"/>
                <a:gd name="connsiteY19" fmla="*/ 878241 h 1033944"/>
                <a:gd name="connsiteX20" fmla="*/ 5145791 w 5424013"/>
                <a:gd name="connsiteY20" fmla="*/ 931355 h 1033944"/>
                <a:gd name="connsiteX0" fmla="*/ 5145791 w 5424857"/>
                <a:gd name="connsiteY0" fmla="*/ 931355 h 1033944"/>
                <a:gd name="connsiteX1" fmla="*/ 4708372 w 5424857"/>
                <a:gd name="connsiteY1" fmla="*/ 840875 h 1033944"/>
                <a:gd name="connsiteX2" fmla="*/ 4251171 w 5424857"/>
                <a:gd name="connsiteY2" fmla="*/ 719979 h 1033944"/>
                <a:gd name="connsiteX3" fmla="*/ 3574167 w 5424857"/>
                <a:gd name="connsiteY3" fmla="*/ 645244 h 1033944"/>
                <a:gd name="connsiteX4" fmla="*/ 3078294 w 5424857"/>
                <a:gd name="connsiteY4" fmla="*/ 1032404 h 1033944"/>
                <a:gd name="connsiteX5" fmla="*/ 2574882 w 5424857"/>
                <a:gd name="connsiteY5" fmla="*/ 725637 h 1033944"/>
                <a:gd name="connsiteX6" fmla="*/ 1952262 w 5424857"/>
                <a:gd name="connsiteY6" fmla="*/ 872450 h 1033944"/>
                <a:gd name="connsiteX7" fmla="*/ 1176913 w 5424857"/>
                <a:gd name="connsiteY7" fmla="*/ 853943 h 1033944"/>
                <a:gd name="connsiteX8" fmla="*/ 456631 w 5424857"/>
                <a:gd name="connsiteY8" fmla="*/ 704380 h 1033944"/>
                <a:gd name="connsiteX9" fmla="*/ 27698 w 5424857"/>
                <a:gd name="connsiteY9" fmla="*/ 553540 h 1033944"/>
                <a:gd name="connsiteX10" fmla="*/ 140690 w 5424857"/>
                <a:gd name="connsiteY10" fmla="*/ 390351 h 1033944"/>
                <a:gd name="connsiteX11" fmla="*/ 700567 w 5424857"/>
                <a:gd name="connsiteY11" fmla="*/ 553539 h 1033944"/>
                <a:gd name="connsiteX12" fmla="*/ 1587668 w 5424857"/>
                <a:gd name="connsiteY12" fmla="*/ 673725 h 1033944"/>
                <a:gd name="connsiteX13" fmla="*/ 2521850 w 5424857"/>
                <a:gd name="connsiteY13" fmla="*/ 523923 h 1033944"/>
                <a:gd name="connsiteX14" fmla="*/ 3078294 w 5424857"/>
                <a:gd name="connsiteY14" fmla="*/ 16 h 1033944"/>
                <a:gd name="connsiteX15" fmla="*/ 3574166 w 5424857"/>
                <a:gd name="connsiteY15" fmla="*/ 418842 h 1033944"/>
                <a:gd name="connsiteX16" fmla="*/ 4127741 w 5424857"/>
                <a:gd name="connsiteY16" fmla="*/ 480162 h 1033944"/>
                <a:gd name="connsiteX17" fmla="*/ 4778711 w 5424857"/>
                <a:gd name="connsiteY17" fmla="*/ 636452 h 1033944"/>
                <a:gd name="connsiteX18" fmla="*/ 5192405 w 5424857"/>
                <a:gd name="connsiteY18" fmla="*/ 715999 h 1033944"/>
                <a:gd name="connsiteX19" fmla="*/ 5422747 w 5424857"/>
                <a:gd name="connsiteY19" fmla="*/ 878241 h 1033944"/>
                <a:gd name="connsiteX20" fmla="*/ 5145791 w 5424857"/>
                <a:gd name="connsiteY20" fmla="*/ 931355 h 1033944"/>
                <a:gd name="connsiteX0" fmla="*/ 5145791 w 5424857"/>
                <a:gd name="connsiteY0" fmla="*/ 931355 h 1033944"/>
                <a:gd name="connsiteX1" fmla="*/ 4708372 w 5424857"/>
                <a:gd name="connsiteY1" fmla="*/ 840875 h 1033944"/>
                <a:gd name="connsiteX2" fmla="*/ 4251171 w 5424857"/>
                <a:gd name="connsiteY2" fmla="*/ 719979 h 1033944"/>
                <a:gd name="connsiteX3" fmla="*/ 3574167 w 5424857"/>
                <a:gd name="connsiteY3" fmla="*/ 645244 h 1033944"/>
                <a:gd name="connsiteX4" fmla="*/ 3078294 w 5424857"/>
                <a:gd name="connsiteY4" fmla="*/ 1032404 h 1033944"/>
                <a:gd name="connsiteX5" fmla="*/ 2574882 w 5424857"/>
                <a:gd name="connsiteY5" fmla="*/ 725637 h 1033944"/>
                <a:gd name="connsiteX6" fmla="*/ 1952262 w 5424857"/>
                <a:gd name="connsiteY6" fmla="*/ 872450 h 1033944"/>
                <a:gd name="connsiteX7" fmla="*/ 1176913 w 5424857"/>
                <a:gd name="connsiteY7" fmla="*/ 853943 h 1033944"/>
                <a:gd name="connsiteX8" fmla="*/ 456631 w 5424857"/>
                <a:gd name="connsiteY8" fmla="*/ 704380 h 1033944"/>
                <a:gd name="connsiteX9" fmla="*/ 27698 w 5424857"/>
                <a:gd name="connsiteY9" fmla="*/ 553540 h 1033944"/>
                <a:gd name="connsiteX10" fmla="*/ 140690 w 5424857"/>
                <a:gd name="connsiteY10" fmla="*/ 390351 h 1033944"/>
                <a:gd name="connsiteX11" fmla="*/ 700567 w 5424857"/>
                <a:gd name="connsiteY11" fmla="*/ 553539 h 1033944"/>
                <a:gd name="connsiteX12" fmla="*/ 1587668 w 5424857"/>
                <a:gd name="connsiteY12" fmla="*/ 673725 h 1033944"/>
                <a:gd name="connsiteX13" fmla="*/ 2521850 w 5424857"/>
                <a:gd name="connsiteY13" fmla="*/ 523923 h 1033944"/>
                <a:gd name="connsiteX14" fmla="*/ 3078294 w 5424857"/>
                <a:gd name="connsiteY14" fmla="*/ 16 h 1033944"/>
                <a:gd name="connsiteX15" fmla="*/ 3574166 w 5424857"/>
                <a:gd name="connsiteY15" fmla="*/ 418842 h 1033944"/>
                <a:gd name="connsiteX16" fmla="*/ 4127741 w 5424857"/>
                <a:gd name="connsiteY16" fmla="*/ 480162 h 1033944"/>
                <a:gd name="connsiteX17" fmla="*/ 4778711 w 5424857"/>
                <a:gd name="connsiteY17" fmla="*/ 636452 h 1033944"/>
                <a:gd name="connsiteX18" fmla="*/ 5192405 w 5424857"/>
                <a:gd name="connsiteY18" fmla="*/ 715999 h 1033944"/>
                <a:gd name="connsiteX19" fmla="*/ 5422747 w 5424857"/>
                <a:gd name="connsiteY19" fmla="*/ 878241 h 1033944"/>
                <a:gd name="connsiteX20" fmla="*/ 5145791 w 5424857"/>
                <a:gd name="connsiteY20" fmla="*/ 931355 h 1033944"/>
                <a:gd name="connsiteX0" fmla="*/ 5145791 w 5424857"/>
                <a:gd name="connsiteY0" fmla="*/ 931355 h 1034537"/>
                <a:gd name="connsiteX1" fmla="*/ 4708372 w 5424857"/>
                <a:gd name="connsiteY1" fmla="*/ 840875 h 1034537"/>
                <a:gd name="connsiteX2" fmla="*/ 4251171 w 5424857"/>
                <a:gd name="connsiteY2" fmla="*/ 719979 h 1034537"/>
                <a:gd name="connsiteX3" fmla="*/ 3574167 w 5424857"/>
                <a:gd name="connsiteY3" fmla="*/ 645244 h 1034537"/>
                <a:gd name="connsiteX4" fmla="*/ 3078294 w 5424857"/>
                <a:gd name="connsiteY4" fmla="*/ 1032404 h 1034537"/>
                <a:gd name="connsiteX5" fmla="*/ 2574882 w 5424857"/>
                <a:gd name="connsiteY5" fmla="*/ 725637 h 1034537"/>
                <a:gd name="connsiteX6" fmla="*/ 1952262 w 5424857"/>
                <a:gd name="connsiteY6" fmla="*/ 872450 h 1034537"/>
                <a:gd name="connsiteX7" fmla="*/ 1176913 w 5424857"/>
                <a:gd name="connsiteY7" fmla="*/ 853943 h 1034537"/>
                <a:gd name="connsiteX8" fmla="*/ 456631 w 5424857"/>
                <a:gd name="connsiteY8" fmla="*/ 704380 h 1034537"/>
                <a:gd name="connsiteX9" fmla="*/ 27698 w 5424857"/>
                <a:gd name="connsiteY9" fmla="*/ 553540 h 1034537"/>
                <a:gd name="connsiteX10" fmla="*/ 140690 w 5424857"/>
                <a:gd name="connsiteY10" fmla="*/ 390351 h 1034537"/>
                <a:gd name="connsiteX11" fmla="*/ 700567 w 5424857"/>
                <a:gd name="connsiteY11" fmla="*/ 553539 h 1034537"/>
                <a:gd name="connsiteX12" fmla="*/ 1587668 w 5424857"/>
                <a:gd name="connsiteY12" fmla="*/ 673725 h 1034537"/>
                <a:gd name="connsiteX13" fmla="*/ 2521850 w 5424857"/>
                <a:gd name="connsiteY13" fmla="*/ 523923 h 1034537"/>
                <a:gd name="connsiteX14" fmla="*/ 3078294 w 5424857"/>
                <a:gd name="connsiteY14" fmla="*/ 16 h 1034537"/>
                <a:gd name="connsiteX15" fmla="*/ 3574166 w 5424857"/>
                <a:gd name="connsiteY15" fmla="*/ 418842 h 1034537"/>
                <a:gd name="connsiteX16" fmla="*/ 4127741 w 5424857"/>
                <a:gd name="connsiteY16" fmla="*/ 480162 h 1034537"/>
                <a:gd name="connsiteX17" fmla="*/ 4778711 w 5424857"/>
                <a:gd name="connsiteY17" fmla="*/ 636452 h 1034537"/>
                <a:gd name="connsiteX18" fmla="*/ 5192405 w 5424857"/>
                <a:gd name="connsiteY18" fmla="*/ 715999 h 1034537"/>
                <a:gd name="connsiteX19" fmla="*/ 5422747 w 5424857"/>
                <a:gd name="connsiteY19" fmla="*/ 878241 h 1034537"/>
                <a:gd name="connsiteX20" fmla="*/ 5145791 w 5424857"/>
                <a:gd name="connsiteY20" fmla="*/ 931355 h 1034537"/>
                <a:gd name="connsiteX0" fmla="*/ 5145791 w 5424857"/>
                <a:gd name="connsiteY0" fmla="*/ 931355 h 1040833"/>
                <a:gd name="connsiteX1" fmla="*/ 4708372 w 5424857"/>
                <a:gd name="connsiteY1" fmla="*/ 840875 h 1040833"/>
                <a:gd name="connsiteX2" fmla="*/ 4251171 w 5424857"/>
                <a:gd name="connsiteY2" fmla="*/ 719979 h 1040833"/>
                <a:gd name="connsiteX3" fmla="*/ 3574167 w 5424857"/>
                <a:gd name="connsiteY3" fmla="*/ 645244 h 1040833"/>
                <a:gd name="connsiteX4" fmla="*/ 3080451 w 5424857"/>
                <a:gd name="connsiteY4" fmla="*/ 1038874 h 1040833"/>
                <a:gd name="connsiteX5" fmla="*/ 2574882 w 5424857"/>
                <a:gd name="connsiteY5" fmla="*/ 725637 h 1040833"/>
                <a:gd name="connsiteX6" fmla="*/ 1952262 w 5424857"/>
                <a:gd name="connsiteY6" fmla="*/ 872450 h 1040833"/>
                <a:gd name="connsiteX7" fmla="*/ 1176913 w 5424857"/>
                <a:gd name="connsiteY7" fmla="*/ 853943 h 1040833"/>
                <a:gd name="connsiteX8" fmla="*/ 456631 w 5424857"/>
                <a:gd name="connsiteY8" fmla="*/ 704380 h 1040833"/>
                <a:gd name="connsiteX9" fmla="*/ 27698 w 5424857"/>
                <a:gd name="connsiteY9" fmla="*/ 553540 h 1040833"/>
                <a:gd name="connsiteX10" fmla="*/ 140690 w 5424857"/>
                <a:gd name="connsiteY10" fmla="*/ 390351 h 1040833"/>
                <a:gd name="connsiteX11" fmla="*/ 700567 w 5424857"/>
                <a:gd name="connsiteY11" fmla="*/ 553539 h 1040833"/>
                <a:gd name="connsiteX12" fmla="*/ 1587668 w 5424857"/>
                <a:gd name="connsiteY12" fmla="*/ 673725 h 1040833"/>
                <a:gd name="connsiteX13" fmla="*/ 2521850 w 5424857"/>
                <a:gd name="connsiteY13" fmla="*/ 523923 h 1040833"/>
                <a:gd name="connsiteX14" fmla="*/ 3078294 w 5424857"/>
                <a:gd name="connsiteY14" fmla="*/ 16 h 1040833"/>
                <a:gd name="connsiteX15" fmla="*/ 3574166 w 5424857"/>
                <a:gd name="connsiteY15" fmla="*/ 418842 h 1040833"/>
                <a:gd name="connsiteX16" fmla="*/ 4127741 w 5424857"/>
                <a:gd name="connsiteY16" fmla="*/ 480162 h 1040833"/>
                <a:gd name="connsiteX17" fmla="*/ 4778711 w 5424857"/>
                <a:gd name="connsiteY17" fmla="*/ 636452 h 1040833"/>
                <a:gd name="connsiteX18" fmla="*/ 5192405 w 5424857"/>
                <a:gd name="connsiteY18" fmla="*/ 715999 h 1040833"/>
                <a:gd name="connsiteX19" fmla="*/ 5422747 w 5424857"/>
                <a:gd name="connsiteY19" fmla="*/ 878241 h 1040833"/>
                <a:gd name="connsiteX20" fmla="*/ 5145791 w 5424857"/>
                <a:gd name="connsiteY20" fmla="*/ 931355 h 1040833"/>
                <a:gd name="connsiteX0" fmla="*/ 5145791 w 5424857"/>
                <a:gd name="connsiteY0" fmla="*/ 931355 h 1038991"/>
                <a:gd name="connsiteX1" fmla="*/ 4708372 w 5424857"/>
                <a:gd name="connsiteY1" fmla="*/ 840875 h 1038991"/>
                <a:gd name="connsiteX2" fmla="*/ 4251171 w 5424857"/>
                <a:gd name="connsiteY2" fmla="*/ 719979 h 1038991"/>
                <a:gd name="connsiteX3" fmla="*/ 3574167 w 5424857"/>
                <a:gd name="connsiteY3" fmla="*/ 645244 h 1038991"/>
                <a:gd name="connsiteX4" fmla="*/ 3080451 w 5424857"/>
                <a:gd name="connsiteY4" fmla="*/ 1038874 h 1038991"/>
                <a:gd name="connsiteX5" fmla="*/ 2574882 w 5424857"/>
                <a:gd name="connsiteY5" fmla="*/ 725637 h 1038991"/>
                <a:gd name="connsiteX6" fmla="*/ 1952262 w 5424857"/>
                <a:gd name="connsiteY6" fmla="*/ 872450 h 1038991"/>
                <a:gd name="connsiteX7" fmla="*/ 1176913 w 5424857"/>
                <a:gd name="connsiteY7" fmla="*/ 853943 h 1038991"/>
                <a:gd name="connsiteX8" fmla="*/ 456631 w 5424857"/>
                <a:gd name="connsiteY8" fmla="*/ 704380 h 1038991"/>
                <a:gd name="connsiteX9" fmla="*/ 27698 w 5424857"/>
                <a:gd name="connsiteY9" fmla="*/ 553540 h 1038991"/>
                <a:gd name="connsiteX10" fmla="*/ 140690 w 5424857"/>
                <a:gd name="connsiteY10" fmla="*/ 390351 h 1038991"/>
                <a:gd name="connsiteX11" fmla="*/ 700567 w 5424857"/>
                <a:gd name="connsiteY11" fmla="*/ 553539 h 1038991"/>
                <a:gd name="connsiteX12" fmla="*/ 1587668 w 5424857"/>
                <a:gd name="connsiteY12" fmla="*/ 673725 h 1038991"/>
                <a:gd name="connsiteX13" fmla="*/ 2521850 w 5424857"/>
                <a:gd name="connsiteY13" fmla="*/ 523923 h 1038991"/>
                <a:gd name="connsiteX14" fmla="*/ 3078294 w 5424857"/>
                <a:gd name="connsiteY14" fmla="*/ 16 h 1038991"/>
                <a:gd name="connsiteX15" fmla="*/ 3574166 w 5424857"/>
                <a:gd name="connsiteY15" fmla="*/ 418842 h 1038991"/>
                <a:gd name="connsiteX16" fmla="*/ 4127741 w 5424857"/>
                <a:gd name="connsiteY16" fmla="*/ 480162 h 1038991"/>
                <a:gd name="connsiteX17" fmla="*/ 4778711 w 5424857"/>
                <a:gd name="connsiteY17" fmla="*/ 636452 h 1038991"/>
                <a:gd name="connsiteX18" fmla="*/ 5192405 w 5424857"/>
                <a:gd name="connsiteY18" fmla="*/ 715999 h 1038991"/>
                <a:gd name="connsiteX19" fmla="*/ 5422747 w 5424857"/>
                <a:gd name="connsiteY19" fmla="*/ 878241 h 1038991"/>
                <a:gd name="connsiteX20" fmla="*/ 5145791 w 5424857"/>
                <a:gd name="connsiteY20" fmla="*/ 931355 h 1038991"/>
                <a:gd name="connsiteX0" fmla="*/ 5145791 w 5424857"/>
                <a:gd name="connsiteY0" fmla="*/ 931355 h 1038991"/>
                <a:gd name="connsiteX1" fmla="*/ 4708372 w 5424857"/>
                <a:gd name="connsiteY1" fmla="*/ 840875 h 1038991"/>
                <a:gd name="connsiteX2" fmla="*/ 4251171 w 5424857"/>
                <a:gd name="connsiteY2" fmla="*/ 719979 h 1038991"/>
                <a:gd name="connsiteX3" fmla="*/ 3574167 w 5424857"/>
                <a:gd name="connsiteY3" fmla="*/ 645244 h 1038991"/>
                <a:gd name="connsiteX4" fmla="*/ 3080451 w 5424857"/>
                <a:gd name="connsiteY4" fmla="*/ 1038874 h 1038991"/>
                <a:gd name="connsiteX5" fmla="*/ 2574882 w 5424857"/>
                <a:gd name="connsiteY5" fmla="*/ 725637 h 1038991"/>
                <a:gd name="connsiteX6" fmla="*/ 1952262 w 5424857"/>
                <a:gd name="connsiteY6" fmla="*/ 872450 h 1038991"/>
                <a:gd name="connsiteX7" fmla="*/ 1176913 w 5424857"/>
                <a:gd name="connsiteY7" fmla="*/ 853943 h 1038991"/>
                <a:gd name="connsiteX8" fmla="*/ 456631 w 5424857"/>
                <a:gd name="connsiteY8" fmla="*/ 704380 h 1038991"/>
                <a:gd name="connsiteX9" fmla="*/ 27698 w 5424857"/>
                <a:gd name="connsiteY9" fmla="*/ 553540 h 1038991"/>
                <a:gd name="connsiteX10" fmla="*/ 140690 w 5424857"/>
                <a:gd name="connsiteY10" fmla="*/ 390351 h 1038991"/>
                <a:gd name="connsiteX11" fmla="*/ 700567 w 5424857"/>
                <a:gd name="connsiteY11" fmla="*/ 553539 h 1038991"/>
                <a:gd name="connsiteX12" fmla="*/ 1587668 w 5424857"/>
                <a:gd name="connsiteY12" fmla="*/ 673725 h 1038991"/>
                <a:gd name="connsiteX13" fmla="*/ 2521850 w 5424857"/>
                <a:gd name="connsiteY13" fmla="*/ 523923 h 1038991"/>
                <a:gd name="connsiteX14" fmla="*/ 3078294 w 5424857"/>
                <a:gd name="connsiteY14" fmla="*/ 16 h 1038991"/>
                <a:gd name="connsiteX15" fmla="*/ 3574166 w 5424857"/>
                <a:gd name="connsiteY15" fmla="*/ 418842 h 1038991"/>
                <a:gd name="connsiteX16" fmla="*/ 4127741 w 5424857"/>
                <a:gd name="connsiteY16" fmla="*/ 480162 h 1038991"/>
                <a:gd name="connsiteX17" fmla="*/ 4778711 w 5424857"/>
                <a:gd name="connsiteY17" fmla="*/ 636452 h 1038991"/>
                <a:gd name="connsiteX18" fmla="*/ 5192405 w 5424857"/>
                <a:gd name="connsiteY18" fmla="*/ 715999 h 1038991"/>
                <a:gd name="connsiteX19" fmla="*/ 5422747 w 5424857"/>
                <a:gd name="connsiteY19" fmla="*/ 878241 h 1038991"/>
                <a:gd name="connsiteX20" fmla="*/ 5145791 w 5424857"/>
                <a:gd name="connsiteY20" fmla="*/ 931355 h 1038991"/>
                <a:gd name="connsiteX0" fmla="*/ 5145791 w 5424857"/>
                <a:gd name="connsiteY0" fmla="*/ 931355 h 1038991"/>
                <a:gd name="connsiteX1" fmla="*/ 4708372 w 5424857"/>
                <a:gd name="connsiteY1" fmla="*/ 840875 h 1038991"/>
                <a:gd name="connsiteX2" fmla="*/ 4089246 w 5424857"/>
                <a:gd name="connsiteY2" fmla="*/ 805704 h 1038991"/>
                <a:gd name="connsiteX3" fmla="*/ 3574167 w 5424857"/>
                <a:gd name="connsiteY3" fmla="*/ 645244 h 1038991"/>
                <a:gd name="connsiteX4" fmla="*/ 3080451 w 5424857"/>
                <a:gd name="connsiteY4" fmla="*/ 1038874 h 1038991"/>
                <a:gd name="connsiteX5" fmla="*/ 2574882 w 5424857"/>
                <a:gd name="connsiteY5" fmla="*/ 725637 h 1038991"/>
                <a:gd name="connsiteX6" fmla="*/ 1952262 w 5424857"/>
                <a:gd name="connsiteY6" fmla="*/ 872450 h 1038991"/>
                <a:gd name="connsiteX7" fmla="*/ 1176913 w 5424857"/>
                <a:gd name="connsiteY7" fmla="*/ 853943 h 1038991"/>
                <a:gd name="connsiteX8" fmla="*/ 456631 w 5424857"/>
                <a:gd name="connsiteY8" fmla="*/ 704380 h 1038991"/>
                <a:gd name="connsiteX9" fmla="*/ 27698 w 5424857"/>
                <a:gd name="connsiteY9" fmla="*/ 553540 h 1038991"/>
                <a:gd name="connsiteX10" fmla="*/ 140690 w 5424857"/>
                <a:gd name="connsiteY10" fmla="*/ 390351 h 1038991"/>
                <a:gd name="connsiteX11" fmla="*/ 700567 w 5424857"/>
                <a:gd name="connsiteY11" fmla="*/ 553539 h 1038991"/>
                <a:gd name="connsiteX12" fmla="*/ 1587668 w 5424857"/>
                <a:gd name="connsiteY12" fmla="*/ 673725 h 1038991"/>
                <a:gd name="connsiteX13" fmla="*/ 2521850 w 5424857"/>
                <a:gd name="connsiteY13" fmla="*/ 523923 h 1038991"/>
                <a:gd name="connsiteX14" fmla="*/ 3078294 w 5424857"/>
                <a:gd name="connsiteY14" fmla="*/ 16 h 1038991"/>
                <a:gd name="connsiteX15" fmla="*/ 3574166 w 5424857"/>
                <a:gd name="connsiteY15" fmla="*/ 418842 h 1038991"/>
                <a:gd name="connsiteX16" fmla="*/ 4127741 w 5424857"/>
                <a:gd name="connsiteY16" fmla="*/ 480162 h 1038991"/>
                <a:gd name="connsiteX17" fmla="*/ 4778711 w 5424857"/>
                <a:gd name="connsiteY17" fmla="*/ 636452 h 1038991"/>
                <a:gd name="connsiteX18" fmla="*/ 5192405 w 5424857"/>
                <a:gd name="connsiteY18" fmla="*/ 715999 h 1038991"/>
                <a:gd name="connsiteX19" fmla="*/ 5422747 w 5424857"/>
                <a:gd name="connsiteY19" fmla="*/ 878241 h 1038991"/>
                <a:gd name="connsiteX20" fmla="*/ 5145791 w 5424857"/>
                <a:gd name="connsiteY20" fmla="*/ 931355 h 1038991"/>
                <a:gd name="connsiteX0" fmla="*/ 5145791 w 5423077"/>
                <a:gd name="connsiteY0" fmla="*/ 931355 h 1038991"/>
                <a:gd name="connsiteX1" fmla="*/ 4708372 w 5423077"/>
                <a:gd name="connsiteY1" fmla="*/ 840875 h 1038991"/>
                <a:gd name="connsiteX2" fmla="*/ 4089246 w 5423077"/>
                <a:gd name="connsiteY2" fmla="*/ 805704 h 1038991"/>
                <a:gd name="connsiteX3" fmla="*/ 3574167 w 5423077"/>
                <a:gd name="connsiteY3" fmla="*/ 645244 h 1038991"/>
                <a:gd name="connsiteX4" fmla="*/ 3080451 w 5423077"/>
                <a:gd name="connsiteY4" fmla="*/ 1038874 h 1038991"/>
                <a:gd name="connsiteX5" fmla="*/ 2574882 w 5423077"/>
                <a:gd name="connsiteY5" fmla="*/ 725637 h 1038991"/>
                <a:gd name="connsiteX6" fmla="*/ 1952262 w 5423077"/>
                <a:gd name="connsiteY6" fmla="*/ 872450 h 1038991"/>
                <a:gd name="connsiteX7" fmla="*/ 1176913 w 5423077"/>
                <a:gd name="connsiteY7" fmla="*/ 853943 h 1038991"/>
                <a:gd name="connsiteX8" fmla="*/ 456631 w 5423077"/>
                <a:gd name="connsiteY8" fmla="*/ 704380 h 1038991"/>
                <a:gd name="connsiteX9" fmla="*/ 27698 w 5423077"/>
                <a:gd name="connsiteY9" fmla="*/ 553540 h 1038991"/>
                <a:gd name="connsiteX10" fmla="*/ 140690 w 5423077"/>
                <a:gd name="connsiteY10" fmla="*/ 390351 h 1038991"/>
                <a:gd name="connsiteX11" fmla="*/ 700567 w 5423077"/>
                <a:gd name="connsiteY11" fmla="*/ 553539 h 1038991"/>
                <a:gd name="connsiteX12" fmla="*/ 1587668 w 5423077"/>
                <a:gd name="connsiteY12" fmla="*/ 673725 h 1038991"/>
                <a:gd name="connsiteX13" fmla="*/ 2521850 w 5423077"/>
                <a:gd name="connsiteY13" fmla="*/ 523923 h 1038991"/>
                <a:gd name="connsiteX14" fmla="*/ 3078294 w 5423077"/>
                <a:gd name="connsiteY14" fmla="*/ 16 h 1038991"/>
                <a:gd name="connsiteX15" fmla="*/ 3574166 w 5423077"/>
                <a:gd name="connsiteY15" fmla="*/ 418842 h 1038991"/>
                <a:gd name="connsiteX16" fmla="*/ 4127741 w 5423077"/>
                <a:gd name="connsiteY16" fmla="*/ 480162 h 1038991"/>
                <a:gd name="connsiteX17" fmla="*/ 4778711 w 5423077"/>
                <a:gd name="connsiteY17" fmla="*/ 541202 h 1038991"/>
                <a:gd name="connsiteX18" fmla="*/ 5192405 w 5423077"/>
                <a:gd name="connsiteY18" fmla="*/ 715999 h 1038991"/>
                <a:gd name="connsiteX19" fmla="*/ 5422747 w 5423077"/>
                <a:gd name="connsiteY19" fmla="*/ 878241 h 1038991"/>
                <a:gd name="connsiteX20" fmla="*/ 5145791 w 5423077"/>
                <a:gd name="connsiteY20" fmla="*/ 931355 h 1038991"/>
                <a:gd name="connsiteX0" fmla="*/ 5145791 w 5422766"/>
                <a:gd name="connsiteY0" fmla="*/ 931355 h 1038991"/>
                <a:gd name="connsiteX1" fmla="*/ 4708372 w 5422766"/>
                <a:gd name="connsiteY1" fmla="*/ 840875 h 1038991"/>
                <a:gd name="connsiteX2" fmla="*/ 4089246 w 5422766"/>
                <a:gd name="connsiteY2" fmla="*/ 805704 h 1038991"/>
                <a:gd name="connsiteX3" fmla="*/ 3574167 w 5422766"/>
                <a:gd name="connsiteY3" fmla="*/ 645244 h 1038991"/>
                <a:gd name="connsiteX4" fmla="*/ 3080451 w 5422766"/>
                <a:gd name="connsiteY4" fmla="*/ 1038874 h 1038991"/>
                <a:gd name="connsiteX5" fmla="*/ 2574882 w 5422766"/>
                <a:gd name="connsiteY5" fmla="*/ 725637 h 1038991"/>
                <a:gd name="connsiteX6" fmla="*/ 1952262 w 5422766"/>
                <a:gd name="connsiteY6" fmla="*/ 872450 h 1038991"/>
                <a:gd name="connsiteX7" fmla="*/ 1176913 w 5422766"/>
                <a:gd name="connsiteY7" fmla="*/ 853943 h 1038991"/>
                <a:gd name="connsiteX8" fmla="*/ 456631 w 5422766"/>
                <a:gd name="connsiteY8" fmla="*/ 704380 h 1038991"/>
                <a:gd name="connsiteX9" fmla="*/ 27698 w 5422766"/>
                <a:gd name="connsiteY9" fmla="*/ 553540 h 1038991"/>
                <a:gd name="connsiteX10" fmla="*/ 140690 w 5422766"/>
                <a:gd name="connsiteY10" fmla="*/ 390351 h 1038991"/>
                <a:gd name="connsiteX11" fmla="*/ 700567 w 5422766"/>
                <a:gd name="connsiteY11" fmla="*/ 553539 h 1038991"/>
                <a:gd name="connsiteX12" fmla="*/ 1587668 w 5422766"/>
                <a:gd name="connsiteY12" fmla="*/ 673725 h 1038991"/>
                <a:gd name="connsiteX13" fmla="*/ 2521850 w 5422766"/>
                <a:gd name="connsiteY13" fmla="*/ 523923 h 1038991"/>
                <a:gd name="connsiteX14" fmla="*/ 3078294 w 5422766"/>
                <a:gd name="connsiteY14" fmla="*/ 16 h 1038991"/>
                <a:gd name="connsiteX15" fmla="*/ 3574166 w 5422766"/>
                <a:gd name="connsiteY15" fmla="*/ 418842 h 1038991"/>
                <a:gd name="connsiteX16" fmla="*/ 4127741 w 5422766"/>
                <a:gd name="connsiteY16" fmla="*/ 480162 h 1038991"/>
                <a:gd name="connsiteX17" fmla="*/ 4778711 w 5422766"/>
                <a:gd name="connsiteY17" fmla="*/ 541202 h 1038991"/>
                <a:gd name="connsiteX18" fmla="*/ 5135255 w 5422766"/>
                <a:gd name="connsiteY18" fmla="*/ 458824 h 1038991"/>
                <a:gd name="connsiteX19" fmla="*/ 5422747 w 5422766"/>
                <a:gd name="connsiteY19" fmla="*/ 878241 h 1038991"/>
                <a:gd name="connsiteX20" fmla="*/ 5145791 w 5422766"/>
                <a:gd name="connsiteY20" fmla="*/ 931355 h 1038991"/>
                <a:gd name="connsiteX0" fmla="*/ 5145791 w 5384664"/>
                <a:gd name="connsiteY0" fmla="*/ 931355 h 1038991"/>
                <a:gd name="connsiteX1" fmla="*/ 4708372 w 5384664"/>
                <a:gd name="connsiteY1" fmla="*/ 840875 h 1038991"/>
                <a:gd name="connsiteX2" fmla="*/ 4089246 w 5384664"/>
                <a:gd name="connsiteY2" fmla="*/ 805704 h 1038991"/>
                <a:gd name="connsiteX3" fmla="*/ 3574167 w 5384664"/>
                <a:gd name="connsiteY3" fmla="*/ 645244 h 1038991"/>
                <a:gd name="connsiteX4" fmla="*/ 3080451 w 5384664"/>
                <a:gd name="connsiteY4" fmla="*/ 1038874 h 1038991"/>
                <a:gd name="connsiteX5" fmla="*/ 2574882 w 5384664"/>
                <a:gd name="connsiteY5" fmla="*/ 725637 h 1038991"/>
                <a:gd name="connsiteX6" fmla="*/ 1952262 w 5384664"/>
                <a:gd name="connsiteY6" fmla="*/ 872450 h 1038991"/>
                <a:gd name="connsiteX7" fmla="*/ 1176913 w 5384664"/>
                <a:gd name="connsiteY7" fmla="*/ 853943 h 1038991"/>
                <a:gd name="connsiteX8" fmla="*/ 456631 w 5384664"/>
                <a:gd name="connsiteY8" fmla="*/ 704380 h 1038991"/>
                <a:gd name="connsiteX9" fmla="*/ 27698 w 5384664"/>
                <a:gd name="connsiteY9" fmla="*/ 553540 h 1038991"/>
                <a:gd name="connsiteX10" fmla="*/ 140690 w 5384664"/>
                <a:gd name="connsiteY10" fmla="*/ 390351 h 1038991"/>
                <a:gd name="connsiteX11" fmla="*/ 700567 w 5384664"/>
                <a:gd name="connsiteY11" fmla="*/ 553539 h 1038991"/>
                <a:gd name="connsiteX12" fmla="*/ 1587668 w 5384664"/>
                <a:gd name="connsiteY12" fmla="*/ 673725 h 1038991"/>
                <a:gd name="connsiteX13" fmla="*/ 2521850 w 5384664"/>
                <a:gd name="connsiteY13" fmla="*/ 523923 h 1038991"/>
                <a:gd name="connsiteX14" fmla="*/ 3078294 w 5384664"/>
                <a:gd name="connsiteY14" fmla="*/ 16 h 1038991"/>
                <a:gd name="connsiteX15" fmla="*/ 3574166 w 5384664"/>
                <a:gd name="connsiteY15" fmla="*/ 418842 h 1038991"/>
                <a:gd name="connsiteX16" fmla="*/ 4127741 w 5384664"/>
                <a:gd name="connsiteY16" fmla="*/ 480162 h 1038991"/>
                <a:gd name="connsiteX17" fmla="*/ 4778711 w 5384664"/>
                <a:gd name="connsiteY17" fmla="*/ 541202 h 1038991"/>
                <a:gd name="connsiteX18" fmla="*/ 5135255 w 5384664"/>
                <a:gd name="connsiteY18" fmla="*/ 458824 h 1038991"/>
                <a:gd name="connsiteX19" fmla="*/ 5384647 w 5384664"/>
                <a:gd name="connsiteY19" fmla="*/ 497241 h 1038991"/>
                <a:gd name="connsiteX20" fmla="*/ 5145791 w 5384664"/>
                <a:gd name="connsiteY20" fmla="*/ 931355 h 1038991"/>
                <a:gd name="connsiteX0" fmla="*/ 5250566 w 5389228"/>
                <a:gd name="connsiteY0" fmla="*/ 693230 h 1038991"/>
                <a:gd name="connsiteX1" fmla="*/ 4708372 w 5389228"/>
                <a:gd name="connsiteY1" fmla="*/ 840875 h 1038991"/>
                <a:gd name="connsiteX2" fmla="*/ 4089246 w 5389228"/>
                <a:gd name="connsiteY2" fmla="*/ 805704 h 1038991"/>
                <a:gd name="connsiteX3" fmla="*/ 3574167 w 5389228"/>
                <a:gd name="connsiteY3" fmla="*/ 645244 h 1038991"/>
                <a:gd name="connsiteX4" fmla="*/ 3080451 w 5389228"/>
                <a:gd name="connsiteY4" fmla="*/ 1038874 h 1038991"/>
                <a:gd name="connsiteX5" fmla="*/ 2574882 w 5389228"/>
                <a:gd name="connsiteY5" fmla="*/ 725637 h 1038991"/>
                <a:gd name="connsiteX6" fmla="*/ 1952262 w 5389228"/>
                <a:gd name="connsiteY6" fmla="*/ 872450 h 1038991"/>
                <a:gd name="connsiteX7" fmla="*/ 1176913 w 5389228"/>
                <a:gd name="connsiteY7" fmla="*/ 853943 h 1038991"/>
                <a:gd name="connsiteX8" fmla="*/ 456631 w 5389228"/>
                <a:gd name="connsiteY8" fmla="*/ 704380 h 1038991"/>
                <a:gd name="connsiteX9" fmla="*/ 27698 w 5389228"/>
                <a:gd name="connsiteY9" fmla="*/ 553540 h 1038991"/>
                <a:gd name="connsiteX10" fmla="*/ 140690 w 5389228"/>
                <a:gd name="connsiteY10" fmla="*/ 390351 h 1038991"/>
                <a:gd name="connsiteX11" fmla="*/ 700567 w 5389228"/>
                <a:gd name="connsiteY11" fmla="*/ 553539 h 1038991"/>
                <a:gd name="connsiteX12" fmla="*/ 1587668 w 5389228"/>
                <a:gd name="connsiteY12" fmla="*/ 673725 h 1038991"/>
                <a:gd name="connsiteX13" fmla="*/ 2521850 w 5389228"/>
                <a:gd name="connsiteY13" fmla="*/ 523923 h 1038991"/>
                <a:gd name="connsiteX14" fmla="*/ 3078294 w 5389228"/>
                <a:gd name="connsiteY14" fmla="*/ 16 h 1038991"/>
                <a:gd name="connsiteX15" fmla="*/ 3574166 w 5389228"/>
                <a:gd name="connsiteY15" fmla="*/ 418842 h 1038991"/>
                <a:gd name="connsiteX16" fmla="*/ 4127741 w 5389228"/>
                <a:gd name="connsiteY16" fmla="*/ 480162 h 1038991"/>
                <a:gd name="connsiteX17" fmla="*/ 4778711 w 5389228"/>
                <a:gd name="connsiteY17" fmla="*/ 541202 h 1038991"/>
                <a:gd name="connsiteX18" fmla="*/ 5135255 w 5389228"/>
                <a:gd name="connsiteY18" fmla="*/ 458824 h 1038991"/>
                <a:gd name="connsiteX19" fmla="*/ 5384647 w 5389228"/>
                <a:gd name="connsiteY19" fmla="*/ 497241 h 1038991"/>
                <a:gd name="connsiteX20" fmla="*/ 5250566 w 5389228"/>
                <a:gd name="connsiteY20" fmla="*/ 693230 h 1038991"/>
                <a:gd name="connsiteX0" fmla="*/ 5250566 w 5385906"/>
                <a:gd name="connsiteY0" fmla="*/ 693230 h 1038991"/>
                <a:gd name="connsiteX1" fmla="*/ 4708372 w 5385906"/>
                <a:gd name="connsiteY1" fmla="*/ 840875 h 1038991"/>
                <a:gd name="connsiteX2" fmla="*/ 4089246 w 5385906"/>
                <a:gd name="connsiteY2" fmla="*/ 805704 h 1038991"/>
                <a:gd name="connsiteX3" fmla="*/ 3574167 w 5385906"/>
                <a:gd name="connsiteY3" fmla="*/ 645244 h 1038991"/>
                <a:gd name="connsiteX4" fmla="*/ 3080451 w 5385906"/>
                <a:gd name="connsiteY4" fmla="*/ 1038874 h 1038991"/>
                <a:gd name="connsiteX5" fmla="*/ 2574882 w 5385906"/>
                <a:gd name="connsiteY5" fmla="*/ 725637 h 1038991"/>
                <a:gd name="connsiteX6" fmla="*/ 1952262 w 5385906"/>
                <a:gd name="connsiteY6" fmla="*/ 872450 h 1038991"/>
                <a:gd name="connsiteX7" fmla="*/ 1176913 w 5385906"/>
                <a:gd name="connsiteY7" fmla="*/ 853943 h 1038991"/>
                <a:gd name="connsiteX8" fmla="*/ 456631 w 5385906"/>
                <a:gd name="connsiteY8" fmla="*/ 704380 h 1038991"/>
                <a:gd name="connsiteX9" fmla="*/ 27698 w 5385906"/>
                <a:gd name="connsiteY9" fmla="*/ 553540 h 1038991"/>
                <a:gd name="connsiteX10" fmla="*/ 140690 w 5385906"/>
                <a:gd name="connsiteY10" fmla="*/ 390351 h 1038991"/>
                <a:gd name="connsiteX11" fmla="*/ 700567 w 5385906"/>
                <a:gd name="connsiteY11" fmla="*/ 553539 h 1038991"/>
                <a:gd name="connsiteX12" fmla="*/ 1587668 w 5385906"/>
                <a:gd name="connsiteY12" fmla="*/ 673725 h 1038991"/>
                <a:gd name="connsiteX13" fmla="*/ 2521850 w 5385906"/>
                <a:gd name="connsiteY13" fmla="*/ 523923 h 1038991"/>
                <a:gd name="connsiteX14" fmla="*/ 3078294 w 5385906"/>
                <a:gd name="connsiteY14" fmla="*/ 16 h 1038991"/>
                <a:gd name="connsiteX15" fmla="*/ 3574166 w 5385906"/>
                <a:gd name="connsiteY15" fmla="*/ 418842 h 1038991"/>
                <a:gd name="connsiteX16" fmla="*/ 4127741 w 5385906"/>
                <a:gd name="connsiteY16" fmla="*/ 480162 h 1038991"/>
                <a:gd name="connsiteX17" fmla="*/ 4778711 w 5385906"/>
                <a:gd name="connsiteY17" fmla="*/ 541202 h 1038991"/>
                <a:gd name="connsiteX18" fmla="*/ 5201930 w 5385906"/>
                <a:gd name="connsiteY18" fmla="*/ 439774 h 1038991"/>
                <a:gd name="connsiteX19" fmla="*/ 5384647 w 5385906"/>
                <a:gd name="connsiteY19" fmla="*/ 497241 h 1038991"/>
                <a:gd name="connsiteX20" fmla="*/ 5250566 w 5385906"/>
                <a:gd name="connsiteY20" fmla="*/ 693230 h 1038991"/>
                <a:gd name="connsiteX0" fmla="*/ 5250566 w 5385906"/>
                <a:gd name="connsiteY0" fmla="*/ 693230 h 1038991"/>
                <a:gd name="connsiteX1" fmla="*/ 4708372 w 5385906"/>
                <a:gd name="connsiteY1" fmla="*/ 840875 h 1038991"/>
                <a:gd name="connsiteX2" fmla="*/ 4089246 w 5385906"/>
                <a:gd name="connsiteY2" fmla="*/ 805704 h 1038991"/>
                <a:gd name="connsiteX3" fmla="*/ 3574167 w 5385906"/>
                <a:gd name="connsiteY3" fmla="*/ 645244 h 1038991"/>
                <a:gd name="connsiteX4" fmla="*/ 3080451 w 5385906"/>
                <a:gd name="connsiteY4" fmla="*/ 1038874 h 1038991"/>
                <a:gd name="connsiteX5" fmla="*/ 2574882 w 5385906"/>
                <a:gd name="connsiteY5" fmla="*/ 725637 h 1038991"/>
                <a:gd name="connsiteX6" fmla="*/ 1952262 w 5385906"/>
                <a:gd name="connsiteY6" fmla="*/ 872450 h 1038991"/>
                <a:gd name="connsiteX7" fmla="*/ 1176913 w 5385906"/>
                <a:gd name="connsiteY7" fmla="*/ 853943 h 1038991"/>
                <a:gd name="connsiteX8" fmla="*/ 456631 w 5385906"/>
                <a:gd name="connsiteY8" fmla="*/ 704380 h 1038991"/>
                <a:gd name="connsiteX9" fmla="*/ 27698 w 5385906"/>
                <a:gd name="connsiteY9" fmla="*/ 553540 h 1038991"/>
                <a:gd name="connsiteX10" fmla="*/ 140690 w 5385906"/>
                <a:gd name="connsiteY10" fmla="*/ 390351 h 1038991"/>
                <a:gd name="connsiteX11" fmla="*/ 700567 w 5385906"/>
                <a:gd name="connsiteY11" fmla="*/ 553539 h 1038991"/>
                <a:gd name="connsiteX12" fmla="*/ 1587668 w 5385906"/>
                <a:gd name="connsiteY12" fmla="*/ 673725 h 1038991"/>
                <a:gd name="connsiteX13" fmla="*/ 2521850 w 5385906"/>
                <a:gd name="connsiteY13" fmla="*/ 523923 h 1038991"/>
                <a:gd name="connsiteX14" fmla="*/ 3078294 w 5385906"/>
                <a:gd name="connsiteY14" fmla="*/ 16 h 1038991"/>
                <a:gd name="connsiteX15" fmla="*/ 3574166 w 5385906"/>
                <a:gd name="connsiteY15" fmla="*/ 418842 h 1038991"/>
                <a:gd name="connsiteX16" fmla="*/ 4175366 w 5385906"/>
                <a:gd name="connsiteY16" fmla="*/ 575412 h 1038991"/>
                <a:gd name="connsiteX17" fmla="*/ 4778711 w 5385906"/>
                <a:gd name="connsiteY17" fmla="*/ 541202 h 1038991"/>
                <a:gd name="connsiteX18" fmla="*/ 5201930 w 5385906"/>
                <a:gd name="connsiteY18" fmla="*/ 439774 h 1038991"/>
                <a:gd name="connsiteX19" fmla="*/ 5384647 w 5385906"/>
                <a:gd name="connsiteY19" fmla="*/ 497241 h 1038991"/>
                <a:gd name="connsiteX20" fmla="*/ 5250566 w 5385906"/>
                <a:gd name="connsiteY20" fmla="*/ 693230 h 1038991"/>
                <a:gd name="connsiteX0" fmla="*/ 5250566 w 5385906"/>
                <a:gd name="connsiteY0" fmla="*/ 693230 h 1038991"/>
                <a:gd name="connsiteX1" fmla="*/ 4708372 w 5385906"/>
                <a:gd name="connsiteY1" fmla="*/ 840875 h 1038991"/>
                <a:gd name="connsiteX2" fmla="*/ 4089246 w 5385906"/>
                <a:gd name="connsiteY2" fmla="*/ 805704 h 1038991"/>
                <a:gd name="connsiteX3" fmla="*/ 3574167 w 5385906"/>
                <a:gd name="connsiteY3" fmla="*/ 645244 h 1038991"/>
                <a:gd name="connsiteX4" fmla="*/ 3080451 w 5385906"/>
                <a:gd name="connsiteY4" fmla="*/ 1038874 h 1038991"/>
                <a:gd name="connsiteX5" fmla="*/ 2574882 w 5385906"/>
                <a:gd name="connsiteY5" fmla="*/ 725637 h 1038991"/>
                <a:gd name="connsiteX6" fmla="*/ 1952262 w 5385906"/>
                <a:gd name="connsiteY6" fmla="*/ 872450 h 1038991"/>
                <a:gd name="connsiteX7" fmla="*/ 1176913 w 5385906"/>
                <a:gd name="connsiteY7" fmla="*/ 853943 h 1038991"/>
                <a:gd name="connsiteX8" fmla="*/ 456631 w 5385906"/>
                <a:gd name="connsiteY8" fmla="*/ 704380 h 1038991"/>
                <a:gd name="connsiteX9" fmla="*/ 27698 w 5385906"/>
                <a:gd name="connsiteY9" fmla="*/ 553540 h 1038991"/>
                <a:gd name="connsiteX10" fmla="*/ 140690 w 5385906"/>
                <a:gd name="connsiteY10" fmla="*/ 390351 h 1038991"/>
                <a:gd name="connsiteX11" fmla="*/ 700567 w 5385906"/>
                <a:gd name="connsiteY11" fmla="*/ 553539 h 1038991"/>
                <a:gd name="connsiteX12" fmla="*/ 1587668 w 5385906"/>
                <a:gd name="connsiteY12" fmla="*/ 673725 h 1038991"/>
                <a:gd name="connsiteX13" fmla="*/ 2521850 w 5385906"/>
                <a:gd name="connsiteY13" fmla="*/ 523923 h 1038991"/>
                <a:gd name="connsiteX14" fmla="*/ 3078294 w 5385906"/>
                <a:gd name="connsiteY14" fmla="*/ 16 h 1038991"/>
                <a:gd name="connsiteX15" fmla="*/ 3574166 w 5385906"/>
                <a:gd name="connsiteY15" fmla="*/ 418842 h 1038991"/>
                <a:gd name="connsiteX16" fmla="*/ 4175366 w 5385906"/>
                <a:gd name="connsiteY16" fmla="*/ 575412 h 1038991"/>
                <a:gd name="connsiteX17" fmla="*/ 4759661 w 5385906"/>
                <a:gd name="connsiteY17" fmla="*/ 588827 h 1038991"/>
                <a:gd name="connsiteX18" fmla="*/ 5201930 w 5385906"/>
                <a:gd name="connsiteY18" fmla="*/ 439774 h 1038991"/>
                <a:gd name="connsiteX19" fmla="*/ 5384647 w 5385906"/>
                <a:gd name="connsiteY19" fmla="*/ 497241 h 1038991"/>
                <a:gd name="connsiteX20" fmla="*/ 5250566 w 5385906"/>
                <a:gd name="connsiteY20" fmla="*/ 693230 h 1038991"/>
                <a:gd name="connsiteX0" fmla="*/ 5250566 w 5385906"/>
                <a:gd name="connsiteY0" fmla="*/ 693230 h 1038991"/>
                <a:gd name="connsiteX1" fmla="*/ 4708372 w 5385906"/>
                <a:gd name="connsiteY1" fmla="*/ 840875 h 1038991"/>
                <a:gd name="connsiteX2" fmla="*/ 4089246 w 5385906"/>
                <a:gd name="connsiteY2" fmla="*/ 805704 h 1038991"/>
                <a:gd name="connsiteX3" fmla="*/ 3574167 w 5385906"/>
                <a:gd name="connsiteY3" fmla="*/ 645244 h 1038991"/>
                <a:gd name="connsiteX4" fmla="*/ 3080451 w 5385906"/>
                <a:gd name="connsiteY4" fmla="*/ 1038874 h 1038991"/>
                <a:gd name="connsiteX5" fmla="*/ 2574882 w 5385906"/>
                <a:gd name="connsiteY5" fmla="*/ 725637 h 1038991"/>
                <a:gd name="connsiteX6" fmla="*/ 1952262 w 5385906"/>
                <a:gd name="connsiteY6" fmla="*/ 872450 h 1038991"/>
                <a:gd name="connsiteX7" fmla="*/ 1176913 w 5385906"/>
                <a:gd name="connsiteY7" fmla="*/ 853943 h 1038991"/>
                <a:gd name="connsiteX8" fmla="*/ 456631 w 5385906"/>
                <a:gd name="connsiteY8" fmla="*/ 704380 h 1038991"/>
                <a:gd name="connsiteX9" fmla="*/ 27698 w 5385906"/>
                <a:gd name="connsiteY9" fmla="*/ 553540 h 1038991"/>
                <a:gd name="connsiteX10" fmla="*/ 140690 w 5385906"/>
                <a:gd name="connsiteY10" fmla="*/ 390351 h 1038991"/>
                <a:gd name="connsiteX11" fmla="*/ 700567 w 5385906"/>
                <a:gd name="connsiteY11" fmla="*/ 553539 h 1038991"/>
                <a:gd name="connsiteX12" fmla="*/ 1587668 w 5385906"/>
                <a:gd name="connsiteY12" fmla="*/ 673725 h 1038991"/>
                <a:gd name="connsiteX13" fmla="*/ 2521850 w 5385906"/>
                <a:gd name="connsiteY13" fmla="*/ 523923 h 1038991"/>
                <a:gd name="connsiteX14" fmla="*/ 3078294 w 5385906"/>
                <a:gd name="connsiteY14" fmla="*/ 16 h 1038991"/>
                <a:gd name="connsiteX15" fmla="*/ 3574166 w 5385906"/>
                <a:gd name="connsiteY15" fmla="*/ 418842 h 1038991"/>
                <a:gd name="connsiteX16" fmla="*/ 4175366 w 5385906"/>
                <a:gd name="connsiteY16" fmla="*/ 575412 h 1038991"/>
                <a:gd name="connsiteX17" fmla="*/ 4759661 w 5385906"/>
                <a:gd name="connsiteY17" fmla="*/ 588827 h 1038991"/>
                <a:gd name="connsiteX18" fmla="*/ 5201930 w 5385906"/>
                <a:gd name="connsiteY18" fmla="*/ 439774 h 1038991"/>
                <a:gd name="connsiteX19" fmla="*/ 5384647 w 5385906"/>
                <a:gd name="connsiteY19" fmla="*/ 497241 h 1038991"/>
                <a:gd name="connsiteX20" fmla="*/ 5250566 w 5385906"/>
                <a:gd name="connsiteY20" fmla="*/ 693230 h 1038991"/>
                <a:gd name="connsiteX0" fmla="*/ 5250566 w 5385906"/>
                <a:gd name="connsiteY0" fmla="*/ 693230 h 1038991"/>
                <a:gd name="connsiteX1" fmla="*/ 4708372 w 5385906"/>
                <a:gd name="connsiteY1" fmla="*/ 840875 h 1038991"/>
                <a:gd name="connsiteX2" fmla="*/ 4089246 w 5385906"/>
                <a:gd name="connsiteY2" fmla="*/ 805704 h 1038991"/>
                <a:gd name="connsiteX3" fmla="*/ 3574167 w 5385906"/>
                <a:gd name="connsiteY3" fmla="*/ 645244 h 1038991"/>
                <a:gd name="connsiteX4" fmla="*/ 3080451 w 5385906"/>
                <a:gd name="connsiteY4" fmla="*/ 1038874 h 1038991"/>
                <a:gd name="connsiteX5" fmla="*/ 2574882 w 5385906"/>
                <a:gd name="connsiteY5" fmla="*/ 725637 h 1038991"/>
                <a:gd name="connsiteX6" fmla="*/ 1952262 w 5385906"/>
                <a:gd name="connsiteY6" fmla="*/ 872450 h 1038991"/>
                <a:gd name="connsiteX7" fmla="*/ 1176913 w 5385906"/>
                <a:gd name="connsiteY7" fmla="*/ 853943 h 1038991"/>
                <a:gd name="connsiteX8" fmla="*/ 456631 w 5385906"/>
                <a:gd name="connsiteY8" fmla="*/ 704380 h 1038991"/>
                <a:gd name="connsiteX9" fmla="*/ 27698 w 5385906"/>
                <a:gd name="connsiteY9" fmla="*/ 553540 h 1038991"/>
                <a:gd name="connsiteX10" fmla="*/ 140690 w 5385906"/>
                <a:gd name="connsiteY10" fmla="*/ 390351 h 1038991"/>
                <a:gd name="connsiteX11" fmla="*/ 700567 w 5385906"/>
                <a:gd name="connsiteY11" fmla="*/ 553539 h 1038991"/>
                <a:gd name="connsiteX12" fmla="*/ 1587668 w 5385906"/>
                <a:gd name="connsiteY12" fmla="*/ 673725 h 1038991"/>
                <a:gd name="connsiteX13" fmla="*/ 2521850 w 5385906"/>
                <a:gd name="connsiteY13" fmla="*/ 523923 h 1038991"/>
                <a:gd name="connsiteX14" fmla="*/ 3078294 w 5385906"/>
                <a:gd name="connsiteY14" fmla="*/ 16 h 1038991"/>
                <a:gd name="connsiteX15" fmla="*/ 3574166 w 5385906"/>
                <a:gd name="connsiteY15" fmla="*/ 418842 h 1038991"/>
                <a:gd name="connsiteX16" fmla="*/ 4175366 w 5385906"/>
                <a:gd name="connsiteY16" fmla="*/ 575412 h 1038991"/>
                <a:gd name="connsiteX17" fmla="*/ 4759661 w 5385906"/>
                <a:gd name="connsiteY17" fmla="*/ 588827 h 1038991"/>
                <a:gd name="connsiteX18" fmla="*/ 5201930 w 5385906"/>
                <a:gd name="connsiteY18" fmla="*/ 439774 h 1038991"/>
                <a:gd name="connsiteX19" fmla="*/ 5384647 w 5385906"/>
                <a:gd name="connsiteY19" fmla="*/ 497241 h 1038991"/>
                <a:gd name="connsiteX20" fmla="*/ 5250566 w 5385906"/>
                <a:gd name="connsiteY20" fmla="*/ 693230 h 1038991"/>
                <a:gd name="connsiteX0" fmla="*/ 5250566 w 5385906"/>
                <a:gd name="connsiteY0" fmla="*/ 693230 h 1038991"/>
                <a:gd name="connsiteX1" fmla="*/ 4708372 w 5385906"/>
                <a:gd name="connsiteY1" fmla="*/ 840875 h 1038991"/>
                <a:gd name="connsiteX2" fmla="*/ 4089246 w 5385906"/>
                <a:gd name="connsiteY2" fmla="*/ 805704 h 1038991"/>
                <a:gd name="connsiteX3" fmla="*/ 3574167 w 5385906"/>
                <a:gd name="connsiteY3" fmla="*/ 645244 h 1038991"/>
                <a:gd name="connsiteX4" fmla="*/ 3080451 w 5385906"/>
                <a:gd name="connsiteY4" fmla="*/ 1038874 h 1038991"/>
                <a:gd name="connsiteX5" fmla="*/ 2574882 w 5385906"/>
                <a:gd name="connsiteY5" fmla="*/ 725637 h 1038991"/>
                <a:gd name="connsiteX6" fmla="*/ 1952262 w 5385906"/>
                <a:gd name="connsiteY6" fmla="*/ 872450 h 1038991"/>
                <a:gd name="connsiteX7" fmla="*/ 1176913 w 5385906"/>
                <a:gd name="connsiteY7" fmla="*/ 853943 h 1038991"/>
                <a:gd name="connsiteX8" fmla="*/ 456631 w 5385906"/>
                <a:gd name="connsiteY8" fmla="*/ 704380 h 1038991"/>
                <a:gd name="connsiteX9" fmla="*/ 27698 w 5385906"/>
                <a:gd name="connsiteY9" fmla="*/ 553540 h 1038991"/>
                <a:gd name="connsiteX10" fmla="*/ 140690 w 5385906"/>
                <a:gd name="connsiteY10" fmla="*/ 390351 h 1038991"/>
                <a:gd name="connsiteX11" fmla="*/ 700567 w 5385906"/>
                <a:gd name="connsiteY11" fmla="*/ 553539 h 1038991"/>
                <a:gd name="connsiteX12" fmla="*/ 1587668 w 5385906"/>
                <a:gd name="connsiteY12" fmla="*/ 673725 h 1038991"/>
                <a:gd name="connsiteX13" fmla="*/ 2521850 w 5385906"/>
                <a:gd name="connsiteY13" fmla="*/ 523923 h 1038991"/>
                <a:gd name="connsiteX14" fmla="*/ 3078294 w 5385906"/>
                <a:gd name="connsiteY14" fmla="*/ 16 h 1038991"/>
                <a:gd name="connsiteX15" fmla="*/ 3574166 w 5385906"/>
                <a:gd name="connsiteY15" fmla="*/ 418842 h 1038991"/>
                <a:gd name="connsiteX16" fmla="*/ 4175366 w 5385906"/>
                <a:gd name="connsiteY16" fmla="*/ 575412 h 1038991"/>
                <a:gd name="connsiteX17" fmla="*/ 4759661 w 5385906"/>
                <a:gd name="connsiteY17" fmla="*/ 588827 h 1038991"/>
                <a:gd name="connsiteX18" fmla="*/ 5201930 w 5385906"/>
                <a:gd name="connsiteY18" fmla="*/ 439774 h 1038991"/>
                <a:gd name="connsiteX19" fmla="*/ 5384647 w 5385906"/>
                <a:gd name="connsiteY19" fmla="*/ 497241 h 1038991"/>
                <a:gd name="connsiteX20" fmla="*/ 5250566 w 5385906"/>
                <a:gd name="connsiteY20" fmla="*/ 693230 h 1038991"/>
                <a:gd name="connsiteX0" fmla="*/ 5250566 w 5385906"/>
                <a:gd name="connsiteY0" fmla="*/ 693230 h 1038991"/>
                <a:gd name="connsiteX1" fmla="*/ 4708372 w 5385906"/>
                <a:gd name="connsiteY1" fmla="*/ 840875 h 1038991"/>
                <a:gd name="connsiteX2" fmla="*/ 4089246 w 5385906"/>
                <a:gd name="connsiteY2" fmla="*/ 805704 h 1038991"/>
                <a:gd name="connsiteX3" fmla="*/ 3574167 w 5385906"/>
                <a:gd name="connsiteY3" fmla="*/ 645244 h 1038991"/>
                <a:gd name="connsiteX4" fmla="*/ 3080451 w 5385906"/>
                <a:gd name="connsiteY4" fmla="*/ 1038874 h 1038991"/>
                <a:gd name="connsiteX5" fmla="*/ 2574882 w 5385906"/>
                <a:gd name="connsiteY5" fmla="*/ 725637 h 1038991"/>
                <a:gd name="connsiteX6" fmla="*/ 1952262 w 5385906"/>
                <a:gd name="connsiteY6" fmla="*/ 872450 h 1038991"/>
                <a:gd name="connsiteX7" fmla="*/ 1176913 w 5385906"/>
                <a:gd name="connsiteY7" fmla="*/ 853943 h 1038991"/>
                <a:gd name="connsiteX8" fmla="*/ 456631 w 5385906"/>
                <a:gd name="connsiteY8" fmla="*/ 704380 h 1038991"/>
                <a:gd name="connsiteX9" fmla="*/ 27698 w 5385906"/>
                <a:gd name="connsiteY9" fmla="*/ 553540 h 1038991"/>
                <a:gd name="connsiteX10" fmla="*/ 140690 w 5385906"/>
                <a:gd name="connsiteY10" fmla="*/ 390351 h 1038991"/>
                <a:gd name="connsiteX11" fmla="*/ 700567 w 5385906"/>
                <a:gd name="connsiteY11" fmla="*/ 553539 h 1038991"/>
                <a:gd name="connsiteX12" fmla="*/ 1587668 w 5385906"/>
                <a:gd name="connsiteY12" fmla="*/ 673725 h 1038991"/>
                <a:gd name="connsiteX13" fmla="*/ 2521850 w 5385906"/>
                <a:gd name="connsiteY13" fmla="*/ 523923 h 1038991"/>
                <a:gd name="connsiteX14" fmla="*/ 3078294 w 5385906"/>
                <a:gd name="connsiteY14" fmla="*/ 16 h 1038991"/>
                <a:gd name="connsiteX15" fmla="*/ 3574166 w 5385906"/>
                <a:gd name="connsiteY15" fmla="*/ 418842 h 1038991"/>
                <a:gd name="connsiteX16" fmla="*/ 4175366 w 5385906"/>
                <a:gd name="connsiteY16" fmla="*/ 575412 h 1038991"/>
                <a:gd name="connsiteX17" fmla="*/ 4759661 w 5385906"/>
                <a:gd name="connsiteY17" fmla="*/ 560252 h 1038991"/>
                <a:gd name="connsiteX18" fmla="*/ 5201930 w 5385906"/>
                <a:gd name="connsiteY18" fmla="*/ 439774 h 1038991"/>
                <a:gd name="connsiteX19" fmla="*/ 5384647 w 5385906"/>
                <a:gd name="connsiteY19" fmla="*/ 497241 h 1038991"/>
                <a:gd name="connsiteX20" fmla="*/ 5250566 w 5385906"/>
                <a:gd name="connsiteY20" fmla="*/ 693230 h 1038991"/>
                <a:gd name="connsiteX0" fmla="*/ 5250566 w 5385906"/>
                <a:gd name="connsiteY0" fmla="*/ 693230 h 1038991"/>
                <a:gd name="connsiteX1" fmla="*/ 4708372 w 5385906"/>
                <a:gd name="connsiteY1" fmla="*/ 840875 h 1038991"/>
                <a:gd name="connsiteX2" fmla="*/ 4089246 w 5385906"/>
                <a:gd name="connsiteY2" fmla="*/ 805704 h 1038991"/>
                <a:gd name="connsiteX3" fmla="*/ 3574167 w 5385906"/>
                <a:gd name="connsiteY3" fmla="*/ 645244 h 1038991"/>
                <a:gd name="connsiteX4" fmla="*/ 3080451 w 5385906"/>
                <a:gd name="connsiteY4" fmla="*/ 1038874 h 1038991"/>
                <a:gd name="connsiteX5" fmla="*/ 2574882 w 5385906"/>
                <a:gd name="connsiteY5" fmla="*/ 725637 h 1038991"/>
                <a:gd name="connsiteX6" fmla="*/ 1952262 w 5385906"/>
                <a:gd name="connsiteY6" fmla="*/ 872450 h 1038991"/>
                <a:gd name="connsiteX7" fmla="*/ 1176913 w 5385906"/>
                <a:gd name="connsiteY7" fmla="*/ 853943 h 1038991"/>
                <a:gd name="connsiteX8" fmla="*/ 456631 w 5385906"/>
                <a:gd name="connsiteY8" fmla="*/ 704380 h 1038991"/>
                <a:gd name="connsiteX9" fmla="*/ 27698 w 5385906"/>
                <a:gd name="connsiteY9" fmla="*/ 553540 h 1038991"/>
                <a:gd name="connsiteX10" fmla="*/ 140690 w 5385906"/>
                <a:gd name="connsiteY10" fmla="*/ 390351 h 1038991"/>
                <a:gd name="connsiteX11" fmla="*/ 700567 w 5385906"/>
                <a:gd name="connsiteY11" fmla="*/ 553539 h 1038991"/>
                <a:gd name="connsiteX12" fmla="*/ 1587668 w 5385906"/>
                <a:gd name="connsiteY12" fmla="*/ 673725 h 1038991"/>
                <a:gd name="connsiteX13" fmla="*/ 2521850 w 5385906"/>
                <a:gd name="connsiteY13" fmla="*/ 523923 h 1038991"/>
                <a:gd name="connsiteX14" fmla="*/ 3078294 w 5385906"/>
                <a:gd name="connsiteY14" fmla="*/ 16 h 1038991"/>
                <a:gd name="connsiteX15" fmla="*/ 3574166 w 5385906"/>
                <a:gd name="connsiteY15" fmla="*/ 418842 h 1038991"/>
                <a:gd name="connsiteX16" fmla="*/ 4175366 w 5385906"/>
                <a:gd name="connsiteY16" fmla="*/ 575412 h 1038991"/>
                <a:gd name="connsiteX17" fmla="*/ 4759661 w 5385906"/>
                <a:gd name="connsiteY17" fmla="*/ 560252 h 1038991"/>
                <a:gd name="connsiteX18" fmla="*/ 5201930 w 5385906"/>
                <a:gd name="connsiteY18" fmla="*/ 439774 h 1038991"/>
                <a:gd name="connsiteX19" fmla="*/ 5384647 w 5385906"/>
                <a:gd name="connsiteY19" fmla="*/ 497241 h 1038991"/>
                <a:gd name="connsiteX20" fmla="*/ 5250566 w 5385906"/>
                <a:gd name="connsiteY20" fmla="*/ 693230 h 1038991"/>
                <a:gd name="connsiteX0" fmla="*/ 5250566 w 5385906"/>
                <a:gd name="connsiteY0" fmla="*/ 693230 h 1038991"/>
                <a:gd name="connsiteX1" fmla="*/ 4708372 w 5385906"/>
                <a:gd name="connsiteY1" fmla="*/ 840875 h 1038991"/>
                <a:gd name="connsiteX2" fmla="*/ 4089246 w 5385906"/>
                <a:gd name="connsiteY2" fmla="*/ 805704 h 1038991"/>
                <a:gd name="connsiteX3" fmla="*/ 3574167 w 5385906"/>
                <a:gd name="connsiteY3" fmla="*/ 645244 h 1038991"/>
                <a:gd name="connsiteX4" fmla="*/ 3080451 w 5385906"/>
                <a:gd name="connsiteY4" fmla="*/ 1038874 h 1038991"/>
                <a:gd name="connsiteX5" fmla="*/ 2574882 w 5385906"/>
                <a:gd name="connsiteY5" fmla="*/ 725637 h 1038991"/>
                <a:gd name="connsiteX6" fmla="*/ 1952262 w 5385906"/>
                <a:gd name="connsiteY6" fmla="*/ 872450 h 1038991"/>
                <a:gd name="connsiteX7" fmla="*/ 1176913 w 5385906"/>
                <a:gd name="connsiteY7" fmla="*/ 853943 h 1038991"/>
                <a:gd name="connsiteX8" fmla="*/ 456631 w 5385906"/>
                <a:gd name="connsiteY8" fmla="*/ 704380 h 1038991"/>
                <a:gd name="connsiteX9" fmla="*/ 27698 w 5385906"/>
                <a:gd name="connsiteY9" fmla="*/ 553540 h 1038991"/>
                <a:gd name="connsiteX10" fmla="*/ 140690 w 5385906"/>
                <a:gd name="connsiteY10" fmla="*/ 390351 h 1038991"/>
                <a:gd name="connsiteX11" fmla="*/ 700567 w 5385906"/>
                <a:gd name="connsiteY11" fmla="*/ 553539 h 1038991"/>
                <a:gd name="connsiteX12" fmla="*/ 1587668 w 5385906"/>
                <a:gd name="connsiteY12" fmla="*/ 673725 h 1038991"/>
                <a:gd name="connsiteX13" fmla="*/ 2521850 w 5385906"/>
                <a:gd name="connsiteY13" fmla="*/ 523923 h 1038991"/>
                <a:gd name="connsiteX14" fmla="*/ 3078294 w 5385906"/>
                <a:gd name="connsiteY14" fmla="*/ 16 h 1038991"/>
                <a:gd name="connsiteX15" fmla="*/ 3574166 w 5385906"/>
                <a:gd name="connsiteY15" fmla="*/ 418842 h 1038991"/>
                <a:gd name="connsiteX16" fmla="*/ 4175366 w 5385906"/>
                <a:gd name="connsiteY16" fmla="*/ 575412 h 1038991"/>
                <a:gd name="connsiteX17" fmla="*/ 4759661 w 5385906"/>
                <a:gd name="connsiteY17" fmla="*/ 560252 h 1038991"/>
                <a:gd name="connsiteX18" fmla="*/ 5201930 w 5385906"/>
                <a:gd name="connsiteY18" fmla="*/ 439774 h 1038991"/>
                <a:gd name="connsiteX19" fmla="*/ 5384647 w 5385906"/>
                <a:gd name="connsiteY19" fmla="*/ 497241 h 1038991"/>
                <a:gd name="connsiteX20" fmla="*/ 5250566 w 5385906"/>
                <a:gd name="connsiteY20" fmla="*/ 693230 h 1038991"/>
                <a:gd name="connsiteX0" fmla="*/ 5250566 w 5385906"/>
                <a:gd name="connsiteY0" fmla="*/ 693230 h 1039113"/>
                <a:gd name="connsiteX1" fmla="*/ 4708372 w 5385906"/>
                <a:gd name="connsiteY1" fmla="*/ 840875 h 1039113"/>
                <a:gd name="connsiteX2" fmla="*/ 4089246 w 5385906"/>
                <a:gd name="connsiteY2" fmla="*/ 805704 h 1039113"/>
                <a:gd name="connsiteX3" fmla="*/ 3545592 w 5385906"/>
                <a:gd name="connsiteY3" fmla="*/ 702394 h 1039113"/>
                <a:gd name="connsiteX4" fmla="*/ 3080451 w 5385906"/>
                <a:gd name="connsiteY4" fmla="*/ 1038874 h 1039113"/>
                <a:gd name="connsiteX5" fmla="*/ 2574882 w 5385906"/>
                <a:gd name="connsiteY5" fmla="*/ 725637 h 1039113"/>
                <a:gd name="connsiteX6" fmla="*/ 1952262 w 5385906"/>
                <a:gd name="connsiteY6" fmla="*/ 872450 h 1039113"/>
                <a:gd name="connsiteX7" fmla="*/ 1176913 w 5385906"/>
                <a:gd name="connsiteY7" fmla="*/ 853943 h 1039113"/>
                <a:gd name="connsiteX8" fmla="*/ 456631 w 5385906"/>
                <a:gd name="connsiteY8" fmla="*/ 704380 h 1039113"/>
                <a:gd name="connsiteX9" fmla="*/ 27698 w 5385906"/>
                <a:gd name="connsiteY9" fmla="*/ 553540 h 1039113"/>
                <a:gd name="connsiteX10" fmla="*/ 140690 w 5385906"/>
                <a:gd name="connsiteY10" fmla="*/ 390351 h 1039113"/>
                <a:gd name="connsiteX11" fmla="*/ 700567 w 5385906"/>
                <a:gd name="connsiteY11" fmla="*/ 553539 h 1039113"/>
                <a:gd name="connsiteX12" fmla="*/ 1587668 w 5385906"/>
                <a:gd name="connsiteY12" fmla="*/ 673725 h 1039113"/>
                <a:gd name="connsiteX13" fmla="*/ 2521850 w 5385906"/>
                <a:gd name="connsiteY13" fmla="*/ 523923 h 1039113"/>
                <a:gd name="connsiteX14" fmla="*/ 3078294 w 5385906"/>
                <a:gd name="connsiteY14" fmla="*/ 16 h 1039113"/>
                <a:gd name="connsiteX15" fmla="*/ 3574166 w 5385906"/>
                <a:gd name="connsiteY15" fmla="*/ 418842 h 1039113"/>
                <a:gd name="connsiteX16" fmla="*/ 4175366 w 5385906"/>
                <a:gd name="connsiteY16" fmla="*/ 575412 h 1039113"/>
                <a:gd name="connsiteX17" fmla="*/ 4759661 w 5385906"/>
                <a:gd name="connsiteY17" fmla="*/ 560252 h 1039113"/>
                <a:gd name="connsiteX18" fmla="*/ 5201930 w 5385906"/>
                <a:gd name="connsiteY18" fmla="*/ 439774 h 1039113"/>
                <a:gd name="connsiteX19" fmla="*/ 5384647 w 5385906"/>
                <a:gd name="connsiteY19" fmla="*/ 497241 h 1039113"/>
                <a:gd name="connsiteX20" fmla="*/ 5250566 w 5385906"/>
                <a:gd name="connsiteY20" fmla="*/ 693230 h 1039113"/>
                <a:gd name="connsiteX0" fmla="*/ 5250566 w 5385906"/>
                <a:gd name="connsiteY0" fmla="*/ 693458 h 1039341"/>
                <a:gd name="connsiteX1" fmla="*/ 4708372 w 5385906"/>
                <a:gd name="connsiteY1" fmla="*/ 841103 h 1039341"/>
                <a:gd name="connsiteX2" fmla="*/ 4089246 w 5385906"/>
                <a:gd name="connsiteY2" fmla="*/ 805932 h 1039341"/>
                <a:gd name="connsiteX3" fmla="*/ 3545592 w 5385906"/>
                <a:gd name="connsiteY3" fmla="*/ 702622 h 1039341"/>
                <a:gd name="connsiteX4" fmla="*/ 3080451 w 5385906"/>
                <a:gd name="connsiteY4" fmla="*/ 1039102 h 1039341"/>
                <a:gd name="connsiteX5" fmla="*/ 2574882 w 5385906"/>
                <a:gd name="connsiteY5" fmla="*/ 725865 h 1039341"/>
                <a:gd name="connsiteX6" fmla="*/ 1952262 w 5385906"/>
                <a:gd name="connsiteY6" fmla="*/ 872678 h 1039341"/>
                <a:gd name="connsiteX7" fmla="*/ 1176913 w 5385906"/>
                <a:gd name="connsiteY7" fmla="*/ 854171 h 1039341"/>
                <a:gd name="connsiteX8" fmla="*/ 456631 w 5385906"/>
                <a:gd name="connsiteY8" fmla="*/ 704608 h 1039341"/>
                <a:gd name="connsiteX9" fmla="*/ 27698 w 5385906"/>
                <a:gd name="connsiteY9" fmla="*/ 553768 h 1039341"/>
                <a:gd name="connsiteX10" fmla="*/ 140690 w 5385906"/>
                <a:gd name="connsiteY10" fmla="*/ 390579 h 1039341"/>
                <a:gd name="connsiteX11" fmla="*/ 700567 w 5385906"/>
                <a:gd name="connsiteY11" fmla="*/ 553767 h 1039341"/>
                <a:gd name="connsiteX12" fmla="*/ 1587668 w 5385906"/>
                <a:gd name="connsiteY12" fmla="*/ 673953 h 1039341"/>
                <a:gd name="connsiteX13" fmla="*/ 2521850 w 5385906"/>
                <a:gd name="connsiteY13" fmla="*/ 524151 h 1039341"/>
                <a:gd name="connsiteX14" fmla="*/ 3078294 w 5385906"/>
                <a:gd name="connsiteY14" fmla="*/ 244 h 1039341"/>
                <a:gd name="connsiteX15" fmla="*/ 3574166 w 5385906"/>
                <a:gd name="connsiteY15" fmla="*/ 466695 h 1039341"/>
                <a:gd name="connsiteX16" fmla="*/ 4175366 w 5385906"/>
                <a:gd name="connsiteY16" fmla="*/ 575640 h 1039341"/>
                <a:gd name="connsiteX17" fmla="*/ 4759661 w 5385906"/>
                <a:gd name="connsiteY17" fmla="*/ 560480 h 1039341"/>
                <a:gd name="connsiteX18" fmla="*/ 5201930 w 5385906"/>
                <a:gd name="connsiteY18" fmla="*/ 440002 h 1039341"/>
                <a:gd name="connsiteX19" fmla="*/ 5384647 w 5385906"/>
                <a:gd name="connsiteY19" fmla="*/ 497469 h 1039341"/>
                <a:gd name="connsiteX20" fmla="*/ 5250566 w 5385906"/>
                <a:gd name="connsiteY20" fmla="*/ 693458 h 1039341"/>
                <a:gd name="connsiteX0" fmla="*/ 5250566 w 5385906"/>
                <a:gd name="connsiteY0" fmla="*/ 693458 h 1039341"/>
                <a:gd name="connsiteX1" fmla="*/ 4708372 w 5385906"/>
                <a:gd name="connsiteY1" fmla="*/ 841103 h 1039341"/>
                <a:gd name="connsiteX2" fmla="*/ 4089246 w 5385906"/>
                <a:gd name="connsiteY2" fmla="*/ 805932 h 1039341"/>
                <a:gd name="connsiteX3" fmla="*/ 3545592 w 5385906"/>
                <a:gd name="connsiteY3" fmla="*/ 702622 h 1039341"/>
                <a:gd name="connsiteX4" fmla="*/ 3080451 w 5385906"/>
                <a:gd name="connsiteY4" fmla="*/ 1039102 h 1039341"/>
                <a:gd name="connsiteX5" fmla="*/ 2574882 w 5385906"/>
                <a:gd name="connsiteY5" fmla="*/ 725865 h 1039341"/>
                <a:gd name="connsiteX6" fmla="*/ 1952262 w 5385906"/>
                <a:gd name="connsiteY6" fmla="*/ 872678 h 1039341"/>
                <a:gd name="connsiteX7" fmla="*/ 1176913 w 5385906"/>
                <a:gd name="connsiteY7" fmla="*/ 854171 h 1039341"/>
                <a:gd name="connsiteX8" fmla="*/ 456631 w 5385906"/>
                <a:gd name="connsiteY8" fmla="*/ 704608 h 1039341"/>
                <a:gd name="connsiteX9" fmla="*/ 27698 w 5385906"/>
                <a:gd name="connsiteY9" fmla="*/ 553768 h 1039341"/>
                <a:gd name="connsiteX10" fmla="*/ 140690 w 5385906"/>
                <a:gd name="connsiteY10" fmla="*/ 390579 h 1039341"/>
                <a:gd name="connsiteX11" fmla="*/ 700567 w 5385906"/>
                <a:gd name="connsiteY11" fmla="*/ 553767 h 1039341"/>
                <a:gd name="connsiteX12" fmla="*/ 1587668 w 5385906"/>
                <a:gd name="connsiteY12" fmla="*/ 673953 h 1039341"/>
                <a:gd name="connsiteX13" fmla="*/ 2521850 w 5385906"/>
                <a:gd name="connsiteY13" fmla="*/ 524151 h 1039341"/>
                <a:gd name="connsiteX14" fmla="*/ 3078294 w 5385906"/>
                <a:gd name="connsiteY14" fmla="*/ 244 h 1039341"/>
                <a:gd name="connsiteX15" fmla="*/ 3574166 w 5385906"/>
                <a:gd name="connsiteY15" fmla="*/ 466695 h 1039341"/>
                <a:gd name="connsiteX16" fmla="*/ 4175366 w 5385906"/>
                <a:gd name="connsiteY16" fmla="*/ 575640 h 1039341"/>
                <a:gd name="connsiteX17" fmla="*/ 4759661 w 5385906"/>
                <a:gd name="connsiteY17" fmla="*/ 560480 h 1039341"/>
                <a:gd name="connsiteX18" fmla="*/ 5201930 w 5385906"/>
                <a:gd name="connsiteY18" fmla="*/ 440002 h 1039341"/>
                <a:gd name="connsiteX19" fmla="*/ 5384647 w 5385906"/>
                <a:gd name="connsiteY19" fmla="*/ 497469 h 1039341"/>
                <a:gd name="connsiteX20" fmla="*/ 5250566 w 5385906"/>
                <a:gd name="connsiteY20" fmla="*/ 693458 h 1039341"/>
                <a:gd name="connsiteX0" fmla="*/ 5250566 w 5385906"/>
                <a:gd name="connsiteY0" fmla="*/ 693458 h 1039341"/>
                <a:gd name="connsiteX1" fmla="*/ 4708372 w 5385906"/>
                <a:gd name="connsiteY1" fmla="*/ 841103 h 1039341"/>
                <a:gd name="connsiteX2" fmla="*/ 4089246 w 5385906"/>
                <a:gd name="connsiteY2" fmla="*/ 805932 h 1039341"/>
                <a:gd name="connsiteX3" fmla="*/ 3545592 w 5385906"/>
                <a:gd name="connsiteY3" fmla="*/ 702622 h 1039341"/>
                <a:gd name="connsiteX4" fmla="*/ 3080451 w 5385906"/>
                <a:gd name="connsiteY4" fmla="*/ 1039102 h 1039341"/>
                <a:gd name="connsiteX5" fmla="*/ 2574882 w 5385906"/>
                <a:gd name="connsiteY5" fmla="*/ 725865 h 1039341"/>
                <a:gd name="connsiteX6" fmla="*/ 1952262 w 5385906"/>
                <a:gd name="connsiteY6" fmla="*/ 872678 h 1039341"/>
                <a:gd name="connsiteX7" fmla="*/ 1176913 w 5385906"/>
                <a:gd name="connsiteY7" fmla="*/ 854171 h 1039341"/>
                <a:gd name="connsiteX8" fmla="*/ 456631 w 5385906"/>
                <a:gd name="connsiteY8" fmla="*/ 704608 h 1039341"/>
                <a:gd name="connsiteX9" fmla="*/ 27698 w 5385906"/>
                <a:gd name="connsiteY9" fmla="*/ 553768 h 1039341"/>
                <a:gd name="connsiteX10" fmla="*/ 140690 w 5385906"/>
                <a:gd name="connsiteY10" fmla="*/ 390579 h 1039341"/>
                <a:gd name="connsiteX11" fmla="*/ 700567 w 5385906"/>
                <a:gd name="connsiteY11" fmla="*/ 553767 h 1039341"/>
                <a:gd name="connsiteX12" fmla="*/ 1587668 w 5385906"/>
                <a:gd name="connsiteY12" fmla="*/ 673953 h 1039341"/>
                <a:gd name="connsiteX13" fmla="*/ 2521850 w 5385906"/>
                <a:gd name="connsiteY13" fmla="*/ 524151 h 1039341"/>
                <a:gd name="connsiteX14" fmla="*/ 3078294 w 5385906"/>
                <a:gd name="connsiteY14" fmla="*/ 244 h 1039341"/>
                <a:gd name="connsiteX15" fmla="*/ 3574166 w 5385906"/>
                <a:gd name="connsiteY15" fmla="*/ 466695 h 1039341"/>
                <a:gd name="connsiteX16" fmla="*/ 4222991 w 5385906"/>
                <a:gd name="connsiteY16" fmla="*/ 575640 h 1039341"/>
                <a:gd name="connsiteX17" fmla="*/ 4759661 w 5385906"/>
                <a:gd name="connsiteY17" fmla="*/ 560480 h 1039341"/>
                <a:gd name="connsiteX18" fmla="*/ 5201930 w 5385906"/>
                <a:gd name="connsiteY18" fmla="*/ 440002 h 1039341"/>
                <a:gd name="connsiteX19" fmla="*/ 5384647 w 5385906"/>
                <a:gd name="connsiteY19" fmla="*/ 497469 h 1039341"/>
                <a:gd name="connsiteX20" fmla="*/ 5250566 w 5385906"/>
                <a:gd name="connsiteY20" fmla="*/ 693458 h 1039341"/>
                <a:gd name="connsiteX0" fmla="*/ 5250566 w 5385906"/>
                <a:gd name="connsiteY0" fmla="*/ 693458 h 1039341"/>
                <a:gd name="connsiteX1" fmla="*/ 4708372 w 5385906"/>
                <a:gd name="connsiteY1" fmla="*/ 841103 h 1039341"/>
                <a:gd name="connsiteX2" fmla="*/ 4089246 w 5385906"/>
                <a:gd name="connsiteY2" fmla="*/ 805932 h 1039341"/>
                <a:gd name="connsiteX3" fmla="*/ 3545592 w 5385906"/>
                <a:gd name="connsiteY3" fmla="*/ 702622 h 1039341"/>
                <a:gd name="connsiteX4" fmla="*/ 3080451 w 5385906"/>
                <a:gd name="connsiteY4" fmla="*/ 1039102 h 1039341"/>
                <a:gd name="connsiteX5" fmla="*/ 2574882 w 5385906"/>
                <a:gd name="connsiteY5" fmla="*/ 725865 h 1039341"/>
                <a:gd name="connsiteX6" fmla="*/ 1952262 w 5385906"/>
                <a:gd name="connsiteY6" fmla="*/ 872678 h 1039341"/>
                <a:gd name="connsiteX7" fmla="*/ 1176913 w 5385906"/>
                <a:gd name="connsiteY7" fmla="*/ 854171 h 1039341"/>
                <a:gd name="connsiteX8" fmla="*/ 456631 w 5385906"/>
                <a:gd name="connsiteY8" fmla="*/ 704608 h 1039341"/>
                <a:gd name="connsiteX9" fmla="*/ 27698 w 5385906"/>
                <a:gd name="connsiteY9" fmla="*/ 553768 h 1039341"/>
                <a:gd name="connsiteX10" fmla="*/ 140690 w 5385906"/>
                <a:gd name="connsiteY10" fmla="*/ 390579 h 1039341"/>
                <a:gd name="connsiteX11" fmla="*/ 700567 w 5385906"/>
                <a:gd name="connsiteY11" fmla="*/ 553767 h 1039341"/>
                <a:gd name="connsiteX12" fmla="*/ 1587668 w 5385906"/>
                <a:gd name="connsiteY12" fmla="*/ 673953 h 1039341"/>
                <a:gd name="connsiteX13" fmla="*/ 2521850 w 5385906"/>
                <a:gd name="connsiteY13" fmla="*/ 524151 h 1039341"/>
                <a:gd name="connsiteX14" fmla="*/ 3078294 w 5385906"/>
                <a:gd name="connsiteY14" fmla="*/ 244 h 1039341"/>
                <a:gd name="connsiteX15" fmla="*/ 3574166 w 5385906"/>
                <a:gd name="connsiteY15" fmla="*/ 466695 h 1039341"/>
                <a:gd name="connsiteX16" fmla="*/ 4222991 w 5385906"/>
                <a:gd name="connsiteY16" fmla="*/ 575640 h 1039341"/>
                <a:gd name="connsiteX17" fmla="*/ 4759661 w 5385906"/>
                <a:gd name="connsiteY17" fmla="*/ 531905 h 1039341"/>
                <a:gd name="connsiteX18" fmla="*/ 5201930 w 5385906"/>
                <a:gd name="connsiteY18" fmla="*/ 440002 h 1039341"/>
                <a:gd name="connsiteX19" fmla="*/ 5384647 w 5385906"/>
                <a:gd name="connsiteY19" fmla="*/ 497469 h 1039341"/>
                <a:gd name="connsiteX20" fmla="*/ 5250566 w 5385906"/>
                <a:gd name="connsiteY20" fmla="*/ 693458 h 1039341"/>
                <a:gd name="connsiteX0" fmla="*/ 5250566 w 5385906"/>
                <a:gd name="connsiteY0" fmla="*/ 693458 h 1039341"/>
                <a:gd name="connsiteX1" fmla="*/ 4708372 w 5385906"/>
                <a:gd name="connsiteY1" fmla="*/ 841103 h 1039341"/>
                <a:gd name="connsiteX2" fmla="*/ 4089246 w 5385906"/>
                <a:gd name="connsiteY2" fmla="*/ 805932 h 1039341"/>
                <a:gd name="connsiteX3" fmla="*/ 3545592 w 5385906"/>
                <a:gd name="connsiteY3" fmla="*/ 702622 h 1039341"/>
                <a:gd name="connsiteX4" fmla="*/ 3080451 w 5385906"/>
                <a:gd name="connsiteY4" fmla="*/ 1039102 h 1039341"/>
                <a:gd name="connsiteX5" fmla="*/ 2574882 w 5385906"/>
                <a:gd name="connsiteY5" fmla="*/ 725865 h 1039341"/>
                <a:gd name="connsiteX6" fmla="*/ 1952262 w 5385906"/>
                <a:gd name="connsiteY6" fmla="*/ 872678 h 1039341"/>
                <a:gd name="connsiteX7" fmla="*/ 1176913 w 5385906"/>
                <a:gd name="connsiteY7" fmla="*/ 854171 h 1039341"/>
                <a:gd name="connsiteX8" fmla="*/ 456631 w 5385906"/>
                <a:gd name="connsiteY8" fmla="*/ 704608 h 1039341"/>
                <a:gd name="connsiteX9" fmla="*/ 27698 w 5385906"/>
                <a:gd name="connsiteY9" fmla="*/ 553768 h 1039341"/>
                <a:gd name="connsiteX10" fmla="*/ 140690 w 5385906"/>
                <a:gd name="connsiteY10" fmla="*/ 390579 h 1039341"/>
                <a:gd name="connsiteX11" fmla="*/ 700567 w 5385906"/>
                <a:gd name="connsiteY11" fmla="*/ 553767 h 1039341"/>
                <a:gd name="connsiteX12" fmla="*/ 1587668 w 5385906"/>
                <a:gd name="connsiteY12" fmla="*/ 673953 h 1039341"/>
                <a:gd name="connsiteX13" fmla="*/ 2521850 w 5385906"/>
                <a:gd name="connsiteY13" fmla="*/ 524151 h 1039341"/>
                <a:gd name="connsiteX14" fmla="*/ 3078294 w 5385906"/>
                <a:gd name="connsiteY14" fmla="*/ 244 h 1039341"/>
                <a:gd name="connsiteX15" fmla="*/ 3574166 w 5385906"/>
                <a:gd name="connsiteY15" fmla="*/ 466695 h 1039341"/>
                <a:gd name="connsiteX16" fmla="*/ 4222991 w 5385906"/>
                <a:gd name="connsiteY16" fmla="*/ 575640 h 1039341"/>
                <a:gd name="connsiteX17" fmla="*/ 4759661 w 5385906"/>
                <a:gd name="connsiteY17" fmla="*/ 531905 h 1039341"/>
                <a:gd name="connsiteX18" fmla="*/ 5201930 w 5385906"/>
                <a:gd name="connsiteY18" fmla="*/ 440002 h 1039341"/>
                <a:gd name="connsiteX19" fmla="*/ 5384647 w 5385906"/>
                <a:gd name="connsiteY19" fmla="*/ 497469 h 1039341"/>
                <a:gd name="connsiteX20" fmla="*/ 5250566 w 5385906"/>
                <a:gd name="connsiteY20" fmla="*/ 693458 h 1039341"/>
                <a:gd name="connsiteX0" fmla="*/ 5250566 w 5404611"/>
                <a:gd name="connsiteY0" fmla="*/ 693458 h 1039341"/>
                <a:gd name="connsiteX1" fmla="*/ 4708372 w 5404611"/>
                <a:gd name="connsiteY1" fmla="*/ 841103 h 1039341"/>
                <a:gd name="connsiteX2" fmla="*/ 4089246 w 5404611"/>
                <a:gd name="connsiteY2" fmla="*/ 805932 h 1039341"/>
                <a:gd name="connsiteX3" fmla="*/ 3545592 w 5404611"/>
                <a:gd name="connsiteY3" fmla="*/ 702622 h 1039341"/>
                <a:gd name="connsiteX4" fmla="*/ 3080451 w 5404611"/>
                <a:gd name="connsiteY4" fmla="*/ 1039102 h 1039341"/>
                <a:gd name="connsiteX5" fmla="*/ 2574882 w 5404611"/>
                <a:gd name="connsiteY5" fmla="*/ 725865 h 1039341"/>
                <a:gd name="connsiteX6" fmla="*/ 1952262 w 5404611"/>
                <a:gd name="connsiteY6" fmla="*/ 872678 h 1039341"/>
                <a:gd name="connsiteX7" fmla="*/ 1176913 w 5404611"/>
                <a:gd name="connsiteY7" fmla="*/ 854171 h 1039341"/>
                <a:gd name="connsiteX8" fmla="*/ 456631 w 5404611"/>
                <a:gd name="connsiteY8" fmla="*/ 704608 h 1039341"/>
                <a:gd name="connsiteX9" fmla="*/ 27698 w 5404611"/>
                <a:gd name="connsiteY9" fmla="*/ 553768 h 1039341"/>
                <a:gd name="connsiteX10" fmla="*/ 140690 w 5404611"/>
                <a:gd name="connsiteY10" fmla="*/ 390579 h 1039341"/>
                <a:gd name="connsiteX11" fmla="*/ 700567 w 5404611"/>
                <a:gd name="connsiteY11" fmla="*/ 553767 h 1039341"/>
                <a:gd name="connsiteX12" fmla="*/ 1587668 w 5404611"/>
                <a:gd name="connsiteY12" fmla="*/ 673953 h 1039341"/>
                <a:gd name="connsiteX13" fmla="*/ 2521850 w 5404611"/>
                <a:gd name="connsiteY13" fmla="*/ 524151 h 1039341"/>
                <a:gd name="connsiteX14" fmla="*/ 3078294 w 5404611"/>
                <a:gd name="connsiteY14" fmla="*/ 244 h 1039341"/>
                <a:gd name="connsiteX15" fmla="*/ 3574166 w 5404611"/>
                <a:gd name="connsiteY15" fmla="*/ 466695 h 1039341"/>
                <a:gd name="connsiteX16" fmla="*/ 4222991 w 5404611"/>
                <a:gd name="connsiteY16" fmla="*/ 575640 h 1039341"/>
                <a:gd name="connsiteX17" fmla="*/ 4759661 w 5404611"/>
                <a:gd name="connsiteY17" fmla="*/ 531905 h 1039341"/>
                <a:gd name="connsiteX18" fmla="*/ 5201930 w 5404611"/>
                <a:gd name="connsiteY18" fmla="*/ 440002 h 1039341"/>
                <a:gd name="connsiteX19" fmla="*/ 5403697 w 5404611"/>
                <a:gd name="connsiteY19" fmla="*/ 506994 h 1039341"/>
                <a:gd name="connsiteX20" fmla="*/ 5250566 w 5404611"/>
                <a:gd name="connsiteY20" fmla="*/ 693458 h 1039341"/>
                <a:gd name="connsiteX0" fmla="*/ 5250566 w 5409875"/>
                <a:gd name="connsiteY0" fmla="*/ 693458 h 1039341"/>
                <a:gd name="connsiteX1" fmla="*/ 4708372 w 5409875"/>
                <a:gd name="connsiteY1" fmla="*/ 841103 h 1039341"/>
                <a:gd name="connsiteX2" fmla="*/ 4089246 w 5409875"/>
                <a:gd name="connsiteY2" fmla="*/ 805932 h 1039341"/>
                <a:gd name="connsiteX3" fmla="*/ 3545592 w 5409875"/>
                <a:gd name="connsiteY3" fmla="*/ 702622 h 1039341"/>
                <a:gd name="connsiteX4" fmla="*/ 3080451 w 5409875"/>
                <a:gd name="connsiteY4" fmla="*/ 1039102 h 1039341"/>
                <a:gd name="connsiteX5" fmla="*/ 2574882 w 5409875"/>
                <a:gd name="connsiteY5" fmla="*/ 725865 h 1039341"/>
                <a:gd name="connsiteX6" fmla="*/ 1952262 w 5409875"/>
                <a:gd name="connsiteY6" fmla="*/ 872678 h 1039341"/>
                <a:gd name="connsiteX7" fmla="*/ 1176913 w 5409875"/>
                <a:gd name="connsiteY7" fmla="*/ 854171 h 1039341"/>
                <a:gd name="connsiteX8" fmla="*/ 456631 w 5409875"/>
                <a:gd name="connsiteY8" fmla="*/ 704608 h 1039341"/>
                <a:gd name="connsiteX9" fmla="*/ 27698 w 5409875"/>
                <a:gd name="connsiteY9" fmla="*/ 553768 h 1039341"/>
                <a:gd name="connsiteX10" fmla="*/ 140690 w 5409875"/>
                <a:gd name="connsiteY10" fmla="*/ 390579 h 1039341"/>
                <a:gd name="connsiteX11" fmla="*/ 700567 w 5409875"/>
                <a:gd name="connsiteY11" fmla="*/ 553767 h 1039341"/>
                <a:gd name="connsiteX12" fmla="*/ 1587668 w 5409875"/>
                <a:gd name="connsiteY12" fmla="*/ 673953 h 1039341"/>
                <a:gd name="connsiteX13" fmla="*/ 2521850 w 5409875"/>
                <a:gd name="connsiteY13" fmla="*/ 524151 h 1039341"/>
                <a:gd name="connsiteX14" fmla="*/ 3078294 w 5409875"/>
                <a:gd name="connsiteY14" fmla="*/ 244 h 1039341"/>
                <a:gd name="connsiteX15" fmla="*/ 3574166 w 5409875"/>
                <a:gd name="connsiteY15" fmla="*/ 466695 h 1039341"/>
                <a:gd name="connsiteX16" fmla="*/ 4222991 w 5409875"/>
                <a:gd name="connsiteY16" fmla="*/ 575640 h 1039341"/>
                <a:gd name="connsiteX17" fmla="*/ 4759661 w 5409875"/>
                <a:gd name="connsiteY17" fmla="*/ 531905 h 1039341"/>
                <a:gd name="connsiteX18" fmla="*/ 5201930 w 5409875"/>
                <a:gd name="connsiteY18" fmla="*/ 440002 h 1039341"/>
                <a:gd name="connsiteX19" fmla="*/ 5403697 w 5409875"/>
                <a:gd name="connsiteY19" fmla="*/ 506994 h 1039341"/>
                <a:gd name="connsiteX20" fmla="*/ 5250566 w 5409875"/>
                <a:gd name="connsiteY20" fmla="*/ 693458 h 1039341"/>
                <a:gd name="connsiteX0" fmla="*/ 5250566 w 5409875"/>
                <a:gd name="connsiteY0" fmla="*/ 693222 h 1039105"/>
                <a:gd name="connsiteX1" fmla="*/ 4708372 w 5409875"/>
                <a:gd name="connsiteY1" fmla="*/ 840867 h 1039105"/>
                <a:gd name="connsiteX2" fmla="*/ 4089246 w 5409875"/>
                <a:gd name="connsiteY2" fmla="*/ 805696 h 1039105"/>
                <a:gd name="connsiteX3" fmla="*/ 3545592 w 5409875"/>
                <a:gd name="connsiteY3" fmla="*/ 702386 h 1039105"/>
                <a:gd name="connsiteX4" fmla="*/ 3080451 w 5409875"/>
                <a:gd name="connsiteY4" fmla="*/ 1038866 h 1039105"/>
                <a:gd name="connsiteX5" fmla="*/ 2574882 w 5409875"/>
                <a:gd name="connsiteY5" fmla="*/ 725629 h 1039105"/>
                <a:gd name="connsiteX6" fmla="*/ 1952262 w 5409875"/>
                <a:gd name="connsiteY6" fmla="*/ 872442 h 1039105"/>
                <a:gd name="connsiteX7" fmla="*/ 1176913 w 5409875"/>
                <a:gd name="connsiteY7" fmla="*/ 853935 h 1039105"/>
                <a:gd name="connsiteX8" fmla="*/ 456631 w 5409875"/>
                <a:gd name="connsiteY8" fmla="*/ 704372 h 1039105"/>
                <a:gd name="connsiteX9" fmla="*/ 27698 w 5409875"/>
                <a:gd name="connsiteY9" fmla="*/ 553532 h 1039105"/>
                <a:gd name="connsiteX10" fmla="*/ 140690 w 5409875"/>
                <a:gd name="connsiteY10" fmla="*/ 390343 h 1039105"/>
                <a:gd name="connsiteX11" fmla="*/ 700567 w 5409875"/>
                <a:gd name="connsiteY11" fmla="*/ 553531 h 1039105"/>
                <a:gd name="connsiteX12" fmla="*/ 1587668 w 5409875"/>
                <a:gd name="connsiteY12" fmla="*/ 673717 h 1039105"/>
                <a:gd name="connsiteX13" fmla="*/ 2521850 w 5409875"/>
                <a:gd name="connsiteY13" fmla="*/ 523915 h 1039105"/>
                <a:gd name="connsiteX14" fmla="*/ 3078294 w 5409875"/>
                <a:gd name="connsiteY14" fmla="*/ 8 h 1039105"/>
                <a:gd name="connsiteX15" fmla="*/ 3574166 w 5409875"/>
                <a:gd name="connsiteY15" fmla="*/ 466459 h 1039105"/>
                <a:gd name="connsiteX16" fmla="*/ 4222991 w 5409875"/>
                <a:gd name="connsiteY16" fmla="*/ 575404 h 1039105"/>
                <a:gd name="connsiteX17" fmla="*/ 4759661 w 5409875"/>
                <a:gd name="connsiteY17" fmla="*/ 531669 h 1039105"/>
                <a:gd name="connsiteX18" fmla="*/ 5201930 w 5409875"/>
                <a:gd name="connsiteY18" fmla="*/ 439766 h 1039105"/>
                <a:gd name="connsiteX19" fmla="*/ 5403697 w 5409875"/>
                <a:gd name="connsiteY19" fmla="*/ 506758 h 1039105"/>
                <a:gd name="connsiteX20" fmla="*/ 5250566 w 5409875"/>
                <a:gd name="connsiteY20" fmla="*/ 693222 h 1039105"/>
                <a:gd name="connsiteX0" fmla="*/ 5250566 w 5409875"/>
                <a:gd name="connsiteY0" fmla="*/ 693222 h 1039105"/>
                <a:gd name="connsiteX1" fmla="*/ 4708372 w 5409875"/>
                <a:gd name="connsiteY1" fmla="*/ 840867 h 1039105"/>
                <a:gd name="connsiteX2" fmla="*/ 4089246 w 5409875"/>
                <a:gd name="connsiteY2" fmla="*/ 805696 h 1039105"/>
                <a:gd name="connsiteX3" fmla="*/ 3545592 w 5409875"/>
                <a:gd name="connsiteY3" fmla="*/ 702386 h 1039105"/>
                <a:gd name="connsiteX4" fmla="*/ 3080451 w 5409875"/>
                <a:gd name="connsiteY4" fmla="*/ 1038866 h 1039105"/>
                <a:gd name="connsiteX5" fmla="*/ 2574882 w 5409875"/>
                <a:gd name="connsiteY5" fmla="*/ 725629 h 1039105"/>
                <a:gd name="connsiteX6" fmla="*/ 1952262 w 5409875"/>
                <a:gd name="connsiteY6" fmla="*/ 872442 h 1039105"/>
                <a:gd name="connsiteX7" fmla="*/ 1176913 w 5409875"/>
                <a:gd name="connsiteY7" fmla="*/ 853935 h 1039105"/>
                <a:gd name="connsiteX8" fmla="*/ 456631 w 5409875"/>
                <a:gd name="connsiteY8" fmla="*/ 704372 h 1039105"/>
                <a:gd name="connsiteX9" fmla="*/ 27698 w 5409875"/>
                <a:gd name="connsiteY9" fmla="*/ 553532 h 1039105"/>
                <a:gd name="connsiteX10" fmla="*/ 140690 w 5409875"/>
                <a:gd name="connsiteY10" fmla="*/ 390343 h 1039105"/>
                <a:gd name="connsiteX11" fmla="*/ 700567 w 5409875"/>
                <a:gd name="connsiteY11" fmla="*/ 553531 h 1039105"/>
                <a:gd name="connsiteX12" fmla="*/ 1587668 w 5409875"/>
                <a:gd name="connsiteY12" fmla="*/ 673717 h 1039105"/>
                <a:gd name="connsiteX13" fmla="*/ 2521850 w 5409875"/>
                <a:gd name="connsiteY13" fmla="*/ 523915 h 1039105"/>
                <a:gd name="connsiteX14" fmla="*/ 3078294 w 5409875"/>
                <a:gd name="connsiteY14" fmla="*/ 8 h 1039105"/>
                <a:gd name="connsiteX15" fmla="*/ 3574166 w 5409875"/>
                <a:gd name="connsiteY15" fmla="*/ 466459 h 1039105"/>
                <a:gd name="connsiteX16" fmla="*/ 4222991 w 5409875"/>
                <a:gd name="connsiteY16" fmla="*/ 575404 h 1039105"/>
                <a:gd name="connsiteX17" fmla="*/ 4759661 w 5409875"/>
                <a:gd name="connsiteY17" fmla="*/ 531669 h 1039105"/>
                <a:gd name="connsiteX18" fmla="*/ 5201930 w 5409875"/>
                <a:gd name="connsiteY18" fmla="*/ 439766 h 1039105"/>
                <a:gd name="connsiteX19" fmla="*/ 5403697 w 5409875"/>
                <a:gd name="connsiteY19" fmla="*/ 506758 h 1039105"/>
                <a:gd name="connsiteX20" fmla="*/ 5250566 w 5409875"/>
                <a:gd name="connsiteY20" fmla="*/ 693222 h 1039105"/>
                <a:gd name="connsiteX0" fmla="*/ 5250566 w 5409875"/>
                <a:gd name="connsiteY0" fmla="*/ 693222 h 1039105"/>
                <a:gd name="connsiteX1" fmla="*/ 4708372 w 5409875"/>
                <a:gd name="connsiteY1" fmla="*/ 840867 h 1039105"/>
                <a:gd name="connsiteX2" fmla="*/ 4089246 w 5409875"/>
                <a:gd name="connsiteY2" fmla="*/ 805696 h 1039105"/>
                <a:gd name="connsiteX3" fmla="*/ 3545592 w 5409875"/>
                <a:gd name="connsiteY3" fmla="*/ 702386 h 1039105"/>
                <a:gd name="connsiteX4" fmla="*/ 3080451 w 5409875"/>
                <a:gd name="connsiteY4" fmla="*/ 1038866 h 1039105"/>
                <a:gd name="connsiteX5" fmla="*/ 2574882 w 5409875"/>
                <a:gd name="connsiteY5" fmla="*/ 725629 h 1039105"/>
                <a:gd name="connsiteX6" fmla="*/ 1952262 w 5409875"/>
                <a:gd name="connsiteY6" fmla="*/ 872442 h 1039105"/>
                <a:gd name="connsiteX7" fmla="*/ 1176913 w 5409875"/>
                <a:gd name="connsiteY7" fmla="*/ 853935 h 1039105"/>
                <a:gd name="connsiteX8" fmla="*/ 456631 w 5409875"/>
                <a:gd name="connsiteY8" fmla="*/ 704372 h 1039105"/>
                <a:gd name="connsiteX9" fmla="*/ 27698 w 5409875"/>
                <a:gd name="connsiteY9" fmla="*/ 553532 h 1039105"/>
                <a:gd name="connsiteX10" fmla="*/ 140690 w 5409875"/>
                <a:gd name="connsiteY10" fmla="*/ 390343 h 1039105"/>
                <a:gd name="connsiteX11" fmla="*/ 700567 w 5409875"/>
                <a:gd name="connsiteY11" fmla="*/ 553531 h 1039105"/>
                <a:gd name="connsiteX12" fmla="*/ 1587668 w 5409875"/>
                <a:gd name="connsiteY12" fmla="*/ 673717 h 1039105"/>
                <a:gd name="connsiteX13" fmla="*/ 2521850 w 5409875"/>
                <a:gd name="connsiteY13" fmla="*/ 523915 h 1039105"/>
                <a:gd name="connsiteX14" fmla="*/ 3078294 w 5409875"/>
                <a:gd name="connsiteY14" fmla="*/ 8 h 1039105"/>
                <a:gd name="connsiteX15" fmla="*/ 3574166 w 5409875"/>
                <a:gd name="connsiteY15" fmla="*/ 466459 h 1039105"/>
                <a:gd name="connsiteX16" fmla="*/ 4222991 w 5409875"/>
                <a:gd name="connsiteY16" fmla="*/ 575404 h 1039105"/>
                <a:gd name="connsiteX17" fmla="*/ 4759661 w 5409875"/>
                <a:gd name="connsiteY17" fmla="*/ 531669 h 1039105"/>
                <a:gd name="connsiteX18" fmla="*/ 5201930 w 5409875"/>
                <a:gd name="connsiteY18" fmla="*/ 439766 h 1039105"/>
                <a:gd name="connsiteX19" fmla="*/ 5403697 w 5409875"/>
                <a:gd name="connsiteY19" fmla="*/ 506758 h 1039105"/>
                <a:gd name="connsiteX20" fmla="*/ 5250566 w 5409875"/>
                <a:gd name="connsiteY20" fmla="*/ 693222 h 1039105"/>
                <a:gd name="connsiteX0" fmla="*/ 5250566 w 5409875"/>
                <a:gd name="connsiteY0" fmla="*/ 723024 h 1068907"/>
                <a:gd name="connsiteX1" fmla="*/ 4708372 w 5409875"/>
                <a:gd name="connsiteY1" fmla="*/ 870669 h 1068907"/>
                <a:gd name="connsiteX2" fmla="*/ 4089246 w 5409875"/>
                <a:gd name="connsiteY2" fmla="*/ 835498 h 1068907"/>
                <a:gd name="connsiteX3" fmla="*/ 3545592 w 5409875"/>
                <a:gd name="connsiteY3" fmla="*/ 732188 h 1068907"/>
                <a:gd name="connsiteX4" fmla="*/ 3080451 w 5409875"/>
                <a:gd name="connsiteY4" fmla="*/ 1068668 h 1068907"/>
                <a:gd name="connsiteX5" fmla="*/ 2574882 w 5409875"/>
                <a:gd name="connsiteY5" fmla="*/ 755431 h 1068907"/>
                <a:gd name="connsiteX6" fmla="*/ 1952262 w 5409875"/>
                <a:gd name="connsiteY6" fmla="*/ 902244 h 1068907"/>
                <a:gd name="connsiteX7" fmla="*/ 1176913 w 5409875"/>
                <a:gd name="connsiteY7" fmla="*/ 883737 h 1068907"/>
                <a:gd name="connsiteX8" fmla="*/ 456631 w 5409875"/>
                <a:gd name="connsiteY8" fmla="*/ 734174 h 1068907"/>
                <a:gd name="connsiteX9" fmla="*/ 27698 w 5409875"/>
                <a:gd name="connsiteY9" fmla="*/ 583334 h 1068907"/>
                <a:gd name="connsiteX10" fmla="*/ 140690 w 5409875"/>
                <a:gd name="connsiteY10" fmla="*/ 420145 h 1068907"/>
                <a:gd name="connsiteX11" fmla="*/ 700567 w 5409875"/>
                <a:gd name="connsiteY11" fmla="*/ 583333 h 1068907"/>
                <a:gd name="connsiteX12" fmla="*/ 1587668 w 5409875"/>
                <a:gd name="connsiteY12" fmla="*/ 703519 h 1068907"/>
                <a:gd name="connsiteX13" fmla="*/ 2575220 w 5409875"/>
                <a:gd name="connsiteY13" fmla="*/ 318891 h 1068907"/>
                <a:gd name="connsiteX14" fmla="*/ 3078294 w 5409875"/>
                <a:gd name="connsiteY14" fmla="*/ 29810 h 1068907"/>
                <a:gd name="connsiteX15" fmla="*/ 3574166 w 5409875"/>
                <a:gd name="connsiteY15" fmla="*/ 496261 h 1068907"/>
                <a:gd name="connsiteX16" fmla="*/ 4222991 w 5409875"/>
                <a:gd name="connsiteY16" fmla="*/ 605206 h 1068907"/>
                <a:gd name="connsiteX17" fmla="*/ 4759661 w 5409875"/>
                <a:gd name="connsiteY17" fmla="*/ 561471 h 1068907"/>
                <a:gd name="connsiteX18" fmla="*/ 5201930 w 5409875"/>
                <a:gd name="connsiteY18" fmla="*/ 469568 h 1068907"/>
                <a:gd name="connsiteX19" fmla="*/ 5403697 w 5409875"/>
                <a:gd name="connsiteY19" fmla="*/ 536560 h 1068907"/>
                <a:gd name="connsiteX20" fmla="*/ 5250566 w 5409875"/>
                <a:gd name="connsiteY20" fmla="*/ 723024 h 1068907"/>
                <a:gd name="connsiteX0" fmla="*/ 5250566 w 5409875"/>
                <a:gd name="connsiteY0" fmla="*/ 697529 h 1043412"/>
                <a:gd name="connsiteX1" fmla="*/ 4708372 w 5409875"/>
                <a:gd name="connsiteY1" fmla="*/ 845174 h 1043412"/>
                <a:gd name="connsiteX2" fmla="*/ 4089246 w 5409875"/>
                <a:gd name="connsiteY2" fmla="*/ 810003 h 1043412"/>
                <a:gd name="connsiteX3" fmla="*/ 3545592 w 5409875"/>
                <a:gd name="connsiteY3" fmla="*/ 706693 h 1043412"/>
                <a:gd name="connsiteX4" fmla="*/ 3080451 w 5409875"/>
                <a:gd name="connsiteY4" fmla="*/ 1043173 h 1043412"/>
                <a:gd name="connsiteX5" fmla="*/ 2574882 w 5409875"/>
                <a:gd name="connsiteY5" fmla="*/ 729936 h 1043412"/>
                <a:gd name="connsiteX6" fmla="*/ 1952262 w 5409875"/>
                <a:gd name="connsiteY6" fmla="*/ 876749 h 1043412"/>
                <a:gd name="connsiteX7" fmla="*/ 1176913 w 5409875"/>
                <a:gd name="connsiteY7" fmla="*/ 858242 h 1043412"/>
                <a:gd name="connsiteX8" fmla="*/ 456631 w 5409875"/>
                <a:gd name="connsiteY8" fmla="*/ 708679 h 1043412"/>
                <a:gd name="connsiteX9" fmla="*/ 27698 w 5409875"/>
                <a:gd name="connsiteY9" fmla="*/ 557839 h 1043412"/>
                <a:gd name="connsiteX10" fmla="*/ 140690 w 5409875"/>
                <a:gd name="connsiteY10" fmla="*/ 394650 h 1043412"/>
                <a:gd name="connsiteX11" fmla="*/ 700567 w 5409875"/>
                <a:gd name="connsiteY11" fmla="*/ 557838 h 1043412"/>
                <a:gd name="connsiteX12" fmla="*/ 1587668 w 5409875"/>
                <a:gd name="connsiteY12" fmla="*/ 678024 h 1043412"/>
                <a:gd name="connsiteX13" fmla="*/ 2575220 w 5409875"/>
                <a:gd name="connsiteY13" fmla="*/ 293396 h 1043412"/>
                <a:gd name="connsiteX14" fmla="*/ 3078294 w 5409875"/>
                <a:gd name="connsiteY14" fmla="*/ 4315 h 1043412"/>
                <a:gd name="connsiteX15" fmla="*/ 3574166 w 5409875"/>
                <a:gd name="connsiteY15" fmla="*/ 470766 h 1043412"/>
                <a:gd name="connsiteX16" fmla="*/ 4222991 w 5409875"/>
                <a:gd name="connsiteY16" fmla="*/ 579711 h 1043412"/>
                <a:gd name="connsiteX17" fmla="*/ 4759661 w 5409875"/>
                <a:gd name="connsiteY17" fmla="*/ 535976 h 1043412"/>
                <a:gd name="connsiteX18" fmla="*/ 5201930 w 5409875"/>
                <a:gd name="connsiteY18" fmla="*/ 444073 h 1043412"/>
                <a:gd name="connsiteX19" fmla="*/ 5403697 w 5409875"/>
                <a:gd name="connsiteY19" fmla="*/ 511065 h 1043412"/>
                <a:gd name="connsiteX20" fmla="*/ 5250566 w 5409875"/>
                <a:gd name="connsiteY20" fmla="*/ 697529 h 1043412"/>
                <a:gd name="connsiteX0" fmla="*/ 5250566 w 5409875"/>
                <a:gd name="connsiteY0" fmla="*/ 697721 h 1043604"/>
                <a:gd name="connsiteX1" fmla="*/ 4708372 w 5409875"/>
                <a:gd name="connsiteY1" fmla="*/ 845366 h 1043604"/>
                <a:gd name="connsiteX2" fmla="*/ 4089246 w 5409875"/>
                <a:gd name="connsiteY2" fmla="*/ 810195 h 1043604"/>
                <a:gd name="connsiteX3" fmla="*/ 3545592 w 5409875"/>
                <a:gd name="connsiteY3" fmla="*/ 706885 h 1043604"/>
                <a:gd name="connsiteX4" fmla="*/ 3080451 w 5409875"/>
                <a:gd name="connsiteY4" fmla="*/ 1043365 h 1043604"/>
                <a:gd name="connsiteX5" fmla="*/ 2574882 w 5409875"/>
                <a:gd name="connsiteY5" fmla="*/ 730128 h 1043604"/>
                <a:gd name="connsiteX6" fmla="*/ 1952262 w 5409875"/>
                <a:gd name="connsiteY6" fmla="*/ 876941 h 1043604"/>
                <a:gd name="connsiteX7" fmla="*/ 1176913 w 5409875"/>
                <a:gd name="connsiteY7" fmla="*/ 858434 h 1043604"/>
                <a:gd name="connsiteX8" fmla="*/ 456631 w 5409875"/>
                <a:gd name="connsiteY8" fmla="*/ 708871 h 1043604"/>
                <a:gd name="connsiteX9" fmla="*/ 27698 w 5409875"/>
                <a:gd name="connsiteY9" fmla="*/ 558031 h 1043604"/>
                <a:gd name="connsiteX10" fmla="*/ 140690 w 5409875"/>
                <a:gd name="connsiteY10" fmla="*/ 394842 h 1043604"/>
                <a:gd name="connsiteX11" fmla="*/ 700567 w 5409875"/>
                <a:gd name="connsiteY11" fmla="*/ 558030 h 1043604"/>
                <a:gd name="connsiteX12" fmla="*/ 1587668 w 5409875"/>
                <a:gd name="connsiteY12" fmla="*/ 678216 h 1043604"/>
                <a:gd name="connsiteX13" fmla="*/ 2575220 w 5409875"/>
                <a:gd name="connsiteY13" fmla="*/ 293588 h 1043604"/>
                <a:gd name="connsiteX14" fmla="*/ 3078294 w 5409875"/>
                <a:gd name="connsiteY14" fmla="*/ 4507 h 1043604"/>
                <a:gd name="connsiteX15" fmla="*/ 3574166 w 5409875"/>
                <a:gd name="connsiteY15" fmla="*/ 470958 h 1043604"/>
                <a:gd name="connsiteX16" fmla="*/ 4222991 w 5409875"/>
                <a:gd name="connsiteY16" fmla="*/ 579903 h 1043604"/>
                <a:gd name="connsiteX17" fmla="*/ 4759661 w 5409875"/>
                <a:gd name="connsiteY17" fmla="*/ 536168 h 1043604"/>
                <a:gd name="connsiteX18" fmla="*/ 5201930 w 5409875"/>
                <a:gd name="connsiteY18" fmla="*/ 444265 h 1043604"/>
                <a:gd name="connsiteX19" fmla="*/ 5403697 w 5409875"/>
                <a:gd name="connsiteY19" fmla="*/ 511257 h 1043604"/>
                <a:gd name="connsiteX20" fmla="*/ 5250566 w 5409875"/>
                <a:gd name="connsiteY20" fmla="*/ 697721 h 1043604"/>
                <a:gd name="connsiteX0" fmla="*/ 5250566 w 5409875"/>
                <a:gd name="connsiteY0" fmla="*/ 693224 h 1039107"/>
                <a:gd name="connsiteX1" fmla="*/ 4708372 w 5409875"/>
                <a:gd name="connsiteY1" fmla="*/ 840869 h 1039107"/>
                <a:gd name="connsiteX2" fmla="*/ 4089246 w 5409875"/>
                <a:gd name="connsiteY2" fmla="*/ 805698 h 1039107"/>
                <a:gd name="connsiteX3" fmla="*/ 3545592 w 5409875"/>
                <a:gd name="connsiteY3" fmla="*/ 702388 h 1039107"/>
                <a:gd name="connsiteX4" fmla="*/ 3080451 w 5409875"/>
                <a:gd name="connsiteY4" fmla="*/ 1038868 h 1039107"/>
                <a:gd name="connsiteX5" fmla="*/ 2574882 w 5409875"/>
                <a:gd name="connsiteY5" fmla="*/ 725631 h 1039107"/>
                <a:gd name="connsiteX6" fmla="*/ 1952262 w 5409875"/>
                <a:gd name="connsiteY6" fmla="*/ 872444 h 1039107"/>
                <a:gd name="connsiteX7" fmla="*/ 1176913 w 5409875"/>
                <a:gd name="connsiteY7" fmla="*/ 853937 h 1039107"/>
                <a:gd name="connsiteX8" fmla="*/ 456631 w 5409875"/>
                <a:gd name="connsiteY8" fmla="*/ 704374 h 1039107"/>
                <a:gd name="connsiteX9" fmla="*/ 27698 w 5409875"/>
                <a:gd name="connsiteY9" fmla="*/ 553534 h 1039107"/>
                <a:gd name="connsiteX10" fmla="*/ 140690 w 5409875"/>
                <a:gd name="connsiteY10" fmla="*/ 390345 h 1039107"/>
                <a:gd name="connsiteX11" fmla="*/ 700567 w 5409875"/>
                <a:gd name="connsiteY11" fmla="*/ 553533 h 1039107"/>
                <a:gd name="connsiteX12" fmla="*/ 1587668 w 5409875"/>
                <a:gd name="connsiteY12" fmla="*/ 673719 h 1039107"/>
                <a:gd name="connsiteX13" fmla="*/ 2575220 w 5409875"/>
                <a:gd name="connsiteY13" fmla="*/ 289091 h 1039107"/>
                <a:gd name="connsiteX14" fmla="*/ 3078294 w 5409875"/>
                <a:gd name="connsiteY14" fmla="*/ 10 h 1039107"/>
                <a:gd name="connsiteX15" fmla="*/ 3574166 w 5409875"/>
                <a:gd name="connsiteY15" fmla="*/ 466461 h 1039107"/>
                <a:gd name="connsiteX16" fmla="*/ 4222991 w 5409875"/>
                <a:gd name="connsiteY16" fmla="*/ 575406 h 1039107"/>
                <a:gd name="connsiteX17" fmla="*/ 4759661 w 5409875"/>
                <a:gd name="connsiteY17" fmla="*/ 531671 h 1039107"/>
                <a:gd name="connsiteX18" fmla="*/ 5201930 w 5409875"/>
                <a:gd name="connsiteY18" fmla="*/ 439768 h 1039107"/>
                <a:gd name="connsiteX19" fmla="*/ 5403697 w 5409875"/>
                <a:gd name="connsiteY19" fmla="*/ 506760 h 1039107"/>
                <a:gd name="connsiteX20" fmla="*/ 5250566 w 5409875"/>
                <a:gd name="connsiteY20" fmla="*/ 693224 h 1039107"/>
                <a:gd name="connsiteX0" fmla="*/ 5250566 w 5409875"/>
                <a:gd name="connsiteY0" fmla="*/ 693224 h 1039107"/>
                <a:gd name="connsiteX1" fmla="*/ 4708372 w 5409875"/>
                <a:gd name="connsiteY1" fmla="*/ 840869 h 1039107"/>
                <a:gd name="connsiteX2" fmla="*/ 4089246 w 5409875"/>
                <a:gd name="connsiteY2" fmla="*/ 805698 h 1039107"/>
                <a:gd name="connsiteX3" fmla="*/ 3545592 w 5409875"/>
                <a:gd name="connsiteY3" fmla="*/ 702388 h 1039107"/>
                <a:gd name="connsiteX4" fmla="*/ 3080451 w 5409875"/>
                <a:gd name="connsiteY4" fmla="*/ 1038868 h 1039107"/>
                <a:gd name="connsiteX5" fmla="*/ 2574882 w 5409875"/>
                <a:gd name="connsiteY5" fmla="*/ 725631 h 1039107"/>
                <a:gd name="connsiteX6" fmla="*/ 1952262 w 5409875"/>
                <a:gd name="connsiteY6" fmla="*/ 872444 h 1039107"/>
                <a:gd name="connsiteX7" fmla="*/ 1176913 w 5409875"/>
                <a:gd name="connsiteY7" fmla="*/ 853937 h 1039107"/>
                <a:gd name="connsiteX8" fmla="*/ 456631 w 5409875"/>
                <a:gd name="connsiteY8" fmla="*/ 704374 h 1039107"/>
                <a:gd name="connsiteX9" fmla="*/ 27698 w 5409875"/>
                <a:gd name="connsiteY9" fmla="*/ 553534 h 1039107"/>
                <a:gd name="connsiteX10" fmla="*/ 140690 w 5409875"/>
                <a:gd name="connsiteY10" fmla="*/ 390345 h 1039107"/>
                <a:gd name="connsiteX11" fmla="*/ 700567 w 5409875"/>
                <a:gd name="connsiteY11" fmla="*/ 553533 h 1039107"/>
                <a:gd name="connsiteX12" fmla="*/ 1587668 w 5409875"/>
                <a:gd name="connsiteY12" fmla="*/ 673719 h 1039107"/>
                <a:gd name="connsiteX13" fmla="*/ 2575220 w 5409875"/>
                <a:gd name="connsiteY13" fmla="*/ 289091 h 1039107"/>
                <a:gd name="connsiteX14" fmla="*/ 3078294 w 5409875"/>
                <a:gd name="connsiteY14" fmla="*/ 10 h 1039107"/>
                <a:gd name="connsiteX15" fmla="*/ 3574166 w 5409875"/>
                <a:gd name="connsiteY15" fmla="*/ 466461 h 1039107"/>
                <a:gd name="connsiteX16" fmla="*/ 4222991 w 5409875"/>
                <a:gd name="connsiteY16" fmla="*/ 575406 h 1039107"/>
                <a:gd name="connsiteX17" fmla="*/ 4759661 w 5409875"/>
                <a:gd name="connsiteY17" fmla="*/ 531671 h 1039107"/>
                <a:gd name="connsiteX18" fmla="*/ 5201930 w 5409875"/>
                <a:gd name="connsiteY18" fmla="*/ 439768 h 1039107"/>
                <a:gd name="connsiteX19" fmla="*/ 5403697 w 5409875"/>
                <a:gd name="connsiteY19" fmla="*/ 506760 h 1039107"/>
                <a:gd name="connsiteX20" fmla="*/ 5250566 w 5409875"/>
                <a:gd name="connsiteY20" fmla="*/ 693224 h 1039107"/>
                <a:gd name="connsiteX0" fmla="*/ 5250566 w 5409875"/>
                <a:gd name="connsiteY0" fmla="*/ 693224 h 1039107"/>
                <a:gd name="connsiteX1" fmla="*/ 4708372 w 5409875"/>
                <a:gd name="connsiteY1" fmla="*/ 840869 h 1039107"/>
                <a:gd name="connsiteX2" fmla="*/ 4089246 w 5409875"/>
                <a:gd name="connsiteY2" fmla="*/ 805698 h 1039107"/>
                <a:gd name="connsiteX3" fmla="*/ 3545592 w 5409875"/>
                <a:gd name="connsiteY3" fmla="*/ 702388 h 1039107"/>
                <a:gd name="connsiteX4" fmla="*/ 3080451 w 5409875"/>
                <a:gd name="connsiteY4" fmla="*/ 1038868 h 1039107"/>
                <a:gd name="connsiteX5" fmla="*/ 2574882 w 5409875"/>
                <a:gd name="connsiteY5" fmla="*/ 725631 h 1039107"/>
                <a:gd name="connsiteX6" fmla="*/ 1952262 w 5409875"/>
                <a:gd name="connsiteY6" fmla="*/ 872444 h 1039107"/>
                <a:gd name="connsiteX7" fmla="*/ 1176913 w 5409875"/>
                <a:gd name="connsiteY7" fmla="*/ 853937 h 1039107"/>
                <a:gd name="connsiteX8" fmla="*/ 456631 w 5409875"/>
                <a:gd name="connsiteY8" fmla="*/ 704374 h 1039107"/>
                <a:gd name="connsiteX9" fmla="*/ 27698 w 5409875"/>
                <a:gd name="connsiteY9" fmla="*/ 553534 h 1039107"/>
                <a:gd name="connsiteX10" fmla="*/ 140690 w 5409875"/>
                <a:gd name="connsiteY10" fmla="*/ 390345 h 1039107"/>
                <a:gd name="connsiteX11" fmla="*/ 700567 w 5409875"/>
                <a:gd name="connsiteY11" fmla="*/ 553533 h 1039107"/>
                <a:gd name="connsiteX12" fmla="*/ 1587668 w 5409875"/>
                <a:gd name="connsiteY12" fmla="*/ 673719 h 1039107"/>
                <a:gd name="connsiteX13" fmla="*/ 2575220 w 5409875"/>
                <a:gd name="connsiteY13" fmla="*/ 289091 h 1039107"/>
                <a:gd name="connsiteX14" fmla="*/ 3078294 w 5409875"/>
                <a:gd name="connsiteY14" fmla="*/ 10 h 1039107"/>
                <a:gd name="connsiteX15" fmla="*/ 3574166 w 5409875"/>
                <a:gd name="connsiteY15" fmla="*/ 466461 h 1039107"/>
                <a:gd name="connsiteX16" fmla="*/ 4222991 w 5409875"/>
                <a:gd name="connsiteY16" fmla="*/ 575406 h 1039107"/>
                <a:gd name="connsiteX17" fmla="*/ 4759661 w 5409875"/>
                <a:gd name="connsiteY17" fmla="*/ 531671 h 1039107"/>
                <a:gd name="connsiteX18" fmla="*/ 5201930 w 5409875"/>
                <a:gd name="connsiteY18" fmla="*/ 439768 h 1039107"/>
                <a:gd name="connsiteX19" fmla="*/ 5403697 w 5409875"/>
                <a:gd name="connsiteY19" fmla="*/ 506760 h 1039107"/>
                <a:gd name="connsiteX20" fmla="*/ 5250566 w 5409875"/>
                <a:gd name="connsiteY20" fmla="*/ 693224 h 1039107"/>
                <a:gd name="connsiteX0" fmla="*/ 5250566 w 5409875"/>
                <a:gd name="connsiteY0" fmla="*/ 693224 h 1039107"/>
                <a:gd name="connsiteX1" fmla="*/ 4708372 w 5409875"/>
                <a:gd name="connsiteY1" fmla="*/ 840869 h 1039107"/>
                <a:gd name="connsiteX2" fmla="*/ 4089246 w 5409875"/>
                <a:gd name="connsiteY2" fmla="*/ 805698 h 1039107"/>
                <a:gd name="connsiteX3" fmla="*/ 3545592 w 5409875"/>
                <a:gd name="connsiteY3" fmla="*/ 702388 h 1039107"/>
                <a:gd name="connsiteX4" fmla="*/ 3080451 w 5409875"/>
                <a:gd name="connsiteY4" fmla="*/ 1038868 h 1039107"/>
                <a:gd name="connsiteX5" fmla="*/ 2574882 w 5409875"/>
                <a:gd name="connsiteY5" fmla="*/ 725631 h 1039107"/>
                <a:gd name="connsiteX6" fmla="*/ 1952262 w 5409875"/>
                <a:gd name="connsiteY6" fmla="*/ 872444 h 1039107"/>
                <a:gd name="connsiteX7" fmla="*/ 1176913 w 5409875"/>
                <a:gd name="connsiteY7" fmla="*/ 853937 h 1039107"/>
                <a:gd name="connsiteX8" fmla="*/ 456631 w 5409875"/>
                <a:gd name="connsiteY8" fmla="*/ 704374 h 1039107"/>
                <a:gd name="connsiteX9" fmla="*/ 27698 w 5409875"/>
                <a:gd name="connsiteY9" fmla="*/ 553534 h 1039107"/>
                <a:gd name="connsiteX10" fmla="*/ 140690 w 5409875"/>
                <a:gd name="connsiteY10" fmla="*/ 390345 h 1039107"/>
                <a:gd name="connsiteX11" fmla="*/ 700567 w 5409875"/>
                <a:gd name="connsiteY11" fmla="*/ 553533 h 1039107"/>
                <a:gd name="connsiteX12" fmla="*/ 1587668 w 5409875"/>
                <a:gd name="connsiteY12" fmla="*/ 673719 h 1039107"/>
                <a:gd name="connsiteX13" fmla="*/ 2575220 w 5409875"/>
                <a:gd name="connsiteY13" fmla="*/ 289091 h 1039107"/>
                <a:gd name="connsiteX14" fmla="*/ 3078294 w 5409875"/>
                <a:gd name="connsiteY14" fmla="*/ 10 h 1039107"/>
                <a:gd name="connsiteX15" fmla="*/ 3574166 w 5409875"/>
                <a:gd name="connsiteY15" fmla="*/ 466461 h 1039107"/>
                <a:gd name="connsiteX16" fmla="*/ 4222991 w 5409875"/>
                <a:gd name="connsiteY16" fmla="*/ 575406 h 1039107"/>
                <a:gd name="connsiteX17" fmla="*/ 4759661 w 5409875"/>
                <a:gd name="connsiteY17" fmla="*/ 531671 h 1039107"/>
                <a:gd name="connsiteX18" fmla="*/ 5201930 w 5409875"/>
                <a:gd name="connsiteY18" fmla="*/ 439768 h 1039107"/>
                <a:gd name="connsiteX19" fmla="*/ 5403697 w 5409875"/>
                <a:gd name="connsiteY19" fmla="*/ 506760 h 1039107"/>
                <a:gd name="connsiteX20" fmla="*/ 5250566 w 5409875"/>
                <a:gd name="connsiteY20" fmla="*/ 693224 h 1039107"/>
                <a:gd name="connsiteX0" fmla="*/ 5250566 w 5409875"/>
                <a:gd name="connsiteY0" fmla="*/ 693224 h 1039107"/>
                <a:gd name="connsiteX1" fmla="*/ 4708372 w 5409875"/>
                <a:gd name="connsiteY1" fmla="*/ 840869 h 1039107"/>
                <a:gd name="connsiteX2" fmla="*/ 4089246 w 5409875"/>
                <a:gd name="connsiteY2" fmla="*/ 805698 h 1039107"/>
                <a:gd name="connsiteX3" fmla="*/ 3545592 w 5409875"/>
                <a:gd name="connsiteY3" fmla="*/ 702388 h 1039107"/>
                <a:gd name="connsiteX4" fmla="*/ 3080451 w 5409875"/>
                <a:gd name="connsiteY4" fmla="*/ 1038868 h 1039107"/>
                <a:gd name="connsiteX5" fmla="*/ 2574882 w 5409875"/>
                <a:gd name="connsiteY5" fmla="*/ 725631 h 1039107"/>
                <a:gd name="connsiteX6" fmla="*/ 1952262 w 5409875"/>
                <a:gd name="connsiteY6" fmla="*/ 872444 h 1039107"/>
                <a:gd name="connsiteX7" fmla="*/ 1176913 w 5409875"/>
                <a:gd name="connsiteY7" fmla="*/ 853937 h 1039107"/>
                <a:gd name="connsiteX8" fmla="*/ 456631 w 5409875"/>
                <a:gd name="connsiteY8" fmla="*/ 704374 h 1039107"/>
                <a:gd name="connsiteX9" fmla="*/ 27698 w 5409875"/>
                <a:gd name="connsiteY9" fmla="*/ 553534 h 1039107"/>
                <a:gd name="connsiteX10" fmla="*/ 140690 w 5409875"/>
                <a:gd name="connsiteY10" fmla="*/ 390345 h 1039107"/>
                <a:gd name="connsiteX11" fmla="*/ 700567 w 5409875"/>
                <a:gd name="connsiteY11" fmla="*/ 553533 h 1039107"/>
                <a:gd name="connsiteX12" fmla="*/ 1587668 w 5409875"/>
                <a:gd name="connsiteY12" fmla="*/ 673719 h 1039107"/>
                <a:gd name="connsiteX13" fmla="*/ 2575220 w 5409875"/>
                <a:gd name="connsiteY13" fmla="*/ 289091 h 1039107"/>
                <a:gd name="connsiteX14" fmla="*/ 3078294 w 5409875"/>
                <a:gd name="connsiteY14" fmla="*/ 10 h 1039107"/>
                <a:gd name="connsiteX15" fmla="*/ 3574166 w 5409875"/>
                <a:gd name="connsiteY15" fmla="*/ 466461 h 1039107"/>
                <a:gd name="connsiteX16" fmla="*/ 4222991 w 5409875"/>
                <a:gd name="connsiteY16" fmla="*/ 575406 h 1039107"/>
                <a:gd name="connsiteX17" fmla="*/ 4759661 w 5409875"/>
                <a:gd name="connsiteY17" fmla="*/ 531671 h 1039107"/>
                <a:gd name="connsiteX18" fmla="*/ 5201930 w 5409875"/>
                <a:gd name="connsiteY18" fmla="*/ 439768 h 1039107"/>
                <a:gd name="connsiteX19" fmla="*/ 5403697 w 5409875"/>
                <a:gd name="connsiteY19" fmla="*/ 506760 h 1039107"/>
                <a:gd name="connsiteX20" fmla="*/ 5250566 w 5409875"/>
                <a:gd name="connsiteY20" fmla="*/ 693224 h 1039107"/>
                <a:gd name="connsiteX0" fmla="*/ 5250566 w 5409875"/>
                <a:gd name="connsiteY0" fmla="*/ 693224 h 1038967"/>
                <a:gd name="connsiteX1" fmla="*/ 4708372 w 5409875"/>
                <a:gd name="connsiteY1" fmla="*/ 840869 h 1038967"/>
                <a:gd name="connsiteX2" fmla="*/ 4089246 w 5409875"/>
                <a:gd name="connsiteY2" fmla="*/ 805698 h 1038967"/>
                <a:gd name="connsiteX3" fmla="*/ 3545592 w 5409875"/>
                <a:gd name="connsiteY3" fmla="*/ 702388 h 1038967"/>
                <a:gd name="connsiteX4" fmla="*/ 3080451 w 5409875"/>
                <a:gd name="connsiteY4" fmla="*/ 1038868 h 1038967"/>
                <a:gd name="connsiteX5" fmla="*/ 2574882 w 5409875"/>
                <a:gd name="connsiteY5" fmla="*/ 725631 h 1038967"/>
                <a:gd name="connsiteX6" fmla="*/ 1952262 w 5409875"/>
                <a:gd name="connsiteY6" fmla="*/ 872444 h 1038967"/>
                <a:gd name="connsiteX7" fmla="*/ 1176913 w 5409875"/>
                <a:gd name="connsiteY7" fmla="*/ 853937 h 1038967"/>
                <a:gd name="connsiteX8" fmla="*/ 456631 w 5409875"/>
                <a:gd name="connsiteY8" fmla="*/ 704374 h 1038967"/>
                <a:gd name="connsiteX9" fmla="*/ 27698 w 5409875"/>
                <a:gd name="connsiteY9" fmla="*/ 553534 h 1038967"/>
                <a:gd name="connsiteX10" fmla="*/ 140690 w 5409875"/>
                <a:gd name="connsiteY10" fmla="*/ 390345 h 1038967"/>
                <a:gd name="connsiteX11" fmla="*/ 700567 w 5409875"/>
                <a:gd name="connsiteY11" fmla="*/ 553533 h 1038967"/>
                <a:gd name="connsiteX12" fmla="*/ 1587668 w 5409875"/>
                <a:gd name="connsiteY12" fmla="*/ 673719 h 1038967"/>
                <a:gd name="connsiteX13" fmla="*/ 2575220 w 5409875"/>
                <a:gd name="connsiteY13" fmla="*/ 289091 h 1038967"/>
                <a:gd name="connsiteX14" fmla="*/ 3078294 w 5409875"/>
                <a:gd name="connsiteY14" fmla="*/ 10 h 1038967"/>
                <a:gd name="connsiteX15" fmla="*/ 3574166 w 5409875"/>
                <a:gd name="connsiteY15" fmla="*/ 466461 h 1038967"/>
                <a:gd name="connsiteX16" fmla="*/ 4222991 w 5409875"/>
                <a:gd name="connsiteY16" fmla="*/ 575406 h 1038967"/>
                <a:gd name="connsiteX17" fmla="*/ 4759661 w 5409875"/>
                <a:gd name="connsiteY17" fmla="*/ 531671 h 1038967"/>
                <a:gd name="connsiteX18" fmla="*/ 5201930 w 5409875"/>
                <a:gd name="connsiteY18" fmla="*/ 439768 h 1038967"/>
                <a:gd name="connsiteX19" fmla="*/ 5403697 w 5409875"/>
                <a:gd name="connsiteY19" fmla="*/ 506760 h 1038967"/>
                <a:gd name="connsiteX20" fmla="*/ 5250566 w 5409875"/>
                <a:gd name="connsiteY20" fmla="*/ 693224 h 1038967"/>
                <a:gd name="connsiteX0" fmla="*/ 5250566 w 5409875"/>
                <a:gd name="connsiteY0" fmla="*/ 693224 h 1044248"/>
                <a:gd name="connsiteX1" fmla="*/ 4708372 w 5409875"/>
                <a:gd name="connsiteY1" fmla="*/ 840869 h 1044248"/>
                <a:gd name="connsiteX2" fmla="*/ 4089246 w 5409875"/>
                <a:gd name="connsiteY2" fmla="*/ 805698 h 1044248"/>
                <a:gd name="connsiteX3" fmla="*/ 3545592 w 5409875"/>
                <a:gd name="connsiteY3" fmla="*/ 702388 h 1044248"/>
                <a:gd name="connsiteX4" fmla="*/ 3080451 w 5409875"/>
                <a:gd name="connsiteY4" fmla="*/ 1038868 h 1044248"/>
                <a:gd name="connsiteX5" fmla="*/ 2567766 w 5409875"/>
                <a:gd name="connsiteY5" fmla="*/ 515710 h 1044248"/>
                <a:gd name="connsiteX6" fmla="*/ 1952262 w 5409875"/>
                <a:gd name="connsiteY6" fmla="*/ 872444 h 1044248"/>
                <a:gd name="connsiteX7" fmla="*/ 1176913 w 5409875"/>
                <a:gd name="connsiteY7" fmla="*/ 853937 h 1044248"/>
                <a:gd name="connsiteX8" fmla="*/ 456631 w 5409875"/>
                <a:gd name="connsiteY8" fmla="*/ 704374 h 1044248"/>
                <a:gd name="connsiteX9" fmla="*/ 27698 w 5409875"/>
                <a:gd name="connsiteY9" fmla="*/ 553534 h 1044248"/>
                <a:gd name="connsiteX10" fmla="*/ 140690 w 5409875"/>
                <a:gd name="connsiteY10" fmla="*/ 390345 h 1044248"/>
                <a:gd name="connsiteX11" fmla="*/ 700567 w 5409875"/>
                <a:gd name="connsiteY11" fmla="*/ 553533 h 1044248"/>
                <a:gd name="connsiteX12" fmla="*/ 1587668 w 5409875"/>
                <a:gd name="connsiteY12" fmla="*/ 673719 h 1044248"/>
                <a:gd name="connsiteX13" fmla="*/ 2575220 w 5409875"/>
                <a:gd name="connsiteY13" fmla="*/ 289091 h 1044248"/>
                <a:gd name="connsiteX14" fmla="*/ 3078294 w 5409875"/>
                <a:gd name="connsiteY14" fmla="*/ 10 h 1044248"/>
                <a:gd name="connsiteX15" fmla="*/ 3574166 w 5409875"/>
                <a:gd name="connsiteY15" fmla="*/ 466461 h 1044248"/>
                <a:gd name="connsiteX16" fmla="*/ 4222991 w 5409875"/>
                <a:gd name="connsiteY16" fmla="*/ 575406 h 1044248"/>
                <a:gd name="connsiteX17" fmla="*/ 4759661 w 5409875"/>
                <a:gd name="connsiteY17" fmla="*/ 531671 h 1044248"/>
                <a:gd name="connsiteX18" fmla="*/ 5201930 w 5409875"/>
                <a:gd name="connsiteY18" fmla="*/ 439768 h 1044248"/>
                <a:gd name="connsiteX19" fmla="*/ 5403697 w 5409875"/>
                <a:gd name="connsiteY19" fmla="*/ 506760 h 1044248"/>
                <a:gd name="connsiteX20" fmla="*/ 5250566 w 5409875"/>
                <a:gd name="connsiteY20" fmla="*/ 693224 h 1044248"/>
                <a:gd name="connsiteX0" fmla="*/ 5250566 w 5409875"/>
                <a:gd name="connsiteY0" fmla="*/ 693224 h 1044248"/>
                <a:gd name="connsiteX1" fmla="*/ 4708372 w 5409875"/>
                <a:gd name="connsiteY1" fmla="*/ 840869 h 1044248"/>
                <a:gd name="connsiteX2" fmla="*/ 4089246 w 5409875"/>
                <a:gd name="connsiteY2" fmla="*/ 805698 h 1044248"/>
                <a:gd name="connsiteX3" fmla="*/ 3545592 w 5409875"/>
                <a:gd name="connsiteY3" fmla="*/ 702388 h 1044248"/>
                <a:gd name="connsiteX4" fmla="*/ 3080451 w 5409875"/>
                <a:gd name="connsiteY4" fmla="*/ 1038868 h 1044248"/>
                <a:gd name="connsiteX5" fmla="*/ 2567766 w 5409875"/>
                <a:gd name="connsiteY5" fmla="*/ 515710 h 1044248"/>
                <a:gd name="connsiteX6" fmla="*/ 1952262 w 5409875"/>
                <a:gd name="connsiteY6" fmla="*/ 872444 h 1044248"/>
                <a:gd name="connsiteX7" fmla="*/ 1176913 w 5409875"/>
                <a:gd name="connsiteY7" fmla="*/ 853937 h 1044248"/>
                <a:gd name="connsiteX8" fmla="*/ 456631 w 5409875"/>
                <a:gd name="connsiteY8" fmla="*/ 704374 h 1044248"/>
                <a:gd name="connsiteX9" fmla="*/ 27698 w 5409875"/>
                <a:gd name="connsiteY9" fmla="*/ 553534 h 1044248"/>
                <a:gd name="connsiteX10" fmla="*/ 140690 w 5409875"/>
                <a:gd name="connsiteY10" fmla="*/ 390345 h 1044248"/>
                <a:gd name="connsiteX11" fmla="*/ 700567 w 5409875"/>
                <a:gd name="connsiteY11" fmla="*/ 553533 h 1044248"/>
                <a:gd name="connsiteX12" fmla="*/ 1587668 w 5409875"/>
                <a:gd name="connsiteY12" fmla="*/ 673719 h 1044248"/>
                <a:gd name="connsiteX13" fmla="*/ 2575220 w 5409875"/>
                <a:gd name="connsiteY13" fmla="*/ 289091 h 1044248"/>
                <a:gd name="connsiteX14" fmla="*/ 3078294 w 5409875"/>
                <a:gd name="connsiteY14" fmla="*/ 10 h 1044248"/>
                <a:gd name="connsiteX15" fmla="*/ 3574166 w 5409875"/>
                <a:gd name="connsiteY15" fmla="*/ 466461 h 1044248"/>
                <a:gd name="connsiteX16" fmla="*/ 4222991 w 5409875"/>
                <a:gd name="connsiteY16" fmla="*/ 575406 h 1044248"/>
                <a:gd name="connsiteX17" fmla="*/ 4759661 w 5409875"/>
                <a:gd name="connsiteY17" fmla="*/ 531671 h 1044248"/>
                <a:gd name="connsiteX18" fmla="*/ 5201930 w 5409875"/>
                <a:gd name="connsiteY18" fmla="*/ 439768 h 1044248"/>
                <a:gd name="connsiteX19" fmla="*/ 5403697 w 5409875"/>
                <a:gd name="connsiteY19" fmla="*/ 506760 h 1044248"/>
                <a:gd name="connsiteX20" fmla="*/ 5250566 w 5409875"/>
                <a:gd name="connsiteY20" fmla="*/ 693224 h 1044248"/>
                <a:gd name="connsiteX0" fmla="*/ 5250566 w 5409875"/>
                <a:gd name="connsiteY0" fmla="*/ 693224 h 1044570"/>
                <a:gd name="connsiteX1" fmla="*/ 4708372 w 5409875"/>
                <a:gd name="connsiteY1" fmla="*/ 840869 h 1044570"/>
                <a:gd name="connsiteX2" fmla="*/ 4089246 w 5409875"/>
                <a:gd name="connsiteY2" fmla="*/ 805698 h 1044570"/>
                <a:gd name="connsiteX3" fmla="*/ 3545592 w 5409875"/>
                <a:gd name="connsiteY3" fmla="*/ 702388 h 1044570"/>
                <a:gd name="connsiteX4" fmla="*/ 3080451 w 5409875"/>
                <a:gd name="connsiteY4" fmla="*/ 1038868 h 1044570"/>
                <a:gd name="connsiteX5" fmla="*/ 2532186 w 5409875"/>
                <a:gd name="connsiteY5" fmla="*/ 508594 h 1044570"/>
                <a:gd name="connsiteX6" fmla="*/ 1952262 w 5409875"/>
                <a:gd name="connsiteY6" fmla="*/ 872444 h 1044570"/>
                <a:gd name="connsiteX7" fmla="*/ 1176913 w 5409875"/>
                <a:gd name="connsiteY7" fmla="*/ 853937 h 1044570"/>
                <a:gd name="connsiteX8" fmla="*/ 456631 w 5409875"/>
                <a:gd name="connsiteY8" fmla="*/ 704374 h 1044570"/>
                <a:gd name="connsiteX9" fmla="*/ 27698 w 5409875"/>
                <a:gd name="connsiteY9" fmla="*/ 553534 h 1044570"/>
                <a:gd name="connsiteX10" fmla="*/ 140690 w 5409875"/>
                <a:gd name="connsiteY10" fmla="*/ 390345 h 1044570"/>
                <a:gd name="connsiteX11" fmla="*/ 700567 w 5409875"/>
                <a:gd name="connsiteY11" fmla="*/ 553533 h 1044570"/>
                <a:gd name="connsiteX12" fmla="*/ 1587668 w 5409875"/>
                <a:gd name="connsiteY12" fmla="*/ 673719 h 1044570"/>
                <a:gd name="connsiteX13" fmla="*/ 2575220 w 5409875"/>
                <a:gd name="connsiteY13" fmla="*/ 289091 h 1044570"/>
                <a:gd name="connsiteX14" fmla="*/ 3078294 w 5409875"/>
                <a:gd name="connsiteY14" fmla="*/ 10 h 1044570"/>
                <a:gd name="connsiteX15" fmla="*/ 3574166 w 5409875"/>
                <a:gd name="connsiteY15" fmla="*/ 466461 h 1044570"/>
                <a:gd name="connsiteX16" fmla="*/ 4222991 w 5409875"/>
                <a:gd name="connsiteY16" fmla="*/ 575406 h 1044570"/>
                <a:gd name="connsiteX17" fmla="*/ 4759661 w 5409875"/>
                <a:gd name="connsiteY17" fmla="*/ 531671 h 1044570"/>
                <a:gd name="connsiteX18" fmla="*/ 5201930 w 5409875"/>
                <a:gd name="connsiteY18" fmla="*/ 439768 h 1044570"/>
                <a:gd name="connsiteX19" fmla="*/ 5403697 w 5409875"/>
                <a:gd name="connsiteY19" fmla="*/ 506760 h 1044570"/>
                <a:gd name="connsiteX20" fmla="*/ 5250566 w 5409875"/>
                <a:gd name="connsiteY20" fmla="*/ 693224 h 1044570"/>
                <a:gd name="connsiteX0" fmla="*/ 5250566 w 5409875"/>
                <a:gd name="connsiteY0" fmla="*/ 693224 h 1044570"/>
                <a:gd name="connsiteX1" fmla="*/ 4708372 w 5409875"/>
                <a:gd name="connsiteY1" fmla="*/ 840869 h 1044570"/>
                <a:gd name="connsiteX2" fmla="*/ 4089246 w 5409875"/>
                <a:gd name="connsiteY2" fmla="*/ 805698 h 1044570"/>
                <a:gd name="connsiteX3" fmla="*/ 3545592 w 5409875"/>
                <a:gd name="connsiteY3" fmla="*/ 702388 h 1044570"/>
                <a:gd name="connsiteX4" fmla="*/ 3080451 w 5409875"/>
                <a:gd name="connsiteY4" fmla="*/ 1038868 h 1044570"/>
                <a:gd name="connsiteX5" fmla="*/ 2532186 w 5409875"/>
                <a:gd name="connsiteY5" fmla="*/ 508594 h 1044570"/>
                <a:gd name="connsiteX6" fmla="*/ 1952262 w 5409875"/>
                <a:gd name="connsiteY6" fmla="*/ 872444 h 1044570"/>
                <a:gd name="connsiteX7" fmla="*/ 1176913 w 5409875"/>
                <a:gd name="connsiteY7" fmla="*/ 853937 h 1044570"/>
                <a:gd name="connsiteX8" fmla="*/ 456631 w 5409875"/>
                <a:gd name="connsiteY8" fmla="*/ 704374 h 1044570"/>
                <a:gd name="connsiteX9" fmla="*/ 27698 w 5409875"/>
                <a:gd name="connsiteY9" fmla="*/ 553534 h 1044570"/>
                <a:gd name="connsiteX10" fmla="*/ 140690 w 5409875"/>
                <a:gd name="connsiteY10" fmla="*/ 390345 h 1044570"/>
                <a:gd name="connsiteX11" fmla="*/ 700567 w 5409875"/>
                <a:gd name="connsiteY11" fmla="*/ 553533 h 1044570"/>
                <a:gd name="connsiteX12" fmla="*/ 1843842 w 5409875"/>
                <a:gd name="connsiteY12" fmla="*/ 253878 h 1044570"/>
                <a:gd name="connsiteX13" fmla="*/ 2575220 w 5409875"/>
                <a:gd name="connsiteY13" fmla="*/ 289091 h 1044570"/>
                <a:gd name="connsiteX14" fmla="*/ 3078294 w 5409875"/>
                <a:gd name="connsiteY14" fmla="*/ 10 h 1044570"/>
                <a:gd name="connsiteX15" fmla="*/ 3574166 w 5409875"/>
                <a:gd name="connsiteY15" fmla="*/ 466461 h 1044570"/>
                <a:gd name="connsiteX16" fmla="*/ 4222991 w 5409875"/>
                <a:gd name="connsiteY16" fmla="*/ 575406 h 1044570"/>
                <a:gd name="connsiteX17" fmla="*/ 4759661 w 5409875"/>
                <a:gd name="connsiteY17" fmla="*/ 531671 h 1044570"/>
                <a:gd name="connsiteX18" fmla="*/ 5201930 w 5409875"/>
                <a:gd name="connsiteY18" fmla="*/ 439768 h 1044570"/>
                <a:gd name="connsiteX19" fmla="*/ 5403697 w 5409875"/>
                <a:gd name="connsiteY19" fmla="*/ 506760 h 1044570"/>
                <a:gd name="connsiteX20" fmla="*/ 5250566 w 5409875"/>
                <a:gd name="connsiteY20" fmla="*/ 693224 h 1044570"/>
                <a:gd name="connsiteX0" fmla="*/ 5250566 w 5409875"/>
                <a:gd name="connsiteY0" fmla="*/ 693224 h 1044570"/>
                <a:gd name="connsiteX1" fmla="*/ 4708372 w 5409875"/>
                <a:gd name="connsiteY1" fmla="*/ 840869 h 1044570"/>
                <a:gd name="connsiteX2" fmla="*/ 4089246 w 5409875"/>
                <a:gd name="connsiteY2" fmla="*/ 805698 h 1044570"/>
                <a:gd name="connsiteX3" fmla="*/ 3545592 w 5409875"/>
                <a:gd name="connsiteY3" fmla="*/ 702388 h 1044570"/>
                <a:gd name="connsiteX4" fmla="*/ 3080451 w 5409875"/>
                <a:gd name="connsiteY4" fmla="*/ 1038868 h 1044570"/>
                <a:gd name="connsiteX5" fmla="*/ 2532186 w 5409875"/>
                <a:gd name="connsiteY5" fmla="*/ 508594 h 1044570"/>
                <a:gd name="connsiteX6" fmla="*/ 1952262 w 5409875"/>
                <a:gd name="connsiteY6" fmla="*/ 872444 h 1044570"/>
                <a:gd name="connsiteX7" fmla="*/ 1176913 w 5409875"/>
                <a:gd name="connsiteY7" fmla="*/ 853937 h 1044570"/>
                <a:gd name="connsiteX8" fmla="*/ 456631 w 5409875"/>
                <a:gd name="connsiteY8" fmla="*/ 704374 h 1044570"/>
                <a:gd name="connsiteX9" fmla="*/ 27698 w 5409875"/>
                <a:gd name="connsiteY9" fmla="*/ 553534 h 1044570"/>
                <a:gd name="connsiteX10" fmla="*/ 140690 w 5409875"/>
                <a:gd name="connsiteY10" fmla="*/ 390345 h 1044570"/>
                <a:gd name="connsiteX11" fmla="*/ 700567 w 5409875"/>
                <a:gd name="connsiteY11" fmla="*/ 553533 h 1044570"/>
                <a:gd name="connsiteX12" fmla="*/ 1843842 w 5409875"/>
                <a:gd name="connsiteY12" fmla="*/ 253878 h 1044570"/>
                <a:gd name="connsiteX13" fmla="*/ 2575220 w 5409875"/>
                <a:gd name="connsiteY13" fmla="*/ 289091 h 1044570"/>
                <a:gd name="connsiteX14" fmla="*/ 3078294 w 5409875"/>
                <a:gd name="connsiteY14" fmla="*/ 10 h 1044570"/>
                <a:gd name="connsiteX15" fmla="*/ 3574166 w 5409875"/>
                <a:gd name="connsiteY15" fmla="*/ 466461 h 1044570"/>
                <a:gd name="connsiteX16" fmla="*/ 4222991 w 5409875"/>
                <a:gd name="connsiteY16" fmla="*/ 575406 h 1044570"/>
                <a:gd name="connsiteX17" fmla="*/ 4759661 w 5409875"/>
                <a:gd name="connsiteY17" fmla="*/ 531671 h 1044570"/>
                <a:gd name="connsiteX18" fmla="*/ 5201930 w 5409875"/>
                <a:gd name="connsiteY18" fmla="*/ 439768 h 1044570"/>
                <a:gd name="connsiteX19" fmla="*/ 5403697 w 5409875"/>
                <a:gd name="connsiteY19" fmla="*/ 506760 h 1044570"/>
                <a:gd name="connsiteX20" fmla="*/ 5250566 w 5409875"/>
                <a:gd name="connsiteY20" fmla="*/ 693224 h 1044570"/>
                <a:gd name="connsiteX0" fmla="*/ 5250566 w 5409875"/>
                <a:gd name="connsiteY0" fmla="*/ 696801 h 1048147"/>
                <a:gd name="connsiteX1" fmla="*/ 4708372 w 5409875"/>
                <a:gd name="connsiteY1" fmla="*/ 844446 h 1048147"/>
                <a:gd name="connsiteX2" fmla="*/ 4089246 w 5409875"/>
                <a:gd name="connsiteY2" fmla="*/ 809275 h 1048147"/>
                <a:gd name="connsiteX3" fmla="*/ 3545592 w 5409875"/>
                <a:gd name="connsiteY3" fmla="*/ 705965 h 1048147"/>
                <a:gd name="connsiteX4" fmla="*/ 3080451 w 5409875"/>
                <a:gd name="connsiteY4" fmla="*/ 1042445 h 1048147"/>
                <a:gd name="connsiteX5" fmla="*/ 2532186 w 5409875"/>
                <a:gd name="connsiteY5" fmla="*/ 512171 h 1048147"/>
                <a:gd name="connsiteX6" fmla="*/ 1952262 w 5409875"/>
                <a:gd name="connsiteY6" fmla="*/ 876021 h 1048147"/>
                <a:gd name="connsiteX7" fmla="*/ 1176913 w 5409875"/>
                <a:gd name="connsiteY7" fmla="*/ 857514 h 1048147"/>
                <a:gd name="connsiteX8" fmla="*/ 456631 w 5409875"/>
                <a:gd name="connsiteY8" fmla="*/ 707951 h 1048147"/>
                <a:gd name="connsiteX9" fmla="*/ 27698 w 5409875"/>
                <a:gd name="connsiteY9" fmla="*/ 557111 h 1048147"/>
                <a:gd name="connsiteX10" fmla="*/ 140690 w 5409875"/>
                <a:gd name="connsiteY10" fmla="*/ 393922 h 1048147"/>
                <a:gd name="connsiteX11" fmla="*/ 700567 w 5409875"/>
                <a:gd name="connsiteY11" fmla="*/ 557110 h 1048147"/>
                <a:gd name="connsiteX12" fmla="*/ 1843842 w 5409875"/>
                <a:gd name="connsiteY12" fmla="*/ 257455 h 1048147"/>
                <a:gd name="connsiteX13" fmla="*/ 2571662 w 5409875"/>
                <a:gd name="connsiteY13" fmla="*/ 306900 h 1048147"/>
                <a:gd name="connsiteX14" fmla="*/ 3078294 w 5409875"/>
                <a:gd name="connsiteY14" fmla="*/ 3587 h 1048147"/>
                <a:gd name="connsiteX15" fmla="*/ 3574166 w 5409875"/>
                <a:gd name="connsiteY15" fmla="*/ 470038 h 1048147"/>
                <a:gd name="connsiteX16" fmla="*/ 4222991 w 5409875"/>
                <a:gd name="connsiteY16" fmla="*/ 578983 h 1048147"/>
                <a:gd name="connsiteX17" fmla="*/ 4759661 w 5409875"/>
                <a:gd name="connsiteY17" fmla="*/ 535248 h 1048147"/>
                <a:gd name="connsiteX18" fmla="*/ 5201930 w 5409875"/>
                <a:gd name="connsiteY18" fmla="*/ 443345 h 1048147"/>
                <a:gd name="connsiteX19" fmla="*/ 5403697 w 5409875"/>
                <a:gd name="connsiteY19" fmla="*/ 510337 h 1048147"/>
                <a:gd name="connsiteX20" fmla="*/ 5250566 w 5409875"/>
                <a:gd name="connsiteY20" fmla="*/ 696801 h 1048147"/>
                <a:gd name="connsiteX0" fmla="*/ 5250566 w 5409875"/>
                <a:gd name="connsiteY0" fmla="*/ 697133 h 1048479"/>
                <a:gd name="connsiteX1" fmla="*/ 4708372 w 5409875"/>
                <a:gd name="connsiteY1" fmla="*/ 844778 h 1048479"/>
                <a:gd name="connsiteX2" fmla="*/ 4089246 w 5409875"/>
                <a:gd name="connsiteY2" fmla="*/ 809607 h 1048479"/>
                <a:gd name="connsiteX3" fmla="*/ 3545592 w 5409875"/>
                <a:gd name="connsiteY3" fmla="*/ 706297 h 1048479"/>
                <a:gd name="connsiteX4" fmla="*/ 3080451 w 5409875"/>
                <a:gd name="connsiteY4" fmla="*/ 1042777 h 1048479"/>
                <a:gd name="connsiteX5" fmla="*/ 2532186 w 5409875"/>
                <a:gd name="connsiteY5" fmla="*/ 512503 h 1048479"/>
                <a:gd name="connsiteX6" fmla="*/ 1952262 w 5409875"/>
                <a:gd name="connsiteY6" fmla="*/ 876353 h 1048479"/>
                <a:gd name="connsiteX7" fmla="*/ 1176913 w 5409875"/>
                <a:gd name="connsiteY7" fmla="*/ 857846 h 1048479"/>
                <a:gd name="connsiteX8" fmla="*/ 456631 w 5409875"/>
                <a:gd name="connsiteY8" fmla="*/ 708283 h 1048479"/>
                <a:gd name="connsiteX9" fmla="*/ 27698 w 5409875"/>
                <a:gd name="connsiteY9" fmla="*/ 557443 h 1048479"/>
                <a:gd name="connsiteX10" fmla="*/ 140690 w 5409875"/>
                <a:gd name="connsiteY10" fmla="*/ 394254 h 1048479"/>
                <a:gd name="connsiteX11" fmla="*/ 700567 w 5409875"/>
                <a:gd name="connsiteY11" fmla="*/ 557442 h 1048479"/>
                <a:gd name="connsiteX12" fmla="*/ 1843842 w 5409875"/>
                <a:gd name="connsiteY12" fmla="*/ 257787 h 1048479"/>
                <a:gd name="connsiteX13" fmla="*/ 2571662 w 5409875"/>
                <a:gd name="connsiteY13" fmla="*/ 307232 h 1048479"/>
                <a:gd name="connsiteX14" fmla="*/ 3078294 w 5409875"/>
                <a:gd name="connsiteY14" fmla="*/ 3919 h 1048479"/>
                <a:gd name="connsiteX15" fmla="*/ 3574166 w 5409875"/>
                <a:gd name="connsiteY15" fmla="*/ 470370 h 1048479"/>
                <a:gd name="connsiteX16" fmla="*/ 4222991 w 5409875"/>
                <a:gd name="connsiteY16" fmla="*/ 579315 h 1048479"/>
                <a:gd name="connsiteX17" fmla="*/ 4759661 w 5409875"/>
                <a:gd name="connsiteY17" fmla="*/ 535580 h 1048479"/>
                <a:gd name="connsiteX18" fmla="*/ 5201930 w 5409875"/>
                <a:gd name="connsiteY18" fmla="*/ 443677 h 1048479"/>
                <a:gd name="connsiteX19" fmla="*/ 5403697 w 5409875"/>
                <a:gd name="connsiteY19" fmla="*/ 510669 h 1048479"/>
                <a:gd name="connsiteX20" fmla="*/ 5250566 w 5409875"/>
                <a:gd name="connsiteY20" fmla="*/ 697133 h 1048479"/>
                <a:gd name="connsiteX0" fmla="*/ 5250566 w 5409875"/>
                <a:gd name="connsiteY0" fmla="*/ 693831 h 1045177"/>
                <a:gd name="connsiteX1" fmla="*/ 4708372 w 5409875"/>
                <a:gd name="connsiteY1" fmla="*/ 841476 h 1045177"/>
                <a:gd name="connsiteX2" fmla="*/ 4089246 w 5409875"/>
                <a:gd name="connsiteY2" fmla="*/ 806305 h 1045177"/>
                <a:gd name="connsiteX3" fmla="*/ 3545592 w 5409875"/>
                <a:gd name="connsiteY3" fmla="*/ 702995 h 1045177"/>
                <a:gd name="connsiteX4" fmla="*/ 3080451 w 5409875"/>
                <a:gd name="connsiteY4" fmla="*/ 1039475 h 1045177"/>
                <a:gd name="connsiteX5" fmla="*/ 2532186 w 5409875"/>
                <a:gd name="connsiteY5" fmla="*/ 509201 h 1045177"/>
                <a:gd name="connsiteX6" fmla="*/ 1952262 w 5409875"/>
                <a:gd name="connsiteY6" fmla="*/ 873051 h 1045177"/>
                <a:gd name="connsiteX7" fmla="*/ 1176913 w 5409875"/>
                <a:gd name="connsiteY7" fmla="*/ 854544 h 1045177"/>
                <a:gd name="connsiteX8" fmla="*/ 456631 w 5409875"/>
                <a:gd name="connsiteY8" fmla="*/ 704981 h 1045177"/>
                <a:gd name="connsiteX9" fmla="*/ 27698 w 5409875"/>
                <a:gd name="connsiteY9" fmla="*/ 554141 h 1045177"/>
                <a:gd name="connsiteX10" fmla="*/ 140690 w 5409875"/>
                <a:gd name="connsiteY10" fmla="*/ 390952 h 1045177"/>
                <a:gd name="connsiteX11" fmla="*/ 700567 w 5409875"/>
                <a:gd name="connsiteY11" fmla="*/ 554140 h 1045177"/>
                <a:gd name="connsiteX12" fmla="*/ 1843842 w 5409875"/>
                <a:gd name="connsiteY12" fmla="*/ 254485 h 1045177"/>
                <a:gd name="connsiteX13" fmla="*/ 2571662 w 5409875"/>
                <a:gd name="connsiteY13" fmla="*/ 303930 h 1045177"/>
                <a:gd name="connsiteX14" fmla="*/ 3078294 w 5409875"/>
                <a:gd name="connsiteY14" fmla="*/ 617 h 1045177"/>
                <a:gd name="connsiteX15" fmla="*/ 3574166 w 5409875"/>
                <a:gd name="connsiteY15" fmla="*/ 467068 h 1045177"/>
                <a:gd name="connsiteX16" fmla="*/ 4222991 w 5409875"/>
                <a:gd name="connsiteY16" fmla="*/ 576013 h 1045177"/>
                <a:gd name="connsiteX17" fmla="*/ 4759661 w 5409875"/>
                <a:gd name="connsiteY17" fmla="*/ 532278 h 1045177"/>
                <a:gd name="connsiteX18" fmla="*/ 5201930 w 5409875"/>
                <a:gd name="connsiteY18" fmla="*/ 440375 h 1045177"/>
                <a:gd name="connsiteX19" fmla="*/ 5403697 w 5409875"/>
                <a:gd name="connsiteY19" fmla="*/ 507367 h 1045177"/>
                <a:gd name="connsiteX20" fmla="*/ 5250566 w 5409875"/>
                <a:gd name="connsiteY20" fmla="*/ 693831 h 1045177"/>
                <a:gd name="connsiteX0" fmla="*/ 5250566 w 5409875"/>
                <a:gd name="connsiteY0" fmla="*/ 693257 h 1044603"/>
                <a:gd name="connsiteX1" fmla="*/ 4708372 w 5409875"/>
                <a:gd name="connsiteY1" fmla="*/ 840902 h 1044603"/>
                <a:gd name="connsiteX2" fmla="*/ 4089246 w 5409875"/>
                <a:gd name="connsiteY2" fmla="*/ 805731 h 1044603"/>
                <a:gd name="connsiteX3" fmla="*/ 3545592 w 5409875"/>
                <a:gd name="connsiteY3" fmla="*/ 702421 h 1044603"/>
                <a:gd name="connsiteX4" fmla="*/ 3080451 w 5409875"/>
                <a:gd name="connsiteY4" fmla="*/ 1038901 h 1044603"/>
                <a:gd name="connsiteX5" fmla="*/ 2532186 w 5409875"/>
                <a:gd name="connsiteY5" fmla="*/ 508627 h 1044603"/>
                <a:gd name="connsiteX6" fmla="*/ 1952262 w 5409875"/>
                <a:gd name="connsiteY6" fmla="*/ 872477 h 1044603"/>
                <a:gd name="connsiteX7" fmla="*/ 1176913 w 5409875"/>
                <a:gd name="connsiteY7" fmla="*/ 853970 h 1044603"/>
                <a:gd name="connsiteX8" fmla="*/ 456631 w 5409875"/>
                <a:gd name="connsiteY8" fmla="*/ 704407 h 1044603"/>
                <a:gd name="connsiteX9" fmla="*/ 27698 w 5409875"/>
                <a:gd name="connsiteY9" fmla="*/ 553567 h 1044603"/>
                <a:gd name="connsiteX10" fmla="*/ 140690 w 5409875"/>
                <a:gd name="connsiteY10" fmla="*/ 390378 h 1044603"/>
                <a:gd name="connsiteX11" fmla="*/ 700567 w 5409875"/>
                <a:gd name="connsiteY11" fmla="*/ 553566 h 1044603"/>
                <a:gd name="connsiteX12" fmla="*/ 1843842 w 5409875"/>
                <a:gd name="connsiteY12" fmla="*/ 253911 h 1044603"/>
                <a:gd name="connsiteX13" fmla="*/ 2571662 w 5409875"/>
                <a:gd name="connsiteY13" fmla="*/ 303356 h 1044603"/>
                <a:gd name="connsiteX14" fmla="*/ 3078294 w 5409875"/>
                <a:gd name="connsiteY14" fmla="*/ 43 h 1044603"/>
                <a:gd name="connsiteX15" fmla="*/ 3574166 w 5409875"/>
                <a:gd name="connsiteY15" fmla="*/ 466494 h 1044603"/>
                <a:gd name="connsiteX16" fmla="*/ 4222991 w 5409875"/>
                <a:gd name="connsiteY16" fmla="*/ 575439 h 1044603"/>
                <a:gd name="connsiteX17" fmla="*/ 4759661 w 5409875"/>
                <a:gd name="connsiteY17" fmla="*/ 531704 h 1044603"/>
                <a:gd name="connsiteX18" fmla="*/ 5201930 w 5409875"/>
                <a:gd name="connsiteY18" fmla="*/ 439801 h 1044603"/>
                <a:gd name="connsiteX19" fmla="*/ 5403697 w 5409875"/>
                <a:gd name="connsiteY19" fmla="*/ 506793 h 1044603"/>
                <a:gd name="connsiteX20" fmla="*/ 5250566 w 5409875"/>
                <a:gd name="connsiteY20" fmla="*/ 693257 h 1044603"/>
                <a:gd name="connsiteX0" fmla="*/ 5250566 w 5409875"/>
                <a:gd name="connsiteY0" fmla="*/ 693257 h 1038901"/>
                <a:gd name="connsiteX1" fmla="*/ 4708372 w 5409875"/>
                <a:gd name="connsiteY1" fmla="*/ 840902 h 1038901"/>
                <a:gd name="connsiteX2" fmla="*/ 4089246 w 5409875"/>
                <a:gd name="connsiteY2" fmla="*/ 805731 h 1038901"/>
                <a:gd name="connsiteX3" fmla="*/ 3545592 w 5409875"/>
                <a:gd name="connsiteY3" fmla="*/ 702421 h 1038901"/>
                <a:gd name="connsiteX4" fmla="*/ 3080451 w 5409875"/>
                <a:gd name="connsiteY4" fmla="*/ 1038901 h 1038901"/>
                <a:gd name="connsiteX5" fmla="*/ 2532186 w 5409875"/>
                <a:gd name="connsiteY5" fmla="*/ 508627 h 1038901"/>
                <a:gd name="connsiteX6" fmla="*/ 1952262 w 5409875"/>
                <a:gd name="connsiteY6" fmla="*/ 872477 h 1038901"/>
                <a:gd name="connsiteX7" fmla="*/ 1176913 w 5409875"/>
                <a:gd name="connsiteY7" fmla="*/ 853970 h 1038901"/>
                <a:gd name="connsiteX8" fmla="*/ 456631 w 5409875"/>
                <a:gd name="connsiteY8" fmla="*/ 704407 h 1038901"/>
                <a:gd name="connsiteX9" fmla="*/ 27698 w 5409875"/>
                <a:gd name="connsiteY9" fmla="*/ 553567 h 1038901"/>
                <a:gd name="connsiteX10" fmla="*/ 140690 w 5409875"/>
                <a:gd name="connsiteY10" fmla="*/ 390378 h 1038901"/>
                <a:gd name="connsiteX11" fmla="*/ 700567 w 5409875"/>
                <a:gd name="connsiteY11" fmla="*/ 553566 h 1038901"/>
                <a:gd name="connsiteX12" fmla="*/ 1843842 w 5409875"/>
                <a:gd name="connsiteY12" fmla="*/ 253911 h 1038901"/>
                <a:gd name="connsiteX13" fmla="*/ 2571662 w 5409875"/>
                <a:gd name="connsiteY13" fmla="*/ 303356 h 1038901"/>
                <a:gd name="connsiteX14" fmla="*/ 3078294 w 5409875"/>
                <a:gd name="connsiteY14" fmla="*/ 43 h 1038901"/>
                <a:gd name="connsiteX15" fmla="*/ 3574166 w 5409875"/>
                <a:gd name="connsiteY15" fmla="*/ 466494 h 1038901"/>
                <a:gd name="connsiteX16" fmla="*/ 4222991 w 5409875"/>
                <a:gd name="connsiteY16" fmla="*/ 575439 h 1038901"/>
                <a:gd name="connsiteX17" fmla="*/ 4759661 w 5409875"/>
                <a:gd name="connsiteY17" fmla="*/ 531704 h 1038901"/>
                <a:gd name="connsiteX18" fmla="*/ 5201930 w 5409875"/>
                <a:gd name="connsiteY18" fmla="*/ 439801 h 1038901"/>
                <a:gd name="connsiteX19" fmla="*/ 5403697 w 5409875"/>
                <a:gd name="connsiteY19" fmla="*/ 506793 h 1038901"/>
                <a:gd name="connsiteX20" fmla="*/ 5250566 w 5409875"/>
                <a:gd name="connsiteY20" fmla="*/ 693257 h 1038901"/>
                <a:gd name="connsiteX0" fmla="*/ 5250566 w 5409875"/>
                <a:gd name="connsiteY0" fmla="*/ 693257 h 1038901"/>
                <a:gd name="connsiteX1" fmla="*/ 4708372 w 5409875"/>
                <a:gd name="connsiteY1" fmla="*/ 840902 h 1038901"/>
                <a:gd name="connsiteX2" fmla="*/ 4089246 w 5409875"/>
                <a:gd name="connsiteY2" fmla="*/ 805731 h 1038901"/>
                <a:gd name="connsiteX3" fmla="*/ 3545592 w 5409875"/>
                <a:gd name="connsiteY3" fmla="*/ 702421 h 1038901"/>
                <a:gd name="connsiteX4" fmla="*/ 3080451 w 5409875"/>
                <a:gd name="connsiteY4" fmla="*/ 1038901 h 1038901"/>
                <a:gd name="connsiteX5" fmla="*/ 2532186 w 5409875"/>
                <a:gd name="connsiteY5" fmla="*/ 508627 h 1038901"/>
                <a:gd name="connsiteX6" fmla="*/ 1952262 w 5409875"/>
                <a:gd name="connsiteY6" fmla="*/ 872477 h 1038901"/>
                <a:gd name="connsiteX7" fmla="*/ 1176913 w 5409875"/>
                <a:gd name="connsiteY7" fmla="*/ 853970 h 1038901"/>
                <a:gd name="connsiteX8" fmla="*/ 456631 w 5409875"/>
                <a:gd name="connsiteY8" fmla="*/ 704407 h 1038901"/>
                <a:gd name="connsiteX9" fmla="*/ 27698 w 5409875"/>
                <a:gd name="connsiteY9" fmla="*/ 553567 h 1038901"/>
                <a:gd name="connsiteX10" fmla="*/ 140690 w 5409875"/>
                <a:gd name="connsiteY10" fmla="*/ 390378 h 1038901"/>
                <a:gd name="connsiteX11" fmla="*/ 700567 w 5409875"/>
                <a:gd name="connsiteY11" fmla="*/ 553566 h 1038901"/>
                <a:gd name="connsiteX12" fmla="*/ 1843842 w 5409875"/>
                <a:gd name="connsiteY12" fmla="*/ 253911 h 1038901"/>
                <a:gd name="connsiteX13" fmla="*/ 2571662 w 5409875"/>
                <a:gd name="connsiteY13" fmla="*/ 303356 h 1038901"/>
                <a:gd name="connsiteX14" fmla="*/ 3078294 w 5409875"/>
                <a:gd name="connsiteY14" fmla="*/ 43 h 1038901"/>
                <a:gd name="connsiteX15" fmla="*/ 3574166 w 5409875"/>
                <a:gd name="connsiteY15" fmla="*/ 466494 h 1038901"/>
                <a:gd name="connsiteX16" fmla="*/ 4222991 w 5409875"/>
                <a:gd name="connsiteY16" fmla="*/ 575439 h 1038901"/>
                <a:gd name="connsiteX17" fmla="*/ 4759661 w 5409875"/>
                <a:gd name="connsiteY17" fmla="*/ 531704 h 1038901"/>
                <a:gd name="connsiteX18" fmla="*/ 5201930 w 5409875"/>
                <a:gd name="connsiteY18" fmla="*/ 439801 h 1038901"/>
                <a:gd name="connsiteX19" fmla="*/ 5403697 w 5409875"/>
                <a:gd name="connsiteY19" fmla="*/ 506793 h 1038901"/>
                <a:gd name="connsiteX20" fmla="*/ 5250566 w 5409875"/>
                <a:gd name="connsiteY20" fmla="*/ 693257 h 1038901"/>
                <a:gd name="connsiteX0" fmla="*/ 5250566 w 5409875"/>
                <a:gd name="connsiteY0" fmla="*/ 693257 h 1038901"/>
                <a:gd name="connsiteX1" fmla="*/ 4708372 w 5409875"/>
                <a:gd name="connsiteY1" fmla="*/ 840902 h 1038901"/>
                <a:gd name="connsiteX2" fmla="*/ 4089246 w 5409875"/>
                <a:gd name="connsiteY2" fmla="*/ 805731 h 1038901"/>
                <a:gd name="connsiteX3" fmla="*/ 3545592 w 5409875"/>
                <a:gd name="connsiteY3" fmla="*/ 702421 h 1038901"/>
                <a:gd name="connsiteX4" fmla="*/ 3080451 w 5409875"/>
                <a:gd name="connsiteY4" fmla="*/ 1038901 h 1038901"/>
                <a:gd name="connsiteX5" fmla="*/ 2532186 w 5409875"/>
                <a:gd name="connsiteY5" fmla="*/ 508627 h 1038901"/>
                <a:gd name="connsiteX6" fmla="*/ 1952262 w 5409875"/>
                <a:gd name="connsiteY6" fmla="*/ 872477 h 1038901"/>
                <a:gd name="connsiteX7" fmla="*/ 1176913 w 5409875"/>
                <a:gd name="connsiteY7" fmla="*/ 853970 h 1038901"/>
                <a:gd name="connsiteX8" fmla="*/ 456631 w 5409875"/>
                <a:gd name="connsiteY8" fmla="*/ 704407 h 1038901"/>
                <a:gd name="connsiteX9" fmla="*/ 27698 w 5409875"/>
                <a:gd name="connsiteY9" fmla="*/ 553567 h 1038901"/>
                <a:gd name="connsiteX10" fmla="*/ 140690 w 5409875"/>
                <a:gd name="connsiteY10" fmla="*/ 390378 h 1038901"/>
                <a:gd name="connsiteX11" fmla="*/ 700567 w 5409875"/>
                <a:gd name="connsiteY11" fmla="*/ 553566 h 1038901"/>
                <a:gd name="connsiteX12" fmla="*/ 1843842 w 5409875"/>
                <a:gd name="connsiteY12" fmla="*/ 253911 h 1038901"/>
                <a:gd name="connsiteX13" fmla="*/ 2571662 w 5409875"/>
                <a:gd name="connsiteY13" fmla="*/ 303356 h 1038901"/>
                <a:gd name="connsiteX14" fmla="*/ 3078294 w 5409875"/>
                <a:gd name="connsiteY14" fmla="*/ 43 h 1038901"/>
                <a:gd name="connsiteX15" fmla="*/ 3574166 w 5409875"/>
                <a:gd name="connsiteY15" fmla="*/ 466494 h 1038901"/>
                <a:gd name="connsiteX16" fmla="*/ 4222991 w 5409875"/>
                <a:gd name="connsiteY16" fmla="*/ 575439 h 1038901"/>
                <a:gd name="connsiteX17" fmla="*/ 4759661 w 5409875"/>
                <a:gd name="connsiteY17" fmla="*/ 531704 h 1038901"/>
                <a:gd name="connsiteX18" fmla="*/ 5201930 w 5409875"/>
                <a:gd name="connsiteY18" fmla="*/ 439801 h 1038901"/>
                <a:gd name="connsiteX19" fmla="*/ 5403697 w 5409875"/>
                <a:gd name="connsiteY19" fmla="*/ 506793 h 1038901"/>
                <a:gd name="connsiteX20" fmla="*/ 5250566 w 5409875"/>
                <a:gd name="connsiteY20" fmla="*/ 693257 h 1038901"/>
                <a:gd name="connsiteX0" fmla="*/ 5250566 w 5409875"/>
                <a:gd name="connsiteY0" fmla="*/ 693257 h 1038942"/>
                <a:gd name="connsiteX1" fmla="*/ 4708372 w 5409875"/>
                <a:gd name="connsiteY1" fmla="*/ 840902 h 1038942"/>
                <a:gd name="connsiteX2" fmla="*/ 4089246 w 5409875"/>
                <a:gd name="connsiteY2" fmla="*/ 805731 h 1038942"/>
                <a:gd name="connsiteX3" fmla="*/ 3545592 w 5409875"/>
                <a:gd name="connsiteY3" fmla="*/ 702421 h 1038942"/>
                <a:gd name="connsiteX4" fmla="*/ 3080451 w 5409875"/>
                <a:gd name="connsiteY4" fmla="*/ 1038901 h 1038942"/>
                <a:gd name="connsiteX5" fmla="*/ 2532186 w 5409875"/>
                <a:gd name="connsiteY5" fmla="*/ 508627 h 1038942"/>
                <a:gd name="connsiteX6" fmla="*/ 1952262 w 5409875"/>
                <a:gd name="connsiteY6" fmla="*/ 872477 h 1038942"/>
                <a:gd name="connsiteX7" fmla="*/ 1176913 w 5409875"/>
                <a:gd name="connsiteY7" fmla="*/ 853970 h 1038942"/>
                <a:gd name="connsiteX8" fmla="*/ 456631 w 5409875"/>
                <a:gd name="connsiteY8" fmla="*/ 704407 h 1038942"/>
                <a:gd name="connsiteX9" fmla="*/ 27698 w 5409875"/>
                <a:gd name="connsiteY9" fmla="*/ 553567 h 1038942"/>
                <a:gd name="connsiteX10" fmla="*/ 140690 w 5409875"/>
                <a:gd name="connsiteY10" fmla="*/ 390378 h 1038942"/>
                <a:gd name="connsiteX11" fmla="*/ 700567 w 5409875"/>
                <a:gd name="connsiteY11" fmla="*/ 553566 h 1038942"/>
                <a:gd name="connsiteX12" fmla="*/ 1843842 w 5409875"/>
                <a:gd name="connsiteY12" fmla="*/ 253911 h 1038942"/>
                <a:gd name="connsiteX13" fmla="*/ 2571662 w 5409875"/>
                <a:gd name="connsiteY13" fmla="*/ 303356 h 1038942"/>
                <a:gd name="connsiteX14" fmla="*/ 3078294 w 5409875"/>
                <a:gd name="connsiteY14" fmla="*/ 43 h 1038942"/>
                <a:gd name="connsiteX15" fmla="*/ 3574166 w 5409875"/>
                <a:gd name="connsiteY15" fmla="*/ 466494 h 1038942"/>
                <a:gd name="connsiteX16" fmla="*/ 4222991 w 5409875"/>
                <a:gd name="connsiteY16" fmla="*/ 575439 h 1038942"/>
                <a:gd name="connsiteX17" fmla="*/ 4759661 w 5409875"/>
                <a:gd name="connsiteY17" fmla="*/ 531704 h 1038942"/>
                <a:gd name="connsiteX18" fmla="*/ 5201930 w 5409875"/>
                <a:gd name="connsiteY18" fmla="*/ 439801 h 1038942"/>
                <a:gd name="connsiteX19" fmla="*/ 5403697 w 5409875"/>
                <a:gd name="connsiteY19" fmla="*/ 506793 h 1038942"/>
                <a:gd name="connsiteX20" fmla="*/ 5250566 w 5409875"/>
                <a:gd name="connsiteY20" fmla="*/ 693257 h 1038942"/>
                <a:gd name="connsiteX0" fmla="*/ 5250566 w 5409875"/>
                <a:gd name="connsiteY0" fmla="*/ 693257 h 1038942"/>
                <a:gd name="connsiteX1" fmla="*/ 4708372 w 5409875"/>
                <a:gd name="connsiteY1" fmla="*/ 840902 h 1038942"/>
                <a:gd name="connsiteX2" fmla="*/ 4089246 w 5409875"/>
                <a:gd name="connsiteY2" fmla="*/ 805731 h 1038942"/>
                <a:gd name="connsiteX3" fmla="*/ 3545592 w 5409875"/>
                <a:gd name="connsiteY3" fmla="*/ 702421 h 1038942"/>
                <a:gd name="connsiteX4" fmla="*/ 3080451 w 5409875"/>
                <a:gd name="connsiteY4" fmla="*/ 1038901 h 1038942"/>
                <a:gd name="connsiteX5" fmla="*/ 2532186 w 5409875"/>
                <a:gd name="connsiteY5" fmla="*/ 508627 h 1038942"/>
                <a:gd name="connsiteX6" fmla="*/ 1952262 w 5409875"/>
                <a:gd name="connsiteY6" fmla="*/ 872477 h 1038942"/>
                <a:gd name="connsiteX7" fmla="*/ 1176913 w 5409875"/>
                <a:gd name="connsiteY7" fmla="*/ 853970 h 1038942"/>
                <a:gd name="connsiteX8" fmla="*/ 456631 w 5409875"/>
                <a:gd name="connsiteY8" fmla="*/ 704407 h 1038942"/>
                <a:gd name="connsiteX9" fmla="*/ 27698 w 5409875"/>
                <a:gd name="connsiteY9" fmla="*/ 553567 h 1038942"/>
                <a:gd name="connsiteX10" fmla="*/ 140690 w 5409875"/>
                <a:gd name="connsiteY10" fmla="*/ 390378 h 1038942"/>
                <a:gd name="connsiteX11" fmla="*/ 700567 w 5409875"/>
                <a:gd name="connsiteY11" fmla="*/ 553566 h 1038942"/>
                <a:gd name="connsiteX12" fmla="*/ 1843842 w 5409875"/>
                <a:gd name="connsiteY12" fmla="*/ 253911 h 1038942"/>
                <a:gd name="connsiteX13" fmla="*/ 2571662 w 5409875"/>
                <a:gd name="connsiteY13" fmla="*/ 303356 h 1038942"/>
                <a:gd name="connsiteX14" fmla="*/ 3078294 w 5409875"/>
                <a:gd name="connsiteY14" fmla="*/ 43 h 1038942"/>
                <a:gd name="connsiteX15" fmla="*/ 3574166 w 5409875"/>
                <a:gd name="connsiteY15" fmla="*/ 466494 h 1038942"/>
                <a:gd name="connsiteX16" fmla="*/ 4222991 w 5409875"/>
                <a:gd name="connsiteY16" fmla="*/ 575439 h 1038942"/>
                <a:gd name="connsiteX17" fmla="*/ 4759661 w 5409875"/>
                <a:gd name="connsiteY17" fmla="*/ 531704 h 1038942"/>
                <a:gd name="connsiteX18" fmla="*/ 5201930 w 5409875"/>
                <a:gd name="connsiteY18" fmla="*/ 439801 h 1038942"/>
                <a:gd name="connsiteX19" fmla="*/ 5403697 w 5409875"/>
                <a:gd name="connsiteY19" fmla="*/ 506793 h 1038942"/>
                <a:gd name="connsiteX20" fmla="*/ 5250566 w 5409875"/>
                <a:gd name="connsiteY20" fmla="*/ 693257 h 1038942"/>
                <a:gd name="connsiteX0" fmla="*/ 5250566 w 5409875"/>
                <a:gd name="connsiteY0" fmla="*/ 693257 h 1038942"/>
                <a:gd name="connsiteX1" fmla="*/ 4708372 w 5409875"/>
                <a:gd name="connsiteY1" fmla="*/ 840902 h 1038942"/>
                <a:gd name="connsiteX2" fmla="*/ 4089246 w 5409875"/>
                <a:gd name="connsiteY2" fmla="*/ 805731 h 1038942"/>
                <a:gd name="connsiteX3" fmla="*/ 3545592 w 5409875"/>
                <a:gd name="connsiteY3" fmla="*/ 702421 h 1038942"/>
                <a:gd name="connsiteX4" fmla="*/ 3080451 w 5409875"/>
                <a:gd name="connsiteY4" fmla="*/ 1038901 h 1038942"/>
                <a:gd name="connsiteX5" fmla="*/ 2532186 w 5409875"/>
                <a:gd name="connsiteY5" fmla="*/ 508627 h 1038942"/>
                <a:gd name="connsiteX6" fmla="*/ 1994958 w 5409875"/>
                <a:gd name="connsiteY6" fmla="*/ 417056 h 1038942"/>
                <a:gd name="connsiteX7" fmla="*/ 1176913 w 5409875"/>
                <a:gd name="connsiteY7" fmla="*/ 853970 h 1038942"/>
                <a:gd name="connsiteX8" fmla="*/ 456631 w 5409875"/>
                <a:gd name="connsiteY8" fmla="*/ 704407 h 1038942"/>
                <a:gd name="connsiteX9" fmla="*/ 27698 w 5409875"/>
                <a:gd name="connsiteY9" fmla="*/ 553567 h 1038942"/>
                <a:gd name="connsiteX10" fmla="*/ 140690 w 5409875"/>
                <a:gd name="connsiteY10" fmla="*/ 390378 h 1038942"/>
                <a:gd name="connsiteX11" fmla="*/ 700567 w 5409875"/>
                <a:gd name="connsiteY11" fmla="*/ 553566 h 1038942"/>
                <a:gd name="connsiteX12" fmla="*/ 1843842 w 5409875"/>
                <a:gd name="connsiteY12" fmla="*/ 253911 h 1038942"/>
                <a:gd name="connsiteX13" fmla="*/ 2571662 w 5409875"/>
                <a:gd name="connsiteY13" fmla="*/ 303356 h 1038942"/>
                <a:gd name="connsiteX14" fmla="*/ 3078294 w 5409875"/>
                <a:gd name="connsiteY14" fmla="*/ 43 h 1038942"/>
                <a:gd name="connsiteX15" fmla="*/ 3574166 w 5409875"/>
                <a:gd name="connsiteY15" fmla="*/ 466494 h 1038942"/>
                <a:gd name="connsiteX16" fmla="*/ 4222991 w 5409875"/>
                <a:gd name="connsiteY16" fmla="*/ 575439 h 1038942"/>
                <a:gd name="connsiteX17" fmla="*/ 4759661 w 5409875"/>
                <a:gd name="connsiteY17" fmla="*/ 531704 h 1038942"/>
                <a:gd name="connsiteX18" fmla="*/ 5201930 w 5409875"/>
                <a:gd name="connsiteY18" fmla="*/ 439801 h 1038942"/>
                <a:gd name="connsiteX19" fmla="*/ 5403697 w 5409875"/>
                <a:gd name="connsiteY19" fmla="*/ 506793 h 1038942"/>
                <a:gd name="connsiteX20" fmla="*/ 5250566 w 5409875"/>
                <a:gd name="connsiteY20" fmla="*/ 693257 h 1038942"/>
                <a:gd name="connsiteX0" fmla="*/ 5250566 w 5409875"/>
                <a:gd name="connsiteY0" fmla="*/ 693257 h 1038942"/>
                <a:gd name="connsiteX1" fmla="*/ 4708372 w 5409875"/>
                <a:gd name="connsiteY1" fmla="*/ 840902 h 1038942"/>
                <a:gd name="connsiteX2" fmla="*/ 4089246 w 5409875"/>
                <a:gd name="connsiteY2" fmla="*/ 805731 h 1038942"/>
                <a:gd name="connsiteX3" fmla="*/ 3545592 w 5409875"/>
                <a:gd name="connsiteY3" fmla="*/ 702421 h 1038942"/>
                <a:gd name="connsiteX4" fmla="*/ 3080451 w 5409875"/>
                <a:gd name="connsiteY4" fmla="*/ 1038901 h 1038942"/>
                <a:gd name="connsiteX5" fmla="*/ 2532186 w 5409875"/>
                <a:gd name="connsiteY5" fmla="*/ 508627 h 1038942"/>
                <a:gd name="connsiteX6" fmla="*/ 1991400 w 5409875"/>
                <a:gd name="connsiteY6" fmla="*/ 463309 h 1038942"/>
                <a:gd name="connsiteX7" fmla="*/ 1176913 w 5409875"/>
                <a:gd name="connsiteY7" fmla="*/ 853970 h 1038942"/>
                <a:gd name="connsiteX8" fmla="*/ 456631 w 5409875"/>
                <a:gd name="connsiteY8" fmla="*/ 704407 h 1038942"/>
                <a:gd name="connsiteX9" fmla="*/ 27698 w 5409875"/>
                <a:gd name="connsiteY9" fmla="*/ 553567 h 1038942"/>
                <a:gd name="connsiteX10" fmla="*/ 140690 w 5409875"/>
                <a:gd name="connsiteY10" fmla="*/ 390378 h 1038942"/>
                <a:gd name="connsiteX11" fmla="*/ 700567 w 5409875"/>
                <a:gd name="connsiteY11" fmla="*/ 553566 h 1038942"/>
                <a:gd name="connsiteX12" fmla="*/ 1843842 w 5409875"/>
                <a:gd name="connsiteY12" fmla="*/ 253911 h 1038942"/>
                <a:gd name="connsiteX13" fmla="*/ 2571662 w 5409875"/>
                <a:gd name="connsiteY13" fmla="*/ 303356 h 1038942"/>
                <a:gd name="connsiteX14" fmla="*/ 3078294 w 5409875"/>
                <a:gd name="connsiteY14" fmla="*/ 43 h 1038942"/>
                <a:gd name="connsiteX15" fmla="*/ 3574166 w 5409875"/>
                <a:gd name="connsiteY15" fmla="*/ 466494 h 1038942"/>
                <a:gd name="connsiteX16" fmla="*/ 4222991 w 5409875"/>
                <a:gd name="connsiteY16" fmla="*/ 575439 h 1038942"/>
                <a:gd name="connsiteX17" fmla="*/ 4759661 w 5409875"/>
                <a:gd name="connsiteY17" fmla="*/ 531704 h 1038942"/>
                <a:gd name="connsiteX18" fmla="*/ 5201930 w 5409875"/>
                <a:gd name="connsiteY18" fmla="*/ 439801 h 1038942"/>
                <a:gd name="connsiteX19" fmla="*/ 5403697 w 5409875"/>
                <a:gd name="connsiteY19" fmla="*/ 506793 h 1038942"/>
                <a:gd name="connsiteX20" fmla="*/ 5250566 w 5409875"/>
                <a:gd name="connsiteY20" fmla="*/ 693257 h 1038942"/>
                <a:gd name="connsiteX0" fmla="*/ 5250566 w 5409875"/>
                <a:gd name="connsiteY0" fmla="*/ 693257 h 1038942"/>
                <a:gd name="connsiteX1" fmla="*/ 4708372 w 5409875"/>
                <a:gd name="connsiteY1" fmla="*/ 840902 h 1038942"/>
                <a:gd name="connsiteX2" fmla="*/ 4089246 w 5409875"/>
                <a:gd name="connsiteY2" fmla="*/ 805731 h 1038942"/>
                <a:gd name="connsiteX3" fmla="*/ 3545592 w 5409875"/>
                <a:gd name="connsiteY3" fmla="*/ 702421 h 1038942"/>
                <a:gd name="connsiteX4" fmla="*/ 3080451 w 5409875"/>
                <a:gd name="connsiteY4" fmla="*/ 1038901 h 1038942"/>
                <a:gd name="connsiteX5" fmla="*/ 2532186 w 5409875"/>
                <a:gd name="connsiteY5" fmla="*/ 508627 h 1038942"/>
                <a:gd name="connsiteX6" fmla="*/ 1991400 w 5409875"/>
                <a:gd name="connsiteY6" fmla="*/ 463309 h 1038942"/>
                <a:gd name="connsiteX7" fmla="*/ 1176913 w 5409875"/>
                <a:gd name="connsiteY7" fmla="*/ 853970 h 1038942"/>
                <a:gd name="connsiteX8" fmla="*/ 456631 w 5409875"/>
                <a:gd name="connsiteY8" fmla="*/ 704407 h 1038942"/>
                <a:gd name="connsiteX9" fmla="*/ 27698 w 5409875"/>
                <a:gd name="connsiteY9" fmla="*/ 553567 h 1038942"/>
                <a:gd name="connsiteX10" fmla="*/ 140690 w 5409875"/>
                <a:gd name="connsiteY10" fmla="*/ 390378 h 1038942"/>
                <a:gd name="connsiteX11" fmla="*/ 700567 w 5409875"/>
                <a:gd name="connsiteY11" fmla="*/ 553566 h 1038942"/>
                <a:gd name="connsiteX12" fmla="*/ 1843842 w 5409875"/>
                <a:gd name="connsiteY12" fmla="*/ 253911 h 1038942"/>
                <a:gd name="connsiteX13" fmla="*/ 2571662 w 5409875"/>
                <a:gd name="connsiteY13" fmla="*/ 303356 h 1038942"/>
                <a:gd name="connsiteX14" fmla="*/ 3078294 w 5409875"/>
                <a:gd name="connsiteY14" fmla="*/ 43 h 1038942"/>
                <a:gd name="connsiteX15" fmla="*/ 3574166 w 5409875"/>
                <a:gd name="connsiteY15" fmla="*/ 466494 h 1038942"/>
                <a:gd name="connsiteX16" fmla="*/ 4222991 w 5409875"/>
                <a:gd name="connsiteY16" fmla="*/ 575439 h 1038942"/>
                <a:gd name="connsiteX17" fmla="*/ 4759661 w 5409875"/>
                <a:gd name="connsiteY17" fmla="*/ 531704 h 1038942"/>
                <a:gd name="connsiteX18" fmla="*/ 5201930 w 5409875"/>
                <a:gd name="connsiteY18" fmla="*/ 439801 h 1038942"/>
                <a:gd name="connsiteX19" fmla="*/ 5403697 w 5409875"/>
                <a:gd name="connsiteY19" fmla="*/ 506793 h 1038942"/>
                <a:gd name="connsiteX20" fmla="*/ 5250566 w 5409875"/>
                <a:gd name="connsiteY20" fmla="*/ 693257 h 1038942"/>
                <a:gd name="connsiteX0" fmla="*/ 5250566 w 5409875"/>
                <a:gd name="connsiteY0" fmla="*/ 693257 h 1038942"/>
                <a:gd name="connsiteX1" fmla="*/ 4708372 w 5409875"/>
                <a:gd name="connsiteY1" fmla="*/ 840902 h 1038942"/>
                <a:gd name="connsiteX2" fmla="*/ 4089246 w 5409875"/>
                <a:gd name="connsiteY2" fmla="*/ 805731 h 1038942"/>
                <a:gd name="connsiteX3" fmla="*/ 3545592 w 5409875"/>
                <a:gd name="connsiteY3" fmla="*/ 702421 h 1038942"/>
                <a:gd name="connsiteX4" fmla="*/ 3080451 w 5409875"/>
                <a:gd name="connsiteY4" fmla="*/ 1038901 h 1038942"/>
                <a:gd name="connsiteX5" fmla="*/ 2532186 w 5409875"/>
                <a:gd name="connsiteY5" fmla="*/ 508627 h 1038942"/>
                <a:gd name="connsiteX6" fmla="*/ 1991400 w 5409875"/>
                <a:gd name="connsiteY6" fmla="*/ 463309 h 1038942"/>
                <a:gd name="connsiteX7" fmla="*/ 1176913 w 5409875"/>
                <a:gd name="connsiteY7" fmla="*/ 853970 h 1038942"/>
                <a:gd name="connsiteX8" fmla="*/ 456631 w 5409875"/>
                <a:gd name="connsiteY8" fmla="*/ 704407 h 1038942"/>
                <a:gd name="connsiteX9" fmla="*/ 27698 w 5409875"/>
                <a:gd name="connsiteY9" fmla="*/ 553567 h 1038942"/>
                <a:gd name="connsiteX10" fmla="*/ 140690 w 5409875"/>
                <a:gd name="connsiteY10" fmla="*/ 390378 h 1038942"/>
                <a:gd name="connsiteX11" fmla="*/ 931836 w 5409875"/>
                <a:gd name="connsiteY11" fmla="*/ 443269 h 1038942"/>
                <a:gd name="connsiteX12" fmla="*/ 1843842 w 5409875"/>
                <a:gd name="connsiteY12" fmla="*/ 253911 h 1038942"/>
                <a:gd name="connsiteX13" fmla="*/ 2571662 w 5409875"/>
                <a:gd name="connsiteY13" fmla="*/ 303356 h 1038942"/>
                <a:gd name="connsiteX14" fmla="*/ 3078294 w 5409875"/>
                <a:gd name="connsiteY14" fmla="*/ 43 h 1038942"/>
                <a:gd name="connsiteX15" fmla="*/ 3574166 w 5409875"/>
                <a:gd name="connsiteY15" fmla="*/ 466494 h 1038942"/>
                <a:gd name="connsiteX16" fmla="*/ 4222991 w 5409875"/>
                <a:gd name="connsiteY16" fmla="*/ 575439 h 1038942"/>
                <a:gd name="connsiteX17" fmla="*/ 4759661 w 5409875"/>
                <a:gd name="connsiteY17" fmla="*/ 531704 h 1038942"/>
                <a:gd name="connsiteX18" fmla="*/ 5201930 w 5409875"/>
                <a:gd name="connsiteY18" fmla="*/ 439801 h 1038942"/>
                <a:gd name="connsiteX19" fmla="*/ 5403697 w 5409875"/>
                <a:gd name="connsiteY19" fmla="*/ 506793 h 1038942"/>
                <a:gd name="connsiteX20" fmla="*/ 5250566 w 5409875"/>
                <a:gd name="connsiteY20" fmla="*/ 693257 h 1038942"/>
                <a:gd name="connsiteX0" fmla="*/ 5250566 w 5409875"/>
                <a:gd name="connsiteY0" fmla="*/ 693257 h 1038942"/>
                <a:gd name="connsiteX1" fmla="*/ 4708372 w 5409875"/>
                <a:gd name="connsiteY1" fmla="*/ 840902 h 1038942"/>
                <a:gd name="connsiteX2" fmla="*/ 4089246 w 5409875"/>
                <a:gd name="connsiteY2" fmla="*/ 805731 h 1038942"/>
                <a:gd name="connsiteX3" fmla="*/ 3545592 w 5409875"/>
                <a:gd name="connsiteY3" fmla="*/ 702421 h 1038942"/>
                <a:gd name="connsiteX4" fmla="*/ 3080451 w 5409875"/>
                <a:gd name="connsiteY4" fmla="*/ 1038901 h 1038942"/>
                <a:gd name="connsiteX5" fmla="*/ 2532186 w 5409875"/>
                <a:gd name="connsiteY5" fmla="*/ 508627 h 1038942"/>
                <a:gd name="connsiteX6" fmla="*/ 1991400 w 5409875"/>
                <a:gd name="connsiteY6" fmla="*/ 463309 h 1038942"/>
                <a:gd name="connsiteX7" fmla="*/ 1176913 w 5409875"/>
                <a:gd name="connsiteY7" fmla="*/ 853970 h 1038942"/>
                <a:gd name="connsiteX8" fmla="*/ 456631 w 5409875"/>
                <a:gd name="connsiteY8" fmla="*/ 704407 h 1038942"/>
                <a:gd name="connsiteX9" fmla="*/ 27698 w 5409875"/>
                <a:gd name="connsiteY9" fmla="*/ 553567 h 1038942"/>
                <a:gd name="connsiteX10" fmla="*/ 140690 w 5409875"/>
                <a:gd name="connsiteY10" fmla="*/ 390378 h 1038942"/>
                <a:gd name="connsiteX11" fmla="*/ 931836 w 5409875"/>
                <a:gd name="connsiteY11" fmla="*/ 443269 h 1038942"/>
                <a:gd name="connsiteX12" fmla="*/ 1843842 w 5409875"/>
                <a:gd name="connsiteY12" fmla="*/ 253911 h 1038942"/>
                <a:gd name="connsiteX13" fmla="*/ 2571662 w 5409875"/>
                <a:gd name="connsiteY13" fmla="*/ 303356 h 1038942"/>
                <a:gd name="connsiteX14" fmla="*/ 3078294 w 5409875"/>
                <a:gd name="connsiteY14" fmla="*/ 43 h 1038942"/>
                <a:gd name="connsiteX15" fmla="*/ 3574166 w 5409875"/>
                <a:gd name="connsiteY15" fmla="*/ 466494 h 1038942"/>
                <a:gd name="connsiteX16" fmla="*/ 4222991 w 5409875"/>
                <a:gd name="connsiteY16" fmla="*/ 575439 h 1038942"/>
                <a:gd name="connsiteX17" fmla="*/ 4759661 w 5409875"/>
                <a:gd name="connsiteY17" fmla="*/ 531704 h 1038942"/>
                <a:gd name="connsiteX18" fmla="*/ 5201930 w 5409875"/>
                <a:gd name="connsiteY18" fmla="*/ 439801 h 1038942"/>
                <a:gd name="connsiteX19" fmla="*/ 5403697 w 5409875"/>
                <a:gd name="connsiteY19" fmla="*/ 506793 h 1038942"/>
                <a:gd name="connsiteX20" fmla="*/ 5250566 w 5409875"/>
                <a:gd name="connsiteY20" fmla="*/ 693257 h 1038942"/>
                <a:gd name="connsiteX0" fmla="*/ 5250566 w 5409875"/>
                <a:gd name="connsiteY0" fmla="*/ 693257 h 1038942"/>
                <a:gd name="connsiteX1" fmla="*/ 4708372 w 5409875"/>
                <a:gd name="connsiteY1" fmla="*/ 840902 h 1038942"/>
                <a:gd name="connsiteX2" fmla="*/ 4089246 w 5409875"/>
                <a:gd name="connsiteY2" fmla="*/ 805731 h 1038942"/>
                <a:gd name="connsiteX3" fmla="*/ 3545592 w 5409875"/>
                <a:gd name="connsiteY3" fmla="*/ 702421 h 1038942"/>
                <a:gd name="connsiteX4" fmla="*/ 3080451 w 5409875"/>
                <a:gd name="connsiteY4" fmla="*/ 1038901 h 1038942"/>
                <a:gd name="connsiteX5" fmla="*/ 2532186 w 5409875"/>
                <a:gd name="connsiteY5" fmla="*/ 508627 h 1038942"/>
                <a:gd name="connsiteX6" fmla="*/ 1991400 w 5409875"/>
                <a:gd name="connsiteY6" fmla="*/ 463309 h 1038942"/>
                <a:gd name="connsiteX7" fmla="*/ 842463 w 5409875"/>
                <a:gd name="connsiteY7" fmla="*/ 718767 h 1038942"/>
                <a:gd name="connsiteX8" fmla="*/ 456631 w 5409875"/>
                <a:gd name="connsiteY8" fmla="*/ 704407 h 1038942"/>
                <a:gd name="connsiteX9" fmla="*/ 27698 w 5409875"/>
                <a:gd name="connsiteY9" fmla="*/ 553567 h 1038942"/>
                <a:gd name="connsiteX10" fmla="*/ 140690 w 5409875"/>
                <a:gd name="connsiteY10" fmla="*/ 390378 h 1038942"/>
                <a:gd name="connsiteX11" fmla="*/ 931836 w 5409875"/>
                <a:gd name="connsiteY11" fmla="*/ 443269 h 1038942"/>
                <a:gd name="connsiteX12" fmla="*/ 1843842 w 5409875"/>
                <a:gd name="connsiteY12" fmla="*/ 253911 h 1038942"/>
                <a:gd name="connsiteX13" fmla="*/ 2571662 w 5409875"/>
                <a:gd name="connsiteY13" fmla="*/ 303356 h 1038942"/>
                <a:gd name="connsiteX14" fmla="*/ 3078294 w 5409875"/>
                <a:gd name="connsiteY14" fmla="*/ 43 h 1038942"/>
                <a:gd name="connsiteX15" fmla="*/ 3574166 w 5409875"/>
                <a:gd name="connsiteY15" fmla="*/ 466494 h 1038942"/>
                <a:gd name="connsiteX16" fmla="*/ 4222991 w 5409875"/>
                <a:gd name="connsiteY16" fmla="*/ 575439 h 1038942"/>
                <a:gd name="connsiteX17" fmla="*/ 4759661 w 5409875"/>
                <a:gd name="connsiteY17" fmla="*/ 531704 h 1038942"/>
                <a:gd name="connsiteX18" fmla="*/ 5201930 w 5409875"/>
                <a:gd name="connsiteY18" fmla="*/ 439801 h 1038942"/>
                <a:gd name="connsiteX19" fmla="*/ 5403697 w 5409875"/>
                <a:gd name="connsiteY19" fmla="*/ 506793 h 1038942"/>
                <a:gd name="connsiteX20" fmla="*/ 5250566 w 5409875"/>
                <a:gd name="connsiteY20" fmla="*/ 693257 h 1038942"/>
                <a:gd name="connsiteX0" fmla="*/ 5404133 w 5563442"/>
                <a:gd name="connsiteY0" fmla="*/ 693257 h 1038942"/>
                <a:gd name="connsiteX1" fmla="*/ 4861939 w 5563442"/>
                <a:gd name="connsiteY1" fmla="*/ 840902 h 1038942"/>
                <a:gd name="connsiteX2" fmla="*/ 4242813 w 5563442"/>
                <a:gd name="connsiteY2" fmla="*/ 805731 h 1038942"/>
                <a:gd name="connsiteX3" fmla="*/ 3699159 w 5563442"/>
                <a:gd name="connsiteY3" fmla="*/ 702421 h 1038942"/>
                <a:gd name="connsiteX4" fmla="*/ 3234018 w 5563442"/>
                <a:gd name="connsiteY4" fmla="*/ 1038901 h 1038942"/>
                <a:gd name="connsiteX5" fmla="*/ 2685753 w 5563442"/>
                <a:gd name="connsiteY5" fmla="*/ 508627 h 1038942"/>
                <a:gd name="connsiteX6" fmla="*/ 2144967 w 5563442"/>
                <a:gd name="connsiteY6" fmla="*/ 463309 h 1038942"/>
                <a:gd name="connsiteX7" fmla="*/ 996030 w 5563442"/>
                <a:gd name="connsiteY7" fmla="*/ 718767 h 1038942"/>
                <a:gd name="connsiteX8" fmla="*/ 33806 w 5563442"/>
                <a:gd name="connsiteY8" fmla="*/ 804030 h 1038942"/>
                <a:gd name="connsiteX9" fmla="*/ 181265 w 5563442"/>
                <a:gd name="connsiteY9" fmla="*/ 553567 h 1038942"/>
                <a:gd name="connsiteX10" fmla="*/ 294257 w 5563442"/>
                <a:gd name="connsiteY10" fmla="*/ 390378 h 1038942"/>
                <a:gd name="connsiteX11" fmla="*/ 1085403 w 5563442"/>
                <a:gd name="connsiteY11" fmla="*/ 443269 h 1038942"/>
                <a:gd name="connsiteX12" fmla="*/ 1997409 w 5563442"/>
                <a:gd name="connsiteY12" fmla="*/ 253911 h 1038942"/>
                <a:gd name="connsiteX13" fmla="*/ 2725229 w 5563442"/>
                <a:gd name="connsiteY13" fmla="*/ 303356 h 1038942"/>
                <a:gd name="connsiteX14" fmla="*/ 3231861 w 5563442"/>
                <a:gd name="connsiteY14" fmla="*/ 43 h 1038942"/>
                <a:gd name="connsiteX15" fmla="*/ 3727733 w 5563442"/>
                <a:gd name="connsiteY15" fmla="*/ 466494 h 1038942"/>
                <a:gd name="connsiteX16" fmla="*/ 4376558 w 5563442"/>
                <a:gd name="connsiteY16" fmla="*/ 575439 h 1038942"/>
                <a:gd name="connsiteX17" fmla="*/ 4913228 w 5563442"/>
                <a:gd name="connsiteY17" fmla="*/ 531704 h 1038942"/>
                <a:gd name="connsiteX18" fmla="*/ 5355497 w 5563442"/>
                <a:gd name="connsiteY18" fmla="*/ 439801 h 1038942"/>
                <a:gd name="connsiteX19" fmla="*/ 5557264 w 5563442"/>
                <a:gd name="connsiteY19" fmla="*/ 506793 h 1038942"/>
                <a:gd name="connsiteX20" fmla="*/ 5404133 w 5563442"/>
                <a:gd name="connsiteY20" fmla="*/ 693257 h 1038942"/>
                <a:gd name="connsiteX0" fmla="*/ 6779696 w 6939005"/>
                <a:gd name="connsiteY0" fmla="*/ 693257 h 1038942"/>
                <a:gd name="connsiteX1" fmla="*/ 6237502 w 6939005"/>
                <a:gd name="connsiteY1" fmla="*/ 840902 h 1038942"/>
                <a:gd name="connsiteX2" fmla="*/ 5618376 w 6939005"/>
                <a:gd name="connsiteY2" fmla="*/ 805731 h 1038942"/>
                <a:gd name="connsiteX3" fmla="*/ 5074722 w 6939005"/>
                <a:gd name="connsiteY3" fmla="*/ 702421 h 1038942"/>
                <a:gd name="connsiteX4" fmla="*/ 4609581 w 6939005"/>
                <a:gd name="connsiteY4" fmla="*/ 1038901 h 1038942"/>
                <a:gd name="connsiteX5" fmla="*/ 4061316 w 6939005"/>
                <a:gd name="connsiteY5" fmla="*/ 508627 h 1038942"/>
                <a:gd name="connsiteX6" fmla="*/ 3520530 w 6939005"/>
                <a:gd name="connsiteY6" fmla="*/ 463309 h 1038942"/>
                <a:gd name="connsiteX7" fmla="*/ 2371593 w 6939005"/>
                <a:gd name="connsiteY7" fmla="*/ 718767 h 1038942"/>
                <a:gd name="connsiteX8" fmla="*/ 1409369 w 6939005"/>
                <a:gd name="connsiteY8" fmla="*/ 804030 h 1038942"/>
                <a:gd name="connsiteX9" fmla="*/ 1992 w 6939005"/>
                <a:gd name="connsiteY9" fmla="*/ 382784 h 1038942"/>
                <a:gd name="connsiteX10" fmla="*/ 1669820 w 6939005"/>
                <a:gd name="connsiteY10" fmla="*/ 390378 h 1038942"/>
                <a:gd name="connsiteX11" fmla="*/ 2460966 w 6939005"/>
                <a:gd name="connsiteY11" fmla="*/ 443269 h 1038942"/>
                <a:gd name="connsiteX12" fmla="*/ 3372972 w 6939005"/>
                <a:gd name="connsiteY12" fmla="*/ 253911 h 1038942"/>
                <a:gd name="connsiteX13" fmla="*/ 4100792 w 6939005"/>
                <a:gd name="connsiteY13" fmla="*/ 303356 h 1038942"/>
                <a:gd name="connsiteX14" fmla="*/ 4607424 w 6939005"/>
                <a:gd name="connsiteY14" fmla="*/ 43 h 1038942"/>
                <a:gd name="connsiteX15" fmla="*/ 5103296 w 6939005"/>
                <a:gd name="connsiteY15" fmla="*/ 466494 h 1038942"/>
                <a:gd name="connsiteX16" fmla="*/ 5752121 w 6939005"/>
                <a:gd name="connsiteY16" fmla="*/ 575439 h 1038942"/>
                <a:gd name="connsiteX17" fmla="*/ 6288791 w 6939005"/>
                <a:gd name="connsiteY17" fmla="*/ 531704 h 1038942"/>
                <a:gd name="connsiteX18" fmla="*/ 6731060 w 6939005"/>
                <a:gd name="connsiteY18" fmla="*/ 439801 h 1038942"/>
                <a:gd name="connsiteX19" fmla="*/ 6932827 w 6939005"/>
                <a:gd name="connsiteY19" fmla="*/ 506793 h 1038942"/>
                <a:gd name="connsiteX20" fmla="*/ 6779696 w 6939005"/>
                <a:gd name="connsiteY20" fmla="*/ 693257 h 1038942"/>
                <a:gd name="connsiteX0" fmla="*/ 6777704 w 6937013"/>
                <a:gd name="connsiteY0" fmla="*/ 693257 h 1038942"/>
                <a:gd name="connsiteX1" fmla="*/ 6235510 w 6937013"/>
                <a:gd name="connsiteY1" fmla="*/ 840902 h 1038942"/>
                <a:gd name="connsiteX2" fmla="*/ 5616384 w 6937013"/>
                <a:gd name="connsiteY2" fmla="*/ 805731 h 1038942"/>
                <a:gd name="connsiteX3" fmla="*/ 5072730 w 6937013"/>
                <a:gd name="connsiteY3" fmla="*/ 702421 h 1038942"/>
                <a:gd name="connsiteX4" fmla="*/ 4607589 w 6937013"/>
                <a:gd name="connsiteY4" fmla="*/ 1038901 h 1038942"/>
                <a:gd name="connsiteX5" fmla="*/ 4059324 w 6937013"/>
                <a:gd name="connsiteY5" fmla="*/ 508627 h 1038942"/>
                <a:gd name="connsiteX6" fmla="*/ 3518538 w 6937013"/>
                <a:gd name="connsiteY6" fmla="*/ 463309 h 1038942"/>
                <a:gd name="connsiteX7" fmla="*/ 2369601 w 6937013"/>
                <a:gd name="connsiteY7" fmla="*/ 718767 h 1038942"/>
                <a:gd name="connsiteX8" fmla="*/ 1407377 w 6937013"/>
                <a:gd name="connsiteY8" fmla="*/ 804030 h 1038942"/>
                <a:gd name="connsiteX9" fmla="*/ 0 w 6937013"/>
                <a:gd name="connsiteY9" fmla="*/ 382784 h 1038942"/>
                <a:gd name="connsiteX10" fmla="*/ 1667828 w 6937013"/>
                <a:gd name="connsiteY10" fmla="*/ 390378 h 1038942"/>
                <a:gd name="connsiteX11" fmla="*/ 2458974 w 6937013"/>
                <a:gd name="connsiteY11" fmla="*/ 443269 h 1038942"/>
                <a:gd name="connsiteX12" fmla="*/ 3370980 w 6937013"/>
                <a:gd name="connsiteY12" fmla="*/ 253911 h 1038942"/>
                <a:gd name="connsiteX13" fmla="*/ 4098800 w 6937013"/>
                <a:gd name="connsiteY13" fmla="*/ 303356 h 1038942"/>
                <a:gd name="connsiteX14" fmla="*/ 4605432 w 6937013"/>
                <a:gd name="connsiteY14" fmla="*/ 43 h 1038942"/>
                <a:gd name="connsiteX15" fmla="*/ 5101304 w 6937013"/>
                <a:gd name="connsiteY15" fmla="*/ 466494 h 1038942"/>
                <a:gd name="connsiteX16" fmla="*/ 5750129 w 6937013"/>
                <a:gd name="connsiteY16" fmla="*/ 575439 h 1038942"/>
                <a:gd name="connsiteX17" fmla="*/ 6286799 w 6937013"/>
                <a:gd name="connsiteY17" fmla="*/ 531704 h 1038942"/>
                <a:gd name="connsiteX18" fmla="*/ 6729068 w 6937013"/>
                <a:gd name="connsiteY18" fmla="*/ 439801 h 1038942"/>
                <a:gd name="connsiteX19" fmla="*/ 6930835 w 6937013"/>
                <a:gd name="connsiteY19" fmla="*/ 506793 h 1038942"/>
                <a:gd name="connsiteX20" fmla="*/ 6777704 w 6937013"/>
                <a:gd name="connsiteY20" fmla="*/ 693257 h 1038942"/>
                <a:gd name="connsiteX0" fmla="*/ 6778920 w 6938229"/>
                <a:gd name="connsiteY0" fmla="*/ 693257 h 1038942"/>
                <a:gd name="connsiteX1" fmla="*/ 6236726 w 6938229"/>
                <a:gd name="connsiteY1" fmla="*/ 840902 h 1038942"/>
                <a:gd name="connsiteX2" fmla="*/ 5617600 w 6938229"/>
                <a:gd name="connsiteY2" fmla="*/ 805731 h 1038942"/>
                <a:gd name="connsiteX3" fmla="*/ 5073946 w 6938229"/>
                <a:gd name="connsiteY3" fmla="*/ 702421 h 1038942"/>
                <a:gd name="connsiteX4" fmla="*/ 4608805 w 6938229"/>
                <a:gd name="connsiteY4" fmla="*/ 1038901 h 1038942"/>
                <a:gd name="connsiteX5" fmla="*/ 4060540 w 6938229"/>
                <a:gd name="connsiteY5" fmla="*/ 508627 h 1038942"/>
                <a:gd name="connsiteX6" fmla="*/ 3519754 w 6938229"/>
                <a:gd name="connsiteY6" fmla="*/ 463309 h 1038942"/>
                <a:gd name="connsiteX7" fmla="*/ 2370817 w 6938229"/>
                <a:gd name="connsiteY7" fmla="*/ 718767 h 1038942"/>
                <a:gd name="connsiteX8" fmla="*/ 1408593 w 6938229"/>
                <a:gd name="connsiteY8" fmla="*/ 804030 h 1038942"/>
                <a:gd name="connsiteX9" fmla="*/ 1216 w 6938229"/>
                <a:gd name="connsiteY9" fmla="*/ 382784 h 1038942"/>
                <a:gd name="connsiteX10" fmla="*/ 1669044 w 6938229"/>
                <a:gd name="connsiteY10" fmla="*/ 390378 h 1038942"/>
                <a:gd name="connsiteX11" fmla="*/ 2460190 w 6938229"/>
                <a:gd name="connsiteY11" fmla="*/ 443269 h 1038942"/>
                <a:gd name="connsiteX12" fmla="*/ 3372196 w 6938229"/>
                <a:gd name="connsiteY12" fmla="*/ 253911 h 1038942"/>
                <a:gd name="connsiteX13" fmla="*/ 4100016 w 6938229"/>
                <a:gd name="connsiteY13" fmla="*/ 303356 h 1038942"/>
                <a:gd name="connsiteX14" fmla="*/ 4606648 w 6938229"/>
                <a:gd name="connsiteY14" fmla="*/ 43 h 1038942"/>
                <a:gd name="connsiteX15" fmla="*/ 5102520 w 6938229"/>
                <a:gd name="connsiteY15" fmla="*/ 466494 h 1038942"/>
                <a:gd name="connsiteX16" fmla="*/ 5751345 w 6938229"/>
                <a:gd name="connsiteY16" fmla="*/ 575439 h 1038942"/>
                <a:gd name="connsiteX17" fmla="*/ 6288015 w 6938229"/>
                <a:gd name="connsiteY17" fmla="*/ 531704 h 1038942"/>
                <a:gd name="connsiteX18" fmla="*/ 6730284 w 6938229"/>
                <a:gd name="connsiteY18" fmla="*/ 439801 h 1038942"/>
                <a:gd name="connsiteX19" fmla="*/ 6932051 w 6938229"/>
                <a:gd name="connsiteY19" fmla="*/ 506793 h 1038942"/>
                <a:gd name="connsiteX20" fmla="*/ 6778920 w 6938229"/>
                <a:gd name="connsiteY20" fmla="*/ 693257 h 1038942"/>
                <a:gd name="connsiteX0" fmla="*/ 6778920 w 6938229"/>
                <a:gd name="connsiteY0" fmla="*/ 693257 h 1038942"/>
                <a:gd name="connsiteX1" fmla="*/ 6236726 w 6938229"/>
                <a:gd name="connsiteY1" fmla="*/ 840902 h 1038942"/>
                <a:gd name="connsiteX2" fmla="*/ 5617600 w 6938229"/>
                <a:gd name="connsiteY2" fmla="*/ 805731 h 1038942"/>
                <a:gd name="connsiteX3" fmla="*/ 5073946 w 6938229"/>
                <a:gd name="connsiteY3" fmla="*/ 702421 h 1038942"/>
                <a:gd name="connsiteX4" fmla="*/ 4608805 w 6938229"/>
                <a:gd name="connsiteY4" fmla="*/ 1038901 h 1038942"/>
                <a:gd name="connsiteX5" fmla="*/ 4060540 w 6938229"/>
                <a:gd name="connsiteY5" fmla="*/ 508627 h 1038942"/>
                <a:gd name="connsiteX6" fmla="*/ 3519754 w 6938229"/>
                <a:gd name="connsiteY6" fmla="*/ 463309 h 1038942"/>
                <a:gd name="connsiteX7" fmla="*/ 2370817 w 6938229"/>
                <a:gd name="connsiteY7" fmla="*/ 718767 h 1038942"/>
                <a:gd name="connsiteX8" fmla="*/ 1408593 w 6938229"/>
                <a:gd name="connsiteY8" fmla="*/ 804030 h 1038942"/>
                <a:gd name="connsiteX9" fmla="*/ 1216 w 6938229"/>
                <a:gd name="connsiteY9" fmla="*/ 382784 h 1038942"/>
                <a:gd name="connsiteX10" fmla="*/ 1320362 w 6938229"/>
                <a:gd name="connsiteY10" fmla="*/ 497117 h 1038942"/>
                <a:gd name="connsiteX11" fmla="*/ 2460190 w 6938229"/>
                <a:gd name="connsiteY11" fmla="*/ 443269 h 1038942"/>
                <a:gd name="connsiteX12" fmla="*/ 3372196 w 6938229"/>
                <a:gd name="connsiteY12" fmla="*/ 253911 h 1038942"/>
                <a:gd name="connsiteX13" fmla="*/ 4100016 w 6938229"/>
                <a:gd name="connsiteY13" fmla="*/ 303356 h 1038942"/>
                <a:gd name="connsiteX14" fmla="*/ 4606648 w 6938229"/>
                <a:gd name="connsiteY14" fmla="*/ 43 h 1038942"/>
                <a:gd name="connsiteX15" fmla="*/ 5102520 w 6938229"/>
                <a:gd name="connsiteY15" fmla="*/ 466494 h 1038942"/>
                <a:gd name="connsiteX16" fmla="*/ 5751345 w 6938229"/>
                <a:gd name="connsiteY16" fmla="*/ 575439 h 1038942"/>
                <a:gd name="connsiteX17" fmla="*/ 6288015 w 6938229"/>
                <a:gd name="connsiteY17" fmla="*/ 531704 h 1038942"/>
                <a:gd name="connsiteX18" fmla="*/ 6730284 w 6938229"/>
                <a:gd name="connsiteY18" fmla="*/ 439801 h 1038942"/>
                <a:gd name="connsiteX19" fmla="*/ 6932051 w 6938229"/>
                <a:gd name="connsiteY19" fmla="*/ 506793 h 1038942"/>
                <a:gd name="connsiteX20" fmla="*/ 6778920 w 6938229"/>
                <a:gd name="connsiteY20" fmla="*/ 693257 h 1038942"/>
                <a:gd name="connsiteX0" fmla="*/ 6778920 w 6938229"/>
                <a:gd name="connsiteY0" fmla="*/ 693257 h 1038942"/>
                <a:gd name="connsiteX1" fmla="*/ 6236726 w 6938229"/>
                <a:gd name="connsiteY1" fmla="*/ 840902 h 1038942"/>
                <a:gd name="connsiteX2" fmla="*/ 5617600 w 6938229"/>
                <a:gd name="connsiteY2" fmla="*/ 805731 h 1038942"/>
                <a:gd name="connsiteX3" fmla="*/ 5073946 w 6938229"/>
                <a:gd name="connsiteY3" fmla="*/ 702421 h 1038942"/>
                <a:gd name="connsiteX4" fmla="*/ 4608805 w 6938229"/>
                <a:gd name="connsiteY4" fmla="*/ 1038901 h 1038942"/>
                <a:gd name="connsiteX5" fmla="*/ 4060540 w 6938229"/>
                <a:gd name="connsiteY5" fmla="*/ 508627 h 1038942"/>
                <a:gd name="connsiteX6" fmla="*/ 3519754 w 6938229"/>
                <a:gd name="connsiteY6" fmla="*/ 463309 h 1038942"/>
                <a:gd name="connsiteX7" fmla="*/ 2370817 w 6938229"/>
                <a:gd name="connsiteY7" fmla="*/ 718767 h 1038942"/>
                <a:gd name="connsiteX8" fmla="*/ 1408593 w 6938229"/>
                <a:gd name="connsiteY8" fmla="*/ 804030 h 1038942"/>
                <a:gd name="connsiteX9" fmla="*/ 1216 w 6938229"/>
                <a:gd name="connsiteY9" fmla="*/ 382784 h 1038942"/>
                <a:gd name="connsiteX10" fmla="*/ 1320362 w 6938229"/>
                <a:gd name="connsiteY10" fmla="*/ 497117 h 1038942"/>
                <a:gd name="connsiteX11" fmla="*/ 2460190 w 6938229"/>
                <a:gd name="connsiteY11" fmla="*/ 443269 h 1038942"/>
                <a:gd name="connsiteX12" fmla="*/ 3372196 w 6938229"/>
                <a:gd name="connsiteY12" fmla="*/ 253911 h 1038942"/>
                <a:gd name="connsiteX13" fmla="*/ 4100016 w 6938229"/>
                <a:gd name="connsiteY13" fmla="*/ 303356 h 1038942"/>
                <a:gd name="connsiteX14" fmla="*/ 4606648 w 6938229"/>
                <a:gd name="connsiteY14" fmla="*/ 43 h 1038942"/>
                <a:gd name="connsiteX15" fmla="*/ 5102520 w 6938229"/>
                <a:gd name="connsiteY15" fmla="*/ 466494 h 1038942"/>
                <a:gd name="connsiteX16" fmla="*/ 5751345 w 6938229"/>
                <a:gd name="connsiteY16" fmla="*/ 575439 h 1038942"/>
                <a:gd name="connsiteX17" fmla="*/ 6288015 w 6938229"/>
                <a:gd name="connsiteY17" fmla="*/ 531704 h 1038942"/>
                <a:gd name="connsiteX18" fmla="*/ 6730284 w 6938229"/>
                <a:gd name="connsiteY18" fmla="*/ 439801 h 1038942"/>
                <a:gd name="connsiteX19" fmla="*/ 6932051 w 6938229"/>
                <a:gd name="connsiteY19" fmla="*/ 506793 h 1038942"/>
                <a:gd name="connsiteX20" fmla="*/ 6778920 w 6938229"/>
                <a:gd name="connsiteY20" fmla="*/ 693257 h 1038942"/>
                <a:gd name="connsiteX0" fmla="*/ 6778920 w 6938229"/>
                <a:gd name="connsiteY0" fmla="*/ 693257 h 1038942"/>
                <a:gd name="connsiteX1" fmla="*/ 6236726 w 6938229"/>
                <a:gd name="connsiteY1" fmla="*/ 840902 h 1038942"/>
                <a:gd name="connsiteX2" fmla="*/ 5617600 w 6938229"/>
                <a:gd name="connsiteY2" fmla="*/ 805731 h 1038942"/>
                <a:gd name="connsiteX3" fmla="*/ 5073946 w 6938229"/>
                <a:gd name="connsiteY3" fmla="*/ 702421 h 1038942"/>
                <a:gd name="connsiteX4" fmla="*/ 4608805 w 6938229"/>
                <a:gd name="connsiteY4" fmla="*/ 1038901 h 1038942"/>
                <a:gd name="connsiteX5" fmla="*/ 4060540 w 6938229"/>
                <a:gd name="connsiteY5" fmla="*/ 508627 h 1038942"/>
                <a:gd name="connsiteX6" fmla="*/ 3519754 w 6938229"/>
                <a:gd name="connsiteY6" fmla="*/ 463309 h 1038942"/>
                <a:gd name="connsiteX7" fmla="*/ 2370817 w 6938229"/>
                <a:gd name="connsiteY7" fmla="*/ 718767 h 1038942"/>
                <a:gd name="connsiteX8" fmla="*/ 1408593 w 6938229"/>
                <a:gd name="connsiteY8" fmla="*/ 804030 h 1038942"/>
                <a:gd name="connsiteX9" fmla="*/ 1216 w 6938229"/>
                <a:gd name="connsiteY9" fmla="*/ 382784 h 1038942"/>
                <a:gd name="connsiteX10" fmla="*/ 1320362 w 6938229"/>
                <a:gd name="connsiteY10" fmla="*/ 497117 h 1038942"/>
                <a:gd name="connsiteX11" fmla="*/ 2460190 w 6938229"/>
                <a:gd name="connsiteY11" fmla="*/ 443269 h 1038942"/>
                <a:gd name="connsiteX12" fmla="*/ 3372196 w 6938229"/>
                <a:gd name="connsiteY12" fmla="*/ 253911 h 1038942"/>
                <a:gd name="connsiteX13" fmla="*/ 4100016 w 6938229"/>
                <a:gd name="connsiteY13" fmla="*/ 303356 h 1038942"/>
                <a:gd name="connsiteX14" fmla="*/ 4606648 w 6938229"/>
                <a:gd name="connsiteY14" fmla="*/ 43 h 1038942"/>
                <a:gd name="connsiteX15" fmla="*/ 5102520 w 6938229"/>
                <a:gd name="connsiteY15" fmla="*/ 466494 h 1038942"/>
                <a:gd name="connsiteX16" fmla="*/ 5751345 w 6938229"/>
                <a:gd name="connsiteY16" fmla="*/ 575439 h 1038942"/>
                <a:gd name="connsiteX17" fmla="*/ 6288015 w 6938229"/>
                <a:gd name="connsiteY17" fmla="*/ 531704 h 1038942"/>
                <a:gd name="connsiteX18" fmla="*/ 6730284 w 6938229"/>
                <a:gd name="connsiteY18" fmla="*/ 439801 h 1038942"/>
                <a:gd name="connsiteX19" fmla="*/ 6932051 w 6938229"/>
                <a:gd name="connsiteY19" fmla="*/ 506793 h 1038942"/>
                <a:gd name="connsiteX20" fmla="*/ 6778920 w 6938229"/>
                <a:gd name="connsiteY20" fmla="*/ 693257 h 1038942"/>
                <a:gd name="connsiteX0" fmla="*/ 6778920 w 6938229"/>
                <a:gd name="connsiteY0" fmla="*/ 693257 h 1038942"/>
                <a:gd name="connsiteX1" fmla="*/ 6236726 w 6938229"/>
                <a:gd name="connsiteY1" fmla="*/ 840902 h 1038942"/>
                <a:gd name="connsiteX2" fmla="*/ 5617600 w 6938229"/>
                <a:gd name="connsiteY2" fmla="*/ 805731 h 1038942"/>
                <a:gd name="connsiteX3" fmla="*/ 5073946 w 6938229"/>
                <a:gd name="connsiteY3" fmla="*/ 702421 h 1038942"/>
                <a:gd name="connsiteX4" fmla="*/ 4608805 w 6938229"/>
                <a:gd name="connsiteY4" fmla="*/ 1038901 h 1038942"/>
                <a:gd name="connsiteX5" fmla="*/ 4060540 w 6938229"/>
                <a:gd name="connsiteY5" fmla="*/ 508627 h 1038942"/>
                <a:gd name="connsiteX6" fmla="*/ 3519754 w 6938229"/>
                <a:gd name="connsiteY6" fmla="*/ 463309 h 1038942"/>
                <a:gd name="connsiteX7" fmla="*/ 2370817 w 6938229"/>
                <a:gd name="connsiteY7" fmla="*/ 718767 h 1038942"/>
                <a:gd name="connsiteX8" fmla="*/ 1408593 w 6938229"/>
                <a:gd name="connsiteY8" fmla="*/ 804030 h 1038942"/>
                <a:gd name="connsiteX9" fmla="*/ 1216 w 6938229"/>
                <a:gd name="connsiteY9" fmla="*/ 382784 h 1038942"/>
                <a:gd name="connsiteX10" fmla="*/ 1327478 w 6938229"/>
                <a:gd name="connsiteY10" fmla="*/ 543371 h 1038942"/>
                <a:gd name="connsiteX11" fmla="*/ 2460190 w 6938229"/>
                <a:gd name="connsiteY11" fmla="*/ 443269 h 1038942"/>
                <a:gd name="connsiteX12" fmla="*/ 3372196 w 6938229"/>
                <a:gd name="connsiteY12" fmla="*/ 253911 h 1038942"/>
                <a:gd name="connsiteX13" fmla="*/ 4100016 w 6938229"/>
                <a:gd name="connsiteY13" fmla="*/ 303356 h 1038942"/>
                <a:gd name="connsiteX14" fmla="*/ 4606648 w 6938229"/>
                <a:gd name="connsiteY14" fmla="*/ 43 h 1038942"/>
                <a:gd name="connsiteX15" fmla="*/ 5102520 w 6938229"/>
                <a:gd name="connsiteY15" fmla="*/ 466494 h 1038942"/>
                <a:gd name="connsiteX16" fmla="*/ 5751345 w 6938229"/>
                <a:gd name="connsiteY16" fmla="*/ 575439 h 1038942"/>
                <a:gd name="connsiteX17" fmla="*/ 6288015 w 6938229"/>
                <a:gd name="connsiteY17" fmla="*/ 531704 h 1038942"/>
                <a:gd name="connsiteX18" fmla="*/ 6730284 w 6938229"/>
                <a:gd name="connsiteY18" fmla="*/ 439801 h 1038942"/>
                <a:gd name="connsiteX19" fmla="*/ 6932051 w 6938229"/>
                <a:gd name="connsiteY19" fmla="*/ 506793 h 1038942"/>
                <a:gd name="connsiteX20" fmla="*/ 6778920 w 6938229"/>
                <a:gd name="connsiteY20" fmla="*/ 693257 h 1038942"/>
                <a:gd name="connsiteX0" fmla="*/ 6778920 w 6938229"/>
                <a:gd name="connsiteY0" fmla="*/ 693257 h 1038942"/>
                <a:gd name="connsiteX1" fmla="*/ 6236726 w 6938229"/>
                <a:gd name="connsiteY1" fmla="*/ 840902 h 1038942"/>
                <a:gd name="connsiteX2" fmla="*/ 5617600 w 6938229"/>
                <a:gd name="connsiteY2" fmla="*/ 805731 h 1038942"/>
                <a:gd name="connsiteX3" fmla="*/ 5073946 w 6938229"/>
                <a:gd name="connsiteY3" fmla="*/ 702421 h 1038942"/>
                <a:gd name="connsiteX4" fmla="*/ 4608805 w 6938229"/>
                <a:gd name="connsiteY4" fmla="*/ 1038901 h 1038942"/>
                <a:gd name="connsiteX5" fmla="*/ 4060540 w 6938229"/>
                <a:gd name="connsiteY5" fmla="*/ 508627 h 1038942"/>
                <a:gd name="connsiteX6" fmla="*/ 3519754 w 6938229"/>
                <a:gd name="connsiteY6" fmla="*/ 463309 h 1038942"/>
                <a:gd name="connsiteX7" fmla="*/ 2370817 w 6938229"/>
                <a:gd name="connsiteY7" fmla="*/ 718767 h 1038942"/>
                <a:gd name="connsiteX8" fmla="*/ 1408593 w 6938229"/>
                <a:gd name="connsiteY8" fmla="*/ 804030 h 1038942"/>
                <a:gd name="connsiteX9" fmla="*/ 1216 w 6938229"/>
                <a:gd name="connsiteY9" fmla="*/ 382784 h 1038942"/>
                <a:gd name="connsiteX10" fmla="*/ 1363058 w 6938229"/>
                <a:gd name="connsiteY10" fmla="*/ 610972 h 1038942"/>
                <a:gd name="connsiteX11" fmla="*/ 2460190 w 6938229"/>
                <a:gd name="connsiteY11" fmla="*/ 443269 h 1038942"/>
                <a:gd name="connsiteX12" fmla="*/ 3372196 w 6938229"/>
                <a:gd name="connsiteY12" fmla="*/ 253911 h 1038942"/>
                <a:gd name="connsiteX13" fmla="*/ 4100016 w 6938229"/>
                <a:gd name="connsiteY13" fmla="*/ 303356 h 1038942"/>
                <a:gd name="connsiteX14" fmla="*/ 4606648 w 6938229"/>
                <a:gd name="connsiteY14" fmla="*/ 43 h 1038942"/>
                <a:gd name="connsiteX15" fmla="*/ 5102520 w 6938229"/>
                <a:gd name="connsiteY15" fmla="*/ 466494 h 1038942"/>
                <a:gd name="connsiteX16" fmla="*/ 5751345 w 6938229"/>
                <a:gd name="connsiteY16" fmla="*/ 575439 h 1038942"/>
                <a:gd name="connsiteX17" fmla="*/ 6288015 w 6938229"/>
                <a:gd name="connsiteY17" fmla="*/ 531704 h 1038942"/>
                <a:gd name="connsiteX18" fmla="*/ 6730284 w 6938229"/>
                <a:gd name="connsiteY18" fmla="*/ 439801 h 1038942"/>
                <a:gd name="connsiteX19" fmla="*/ 6932051 w 6938229"/>
                <a:gd name="connsiteY19" fmla="*/ 506793 h 1038942"/>
                <a:gd name="connsiteX20" fmla="*/ 6778920 w 6938229"/>
                <a:gd name="connsiteY20" fmla="*/ 693257 h 1038942"/>
                <a:gd name="connsiteX0" fmla="*/ 6778920 w 6938229"/>
                <a:gd name="connsiteY0" fmla="*/ 693257 h 1038942"/>
                <a:gd name="connsiteX1" fmla="*/ 6236726 w 6938229"/>
                <a:gd name="connsiteY1" fmla="*/ 840902 h 1038942"/>
                <a:gd name="connsiteX2" fmla="*/ 5617600 w 6938229"/>
                <a:gd name="connsiteY2" fmla="*/ 805731 h 1038942"/>
                <a:gd name="connsiteX3" fmla="*/ 5073946 w 6938229"/>
                <a:gd name="connsiteY3" fmla="*/ 702421 h 1038942"/>
                <a:gd name="connsiteX4" fmla="*/ 4608805 w 6938229"/>
                <a:gd name="connsiteY4" fmla="*/ 1038901 h 1038942"/>
                <a:gd name="connsiteX5" fmla="*/ 4060540 w 6938229"/>
                <a:gd name="connsiteY5" fmla="*/ 508627 h 1038942"/>
                <a:gd name="connsiteX6" fmla="*/ 3519754 w 6938229"/>
                <a:gd name="connsiteY6" fmla="*/ 463309 h 1038942"/>
                <a:gd name="connsiteX7" fmla="*/ 2370817 w 6938229"/>
                <a:gd name="connsiteY7" fmla="*/ 718767 h 1038942"/>
                <a:gd name="connsiteX8" fmla="*/ 1408593 w 6938229"/>
                <a:gd name="connsiteY8" fmla="*/ 804030 h 1038942"/>
                <a:gd name="connsiteX9" fmla="*/ 1216 w 6938229"/>
                <a:gd name="connsiteY9" fmla="*/ 382784 h 1038942"/>
                <a:gd name="connsiteX10" fmla="*/ 1363058 w 6938229"/>
                <a:gd name="connsiteY10" fmla="*/ 610972 h 1038942"/>
                <a:gd name="connsiteX11" fmla="*/ 2460190 w 6938229"/>
                <a:gd name="connsiteY11" fmla="*/ 443269 h 1038942"/>
                <a:gd name="connsiteX12" fmla="*/ 3372196 w 6938229"/>
                <a:gd name="connsiteY12" fmla="*/ 253911 h 1038942"/>
                <a:gd name="connsiteX13" fmla="*/ 4100016 w 6938229"/>
                <a:gd name="connsiteY13" fmla="*/ 303356 h 1038942"/>
                <a:gd name="connsiteX14" fmla="*/ 4606648 w 6938229"/>
                <a:gd name="connsiteY14" fmla="*/ 43 h 1038942"/>
                <a:gd name="connsiteX15" fmla="*/ 5102520 w 6938229"/>
                <a:gd name="connsiteY15" fmla="*/ 466494 h 1038942"/>
                <a:gd name="connsiteX16" fmla="*/ 5751345 w 6938229"/>
                <a:gd name="connsiteY16" fmla="*/ 575439 h 1038942"/>
                <a:gd name="connsiteX17" fmla="*/ 6288015 w 6938229"/>
                <a:gd name="connsiteY17" fmla="*/ 531704 h 1038942"/>
                <a:gd name="connsiteX18" fmla="*/ 6730284 w 6938229"/>
                <a:gd name="connsiteY18" fmla="*/ 439801 h 1038942"/>
                <a:gd name="connsiteX19" fmla="*/ 6932051 w 6938229"/>
                <a:gd name="connsiteY19" fmla="*/ 506793 h 1038942"/>
                <a:gd name="connsiteX20" fmla="*/ 6778920 w 6938229"/>
                <a:gd name="connsiteY20" fmla="*/ 693257 h 1038942"/>
                <a:gd name="connsiteX0" fmla="*/ 6778920 w 6938229"/>
                <a:gd name="connsiteY0" fmla="*/ 693257 h 1038942"/>
                <a:gd name="connsiteX1" fmla="*/ 6236726 w 6938229"/>
                <a:gd name="connsiteY1" fmla="*/ 840902 h 1038942"/>
                <a:gd name="connsiteX2" fmla="*/ 5617600 w 6938229"/>
                <a:gd name="connsiteY2" fmla="*/ 805731 h 1038942"/>
                <a:gd name="connsiteX3" fmla="*/ 5073946 w 6938229"/>
                <a:gd name="connsiteY3" fmla="*/ 702421 h 1038942"/>
                <a:gd name="connsiteX4" fmla="*/ 4608805 w 6938229"/>
                <a:gd name="connsiteY4" fmla="*/ 1038901 h 1038942"/>
                <a:gd name="connsiteX5" fmla="*/ 4060540 w 6938229"/>
                <a:gd name="connsiteY5" fmla="*/ 508627 h 1038942"/>
                <a:gd name="connsiteX6" fmla="*/ 3519754 w 6938229"/>
                <a:gd name="connsiteY6" fmla="*/ 463309 h 1038942"/>
                <a:gd name="connsiteX7" fmla="*/ 2370817 w 6938229"/>
                <a:gd name="connsiteY7" fmla="*/ 718767 h 1038942"/>
                <a:gd name="connsiteX8" fmla="*/ 1408593 w 6938229"/>
                <a:gd name="connsiteY8" fmla="*/ 804030 h 1038942"/>
                <a:gd name="connsiteX9" fmla="*/ 1216 w 6938229"/>
                <a:gd name="connsiteY9" fmla="*/ 382784 h 1038942"/>
                <a:gd name="connsiteX10" fmla="*/ 1366616 w 6938229"/>
                <a:gd name="connsiteY10" fmla="*/ 578951 h 1038942"/>
                <a:gd name="connsiteX11" fmla="*/ 2460190 w 6938229"/>
                <a:gd name="connsiteY11" fmla="*/ 443269 h 1038942"/>
                <a:gd name="connsiteX12" fmla="*/ 3372196 w 6938229"/>
                <a:gd name="connsiteY12" fmla="*/ 253911 h 1038942"/>
                <a:gd name="connsiteX13" fmla="*/ 4100016 w 6938229"/>
                <a:gd name="connsiteY13" fmla="*/ 303356 h 1038942"/>
                <a:gd name="connsiteX14" fmla="*/ 4606648 w 6938229"/>
                <a:gd name="connsiteY14" fmla="*/ 43 h 1038942"/>
                <a:gd name="connsiteX15" fmla="*/ 5102520 w 6938229"/>
                <a:gd name="connsiteY15" fmla="*/ 466494 h 1038942"/>
                <a:gd name="connsiteX16" fmla="*/ 5751345 w 6938229"/>
                <a:gd name="connsiteY16" fmla="*/ 575439 h 1038942"/>
                <a:gd name="connsiteX17" fmla="*/ 6288015 w 6938229"/>
                <a:gd name="connsiteY17" fmla="*/ 531704 h 1038942"/>
                <a:gd name="connsiteX18" fmla="*/ 6730284 w 6938229"/>
                <a:gd name="connsiteY18" fmla="*/ 439801 h 1038942"/>
                <a:gd name="connsiteX19" fmla="*/ 6932051 w 6938229"/>
                <a:gd name="connsiteY19" fmla="*/ 506793 h 1038942"/>
                <a:gd name="connsiteX20" fmla="*/ 6778920 w 6938229"/>
                <a:gd name="connsiteY20" fmla="*/ 693257 h 1038942"/>
                <a:gd name="connsiteX0" fmla="*/ 6778920 w 6938229"/>
                <a:gd name="connsiteY0" fmla="*/ 693257 h 1038942"/>
                <a:gd name="connsiteX1" fmla="*/ 6236726 w 6938229"/>
                <a:gd name="connsiteY1" fmla="*/ 840902 h 1038942"/>
                <a:gd name="connsiteX2" fmla="*/ 5617600 w 6938229"/>
                <a:gd name="connsiteY2" fmla="*/ 805731 h 1038942"/>
                <a:gd name="connsiteX3" fmla="*/ 5073946 w 6938229"/>
                <a:gd name="connsiteY3" fmla="*/ 702421 h 1038942"/>
                <a:gd name="connsiteX4" fmla="*/ 4608805 w 6938229"/>
                <a:gd name="connsiteY4" fmla="*/ 1038901 h 1038942"/>
                <a:gd name="connsiteX5" fmla="*/ 4060540 w 6938229"/>
                <a:gd name="connsiteY5" fmla="*/ 508627 h 1038942"/>
                <a:gd name="connsiteX6" fmla="*/ 3519754 w 6938229"/>
                <a:gd name="connsiteY6" fmla="*/ 463309 h 1038942"/>
                <a:gd name="connsiteX7" fmla="*/ 2370817 w 6938229"/>
                <a:gd name="connsiteY7" fmla="*/ 718767 h 1038942"/>
                <a:gd name="connsiteX8" fmla="*/ 1408593 w 6938229"/>
                <a:gd name="connsiteY8" fmla="*/ 804030 h 1038942"/>
                <a:gd name="connsiteX9" fmla="*/ 1216 w 6938229"/>
                <a:gd name="connsiteY9" fmla="*/ 382784 h 1038942"/>
                <a:gd name="connsiteX10" fmla="*/ 1366616 w 6938229"/>
                <a:gd name="connsiteY10" fmla="*/ 578951 h 1038942"/>
                <a:gd name="connsiteX11" fmla="*/ 2460190 w 6938229"/>
                <a:gd name="connsiteY11" fmla="*/ 443269 h 1038942"/>
                <a:gd name="connsiteX12" fmla="*/ 3372196 w 6938229"/>
                <a:gd name="connsiteY12" fmla="*/ 253911 h 1038942"/>
                <a:gd name="connsiteX13" fmla="*/ 4100016 w 6938229"/>
                <a:gd name="connsiteY13" fmla="*/ 303356 h 1038942"/>
                <a:gd name="connsiteX14" fmla="*/ 4606648 w 6938229"/>
                <a:gd name="connsiteY14" fmla="*/ 43 h 1038942"/>
                <a:gd name="connsiteX15" fmla="*/ 5102520 w 6938229"/>
                <a:gd name="connsiteY15" fmla="*/ 466494 h 1038942"/>
                <a:gd name="connsiteX16" fmla="*/ 5751345 w 6938229"/>
                <a:gd name="connsiteY16" fmla="*/ 575439 h 1038942"/>
                <a:gd name="connsiteX17" fmla="*/ 6288015 w 6938229"/>
                <a:gd name="connsiteY17" fmla="*/ 531704 h 1038942"/>
                <a:gd name="connsiteX18" fmla="*/ 6730284 w 6938229"/>
                <a:gd name="connsiteY18" fmla="*/ 439801 h 1038942"/>
                <a:gd name="connsiteX19" fmla="*/ 6932051 w 6938229"/>
                <a:gd name="connsiteY19" fmla="*/ 506793 h 1038942"/>
                <a:gd name="connsiteX20" fmla="*/ 6778920 w 6938229"/>
                <a:gd name="connsiteY20" fmla="*/ 693257 h 1038942"/>
                <a:gd name="connsiteX0" fmla="*/ 6778920 w 6938229"/>
                <a:gd name="connsiteY0" fmla="*/ 693257 h 1038942"/>
                <a:gd name="connsiteX1" fmla="*/ 6236726 w 6938229"/>
                <a:gd name="connsiteY1" fmla="*/ 840902 h 1038942"/>
                <a:gd name="connsiteX2" fmla="*/ 5617600 w 6938229"/>
                <a:gd name="connsiteY2" fmla="*/ 805731 h 1038942"/>
                <a:gd name="connsiteX3" fmla="*/ 5073946 w 6938229"/>
                <a:gd name="connsiteY3" fmla="*/ 702421 h 1038942"/>
                <a:gd name="connsiteX4" fmla="*/ 4608805 w 6938229"/>
                <a:gd name="connsiteY4" fmla="*/ 1038901 h 1038942"/>
                <a:gd name="connsiteX5" fmla="*/ 4060540 w 6938229"/>
                <a:gd name="connsiteY5" fmla="*/ 508627 h 1038942"/>
                <a:gd name="connsiteX6" fmla="*/ 3519754 w 6938229"/>
                <a:gd name="connsiteY6" fmla="*/ 463309 h 1038942"/>
                <a:gd name="connsiteX7" fmla="*/ 2370817 w 6938229"/>
                <a:gd name="connsiteY7" fmla="*/ 718767 h 1038942"/>
                <a:gd name="connsiteX8" fmla="*/ 1408593 w 6938229"/>
                <a:gd name="connsiteY8" fmla="*/ 804030 h 1038942"/>
                <a:gd name="connsiteX9" fmla="*/ 1216 w 6938229"/>
                <a:gd name="connsiteY9" fmla="*/ 382784 h 1038942"/>
                <a:gd name="connsiteX10" fmla="*/ 1366616 w 6938229"/>
                <a:gd name="connsiteY10" fmla="*/ 578951 h 1038942"/>
                <a:gd name="connsiteX11" fmla="*/ 2460190 w 6938229"/>
                <a:gd name="connsiteY11" fmla="*/ 443269 h 1038942"/>
                <a:gd name="connsiteX12" fmla="*/ 3372196 w 6938229"/>
                <a:gd name="connsiteY12" fmla="*/ 253911 h 1038942"/>
                <a:gd name="connsiteX13" fmla="*/ 4100016 w 6938229"/>
                <a:gd name="connsiteY13" fmla="*/ 303356 h 1038942"/>
                <a:gd name="connsiteX14" fmla="*/ 4606648 w 6938229"/>
                <a:gd name="connsiteY14" fmla="*/ 43 h 1038942"/>
                <a:gd name="connsiteX15" fmla="*/ 5102520 w 6938229"/>
                <a:gd name="connsiteY15" fmla="*/ 466494 h 1038942"/>
                <a:gd name="connsiteX16" fmla="*/ 5751345 w 6938229"/>
                <a:gd name="connsiteY16" fmla="*/ 575439 h 1038942"/>
                <a:gd name="connsiteX17" fmla="*/ 6288015 w 6938229"/>
                <a:gd name="connsiteY17" fmla="*/ 531704 h 1038942"/>
                <a:gd name="connsiteX18" fmla="*/ 6730284 w 6938229"/>
                <a:gd name="connsiteY18" fmla="*/ 439801 h 1038942"/>
                <a:gd name="connsiteX19" fmla="*/ 6932051 w 6938229"/>
                <a:gd name="connsiteY19" fmla="*/ 506793 h 1038942"/>
                <a:gd name="connsiteX20" fmla="*/ 6778920 w 6938229"/>
                <a:gd name="connsiteY20" fmla="*/ 693257 h 1038942"/>
                <a:gd name="connsiteX0" fmla="*/ 6778928 w 6938237"/>
                <a:gd name="connsiteY0" fmla="*/ 693257 h 1038942"/>
                <a:gd name="connsiteX1" fmla="*/ 6236734 w 6938237"/>
                <a:gd name="connsiteY1" fmla="*/ 840902 h 1038942"/>
                <a:gd name="connsiteX2" fmla="*/ 5617608 w 6938237"/>
                <a:gd name="connsiteY2" fmla="*/ 805731 h 1038942"/>
                <a:gd name="connsiteX3" fmla="*/ 5073954 w 6938237"/>
                <a:gd name="connsiteY3" fmla="*/ 702421 h 1038942"/>
                <a:gd name="connsiteX4" fmla="*/ 4608813 w 6938237"/>
                <a:gd name="connsiteY4" fmla="*/ 1038901 h 1038942"/>
                <a:gd name="connsiteX5" fmla="*/ 4060548 w 6938237"/>
                <a:gd name="connsiteY5" fmla="*/ 508627 h 1038942"/>
                <a:gd name="connsiteX6" fmla="*/ 3519762 w 6938237"/>
                <a:gd name="connsiteY6" fmla="*/ 463309 h 1038942"/>
                <a:gd name="connsiteX7" fmla="*/ 2370825 w 6938237"/>
                <a:gd name="connsiteY7" fmla="*/ 718767 h 1038942"/>
                <a:gd name="connsiteX8" fmla="*/ 1408601 w 6938237"/>
                <a:gd name="connsiteY8" fmla="*/ 804030 h 1038942"/>
                <a:gd name="connsiteX9" fmla="*/ 1224 w 6938237"/>
                <a:gd name="connsiteY9" fmla="*/ 382784 h 1038942"/>
                <a:gd name="connsiteX10" fmla="*/ 1366624 w 6938237"/>
                <a:gd name="connsiteY10" fmla="*/ 578951 h 1038942"/>
                <a:gd name="connsiteX11" fmla="*/ 2460198 w 6938237"/>
                <a:gd name="connsiteY11" fmla="*/ 443269 h 1038942"/>
                <a:gd name="connsiteX12" fmla="*/ 3372204 w 6938237"/>
                <a:gd name="connsiteY12" fmla="*/ 253911 h 1038942"/>
                <a:gd name="connsiteX13" fmla="*/ 4100024 w 6938237"/>
                <a:gd name="connsiteY13" fmla="*/ 303356 h 1038942"/>
                <a:gd name="connsiteX14" fmla="*/ 4606656 w 6938237"/>
                <a:gd name="connsiteY14" fmla="*/ 43 h 1038942"/>
                <a:gd name="connsiteX15" fmla="*/ 5102528 w 6938237"/>
                <a:gd name="connsiteY15" fmla="*/ 466494 h 1038942"/>
                <a:gd name="connsiteX16" fmla="*/ 5751353 w 6938237"/>
                <a:gd name="connsiteY16" fmla="*/ 575439 h 1038942"/>
                <a:gd name="connsiteX17" fmla="*/ 6288023 w 6938237"/>
                <a:gd name="connsiteY17" fmla="*/ 531704 h 1038942"/>
                <a:gd name="connsiteX18" fmla="*/ 6730292 w 6938237"/>
                <a:gd name="connsiteY18" fmla="*/ 439801 h 1038942"/>
                <a:gd name="connsiteX19" fmla="*/ 6932059 w 6938237"/>
                <a:gd name="connsiteY19" fmla="*/ 506793 h 1038942"/>
                <a:gd name="connsiteX20" fmla="*/ 6778928 w 6938237"/>
                <a:gd name="connsiteY20" fmla="*/ 693257 h 1038942"/>
                <a:gd name="connsiteX0" fmla="*/ 6880149 w 7039458"/>
                <a:gd name="connsiteY0" fmla="*/ 693257 h 1038942"/>
                <a:gd name="connsiteX1" fmla="*/ 6337955 w 7039458"/>
                <a:gd name="connsiteY1" fmla="*/ 840902 h 1038942"/>
                <a:gd name="connsiteX2" fmla="*/ 5718829 w 7039458"/>
                <a:gd name="connsiteY2" fmla="*/ 805731 h 1038942"/>
                <a:gd name="connsiteX3" fmla="*/ 5175175 w 7039458"/>
                <a:gd name="connsiteY3" fmla="*/ 702421 h 1038942"/>
                <a:gd name="connsiteX4" fmla="*/ 4710034 w 7039458"/>
                <a:gd name="connsiteY4" fmla="*/ 1038901 h 1038942"/>
                <a:gd name="connsiteX5" fmla="*/ 4161769 w 7039458"/>
                <a:gd name="connsiteY5" fmla="*/ 508627 h 1038942"/>
                <a:gd name="connsiteX6" fmla="*/ 3620983 w 7039458"/>
                <a:gd name="connsiteY6" fmla="*/ 463309 h 1038942"/>
                <a:gd name="connsiteX7" fmla="*/ 2472046 w 7039458"/>
                <a:gd name="connsiteY7" fmla="*/ 718767 h 1038942"/>
                <a:gd name="connsiteX8" fmla="*/ 1509822 w 7039458"/>
                <a:gd name="connsiteY8" fmla="*/ 804030 h 1038942"/>
                <a:gd name="connsiteX9" fmla="*/ 102445 w 7039458"/>
                <a:gd name="connsiteY9" fmla="*/ 382784 h 1038942"/>
                <a:gd name="connsiteX10" fmla="*/ 259871 w 7039458"/>
                <a:gd name="connsiteY10" fmla="*/ 367033 h 1038942"/>
                <a:gd name="connsiteX11" fmla="*/ 1467845 w 7039458"/>
                <a:gd name="connsiteY11" fmla="*/ 578951 h 1038942"/>
                <a:gd name="connsiteX12" fmla="*/ 2561419 w 7039458"/>
                <a:gd name="connsiteY12" fmla="*/ 443269 h 1038942"/>
                <a:gd name="connsiteX13" fmla="*/ 3473425 w 7039458"/>
                <a:gd name="connsiteY13" fmla="*/ 253911 h 1038942"/>
                <a:gd name="connsiteX14" fmla="*/ 4201245 w 7039458"/>
                <a:gd name="connsiteY14" fmla="*/ 303356 h 1038942"/>
                <a:gd name="connsiteX15" fmla="*/ 4707877 w 7039458"/>
                <a:gd name="connsiteY15" fmla="*/ 43 h 1038942"/>
                <a:gd name="connsiteX16" fmla="*/ 5203749 w 7039458"/>
                <a:gd name="connsiteY16" fmla="*/ 466494 h 1038942"/>
                <a:gd name="connsiteX17" fmla="*/ 5852574 w 7039458"/>
                <a:gd name="connsiteY17" fmla="*/ 575439 h 1038942"/>
                <a:gd name="connsiteX18" fmla="*/ 6389244 w 7039458"/>
                <a:gd name="connsiteY18" fmla="*/ 531704 h 1038942"/>
                <a:gd name="connsiteX19" fmla="*/ 6831513 w 7039458"/>
                <a:gd name="connsiteY19" fmla="*/ 439801 h 1038942"/>
                <a:gd name="connsiteX20" fmla="*/ 7033280 w 7039458"/>
                <a:gd name="connsiteY20" fmla="*/ 506793 h 1038942"/>
                <a:gd name="connsiteX21" fmla="*/ 6880149 w 7039458"/>
                <a:gd name="connsiteY21" fmla="*/ 693257 h 1038942"/>
                <a:gd name="connsiteX0" fmla="*/ 6871094 w 7030403"/>
                <a:gd name="connsiteY0" fmla="*/ 693257 h 1038942"/>
                <a:gd name="connsiteX1" fmla="*/ 6328900 w 7030403"/>
                <a:gd name="connsiteY1" fmla="*/ 840902 h 1038942"/>
                <a:gd name="connsiteX2" fmla="*/ 5709774 w 7030403"/>
                <a:gd name="connsiteY2" fmla="*/ 805731 h 1038942"/>
                <a:gd name="connsiteX3" fmla="*/ 5166120 w 7030403"/>
                <a:gd name="connsiteY3" fmla="*/ 702421 h 1038942"/>
                <a:gd name="connsiteX4" fmla="*/ 4700979 w 7030403"/>
                <a:gd name="connsiteY4" fmla="*/ 1038901 h 1038942"/>
                <a:gd name="connsiteX5" fmla="*/ 4152714 w 7030403"/>
                <a:gd name="connsiteY5" fmla="*/ 508627 h 1038942"/>
                <a:gd name="connsiteX6" fmla="*/ 3611928 w 7030403"/>
                <a:gd name="connsiteY6" fmla="*/ 463309 h 1038942"/>
                <a:gd name="connsiteX7" fmla="*/ 2462991 w 7030403"/>
                <a:gd name="connsiteY7" fmla="*/ 718767 h 1038942"/>
                <a:gd name="connsiteX8" fmla="*/ 1500767 w 7030403"/>
                <a:gd name="connsiteY8" fmla="*/ 804030 h 1038942"/>
                <a:gd name="connsiteX9" fmla="*/ 93390 w 7030403"/>
                <a:gd name="connsiteY9" fmla="*/ 382784 h 1038942"/>
                <a:gd name="connsiteX10" fmla="*/ 286396 w 7030403"/>
                <a:gd name="connsiteY10" fmla="*/ 327895 h 1038942"/>
                <a:gd name="connsiteX11" fmla="*/ 1458790 w 7030403"/>
                <a:gd name="connsiteY11" fmla="*/ 578951 h 1038942"/>
                <a:gd name="connsiteX12" fmla="*/ 2552364 w 7030403"/>
                <a:gd name="connsiteY12" fmla="*/ 443269 h 1038942"/>
                <a:gd name="connsiteX13" fmla="*/ 3464370 w 7030403"/>
                <a:gd name="connsiteY13" fmla="*/ 253911 h 1038942"/>
                <a:gd name="connsiteX14" fmla="*/ 4192190 w 7030403"/>
                <a:gd name="connsiteY14" fmla="*/ 303356 h 1038942"/>
                <a:gd name="connsiteX15" fmla="*/ 4698822 w 7030403"/>
                <a:gd name="connsiteY15" fmla="*/ 43 h 1038942"/>
                <a:gd name="connsiteX16" fmla="*/ 5194694 w 7030403"/>
                <a:gd name="connsiteY16" fmla="*/ 466494 h 1038942"/>
                <a:gd name="connsiteX17" fmla="*/ 5843519 w 7030403"/>
                <a:gd name="connsiteY17" fmla="*/ 575439 h 1038942"/>
                <a:gd name="connsiteX18" fmla="*/ 6380189 w 7030403"/>
                <a:gd name="connsiteY18" fmla="*/ 531704 h 1038942"/>
                <a:gd name="connsiteX19" fmla="*/ 6822458 w 7030403"/>
                <a:gd name="connsiteY19" fmla="*/ 439801 h 1038942"/>
                <a:gd name="connsiteX20" fmla="*/ 7024225 w 7030403"/>
                <a:gd name="connsiteY20" fmla="*/ 506793 h 1038942"/>
                <a:gd name="connsiteX21" fmla="*/ 6871094 w 7030403"/>
                <a:gd name="connsiteY21" fmla="*/ 693257 h 1038942"/>
                <a:gd name="connsiteX0" fmla="*/ 6812372 w 6971681"/>
                <a:gd name="connsiteY0" fmla="*/ 693257 h 1038942"/>
                <a:gd name="connsiteX1" fmla="*/ 6270178 w 6971681"/>
                <a:gd name="connsiteY1" fmla="*/ 840902 h 1038942"/>
                <a:gd name="connsiteX2" fmla="*/ 5651052 w 6971681"/>
                <a:gd name="connsiteY2" fmla="*/ 805731 h 1038942"/>
                <a:gd name="connsiteX3" fmla="*/ 5107398 w 6971681"/>
                <a:gd name="connsiteY3" fmla="*/ 702421 h 1038942"/>
                <a:gd name="connsiteX4" fmla="*/ 4642257 w 6971681"/>
                <a:gd name="connsiteY4" fmla="*/ 1038901 h 1038942"/>
                <a:gd name="connsiteX5" fmla="*/ 4093992 w 6971681"/>
                <a:gd name="connsiteY5" fmla="*/ 508627 h 1038942"/>
                <a:gd name="connsiteX6" fmla="*/ 3553206 w 6971681"/>
                <a:gd name="connsiteY6" fmla="*/ 463309 h 1038942"/>
                <a:gd name="connsiteX7" fmla="*/ 2404269 w 6971681"/>
                <a:gd name="connsiteY7" fmla="*/ 718767 h 1038942"/>
                <a:gd name="connsiteX8" fmla="*/ 1442045 w 6971681"/>
                <a:gd name="connsiteY8" fmla="*/ 804030 h 1038942"/>
                <a:gd name="connsiteX9" fmla="*/ 116501 w 6971681"/>
                <a:gd name="connsiteY9" fmla="*/ 517987 h 1038942"/>
                <a:gd name="connsiteX10" fmla="*/ 227674 w 6971681"/>
                <a:gd name="connsiteY10" fmla="*/ 327895 h 1038942"/>
                <a:gd name="connsiteX11" fmla="*/ 1400068 w 6971681"/>
                <a:gd name="connsiteY11" fmla="*/ 578951 h 1038942"/>
                <a:gd name="connsiteX12" fmla="*/ 2493642 w 6971681"/>
                <a:gd name="connsiteY12" fmla="*/ 443269 h 1038942"/>
                <a:gd name="connsiteX13" fmla="*/ 3405648 w 6971681"/>
                <a:gd name="connsiteY13" fmla="*/ 253911 h 1038942"/>
                <a:gd name="connsiteX14" fmla="*/ 4133468 w 6971681"/>
                <a:gd name="connsiteY14" fmla="*/ 303356 h 1038942"/>
                <a:gd name="connsiteX15" fmla="*/ 4640100 w 6971681"/>
                <a:gd name="connsiteY15" fmla="*/ 43 h 1038942"/>
                <a:gd name="connsiteX16" fmla="*/ 5135972 w 6971681"/>
                <a:gd name="connsiteY16" fmla="*/ 466494 h 1038942"/>
                <a:gd name="connsiteX17" fmla="*/ 5784797 w 6971681"/>
                <a:gd name="connsiteY17" fmla="*/ 575439 h 1038942"/>
                <a:gd name="connsiteX18" fmla="*/ 6321467 w 6971681"/>
                <a:gd name="connsiteY18" fmla="*/ 531704 h 1038942"/>
                <a:gd name="connsiteX19" fmla="*/ 6763736 w 6971681"/>
                <a:gd name="connsiteY19" fmla="*/ 439801 h 1038942"/>
                <a:gd name="connsiteX20" fmla="*/ 6965503 w 6971681"/>
                <a:gd name="connsiteY20" fmla="*/ 506793 h 1038942"/>
                <a:gd name="connsiteX21" fmla="*/ 6812372 w 6971681"/>
                <a:gd name="connsiteY21" fmla="*/ 693257 h 1038942"/>
                <a:gd name="connsiteX0" fmla="*/ 6823864 w 6983173"/>
                <a:gd name="connsiteY0" fmla="*/ 693257 h 1038942"/>
                <a:gd name="connsiteX1" fmla="*/ 6281670 w 6983173"/>
                <a:gd name="connsiteY1" fmla="*/ 840902 h 1038942"/>
                <a:gd name="connsiteX2" fmla="*/ 5662544 w 6983173"/>
                <a:gd name="connsiteY2" fmla="*/ 805731 h 1038942"/>
                <a:gd name="connsiteX3" fmla="*/ 5118890 w 6983173"/>
                <a:gd name="connsiteY3" fmla="*/ 702421 h 1038942"/>
                <a:gd name="connsiteX4" fmla="*/ 4653749 w 6983173"/>
                <a:gd name="connsiteY4" fmla="*/ 1038901 h 1038942"/>
                <a:gd name="connsiteX5" fmla="*/ 4105484 w 6983173"/>
                <a:gd name="connsiteY5" fmla="*/ 508627 h 1038942"/>
                <a:gd name="connsiteX6" fmla="*/ 3564698 w 6983173"/>
                <a:gd name="connsiteY6" fmla="*/ 463309 h 1038942"/>
                <a:gd name="connsiteX7" fmla="*/ 2415761 w 6983173"/>
                <a:gd name="connsiteY7" fmla="*/ 718767 h 1038942"/>
                <a:gd name="connsiteX8" fmla="*/ 1453537 w 6983173"/>
                <a:gd name="connsiteY8" fmla="*/ 804030 h 1038942"/>
                <a:gd name="connsiteX9" fmla="*/ 127993 w 6983173"/>
                <a:gd name="connsiteY9" fmla="*/ 517987 h 1038942"/>
                <a:gd name="connsiteX10" fmla="*/ 207144 w 6983173"/>
                <a:gd name="connsiteY10" fmla="*/ 306547 h 1038942"/>
                <a:gd name="connsiteX11" fmla="*/ 1411560 w 6983173"/>
                <a:gd name="connsiteY11" fmla="*/ 578951 h 1038942"/>
                <a:gd name="connsiteX12" fmla="*/ 2505134 w 6983173"/>
                <a:gd name="connsiteY12" fmla="*/ 443269 h 1038942"/>
                <a:gd name="connsiteX13" fmla="*/ 3417140 w 6983173"/>
                <a:gd name="connsiteY13" fmla="*/ 253911 h 1038942"/>
                <a:gd name="connsiteX14" fmla="*/ 4144960 w 6983173"/>
                <a:gd name="connsiteY14" fmla="*/ 303356 h 1038942"/>
                <a:gd name="connsiteX15" fmla="*/ 4651592 w 6983173"/>
                <a:gd name="connsiteY15" fmla="*/ 43 h 1038942"/>
                <a:gd name="connsiteX16" fmla="*/ 5147464 w 6983173"/>
                <a:gd name="connsiteY16" fmla="*/ 466494 h 1038942"/>
                <a:gd name="connsiteX17" fmla="*/ 5796289 w 6983173"/>
                <a:gd name="connsiteY17" fmla="*/ 575439 h 1038942"/>
                <a:gd name="connsiteX18" fmla="*/ 6332959 w 6983173"/>
                <a:gd name="connsiteY18" fmla="*/ 531704 h 1038942"/>
                <a:gd name="connsiteX19" fmla="*/ 6775228 w 6983173"/>
                <a:gd name="connsiteY19" fmla="*/ 439801 h 1038942"/>
                <a:gd name="connsiteX20" fmla="*/ 6976995 w 6983173"/>
                <a:gd name="connsiteY20" fmla="*/ 506793 h 1038942"/>
                <a:gd name="connsiteX21" fmla="*/ 6823864 w 6983173"/>
                <a:gd name="connsiteY21" fmla="*/ 693257 h 1038942"/>
                <a:gd name="connsiteX0" fmla="*/ 6816385 w 6975694"/>
                <a:gd name="connsiteY0" fmla="*/ 693257 h 1038942"/>
                <a:gd name="connsiteX1" fmla="*/ 6274191 w 6975694"/>
                <a:gd name="connsiteY1" fmla="*/ 840902 h 1038942"/>
                <a:gd name="connsiteX2" fmla="*/ 5655065 w 6975694"/>
                <a:gd name="connsiteY2" fmla="*/ 805731 h 1038942"/>
                <a:gd name="connsiteX3" fmla="*/ 5111411 w 6975694"/>
                <a:gd name="connsiteY3" fmla="*/ 702421 h 1038942"/>
                <a:gd name="connsiteX4" fmla="*/ 4646270 w 6975694"/>
                <a:gd name="connsiteY4" fmla="*/ 1038901 h 1038942"/>
                <a:gd name="connsiteX5" fmla="*/ 4098005 w 6975694"/>
                <a:gd name="connsiteY5" fmla="*/ 508627 h 1038942"/>
                <a:gd name="connsiteX6" fmla="*/ 3557219 w 6975694"/>
                <a:gd name="connsiteY6" fmla="*/ 463309 h 1038942"/>
                <a:gd name="connsiteX7" fmla="*/ 2408282 w 6975694"/>
                <a:gd name="connsiteY7" fmla="*/ 718767 h 1038942"/>
                <a:gd name="connsiteX8" fmla="*/ 1446058 w 6975694"/>
                <a:gd name="connsiteY8" fmla="*/ 804030 h 1038942"/>
                <a:gd name="connsiteX9" fmla="*/ 120514 w 6975694"/>
                <a:gd name="connsiteY9" fmla="*/ 517987 h 1038942"/>
                <a:gd name="connsiteX10" fmla="*/ 199665 w 6975694"/>
                <a:gd name="connsiteY10" fmla="*/ 306547 h 1038942"/>
                <a:gd name="connsiteX11" fmla="*/ 1404081 w 6975694"/>
                <a:gd name="connsiteY11" fmla="*/ 578951 h 1038942"/>
                <a:gd name="connsiteX12" fmla="*/ 2497655 w 6975694"/>
                <a:gd name="connsiteY12" fmla="*/ 443269 h 1038942"/>
                <a:gd name="connsiteX13" fmla="*/ 3409661 w 6975694"/>
                <a:gd name="connsiteY13" fmla="*/ 253911 h 1038942"/>
                <a:gd name="connsiteX14" fmla="*/ 4137481 w 6975694"/>
                <a:gd name="connsiteY14" fmla="*/ 303356 h 1038942"/>
                <a:gd name="connsiteX15" fmla="*/ 4644113 w 6975694"/>
                <a:gd name="connsiteY15" fmla="*/ 43 h 1038942"/>
                <a:gd name="connsiteX16" fmla="*/ 5139985 w 6975694"/>
                <a:gd name="connsiteY16" fmla="*/ 466494 h 1038942"/>
                <a:gd name="connsiteX17" fmla="*/ 5788810 w 6975694"/>
                <a:gd name="connsiteY17" fmla="*/ 575439 h 1038942"/>
                <a:gd name="connsiteX18" fmla="*/ 6325480 w 6975694"/>
                <a:gd name="connsiteY18" fmla="*/ 531704 h 1038942"/>
                <a:gd name="connsiteX19" fmla="*/ 6767749 w 6975694"/>
                <a:gd name="connsiteY19" fmla="*/ 439801 h 1038942"/>
                <a:gd name="connsiteX20" fmla="*/ 6969516 w 6975694"/>
                <a:gd name="connsiteY20" fmla="*/ 506793 h 1038942"/>
                <a:gd name="connsiteX21" fmla="*/ 6816385 w 6975694"/>
                <a:gd name="connsiteY21" fmla="*/ 693257 h 1038942"/>
                <a:gd name="connsiteX0" fmla="*/ 6767089 w 6926398"/>
                <a:gd name="connsiteY0" fmla="*/ 693257 h 1038942"/>
                <a:gd name="connsiteX1" fmla="*/ 6224895 w 6926398"/>
                <a:gd name="connsiteY1" fmla="*/ 840902 h 1038942"/>
                <a:gd name="connsiteX2" fmla="*/ 5605769 w 6926398"/>
                <a:gd name="connsiteY2" fmla="*/ 805731 h 1038942"/>
                <a:gd name="connsiteX3" fmla="*/ 5062115 w 6926398"/>
                <a:gd name="connsiteY3" fmla="*/ 702421 h 1038942"/>
                <a:gd name="connsiteX4" fmla="*/ 4596974 w 6926398"/>
                <a:gd name="connsiteY4" fmla="*/ 1038901 h 1038942"/>
                <a:gd name="connsiteX5" fmla="*/ 4048709 w 6926398"/>
                <a:gd name="connsiteY5" fmla="*/ 508627 h 1038942"/>
                <a:gd name="connsiteX6" fmla="*/ 3507923 w 6926398"/>
                <a:gd name="connsiteY6" fmla="*/ 463309 h 1038942"/>
                <a:gd name="connsiteX7" fmla="*/ 2358986 w 6926398"/>
                <a:gd name="connsiteY7" fmla="*/ 718767 h 1038942"/>
                <a:gd name="connsiteX8" fmla="*/ 1396762 w 6926398"/>
                <a:gd name="connsiteY8" fmla="*/ 804030 h 1038942"/>
                <a:gd name="connsiteX9" fmla="*/ 71218 w 6926398"/>
                <a:gd name="connsiteY9" fmla="*/ 517987 h 1038942"/>
                <a:gd name="connsiteX10" fmla="*/ 150369 w 6926398"/>
                <a:gd name="connsiteY10" fmla="*/ 306547 h 1038942"/>
                <a:gd name="connsiteX11" fmla="*/ 1354785 w 6926398"/>
                <a:gd name="connsiteY11" fmla="*/ 578951 h 1038942"/>
                <a:gd name="connsiteX12" fmla="*/ 2448359 w 6926398"/>
                <a:gd name="connsiteY12" fmla="*/ 443269 h 1038942"/>
                <a:gd name="connsiteX13" fmla="*/ 3360365 w 6926398"/>
                <a:gd name="connsiteY13" fmla="*/ 253911 h 1038942"/>
                <a:gd name="connsiteX14" fmla="*/ 4088185 w 6926398"/>
                <a:gd name="connsiteY14" fmla="*/ 303356 h 1038942"/>
                <a:gd name="connsiteX15" fmla="*/ 4594817 w 6926398"/>
                <a:gd name="connsiteY15" fmla="*/ 43 h 1038942"/>
                <a:gd name="connsiteX16" fmla="*/ 5090689 w 6926398"/>
                <a:gd name="connsiteY16" fmla="*/ 466494 h 1038942"/>
                <a:gd name="connsiteX17" fmla="*/ 5739514 w 6926398"/>
                <a:gd name="connsiteY17" fmla="*/ 575439 h 1038942"/>
                <a:gd name="connsiteX18" fmla="*/ 6276184 w 6926398"/>
                <a:gd name="connsiteY18" fmla="*/ 531704 h 1038942"/>
                <a:gd name="connsiteX19" fmla="*/ 6718453 w 6926398"/>
                <a:gd name="connsiteY19" fmla="*/ 439801 h 1038942"/>
                <a:gd name="connsiteX20" fmla="*/ 6920220 w 6926398"/>
                <a:gd name="connsiteY20" fmla="*/ 506793 h 1038942"/>
                <a:gd name="connsiteX21" fmla="*/ 6767089 w 6926398"/>
                <a:gd name="connsiteY21" fmla="*/ 693257 h 1038942"/>
                <a:gd name="connsiteX0" fmla="*/ 6761148 w 6920457"/>
                <a:gd name="connsiteY0" fmla="*/ 693257 h 1038942"/>
                <a:gd name="connsiteX1" fmla="*/ 6218954 w 6920457"/>
                <a:gd name="connsiteY1" fmla="*/ 840902 h 1038942"/>
                <a:gd name="connsiteX2" fmla="*/ 5599828 w 6920457"/>
                <a:gd name="connsiteY2" fmla="*/ 805731 h 1038942"/>
                <a:gd name="connsiteX3" fmla="*/ 5056174 w 6920457"/>
                <a:gd name="connsiteY3" fmla="*/ 702421 h 1038942"/>
                <a:gd name="connsiteX4" fmla="*/ 4591033 w 6920457"/>
                <a:gd name="connsiteY4" fmla="*/ 1038901 h 1038942"/>
                <a:gd name="connsiteX5" fmla="*/ 4042768 w 6920457"/>
                <a:gd name="connsiteY5" fmla="*/ 508627 h 1038942"/>
                <a:gd name="connsiteX6" fmla="*/ 3501982 w 6920457"/>
                <a:gd name="connsiteY6" fmla="*/ 463309 h 1038942"/>
                <a:gd name="connsiteX7" fmla="*/ 2353045 w 6920457"/>
                <a:gd name="connsiteY7" fmla="*/ 718767 h 1038942"/>
                <a:gd name="connsiteX8" fmla="*/ 1390821 w 6920457"/>
                <a:gd name="connsiteY8" fmla="*/ 804030 h 1038942"/>
                <a:gd name="connsiteX9" fmla="*/ 65277 w 6920457"/>
                <a:gd name="connsiteY9" fmla="*/ 517987 h 1038942"/>
                <a:gd name="connsiteX10" fmla="*/ 144428 w 6920457"/>
                <a:gd name="connsiteY10" fmla="*/ 306547 h 1038942"/>
                <a:gd name="connsiteX11" fmla="*/ 1348844 w 6920457"/>
                <a:gd name="connsiteY11" fmla="*/ 578951 h 1038942"/>
                <a:gd name="connsiteX12" fmla="*/ 2442418 w 6920457"/>
                <a:gd name="connsiteY12" fmla="*/ 443269 h 1038942"/>
                <a:gd name="connsiteX13" fmla="*/ 3354424 w 6920457"/>
                <a:gd name="connsiteY13" fmla="*/ 253911 h 1038942"/>
                <a:gd name="connsiteX14" fmla="*/ 4082244 w 6920457"/>
                <a:gd name="connsiteY14" fmla="*/ 303356 h 1038942"/>
                <a:gd name="connsiteX15" fmla="*/ 4588876 w 6920457"/>
                <a:gd name="connsiteY15" fmla="*/ 43 h 1038942"/>
                <a:gd name="connsiteX16" fmla="*/ 5084748 w 6920457"/>
                <a:gd name="connsiteY16" fmla="*/ 466494 h 1038942"/>
                <a:gd name="connsiteX17" fmla="*/ 5733573 w 6920457"/>
                <a:gd name="connsiteY17" fmla="*/ 575439 h 1038942"/>
                <a:gd name="connsiteX18" fmla="*/ 6270243 w 6920457"/>
                <a:gd name="connsiteY18" fmla="*/ 531704 h 1038942"/>
                <a:gd name="connsiteX19" fmla="*/ 6712512 w 6920457"/>
                <a:gd name="connsiteY19" fmla="*/ 439801 h 1038942"/>
                <a:gd name="connsiteX20" fmla="*/ 6914279 w 6920457"/>
                <a:gd name="connsiteY20" fmla="*/ 506793 h 1038942"/>
                <a:gd name="connsiteX21" fmla="*/ 6761148 w 6920457"/>
                <a:gd name="connsiteY21" fmla="*/ 693257 h 1038942"/>
                <a:gd name="connsiteX0" fmla="*/ 6768564 w 6927873"/>
                <a:gd name="connsiteY0" fmla="*/ 693257 h 1038942"/>
                <a:gd name="connsiteX1" fmla="*/ 6226370 w 6927873"/>
                <a:gd name="connsiteY1" fmla="*/ 840902 h 1038942"/>
                <a:gd name="connsiteX2" fmla="*/ 5607244 w 6927873"/>
                <a:gd name="connsiteY2" fmla="*/ 805731 h 1038942"/>
                <a:gd name="connsiteX3" fmla="*/ 5063590 w 6927873"/>
                <a:gd name="connsiteY3" fmla="*/ 702421 h 1038942"/>
                <a:gd name="connsiteX4" fmla="*/ 4598449 w 6927873"/>
                <a:gd name="connsiteY4" fmla="*/ 1038901 h 1038942"/>
                <a:gd name="connsiteX5" fmla="*/ 4050184 w 6927873"/>
                <a:gd name="connsiteY5" fmla="*/ 508627 h 1038942"/>
                <a:gd name="connsiteX6" fmla="*/ 3509398 w 6927873"/>
                <a:gd name="connsiteY6" fmla="*/ 463309 h 1038942"/>
                <a:gd name="connsiteX7" fmla="*/ 2360461 w 6927873"/>
                <a:gd name="connsiteY7" fmla="*/ 718767 h 1038942"/>
                <a:gd name="connsiteX8" fmla="*/ 1398237 w 6927873"/>
                <a:gd name="connsiteY8" fmla="*/ 804030 h 1038942"/>
                <a:gd name="connsiteX9" fmla="*/ 72693 w 6927873"/>
                <a:gd name="connsiteY9" fmla="*/ 517987 h 1038942"/>
                <a:gd name="connsiteX10" fmla="*/ 151844 w 6927873"/>
                <a:gd name="connsiteY10" fmla="*/ 306547 h 1038942"/>
                <a:gd name="connsiteX11" fmla="*/ 1356260 w 6927873"/>
                <a:gd name="connsiteY11" fmla="*/ 578951 h 1038942"/>
                <a:gd name="connsiteX12" fmla="*/ 2449834 w 6927873"/>
                <a:gd name="connsiteY12" fmla="*/ 443269 h 1038942"/>
                <a:gd name="connsiteX13" fmla="*/ 3361840 w 6927873"/>
                <a:gd name="connsiteY13" fmla="*/ 253911 h 1038942"/>
                <a:gd name="connsiteX14" fmla="*/ 4089660 w 6927873"/>
                <a:gd name="connsiteY14" fmla="*/ 303356 h 1038942"/>
                <a:gd name="connsiteX15" fmla="*/ 4596292 w 6927873"/>
                <a:gd name="connsiteY15" fmla="*/ 43 h 1038942"/>
                <a:gd name="connsiteX16" fmla="*/ 5092164 w 6927873"/>
                <a:gd name="connsiteY16" fmla="*/ 466494 h 1038942"/>
                <a:gd name="connsiteX17" fmla="*/ 5740989 w 6927873"/>
                <a:gd name="connsiteY17" fmla="*/ 575439 h 1038942"/>
                <a:gd name="connsiteX18" fmla="*/ 6277659 w 6927873"/>
                <a:gd name="connsiteY18" fmla="*/ 531704 h 1038942"/>
                <a:gd name="connsiteX19" fmla="*/ 6719928 w 6927873"/>
                <a:gd name="connsiteY19" fmla="*/ 439801 h 1038942"/>
                <a:gd name="connsiteX20" fmla="*/ 6921695 w 6927873"/>
                <a:gd name="connsiteY20" fmla="*/ 506793 h 1038942"/>
                <a:gd name="connsiteX21" fmla="*/ 6768564 w 6927873"/>
                <a:gd name="connsiteY21" fmla="*/ 693257 h 1038942"/>
                <a:gd name="connsiteX0" fmla="*/ 6774430 w 6933739"/>
                <a:gd name="connsiteY0" fmla="*/ 693257 h 1038942"/>
                <a:gd name="connsiteX1" fmla="*/ 6232236 w 6933739"/>
                <a:gd name="connsiteY1" fmla="*/ 840902 h 1038942"/>
                <a:gd name="connsiteX2" fmla="*/ 5613110 w 6933739"/>
                <a:gd name="connsiteY2" fmla="*/ 805731 h 1038942"/>
                <a:gd name="connsiteX3" fmla="*/ 5069456 w 6933739"/>
                <a:gd name="connsiteY3" fmla="*/ 702421 h 1038942"/>
                <a:gd name="connsiteX4" fmla="*/ 4604315 w 6933739"/>
                <a:gd name="connsiteY4" fmla="*/ 1038901 h 1038942"/>
                <a:gd name="connsiteX5" fmla="*/ 4056050 w 6933739"/>
                <a:gd name="connsiteY5" fmla="*/ 508627 h 1038942"/>
                <a:gd name="connsiteX6" fmla="*/ 3515264 w 6933739"/>
                <a:gd name="connsiteY6" fmla="*/ 463309 h 1038942"/>
                <a:gd name="connsiteX7" fmla="*/ 2366327 w 6933739"/>
                <a:gd name="connsiteY7" fmla="*/ 718767 h 1038942"/>
                <a:gd name="connsiteX8" fmla="*/ 1404103 w 6933739"/>
                <a:gd name="connsiteY8" fmla="*/ 804030 h 1038942"/>
                <a:gd name="connsiteX9" fmla="*/ 78559 w 6933739"/>
                <a:gd name="connsiteY9" fmla="*/ 517987 h 1038942"/>
                <a:gd name="connsiteX10" fmla="*/ 143478 w 6933739"/>
                <a:gd name="connsiteY10" fmla="*/ 295874 h 1038942"/>
                <a:gd name="connsiteX11" fmla="*/ 1362126 w 6933739"/>
                <a:gd name="connsiteY11" fmla="*/ 578951 h 1038942"/>
                <a:gd name="connsiteX12" fmla="*/ 2455700 w 6933739"/>
                <a:gd name="connsiteY12" fmla="*/ 443269 h 1038942"/>
                <a:gd name="connsiteX13" fmla="*/ 3367706 w 6933739"/>
                <a:gd name="connsiteY13" fmla="*/ 253911 h 1038942"/>
                <a:gd name="connsiteX14" fmla="*/ 4095526 w 6933739"/>
                <a:gd name="connsiteY14" fmla="*/ 303356 h 1038942"/>
                <a:gd name="connsiteX15" fmla="*/ 4602158 w 6933739"/>
                <a:gd name="connsiteY15" fmla="*/ 43 h 1038942"/>
                <a:gd name="connsiteX16" fmla="*/ 5098030 w 6933739"/>
                <a:gd name="connsiteY16" fmla="*/ 466494 h 1038942"/>
                <a:gd name="connsiteX17" fmla="*/ 5746855 w 6933739"/>
                <a:gd name="connsiteY17" fmla="*/ 575439 h 1038942"/>
                <a:gd name="connsiteX18" fmla="*/ 6283525 w 6933739"/>
                <a:gd name="connsiteY18" fmla="*/ 531704 h 1038942"/>
                <a:gd name="connsiteX19" fmla="*/ 6725794 w 6933739"/>
                <a:gd name="connsiteY19" fmla="*/ 439801 h 1038942"/>
                <a:gd name="connsiteX20" fmla="*/ 6927561 w 6933739"/>
                <a:gd name="connsiteY20" fmla="*/ 506793 h 1038942"/>
                <a:gd name="connsiteX21" fmla="*/ 6774430 w 6933739"/>
                <a:gd name="connsiteY21" fmla="*/ 693257 h 1038942"/>
                <a:gd name="connsiteX0" fmla="*/ 6774430 w 6933739"/>
                <a:gd name="connsiteY0" fmla="*/ 693257 h 1038942"/>
                <a:gd name="connsiteX1" fmla="*/ 6232236 w 6933739"/>
                <a:gd name="connsiteY1" fmla="*/ 840902 h 1038942"/>
                <a:gd name="connsiteX2" fmla="*/ 5613110 w 6933739"/>
                <a:gd name="connsiteY2" fmla="*/ 805731 h 1038942"/>
                <a:gd name="connsiteX3" fmla="*/ 5069456 w 6933739"/>
                <a:gd name="connsiteY3" fmla="*/ 702421 h 1038942"/>
                <a:gd name="connsiteX4" fmla="*/ 4604315 w 6933739"/>
                <a:gd name="connsiteY4" fmla="*/ 1038901 h 1038942"/>
                <a:gd name="connsiteX5" fmla="*/ 4056050 w 6933739"/>
                <a:gd name="connsiteY5" fmla="*/ 508627 h 1038942"/>
                <a:gd name="connsiteX6" fmla="*/ 3515264 w 6933739"/>
                <a:gd name="connsiteY6" fmla="*/ 463309 h 1038942"/>
                <a:gd name="connsiteX7" fmla="*/ 2366327 w 6933739"/>
                <a:gd name="connsiteY7" fmla="*/ 718767 h 1038942"/>
                <a:gd name="connsiteX8" fmla="*/ 1404103 w 6933739"/>
                <a:gd name="connsiteY8" fmla="*/ 804030 h 1038942"/>
                <a:gd name="connsiteX9" fmla="*/ 78559 w 6933739"/>
                <a:gd name="connsiteY9" fmla="*/ 517987 h 1038942"/>
                <a:gd name="connsiteX10" fmla="*/ 143478 w 6933739"/>
                <a:gd name="connsiteY10" fmla="*/ 295874 h 1038942"/>
                <a:gd name="connsiteX11" fmla="*/ 1362126 w 6933739"/>
                <a:gd name="connsiteY11" fmla="*/ 578951 h 1038942"/>
                <a:gd name="connsiteX12" fmla="*/ 2455700 w 6933739"/>
                <a:gd name="connsiteY12" fmla="*/ 443269 h 1038942"/>
                <a:gd name="connsiteX13" fmla="*/ 3367706 w 6933739"/>
                <a:gd name="connsiteY13" fmla="*/ 253911 h 1038942"/>
                <a:gd name="connsiteX14" fmla="*/ 4095526 w 6933739"/>
                <a:gd name="connsiteY14" fmla="*/ 303356 h 1038942"/>
                <a:gd name="connsiteX15" fmla="*/ 4602158 w 6933739"/>
                <a:gd name="connsiteY15" fmla="*/ 43 h 1038942"/>
                <a:gd name="connsiteX16" fmla="*/ 5098030 w 6933739"/>
                <a:gd name="connsiteY16" fmla="*/ 466494 h 1038942"/>
                <a:gd name="connsiteX17" fmla="*/ 5746855 w 6933739"/>
                <a:gd name="connsiteY17" fmla="*/ 575439 h 1038942"/>
                <a:gd name="connsiteX18" fmla="*/ 6283525 w 6933739"/>
                <a:gd name="connsiteY18" fmla="*/ 531704 h 1038942"/>
                <a:gd name="connsiteX19" fmla="*/ 6725794 w 6933739"/>
                <a:gd name="connsiteY19" fmla="*/ 439801 h 1038942"/>
                <a:gd name="connsiteX20" fmla="*/ 6927561 w 6933739"/>
                <a:gd name="connsiteY20" fmla="*/ 506793 h 1038942"/>
                <a:gd name="connsiteX21" fmla="*/ 6774430 w 6933739"/>
                <a:gd name="connsiteY21" fmla="*/ 693257 h 1038942"/>
                <a:gd name="connsiteX0" fmla="*/ 6774430 w 6933739"/>
                <a:gd name="connsiteY0" fmla="*/ 693257 h 1038942"/>
                <a:gd name="connsiteX1" fmla="*/ 6232236 w 6933739"/>
                <a:gd name="connsiteY1" fmla="*/ 840902 h 1038942"/>
                <a:gd name="connsiteX2" fmla="*/ 5613110 w 6933739"/>
                <a:gd name="connsiteY2" fmla="*/ 805731 h 1038942"/>
                <a:gd name="connsiteX3" fmla="*/ 5069456 w 6933739"/>
                <a:gd name="connsiteY3" fmla="*/ 702421 h 1038942"/>
                <a:gd name="connsiteX4" fmla="*/ 4604315 w 6933739"/>
                <a:gd name="connsiteY4" fmla="*/ 1038901 h 1038942"/>
                <a:gd name="connsiteX5" fmla="*/ 4056050 w 6933739"/>
                <a:gd name="connsiteY5" fmla="*/ 508627 h 1038942"/>
                <a:gd name="connsiteX6" fmla="*/ 3515264 w 6933739"/>
                <a:gd name="connsiteY6" fmla="*/ 463309 h 1038942"/>
                <a:gd name="connsiteX7" fmla="*/ 2366327 w 6933739"/>
                <a:gd name="connsiteY7" fmla="*/ 718767 h 1038942"/>
                <a:gd name="connsiteX8" fmla="*/ 1404103 w 6933739"/>
                <a:gd name="connsiteY8" fmla="*/ 804030 h 1038942"/>
                <a:gd name="connsiteX9" fmla="*/ 78559 w 6933739"/>
                <a:gd name="connsiteY9" fmla="*/ 517987 h 1038942"/>
                <a:gd name="connsiteX10" fmla="*/ 143478 w 6933739"/>
                <a:gd name="connsiteY10" fmla="*/ 295874 h 1038942"/>
                <a:gd name="connsiteX11" fmla="*/ 1362126 w 6933739"/>
                <a:gd name="connsiteY11" fmla="*/ 571835 h 1038942"/>
                <a:gd name="connsiteX12" fmla="*/ 2455700 w 6933739"/>
                <a:gd name="connsiteY12" fmla="*/ 443269 h 1038942"/>
                <a:gd name="connsiteX13" fmla="*/ 3367706 w 6933739"/>
                <a:gd name="connsiteY13" fmla="*/ 253911 h 1038942"/>
                <a:gd name="connsiteX14" fmla="*/ 4095526 w 6933739"/>
                <a:gd name="connsiteY14" fmla="*/ 303356 h 1038942"/>
                <a:gd name="connsiteX15" fmla="*/ 4602158 w 6933739"/>
                <a:gd name="connsiteY15" fmla="*/ 43 h 1038942"/>
                <a:gd name="connsiteX16" fmla="*/ 5098030 w 6933739"/>
                <a:gd name="connsiteY16" fmla="*/ 466494 h 1038942"/>
                <a:gd name="connsiteX17" fmla="*/ 5746855 w 6933739"/>
                <a:gd name="connsiteY17" fmla="*/ 575439 h 1038942"/>
                <a:gd name="connsiteX18" fmla="*/ 6283525 w 6933739"/>
                <a:gd name="connsiteY18" fmla="*/ 531704 h 1038942"/>
                <a:gd name="connsiteX19" fmla="*/ 6725794 w 6933739"/>
                <a:gd name="connsiteY19" fmla="*/ 439801 h 1038942"/>
                <a:gd name="connsiteX20" fmla="*/ 6927561 w 6933739"/>
                <a:gd name="connsiteY20" fmla="*/ 506793 h 1038942"/>
                <a:gd name="connsiteX21" fmla="*/ 6774430 w 6933739"/>
                <a:gd name="connsiteY21" fmla="*/ 693257 h 1038942"/>
                <a:gd name="connsiteX0" fmla="*/ 6774430 w 6933739"/>
                <a:gd name="connsiteY0" fmla="*/ 693257 h 1038942"/>
                <a:gd name="connsiteX1" fmla="*/ 6232236 w 6933739"/>
                <a:gd name="connsiteY1" fmla="*/ 840902 h 1038942"/>
                <a:gd name="connsiteX2" fmla="*/ 5613110 w 6933739"/>
                <a:gd name="connsiteY2" fmla="*/ 805731 h 1038942"/>
                <a:gd name="connsiteX3" fmla="*/ 5069456 w 6933739"/>
                <a:gd name="connsiteY3" fmla="*/ 702421 h 1038942"/>
                <a:gd name="connsiteX4" fmla="*/ 4604315 w 6933739"/>
                <a:gd name="connsiteY4" fmla="*/ 1038901 h 1038942"/>
                <a:gd name="connsiteX5" fmla="*/ 4056050 w 6933739"/>
                <a:gd name="connsiteY5" fmla="*/ 508627 h 1038942"/>
                <a:gd name="connsiteX6" fmla="*/ 3515264 w 6933739"/>
                <a:gd name="connsiteY6" fmla="*/ 463309 h 1038942"/>
                <a:gd name="connsiteX7" fmla="*/ 2366327 w 6933739"/>
                <a:gd name="connsiteY7" fmla="*/ 718767 h 1038942"/>
                <a:gd name="connsiteX8" fmla="*/ 1190624 w 6933739"/>
                <a:gd name="connsiteY8" fmla="*/ 779124 h 1038942"/>
                <a:gd name="connsiteX9" fmla="*/ 78559 w 6933739"/>
                <a:gd name="connsiteY9" fmla="*/ 517987 h 1038942"/>
                <a:gd name="connsiteX10" fmla="*/ 143478 w 6933739"/>
                <a:gd name="connsiteY10" fmla="*/ 295874 h 1038942"/>
                <a:gd name="connsiteX11" fmla="*/ 1362126 w 6933739"/>
                <a:gd name="connsiteY11" fmla="*/ 571835 h 1038942"/>
                <a:gd name="connsiteX12" fmla="*/ 2455700 w 6933739"/>
                <a:gd name="connsiteY12" fmla="*/ 443269 h 1038942"/>
                <a:gd name="connsiteX13" fmla="*/ 3367706 w 6933739"/>
                <a:gd name="connsiteY13" fmla="*/ 253911 h 1038942"/>
                <a:gd name="connsiteX14" fmla="*/ 4095526 w 6933739"/>
                <a:gd name="connsiteY14" fmla="*/ 303356 h 1038942"/>
                <a:gd name="connsiteX15" fmla="*/ 4602158 w 6933739"/>
                <a:gd name="connsiteY15" fmla="*/ 43 h 1038942"/>
                <a:gd name="connsiteX16" fmla="*/ 5098030 w 6933739"/>
                <a:gd name="connsiteY16" fmla="*/ 466494 h 1038942"/>
                <a:gd name="connsiteX17" fmla="*/ 5746855 w 6933739"/>
                <a:gd name="connsiteY17" fmla="*/ 575439 h 1038942"/>
                <a:gd name="connsiteX18" fmla="*/ 6283525 w 6933739"/>
                <a:gd name="connsiteY18" fmla="*/ 531704 h 1038942"/>
                <a:gd name="connsiteX19" fmla="*/ 6725794 w 6933739"/>
                <a:gd name="connsiteY19" fmla="*/ 439801 h 1038942"/>
                <a:gd name="connsiteX20" fmla="*/ 6927561 w 6933739"/>
                <a:gd name="connsiteY20" fmla="*/ 506793 h 1038942"/>
                <a:gd name="connsiteX21" fmla="*/ 6774430 w 6933739"/>
                <a:gd name="connsiteY21" fmla="*/ 693257 h 1038942"/>
                <a:gd name="connsiteX0" fmla="*/ 6774430 w 6933739"/>
                <a:gd name="connsiteY0" fmla="*/ 693257 h 1038942"/>
                <a:gd name="connsiteX1" fmla="*/ 6232236 w 6933739"/>
                <a:gd name="connsiteY1" fmla="*/ 840902 h 1038942"/>
                <a:gd name="connsiteX2" fmla="*/ 5613110 w 6933739"/>
                <a:gd name="connsiteY2" fmla="*/ 805731 h 1038942"/>
                <a:gd name="connsiteX3" fmla="*/ 5069456 w 6933739"/>
                <a:gd name="connsiteY3" fmla="*/ 702421 h 1038942"/>
                <a:gd name="connsiteX4" fmla="*/ 4604315 w 6933739"/>
                <a:gd name="connsiteY4" fmla="*/ 1038901 h 1038942"/>
                <a:gd name="connsiteX5" fmla="*/ 4056050 w 6933739"/>
                <a:gd name="connsiteY5" fmla="*/ 508627 h 1038942"/>
                <a:gd name="connsiteX6" fmla="*/ 3515264 w 6933739"/>
                <a:gd name="connsiteY6" fmla="*/ 463309 h 1038942"/>
                <a:gd name="connsiteX7" fmla="*/ 2366327 w 6933739"/>
                <a:gd name="connsiteY7" fmla="*/ 718767 h 1038942"/>
                <a:gd name="connsiteX8" fmla="*/ 1190624 w 6933739"/>
                <a:gd name="connsiteY8" fmla="*/ 779124 h 1038942"/>
                <a:gd name="connsiteX9" fmla="*/ 78559 w 6933739"/>
                <a:gd name="connsiteY9" fmla="*/ 517987 h 1038942"/>
                <a:gd name="connsiteX10" fmla="*/ 143478 w 6933739"/>
                <a:gd name="connsiteY10" fmla="*/ 295874 h 1038942"/>
                <a:gd name="connsiteX11" fmla="*/ 1362126 w 6933739"/>
                <a:gd name="connsiteY11" fmla="*/ 571835 h 1038942"/>
                <a:gd name="connsiteX12" fmla="*/ 2455700 w 6933739"/>
                <a:gd name="connsiteY12" fmla="*/ 443269 h 1038942"/>
                <a:gd name="connsiteX13" fmla="*/ 3367706 w 6933739"/>
                <a:gd name="connsiteY13" fmla="*/ 253911 h 1038942"/>
                <a:gd name="connsiteX14" fmla="*/ 4095526 w 6933739"/>
                <a:gd name="connsiteY14" fmla="*/ 303356 h 1038942"/>
                <a:gd name="connsiteX15" fmla="*/ 4602158 w 6933739"/>
                <a:gd name="connsiteY15" fmla="*/ 43 h 1038942"/>
                <a:gd name="connsiteX16" fmla="*/ 5098030 w 6933739"/>
                <a:gd name="connsiteY16" fmla="*/ 466494 h 1038942"/>
                <a:gd name="connsiteX17" fmla="*/ 5746855 w 6933739"/>
                <a:gd name="connsiteY17" fmla="*/ 575439 h 1038942"/>
                <a:gd name="connsiteX18" fmla="*/ 6283525 w 6933739"/>
                <a:gd name="connsiteY18" fmla="*/ 531704 h 1038942"/>
                <a:gd name="connsiteX19" fmla="*/ 6725794 w 6933739"/>
                <a:gd name="connsiteY19" fmla="*/ 439801 h 1038942"/>
                <a:gd name="connsiteX20" fmla="*/ 6927561 w 6933739"/>
                <a:gd name="connsiteY20" fmla="*/ 506793 h 1038942"/>
                <a:gd name="connsiteX21" fmla="*/ 6774430 w 6933739"/>
                <a:gd name="connsiteY21" fmla="*/ 693257 h 1038942"/>
                <a:gd name="connsiteX0" fmla="*/ 6774430 w 6933739"/>
                <a:gd name="connsiteY0" fmla="*/ 693257 h 1038942"/>
                <a:gd name="connsiteX1" fmla="*/ 6232236 w 6933739"/>
                <a:gd name="connsiteY1" fmla="*/ 840902 h 1038942"/>
                <a:gd name="connsiteX2" fmla="*/ 5613110 w 6933739"/>
                <a:gd name="connsiteY2" fmla="*/ 805731 h 1038942"/>
                <a:gd name="connsiteX3" fmla="*/ 5069456 w 6933739"/>
                <a:gd name="connsiteY3" fmla="*/ 702421 h 1038942"/>
                <a:gd name="connsiteX4" fmla="*/ 4604315 w 6933739"/>
                <a:gd name="connsiteY4" fmla="*/ 1038901 h 1038942"/>
                <a:gd name="connsiteX5" fmla="*/ 4056050 w 6933739"/>
                <a:gd name="connsiteY5" fmla="*/ 508627 h 1038942"/>
                <a:gd name="connsiteX6" fmla="*/ 3515264 w 6933739"/>
                <a:gd name="connsiteY6" fmla="*/ 463309 h 1038942"/>
                <a:gd name="connsiteX7" fmla="*/ 2366327 w 6933739"/>
                <a:gd name="connsiteY7" fmla="*/ 718767 h 1038942"/>
                <a:gd name="connsiteX8" fmla="*/ 1190624 w 6933739"/>
                <a:gd name="connsiteY8" fmla="*/ 779124 h 1038942"/>
                <a:gd name="connsiteX9" fmla="*/ 78559 w 6933739"/>
                <a:gd name="connsiteY9" fmla="*/ 517987 h 1038942"/>
                <a:gd name="connsiteX10" fmla="*/ 143478 w 6933739"/>
                <a:gd name="connsiteY10" fmla="*/ 295874 h 1038942"/>
                <a:gd name="connsiteX11" fmla="*/ 1362126 w 6933739"/>
                <a:gd name="connsiteY11" fmla="*/ 571835 h 1038942"/>
                <a:gd name="connsiteX12" fmla="*/ 2455700 w 6933739"/>
                <a:gd name="connsiteY12" fmla="*/ 443269 h 1038942"/>
                <a:gd name="connsiteX13" fmla="*/ 3367706 w 6933739"/>
                <a:gd name="connsiteY13" fmla="*/ 253911 h 1038942"/>
                <a:gd name="connsiteX14" fmla="*/ 4095526 w 6933739"/>
                <a:gd name="connsiteY14" fmla="*/ 303356 h 1038942"/>
                <a:gd name="connsiteX15" fmla="*/ 4602158 w 6933739"/>
                <a:gd name="connsiteY15" fmla="*/ 43 h 1038942"/>
                <a:gd name="connsiteX16" fmla="*/ 5098030 w 6933739"/>
                <a:gd name="connsiteY16" fmla="*/ 466494 h 1038942"/>
                <a:gd name="connsiteX17" fmla="*/ 5746855 w 6933739"/>
                <a:gd name="connsiteY17" fmla="*/ 575439 h 1038942"/>
                <a:gd name="connsiteX18" fmla="*/ 6283525 w 6933739"/>
                <a:gd name="connsiteY18" fmla="*/ 531704 h 1038942"/>
                <a:gd name="connsiteX19" fmla="*/ 6725794 w 6933739"/>
                <a:gd name="connsiteY19" fmla="*/ 439801 h 1038942"/>
                <a:gd name="connsiteX20" fmla="*/ 6927561 w 6933739"/>
                <a:gd name="connsiteY20" fmla="*/ 506793 h 1038942"/>
                <a:gd name="connsiteX21" fmla="*/ 6774430 w 6933739"/>
                <a:gd name="connsiteY21" fmla="*/ 693257 h 1038942"/>
                <a:gd name="connsiteX0" fmla="*/ 6774430 w 6933739"/>
                <a:gd name="connsiteY0" fmla="*/ 693257 h 1038942"/>
                <a:gd name="connsiteX1" fmla="*/ 6232236 w 6933739"/>
                <a:gd name="connsiteY1" fmla="*/ 840902 h 1038942"/>
                <a:gd name="connsiteX2" fmla="*/ 5613110 w 6933739"/>
                <a:gd name="connsiteY2" fmla="*/ 805731 h 1038942"/>
                <a:gd name="connsiteX3" fmla="*/ 5069456 w 6933739"/>
                <a:gd name="connsiteY3" fmla="*/ 702421 h 1038942"/>
                <a:gd name="connsiteX4" fmla="*/ 4604315 w 6933739"/>
                <a:gd name="connsiteY4" fmla="*/ 1038901 h 1038942"/>
                <a:gd name="connsiteX5" fmla="*/ 4056050 w 6933739"/>
                <a:gd name="connsiteY5" fmla="*/ 508627 h 1038942"/>
                <a:gd name="connsiteX6" fmla="*/ 3515264 w 6933739"/>
                <a:gd name="connsiteY6" fmla="*/ 463309 h 1038942"/>
                <a:gd name="connsiteX7" fmla="*/ 2366327 w 6933739"/>
                <a:gd name="connsiteY7" fmla="*/ 718767 h 1038942"/>
                <a:gd name="connsiteX8" fmla="*/ 1190624 w 6933739"/>
                <a:gd name="connsiteY8" fmla="*/ 779124 h 1038942"/>
                <a:gd name="connsiteX9" fmla="*/ 78559 w 6933739"/>
                <a:gd name="connsiteY9" fmla="*/ 517987 h 1038942"/>
                <a:gd name="connsiteX10" fmla="*/ 143478 w 6933739"/>
                <a:gd name="connsiteY10" fmla="*/ 295874 h 1038942"/>
                <a:gd name="connsiteX11" fmla="*/ 1362126 w 6933739"/>
                <a:gd name="connsiteY11" fmla="*/ 571835 h 1038942"/>
                <a:gd name="connsiteX12" fmla="*/ 2455700 w 6933739"/>
                <a:gd name="connsiteY12" fmla="*/ 443269 h 1038942"/>
                <a:gd name="connsiteX13" fmla="*/ 3367706 w 6933739"/>
                <a:gd name="connsiteY13" fmla="*/ 253911 h 1038942"/>
                <a:gd name="connsiteX14" fmla="*/ 4095526 w 6933739"/>
                <a:gd name="connsiteY14" fmla="*/ 303356 h 1038942"/>
                <a:gd name="connsiteX15" fmla="*/ 4602158 w 6933739"/>
                <a:gd name="connsiteY15" fmla="*/ 43 h 1038942"/>
                <a:gd name="connsiteX16" fmla="*/ 5098030 w 6933739"/>
                <a:gd name="connsiteY16" fmla="*/ 466494 h 1038942"/>
                <a:gd name="connsiteX17" fmla="*/ 5746855 w 6933739"/>
                <a:gd name="connsiteY17" fmla="*/ 575439 h 1038942"/>
                <a:gd name="connsiteX18" fmla="*/ 6283525 w 6933739"/>
                <a:gd name="connsiteY18" fmla="*/ 531704 h 1038942"/>
                <a:gd name="connsiteX19" fmla="*/ 6725794 w 6933739"/>
                <a:gd name="connsiteY19" fmla="*/ 439801 h 1038942"/>
                <a:gd name="connsiteX20" fmla="*/ 6927561 w 6933739"/>
                <a:gd name="connsiteY20" fmla="*/ 506793 h 1038942"/>
                <a:gd name="connsiteX21" fmla="*/ 6774430 w 6933739"/>
                <a:gd name="connsiteY21" fmla="*/ 693257 h 1038942"/>
                <a:gd name="connsiteX0" fmla="*/ 6774430 w 6933739"/>
                <a:gd name="connsiteY0" fmla="*/ 693257 h 1038942"/>
                <a:gd name="connsiteX1" fmla="*/ 6232236 w 6933739"/>
                <a:gd name="connsiteY1" fmla="*/ 840902 h 1038942"/>
                <a:gd name="connsiteX2" fmla="*/ 5613110 w 6933739"/>
                <a:gd name="connsiteY2" fmla="*/ 805731 h 1038942"/>
                <a:gd name="connsiteX3" fmla="*/ 5069456 w 6933739"/>
                <a:gd name="connsiteY3" fmla="*/ 702421 h 1038942"/>
                <a:gd name="connsiteX4" fmla="*/ 4604315 w 6933739"/>
                <a:gd name="connsiteY4" fmla="*/ 1038901 h 1038942"/>
                <a:gd name="connsiteX5" fmla="*/ 4056050 w 6933739"/>
                <a:gd name="connsiteY5" fmla="*/ 508627 h 1038942"/>
                <a:gd name="connsiteX6" fmla="*/ 3515264 w 6933739"/>
                <a:gd name="connsiteY6" fmla="*/ 463309 h 1038942"/>
                <a:gd name="connsiteX7" fmla="*/ 2366327 w 6933739"/>
                <a:gd name="connsiteY7" fmla="*/ 718767 h 1038942"/>
                <a:gd name="connsiteX8" fmla="*/ 1190624 w 6933739"/>
                <a:gd name="connsiteY8" fmla="*/ 779124 h 1038942"/>
                <a:gd name="connsiteX9" fmla="*/ 78559 w 6933739"/>
                <a:gd name="connsiteY9" fmla="*/ 517987 h 1038942"/>
                <a:gd name="connsiteX10" fmla="*/ 143478 w 6933739"/>
                <a:gd name="connsiteY10" fmla="*/ 295874 h 1038942"/>
                <a:gd name="connsiteX11" fmla="*/ 1362126 w 6933739"/>
                <a:gd name="connsiteY11" fmla="*/ 571835 h 1038942"/>
                <a:gd name="connsiteX12" fmla="*/ 2455700 w 6933739"/>
                <a:gd name="connsiteY12" fmla="*/ 443269 h 1038942"/>
                <a:gd name="connsiteX13" fmla="*/ 3367706 w 6933739"/>
                <a:gd name="connsiteY13" fmla="*/ 253911 h 1038942"/>
                <a:gd name="connsiteX14" fmla="*/ 4095526 w 6933739"/>
                <a:gd name="connsiteY14" fmla="*/ 303356 h 1038942"/>
                <a:gd name="connsiteX15" fmla="*/ 4602158 w 6933739"/>
                <a:gd name="connsiteY15" fmla="*/ 43 h 1038942"/>
                <a:gd name="connsiteX16" fmla="*/ 5098030 w 6933739"/>
                <a:gd name="connsiteY16" fmla="*/ 466494 h 1038942"/>
                <a:gd name="connsiteX17" fmla="*/ 5746855 w 6933739"/>
                <a:gd name="connsiteY17" fmla="*/ 575439 h 1038942"/>
                <a:gd name="connsiteX18" fmla="*/ 6283525 w 6933739"/>
                <a:gd name="connsiteY18" fmla="*/ 531704 h 1038942"/>
                <a:gd name="connsiteX19" fmla="*/ 6725794 w 6933739"/>
                <a:gd name="connsiteY19" fmla="*/ 439801 h 1038942"/>
                <a:gd name="connsiteX20" fmla="*/ 6927561 w 6933739"/>
                <a:gd name="connsiteY20" fmla="*/ 506793 h 1038942"/>
                <a:gd name="connsiteX21" fmla="*/ 6774430 w 6933739"/>
                <a:gd name="connsiteY21" fmla="*/ 693257 h 1038942"/>
                <a:gd name="connsiteX0" fmla="*/ 6774430 w 6933739"/>
                <a:gd name="connsiteY0" fmla="*/ 693257 h 1038942"/>
                <a:gd name="connsiteX1" fmla="*/ 6232236 w 6933739"/>
                <a:gd name="connsiteY1" fmla="*/ 840902 h 1038942"/>
                <a:gd name="connsiteX2" fmla="*/ 5613110 w 6933739"/>
                <a:gd name="connsiteY2" fmla="*/ 805731 h 1038942"/>
                <a:gd name="connsiteX3" fmla="*/ 5069456 w 6933739"/>
                <a:gd name="connsiteY3" fmla="*/ 702421 h 1038942"/>
                <a:gd name="connsiteX4" fmla="*/ 4604315 w 6933739"/>
                <a:gd name="connsiteY4" fmla="*/ 1038901 h 1038942"/>
                <a:gd name="connsiteX5" fmla="*/ 4056050 w 6933739"/>
                <a:gd name="connsiteY5" fmla="*/ 508627 h 1038942"/>
                <a:gd name="connsiteX6" fmla="*/ 3515264 w 6933739"/>
                <a:gd name="connsiteY6" fmla="*/ 463309 h 1038942"/>
                <a:gd name="connsiteX7" fmla="*/ 2366327 w 6933739"/>
                <a:gd name="connsiteY7" fmla="*/ 718767 h 1038942"/>
                <a:gd name="connsiteX8" fmla="*/ 1190624 w 6933739"/>
                <a:gd name="connsiteY8" fmla="*/ 779124 h 1038942"/>
                <a:gd name="connsiteX9" fmla="*/ 78559 w 6933739"/>
                <a:gd name="connsiteY9" fmla="*/ 517987 h 1038942"/>
                <a:gd name="connsiteX10" fmla="*/ 143478 w 6933739"/>
                <a:gd name="connsiteY10" fmla="*/ 295874 h 1038942"/>
                <a:gd name="connsiteX11" fmla="*/ 1362126 w 6933739"/>
                <a:gd name="connsiteY11" fmla="*/ 571835 h 1038942"/>
                <a:gd name="connsiteX12" fmla="*/ 2455700 w 6933739"/>
                <a:gd name="connsiteY12" fmla="*/ 443269 h 1038942"/>
                <a:gd name="connsiteX13" fmla="*/ 3367706 w 6933739"/>
                <a:gd name="connsiteY13" fmla="*/ 253911 h 1038942"/>
                <a:gd name="connsiteX14" fmla="*/ 4095526 w 6933739"/>
                <a:gd name="connsiteY14" fmla="*/ 303356 h 1038942"/>
                <a:gd name="connsiteX15" fmla="*/ 4602158 w 6933739"/>
                <a:gd name="connsiteY15" fmla="*/ 43 h 1038942"/>
                <a:gd name="connsiteX16" fmla="*/ 5098030 w 6933739"/>
                <a:gd name="connsiteY16" fmla="*/ 466494 h 1038942"/>
                <a:gd name="connsiteX17" fmla="*/ 5746855 w 6933739"/>
                <a:gd name="connsiteY17" fmla="*/ 575439 h 1038942"/>
                <a:gd name="connsiteX18" fmla="*/ 6283525 w 6933739"/>
                <a:gd name="connsiteY18" fmla="*/ 531704 h 1038942"/>
                <a:gd name="connsiteX19" fmla="*/ 6725794 w 6933739"/>
                <a:gd name="connsiteY19" fmla="*/ 439801 h 1038942"/>
                <a:gd name="connsiteX20" fmla="*/ 6927561 w 6933739"/>
                <a:gd name="connsiteY20" fmla="*/ 506793 h 1038942"/>
                <a:gd name="connsiteX21" fmla="*/ 6774430 w 6933739"/>
                <a:gd name="connsiteY21" fmla="*/ 693257 h 1038942"/>
                <a:gd name="connsiteX0" fmla="*/ 6774430 w 6933739"/>
                <a:gd name="connsiteY0" fmla="*/ 693257 h 1038942"/>
                <a:gd name="connsiteX1" fmla="*/ 6232236 w 6933739"/>
                <a:gd name="connsiteY1" fmla="*/ 840902 h 1038942"/>
                <a:gd name="connsiteX2" fmla="*/ 5613110 w 6933739"/>
                <a:gd name="connsiteY2" fmla="*/ 805731 h 1038942"/>
                <a:gd name="connsiteX3" fmla="*/ 5069456 w 6933739"/>
                <a:gd name="connsiteY3" fmla="*/ 702421 h 1038942"/>
                <a:gd name="connsiteX4" fmla="*/ 4604315 w 6933739"/>
                <a:gd name="connsiteY4" fmla="*/ 1038901 h 1038942"/>
                <a:gd name="connsiteX5" fmla="*/ 4056050 w 6933739"/>
                <a:gd name="connsiteY5" fmla="*/ 508627 h 1038942"/>
                <a:gd name="connsiteX6" fmla="*/ 3515264 w 6933739"/>
                <a:gd name="connsiteY6" fmla="*/ 463309 h 1038942"/>
                <a:gd name="connsiteX7" fmla="*/ 2366327 w 6933739"/>
                <a:gd name="connsiteY7" fmla="*/ 718767 h 1038942"/>
                <a:gd name="connsiteX8" fmla="*/ 1190624 w 6933739"/>
                <a:gd name="connsiteY8" fmla="*/ 779124 h 1038942"/>
                <a:gd name="connsiteX9" fmla="*/ 78559 w 6933739"/>
                <a:gd name="connsiteY9" fmla="*/ 517987 h 1038942"/>
                <a:gd name="connsiteX10" fmla="*/ 143478 w 6933739"/>
                <a:gd name="connsiteY10" fmla="*/ 295874 h 1038942"/>
                <a:gd name="connsiteX11" fmla="*/ 1362126 w 6933739"/>
                <a:gd name="connsiteY11" fmla="*/ 571835 h 1038942"/>
                <a:gd name="connsiteX12" fmla="*/ 2455700 w 6933739"/>
                <a:gd name="connsiteY12" fmla="*/ 443269 h 1038942"/>
                <a:gd name="connsiteX13" fmla="*/ 3367706 w 6933739"/>
                <a:gd name="connsiteY13" fmla="*/ 253911 h 1038942"/>
                <a:gd name="connsiteX14" fmla="*/ 4095526 w 6933739"/>
                <a:gd name="connsiteY14" fmla="*/ 303356 h 1038942"/>
                <a:gd name="connsiteX15" fmla="*/ 4602158 w 6933739"/>
                <a:gd name="connsiteY15" fmla="*/ 43 h 1038942"/>
                <a:gd name="connsiteX16" fmla="*/ 5098030 w 6933739"/>
                <a:gd name="connsiteY16" fmla="*/ 466494 h 1038942"/>
                <a:gd name="connsiteX17" fmla="*/ 5746855 w 6933739"/>
                <a:gd name="connsiteY17" fmla="*/ 575439 h 1038942"/>
                <a:gd name="connsiteX18" fmla="*/ 6283525 w 6933739"/>
                <a:gd name="connsiteY18" fmla="*/ 531704 h 1038942"/>
                <a:gd name="connsiteX19" fmla="*/ 6725794 w 6933739"/>
                <a:gd name="connsiteY19" fmla="*/ 439801 h 1038942"/>
                <a:gd name="connsiteX20" fmla="*/ 6927561 w 6933739"/>
                <a:gd name="connsiteY20" fmla="*/ 506793 h 1038942"/>
                <a:gd name="connsiteX21" fmla="*/ 6774430 w 6933739"/>
                <a:gd name="connsiteY21" fmla="*/ 693257 h 1038942"/>
                <a:gd name="connsiteX0" fmla="*/ 6774430 w 6933739"/>
                <a:gd name="connsiteY0" fmla="*/ 693257 h 1038942"/>
                <a:gd name="connsiteX1" fmla="*/ 6232236 w 6933739"/>
                <a:gd name="connsiteY1" fmla="*/ 840902 h 1038942"/>
                <a:gd name="connsiteX2" fmla="*/ 5613110 w 6933739"/>
                <a:gd name="connsiteY2" fmla="*/ 805731 h 1038942"/>
                <a:gd name="connsiteX3" fmla="*/ 5069456 w 6933739"/>
                <a:gd name="connsiteY3" fmla="*/ 702421 h 1038942"/>
                <a:gd name="connsiteX4" fmla="*/ 4604315 w 6933739"/>
                <a:gd name="connsiteY4" fmla="*/ 1038901 h 1038942"/>
                <a:gd name="connsiteX5" fmla="*/ 4056050 w 6933739"/>
                <a:gd name="connsiteY5" fmla="*/ 508627 h 1038942"/>
                <a:gd name="connsiteX6" fmla="*/ 3515264 w 6933739"/>
                <a:gd name="connsiteY6" fmla="*/ 463309 h 1038942"/>
                <a:gd name="connsiteX7" fmla="*/ 2366327 w 6933739"/>
                <a:gd name="connsiteY7" fmla="*/ 718767 h 1038942"/>
                <a:gd name="connsiteX8" fmla="*/ 1190624 w 6933739"/>
                <a:gd name="connsiteY8" fmla="*/ 779124 h 1038942"/>
                <a:gd name="connsiteX9" fmla="*/ 78559 w 6933739"/>
                <a:gd name="connsiteY9" fmla="*/ 517987 h 1038942"/>
                <a:gd name="connsiteX10" fmla="*/ 143478 w 6933739"/>
                <a:gd name="connsiteY10" fmla="*/ 295874 h 1038942"/>
                <a:gd name="connsiteX11" fmla="*/ 1362126 w 6933739"/>
                <a:gd name="connsiteY11" fmla="*/ 571835 h 1038942"/>
                <a:gd name="connsiteX12" fmla="*/ 2455700 w 6933739"/>
                <a:gd name="connsiteY12" fmla="*/ 443269 h 1038942"/>
                <a:gd name="connsiteX13" fmla="*/ 3367706 w 6933739"/>
                <a:gd name="connsiteY13" fmla="*/ 253911 h 1038942"/>
                <a:gd name="connsiteX14" fmla="*/ 4095526 w 6933739"/>
                <a:gd name="connsiteY14" fmla="*/ 303356 h 1038942"/>
                <a:gd name="connsiteX15" fmla="*/ 4602158 w 6933739"/>
                <a:gd name="connsiteY15" fmla="*/ 43 h 1038942"/>
                <a:gd name="connsiteX16" fmla="*/ 5098030 w 6933739"/>
                <a:gd name="connsiteY16" fmla="*/ 466494 h 1038942"/>
                <a:gd name="connsiteX17" fmla="*/ 5746855 w 6933739"/>
                <a:gd name="connsiteY17" fmla="*/ 575439 h 1038942"/>
                <a:gd name="connsiteX18" fmla="*/ 6283525 w 6933739"/>
                <a:gd name="connsiteY18" fmla="*/ 531704 h 1038942"/>
                <a:gd name="connsiteX19" fmla="*/ 6725794 w 6933739"/>
                <a:gd name="connsiteY19" fmla="*/ 439801 h 1038942"/>
                <a:gd name="connsiteX20" fmla="*/ 6927561 w 6933739"/>
                <a:gd name="connsiteY20" fmla="*/ 506793 h 1038942"/>
                <a:gd name="connsiteX21" fmla="*/ 6774430 w 6933739"/>
                <a:gd name="connsiteY21" fmla="*/ 693257 h 1038942"/>
                <a:gd name="connsiteX0" fmla="*/ 6774430 w 6933739"/>
                <a:gd name="connsiteY0" fmla="*/ 693257 h 1038942"/>
                <a:gd name="connsiteX1" fmla="*/ 6232236 w 6933739"/>
                <a:gd name="connsiteY1" fmla="*/ 840902 h 1038942"/>
                <a:gd name="connsiteX2" fmla="*/ 5613110 w 6933739"/>
                <a:gd name="connsiteY2" fmla="*/ 805731 h 1038942"/>
                <a:gd name="connsiteX3" fmla="*/ 5069456 w 6933739"/>
                <a:gd name="connsiteY3" fmla="*/ 702421 h 1038942"/>
                <a:gd name="connsiteX4" fmla="*/ 4604315 w 6933739"/>
                <a:gd name="connsiteY4" fmla="*/ 1038901 h 1038942"/>
                <a:gd name="connsiteX5" fmla="*/ 4056050 w 6933739"/>
                <a:gd name="connsiteY5" fmla="*/ 508627 h 1038942"/>
                <a:gd name="connsiteX6" fmla="*/ 3515264 w 6933739"/>
                <a:gd name="connsiteY6" fmla="*/ 463309 h 1038942"/>
                <a:gd name="connsiteX7" fmla="*/ 2366327 w 6933739"/>
                <a:gd name="connsiteY7" fmla="*/ 718767 h 1038942"/>
                <a:gd name="connsiteX8" fmla="*/ 1190624 w 6933739"/>
                <a:gd name="connsiteY8" fmla="*/ 779124 h 1038942"/>
                <a:gd name="connsiteX9" fmla="*/ 78559 w 6933739"/>
                <a:gd name="connsiteY9" fmla="*/ 517987 h 1038942"/>
                <a:gd name="connsiteX10" fmla="*/ 143478 w 6933739"/>
                <a:gd name="connsiteY10" fmla="*/ 295874 h 1038942"/>
                <a:gd name="connsiteX11" fmla="*/ 1362126 w 6933739"/>
                <a:gd name="connsiteY11" fmla="*/ 571835 h 1038942"/>
                <a:gd name="connsiteX12" fmla="*/ 2455700 w 6933739"/>
                <a:gd name="connsiteY12" fmla="*/ 443269 h 1038942"/>
                <a:gd name="connsiteX13" fmla="*/ 3367706 w 6933739"/>
                <a:gd name="connsiteY13" fmla="*/ 253911 h 1038942"/>
                <a:gd name="connsiteX14" fmla="*/ 4095526 w 6933739"/>
                <a:gd name="connsiteY14" fmla="*/ 303356 h 1038942"/>
                <a:gd name="connsiteX15" fmla="*/ 4602158 w 6933739"/>
                <a:gd name="connsiteY15" fmla="*/ 43 h 1038942"/>
                <a:gd name="connsiteX16" fmla="*/ 5098030 w 6933739"/>
                <a:gd name="connsiteY16" fmla="*/ 466494 h 1038942"/>
                <a:gd name="connsiteX17" fmla="*/ 5746855 w 6933739"/>
                <a:gd name="connsiteY17" fmla="*/ 575439 h 1038942"/>
                <a:gd name="connsiteX18" fmla="*/ 6283525 w 6933739"/>
                <a:gd name="connsiteY18" fmla="*/ 531704 h 1038942"/>
                <a:gd name="connsiteX19" fmla="*/ 6725794 w 6933739"/>
                <a:gd name="connsiteY19" fmla="*/ 439801 h 1038942"/>
                <a:gd name="connsiteX20" fmla="*/ 6927561 w 6933739"/>
                <a:gd name="connsiteY20" fmla="*/ 506793 h 1038942"/>
                <a:gd name="connsiteX21" fmla="*/ 6774430 w 6933739"/>
                <a:gd name="connsiteY21" fmla="*/ 693257 h 1038942"/>
                <a:gd name="connsiteX0" fmla="*/ 6774430 w 6933739"/>
                <a:gd name="connsiteY0" fmla="*/ 693257 h 1041839"/>
                <a:gd name="connsiteX1" fmla="*/ 6232236 w 6933739"/>
                <a:gd name="connsiteY1" fmla="*/ 840902 h 1041839"/>
                <a:gd name="connsiteX2" fmla="*/ 5613110 w 6933739"/>
                <a:gd name="connsiteY2" fmla="*/ 805731 h 1041839"/>
                <a:gd name="connsiteX3" fmla="*/ 5069456 w 6933739"/>
                <a:gd name="connsiteY3" fmla="*/ 702421 h 1041839"/>
                <a:gd name="connsiteX4" fmla="*/ 4604315 w 6933739"/>
                <a:gd name="connsiteY4" fmla="*/ 1038901 h 1041839"/>
                <a:gd name="connsiteX5" fmla="*/ 4041818 w 6933739"/>
                <a:gd name="connsiteY5" fmla="*/ 522859 h 1041839"/>
                <a:gd name="connsiteX6" fmla="*/ 3515264 w 6933739"/>
                <a:gd name="connsiteY6" fmla="*/ 463309 h 1041839"/>
                <a:gd name="connsiteX7" fmla="*/ 2366327 w 6933739"/>
                <a:gd name="connsiteY7" fmla="*/ 718767 h 1041839"/>
                <a:gd name="connsiteX8" fmla="*/ 1190624 w 6933739"/>
                <a:gd name="connsiteY8" fmla="*/ 779124 h 1041839"/>
                <a:gd name="connsiteX9" fmla="*/ 78559 w 6933739"/>
                <a:gd name="connsiteY9" fmla="*/ 517987 h 1041839"/>
                <a:gd name="connsiteX10" fmla="*/ 143478 w 6933739"/>
                <a:gd name="connsiteY10" fmla="*/ 295874 h 1041839"/>
                <a:gd name="connsiteX11" fmla="*/ 1362126 w 6933739"/>
                <a:gd name="connsiteY11" fmla="*/ 571835 h 1041839"/>
                <a:gd name="connsiteX12" fmla="*/ 2455700 w 6933739"/>
                <a:gd name="connsiteY12" fmla="*/ 443269 h 1041839"/>
                <a:gd name="connsiteX13" fmla="*/ 3367706 w 6933739"/>
                <a:gd name="connsiteY13" fmla="*/ 253911 h 1041839"/>
                <a:gd name="connsiteX14" fmla="*/ 4095526 w 6933739"/>
                <a:gd name="connsiteY14" fmla="*/ 303356 h 1041839"/>
                <a:gd name="connsiteX15" fmla="*/ 4602158 w 6933739"/>
                <a:gd name="connsiteY15" fmla="*/ 43 h 1041839"/>
                <a:gd name="connsiteX16" fmla="*/ 5098030 w 6933739"/>
                <a:gd name="connsiteY16" fmla="*/ 466494 h 1041839"/>
                <a:gd name="connsiteX17" fmla="*/ 5746855 w 6933739"/>
                <a:gd name="connsiteY17" fmla="*/ 575439 h 1041839"/>
                <a:gd name="connsiteX18" fmla="*/ 6283525 w 6933739"/>
                <a:gd name="connsiteY18" fmla="*/ 531704 h 1041839"/>
                <a:gd name="connsiteX19" fmla="*/ 6725794 w 6933739"/>
                <a:gd name="connsiteY19" fmla="*/ 439801 h 1041839"/>
                <a:gd name="connsiteX20" fmla="*/ 6927561 w 6933739"/>
                <a:gd name="connsiteY20" fmla="*/ 506793 h 1041839"/>
                <a:gd name="connsiteX21" fmla="*/ 6774430 w 6933739"/>
                <a:gd name="connsiteY21" fmla="*/ 693257 h 1041839"/>
                <a:gd name="connsiteX0" fmla="*/ 6774430 w 6933739"/>
                <a:gd name="connsiteY0" fmla="*/ 693257 h 1041839"/>
                <a:gd name="connsiteX1" fmla="*/ 6232236 w 6933739"/>
                <a:gd name="connsiteY1" fmla="*/ 840902 h 1041839"/>
                <a:gd name="connsiteX2" fmla="*/ 5613110 w 6933739"/>
                <a:gd name="connsiteY2" fmla="*/ 805731 h 1041839"/>
                <a:gd name="connsiteX3" fmla="*/ 5069456 w 6933739"/>
                <a:gd name="connsiteY3" fmla="*/ 702421 h 1041839"/>
                <a:gd name="connsiteX4" fmla="*/ 4604315 w 6933739"/>
                <a:gd name="connsiteY4" fmla="*/ 1038901 h 1041839"/>
                <a:gd name="connsiteX5" fmla="*/ 4041818 w 6933739"/>
                <a:gd name="connsiteY5" fmla="*/ 522859 h 1041839"/>
                <a:gd name="connsiteX6" fmla="*/ 3515264 w 6933739"/>
                <a:gd name="connsiteY6" fmla="*/ 463309 h 1041839"/>
                <a:gd name="connsiteX7" fmla="*/ 2366327 w 6933739"/>
                <a:gd name="connsiteY7" fmla="*/ 718767 h 1041839"/>
                <a:gd name="connsiteX8" fmla="*/ 1190624 w 6933739"/>
                <a:gd name="connsiteY8" fmla="*/ 779124 h 1041839"/>
                <a:gd name="connsiteX9" fmla="*/ 78559 w 6933739"/>
                <a:gd name="connsiteY9" fmla="*/ 517987 h 1041839"/>
                <a:gd name="connsiteX10" fmla="*/ 143478 w 6933739"/>
                <a:gd name="connsiteY10" fmla="*/ 295874 h 1041839"/>
                <a:gd name="connsiteX11" fmla="*/ 1362126 w 6933739"/>
                <a:gd name="connsiteY11" fmla="*/ 571835 h 1041839"/>
                <a:gd name="connsiteX12" fmla="*/ 2455700 w 6933739"/>
                <a:gd name="connsiteY12" fmla="*/ 443269 h 1041839"/>
                <a:gd name="connsiteX13" fmla="*/ 3367706 w 6933739"/>
                <a:gd name="connsiteY13" fmla="*/ 253911 h 1041839"/>
                <a:gd name="connsiteX14" fmla="*/ 4095526 w 6933739"/>
                <a:gd name="connsiteY14" fmla="*/ 303356 h 1041839"/>
                <a:gd name="connsiteX15" fmla="*/ 4602158 w 6933739"/>
                <a:gd name="connsiteY15" fmla="*/ 43 h 1041839"/>
                <a:gd name="connsiteX16" fmla="*/ 5098030 w 6933739"/>
                <a:gd name="connsiteY16" fmla="*/ 466494 h 1041839"/>
                <a:gd name="connsiteX17" fmla="*/ 5746855 w 6933739"/>
                <a:gd name="connsiteY17" fmla="*/ 575439 h 1041839"/>
                <a:gd name="connsiteX18" fmla="*/ 6283525 w 6933739"/>
                <a:gd name="connsiteY18" fmla="*/ 531704 h 1041839"/>
                <a:gd name="connsiteX19" fmla="*/ 6725794 w 6933739"/>
                <a:gd name="connsiteY19" fmla="*/ 439801 h 1041839"/>
                <a:gd name="connsiteX20" fmla="*/ 6927561 w 6933739"/>
                <a:gd name="connsiteY20" fmla="*/ 506793 h 1041839"/>
                <a:gd name="connsiteX21" fmla="*/ 6774430 w 6933739"/>
                <a:gd name="connsiteY21" fmla="*/ 693257 h 1041839"/>
                <a:gd name="connsiteX0" fmla="*/ 6774430 w 6933739"/>
                <a:gd name="connsiteY0" fmla="*/ 693257 h 1041839"/>
                <a:gd name="connsiteX1" fmla="*/ 6232236 w 6933739"/>
                <a:gd name="connsiteY1" fmla="*/ 840902 h 1041839"/>
                <a:gd name="connsiteX2" fmla="*/ 5613110 w 6933739"/>
                <a:gd name="connsiteY2" fmla="*/ 805731 h 1041839"/>
                <a:gd name="connsiteX3" fmla="*/ 5069456 w 6933739"/>
                <a:gd name="connsiteY3" fmla="*/ 702421 h 1041839"/>
                <a:gd name="connsiteX4" fmla="*/ 4604315 w 6933739"/>
                <a:gd name="connsiteY4" fmla="*/ 1038901 h 1041839"/>
                <a:gd name="connsiteX5" fmla="*/ 4041818 w 6933739"/>
                <a:gd name="connsiteY5" fmla="*/ 522859 h 1041839"/>
                <a:gd name="connsiteX6" fmla="*/ 3515264 w 6933739"/>
                <a:gd name="connsiteY6" fmla="*/ 463309 h 1041839"/>
                <a:gd name="connsiteX7" fmla="*/ 2366327 w 6933739"/>
                <a:gd name="connsiteY7" fmla="*/ 718767 h 1041839"/>
                <a:gd name="connsiteX8" fmla="*/ 1190624 w 6933739"/>
                <a:gd name="connsiteY8" fmla="*/ 779124 h 1041839"/>
                <a:gd name="connsiteX9" fmla="*/ 78559 w 6933739"/>
                <a:gd name="connsiteY9" fmla="*/ 517987 h 1041839"/>
                <a:gd name="connsiteX10" fmla="*/ 143478 w 6933739"/>
                <a:gd name="connsiteY10" fmla="*/ 295874 h 1041839"/>
                <a:gd name="connsiteX11" fmla="*/ 1362126 w 6933739"/>
                <a:gd name="connsiteY11" fmla="*/ 571835 h 1041839"/>
                <a:gd name="connsiteX12" fmla="*/ 2455700 w 6933739"/>
                <a:gd name="connsiteY12" fmla="*/ 443269 h 1041839"/>
                <a:gd name="connsiteX13" fmla="*/ 3367706 w 6933739"/>
                <a:gd name="connsiteY13" fmla="*/ 253911 h 1041839"/>
                <a:gd name="connsiteX14" fmla="*/ 4095526 w 6933739"/>
                <a:gd name="connsiteY14" fmla="*/ 303356 h 1041839"/>
                <a:gd name="connsiteX15" fmla="*/ 4602158 w 6933739"/>
                <a:gd name="connsiteY15" fmla="*/ 43 h 1041839"/>
                <a:gd name="connsiteX16" fmla="*/ 5098030 w 6933739"/>
                <a:gd name="connsiteY16" fmla="*/ 466494 h 1041839"/>
                <a:gd name="connsiteX17" fmla="*/ 5746855 w 6933739"/>
                <a:gd name="connsiteY17" fmla="*/ 575439 h 1041839"/>
                <a:gd name="connsiteX18" fmla="*/ 6283525 w 6933739"/>
                <a:gd name="connsiteY18" fmla="*/ 531704 h 1041839"/>
                <a:gd name="connsiteX19" fmla="*/ 6725794 w 6933739"/>
                <a:gd name="connsiteY19" fmla="*/ 439801 h 1041839"/>
                <a:gd name="connsiteX20" fmla="*/ 6927561 w 6933739"/>
                <a:gd name="connsiteY20" fmla="*/ 506793 h 1041839"/>
                <a:gd name="connsiteX21" fmla="*/ 6774430 w 6933739"/>
                <a:gd name="connsiteY21" fmla="*/ 693257 h 1041839"/>
                <a:gd name="connsiteX0" fmla="*/ 6774430 w 6933739"/>
                <a:gd name="connsiteY0" fmla="*/ 693257 h 1038919"/>
                <a:gd name="connsiteX1" fmla="*/ 6232236 w 6933739"/>
                <a:gd name="connsiteY1" fmla="*/ 840902 h 1038919"/>
                <a:gd name="connsiteX2" fmla="*/ 5613110 w 6933739"/>
                <a:gd name="connsiteY2" fmla="*/ 805731 h 1038919"/>
                <a:gd name="connsiteX3" fmla="*/ 5069456 w 6933739"/>
                <a:gd name="connsiteY3" fmla="*/ 702421 h 1038919"/>
                <a:gd name="connsiteX4" fmla="*/ 4604315 w 6933739"/>
                <a:gd name="connsiteY4" fmla="*/ 1038901 h 1038919"/>
                <a:gd name="connsiteX5" fmla="*/ 4041818 w 6933739"/>
                <a:gd name="connsiteY5" fmla="*/ 522859 h 1038919"/>
                <a:gd name="connsiteX6" fmla="*/ 3515264 w 6933739"/>
                <a:gd name="connsiteY6" fmla="*/ 463309 h 1038919"/>
                <a:gd name="connsiteX7" fmla="*/ 2366327 w 6933739"/>
                <a:gd name="connsiteY7" fmla="*/ 718767 h 1038919"/>
                <a:gd name="connsiteX8" fmla="*/ 1190624 w 6933739"/>
                <a:gd name="connsiteY8" fmla="*/ 779124 h 1038919"/>
                <a:gd name="connsiteX9" fmla="*/ 78559 w 6933739"/>
                <a:gd name="connsiteY9" fmla="*/ 517987 h 1038919"/>
                <a:gd name="connsiteX10" fmla="*/ 143478 w 6933739"/>
                <a:gd name="connsiteY10" fmla="*/ 295874 h 1038919"/>
                <a:gd name="connsiteX11" fmla="*/ 1362126 w 6933739"/>
                <a:gd name="connsiteY11" fmla="*/ 571835 h 1038919"/>
                <a:gd name="connsiteX12" fmla="*/ 2455700 w 6933739"/>
                <a:gd name="connsiteY12" fmla="*/ 443269 h 1038919"/>
                <a:gd name="connsiteX13" fmla="*/ 3367706 w 6933739"/>
                <a:gd name="connsiteY13" fmla="*/ 253911 h 1038919"/>
                <a:gd name="connsiteX14" fmla="*/ 4095526 w 6933739"/>
                <a:gd name="connsiteY14" fmla="*/ 303356 h 1038919"/>
                <a:gd name="connsiteX15" fmla="*/ 4602158 w 6933739"/>
                <a:gd name="connsiteY15" fmla="*/ 43 h 1038919"/>
                <a:gd name="connsiteX16" fmla="*/ 5098030 w 6933739"/>
                <a:gd name="connsiteY16" fmla="*/ 466494 h 1038919"/>
                <a:gd name="connsiteX17" fmla="*/ 5746855 w 6933739"/>
                <a:gd name="connsiteY17" fmla="*/ 575439 h 1038919"/>
                <a:gd name="connsiteX18" fmla="*/ 6283525 w 6933739"/>
                <a:gd name="connsiteY18" fmla="*/ 531704 h 1038919"/>
                <a:gd name="connsiteX19" fmla="*/ 6725794 w 6933739"/>
                <a:gd name="connsiteY19" fmla="*/ 439801 h 1038919"/>
                <a:gd name="connsiteX20" fmla="*/ 6927561 w 6933739"/>
                <a:gd name="connsiteY20" fmla="*/ 506793 h 1038919"/>
                <a:gd name="connsiteX21" fmla="*/ 6774430 w 6933739"/>
                <a:gd name="connsiteY21" fmla="*/ 693257 h 1038919"/>
                <a:gd name="connsiteX0" fmla="*/ 6774430 w 6933739"/>
                <a:gd name="connsiteY0" fmla="*/ 700368 h 1046030"/>
                <a:gd name="connsiteX1" fmla="*/ 6232236 w 6933739"/>
                <a:gd name="connsiteY1" fmla="*/ 848013 h 1046030"/>
                <a:gd name="connsiteX2" fmla="*/ 5613110 w 6933739"/>
                <a:gd name="connsiteY2" fmla="*/ 812842 h 1046030"/>
                <a:gd name="connsiteX3" fmla="*/ 5069456 w 6933739"/>
                <a:gd name="connsiteY3" fmla="*/ 709532 h 1046030"/>
                <a:gd name="connsiteX4" fmla="*/ 4604315 w 6933739"/>
                <a:gd name="connsiteY4" fmla="*/ 1046012 h 1046030"/>
                <a:gd name="connsiteX5" fmla="*/ 4041818 w 6933739"/>
                <a:gd name="connsiteY5" fmla="*/ 529970 h 1046030"/>
                <a:gd name="connsiteX6" fmla="*/ 3515264 w 6933739"/>
                <a:gd name="connsiteY6" fmla="*/ 470420 h 1046030"/>
                <a:gd name="connsiteX7" fmla="*/ 2366327 w 6933739"/>
                <a:gd name="connsiteY7" fmla="*/ 725878 h 1046030"/>
                <a:gd name="connsiteX8" fmla="*/ 1190624 w 6933739"/>
                <a:gd name="connsiteY8" fmla="*/ 786235 h 1046030"/>
                <a:gd name="connsiteX9" fmla="*/ 78559 w 6933739"/>
                <a:gd name="connsiteY9" fmla="*/ 525098 h 1046030"/>
                <a:gd name="connsiteX10" fmla="*/ 143478 w 6933739"/>
                <a:gd name="connsiteY10" fmla="*/ 302985 h 1046030"/>
                <a:gd name="connsiteX11" fmla="*/ 1362126 w 6933739"/>
                <a:gd name="connsiteY11" fmla="*/ 578946 h 1046030"/>
                <a:gd name="connsiteX12" fmla="*/ 2455700 w 6933739"/>
                <a:gd name="connsiteY12" fmla="*/ 450380 h 1046030"/>
                <a:gd name="connsiteX13" fmla="*/ 3367706 w 6933739"/>
                <a:gd name="connsiteY13" fmla="*/ 261022 h 1046030"/>
                <a:gd name="connsiteX14" fmla="*/ 4095526 w 6933739"/>
                <a:gd name="connsiteY14" fmla="*/ 310467 h 1046030"/>
                <a:gd name="connsiteX15" fmla="*/ 4591484 w 6933739"/>
                <a:gd name="connsiteY15" fmla="*/ 39 h 1046030"/>
                <a:gd name="connsiteX16" fmla="*/ 5098030 w 6933739"/>
                <a:gd name="connsiteY16" fmla="*/ 473605 h 1046030"/>
                <a:gd name="connsiteX17" fmla="*/ 5746855 w 6933739"/>
                <a:gd name="connsiteY17" fmla="*/ 582550 h 1046030"/>
                <a:gd name="connsiteX18" fmla="*/ 6283525 w 6933739"/>
                <a:gd name="connsiteY18" fmla="*/ 538815 h 1046030"/>
                <a:gd name="connsiteX19" fmla="*/ 6725794 w 6933739"/>
                <a:gd name="connsiteY19" fmla="*/ 446912 h 1046030"/>
                <a:gd name="connsiteX20" fmla="*/ 6927561 w 6933739"/>
                <a:gd name="connsiteY20" fmla="*/ 513904 h 1046030"/>
                <a:gd name="connsiteX21" fmla="*/ 6774430 w 6933739"/>
                <a:gd name="connsiteY21" fmla="*/ 700368 h 1046030"/>
                <a:gd name="connsiteX0" fmla="*/ 6774430 w 6933675"/>
                <a:gd name="connsiteY0" fmla="*/ 700368 h 1046030"/>
                <a:gd name="connsiteX1" fmla="*/ 6238706 w 6933675"/>
                <a:gd name="connsiteY1" fmla="*/ 817820 h 1046030"/>
                <a:gd name="connsiteX2" fmla="*/ 5613110 w 6933675"/>
                <a:gd name="connsiteY2" fmla="*/ 812842 h 1046030"/>
                <a:gd name="connsiteX3" fmla="*/ 5069456 w 6933675"/>
                <a:gd name="connsiteY3" fmla="*/ 709532 h 1046030"/>
                <a:gd name="connsiteX4" fmla="*/ 4604315 w 6933675"/>
                <a:gd name="connsiteY4" fmla="*/ 1046012 h 1046030"/>
                <a:gd name="connsiteX5" fmla="*/ 4041818 w 6933675"/>
                <a:gd name="connsiteY5" fmla="*/ 529970 h 1046030"/>
                <a:gd name="connsiteX6" fmla="*/ 3515264 w 6933675"/>
                <a:gd name="connsiteY6" fmla="*/ 470420 h 1046030"/>
                <a:gd name="connsiteX7" fmla="*/ 2366327 w 6933675"/>
                <a:gd name="connsiteY7" fmla="*/ 725878 h 1046030"/>
                <a:gd name="connsiteX8" fmla="*/ 1190624 w 6933675"/>
                <a:gd name="connsiteY8" fmla="*/ 786235 h 1046030"/>
                <a:gd name="connsiteX9" fmla="*/ 78559 w 6933675"/>
                <a:gd name="connsiteY9" fmla="*/ 525098 h 1046030"/>
                <a:gd name="connsiteX10" fmla="*/ 143478 w 6933675"/>
                <a:gd name="connsiteY10" fmla="*/ 302985 h 1046030"/>
                <a:gd name="connsiteX11" fmla="*/ 1362126 w 6933675"/>
                <a:gd name="connsiteY11" fmla="*/ 578946 h 1046030"/>
                <a:gd name="connsiteX12" fmla="*/ 2455700 w 6933675"/>
                <a:gd name="connsiteY12" fmla="*/ 450380 h 1046030"/>
                <a:gd name="connsiteX13" fmla="*/ 3367706 w 6933675"/>
                <a:gd name="connsiteY13" fmla="*/ 261022 h 1046030"/>
                <a:gd name="connsiteX14" fmla="*/ 4095526 w 6933675"/>
                <a:gd name="connsiteY14" fmla="*/ 310467 h 1046030"/>
                <a:gd name="connsiteX15" fmla="*/ 4591484 w 6933675"/>
                <a:gd name="connsiteY15" fmla="*/ 39 h 1046030"/>
                <a:gd name="connsiteX16" fmla="*/ 5098030 w 6933675"/>
                <a:gd name="connsiteY16" fmla="*/ 473605 h 1046030"/>
                <a:gd name="connsiteX17" fmla="*/ 5746855 w 6933675"/>
                <a:gd name="connsiteY17" fmla="*/ 582550 h 1046030"/>
                <a:gd name="connsiteX18" fmla="*/ 6283525 w 6933675"/>
                <a:gd name="connsiteY18" fmla="*/ 538815 h 1046030"/>
                <a:gd name="connsiteX19" fmla="*/ 6725794 w 6933675"/>
                <a:gd name="connsiteY19" fmla="*/ 446912 h 1046030"/>
                <a:gd name="connsiteX20" fmla="*/ 6927561 w 6933675"/>
                <a:gd name="connsiteY20" fmla="*/ 513904 h 1046030"/>
                <a:gd name="connsiteX21" fmla="*/ 6774430 w 6933675"/>
                <a:gd name="connsiteY21" fmla="*/ 700368 h 1046030"/>
                <a:gd name="connsiteX0" fmla="*/ 6774430 w 6933675"/>
                <a:gd name="connsiteY0" fmla="*/ 700368 h 1046030"/>
                <a:gd name="connsiteX1" fmla="*/ 6238706 w 6933675"/>
                <a:gd name="connsiteY1" fmla="*/ 802724 h 1046030"/>
                <a:gd name="connsiteX2" fmla="*/ 5613110 w 6933675"/>
                <a:gd name="connsiteY2" fmla="*/ 812842 h 1046030"/>
                <a:gd name="connsiteX3" fmla="*/ 5069456 w 6933675"/>
                <a:gd name="connsiteY3" fmla="*/ 709532 h 1046030"/>
                <a:gd name="connsiteX4" fmla="*/ 4604315 w 6933675"/>
                <a:gd name="connsiteY4" fmla="*/ 1046012 h 1046030"/>
                <a:gd name="connsiteX5" fmla="*/ 4041818 w 6933675"/>
                <a:gd name="connsiteY5" fmla="*/ 529970 h 1046030"/>
                <a:gd name="connsiteX6" fmla="*/ 3515264 w 6933675"/>
                <a:gd name="connsiteY6" fmla="*/ 470420 h 1046030"/>
                <a:gd name="connsiteX7" fmla="*/ 2366327 w 6933675"/>
                <a:gd name="connsiteY7" fmla="*/ 725878 h 1046030"/>
                <a:gd name="connsiteX8" fmla="*/ 1190624 w 6933675"/>
                <a:gd name="connsiteY8" fmla="*/ 786235 h 1046030"/>
                <a:gd name="connsiteX9" fmla="*/ 78559 w 6933675"/>
                <a:gd name="connsiteY9" fmla="*/ 525098 h 1046030"/>
                <a:gd name="connsiteX10" fmla="*/ 143478 w 6933675"/>
                <a:gd name="connsiteY10" fmla="*/ 302985 h 1046030"/>
                <a:gd name="connsiteX11" fmla="*/ 1362126 w 6933675"/>
                <a:gd name="connsiteY11" fmla="*/ 578946 h 1046030"/>
                <a:gd name="connsiteX12" fmla="*/ 2455700 w 6933675"/>
                <a:gd name="connsiteY12" fmla="*/ 450380 h 1046030"/>
                <a:gd name="connsiteX13" fmla="*/ 3367706 w 6933675"/>
                <a:gd name="connsiteY13" fmla="*/ 261022 h 1046030"/>
                <a:gd name="connsiteX14" fmla="*/ 4095526 w 6933675"/>
                <a:gd name="connsiteY14" fmla="*/ 310467 h 1046030"/>
                <a:gd name="connsiteX15" fmla="*/ 4591484 w 6933675"/>
                <a:gd name="connsiteY15" fmla="*/ 39 h 1046030"/>
                <a:gd name="connsiteX16" fmla="*/ 5098030 w 6933675"/>
                <a:gd name="connsiteY16" fmla="*/ 473605 h 1046030"/>
                <a:gd name="connsiteX17" fmla="*/ 5746855 w 6933675"/>
                <a:gd name="connsiteY17" fmla="*/ 582550 h 1046030"/>
                <a:gd name="connsiteX18" fmla="*/ 6283525 w 6933675"/>
                <a:gd name="connsiteY18" fmla="*/ 538815 h 1046030"/>
                <a:gd name="connsiteX19" fmla="*/ 6725794 w 6933675"/>
                <a:gd name="connsiteY19" fmla="*/ 446912 h 1046030"/>
                <a:gd name="connsiteX20" fmla="*/ 6927561 w 6933675"/>
                <a:gd name="connsiteY20" fmla="*/ 513904 h 1046030"/>
                <a:gd name="connsiteX21" fmla="*/ 6774430 w 6933675"/>
                <a:gd name="connsiteY21" fmla="*/ 700368 h 1046030"/>
                <a:gd name="connsiteX0" fmla="*/ 6774430 w 6928459"/>
                <a:gd name="connsiteY0" fmla="*/ 674488 h 1046030"/>
                <a:gd name="connsiteX1" fmla="*/ 6238706 w 6928459"/>
                <a:gd name="connsiteY1" fmla="*/ 802724 h 1046030"/>
                <a:gd name="connsiteX2" fmla="*/ 5613110 w 6928459"/>
                <a:gd name="connsiteY2" fmla="*/ 812842 h 1046030"/>
                <a:gd name="connsiteX3" fmla="*/ 5069456 w 6928459"/>
                <a:gd name="connsiteY3" fmla="*/ 709532 h 1046030"/>
                <a:gd name="connsiteX4" fmla="*/ 4604315 w 6928459"/>
                <a:gd name="connsiteY4" fmla="*/ 1046012 h 1046030"/>
                <a:gd name="connsiteX5" fmla="*/ 4041818 w 6928459"/>
                <a:gd name="connsiteY5" fmla="*/ 529970 h 1046030"/>
                <a:gd name="connsiteX6" fmla="*/ 3515264 w 6928459"/>
                <a:gd name="connsiteY6" fmla="*/ 470420 h 1046030"/>
                <a:gd name="connsiteX7" fmla="*/ 2366327 w 6928459"/>
                <a:gd name="connsiteY7" fmla="*/ 725878 h 1046030"/>
                <a:gd name="connsiteX8" fmla="*/ 1190624 w 6928459"/>
                <a:gd name="connsiteY8" fmla="*/ 786235 h 1046030"/>
                <a:gd name="connsiteX9" fmla="*/ 78559 w 6928459"/>
                <a:gd name="connsiteY9" fmla="*/ 525098 h 1046030"/>
                <a:gd name="connsiteX10" fmla="*/ 143478 w 6928459"/>
                <a:gd name="connsiteY10" fmla="*/ 302985 h 1046030"/>
                <a:gd name="connsiteX11" fmla="*/ 1362126 w 6928459"/>
                <a:gd name="connsiteY11" fmla="*/ 578946 h 1046030"/>
                <a:gd name="connsiteX12" fmla="*/ 2455700 w 6928459"/>
                <a:gd name="connsiteY12" fmla="*/ 450380 h 1046030"/>
                <a:gd name="connsiteX13" fmla="*/ 3367706 w 6928459"/>
                <a:gd name="connsiteY13" fmla="*/ 261022 h 1046030"/>
                <a:gd name="connsiteX14" fmla="*/ 4095526 w 6928459"/>
                <a:gd name="connsiteY14" fmla="*/ 310467 h 1046030"/>
                <a:gd name="connsiteX15" fmla="*/ 4591484 w 6928459"/>
                <a:gd name="connsiteY15" fmla="*/ 39 h 1046030"/>
                <a:gd name="connsiteX16" fmla="*/ 5098030 w 6928459"/>
                <a:gd name="connsiteY16" fmla="*/ 473605 h 1046030"/>
                <a:gd name="connsiteX17" fmla="*/ 5746855 w 6928459"/>
                <a:gd name="connsiteY17" fmla="*/ 582550 h 1046030"/>
                <a:gd name="connsiteX18" fmla="*/ 6283525 w 6928459"/>
                <a:gd name="connsiteY18" fmla="*/ 538815 h 1046030"/>
                <a:gd name="connsiteX19" fmla="*/ 6725794 w 6928459"/>
                <a:gd name="connsiteY19" fmla="*/ 446912 h 1046030"/>
                <a:gd name="connsiteX20" fmla="*/ 6927561 w 6928459"/>
                <a:gd name="connsiteY20" fmla="*/ 513904 h 1046030"/>
                <a:gd name="connsiteX21" fmla="*/ 6774430 w 6928459"/>
                <a:gd name="connsiteY21" fmla="*/ 674488 h 1046030"/>
                <a:gd name="connsiteX0" fmla="*/ 6774430 w 6928453"/>
                <a:gd name="connsiteY0" fmla="*/ 674488 h 1046030"/>
                <a:gd name="connsiteX1" fmla="*/ 6240862 w 6928453"/>
                <a:gd name="connsiteY1" fmla="*/ 774688 h 1046030"/>
                <a:gd name="connsiteX2" fmla="*/ 5613110 w 6928453"/>
                <a:gd name="connsiteY2" fmla="*/ 812842 h 1046030"/>
                <a:gd name="connsiteX3" fmla="*/ 5069456 w 6928453"/>
                <a:gd name="connsiteY3" fmla="*/ 709532 h 1046030"/>
                <a:gd name="connsiteX4" fmla="*/ 4604315 w 6928453"/>
                <a:gd name="connsiteY4" fmla="*/ 1046012 h 1046030"/>
                <a:gd name="connsiteX5" fmla="*/ 4041818 w 6928453"/>
                <a:gd name="connsiteY5" fmla="*/ 529970 h 1046030"/>
                <a:gd name="connsiteX6" fmla="*/ 3515264 w 6928453"/>
                <a:gd name="connsiteY6" fmla="*/ 470420 h 1046030"/>
                <a:gd name="connsiteX7" fmla="*/ 2366327 w 6928453"/>
                <a:gd name="connsiteY7" fmla="*/ 725878 h 1046030"/>
                <a:gd name="connsiteX8" fmla="*/ 1190624 w 6928453"/>
                <a:gd name="connsiteY8" fmla="*/ 786235 h 1046030"/>
                <a:gd name="connsiteX9" fmla="*/ 78559 w 6928453"/>
                <a:gd name="connsiteY9" fmla="*/ 525098 h 1046030"/>
                <a:gd name="connsiteX10" fmla="*/ 143478 w 6928453"/>
                <a:gd name="connsiteY10" fmla="*/ 302985 h 1046030"/>
                <a:gd name="connsiteX11" fmla="*/ 1362126 w 6928453"/>
                <a:gd name="connsiteY11" fmla="*/ 578946 h 1046030"/>
                <a:gd name="connsiteX12" fmla="*/ 2455700 w 6928453"/>
                <a:gd name="connsiteY12" fmla="*/ 450380 h 1046030"/>
                <a:gd name="connsiteX13" fmla="*/ 3367706 w 6928453"/>
                <a:gd name="connsiteY13" fmla="*/ 261022 h 1046030"/>
                <a:gd name="connsiteX14" fmla="*/ 4095526 w 6928453"/>
                <a:gd name="connsiteY14" fmla="*/ 310467 h 1046030"/>
                <a:gd name="connsiteX15" fmla="*/ 4591484 w 6928453"/>
                <a:gd name="connsiteY15" fmla="*/ 39 h 1046030"/>
                <a:gd name="connsiteX16" fmla="*/ 5098030 w 6928453"/>
                <a:gd name="connsiteY16" fmla="*/ 473605 h 1046030"/>
                <a:gd name="connsiteX17" fmla="*/ 5746855 w 6928453"/>
                <a:gd name="connsiteY17" fmla="*/ 582550 h 1046030"/>
                <a:gd name="connsiteX18" fmla="*/ 6283525 w 6928453"/>
                <a:gd name="connsiteY18" fmla="*/ 538815 h 1046030"/>
                <a:gd name="connsiteX19" fmla="*/ 6725794 w 6928453"/>
                <a:gd name="connsiteY19" fmla="*/ 446912 h 1046030"/>
                <a:gd name="connsiteX20" fmla="*/ 6927561 w 6928453"/>
                <a:gd name="connsiteY20" fmla="*/ 513904 h 1046030"/>
                <a:gd name="connsiteX21" fmla="*/ 6774430 w 6928453"/>
                <a:gd name="connsiteY21" fmla="*/ 674488 h 1046030"/>
                <a:gd name="connsiteX0" fmla="*/ 6774430 w 6928459"/>
                <a:gd name="connsiteY0" fmla="*/ 674488 h 1046030"/>
                <a:gd name="connsiteX1" fmla="*/ 6238706 w 6928459"/>
                <a:gd name="connsiteY1" fmla="*/ 785471 h 1046030"/>
                <a:gd name="connsiteX2" fmla="*/ 5613110 w 6928459"/>
                <a:gd name="connsiteY2" fmla="*/ 812842 h 1046030"/>
                <a:gd name="connsiteX3" fmla="*/ 5069456 w 6928459"/>
                <a:gd name="connsiteY3" fmla="*/ 709532 h 1046030"/>
                <a:gd name="connsiteX4" fmla="*/ 4604315 w 6928459"/>
                <a:gd name="connsiteY4" fmla="*/ 1046012 h 1046030"/>
                <a:gd name="connsiteX5" fmla="*/ 4041818 w 6928459"/>
                <a:gd name="connsiteY5" fmla="*/ 529970 h 1046030"/>
                <a:gd name="connsiteX6" fmla="*/ 3515264 w 6928459"/>
                <a:gd name="connsiteY6" fmla="*/ 470420 h 1046030"/>
                <a:gd name="connsiteX7" fmla="*/ 2366327 w 6928459"/>
                <a:gd name="connsiteY7" fmla="*/ 725878 h 1046030"/>
                <a:gd name="connsiteX8" fmla="*/ 1190624 w 6928459"/>
                <a:gd name="connsiteY8" fmla="*/ 786235 h 1046030"/>
                <a:gd name="connsiteX9" fmla="*/ 78559 w 6928459"/>
                <a:gd name="connsiteY9" fmla="*/ 525098 h 1046030"/>
                <a:gd name="connsiteX10" fmla="*/ 143478 w 6928459"/>
                <a:gd name="connsiteY10" fmla="*/ 302985 h 1046030"/>
                <a:gd name="connsiteX11" fmla="*/ 1362126 w 6928459"/>
                <a:gd name="connsiteY11" fmla="*/ 578946 h 1046030"/>
                <a:gd name="connsiteX12" fmla="*/ 2455700 w 6928459"/>
                <a:gd name="connsiteY12" fmla="*/ 450380 h 1046030"/>
                <a:gd name="connsiteX13" fmla="*/ 3367706 w 6928459"/>
                <a:gd name="connsiteY13" fmla="*/ 261022 h 1046030"/>
                <a:gd name="connsiteX14" fmla="*/ 4095526 w 6928459"/>
                <a:gd name="connsiteY14" fmla="*/ 310467 h 1046030"/>
                <a:gd name="connsiteX15" fmla="*/ 4591484 w 6928459"/>
                <a:gd name="connsiteY15" fmla="*/ 39 h 1046030"/>
                <a:gd name="connsiteX16" fmla="*/ 5098030 w 6928459"/>
                <a:gd name="connsiteY16" fmla="*/ 473605 h 1046030"/>
                <a:gd name="connsiteX17" fmla="*/ 5746855 w 6928459"/>
                <a:gd name="connsiteY17" fmla="*/ 582550 h 1046030"/>
                <a:gd name="connsiteX18" fmla="*/ 6283525 w 6928459"/>
                <a:gd name="connsiteY18" fmla="*/ 538815 h 1046030"/>
                <a:gd name="connsiteX19" fmla="*/ 6725794 w 6928459"/>
                <a:gd name="connsiteY19" fmla="*/ 446912 h 1046030"/>
                <a:gd name="connsiteX20" fmla="*/ 6927561 w 6928459"/>
                <a:gd name="connsiteY20" fmla="*/ 513904 h 1046030"/>
                <a:gd name="connsiteX21" fmla="*/ 6774430 w 6928459"/>
                <a:gd name="connsiteY21" fmla="*/ 674488 h 1046030"/>
                <a:gd name="connsiteX0" fmla="*/ 6774430 w 6928459"/>
                <a:gd name="connsiteY0" fmla="*/ 674488 h 1046030"/>
                <a:gd name="connsiteX1" fmla="*/ 6238706 w 6928459"/>
                <a:gd name="connsiteY1" fmla="*/ 785471 h 1046030"/>
                <a:gd name="connsiteX2" fmla="*/ 5610953 w 6928459"/>
                <a:gd name="connsiteY2" fmla="*/ 804216 h 1046030"/>
                <a:gd name="connsiteX3" fmla="*/ 5069456 w 6928459"/>
                <a:gd name="connsiteY3" fmla="*/ 709532 h 1046030"/>
                <a:gd name="connsiteX4" fmla="*/ 4604315 w 6928459"/>
                <a:gd name="connsiteY4" fmla="*/ 1046012 h 1046030"/>
                <a:gd name="connsiteX5" fmla="*/ 4041818 w 6928459"/>
                <a:gd name="connsiteY5" fmla="*/ 529970 h 1046030"/>
                <a:gd name="connsiteX6" fmla="*/ 3515264 w 6928459"/>
                <a:gd name="connsiteY6" fmla="*/ 470420 h 1046030"/>
                <a:gd name="connsiteX7" fmla="*/ 2366327 w 6928459"/>
                <a:gd name="connsiteY7" fmla="*/ 725878 h 1046030"/>
                <a:gd name="connsiteX8" fmla="*/ 1190624 w 6928459"/>
                <a:gd name="connsiteY8" fmla="*/ 786235 h 1046030"/>
                <a:gd name="connsiteX9" fmla="*/ 78559 w 6928459"/>
                <a:gd name="connsiteY9" fmla="*/ 525098 h 1046030"/>
                <a:gd name="connsiteX10" fmla="*/ 143478 w 6928459"/>
                <a:gd name="connsiteY10" fmla="*/ 302985 h 1046030"/>
                <a:gd name="connsiteX11" fmla="*/ 1362126 w 6928459"/>
                <a:gd name="connsiteY11" fmla="*/ 578946 h 1046030"/>
                <a:gd name="connsiteX12" fmla="*/ 2455700 w 6928459"/>
                <a:gd name="connsiteY12" fmla="*/ 450380 h 1046030"/>
                <a:gd name="connsiteX13" fmla="*/ 3367706 w 6928459"/>
                <a:gd name="connsiteY13" fmla="*/ 261022 h 1046030"/>
                <a:gd name="connsiteX14" fmla="*/ 4095526 w 6928459"/>
                <a:gd name="connsiteY14" fmla="*/ 310467 h 1046030"/>
                <a:gd name="connsiteX15" fmla="*/ 4591484 w 6928459"/>
                <a:gd name="connsiteY15" fmla="*/ 39 h 1046030"/>
                <a:gd name="connsiteX16" fmla="*/ 5098030 w 6928459"/>
                <a:gd name="connsiteY16" fmla="*/ 473605 h 1046030"/>
                <a:gd name="connsiteX17" fmla="*/ 5746855 w 6928459"/>
                <a:gd name="connsiteY17" fmla="*/ 582550 h 1046030"/>
                <a:gd name="connsiteX18" fmla="*/ 6283525 w 6928459"/>
                <a:gd name="connsiteY18" fmla="*/ 538815 h 1046030"/>
                <a:gd name="connsiteX19" fmla="*/ 6725794 w 6928459"/>
                <a:gd name="connsiteY19" fmla="*/ 446912 h 1046030"/>
                <a:gd name="connsiteX20" fmla="*/ 6927561 w 6928459"/>
                <a:gd name="connsiteY20" fmla="*/ 513904 h 1046030"/>
                <a:gd name="connsiteX21" fmla="*/ 6774430 w 6928459"/>
                <a:gd name="connsiteY21" fmla="*/ 674488 h 1046030"/>
                <a:gd name="connsiteX0" fmla="*/ 6774430 w 6928459"/>
                <a:gd name="connsiteY0" fmla="*/ 674488 h 1046030"/>
                <a:gd name="connsiteX1" fmla="*/ 6238706 w 6928459"/>
                <a:gd name="connsiteY1" fmla="*/ 785471 h 1046030"/>
                <a:gd name="connsiteX2" fmla="*/ 5610953 w 6928459"/>
                <a:gd name="connsiteY2" fmla="*/ 804216 h 1046030"/>
                <a:gd name="connsiteX3" fmla="*/ 5069456 w 6928459"/>
                <a:gd name="connsiteY3" fmla="*/ 709532 h 1046030"/>
                <a:gd name="connsiteX4" fmla="*/ 4604315 w 6928459"/>
                <a:gd name="connsiteY4" fmla="*/ 1046012 h 1046030"/>
                <a:gd name="connsiteX5" fmla="*/ 4041818 w 6928459"/>
                <a:gd name="connsiteY5" fmla="*/ 529970 h 1046030"/>
                <a:gd name="connsiteX6" fmla="*/ 3515264 w 6928459"/>
                <a:gd name="connsiteY6" fmla="*/ 470420 h 1046030"/>
                <a:gd name="connsiteX7" fmla="*/ 2366327 w 6928459"/>
                <a:gd name="connsiteY7" fmla="*/ 725878 h 1046030"/>
                <a:gd name="connsiteX8" fmla="*/ 1190624 w 6928459"/>
                <a:gd name="connsiteY8" fmla="*/ 786235 h 1046030"/>
                <a:gd name="connsiteX9" fmla="*/ 78559 w 6928459"/>
                <a:gd name="connsiteY9" fmla="*/ 525098 h 1046030"/>
                <a:gd name="connsiteX10" fmla="*/ 143478 w 6928459"/>
                <a:gd name="connsiteY10" fmla="*/ 302985 h 1046030"/>
                <a:gd name="connsiteX11" fmla="*/ 1362126 w 6928459"/>
                <a:gd name="connsiteY11" fmla="*/ 578946 h 1046030"/>
                <a:gd name="connsiteX12" fmla="*/ 2455700 w 6928459"/>
                <a:gd name="connsiteY12" fmla="*/ 450380 h 1046030"/>
                <a:gd name="connsiteX13" fmla="*/ 3367706 w 6928459"/>
                <a:gd name="connsiteY13" fmla="*/ 261022 h 1046030"/>
                <a:gd name="connsiteX14" fmla="*/ 4095526 w 6928459"/>
                <a:gd name="connsiteY14" fmla="*/ 310467 h 1046030"/>
                <a:gd name="connsiteX15" fmla="*/ 4591484 w 6928459"/>
                <a:gd name="connsiteY15" fmla="*/ 39 h 1046030"/>
                <a:gd name="connsiteX16" fmla="*/ 5098030 w 6928459"/>
                <a:gd name="connsiteY16" fmla="*/ 473605 h 1046030"/>
                <a:gd name="connsiteX17" fmla="*/ 5753325 w 6928459"/>
                <a:gd name="connsiteY17" fmla="*/ 571767 h 1046030"/>
                <a:gd name="connsiteX18" fmla="*/ 6283525 w 6928459"/>
                <a:gd name="connsiteY18" fmla="*/ 538815 h 1046030"/>
                <a:gd name="connsiteX19" fmla="*/ 6725794 w 6928459"/>
                <a:gd name="connsiteY19" fmla="*/ 446912 h 1046030"/>
                <a:gd name="connsiteX20" fmla="*/ 6927561 w 6928459"/>
                <a:gd name="connsiteY20" fmla="*/ 513904 h 1046030"/>
                <a:gd name="connsiteX21" fmla="*/ 6774430 w 6928459"/>
                <a:gd name="connsiteY21" fmla="*/ 674488 h 1046030"/>
                <a:gd name="connsiteX0" fmla="*/ 6774430 w 6928459"/>
                <a:gd name="connsiteY0" fmla="*/ 674488 h 1046030"/>
                <a:gd name="connsiteX1" fmla="*/ 6238706 w 6928459"/>
                <a:gd name="connsiteY1" fmla="*/ 785471 h 1046030"/>
                <a:gd name="connsiteX2" fmla="*/ 5610953 w 6928459"/>
                <a:gd name="connsiteY2" fmla="*/ 804216 h 1046030"/>
                <a:gd name="connsiteX3" fmla="*/ 5069456 w 6928459"/>
                <a:gd name="connsiteY3" fmla="*/ 709532 h 1046030"/>
                <a:gd name="connsiteX4" fmla="*/ 4604315 w 6928459"/>
                <a:gd name="connsiteY4" fmla="*/ 1046012 h 1046030"/>
                <a:gd name="connsiteX5" fmla="*/ 4041818 w 6928459"/>
                <a:gd name="connsiteY5" fmla="*/ 529970 h 1046030"/>
                <a:gd name="connsiteX6" fmla="*/ 3515264 w 6928459"/>
                <a:gd name="connsiteY6" fmla="*/ 470420 h 1046030"/>
                <a:gd name="connsiteX7" fmla="*/ 2366327 w 6928459"/>
                <a:gd name="connsiteY7" fmla="*/ 725878 h 1046030"/>
                <a:gd name="connsiteX8" fmla="*/ 1190624 w 6928459"/>
                <a:gd name="connsiteY8" fmla="*/ 786235 h 1046030"/>
                <a:gd name="connsiteX9" fmla="*/ 78559 w 6928459"/>
                <a:gd name="connsiteY9" fmla="*/ 525098 h 1046030"/>
                <a:gd name="connsiteX10" fmla="*/ 143478 w 6928459"/>
                <a:gd name="connsiteY10" fmla="*/ 302985 h 1046030"/>
                <a:gd name="connsiteX11" fmla="*/ 1362126 w 6928459"/>
                <a:gd name="connsiteY11" fmla="*/ 578946 h 1046030"/>
                <a:gd name="connsiteX12" fmla="*/ 2455700 w 6928459"/>
                <a:gd name="connsiteY12" fmla="*/ 450380 h 1046030"/>
                <a:gd name="connsiteX13" fmla="*/ 3367706 w 6928459"/>
                <a:gd name="connsiteY13" fmla="*/ 261022 h 1046030"/>
                <a:gd name="connsiteX14" fmla="*/ 4095526 w 6928459"/>
                <a:gd name="connsiteY14" fmla="*/ 310467 h 1046030"/>
                <a:gd name="connsiteX15" fmla="*/ 4591484 w 6928459"/>
                <a:gd name="connsiteY15" fmla="*/ 39 h 1046030"/>
                <a:gd name="connsiteX16" fmla="*/ 5098030 w 6928459"/>
                <a:gd name="connsiteY16" fmla="*/ 473605 h 1046030"/>
                <a:gd name="connsiteX17" fmla="*/ 5753325 w 6928459"/>
                <a:gd name="connsiteY17" fmla="*/ 571767 h 1046030"/>
                <a:gd name="connsiteX18" fmla="*/ 6292151 w 6928459"/>
                <a:gd name="connsiteY18" fmla="*/ 530189 h 1046030"/>
                <a:gd name="connsiteX19" fmla="*/ 6725794 w 6928459"/>
                <a:gd name="connsiteY19" fmla="*/ 446912 h 1046030"/>
                <a:gd name="connsiteX20" fmla="*/ 6927561 w 6928459"/>
                <a:gd name="connsiteY20" fmla="*/ 513904 h 1046030"/>
                <a:gd name="connsiteX21" fmla="*/ 6774430 w 6928459"/>
                <a:gd name="connsiteY21" fmla="*/ 674488 h 1046030"/>
                <a:gd name="connsiteX0" fmla="*/ 6774430 w 6928459"/>
                <a:gd name="connsiteY0" fmla="*/ 674488 h 1046030"/>
                <a:gd name="connsiteX1" fmla="*/ 6238706 w 6928459"/>
                <a:gd name="connsiteY1" fmla="*/ 785471 h 1046030"/>
                <a:gd name="connsiteX2" fmla="*/ 5610953 w 6928459"/>
                <a:gd name="connsiteY2" fmla="*/ 804216 h 1046030"/>
                <a:gd name="connsiteX3" fmla="*/ 5069456 w 6928459"/>
                <a:gd name="connsiteY3" fmla="*/ 709532 h 1046030"/>
                <a:gd name="connsiteX4" fmla="*/ 4604315 w 6928459"/>
                <a:gd name="connsiteY4" fmla="*/ 1046012 h 1046030"/>
                <a:gd name="connsiteX5" fmla="*/ 4041818 w 6928459"/>
                <a:gd name="connsiteY5" fmla="*/ 529970 h 1046030"/>
                <a:gd name="connsiteX6" fmla="*/ 3515264 w 6928459"/>
                <a:gd name="connsiteY6" fmla="*/ 470420 h 1046030"/>
                <a:gd name="connsiteX7" fmla="*/ 2366327 w 6928459"/>
                <a:gd name="connsiteY7" fmla="*/ 725878 h 1046030"/>
                <a:gd name="connsiteX8" fmla="*/ 1190624 w 6928459"/>
                <a:gd name="connsiteY8" fmla="*/ 786235 h 1046030"/>
                <a:gd name="connsiteX9" fmla="*/ 78559 w 6928459"/>
                <a:gd name="connsiteY9" fmla="*/ 525098 h 1046030"/>
                <a:gd name="connsiteX10" fmla="*/ 143478 w 6928459"/>
                <a:gd name="connsiteY10" fmla="*/ 302985 h 1046030"/>
                <a:gd name="connsiteX11" fmla="*/ 1362126 w 6928459"/>
                <a:gd name="connsiteY11" fmla="*/ 578946 h 1046030"/>
                <a:gd name="connsiteX12" fmla="*/ 2455700 w 6928459"/>
                <a:gd name="connsiteY12" fmla="*/ 450380 h 1046030"/>
                <a:gd name="connsiteX13" fmla="*/ 3367706 w 6928459"/>
                <a:gd name="connsiteY13" fmla="*/ 261022 h 1046030"/>
                <a:gd name="connsiteX14" fmla="*/ 4095526 w 6928459"/>
                <a:gd name="connsiteY14" fmla="*/ 310467 h 1046030"/>
                <a:gd name="connsiteX15" fmla="*/ 4591484 w 6928459"/>
                <a:gd name="connsiteY15" fmla="*/ 39 h 1046030"/>
                <a:gd name="connsiteX16" fmla="*/ 5098030 w 6928459"/>
                <a:gd name="connsiteY16" fmla="*/ 473605 h 1046030"/>
                <a:gd name="connsiteX17" fmla="*/ 5753325 w 6928459"/>
                <a:gd name="connsiteY17" fmla="*/ 571767 h 1046030"/>
                <a:gd name="connsiteX18" fmla="*/ 6292151 w 6928459"/>
                <a:gd name="connsiteY18" fmla="*/ 530189 h 1046030"/>
                <a:gd name="connsiteX19" fmla="*/ 6725794 w 6928459"/>
                <a:gd name="connsiteY19" fmla="*/ 446912 h 1046030"/>
                <a:gd name="connsiteX20" fmla="*/ 6927561 w 6928459"/>
                <a:gd name="connsiteY20" fmla="*/ 513904 h 1046030"/>
                <a:gd name="connsiteX21" fmla="*/ 6774430 w 6928459"/>
                <a:gd name="connsiteY21" fmla="*/ 674488 h 1046030"/>
                <a:gd name="connsiteX0" fmla="*/ 6774430 w 6927607"/>
                <a:gd name="connsiteY0" fmla="*/ 674488 h 1046030"/>
                <a:gd name="connsiteX1" fmla="*/ 6238706 w 6927607"/>
                <a:gd name="connsiteY1" fmla="*/ 785471 h 1046030"/>
                <a:gd name="connsiteX2" fmla="*/ 5610953 w 6927607"/>
                <a:gd name="connsiteY2" fmla="*/ 804216 h 1046030"/>
                <a:gd name="connsiteX3" fmla="*/ 5069456 w 6927607"/>
                <a:gd name="connsiteY3" fmla="*/ 709532 h 1046030"/>
                <a:gd name="connsiteX4" fmla="*/ 4604315 w 6927607"/>
                <a:gd name="connsiteY4" fmla="*/ 1046012 h 1046030"/>
                <a:gd name="connsiteX5" fmla="*/ 4041818 w 6927607"/>
                <a:gd name="connsiteY5" fmla="*/ 529970 h 1046030"/>
                <a:gd name="connsiteX6" fmla="*/ 3515264 w 6927607"/>
                <a:gd name="connsiteY6" fmla="*/ 470420 h 1046030"/>
                <a:gd name="connsiteX7" fmla="*/ 2366327 w 6927607"/>
                <a:gd name="connsiteY7" fmla="*/ 725878 h 1046030"/>
                <a:gd name="connsiteX8" fmla="*/ 1190624 w 6927607"/>
                <a:gd name="connsiteY8" fmla="*/ 786235 h 1046030"/>
                <a:gd name="connsiteX9" fmla="*/ 78559 w 6927607"/>
                <a:gd name="connsiteY9" fmla="*/ 525098 h 1046030"/>
                <a:gd name="connsiteX10" fmla="*/ 143478 w 6927607"/>
                <a:gd name="connsiteY10" fmla="*/ 302985 h 1046030"/>
                <a:gd name="connsiteX11" fmla="*/ 1362126 w 6927607"/>
                <a:gd name="connsiteY11" fmla="*/ 578946 h 1046030"/>
                <a:gd name="connsiteX12" fmla="*/ 2455700 w 6927607"/>
                <a:gd name="connsiteY12" fmla="*/ 450380 h 1046030"/>
                <a:gd name="connsiteX13" fmla="*/ 3367706 w 6927607"/>
                <a:gd name="connsiteY13" fmla="*/ 261022 h 1046030"/>
                <a:gd name="connsiteX14" fmla="*/ 4095526 w 6927607"/>
                <a:gd name="connsiteY14" fmla="*/ 310467 h 1046030"/>
                <a:gd name="connsiteX15" fmla="*/ 4591484 w 6927607"/>
                <a:gd name="connsiteY15" fmla="*/ 39 h 1046030"/>
                <a:gd name="connsiteX16" fmla="*/ 5098030 w 6927607"/>
                <a:gd name="connsiteY16" fmla="*/ 473605 h 1046030"/>
                <a:gd name="connsiteX17" fmla="*/ 5753325 w 6927607"/>
                <a:gd name="connsiteY17" fmla="*/ 571767 h 1046030"/>
                <a:gd name="connsiteX18" fmla="*/ 6292151 w 6927607"/>
                <a:gd name="connsiteY18" fmla="*/ 530189 h 1046030"/>
                <a:gd name="connsiteX19" fmla="*/ 6784023 w 6927607"/>
                <a:gd name="connsiteY19" fmla="*/ 412407 h 1046030"/>
                <a:gd name="connsiteX20" fmla="*/ 6927561 w 6927607"/>
                <a:gd name="connsiteY20" fmla="*/ 513904 h 1046030"/>
                <a:gd name="connsiteX21" fmla="*/ 6774430 w 6927607"/>
                <a:gd name="connsiteY21" fmla="*/ 674488 h 1046030"/>
                <a:gd name="connsiteX0" fmla="*/ 6774430 w 6927613"/>
                <a:gd name="connsiteY0" fmla="*/ 674488 h 1046030"/>
                <a:gd name="connsiteX1" fmla="*/ 6238706 w 6927613"/>
                <a:gd name="connsiteY1" fmla="*/ 785471 h 1046030"/>
                <a:gd name="connsiteX2" fmla="*/ 5610953 w 6927613"/>
                <a:gd name="connsiteY2" fmla="*/ 804216 h 1046030"/>
                <a:gd name="connsiteX3" fmla="*/ 5069456 w 6927613"/>
                <a:gd name="connsiteY3" fmla="*/ 709532 h 1046030"/>
                <a:gd name="connsiteX4" fmla="*/ 4604315 w 6927613"/>
                <a:gd name="connsiteY4" fmla="*/ 1046012 h 1046030"/>
                <a:gd name="connsiteX5" fmla="*/ 4041818 w 6927613"/>
                <a:gd name="connsiteY5" fmla="*/ 529970 h 1046030"/>
                <a:gd name="connsiteX6" fmla="*/ 3515264 w 6927613"/>
                <a:gd name="connsiteY6" fmla="*/ 470420 h 1046030"/>
                <a:gd name="connsiteX7" fmla="*/ 2366327 w 6927613"/>
                <a:gd name="connsiteY7" fmla="*/ 725878 h 1046030"/>
                <a:gd name="connsiteX8" fmla="*/ 1190624 w 6927613"/>
                <a:gd name="connsiteY8" fmla="*/ 786235 h 1046030"/>
                <a:gd name="connsiteX9" fmla="*/ 78559 w 6927613"/>
                <a:gd name="connsiteY9" fmla="*/ 525098 h 1046030"/>
                <a:gd name="connsiteX10" fmla="*/ 143478 w 6927613"/>
                <a:gd name="connsiteY10" fmla="*/ 302985 h 1046030"/>
                <a:gd name="connsiteX11" fmla="*/ 1362126 w 6927613"/>
                <a:gd name="connsiteY11" fmla="*/ 578946 h 1046030"/>
                <a:gd name="connsiteX12" fmla="*/ 2455700 w 6927613"/>
                <a:gd name="connsiteY12" fmla="*/ 450380 h 1046030"/>
                <a:gd name="connsiteX13" fmla="*/ 3367706 w 6927613"/>
                <a:gd name="connsiteY13" fmla="*/ 261022 h 1046030"/>
                <a:gd name="connsiteX14" fmla="*/ 4095526 w 6927613"/>
                <a:gd name="connsiteY14" fmla="*/ 310467 h 1046030"/>
                <a:gd name="connsiteX15" fmla="*/ 4591484 w 6927613"/>
                <a:gd name="connsiteY15" fmla="*/ 39 h 1046030"/>
                <a:gd name="connsiteX16" fmla="*/ 5098030 w 6927613"/>
                <a:gd name="connsiteY16" fmla="*/ 473605 h 1046030"/>
                <a:gd name="connsiteX17" fmla="*/ 5753325 w 6927613"/>
                <a:gd name="connsiteY17" fmla="*/ 571767 h 1046030"/>
                <a:gd name="connsiteX18" fmla="*/ 6292151 w 6927613"/>
                <a:gd name="connsiteY18" fmla="*/ 530189 h 1046030"/>
                <a:gd name="connsiteX19" fmla="*/ 6784023 w 6927613"/>
                <a:gd name="connsiteY19" fmla="*/ 412407 h 1046030"/>
                <a:gd name="connsiteX20" fmla="*/ 6927561 w 6927613"/>
                <a:gd name="connsiteY20" fmla="*/ 513904 h 1046030"/>
                <a:gd name="connsiteX21" fmla="*/ 6774430 w 6927613"/>
                <a:gd name="connsiteY21" fmla="*/ 674488 h 1046030"/>
                <a:gd name="connsiteX0" fmla="*/ 6774430 w 6927607"/>
                <a:gd name="connsiteY0" fmla="*/ 674488 h 1046030"/>
                <a:gd name="connsiteX1" fmla="*/ 6238706 w 6927607"/>
                <a:gd name="connsiteY1" fmla="*/ 785471 h 1046030"/>
                <a:gd name="connsiteX2" fmla="*/ 5610953 w 6927607"/>
                <a:gd name="connsiteY2" fmla="*/ 804216 h 1046030"/>
                <a:gd name="connsiteX3" fmla="*/ 5069456 w 6927607"/>
                <a:gd name="connsiteY3" fmla="*/ 709532 h 1046030"/>
                <a:gd name="connsiteX4" fmla="*/ 4604315 w 6927607"/>
                <a:gd name="connsiteY4" fmla="*/ 1046012 h 1046030"/>
                <a:gd name="connsiteX5" fmla="*/ 4041818 w 6927607"/>
                <a:gd name="connsiteY5" fmla="*/ 529970 h 1046030"/>
                <a:gd name="connsiteX6" fmla="*/ 3515264 w 6927607"/>
                <a:gd name="connsiteY6" fmla="*/ 470420 h 1046030"/>
                <a:gd name="connsiteX7" fmla="*/ 2366327 w 6927607"/>
                <a:gd name="connsiteY7" fmla="*/ 725878 h 1046030"/>
                <a:gd name="connsiteX8" fmla="*/ 1190624 w 6927607"/>
                <a:gd name="connsiteY8" fmla="*/ 786235 h 1046030"/>
                <a:gd name="connsiteX9" fmla="*/ 78559 w 6927607"/>
                <a:gd name="connsiteY9" fmla="*/ 525098 h 1046030"/>
                <a:gd name="connsiteX10" fmla="*/ 143478 w 6927607"/>
                <a:gd name="connsiteY10" fmla="*/ 302985 h 1046030"/>
                <a:gd name="connsiteX11" fmla="*/ 1362126 w 6927607"/>
                <a:gd name="connsiteY11" fmla="*/ 578946 h 1046030"/>
                <a:gd name="connsiteX12" fmla="*/ 2455700 w 6927607"/>
                <a:gd name="connsiteY12" fmla="*/ 450380 h 1046030"/>
                <a:gd name="connsiteX13" fmla="*/ 3367706 w 6927607"/>
                <a:gd name="connsiteY13" fmla="*/ 261022 h 1046030"/>
                <a:gd name="connsiteX14" fmla="*/ 4095526 w 6927607"/>
                <a:gd name="connsiteY14" fmla="*/ 310467 h 1046030"/>
                <a:gd name="connsiteX15" fmla="*/ 4591484 w 6927607"/>
                <a:gd name="connsiteY15" fmla="*/ 39 h 1046030"/>
                <a:gd name="connsiteX16" fmla="*/ 5098030 w 6927607"/>
                <a:gd name="connsiteY16" fmla="*/ 473605 h 1046030"/>
                <a:gd name="connsiteX17" fmla="*/ 5753325 w 6927607"/>
                <a:gd name="connsiteY17" fmla="*/ 571767 h 1046030"/>
                <a:gd name="connsiteX18" fmla="*/ 6292151 w 6927607"/>
                <a:gd name="connsiteY18" fmla="*/ 530189 h 1046030"/>
                <a:gd name="connsiteX19" fmla="*/ 6784023 w 6927607"/>
                <a:gd name="connsiteY19" fmla="*/ 412407 h 1046030"/>
                <a:gd name="connsiteX20" fmla="*/ 6927561 w 6927607"/>
                <a:gd name="connsiteY20" fmla="*/ 490181 h 1046030"/>
                <a:gd name="connsiteX21" fmla="*/ 6774430 w 6927607"/>
                <a:gd name="connsiteY21" fmla="*/ 674488 h 1046030"/>
                <a:gd name="connsiteX0" fmla="*/ 6774430 w 6936370"/>
                <a:gd name="connsiteY0" fmla="*/ 674488 h 1046030"/>
                <a:gd name="connsiteX1" fmla="*/ 6238706 w 6936370"/>
                <a:gd name="connsiteY1" fmla="*/ 785471 h 1046030"/>
                <a:gd name="connsiteX2" fmla="*/ 5610953 w 6936370"/>
                <a:gd name="connsiteY2" fmla="*/ 804216 h 1046030"/>
                <a:gd name="connsiteX3" fmla="*/ 5069456 w 6936370"/>
                <a:gd name="connsiteY3" fmla="*/ 709532 h 1046030"/>
                <a:gd name="connsiteX4" fmla="*/ 4604315 w 6936370"/>
                <a:gd name="connsiteY4" fmla="*/ 1046012 h 1046030"/>
                <a:gd name="connsiteX5" fmla="*/ 4041818 w 6936370"/>
                <a:gd name="connsiteY5" fmla="*/ 529970 h 1046030"/>
                <a:gd name="connsiteX6" fmla="*/ 3515264 w 6936370"/>
                <a:gd name="connsiteY6" fmla="*/ 470420 h 1046030"/>
                <a:gd name="connsiteX7" fmla="*/ 2366327 w 6936370"/>
                <a:gd name="connsiteY7" fmla="*/ 725878 h 1046030"/>
                <a:gd name="connsiteX8" fmla="*/ 1190624 w 6936370"/>
                <a:gd name="connsiteY8" fmla="*/ 786235 h 1046030"/>
                <a:gd name="connsiteX9" fmla="*/ 78559 w 6936370"/>
                <a:gd name="connsiteY9" fmla="*/ 525098 h 1046030"/>
                <a:gd name="connsiteX10" fmla="*/ 143478 w 6936370"/>
                <a:gd name="connsiteY10" fmla="*/ 302985 h 1046030"/>
                <a:gd name="connsiteX11" fmla="*/ 1362126 w 6936370"/>
                <a:gd name="connsiteY11" fmla="*/ 578946 h 1046030"/>
                <a:gd name="connsiteX12" fmla="*/ 2455700 w 6936370"/>
                <a:gd name="connsiteY12" fmla="*/ 450380 h 1046030"/>
                <a:gd name="connsiteX13" fmla="*/ 3367706 w 6936370"/>
                <a:gd name="connsiteY13" fmla="*/ 261022 h 1046030"/>
                <a:gd name="connsiteX14" fmla="*/ 4095526 w 6936370"/>
                <a:gd name="connsiteY14" fmla="*/ 310467 h 1046030"/>
                <a:gd name="connsiteX15" fmla="*/ 4591484 w 6936370"/>
                <a:gd name="connsiteY15" fmla="*/ 39 h 1046030"/>
                <a:gd name="connsiteX16" fmla="*/ 5098030 w 6936370"/>
                <a:gd name="connsiteY16" fmla="*/ 473605 h 1046030"/>
                <a:gd name="connsiteX17" fmla="*/ 5753325 w 6936370"/>
                <a:gd name="connsiteY17" fmla="*/ 571767 h 1046030"/>
                <a:gd name="connsiteX18" fmla="*/ 6292151 w 6936370"/>
                <a:gd name="connsiteY18" fmla="*/ 530189 h 1046030"/>
                <a:gd name="connsiteX19" fmla="*/ 6784023 w 6936370"/>
                <a:gd name="connsiteY19" fmla="*/ 412407 h 1046030"/>
                <a:gd name="connsiteX20" fmla="*/ 6927561 w 6936370"/>
                <a:gd name="connsiteY20" fmla="*/ 490181 h 1046030"/>
                <a:gd name="connsiteX21" fmla="*/ 6774430 w 6936370"/>
                <a:gd name="connsiteY21" fmla="*/ 674488 h 1046030"/>
                <a:gd name="connsiteX0" fmla="*/ 6774430 w 6932076"/>
                <a:gd name="connsiteY0" fmla="*/ 674488 h 1046030"/>
                <a:gd name="connsiteX1" fmla="*/ 6238706 w 6932076"/>
                <a:gd name="connsiteY1" fmla="*/ 785471 h 1046030"/>
                <a:gd name="connsiteX2" fmla="*/ 5610953 w 6932076"/>
                <a:gd name="connsiteY2" fmla="*/ 804216 h 1046030"/>
                <a:gd name="connsiteX3" fmla="*/ 5069456 w 6932076"/>
                <a:gd name="connsiteY3" fmla="*/ 709532 h 1046030"/>
                <a:gd name="connsiteX4" fmla="*/ 4604315 w 6932076"/>
                <a:gd name="connsiteY4" fmla="*/ 1046012 h 1046030"/>
                <a:gd name="connsiteX5" fmla="*/ 4041818 w 6932076"/>
                <a:gd name="connsiteY5" fmla="*/ 529970 h 1046030"/>
                <a:gd name="connsiteX6" fmla="*/ 3515264 w 6932076"/>
                <a:gd name="connsiteY6" fmla="*/ 470420 h 1046030"/>
                <a:gd name="connsiteX7" fmla="*/ 2366327 w 6932076"/>
                <a:gd name="connsiteY7" fmla="*/ 725878 h 1046030"/>
                <a:gd name="connsiteX8" fmla="*/ 1190624 w 6932076"/>
                <a:gd name="connsiteY8" fmla="*/ 786235 h 1046030"/>
                <a:gd name="connsiteX9" fmla="*/ 78559 w 6932076"/>
                <a:gd name="connsiteY9" fmla="*/ 525098 h 1046030"/>
                <a:gd name="connsiteX10" fmla="*/ 143478 w 6932076"/>
                <a:gd name="connsiteY10" fmla="*/ 302985 h 1046030"/>
                <a:gd name="connsiteX11" fmla="*/ 1362126 w 6932076"/>
                <a:gd name="connsiteY11" fmla="*/ 578946 h 1046030"/>
                <a:gd name="connsiteX12" fmla="*/ 2455700 w 6932076"/>
                <a:gd name="connsiteY12" fmla="*/ 450380 h 1046030"/>
                <a:gd name="connsiteX13" fmla="*/ 3367706 w 6932076"/>
                <a:gd name="connsiteY13" fmla="*/ 261022 h 1046030"/>
                <a:gd name="connsiteX14" fmla="*/ 4095526 w 6932076"/>
                <a:gd name="connsiteY14" fmla="*/ 310467 h 1046030"/>
                <a:gd name="connsiteX15" fmla="*/ 4591484 w 6932076"/>
                <a:gd name="connsiteY15" fmla="*/ 39 h 1046030"/>
                <a:gd name="connsiteX16" fmla="*/ 5098030 w 6932076"/>
                <a:gd name="connsiteY16" fmla="*/ 473605 h 1046030"/>
                <a:gd name="connsiteX17" fmla="*/ 5753325 w 6932076"/>
                <a:gd name="connsiteY17" fmla="*/ 571767 h 1046030"/>
                <a:gd name="connsiteX18" fmla="*/ 6292151 w 6932076"/>
                <a:gd name="connsiteY18" fmla="*/ 530189 h 1046030"/>
                <a:gd name="connsiteX19" fmla="*/ 6784023 w 6932076"/>
                <a:gd name="connsiteY19" fmla="*/ 412407 h 1046030"/>
                <a:gd name="connsiteX20" fmla="*/ 6927561 w 6932076"/>
                <a:gd name="connsiteY20" fmla="*/ 490181 h 1046030"/>
                <a:gd name="connsiteX21" fmla="*/ 6774430 w 6932076"/>
                <a:gd name="connsiteY21" fmla="*/ 674488 h 1046030"/>
                <a:gd name="connsiteX0" fmla="*/ 6774430 w 6932076"/>
                <a:gd name="connsiteY0" fmla="*/ 674488 h 1046030"/>
                <a:gd name="connsiteX1" fmla="*/ 6238706 w 6932076"/>
                <a:gd name="connsiteY1" fmla="*/ 785471 h 1046030"/>
                <a:gd name="connsiteX2" fmla="*/ 5610953 w 6932076"/>
                <a:gd name="connsiteY2" fmla="*/ 804216 h 1046030"/>
                <a:gd name="connsiteX3" fmla="*/ 5069456 w 6932076"/>
                <a:gd name="connsiteY3" fmla="*/ 709532 h 1046030"/>
                <a:gd name="connsiteX4" fmla="*/ 4604315 w 6932076"/>
                <a:gd name="connsiteY4" fmla="*/ 1046012 h 1046030"/>
                <a:gd name="connsiteX5" fmla="*/ 4041818 w 6932076"/>
                <a:gd name="connsiteY5" fmla="*/ 529970 h 1046030"/>
                <a:gd name="connsiteX6" fmla="*/ 3515264 w 6932076"/>
                <a:gd name="connsiteY6" fmla="*/ 470420 h 1046030"/>
                <a:gd name="connsiteX7" fmla="*/ 2366327 w 6932076"/>
                <a:gd name="connsiteY7" fmla="*/ 725878 h 1046030"/>
                <a:gd name="connsiteX8" fmla="*/ 1190624 w 6932076"/>
                <a:gd name="connsiteY8" fmla="*/ 786235 h 1046030"/>
                <a:gd name="connsiteX9" fmla="*/ 78559 w 6932076"/>
                <a:gd name="connsiteY9" fmla="*/ 525098 h 1046030"/>
                <a:gd name="connsiteX10" fmla="*/ 143478 w 6932076"/>
                <a:gd name="connsiteY10" fmla="*/ 302985 h 1046030"/>
                <a:gd name="connsiteX11" fmla="*/ 1362126 w 6932076"/>
                <a:gd name="connsiteY11" fmla="*/ 578946 h 1046030"/>
                <a:gd name="connsiteX12" fmla="*/ 2455700 w 6932076"/>
                <a:gd name="connsiteY12" fmla="*/ 450380 h 1046030"/>
                <a:gd name="connsiteX13" fmla="*/ 3367706 w 6932076"/>
                <a:gd name="connsiteY13" fmla="*/ 261022 h 1046030"/>
                <a:gd name="connsiteX14" fmla="*/ 4095526 w 6932076"/>
                <a:gd name="connsiteY14" fmla="*/ 310467 h 1046030"/>
                <a:gd name="connsiteX15" fmla="*/ 4591484 w 6932076"/>
                <a:gd name="connsiteY15" fmla="*/ 39 h 1046030"/>
                <a:gd name="connsiteX16" fmla="*/ 5098030 w 6932076"/>
                <a:gd name="connsiteY16" fmla="*/ 473605 h 1046030"/>
                <a:gd name="connsiteX17" fmla="*/ 5753325 w 6932076"/>
                <a:gd name="connsiteY17" fmla="*/ 571767 h 1046030"/>
                <a:gd name="connsiteX18" fmla="*/ 6292151 w 6932076"/>
                <a:gd name="connsiteY18" fmla="*/ 530189 h 1046030"/>
                <a:gd name="connsiteX19" fmla="*/ 6784023 w 6932076"/>
                <a:gd name="connsiteY19" fmla="*/ 412407 h 1046030"/>
                <a:gd name="connsiteX20" fmla="*/ 6927561 w 6932076"/>
                <a:gd name="connsiteY20" fmla="*/ 490181 h 1046030"/>
                <a:gd name="connsiteX21" fmla="*/ 6774430 w 6932076"/>
                <a:gd name="connsiteY21" fmla="*/ 674488 h 1046030"/>
                <a:gd name="connsiteX0" fmla="*/ 6774430 w 6932076"/>
                <a:gd name="connsiteY0" fmla="*/ 674488 h 1046030"/>
                <a:gd name="connsiteX1" fmla="*/ 6238706 w 6932076"/>
                <a:gd name="connsiteY1" fmla="*/ 785471 h 1046030"/>
                <a:gd name="connsiteX2" fmla="*/ 5610953 w 6932076"/>
                <a:gd name="connsiteY2" fmla="*/ 804216 h 1046030"/>
                <a:gd name="connsiteX3" fmla="*/ 5069456 w 6932076"/>
                <a:gd name="connsiteY3" fmla="*/ 709532 h 1046030"/>
                <a:gd name="connsiteX4" fmla="*/ 4604315 w 6932076"/>
                <a:gd name="connsiteY4" fmla="*/ 1046012 h 1046030"/>
                <a:gd name="connsiteX5" fmla="*/ 4041818 w 6932076"/>
                <a:gd name="connsiteY5" fmla="*/ 529970 h 1046030"/>
                <a:gd name="connsiteX6" fmla="*/ 3515264 w 6932076"/>
                <a:gd name="connsiteY6" fmla="*/ 470420 h 1046030"/>
                <a:gd name="connsiteX7" fmla="*/ 2366327 w 6932076"/>
                <a:gd name="connsiteY7" fmla="*/ 725878 h 1046030"/>
                <a:gd name="connsiteX8" fmla="*/ 1190624 w 6932076"/>
                <a:gd name="connsiteY8" fmla="*/ 786235 h 1046030"/>
                <a:gd name="connsiteX9" fmla="*/ 78559 w 6932076"/>
                <a:gd name="connsiteY9" fmla="*/ 525098 h 1046030"/>
                <a:gd name="connsiteX10" fmla="*/ 143478 w 6932076"/>
                <a:gd name="connsiteY10" fmla="*/ 302985 h 1046030"/>
                <a:gd name="connsiteX11" fmla="*/ 1362126 w 6932076"/>
                <a:gd name="connsiteY11" fmla="*/ 578946 h 1046030"/>
                <a:gd name="connsiteX12" fmla="*/ 2455700 w 6932076"/>
                <a:gd name="connsiteY12" fmla="*/ 450380 h 1046030"/>
                <a:gd name="connsiteX13" fmla="*/ 3367706 w 6932076"/>
                <a:gd name="connsiteY13" fmla="*/ 261022 h 1046030"/>
                <a:gd name="connsiteX14" fmla="*/ 4095526 w 6932076"/>
                <a:gd name="connsiteY14" fmla="*/ 310467 h 1046030"/>
                <a:gd name="connsiteX15" fmla="*/ 4591484 w 6932076"/>
                <a:gd name="connsiteY15" fmla="*/ 39 h 1046030"/>
                <a:gd name="connsiteX16" fmla="*/ 5098030 w 6932076"/>
                <a:gd name="connsiteY16" fmla="*/ 473605 h 1046030"/>
                <a:gd name="connsiteX17" fmla="*/ 5753325 w 6932076"/>
                <a:gd name="connsiteY17" fmla="*/ 571767 h 1046030"/>
                <a:gd name="connsiteX18" fmla="*/ 6292151 w 6932076"/>
                <a:gd name="connsiteY18" fmla="*/ 530189 h 1046030"/>
                <a:gd name="connsiteX19" fmla="*/ 6784023 w 6932076"/>
                <a:gd name="connsiteY19" fmla="*/ 412407 h 1046030"/>
                <a:gd name="connsiteX20" fmla="*/ 6927561 w 6932076"/>
                <a:gd name="connsiteY20" fmla="*/ 490181 h 1046030"/>
                <a:gd name="connsiteX21" fmla="*/ 6774430 w 6932076"/>
                <a:gd name="connsiteY21" fmla="*/ 674488 h 1046030"/>
                <a:gd name="connsiteX0" fmla="*/ 6774430 w 6932076"/>
                <a:gd name="connsiteY0" fmla="*/ 674488 h 1046030"/>
                <a:gd name="connsiteX1" fmla="*/ 6238706 w 6932076"/>
                <a:gd name="connsiteY1" fmla="*/ 785471 h 1046030"/>
                <a:gd name="connsiteX2" fmla="*/ 5610953 w 6932076"/>
                <a:gd name="connsiteY2" fmla="*/ 804216 h 1046030"/>
                <a:gd name="connsiteX3" fmla="*/ 5069456 w 6932076"/>
                <a:gd name="connsiteY3" fmla="*/ 709532 h 1046030"/>
                <a:gd name="connsiteX4" fmla="*/ 4604315 w 6932076"/>
                <a:gd name="connsiteY4" fmla="*/ 1046012 h 1046030"/>
                <a:gd name="connsiteX5" fmla="*/ 4041818 w 6932076"/>
                <a:gd name="connsiteY5" fmla="*/ 529970 h 1046030"/>
                <a:gd name="connsiteX6" fmla="*/ 3515264 w 6932076"/>
                <a:gd name="connsiteY6" fmla="*/ 470420 h 1046030"/>
                <a:gd name="connsiteX7" fmla="*/ 2366327 w 6932076"/>
                <a:gd name="connsiteY7" fmla="*/ 725878 h 1046030"/>
                <a:gd name="connsiteX8" fmla="*/ 1190624 w 6932076"/>
                <a:gd name="connsiteY8" fmla="*/ 786235 h 1046030"/>
                <a:gd name="connsiteX9" fmla="*/ 78559 w 6932076"/>
                <a:gd name="connsiteY9" fmla="*/ 525098 h 1046030"/>
                <a:gd name="connsiteX10" fmla="*/ 143478 w 6932076"/>
                <a:gd name="connsiteY10" fmla="*/ 302985 h 1046030"/>
                <a:gd name="connsiteX11" fmla="*/ 1362126 w 6932076"/>
                <a:gd name="connsiteY11" fmla="*/ 578946 h 1046030"/>
                <a:gd name="connsiteX12" fmla="*/ 2455700 w 6932076"/>
                <a:gd name="connsiteY12" fmla="*/ 450380 h 1046030"/>
                <a:gd name="connsiteX13" fmla="*/ 3367706 w 6932076"/>
                <a:gd name="connsiteY13" fmla="*/ 261022 h 1046030"/>
                <a:gd name="connsiteX14" fmla="*/ 4095526 w 6932076"/>
                <a:gd name="connsiteY14" fmla="*/ 310467 h 1046030"/>
                <a:gd name="connsiteX15" fmla="*/ 4591484 w 6932076"/>
                <a:gd name="connsiteY15" fmla="*/ 39 h 1046030"/>
                <a:gd name="connsiteX16" fmla="*/ 5098030 w 6932076"/>
                <a:gd name="connsiteY16" fmla="*/ 473605 h 1046030"/>
                <a:gd name="connsiteX17" fmla="*/ 5753325 w 6932076"/>
                <a:gd name="connsiteY17" fmla="*/ 571767 h 1046030"/>
                <a:gd name="connsiteX18" fmla="*/ 6292151 w 6932076"/>
                <a:gd name="connsiteY18" fmla="*/ 530189 h 1046030"/>
                <a:gd name="connsiteX19" fmla="*/ 6784023 w 6932076"/>
                <a:gd name="connsiteY19" fmla="*/ 412407 h 1046030"/>
                <a:gd name="connsiteX20" fmla="*/ 6927561 w 6932076"/>
                <a:gd name="connsiteY20" fmla="*/ 490181 h 1046030"/>
                <a:gd name="connsiteX21" fmla="*/ 6774430 w 6932076"/>
                <a:gd name="connsiteY21" fmla="*/ 674488 h 1046030"/>
                <a:gd name="connsiteX0" fmla="*/ 6774430 w 6932748"/>
                <a:gd name="connsiteY0" fmla="*/ 674488 h 1046030"/>
                <a:gd name="connsiteX1" fmla="*/ 6238706 w 6932748"/>
                <a:gd name="connsiteY1" fmla="*/ 785471 h 1046030"/>
                <a:gd name="connsiteX2" fmla="*/ 5610953 w 6932748"/>
                <a:gd name="connsiteY2" fmla="*/ 804216 h 1046030"/>
                <a:gd name="connsiteX3" fmla="*/ 5069456 w 6932748"/>
                <a:gd name="connsiteY3" fmla="*/ 709532 h 1046030"/>
                <a:gd name="connsiteX4" fmla="*/ 4604315 w 6932748"/>
                <a:gd name="connsiteY4" fmla="*/ 1046012 h 1046030"/>
                <a:gd name="connsiteX5" fmla="*/ 4041818 w 6932748"/>
                <a:gd name="connsiteY5" fmla="*/ 529970 h 1046030"/>
                <a:gd name="connsiteX6" fmla="*/ 3515264 w 6932748"/>
                <a:gd name="connsiteY6" fmla="*/ 470420 h 1046030"/>
                <a:gd name="connsiteX7" fmla="*/ 2366327 w 6932748"/>
                <a:gd name="connsiteY7" fmla="*/ 725878 h 1046030"/>
                <a:gd name="connsiteX8" fmla="*/ 1190624 w 6932748"/>
                <a:gd name="connsiteY8" fmla="*/ 786235 h 1046030"/>
                <a:gd name="connsiteX9" fmla="*/ 78559 w 6932748"/>
                <a:gd name="connsiteY9" fmla="*/ 525098 h 1046030"/>
                <a:gd name="connsiteX10" fmla="*/ 143478 w 6932748"/>
                <a:gd name="connsiteY10" fmla="*/ 302985 h 1046030"/>
                <a:gd name="connsiteX11" fmla="*/ 1362126 w 6932748"/>
                <a:gd name="connsiteY11" fmla="*/ 578946 h 1046030"/>
                <a:gd name="connsiteX12" fmla="*/ 2455700 w 6932748"/>
                <a:gd name="connsiteY12" fmla="*/ 450380 h 1046030"/>
                <a:gd name="connsiteX13" fmla="*/ 3367706 w 6932748"/>
                <a:gd name="connsiteY13" fmla="*/ 261022 h 1046030"/>
                <a:gd name="connsiteX14" fmla="*/ 4095526 w 6932748"/>
                <a:gd name="connsiteY14" fmla="*/ 310467 h 1046030"/>
                <a:gd name="connsiteX15" fmla="*/ 4591484 w 6932748"/>
                <a:gd name="connsiteY15" fmla="*/ 39 h 1046030"/>
                <a:gd name="connsiteX16" fmla="*/ 5098030 w 6932748"/>
                <a:gd name="connsiteY16" fmla="*/ 473605 h 1046030"/>
                <a:gd name="connsiteX17" fmla="*/ 5753325 w 6932748"/>
                <a:gd name="connsiteY17" fmla="*/ 571767 h 1046030"/>
                <a:gd name="connsiteX18" fmla="*/ 6292151 w 6932748"/>
                <a:gd name="connsiteY18" fmla="*/ 530189 h 1046030"/>
                <a:gd name="connsiteX19" fmla="*/ 6784023 w 6932748"/>
                <a:gd name="connsiteY19" fmla="*/ 412407 h 1046030"/>
                <a:gd name="connsiteX20" fmla="*/ 6927561 w 6932748"/>
                <a:gd name="connsiteY20" fmla="*/ 490181 h 1046030"/>
                <a:gd name="connsiteX21" fmla="*/ 6774430 w 6932748"/>
                <a:gd name="connsiteY21" fmla="*/ 674488 h 1046030"/>
                <a:gd name="connsiteX0" fmla="*/ 6774430 w 6927928"/>
                <a:gd name="connsiteY0" fmla="*/ 674488 h 1046030"/>
                <a:gd name="connsiteX1" fmla="*/ 6238706 w 6927928"/>
                <a:gd name="connsiteY1" fmla="*/ 785471 h 1046030"/>
                <a:gd name="connsiteX2" fmla="*/ 5610953 w 6927928"/>
                <a:gd name="connsiteY2" fmla="*/ 804216 h 1046030"/>
                <a:gd name="connsiteX3" fmla="*/ 5069456 w 6927928"/>
                <a:gd name="connsiteY3" fmla="*/ 709532 h 1046030"/>
                <a:gd name="connsiteX4" fmla="*/ 4604315 w 6927928"/>
                <a:gd name="connsiteY4" fmla="*/ 1046012 h 1046030"/>
                <a:gd name="connsiteX5" fmla="*/ 4041818 w 6927928"/>
                <a:gd name="connsiteY5" fmla="*/ 529970 h 1046030"/>
                <a:gd name="connsiteX6" fmla="*/ 3515264 w 6927928"/>
                <a:gd name="connsiteY6" fmla="*/ 470420 h 1046030"/>
                <a:gd name="connsiteX7" fmla="*/ 2366327 w 6927928"/>
                <a:gd name="connsiteY7" fmla="*/ 725878 h 1046030"/>
                <a:gd name="connsiteX8" fmla="*/ 1190624 w 6927928"/>
                <a:gd name="connsiteY8" fmla="*/ 786235 h 1046030"/>
                <a:gd name="connsiteX9" fmla="*/ 78559 w 6927928"/>
                <a:gd name="connsiteY9" fmla="*/ 525098 h 1046030"/>
                <a:gd name="connsiteX10" fmla="*/ 143478 w 6927928"/>
                <a:gd name="connsiteY10" fmla="*/ 302985 h 1046030"/>
                <a:gd name="connsiteX11" fmla="*/ 1362126 w 6927928"/>
                <a:gd name="connsiteY11" fmla="*/ 578946 h 1046030"/>
                <a:gd name="connsiteX12" fmla="*/ 2455700 w 6927928"/>
                <a:gd name="connsiteY12" fmla="*/ 450380 h 1046030"/>
                <a:gd name="connsiteX13" fmla="*/ 3367706 w 6927928"/>
                <a:gd name="connsiteY13" fmla="*/ 261022 h 1046030"/>
                <a:gd name="connsiteX14" fmla="*/ 4095526 w 6927928"/>
                <a:gd name="connsiteY14" fmla="*/ 310467 h 1046030"/>
                <a:gd name="connsiteX15" fmla="*/ 4591484 w 6927928"/>
                <a:gd name="connsiteY15" fmla="*/ 39 h 1046030"/>
                <a:gd name="connsiteX16" fmla="*/ 5098030 w 6927928"/>
                <a:gd name="connsiteY16" fmla="*/ 473605 h 1046030"/>
                <a:gd name="connsiteX17" fmla="*/ 5753325 w 6927928"/>
                <a:gd name="connsiteY17" fmla="*/ 571767 h 1046030"/>
                <a:gd name="connsiteX18" fmla="*/ 6292151 w 6927928"/>
                <a:gd name="connsiteY18" fmla="*/ 530189 h 1046030"/>
                <a:gd name="connsiteX19" fmla="*/ 6745204 w 6927928"/>
                <a:gd name="connsiteY19" fmla="*/ 423190 h 1046030"/>
                <a:gd name="connsiteX20" fmla="*/ 6927561 w 6927928"/>
                <a:gd name="connsiteY20" fmla="*/ 490181 h 1046030"/>
                <a:gd name="connsiteX21" fmla="*/ 6774430 w 6927928"/>
                <a:gd name="connsiteY21" fmla="*/ 674488 h 1046030"/>
                <a:gd name="connsiteX0" fmla="*/ 6774430 w 6933440"/>
                <a:gd name="connsiteY0" fmla="*/ 674488 h 1046030"/>
                <a:gd name="connsiteX1" fmla="*/ 6238706 w 6933440"/>
                <a:gd name="connsiteY1" fmla="*/ 785471 h 1046030"/>
                <a:gd name="connsiteX2" fmla="*/ 5610953 w 6933440"/>
                <a:gd name="connsiteY2" fmla="*/ 804216 h 1046030"/>
                <a:gd name="connsiteX3" fmla="*/ 5069456 w 6933440"/>
                <a:gd name="connsiteY3" fmla="*/ 709532 h 1046030"/>
                <a:gd name="connsiteX4" fmla="*/ 4604315 w 6933440"/>
                <a:gd name="connsiteY4" fmla="*/ 1046012 h 1046030"/>
                <a:gd name="connsiteX5" fmla="*/ 4041818 w 6933440"/>
                <a:gd name="connsiteY5" fmla="*/ 529970 h 1046030"/>
                <a:gd name="connsiteX6" fmla="*/ 3515264 w 6933440"/>
                <a:gd name="connsiteY6" fmla="*/ 470420 h 1046030"/>
                <a:gd name="connsiteX7" fmla="*/ 2366327 w 6933440"/>
                <a:gd name="connsiteY7" fmla="*/ 725878 h 1046030"/>
                <a:gd name="connsiteX8" fmla="*/ 1190624 w 6933440"/>
                <a:gd name="connsiteY8" fmla="*/ 786235 h 1046030"/>
                <a:gd name="connsiteX9" fmla="*/ 78559 w 6933440"/>
                <a:gd name="connsiteY9" fmla="*/ 525098 h 1046030"/>
                <a:gd name="connsiteX10" fmla="*/ 143478 w 6933440"/>
                <a:gd name="connsiteY10" fmla="*/ 302985 h 1046030"/>
                <a:gd name="connsiteX11" fmla="*/ 1362126 w 6933440"/>
                <a:gd name="connsiteY11" fmla="*/ 578946 h 1046030"/>
                <a:gd name="connsiteX12" fmla="*/ 2455700 w 6933440"/>
                <a:gd name="connsiteY12" fmla="*/ 450380 h 1046030"/>
                <a:gd name="connsiteX13" fmla="*/ 3367706 w 6933440"/>
                <a:gd name="connsiteY13" fmla="*/ 261022 h 1046030"/>
                <a:gd name="connsiteX14" fmla="*/ 4095526 w 6933440"/>
                <a:gd name="connsiteY14" fmla="*/ 310467 h 1046030"/>
                <a:gd name="connsiteX15" fmla="*/ 4591484 w 6933440"/>
                <a:gd name="connsiteY15" fmla="*/ 39 h 1046030"/>
                <a:gd name="connsiteX16" fmla="*/ 5098030 w 6933440"/>
                <a:gd name="connsiteY16" fmla="*/ 473605 h 1046030"/>
                <a:gd name="connsiteX17" fmla="*/ 5753325 w 6933440"/>
                <a:gd name="connsiteY17" fmla="*/ 571767 h 1046030"/>
                <a:gd name="connsiteX18" fmla="*/ 6292151 w 6933440"/>
                <a:gd name="connsiteY18" fmla="*/ 530189 h 1046030"/>
                <a:gd name="connsiteX19" fmla="*/ 6745204 w 6933440"/>
                <a:gd name="connsiteY19" fmla="*/ 423190 h 1046030"/>
                <a:gd name="connsiteX20" fmla="*/ 6927561 w 6933440"/>
                <a:gd name="connsiteY20" fmla="*/ 490181 h 1046030"/>
                <a:gd name="connsiteX21" fmla="*/ 6774430 w 6933440"/>
                <a:gd name="connsiteY21" fmla="*/ 674488 h 1046030"/>
                <a:gd name="connsiteX0" fmla="*/ 6774430 w 6927928"/>
                <a:gd name="connsiteY0" fmla="*/ 668018 h 1046030"/>
                <a:gd name="connsiteX1" fmla="*/ 6238706 w 6927928"/>
                <a:gd name="connsiteY1" fmla="*/ 785471 h 1046030"/>
                <a:gd name="connsiteX2" fmla="*/ 5610953 w 6927928"/>
                <a:gd name="connsiteY2" fmla="*/ 804216 h 1046030"/>
                <a:gd name="connsiteX3" fmla="*/ 5069456 w 6927928"/>
                <a:gd name="connsiteY3" fmla="*/ 709532 h 1046030"/>
                <a:gd name="connsiteX4" fmla="*/ 4604315 w 6927928"/>
                <a:gd name="connsiteY4" fmla="*/ 1046012 h 1046030"/>
                <a:gd name="connsiteX5" fmla="*/ 4041818 w 6927928"/>
                <a:gd name="connsiteY5" fmla="*/ 529970 h 1046030"/>
                <a:gd name="connsiteX6" fmla="*/ 3515264 w 6927928"/>
                <a:gd name="connsiteY6" fmla="*/ 470420 h 1046030"/>
                <a:gd name="connsiteX7" fmla="*/ 2366327 w 6927928"/>
                <a:gd name="connsiteY7" fmla="*/ 725878 h 1046030"/>
                <a:gd name="connsiteX8" fmla="*/ 1190624 w 6927928"/>
                <a:gd name="connsiteY8" fmla="*/ 786235 h 1046030"/>
                <a:gd name="connsiteX9" fmla="*/ 78559 w 6927928"/>
                <a:gd name="connsiteY9" fmla="*/ 525098 h 1046030"/>
                <a:gd name="connsiteX10" fmla="*/ 143478 w 6927928"/>
                <a:gd name="connsiteY10" fmla="*/ 302985 h 1046030"/>
                <a:gd name="connsiteX11" fmla="*/ 1362126 w 6927928"/>
                <a:gd name="connsiteY11" fmla="*/ 578946 h 1046030"/>
                <a:gd name="connsiteX12" fmla="*/ 2455700 w 6927928"/>
                <a:gd name="connsiteY12" fmla="*/ 450380 h 1046030"/>
                <a:gd name="connsiteX13" fmla="*/ 3367706 w 6927928"/>
                <a:gd name="connsiteY13" fmla="*/ 261022 h 1046030"/>
                <a:gd name="connsiteX14" fmla="*/ 4095526 w 6927928"/>
                <a:gd name="connsiteY14" fmla="*/ 310467 h 1046030"/>
                <a:gd name="connsiteX15" fmla="*/ 4591484 w 6927928"/>
                <a:gd name="connsiteY15" fmla="*/ 39 h 1046030"/>
                <a:gd name="connsiteX16" fmla="*/ 5098030 w 6927928"/>
                <a:gd name="connsiteY16" fmla="*/ 473605 h 1046030"/>
                <a:gd name="connsiteX17" fmla="*/ 5753325 w 6927928"/>
                <a:gd name="connsiteY17" fmla="*/ 571767 h 1046030"/>
                <a:gd name="connsiteX18" fmla="*/ 6292151 w 6927928"/>
                <a:gd name="connsiteY18" fmla="*/ 530189 h 1046030"/>
                <a:gd name="connsiteX19" fmla="*/ 6745204 w 6927928"/>
                <a:gd name="connsiteY19" fmla="*/ 423190 h 1046030"/>
                <a:gd name="connsiteX20" fmla="*/ 6927561 w 6927928"/>
                <a:gd name="connsiteY20" fmla="*/ 490181 h 1046030"/>
                <a:gd name="connsiteX21" fmla="*/ 6774430 w 6927928"/>
                <a:gd name="connsiteY21" fmla="*/ 668018 h 1046030"/>
                <a:gd name="connsiteX0" fmla="*/ 6774430 w 6927928"/>
                <a:gd name="connsiteY0" fmla="*/ 668018 h 1046030"/>
                <a:gd name="connsiteX1" fmla="*/ 6238706 w 6927928"/>
                <a:gd name="connsiteY1" fmla="*/ 785471 h 1046030"/>
                <a:gd name="connsiteX2" fmla="*/ 5610953 w 6927928"/>
                <a:gd name="connsiteY2" fmla="*/ 804216 h 1046030"/>
                <a:gd name="connsiteX3" fmla="*/ 5069456 w 6927928"/>
                <a:gd name="connsiteY3" fmla="*/ 709532 h 1046030"/>
                <a:gd name="connsiteX4" fmla="*/ 4604315 w 6927928"/>
                <a:gd name="connsiteY4" fmla="*/ 1046012 h 1046030"/>
                <a:gd name="connsiteX5" fmla="*/ 4041818 w 6927928"/>
                <a:gd name="connsiteY5" fmla="*/ 529970 h 1046030"/>
                <a:gd name="connsiteX6" fmla="*/ 3515264 w 6927928"/>
                <a:gd name="connsiteY6" fmla="*/ 470420 h 1046030"/>
                <a:gd name="connsiteX7" fmla="*/ 2366327 w 6927928"/>
                <a:gd name="connsiteY7" fmla="*/ 725878 h 1046030"/>
                <a:gd name="connsiteX8" fmla="*/ 1190624 w 6927928"/>
                <a:gd name="connsiteY8" fmla="*/ 786235 h 1046030"/>
                <a:gd name="connsiteX9" fmla="*/ 78559 w 6927928"/>
                <a:gd name="connsiteY9" fmla="*/ 525098 h 1046030"/>
                <a:gd name="connsiteX10" fmla="*/ 143478 w 6927928"/>
                <a:gd name="connsiteY10" fmla="*/ 302985 h 1046030"/>
                <a:gd name="connsiteX11" fmla="*/ 1362126 w 6927928"/>
                <a:gd name="connsiteY11" fmla="*/ 578946 h 1046030"/>
                <a:gd name="connsiteX12" fmla="*/ 2455700 w 6927928"/>
                <a:gd name="connsiteY12" fmla="*/ 450380 h 1046030"/>
                <a:gd name="connsiteX13" fmla="*/ 3367706 w 6927928"/>
                <a:gd name="connsiteY13" fmla="*/ 261022 h 1046030"/>
                <a:gd name="connsiteX14" fmla="*/ 4095526 w 6927928"/>
                <a:gd name="connsiteY14" fmla="*/ 310467 h 1046030"/>
                <a:gd name="connsiteX15" fmla="*/ 4591484 w 6927928"/>
                <a:gd name="connsiteY15" fmla="*/ 39 h 1046030"/>
                <a:gd name="connsiteX16" fmla="*/ 5098030 w 6927928"/>
                <a:gd name="connsiteY16" fmla="*/ 473605 h 1046030"/>
                <a:gd name="connsiteX17" fmla="*/ 5753325 w 6927928"/>
                <a:gd name="connsiteY17" fmla="*/ 571767 h 1046030"/>
                <a:gd name="connsiteX18" fmla="*/ 6292151 w 6927928"/>
                <a:gd name="connsiteY18" fmla="*/ 530189 h 1046030"/>
                <a:gd name="connsiteX19" fmla="*/ 6745204 w 6927928"/>
                <a:gd name="connsiteY19" fmla="*/ 423190 h 1046030"/>
                <a:gd name="connsiteX20" fmla="*/ 6927561 w 6927928"/>
                <a:gd name="connsiteY20" fmla="*/ 490181 h 1046030"/>
                <a:gd name="connsiteX21" fmla="*/ 6774430 w 6927928"/>
                <a:gd name="connsiteY21" fmla="*/ 668018 h 1046030"/>
                <a:gd name="connsiteX0" fmla="*/ 6774430 w 6928139"/>
                <a:gd name="connsiteY0" fmla="*/ 668018 h 1046030"/>
                <a:gd name="connsiteX1" fmla="*/ 6238706 w 6928139"/>
                <a:gd name="connsiteY1" fmla="*/ 785471 h 1046030"/>
                <a:gd name="connsiteX2" fmla="*/ 5610953 w 6928139"/>
                <a:gd name="connsiteY2" fmla="*/ 804216 h 1046030"/>
                <a:gd name="connsiteX3" fmla="*/ 5069456 w 6928139"/>
                <a:gd name="connsiteY3" fmla="*/ 709532 h 1046030"/>
                <a:gd name="connsiteX4" fmla="*/ 4604315 w 6928139"/>
                <a:gd name="connsiteY4" fmla="*/ 1046012 h 1046030"/>
                <a:gd name="connsiteX5" fmla="*/ 4041818 w 6928139"/>
                <a:gd name="connsiteY5" fmla="*/ 529970 h 1046030"/>
                <a:gd name="connsiteX6" fmla="*/ 3515264 w 6928139"/>
                <a:gd name="connsiteY6" fmla="*/ 470420 h 1046030"/>
                <a:gd name="connsiteX7" fmla="*/ 2366327 w 6928139"/>
                <a:gd name="connsiteY7" fmla="*/ 725878 h 1046030"/>
                <a:gd name="connsiteX8" fmla="*/ 1190624 w 6928139"/>
                <a:gd name="connsiteY8" fmla="*/ 786235 h 1046030"/>
                <a:gd name="connsiteX9" fmla="*/ 78559 w 6928139"/>
                <a:gd name="connsiteY9" fmla="*/ 525098 h 1046030"/>
                <a:gd name="connsiteX10" fmla="*/ 143478 w 6928139"/>
                <a:gd name="connsiteY10" fmla="*/ 302985 h 1046030"/>
                <a:gd name="connsiteX11" fmla="*/ 1362126 w 6928139"/>
                <a:gd name="connsiteY11" fmla="*/ 578946 h 1046030"/>
                <a:gd name="connsiteX12" fmla="*/ 2455700 w 6928139"/>
                <a:gd name="connsiteY12" fmla="*/ 450380 h 1046030"/>
                <a:gd name="connsiteX13" fmla="*/ 3367706 w 6928139"/>
                <a:gd name="connsiteY13" fmla="*/ 261022 h 1046030"/>
                <a:gd name="connsiteX14" fmla="*/ 4095526 w 6928139"/>
                <a:gd name="connsiteY14" fmla="*/ 310467 h 1046030"/>
                <a:gd name="connsiteX15" fmla="*/ 4591484 w 6928139"/>
                <a:gd name="connsiteY15" fmla="*/ 39 h 1046030"/>
                <a:gd name="connsiteX16" fmla="*/ 5098030 w 6928139"/>
                <a:gd name="connsiteY16" fmla="*/ 473605 h 1046030"/>
                <a:gd name="connsiteX17" fmla="*/ 5753325 w 6928139"/>
                <a:gd name="connsiteY17" fmla="*/ 571767 h 1046030"/>
                <a:gd name="connsiteX18" fmla="*/ 6292151 w 6928139"/>
                <a:gd name="connsiteY18" fmla="*/ 530189 h 1046030"/>
                <a:gd name="connsiteX19" fmla="*/ 6745204 w 6928139"/>
                <a:gd name="connsiteY19" fmla="*/ 423190 h 1046030"/>
                <a:gd name="connsiteX20" fmla="*/ 6927561 w 6928139"/>
                <a:gd name="connsiteY20" fmla="*/ 490181 h 1046030"/>
                <a:gd name="connsiteX21" fmla="*/ 6774430 w 6928139"/>
                <a:gd name="connsiteY21" fmla="*/ 668018 h 1046030"/>
                <a:gd name="connsiteX0" fmla="*/ 6774430 w 6931052"/>
                <a:gd name="connsiteY0" fmla="*/ 668018 h 1046030"/>
                <a:gd name="connsiteX1" fmla="*/ 6238706 w 6931052"/>
                <a:gd name="connsiteY1" fmla="*/ 785471 h 1046030"/>
                <a:gd name="connsiteX2" fmla="*/ 5610953 w 6931052"/>
                <a:gd name="connsiteY2" fmla="*/ 804216 h 1046030"/>
                <a:gd name="connsiteX3" fmla="*/ 5069456 w 6931052"/>
                <a:gd name="connsiteY3" fmla="*/ 709532 h 1046030"/>
                <a:gd name="connsiteX4" fmla="*/ 4604315 w 6931052"/>
                <a:gd name="connsiteY4" fmla="*/ 1046012 h 1046030"/>
                <a:gd name="connsiteX5" fmla="*/ 4041818 w 6931052"/>
                <a:gd name="connsiteY5" fmla="*/ 529970 h 1046030"/>
                <a:gd name="connsiteX6" fmla="*/ 3515264 w 6931052"/>
                <a:gd name="connsiteY6" fmla="*/ 470420 h 1046030"/>
                <a:gd name="connsiteX7" fmla="*/ 2366327 w 6931052"/>
                <a:gd name="connsiteY7" fmla="*/ 725878 h 1046030"/>
                <a:gd name="connsiteX8" fmla="*/ 1190624 w 6931052"/>
                <a:gd name="connsiteY8" fmla="*/ 786235 h 1046030"/>
                <a:gd name="connsiteX9" fmla="*/ 78559 w 6931052"/>
                <a:gd name="connsiteY9" fmla="*/ 525098 h 1046030"/>
                <a:gd name="connsiteX10" fmla="*/ 143478 w 6931052"/>
                <a:gd name="connsiteY10" fmla="*/ 302985 h 1046030"/>
                <a:gd name="connsiteX11" fmla="*/ 1362126 w 6931052"/>
                <a:gd name="connsiteY11" fmla="*/ 578946 h 1046030"/>
                <a:gd name="connsiteX12" fmla="*/ 2455700 w 6931052"/>
                <a:gd name="connsiteY12" fmla="*/ 450380 h 1046030"/>
                <a:gd name="connsiteX13" fmla="*/ 3367706 w 6931052"/>
                <a:gd name="connsiteY13" fmla="*/ 261022 h 1046030"/>
                <a:gd name="connsiteX14" fmla="*/ 4095526 w 6931052"/>
                <a:gd name="connsiteY14" fmla="*/ 310467 h 1046030"/>
                <a:gd name="connsiteX15" fmla="*/ 4591484 w 6931052"/>
                <a:gd name="connsiteY15" fmla="*/ 39 h 1046030"/>
                <a:gd name="connsiteX16" fmla="*/ 5098030 w 6931052"/>
                <a:gd name="connsiteY16" fmla="*/ 473605 h 1046030"/>
                <a:gd name="connsiteX17" fmla="*/ 5753325 w 6931052"/>
                <a:gd name="connsiteY17" fmla="*/ 571767 h 1046030"/>
                <a:gd name="connsiteX18" fmla="*/ 6292151 w 6931052"/>
                <a:gd name="connsiteY18" fmla="*/ 530189 h 1046030"/>
                <a:gd name="connsiteX19" fmla="*/ 6745204 w 6931052"/>
                <a:gd name="connsiteY19" fmla="*/ 423190 h 1046030"/>
                <a:gd name="connsiteX20" fmla="*/ 6927561 w 6931052"/>
                <a:gd name="connsiteY20" fmla="*/ 490181 h 1046030"/>
                <a:gd name="connsiteX21" fmla="*/ 6774430 w 6931052"/>
                <a:gd name="connsiteY21" fmla="*/ 668018 h 1046030"/>
                <a:gd name="connsiteX0" fmla="*/ 6774430 w 6931052"/>
                <a:gd name="connsiteY0" fmla="*/ 668018 h 1049325"/>
                <a:gd name="connsiteX1" fmla="*/ 6238706 w 6931052"/>
                <a:gd name="connsiteY1" fmla="*/ 785471 h 1049325"/>
                <a:gd name="connsiteX2" fmla="*/ 5610953 w 6931052"/>
                <a:gd name="connsiteY2" fmla="*/ 804216 h 1049325"/>
                <a:gd name="connsiteX3" fmla="*/ 5069456 w 6931052"/>
                <a:gd name="connsiteY3" fmla="*/ 718158 h 1049325"/>
                <a:gd name="connsiteX4" fmla="*/ 4604315 w 6931052"/>
                <a:gd name="connsiteY4" fmla="*/ 1046012 h 1049325"/>
                <a:gd name="connsiteX5" fmla="*/ 4041818 w 6931052"/>
                <a:gd name="connsiteY5" fmla="*/ 529970 h 1049325"/>
                <a:gd name="connsiteX6" fmla="*/ 3515264 w 6931052"/>
                <a:gd name="connsiteY6" fmla="*/ 470420 h 1049325"/>
                <a:gd name="connsiteX7" fmla="*/ 2366327 w 6931052"/>
                <a:gd name="connsiteY7" fmla="*/ 725878 h 1049325"/>
                <a:gd name="connsiteX8" fmla="*/ 1190624 w 6931052"/>
                <a:gd name="connsiteY8" fmla="*/ 786235 h 1049325"/>
                <a:gd name="connsiteX9" fmla="*/ 78559 w 6931052"/>
                <a:gd name="connsiteY9" fmla="*/ 525098 h 1049325"/>
                <a:gd name="connsiteX10" fmla="*/ 143478 w 6931052"/>
                <a:gd name="connsiteY10" fmla="*/ 302985 h 1049325"/>
                <a:gd name="connsiteX11" fmla="*/ 1362126 w 6931052"/>
                <a:gd name="connsiteY11" fmla="*/ 578946 h 1049325"/>
                <a:gd name="connsiteX12" fmla="*/ 2455700 w 6931052"/>
                <a:gd name="connsiteY12" fmla="*/ 450380 h 1049325"/>
                <a:gd name="connsiteX13" fmla="*/ 3367706 w 6931052"/>
                <a:gd name="connsiteY13" fmla="*/ 261022 h 1049325"/>
                <a:gd name="connsiteX14" fmla="*/ 4095526 w 6931052"/>
                <a:gd name="connsiteY14" fmla="*/ 310467 h 1049325"/>
                <a:gd name="connsiteX15" fmla="*/ 4591484 w 6931052"/>
                <a:gd name="connsiteY15" fmla="*/ 39 h 1049325"/>
                <a:gd name="connsiteX16" fmla="*/ 5098030 w 6931052"/>
                <a:gd name="connsiteY16" fmla="*/ 473605 h 1049325"/>
                <a:gd name="connsiteX17" fmla="*/ 5753325 w 6931052"/>
                <a:gd name="connsiteY17" fmla="*/ 571767 h 1049325"/>
                <a:gd name="connsiteX18" fmla="*/ 6292151 w 6931052"/>
                <a:gd name="connsiteY18" fmla="*/ 530189 h 1049325"/>
                <a:gd name="connsiteX19" fmla="*/ 6745204 w 6931052"/>
                <a:gd name="connsiteY19" fmla="*/ 423190 h 1049325"/>
                <a:gd name="connsiteX20" fmla="*/ 6927561 w 6931052"/>
                <a:gd name="connsiteY20" fmla="*/ 490181 h 1049325"/>
                <a:gd name="connsiteX21" fmla="*/ 6774430 w 6931052"/>
                <a:gd name="connsiteY21" fmla="*/ 668018 h 1049325"/>
                <a:gd name="connsiteX0" fmla="*/ 6774430 w 6931052"/>
                <a:gd name="connsiteY0" fmla="*/ 668018 h 1049325"/>
                <a:gd name="connsiteX1" fmla="*/ 6238706 w 6931052"/>
                <a:gd name="connsiteY1" fmla="*/ 785471 h 1049325"/>
                <a:gd name="connsiteX2" fmla="*/ 5610953 w 6931052"/>
                <a:gd name="connsiteY2" fmla="*/ 804216 h 1049325"/>
                <a:gd name="connsiteX3" fmla="*/ 5069456 w 6931052"/>
                <a:gd name="connsiteY3" fmla="*/ 718158 h 1049325"/>
                <a:gd name="connsiteX4" fmla="*/ 4604315 w 6931052"/>
                <a:gd name="connsiteY4" fmla="*/ 1046012 h 1049325"/>
                <a:gd name="connsiteX5" fmla="*/ 4041818 w 6931052"/>
                <a:gd name="connsiteY5" fmla="*/ 529970 h 1049325"/>
                <a:gd name="connsiteX6" fmla="*/ 3515264 w 6931052"/>
                <a:gd name="connsiteY6" fmla="*/ 470420 h 1049325"/>
                <a:gd name="connsiteX7" fmla="*/ 2366327 w 6931052"/>
                <a:gd name="connsiteY7" fmla="*/ 725878 h 1049325"/>
                <a:gd name="connsiteX8" fmla="*/ 1190624 w 6931052"/>
                <a:gd name="connsiteY8" fmla="*/ 786235 h 1049325"/>
                <a:gd name="connsiteX9" fmla="*/ 78559 w 6931052"/>
                <a:gd name="connsiteY9" fmla="*/ 525098 h 1049325"/>
                <a:gd name="connsiteX10" fmla="*/ 143478 w 6931052"/>
                <a:gd name="connsiteY10" fmla="*/ 302985 h 1049325"/>
                <a:gd name="connsiteX11" fmla="*/ 1362126 w 6931052"/>
                <a:gd name="connsiteY11" fmla="*/ 578946 h 1049325"/>
                <a:gd name="connsiteX12" fmla="*/ 2455700 w 6931052"/>
                <a:gd name="connsiteY12" fmla="*/ 450380 h 1049325"/>
                <a:gd name="connsiteX13" fmla="*/ 3367706 w 6931052"/>
                <a:gd name="connsiteY13" fmla="*/ 261022 h 1049325"/>
                <a:gd name="connsiteX14" fmla="*/ 4095526 w 6931052"/>
                <a:gd name="connsiteY14" fmla="*/ 310467 h 1049325"/>
                <a:gd name="connsiteX15" fmla="*/ 4591484 w 6931052"/>
                <a:gd name="connsiteY15" fmla="*/ 39 h 1049325"/>
                <a:gd name="connsiteX16" fmla="*/ 5098030 w 6931052"/>
                <a:gd name="connsiteY16" fmla="*/ 473605 h 1049325"/>
                <a:gd name="connsiteX17" fmla="*/ 5753325 w 6931052"/>
                <a:gd name="connsiteY17" fmla="*/ 571767 h 1049325"/>
                <a:gd name="connsiteX18" fmla="*/ 6292151 w 6931052"/>
                <a:gd name="connsiteY18" fmla="*/ 530189 h 1049325"/>
                <a:gd name="connsiteX19" fmla="*/ 6745204 w 6931052"/>
                <a:gd name="connsiteY19" fmla="*/ 423190 h 1049325"/>
                <a:gd name="connsiteX20" fmla="*/ 6927561 w 6931052"/>
                <a:gd name="connsiteY20" fmla="*/ 490181 h 1049325"/>
                <a:gd name="connsiteX21" fmla="*/ 6774430 w 6931052"/>
                <a:gd name="connsiteY21" fmla="*/ 668018 h 1049325"/>
                <a:gd name="connsiteX0" fmla="*/ 6774430 w 6931052"/>
                <a:gd name="connsiteY0" fmla="*/ 668018 h 1046046"/>
                <a:gd name="connsiteX1" fmla="*/ 6238706 w 6931052"/>
                <a:gd name="connsiteY1" fmla="*/ 785471 h 1046046"/>
                <a:gd name="connsiteX2" fmla="*/ 5610953 w 6931052"/>
                <a:gd name="connsiteY2" fmla="*/ 804216 h 1046046"/>
                <a:gd name="connsiteX3" fmla="*/ 5069456 w 6931052"/>
                <a:gd name="connsiteY3" fmla="*/ 718158 h 1046046"/>
                <a:gd name="connsiteX4" fmla="*/ 4604315 w 6931052"/>
                <a:gd name="connsiteY4" fmla="*/ 1046012 h 1046046"/>
                <a:gd name="connsiteX5" fmla="*/ 4041818 w 6931052"/>
                <a:gd name="connsiteY5" fmla="*/ 529970 h 1046046"/>
                <a:gd name="connsiteX6" fmla="*/ 3515264 w 6931052"/>
                <a:gd name="connsiteY6" fmla="*/ 470420 h 1046046"/>
                <a:gd name="connsiteX7" fmla="*/ 2366327 w 6931052"/>
                <a:gd name="connsiteY7" fmla="*/ 725878 h 1046046"/>
                <a:gd name="connsiteX8" fmla="*/ 1190624 w 6931052"/>
                <a:gd name="connsiteY8" fmla="*/ 786235 h 1046046"/>
                <a:gd name="connsiteX9" fmla="*/ 78559 w 6931052"/>
                <a:gd name="connsiteY9" fmla="*/ 525098 h 1046046"/>
                <a:gd name="connsiteX10" fmla="*/ 143478 w 6931052"/>
                <a:gd name="connsiteY10" fmla="*/ 302985 h 1046046"/>
                <a:gd name="connsiteX11" fmla="*/ 1362126 w 6931052"/>
                <a:gd name="connsiteY11" fmla="*/ 578946 h 1046046"/>
                <a:gd name="connsiteX12" fmla="*/ 2455700 w 6931052"/>
                <a:gd name="connsiteY12" fmla="*/ 450380 h 1046046"/>
                <a:gd name="connsiteX13" fmla="*/ 3367706 w 6931052"/>
                <a:gd name="connsiteY13" fmla="*/ 261022 h 1046046"/>
                <a:gd name="connsiteX14" fmla="*/ 4095526 w 6931052"/>
                <a:gd name="connsiteY14" fmla="*/ 310467 h 1046046"/>
                <a:gd name="connsiteX15" fmla="*/ 4591484 w 6931052"/>
                <a:gd name="connsiteY15" fmla="*/ 39 h 1046046"/>
                <a:gd name="connsiteX16" fmla="*/ 5098030 w 6931052"/>
                <a:gd name="connsiteY16" fmla="*/ 473605 h 1046046"/>
                <a:gd name="connsiteX17" fmla="*/ 5753325 w 6931052"/>
                <a:gd name="connsiteY17" fmla="*/ 571767 h 1046046"/>
                <a:gd name="connsiteX18" fmla="*/ 6292151 w 6931052"/>
                <a:gd name="connsiteY18" fmla="*/ 530189 h 1046046"/>
                <a:gd name="connsiteX19" fmla="*/ 6745204 w 6931052"/>
                <a:gd name="connsiteY19" fmla="*/ 423190 h 1046046"/>
                <a:gd name="connsiteX20" fmla="*/ 6927561 w 6931052"/>
                <a:gd name="connsiteY20" fmla="*/ 490181 h 1046046"/>
                <a:gd name="connsiteX21" fmla="*/ 6774430 w 6931052"/>
                <a:gd name="connsiteY21" fmla="*/ 668018 h 1046046"/>
                <a:gd name="connsiteX0" fmla="*/ 6774430 w 6931052"/>
                <a:gd name="connsiteY0" fmla="*/ 668018 h 1046046"/>
                <a:gd name="connsiteX1" fmla="*/ 6238706 w 6931052"/>
                <a:gd name="connsiteY1" fmla="*/ 785471 h 1046046"/>
                <a:gd name="connsiteX2" fmla="*/ 5610953 w 6931052"/>
                <a:gd name="connsiteY2" fmla="*/ 804216 h 1046046"/>
                <a:gd name="connsiteX3" fmla="*/ 5069456 w 6931052"/>
                <a:gd name="connsiteY3" fmla="*/ 718158 h 1046046"/>
                <a:gd name="connsiteX4" fmla="*/ 4575740 w 6931052"/>
                <a:gd name="connsiteY4" fmla="*/ 1046012 h 1046046"/>
                <a:gd name="connsiteX5" fmla="*/ 4041818 w 6931052"/>
                <a:gd name="connsiteY5" fmla="*/ 529970 h 1046046"/>
                <a:gd name="connsiteX6" fmla="*/ 3515264 w 6931052"/>
                <a:gd name="connsiteY6" fmla="*/ 470420 h 1046046"/>
                <a:gd name="connsiteX7" fmla="*/ 2366327 w 6931052"/>
                <a:gd name="connsiteY7" fmla="*/ 725878 h 1046046"/>
                <a:gd name="connsiteX8" fmla="*/ 1190624 w 6931052"/>
                <a:gd name="connsiteY8" fmla="*/ 786235 h 1046046"/>
                <a:gd name="connsiteX9" fmla="*/ 78559 w 6931052"/>
                <a:gd name="connsiteY9" fmla="*/ 525098 h 1046046"/>
                <a:gd name="connsiteX10" fmla="*/ 143478 w 6931052"/>
                <a:gd name="connsiteY10" fmla="*/ 302985 h 1046046"/>
                <a:gd name="connsiteX11" fmla="*/ 1362126 w 6931052"/>
                <a:gd name="connsiteY11" fmla="*/ 578946 h 1046046"/>
                <a:gd name="connsiteX12" fmla="*/ 2455700 w 6931052"/>
                <a:gd name="connsiteY12" fmla="*/ 450380 h 1046046"/>
                <a:gd name="connsiteX13" fmla="*/ 3367706 w 6931052"/>
                <a:gd name="connsiteY13" fmla="*/ 261022 h 1046046"/>
                <a:gd name="connsiteX14" fmla="*/ 4095526 w 6931052"/>
                <a:gd name="connsiteY14" fmla="*/ 310467 h 1046046"/>
                <a:gd name="connsiteX15" fmla="*/ 4591484 w 6931052"/>
                <a:gd name="connsiteY15" fmla="*/ 39 h 1046046"/>
                <a:gd name="connsiteX16" fmla="*/ 5098030 w 6931052"/>
                <a:gd name="connsiteY16" fmla="*/ 473605 h 1046046"/>
                <a:gd name="connsiteX17" fmla="*/ 5753325 w 6931052"/>
                <a:gd name="connsiteY17" fmla="*/ 571767 h 1046046"/>
                <a:gd name="connsiteX18" fmla="*/ 6292151 w 6931052"/>
                <a:gd name="connsiteY18" fmla="*/ 530189 h 1046046"/>
                <a:gd name="connsiteX19" fmla="*/ 6745204 w 6931052"/>
                <a:gd name="connsiteY19" fmla="*/ 423190 h 1046046"/>
                <a:gd name="connsiteX20" fmla="*/ 6927561 w 6931052"/>
                <a:gd name="connsiteY20" fmla="*/ 490181 h 1046046"/>
                <a:gd name="connsiteX21" fmla="*/ 6774430 w 6931052"/>
                <a:gd name="connsiteY21" fmla="*/ 668018 h 1046046"/>
                <a:gd name="connsiteX0" fmla="*/ 6774430 w 6931052"/>
                <a:gd name="connsiteY0" fmla="*/ 668018 h 1046046"/>
                <a:gd name="connsiteX1" fmla="*/ 6238706 w 6931052"/>
                <a:gd name="connsiteY1" fmla="*/ 785471 h 1046046"/>
                <a:gd name="connsiteX2" fmla="*/ 5610953 w 6931052"/>
                <a:gd name="connsiteY2" fmla="*/ 804216 h 1046046"/>
                <a:gd name="connsiteX3" fmla="*/ 5069456 w 6931052"/>
                <a:gd name="connsiteY3" fmla="*/ 718158 h 1046046"/>
                <a:gd name="connsiteX4" fmla="*/ 4575740 w 6931052"/>
                <a:gd name="connsiteY4" fmla="*/ 1046012 h 1046046"/>
                <a:gd name="connsiteX5" fmla="*/ 4041818 w 6931052"/>
                <a:gd name="connsiteY5" fmla="*/ 529970 h 1046046"/>
                <a:gd name="connsiteX6" fmla="*/ 3515264 w 6931052"/>
                <a:gd name="connsiteY6" fmla="*/ 470420 h 1046046"/>
                <a:gd name="connsiteX7" fmla="*/ 2366327 w 6931052"/>
                <a:gd name="connsiteY7" fmla="*/ 725878 h 1046046"/>
                <a:gd name="connsiteX8" fmla="*/ 1190624 w 6931052"/>
                <a:gd name="connsiteY8" fmla="*/ 786235 h 1046046"/>
                <a:gd name="connsiteX9" fmla="*/ 78559 w 6931052"/>
                <a:gd name="connsiteY9" fmla="*/ 525098 h 1046046"/>
                <a:gd name="connsiteX10" fmla="*/ 143478 w 6931052"/>
                <a:gd name="connsiteY10" fmla="*/ 302985 h 1046046"/>
                <a:gd name="connsiteX11" fmla="*/ 1362126 w 6931052"/>
                <a:gd name="connsiteY11" fmla="*/ 578946 h 1046046"/>
                <a:gd name="connsiteX12" fmla="*/ 2455700 w 6931052"/>
                <a:gd name="connsiteY12" fmla="*/ 450380 h 1046046"/>
                <a:gd name="connsiteX13" fmla="*/ 3367706 w 6931052"/>
                <a:gd name="connsiteY13" fmla="*/ 261022 h 1046046"/>
                <a:gd name="connsiteX14" fmla="*/ 4095526 w 6931052"/>
                <a:gd name="connsiteY14" fmla="*/ 310467 h 1046046"/>
                <a:gd name="connsiteX15" fmla="*/ 4591484 w 6931052"/>
                <a:gd name="connsiteY15" fmla="*/ 39 h 1046046"/>
                <a:gd name="connsiteX16" fmla="*/ 5098030 w 6931052"/>
                <a:gd name="connsiteY16" fmla="*/ 473605 h 1046046"/>
                <a:gd name="connsiteX17" fmla="*/ 5753325 w 6931052"/>
                <a:gd name="connsiteY17" fmla="*/ 571767 h 1046046"/>
                <a:gd name="connsiteX18" fmla="*/ 6292151 w 6931052"/>
                <a:gd name="connsiteY18" fmla="*/ 530189 h 1046046"/>
                <a:gd name="connsiteX19" fmla="*/ 6745204 w 6931052"/>
                <a:gd name="connsiteY19" fmla="*/ 423190 h 1046046"/>
                <a:gd name="connsiteX20" fmla="*/ 6927561 w 6931052"/>
                <a:gd name="connsiteY20" fmla="*/ 490181 h 1046046"/>
                <a:gd name="connsiteX21" fmla="*/ 6774430 w 6931052"/>
                <a:gd name="connsiteY21" fmla="*/ 668018 h 1046046"/>
                <a:gd name="connsiteX0" fmla="*/ 6774430 w 6931052"/>
                <a:gd name="connsiteY0" fmla="*/ 668018 h 1052971"/>
                <a:gd name="connsiteX1" fmla="*/ 6238706 w 6931052"/>
                <a:gd name="connsiteY1" fmla="*/ 785471 h 1052971"/>
                <a:gd name="connsiteX2" fmla="*/ 5610953 w 6931052"/>
                <a:gd name="connsiteY2" fmla="*/ 804216 h 1052971"/>
                <a:gd name="connsiteX3" fmla="*/ 5069456 w 6931052"/>
                <a:gd name="connsiteY3" fmla="*/ 777152 h 1052971"/>
                <a:gd name="connsiteX4" fmla="*/ 4575740 w 6931052"/>
                <a:gd name="connsiteY4" fmla="*/ 1046012 h 1052971"/>
                <a:gd name="connsiteX5" fmla="*/ 4041818 w 6931052"/>
                <a:gd name="connsiteY5" fmla="*/ 529970 h 1052971"/>
                <a:gd name="connsiteX6" fmla="*/ 3515264 w 6931052"/>
                <a:gd name="connsiteY6" fmla="*/ 470420 h 1052971"/>
                <a:gd name="connsiteX7" fmla="*/ 2366327 w 6931052"/>
                <a:gd name="connsiteY7" fmla="*/ 725878 h 1052971"/>
                <a:gd name="connsiteX8" fmla="*/ 1190624 w 6931052"/>
                <a:gd name="connsiteY8" fmla="*/ 786235 h 1052971"/>
                <a:gd name="connsiteX9" fmla="*/ 78559 w 6931052"/>
                <a:gd name="connsiteY9" fmla="*/ 525098 h 1052971"/>
                <a:gd name="connsiteX10" fmla="*/ 143478 w 6931052"/>
                <a:gd name="connsiteY10" fmla="*/ 302985 h 1052971"/>
                <a:gd name="connsiteX11" fmla="*/ 1362126 w 6931052"/>
                <a:gd name="connsiteY11" fmla="*/ 578946 h 1052971"/>
                <a:gd name="connsiteX12" fmla="*/ 2455700 w 6931052"/>
                <a:gd name="connsiteY12" fmla="*/ 450380 h 1052971"/>
                <a:gd name="connsiteX13" fmla="*/ 3367706 w 6931052"/>
                <a:gd name="connsiteY13" fmla="*/ 261022 h 1052971"/>
                <a:gd name="connsiteX14" fmla="*/ 4095526 w 6931052"/>
                <a:gd name="connsiteY14" fmla="*/ 310467 h 1052971"/>
                <a:gd name="connsiteX15" fmla="*/ 4591484 w 6931052"/>
                <a:gd name="connsiteY15" fmla="*/ 39 h 1052971"/>
                <a:gd name="connsiteX16" fmla="*/ 5098030 w 6931052"/>
                <a:gd name="connsiteY16" fmla="*/ 473605 h 1052971"/>
                <a:gd name="connsiteX17" fmla="*/ 5753325 w 6931052"/>
                <a:gd name="connsiteY17" fmla="*/ 571767 h 1052971"/>
                <a:gd name="connsiteX18" fmla="*/ 6292151 w 6931052"/>
                <a:gd name="connsiteY18" fmla="*/ 530189 h 1052971"/>
                <a:gd name="connsiteX19" fmla="*/ 6745204 w 6931052"/>
                <a:gd name="connsiteY19" fmla="*/ 423190 h 1052971"/>
                <a:gd name="connsiteX20" fmla="*/ 6927561 w 6931052"/>
                <a:gd name="connsiteY20" fmla="*/ 490181 h 1052971"/>
                <a:gd name="connsiteX21" fmla="*/ 6774430 w 6931052"/>
                <a:gd name="connsiteY21" fmla="*/ 668018 h 1052971"/>
                <a:gd name="connsiteX0" fmla="*/ 6774430 w 6931052"/>
                <a:gd name="connsiteY0" fmla="*/ 668018 h 1052971"/>
                <a:gd name="connsiteX1" fmla="*/ 6238706 w 6931052"/>
                <a:gd name="connsiteY1" fmla="*/ 785471 h 1052971"/>
                <a:gd name="connsiteX2" fmla="*/ 5591289 w 6931052"/>
                <a:gd name="connsiteY2" fmla="*/ 833713 h 1052971"/>
                <a:gd name="connsiteX3" fmla="*/ 5069456 w 6931052"/>
                <a:gd name="connsiteY3" fmla="*/ 777152 h 1052971"/>
                <a:gd name="connsiteX4" fmla="*/ 4575740 w 6931052"/>
                <a:gd name="connsiteY4" fmla="*/ 1046012 h 1052971"/>
                <a:gd name="connsiteX5" fmla="*/ 4041818 w 6931052"/>
                <a:gd name="connsiteY5" fmla="*/ 529970 h 1052971"/>
                <a:gd name="connsiteX6" fmla="*/ 3515264 w 6931052"/>
                <a:gd name="connsiteY6" fmla="*/ 470420 h 1052971"/>
                <a:gd name="connsiteX7" fmla="*/ 2366327 w 6931052"/>
                <a:gd name="connsiteY7" fmla="*/ 725878 h 1052971"/>
                <a:gd name="connsiteX8" fmla="*/ 1190624 w 6931052"/>
                <a:gd name="connsiteY8" fmla="*/ 786235 h 1052971"/>
                <a:gd name="connsiteX9" fmla="*/ 78559 w 6931052"/>
                <a:gd name="connsiteY9" fmla="*/ 525098 h 1052971"/>
                <a:gd name="connsiteX10" fmla="*/ 143478 w 6931052"/>
                <a:gd name="connsiteY10" fmla="*/ 302985 h 1052971"/>
                <a:gd name="connsiteX11" fmla="*/ 1362126 w 6931052"/>
                <a:gd name="connsiteY11" fmla="*/ 578946 h 1052971"/>
                <a:gd name="connsiteX12" fmla="*/ 2455700 w 6931052"/>
                <a:gd name="connsiteY12" fmla="*/ 450380 h 1052971"/>
                <a:gd name="connsiteX13" fmla="*/ 3367706 w 6931052"/>
                <a:gd name="connsiteY13" fmla="*/ 261022 h 1052971"/>
                <a:gd name="connsiteX14" fmla="*/ 4095526 w 6931052"/>
                <a:gd name="connsiteY14" fmla="*/ 310467 h 1052971"/>
                <a:gd name="connsiteX15" fmla="*/ 4591484 w 6931052"/>
                <a:gd name="connsiteY15" fmla="*/ 39 h 1052971"/>
                <a:gd name="connsiteX16" fmla="*/ 5098030 w 6931052"/>
                <a:gd name="connsiteY16" fmla="*/ 473605 h 1052971"/>
                <a:gd name="connsiteX17" fmla="*/ 5753325 w 6931052"/>
                <a:gd name="connsiteY17" fmla="*/ 571767 h 1052971"/>
                <a:gd name="connsiteX18" fmla="*/ 6292151 w 6931052"/>
                <a:gd name="connsiteY18" fmla="*/ 530189 h 1052971"/>
                <a:gd name="connsiteX19" fmla="*/ 6745204 w 6931052"/>
                <a:gd name="connsiteY19" fmla="*/ 423190 h 1052971"/>
                <a:gd name="connsiteX20" fmla="*/ 6927561 w 6931052"/>
                <a:gd name="connsiteY20" fmla="*/ 490181 h 1052971"/>
                <a:gd name="connsiteX21" fmla="*/ 6774430 w 6931052"/>
                <a:gd name="connsiteY21" fmla="*/ 668018 h 1052971"/>
                <a:gd name="connsiteX0" fmla="*/ 6518792 w 6935941"/>
                <a:gd name="connsiteY0" fmla="*/ 707347 h 1052971"/>
                <a:gd name="connsiteX1" fmla="*/ 6238706 w 6935941"/>
                <a:gd name="connsiteY1" fmla="*/ 785471 h 1052971"/>
                <a:gd name="connsiteX2" fmla="*/ 5591289 w 6935941"/>
                <a:gd name="connsiteY2" fmla="*/ 833713 h 1052971"/>
                <a:gd name="connsiteX3" fmla="*/ 5069456 w 6935941"/>
                <a:gd name="connsiteY3" fmla="*/ 777152 h 1052971"/>
                <a:gd name="connsiteX4" fmla="*/ 4575740 w 6935941"/>
                <a:gd name="connsiteY4" fmla="*/ 1046012 h 1052971"/>
                <a:gd name="connsiteX5" fmla="*/ 4041818 w 6935941"/>
                <a:gd name="connsiteY5" fmla="*/ 529970 h 1052971"/>
                <a:gd name="connsiteX6" fmla="*/ 3515264 w 6935941"/>
                <a:gd name="connsiteY6" fmla="*/ 470420 h 1052971"/>
                <a:gd name="connsiteX7" fmla="*/ 2366327 w 6935941"/>
                <a:gd name="connsiteY7" fmla="*/ 725878 h 1052971"/>
                <a:gd name="connsiteX8" fmla="*/ 1190624 w 6935941"/>
                <a:gd name="connsiteY8" fmla="*/ 786235 h 1052971"/>
                <a:gd name="connsiteX9" fmla="*/ 78559 w 6935941"/>
                <a:gd name="connsiteY9" fmla="*/ 525098 h 1052971"/>
                <a:gd name="connsiteX10" fmla="*/ 143478 w 6935941"/>
                <a:gd name="connsiteY10" fmla="*/ 302985 h 1052971"/>
                <a:gd name="connsiteX11" fmla="*/ 1362126 w 6935941"/>
                <a:gd name="connsiteY11" fmla="*/ 578946 h 1052971"/>
                <a:gd name="connsiteX12" fmla="*/ 2455700 w 6935941"/>
                <a:gd name="connsiteY12" fmla="*/ 450380 h 1052971"/>
                <a:gd name="connsiteX13" fmla="*/ 3367706 w 6935941"/>
                <a:gd name="connsiteY13" fmla="*/ 261022 h 1052971"/>
                <a:gd name="connsiteX14" fmla="*/ 4095526 w 6935941"/>
                <a:gd name="connsiteY14" fmla="*/ 310467 h 1052971"/>
                <a:gd name="connsiteX15" fmla="*/ 4591484 w 6935941"/>
                <a:gd name="connsiteY15" fmla="*/ 39 h 1052971"/>
                <a:gd name="connsiteX16" fmla="*/ 5098030 w 6935941"/>
                <a:gd name="connsiteY16" fmla="*/ 473605 h 1052971"/>
                <a:gd name="connsiteX17" fmla="*/ 5753325 w 6935941"/>
                <a:gd name="connsiteY17" fmla="*/ 571767 h 1052971"/>
                <a:gd name="connsiteX18" fmla="*/ 6292151 w 6935941"/>
                <a:gd name="connsiteY18" fmla="*/ 530189 h 1052971"/>
                <a:gd name="connsiteX19" fmla="*/ 6745204 w 6935941"/>
                <a:gd name="connsiteY19" fmla="*/ 423190 h 1052971"/>
                <a:gd name="connsiteX20" fmla="*/ 6927561 w 6935941"/>
                <a:gd name="connsiteY20" fmla="*/ 490181 h 1052971"/>
                <a:gd name="connsiteX21" fmla="*/ 6518792 w 6935941"/>
                <a:gd name="connsiteY21" fmla="*/ 707347 h 1052971"/>
                <a:gd name="connsiteX0" fmla="*/ 6518792 w 6935941"/>
                <a:gd name="connsiteY0" fmla="*/ 707347 h 1052971"/>
                <a:gd name="connsiteX1" fmla="*/ 6002732 w 6935941"/>
                <a:gd name="connsiteY1" fmla="*/ 805135 h 1052971"/>
                <a:gd name="connsiteX2" fmla="*/ 5591289 w 6935941"/>
                <a:gd name="connsiteY2" fmla="*/ 833713 h 1052971"/>
                <a:gd name="connsiteX3" fmla="*/ 5069456 w 6935941"/>
                <a:gd name="connsiteY3" fmla="*/ 777152 h 1052971"/>
                <a:gd name="connsiteX4" fmla="*/ 4575740 w 6935941"/>
                <a:gd name="connsiteY4" fmla="*/ 1046012 h 1052971"/>
                <a:gd name="connsiteX5" fmla="*/ 4041818 w 6935941"/>
                <a:gd name="connsiteY5" fmla="*/ 529970 h 1052971"/>
                <a:gd name="connsiteX6" fmla="*/ 3515264 w 6935941"/>
                <a:gd name="connsiteY6" fmla="*/ 470420 h 1052971"/>
                <a:gd name="connsiteX7" fmla="*/ 2366327 w 6935941"/>
                <a:gd name="connsiteY7" fmla="*/ 725878 h 1052971"/>
                <a:gd name="connsiteX8" fmla="*/ 1190624 w 6935941"/>
                <a:gd name="connsiteY8" fmla="*/ 786235 h 1052971"/>
                <a:gd name="connsiteX9" fmla="*/ 78559 w 6935941"/>
                <a:gd name="connsiteY9" fmla="*/ 525098 h 1052971"/>
                <a:gd name="connsiteX10" fmla="*/ 143478 w 6935941"/>
                <a:gd name="connsiteY10" fmla="*/ 302985 h 1052971"/>
                <a:gd name="connsiteX11" fmla="*/ 1362126 w 6935941"/>
                <a:gd name="connsiteY11" fmla="*/ 578946 h 1052971"/>
                <a:gd name="connsiteX12" fmla="*/ 2455700 w 6935941"/>
                <a:gd name="connsiteY12" fmla="*/ 450380 h 1052971"/>
                <a:gd name="connsiteX13" fmla="*/ 3367706 w 6935941"/>
                <a:gd name="connsiteY13" fmla="*/ 261022 h 1052971"/>
                <a:gd name="connsiteX14" fmla="*/ 4095526 w 6935941"/>
                <a:gd name="connsiteY14" fmla="*/ 310467 h 1052971"/>
                <a:gd name="connsiteX15" fmla="*/ 4591484 w 6935941"/>
                <a:gd name="connsiteY15" fmla="*/ 39 h 1052971"/>
                <a:gd name="connsiteX16" fmla="*/ 5098030 w 6935941"/>
                <a:gd name="connsiteY16" fmla="*/ 473605 h 1052971"/>
                <a:gd name="connsiteX17" fmla="*/ 5753325 w 6935941"/>
                <a:gd name="connsiteY17" fmla="*/ 571767 h 1052971"/>
                <a:gd name="connsiteX18" fmla="*/ 6292151 w 6935941"/>
                <a:gd name="connsiteY18" fmla="*/ 530189 h 1052971"/>
                <a:gd name="connsiteX19" fmla="*/ 6745204 w 6935941"/>
                <a:gd name="connsiteY19" fmla="*/ 423190 h 1052971"/>
                <a:gd name="connsiteX20" fmla="*/ 6927561 w 6935941"/>
                <a:gd name="connsiteY20" fmla="*/ 490181 h 1052971"/>
                <a:gd name="connsiteX21" fmla="*/ 6518792 w 6935941"/>
                <a:gd name="connsiteY21" fmla="*/ 707347 h 1052971"/>
                <a:gd name="connsiteX0" fmla="*/ 6518792 w 6747354"/>
                <a:gd name="connsiteY0" fmla="*/ 707347 h 1052971"/>
                <a:gd name="connsiteX1" fmla="*/ 6002732 w 6747354"/>
                <a:gd name="connsiteY1" fmla="*/ 805135 h 1052971"/>
                <a:gd name="connsiteX2" fmla="*/ 5591289 w 6747354"/>
                <a:gd name="connsiteY2" fmla="*/ 833713 h 1052971"/>
                <a:gd name="connsiteX3" fmla="*/ 5069456 w 6747354"/>
                <a:gd name="connsiteY3" fmla="*/ 777152 h 1052971"/>
                <a:gd name="connsiteX4" fmla="*/ 4575740 w 6747354"/>
                <a:gd name="connsiteY4" fmla="*/ 1046012 h 1052971"/>
                <a:gd name="connsiteX5" fmla="*/ 4041818 w 6747354"/>
                <a:gd name="connsiteY5" fmla="*/ 529970 h 1052971"/>
                <a:gd name="connsiteX6" fmla="*/ 3515264 w 6747354"/>
                <a:gd name="connsiteY6" fmla="*/ 470420 h 1052971"/>
                <a:gd name="connsiteX7" fmla="*/ 2366327 w 6747354"/>
                <a:gd name="connsiteY7" fmla="*/ 725878 h 1052971"/>
                <a:gd name="connsiteX8" fmla="*/ 1190624 w 6747354"/>
                <a:gd name="connsiteY8" fmla="*/ 786235 h 1052971"/>
                <a:gd name="connsiteX9" fmla="*/ 78559 w 6747354"/>
                <a:gd name="connsiteY9" fmla="*/ 525098 h 1052971"/>
                <a:gd name="connsiteX10" fmla="*/ 143478 w 6747354"/>
                <a:gd name="connsiteY10" fmla="*/ 302985 h 1052971"/>
                <a:gd name="connsiteX11" fmla="*/ 1362126 w 6747354"/>
                <a:gd name="connsiteY11" fmla="*/ 578946 h 1052971"/>
                <a:gd name="connsiteX12" fmla="*/ 2455700 w 6747354"/>
                <a:gd name="connsiteY12" fmla="*/ 450380 h 1052971"/>
                <a:gd name="connsiteX13" fmla="*/ 3367706 w 6747354"/>
                <a:gd name="connsiteY13" fmla="*/ 261022 h 1052971"/>
                <a:gd name="connsiteX14" fmla="*/ 4095526 w 6747354"/>
                <a:gd name="connsiteY14" fmla="*/ 310467 h 1052971"/>
                <a:gd name="connsiteX15" fmla="*/ 4591484 w 6747354"/>
                <a:gd name="connsiteY15" fmla="*/ 39 h 1052971"/>
                <a:gd name="connsiteX16" fmla="*/ 5098030 w 6747354"/>
                <a:gd name="connsiteY16" fmla="*/ 473605 h 1052971"/>
                <a:gd name="connsiteX17" fmla="*/ 5753325 w 6747354"/>
                <a:gd name="connsiteY17" fmla="*/ 571767 h 1052971"/>
                <a:gd name="connsiteX18" fmla="*/ 6292151 w 6747354"/>
                <a:gd name="connsiteY18" fmla="*/ 530189 h 1052971"/>
                <a:gd name="connsiteX19" fmla="*/ 6745204 w 6747354"/>
                <a:gd name="connsiteY19" fmla="*/ 423190 h 1052971"/>
                <a:gd name="connsiteX20" fmla="*/ 6465445 w 6747354"/>
                <a:gd name="connsiteY20" fmla="*/ 568839 h 1052971"/>
                <a:gd name="connsiteX21" fmla="*/ 6518792 w 6747354"/>
                <a:gd name="connsiteY21" fmla="*/ 707347 h 1052971"/>
                <a:gd name="connsiteX0" fmla="*/ 6518792 w 6545988"/>
                <a:gd name="connsiteY0" fmla="*/ 707347 h 1052971"/>
                <a:gd name="connsiteX1" fmla="*/ 6002732 w 6545988"/>
                <a:gd name="connsiteY1" fmla="*/ 805135 h 1052971"/>
                <a:gd name="connsiteX2" fmla="*/ 5591289 w 6545988"/>
                <a:gd name="connsiteY2" fmla="*/ 833713 h 1052971"/>
                <a:gd name="connsiteX3" fmla="*/ 5069456 w 6545988"/>
                <a:gd name="connsiteY3" fmla="*/ 777152 h 1052971"/>
                <a:gd name="connsiteX4" fmla="*/ 4575740 w 6545988"/>
                <a:gd name="connsiteY4" fmla="*/ 1046012 h 1052971"/>
                <a:gd name="connsiteX5" fmla="*/ 4041818 w 6545988"/>
                <a:gd name="connsiteY5" fmla="*/ 529970 h 1052971"/>
                <a:gd name="connsiteX6" fmla="*/ 3515264 w 6545988"/>
                <a:gd name="connsiteY6" fmla="*/ 470420 h 1052971"/>
                <a:gd name="connsiteX7" fmla="*/ 2366327 w 6545988"/>
                <a:gd name="connsiteY7" fmla="*/ 725878 h 1052971"/>
                <a:gd name="connsiteX8" fmla="*/ 1190624 w 6545988"/>
                <a:gd name="connsiteY8" fmla="*/ 786235 h 1052971"/>
                <a:gd name="connsiteX9" fmla="*/ 78559 w 6545988"/>
                <a:gd name="connsiteY9" fmla="*/ 525098 h 1052971"/>
                <a:gd name="connsiteX10" fmla="*/ 143478 w 6545988"/>
                <a:gd name="connsiteY10" fmla="*/ 302985 h 1052971"/>
                <a:gd name="connsiteX11" fmla="*/ 1362126 w 6545988"/>
                <a:gd name="connsiteY11" fmla="*/ 578946 h 1052971"/>
                <a:gd name="connsiteX12" fmla="*/ 2455700 w 6545988"/>
                <a:gd name="connsiteY12" fmla="*/ 450380 h 1052971"/>
                <a:gd name="connsiteX13" fmla="*/ 3367706 w 6545988"/>
                <a:gd name="connsiteY13" fmla="*/ 261022 h 1052971"/>
                <a:gd name="connsiteX14" fmla="*/ 4095526 w 6545988"/>
                <a:gd name="connsiteY14" fmla="*/ 310467 h 1052971"/>
                <a:gd name="connsiteX15" fmla="*/ 4591484 w 6545988"/>
                <a:gd name="connsiteY15" fmla="*/ 39 h 1052971"/>
                <a:gd name="connsiteX16" fmla="*/ 5098030 w 6545988"/>
                <a:gd name="connsiteY16" fmla="*/ 473605 h 1052971"/>
                <a:gd name="connsiteX17" fmla="*/ 5753325 w 6545988"/>
                <a:gd name="connsiteY17" fmla="*/ 571767 h 1052971"/>
                <a:gd name="connsiteX18" fmla="*/ 6292151 w 6545988"/>
                <a:gd name="connsiteY18" fmla="*/ 530189 h 1052971"/>
                <a:gd name="connsiteX19" fmla="*/ 6391243 w 6545988"/>
                <a:gd name="connsiteY19" fmla="*/ 442854 h 1052971"/>
                <a:gd name="connsiteX20" fmla="*/ 6465445 w 6545988"/>
                <a:gd name="connsiteY20" fmla="*/ 568839 h 1052971"/>
                <a:gd name="connsiteX21" fmla="*/ 6518792 w 6545988"/>
                <a:gd name="connsiteY21" fmla="*/ 707347 h 1052971"/>
                <a:gd name="connsiteX0" fmla="*/ 6518792 w 6545988"/>
                <a:gd name="connsiteY0" fmla="*/ 707347 h 1052971"/>
                <a:gd name="connsiteX1" fmla="*/ 6002732 w 6545988"/>
                <a:gd name="connsiteY1" fmla="*/ 805135 h 1052971"/>
                <a:gd name="connsiteX2" fmla="*/ 5591289 w 6545988"/>
                <a:gd name="connsiteY2" fmla="*/ 833713 h 1052971"/>
                <a:gd name="connsiteX3" fmla="*/ 5069456 w 6545988"/>
                <a:gd name="connsiteY3" fmla="*/ 777152 h 1052971"/>
                <a:gd name="connsiteX4" fmla="*/ 4575740 w 6545988"/>
                <a:gd name="connsiteY4" fmla="*/ 1046012 h 1052971"/>
                <a:gd name="connsiteX5" fmla="*/ 4041818 w 6545988"/>
                <a:gd name="connsiteY5" fmla="*/ 529970 h 1052971"/>
                <a:gd name="connsiteX6" fmla="*/ 3515264 w 6545988"/>
                <a:gd name="connsiteY6" fmla="*/ 470420 h 1052971"/>
                <a:gd name="connsiteX7" fmla="*/ 2366327 w 6545988"/>
                <a:gd name="connsiteY7" fmla="*/ 725878 h 1052971"/>
                <a:gd name="connsiteX8" fmla="*/ 1190624 w 6545988"/>
                <a:gd name="connsiteY8" fmla="*/ 786235 h 1052971"/>
                <a:gd name="connsiteX9" fmla="*/ 78559 w 6545988"/>
                <a:gd name="connsiteY9" fmla="*/ 525098 h 1052971"/>
                <a:gd name="connsiteX10" fmla="*/ 143478 w 6545988"/>
                <a:gd name="connsiteY10" fmla="*/ 302985 h 1052971"/>
                <a:gd name="connsiteX11" fmla="*/ 1362126 w 6545988"/>
                <a:gd name="connsiteY11" fmla="*/ 578946 h 1052971"/>
                <a:gd name="connsiteX12" fmla="*/ 2455700 w 6545988"/>
                <a:gd name="connsiteY12" fmla="*/ 450380 h 1052971"/>
                <a:gd name="connsiteX13" fmla="*/ 3367706 w 6545988"/>
                <a:gd name="connsiteY13" fmla="*/ 261022 h 1052971"/>
                <a:gd name="connsiteX14" fmla="*/ 4095526 w 6545988"/>
                <a:gd name="connsiteY14" fmla="*/ 310467 h 1052971"/>
                <a:gd name="connsiteX15" fmla="*/ 4591484 w 6545988"/>
                <a:gd name="connsiteY15" fmla="*/ 39 h 1052971"/>
                <a:gd name="connsiteX16" fmla="*/ 5098030 w 6545988"/>
                <a:gd name="connsiteY16" fmla="*/ 473605 h 1052971"/>
                <a:gd name="connsiteX17" fmla="*/ 5753325 w 6545988"/>
                <a:gd name="connsiteY17" fmla="*/ 571767 h 1052971"/>
                <a:gd name="connsiteX18" fmla="*/ 6085673 w 6545988"/>
                <a:gd name="connsiteY18" fmla="*/ 549854 h 1052971"/>
                <a:gd name="connsiteX19" fmla="*/ 6391243 w 6545988"/>
                <a:gd name="connsiteY19" fmla="*/ 442854 h 1052971"/>
                <a:gd name="connsiteX20" fmla="*/ 6465445 w 6545988"/>
                <a:gd name="connsiteY20" fmla="*/ 568839 h 1052971"/>
                <a:gd name="connsiteX21" fmla="*/ 6518792 w 6545988"/>
                <a:gd name="connsiteY21" fmla="*/ 707347 h 1052971"/>
                <a:gd name="connsiteX0" fmla="*/ 6518792 w 6545988"/>
                <a:gd name="connsiteY0" fmla="*/ 707347 h 1052971"/>
                <a:gd name="connsiteX1" fmla="*/ 6002732 w 6545988"/>
                <a:gd name="connsiteY1" fmla="*/ 805135 h 1052971"/>
                <a:gd name="connsiteX2" fmla="*/ 5591289 w 6545988"/>
                <a:gd name="connsiteY2" fmla="*/ 833713 h 1052971"/>
                <a:gd name="connsiteX3" fmla="*/ 5069456 w 6545988"/>
                <a:gd name="connsiteY3" fmla="*/ 777152 h 1052971"/>
                <a:gd name="connsiteX4" fmla="*/ 4575740 w 6545988"/>
                <a:gd name="connsiteY4" fmla="*/ 1046012 h 1052971"/>
                <a:gd name="connsiteX5" fmla="*/ 4041818 w 6545988"/>
                <a:gd name="connsiteY5" fmla="*/ 529970 h 1052971"/>
                <a:gd name="connsiteX6" fmla="*/ 3515264 w 6545988"/>
                <a:gd name="connsiteY6" fmla="*/ 470420 h 1052971"/>
                <a:gd name="connsiteX7" fmla="*/ 2366327 w 6545988"/>
                <a:gd name="connsiteY7" fmla="*/ 725878 h 1052971"/>
                <a:gd name="connsiteX8" fmla="*/ 1190624 w 6545988"/>
                <a:gd name="connsiteY8" fmla="*/ 786235 h 1052971"/>
                <a:gd name="connsiteX9" fmla="*/ 78559 w 6545988"/>
                <a:gd name="connsiteY9" fmla="*/ 525098 h 1052971"/>
                <a:gd name="connsiteX10" fmla="*/ 143478 w 6545988"/>
                <a:gd name="connsiteY10" fmla="*/ 302985 h 1052971"/>
                <a:gd name="connsiteX11" fmla="*/ 1362126 w 6545988"/>
                <a:gd name="connsiteY11" fmla="*/ 578946 h 1052971"/>
                <a:gd name="connsiteX12" fmla="*/ 2455700 w 6545988"/>
                <a:gd name="connsiteY12" fmla="*/ 450380 h 1052971"/>
                <a:gd name="connsiteX13" fmla="*/ 3367706 w 6545988"/>
                <a:gd name="connsiteY13" fmla="*/ 261022 h 1052971"/>
                <a:gd name="connsiteX14" fmla="*/ 4095526 w 6545988"/>
                <a:gd name="connsiteY14" fmla="*/ 310467 h 1052971"/>
                <a:gd name="connsiteX15" fmla="*/ 4591484 w 6545988"/>
                <a:gd name="connsiteY15" fmla="*/ 39 h 1052971"/>
                <a:gd name="connsiteX16" fmla="*/ 5098030 w 6545988"/>
                <a:gd name="connsiteY16" fmla="*/ 473605 h 1052971"/>
                <a:gd name="connsiteX17" fmla="*/ 5517351 w 6545988"/>
                <a:gd name="connsiteY17" fmla="*/ 571767 h 1052971"/>
                <a:gd name="connsiteX18" fmla="*/ 6085673 w 6545988"/>
                <a:gd name="connsiteY18" fmla="*/ 549854 h 1052971"/>
                <a:gd name="connsiteX19" fmla="*/ 6391243 w 6545988"/>
                <a:gd name="connsiteY19" fmla="*/ 442854 h 1052971"/>
                <a:gd name="connsiteX20" fmla="*/ 6465445 w 6545988"/>
                <a:gd name="connsiteY20" fmla="*/ 568839 h 1052971"/>
                <a:gd name="connsiteX21" fmla="*/ 6518792 w 6545988"/>
                <a:gd name="connsiteY21" fmla="*/ 707347 h 1052971"/>
                <a:gd name="connsiteX0" fmla="*/ 6518792 w 6548272"/>
                <a:gd name="connsiteY0" fmla="*/ 707347 h 1052971"/>
                <a:gd name="connsiteX1" fmla="*/ 6002732 w 6548272"/>
                <a:gd name="connsiteY1" fmla="*/ 805135 h 1052971"/>
                <a:gd name="connsiteX2" fmla="*/ 5591289 w 6548272"/>
                <a:gd name="connsiteY2" fmla="*/ 833713 h 1052971"/>
                <a:gd name="connsiteX3" fmla="*/ 5069456 w 6548272"/>
                <a:gd name="connsiteY3" fmla="*/ 777152 h 1052971"/>
                <a:gd name="connsiteX4" fmla="*/ 4575740 w 6548272"/>
                <a:gd name="connsiteY4" fmla="*/ 1046012 h 1052971"/>
                <a:gd name="connsiteX5" fmla="*/ 4041818 w 6548272"/>
                <a:gd name="connsiteY5" fmla="*/ 529970 h 1052971"/>
                <a:gd name="connsiteX6" fmla="*/ 3515264 w 6548272"/>
                <a:gd name="connsiteY6" fmla="*/ 470420 h 1052971"/>
                <a:gd name="connsiteX7" fmla="*/ 2366327 w 6548272"/>
                <a:gd name="connsiteY7" fmla="*/ 725878 h 1052971"/>
                <a:gd name="connsiteX8" fmla="*/ 1190624 w 6548272"/>
                <a:gd name="connsiteY8" fmla="*/ 786235 h 1052971"/>
                <a:gd name="connsiteX9" fmla="*/ 78559 w 6548272"/>
                <a:gd name="connsiteY9" fmla="*/ 525098 h 1052971"/>
                <a:gd name="connsiteX10" fmla="*/ 143478 w 6548272"/>
                <a:gd name="connsiteY10" fmla="*/ 302985 h 1052971"/>
                <a:gd name="connsiteX11" fmla="*/ 1362126 w 6548272"/>
                <a:gd name="connsiteY11" fmla="*/ 578946 h 1052971"/>
                <a:gd name="connsiteX12" fmla="*/ 2455700 w 6548272"/>
                <a:gd name="connsiteY12" fmla="*/ 450380 h 1052971"/>
                <a:gd name="connsiteX13" fmla="*/ 3367706 w 6548272"/>
                <a:gd name="connsiteY13" fmla="*/ 261022 h 1052971"/>
                <a:gd name="connsiteX14" fmla="*/ 4095526 w 6548272"/>
                <a:gd name="connsiteY14" fmla="*/ 310467 h 1052971"/>
                <a:gd name="connsiteX15" fmla="*/ 4591484 w 6548272"/>
                <a:gd name="connsiteY15" fmla="*/ 39 h 1052971"/>
                <a:gd name="connsiteX16" fmla="*/ 5098030 w 6548272"/>
                <a:gd name="connsiteY16" fmla="*/ 473605 h 1052971"/>
                <a:gd name="connsiteX17" fmla="*/ 5517351 w 6548272"/>
                <a:gd name="connsiteY17" fmla="*/ 571767 h 1052971"/>
                <a:gd name="connsiteX18" fmla="*/ 6085673 w 6548272"/>
                <a:gd name="connsiteY18" fmla="*/ 549854 h 1052971"/>
                <a:gd name="connsiteX19" fmla="*/ 6302753 w 6548272"/>
                <a:gd name="connsiteY19" fmla="*/ 551009 h 1052971"/>
                <a:gd name="connsiteX20" fmla="*/ 6465445 w 6548272"/>
                <a:gd name="connsiteY20" fmla="*/ 568839 h 1052971"/>
                <a:gd name="connsiteX21" fmla="*/ 6518792 w 6548272"/>
                <a:gd name="connsiteY21" fmla="*/ 707347 h 1052971"/>
                <a:gd name="connsiteX0" fmla="*/ 6361476 w 6466999"/>
                <a:gd name="connsiteY0" fmla="*/ 736843 h 1052971"/>
                <a:gd name="connsiteX1" fmla="*/ 6002732 w 6466999"/>
                <a:gd name="connsiteY1" fmla="*/ 805135 h 1052971"/>
                <a:gd name="connsiteX2" fmla="*/ 5591289 w 6466999"/>
                <a:gd name="connsiteY2" fmla="*/ 833713 h 1052971"/>
                <a:gd name="connsiteX3" fmla="*/ 5069456 w 6466999"/>
                <a:gd name="connsiteY3" fmla="*/ 777152 h 1052971"/>
                <a:gd name="connsiteX4" fmla="*/ 4575740 w 6466999"/>
                <a:gd name="connsiteY4" fmla="*/ 1046012 h 1052971"/>
                <a:gd name="connsiteX5" fmla="*/ 4041818 w 6466999"/>
                <a:gd name="connsiteY5" fmla="*/ 529970 h 1052971"/>
                <a:gd name="connsiteX6" fmla="*/ 3515264 w 6466999"/>
                <a:gd name="connsiteY6" fmla="*/ 470420 h 1052971"/>
                <a:gd name="connsiteX7" fmla="*/ 2366327 w 6466999"/>
                <a:gd name="connsiteY7" fmla="*/ 725878 h 1052971"/>
                <a:gd name="connsiteX8" fmla="*/ 1190624 w 6466999"/>
                <a:gd name="connsiteY8" fmla="*/ 786235 h 1052971"/>
                <a:gd name="connsiteX9" fmla="*/ 78559 w 6466999"/>
                <a:gd name="connsiteY9" fmla="*/ 525098 h 1052971"/>
                <a:gd name="connsiteX10" fmla="*/ 143478 w 6466999"/>
                <a:gd name="connsiteY10" fmla="*/ 302985 h 1052971"/>
                <a:gd name="connsiteX11" fmla="*/ 1362126 w 6466999"/>
                <a:gd name="connsiteY11" fmla="*/ 578946 h 1052971"/>
                <a:gd name="connsiteX12" fmla="*/ 2455700 w 6466999"/>
                <a:gd name="connsiteY12" fmla="*/ 450380 h 1052971"/>
                <a:gd name="connsiteX13" fmla="*/ 3367706 w 6466999"/>
                <a:gd name="connsiteY13" fmla="*/ 261022 h 1052971"/>
                <a:gd name="connsiteX14" fmla="*/ 4095526 w 6466999"/>
                <a:gd name="connsiteY14" fmla="*/ 310467 h 1052971"/>
                <a:gd name="connsiteX15" fmla="*/ 4591484 w 6466999"/>
                <a:gd name="connsiteY15" fmla="*/ 39 h 1052971"/>
                <a:gd name="connsiteX16" fmla="*/ 5098030 w 6466999"/>
                <a:gd name="connsiteY16" fmla="*/ 473605 h 1052971"/>
                <a:gd name="connsiteX17" fmla="*/ 5517351 w 6466999"/>
                <a:gd name="connsiteY17" fmla="*/ 571767 h 1052971"/>
                <a:gd name="connsiteX18" fmla="*/ 6085673 w 6466999"/>
                <a:gd name="connsiteY18" fmla="*/ 549854 h 1052971"/>
                <a:gd name="connsiteX19" fmla="*/ 6302753 w 6466999"/>
                <a:gd name="connsiteY19" fmla="*/ 551009 h 1052971"/>
                <a:gd name="connsiteX20" fmla="*/ 6465445 w 6466999"/>
                <a:gd name="connsiteY20" fmla="*/ 568839 h 1052971"/>
                <a:gd name="connsiteX21" fmla="*/ 6361476 w 6466999"/>
                <a:gd name="connsiteY21" fmla="*/ 736843 h 1052971"/>
                <a:gd name="connsiteX0" fmla="*/ 6361476 w 6470866"/>
                <a:gd name="connsiteY0" fmla="*/ 736843 h 1052971"/>
                <a:gd name="connsiteX1" fmla="*/ 6002732 w 6470866"/>
                <a:gd name="connsiteY1" fmla="*/ 805135 h 1052971"/>
                <a:gd name="connsiteX2" fmla="*/ 5591289 w 6470866"/>
                <a:gd name="connsiteY2" fmla="*/ 833713 h 1052971"/>
                <a:gd name="connsiteX3" fmla="*/ 5069456 w 6470866"/>
                <a:gd name="connsiteY3" fmla="*/ 777152 h 1052971"/>
                <a:gd name="connsiteX4" fmla="*/ 4575740 w 6470866"/>
                <a:gd name="connsiteY4" fmla="*/ 1046012 h 1052971"/>
                <a:gd name="connsiteX5" fmla="*/ 4041818 w 6470866"/>
                <a:gd name="connsiteY5" fmla="*/ 529970 h 1052971"/>
                <a:gd name="connsiteX6" fmla="*/ 3515264 w 6470866"/>
                <a:gd name="connsiteY6" fmla="*/ 470420 h 1052971"/>
                <a:gd name="connsiteX7" fmla="*/ 2366327 w 6470866"/>
                <a:gd name="connsiteY7" fmla="*/ 725878 h 1052971"/>
                <a:gd name="connsiteX8" fmla="*/ 1190624 w 6470866"/>
                <a:gd name="connsiteY8" fmla="*/ 786235 h 1052971"/>
                <a:gd name="connsiteX9" fmla="*/ 78559 w 6470866"/>
                <a:gd name="connsiteY9" fmla="*/ 525098 h 1052971"/>
                <a:gd name="connsiteX10" fmla="*/ 143478 w 6470866"/>
                <a:gd name="connsiteY10" fmla="*/ 302985 h 1052971"/>
                <a:gd name="connsiteX11" fmla="*/ 1362126 w 6470866"/>
                <a:gd name="connsiteY11" fmla="*/ 578946 h 1052971"/>
                <a:gd name="connsiteX12" fmla="*/ 2455700 w 6470866"/>
                <a:gd name="connsiteY12" fmla="*/ 450380 h 1052971"/>
                <a:gd name="connsiteX13" fmla="*/ 3367706 w 6470866"/>
                <a:gd name="connsiteY13" fmla="*/ 261022 h 1052971"/>
                <a:gd name="connsiteX14" fmla="*/ 4095526 w 6470866"/>
                <a:gd name="connsiteY14" fmla="*/ 310467 h 1052971"/>
                <a:gd name="connsiteX15" fmla="*/ 4591484 w 6470866"/>
                <a:gd name="connsiteY15" fmla="*/ 39 h 1052971"/>
                <a:gd name="connsiteX16" fmla="*/ 5098030 w 6470866"/>
                <a:gd name="connsiteY16" fmla="*/ 473605 h 1052971"/>
                <a:gd name="connsiteX17" fmla="*/ 5517351 w 6470866"/>
                <a:gd name="connsiteY17" fmla="*/ 571767 h 1052971"/>
                <a:gd name="connsiteX18" fmla="*/ 6085673 w 6470866"/>
                <a:gd name="connsiteY18" fmla="*/ 549854 h 1052971"/>
                <a:gd name="connsiteX19" fmla="*/ 6227271 w 6470866"/>
                <a:gd name="connsiteY19" fmla="*/ 520817 h 1052971"/>
                <a:gd name="connsiteX20" fmla="*/ 6465445 w 6470866"/>
                <a:gd name="connsiteY20" fmla="*/ 568839 h 1052971"/>
                <a:gd name="connsiteX21" fmla="*/ 6361476 w 6470866"/>
                <a:gd name="connsiteY21" fmla="*/ 736843 h 1052971"/>
                <a:gd name="connsiteX0" fmla="*/ 6361476 w 6390478"/>
                <a:gd name="connsiteY0" fmla="*/ 736843 h 1052971"/>
                <a:gd name="connsiteX1" fmla="*/ 6002732 w 6390478"/>
                <a:gd name="connsiteY1" fmla="*/ 805135 h 1052971"/>
                <a:gd name="connsiteX2" fmla="*/ 5591289 w 6390478"/>
                <a:gd name="connsiteY2" fmla="*/ 833713 h 1052971"/>
                <a:gd name="connsiteX3" fmla="*/ 5069456 w 6390478"/>
                <a:gd name="connsiteY3" fmla="*/ 777152 h 1052971"/>
                <a:gd name="connsiteX4" fmla="*/ 4575740 w 6390478"/>
                <a:gd name="connsiteY4" fmla="*/ 1046012 h 1052971"/>
                <a:gd name="connsiteX5" fmla="*/ 4041818 w 6390478"/>
                <a:gd name="connsiteY5" fmla="*/ 529970 h 1052971"/>
                <a:gd name="connsiteX6" fmla="*/ 3515264 w 6390478"/>
                <a:gd name="connsiteY6" fmla="*/ 470420 h 1052971"/>
                <a:gd name="connsiteX7" fmla="*/ 2366327 w 6390478"/>
                <a:gd name="connsiteY7" fmla="*/ 725878 h 1052971"/>
                <a:gd name="connsiteX8" fmla="*/ 1190624 w 6390478"/>
                <a:gd name="connsiteY8" fmla="*/ 786235 h 1052971"/>
                <a:gd name="connsiteX9" fmla="*/ 78559 w 6390478"/>
                <a:gd name="connsiteY9" fmla="*/ 525098 h 1052971"/>
                <a:gd name="connsiteX10" fmla="*/ 143478 w 6390478"/>
                <a:gd name="connsiteY10" fmla="*/ 302985 h 1052971"/>
                <a:gd name="connsiteX11" fmla="*/ 1362126 w 6390478"/>
                <a:gd name="connsiteY11" fmla="*/ 578946 h 1052971"/>
                <a:gd name="connsiteX12" fmla="*/ 2455700 w 6390478"/>
                <a:gd name="connsiteY12" fmla="*/ 450380 h 1052971"/>
                <a:gd name="connsiteX13" fmla="*/ 3367706 w 6390478"/>
                <a:gd name="connsiteY13" fmla="*/ 261022 h 1052971"/>
                <a:gd name="connsiteX14" fmla="*/ 4095526 w 6390478"/>
                <a:gd name="connsiteY14" fmla="*/ 310467 h 1052971"/>
                <a:gd name="connsiteX15" fmla="*/ 4591484 w 6390478"/>
                <a:gd name="connsiteY15" fmla="*/ 39 h 1052971"/>
                <a:gd name="connsiteX16" fmla="*/ 5098030 w 6390478"/>
                <a:gd name="connsiteY16" fmla="*/ 473605 h 1052971"/>
                <a:gd name="connsiteX17" fmla="*/ 5517351 w 6390478"/>
                <a:gd name="connsiteY17" fmla="*/ 571767 h 1052971"/>
                <a:gd name="connsiteX18" fmla="*/ 6085673 w 6390478"/>
                <a:gd name="connsiteY18" fmla="*/ 549854 h 1052971"/>
                <a:gd name="connsiteX19" fmla="*/ 6227271 w 6390478"/>
                <a:gd name="connsiteY19" fmla="*/ 520817 h 1052971"/>
                <a:gd name="connsiteX20" fmla="*/ 6353302 w 6390478"/>
                <a:gd name="connsiteY20" fmla="*/ 545116 h 1052971"/>
                <a:gd name="connsiteX21" fmla="*/ 6361476 w 6390478"/>
                <a:gd name="connsiteY21" fmla="*/ 736843 h 1052971"/>
                <a:gd name="connsiteX0" fmla="*/ 6292465 w 6356760"/>
                <a:gd name="connsiteY0" fmla="*/ 730374 h 1052971"/>
                <a:gd name="connsiteX1" fmla="*/ 6002732 w 6356760"/>
                <a:gd name="connsiteY1" fmla="*/ 805135 h 1052971"/>
                <a:gd name="connsiteX2" fmla="*/ 5591289 w 6356760"/>
                <a:gd name="connsiteY2" fmla="*/ 833713 h 1052971"/>
                <a:gd name="connsiteX3" fmla="*/ 5069456 w 6356760"/>
                <a:gd name="connsiteY3" fmla="*/ 777152 h 1052971"/>
                <a:gd name="connsiteX4" fmla="*/ 4575740 w 6356760"/>
                <a:gd name="connsiteY4" fmla="*/ 1046012 h 1052971"/>
                <a:gd name="connsiteX5" fmla="*/ 4041818 w 6356760"/>
                <a:gd name="connsiteY5" fmla="*/ 529970 h 1052971"/>
                <a:gd name="connsiteX6" fmla="*/ 3515264 w 6356760"/>
                <a:gd name="connsiteY6" fmla="*/ 470420 h 1052971"/>
                <a:gd name="connsiteX7" fmla="*/ 2366327 w 6356760"/>
                <a:gd name="connsiteY7" fmla="*/ 725878 h 1052971"/>
                <a:gd name="connsiteX8" fmla="*/ 1190624 w 6356760"/>
                <a:gd name="connsiteY8" fmla="*/ 786235 h 1052971"/>
                <a:gd name="connsiteX9" fmla="*/ 78559 w 6356760"/>
                <a:gd name="connsiteY9" fmla="*/ 525098 h 1052971"/>
                <a:gd name="connsiteX10" fmla="*/ 143478 w 6356760"/>
                <a:gd name="connsiteY10" fmla="*/ 302985 h 1052971"/>
                <a:gd name="connsiteX11" fmla="*/ 1362126 w 6356760"/>
                <a:gd name="connsiteY11" fmla="*/ 578946 h 1052971"/>
                <a:gd name="connsiteX12" fmla="*/ 2455700 w 6356760"/>
                <a:gd name="connsiteY12" fmla="*/ 450380 h 1052971"/>
                <a:gd name="connsiteX13" fmla="*/ 3367706 w 6356760"/>
                <a:gd name="connsiteY13" fmla="*/ 261022 h 1052971"/>
                <a:gd name="connsiteX14" fmla="*/ 4095526 w 6356760"/>
                <a:gd name="connsiteY14" fmla="*/ 310467 h 1052971"/>
                <a:gd name="connsiteX15" fmla="*/ 4591484 w 6356760"/>
                <a:gd name="connsiteY15" fmla="*/ 39 h 1052971"/>
                <a:gd name="connsiteX16" fmla="*/ 5098030 w 6356760"/>
                <a:gd name="connsiteY16" fmla="*/ 473605 h 1052971"/>
                <a:gd name="connsiteX17" fmla="*/ 5517351 w 6356760"/>
                <a:gd name="connsiteY17" fmla="*/ 571767 h 1052971"/>
                <a:gd name="connsiteX18" fmla="*/ 6085673 w 6356760"/>
                <a:gd name="connsiteY18" fmla="*/ 549854 h 1052971"/>
                <a:gd name="connsiteX19" fmla="*/ 6227271 w 6356760"/>
                <a:gd name="connsiteY19" fmla="*/ 520817 h 1052971"/>
                <a:gd name="connsiteX20" fmla="*/ 6353302 w 6356760"/>
                <a:gd name="connsiteY20" fmla="*/ 545116 h 1052971"/>
                <a:gd name="connsiteX21" fmla="*/ 6292465 w 6356760"/>
                <a:gd name="connsiteY21" fmla="*/ 730374 h 1052971"/>
                <a:gd name="connsiteX0" fmla="*/ 6320501 w 6365324"/>
                <a:gd name="connsiteY0" fmla="*/ 723904 h 1052971"/>
                <a:gd name="connsiteX1" fmla="*/ 6002732 w 6365324"/>
                <a:gd name="connsiteY1" fmla="*/ 805135 h 1052971"/>
                <a:gd name="connsiteX2" fmla="*/ 5591289 w 6365324"/>
                <a:gd name="connsiteY2" fmla="*/ 833713 h 1052971"/>
                <a:gd name="connsiteX3" fmla="*/ 5069456 w 6365324"/>
                <a:gd name="connsiteY3" fmla="*/ 777152 h 1052971"/>
                <a:gd name="connsiteX4" fmla="*/ 4575740 w 6365324"/>
                <a:gd name="connsiteY4" fmla="*/ 1046012 h 1052971"/>
                <a:gd name="connsiteX5" fmla="*/ 4041818 w 6365324"/>
                <a:gd name="connsiteY5" fmla="*/ 529970 h 1052971"/>
                <a:gd name="connsiteX6" fmla="*/ 3515264 w 6365324"/>
                <a:gd name="connsiteY6" fmla="*/ 470420 h 1052971"/>
                <a:gd name="connsiteX7" fmla="*/ 2366327 w 6365324"/>
                <a:gd name="connsiteY7" fmla="*/ 725878 h 1052971"/>
                <a:gd name="connsiteX8" fmla="*/ 1190624 w 6365324"/>
                <a:gd name="connsiteY8" fmla="*/ 786235 h 1052971"/>
                <a:gd name="connsiteX9" fmla="*/ 78559 w 6365324"/>
                <a:gd name="connsiteY9" fmla="*/ 525098 h 1052971"/>
                <a:gd name="connsiteX10" fmla="*/ 143478 w 6365324"/>
                <a:gd name="connsiteY10" fmla="*/ 302985 h 1052971"/>
                <a:gd name="connsiteX11" fmla="*/ 1362126 w 6365324"/>
                <a:gd name="connsiteY11" fmla="*/ 578946 h 1052971"/>
                <a:gd name="connsiteX12" fmla="*/ 2455700 w 6365324"/>
                <a:gd name="connsiteY12" fmla="*/ 450380 h 1052971"/>
                <a:gd name="connsiteX13" fmla="*/ 3367706 w 6365324"/>
                <a:gd name="connsiteY13" fmla="*/ 261022 h 1052971"/>
                <a:gd name="connsiteX14" fmla="*/ 4095526 w 6365324"/>
                <a:gd name="connsiteY14" fmla="*/ 310467 h 1052971"/>
                <a:gd name="connsiteX15" fmla="*/ 4591484 w 6365324"/>
                <a:gd name="connsiteY15" fmla="*/ 39 h 1052971"/>
                <a:gd name="connsiteX16" fmla="*/ 5098030 w 6365324"/>
                <a:gd name="connsiteY16" fmla="*/ 473605 h 1052971"/>
                <a:gd name="connsiteX17" fmla="*/ 5517351 w 6365324"/>
                <a:gd name="connsiteY17" fmla="*/ 571767 h 1052971"/>
                <a:gd name="connsiteX18" fmla="*/ 6085673 w 6365324"/>
                <a:gd name="connsiteY18" fmla="*/ 549854 h 1052971"/>
                <a:gd name="connsiteX19" fmla="*/ 6227271 w 6365324"/>
                <a:gd name="connsiteY19" fmla="*/ 520817 h 1052971"/>
                <a:gd name="connsiteX20" fmla="*/ 6353302 w 6365324"/>
                <a:gd name="connsiteY20" fmla="*/ 545116 h 1052971"/>
                <a:gd name="connsiteX21" fmla="*/ 6320501 w 6365324"/>
                <a:gd name="connsiteY21" fmla="*/ 723904 h 1052971"/>
                <a:gd name="connsiteX0" fmla="*/ 6320501 w 6368311"/>
                <a:gd name="connsiteY0" fmla="*/ 723904 h 1052971"/>
                <a:gd name="connsiteX1" fmla="*/ 6002732 w 6368311"/>
                <a:gd name="connsiteY1" fmla="*/ 805135 h 1052971"/>
                <a:gd name="connsiteX2" fmla="*/ 5591289 w 6368311"/>
                <a:gd name="connsiteY2" fmla="*/ 833713 h 1052971"/>
                <a:gd name="connsiteX3" fmla="*/ 5069456 w 6368311"/>
                <a:gd name="connsiteY3" fmla="*/ 777152 h 1052971"/>
                <a:gd name="connsiteX4" fmla="*/ 4575740 w 6368311"/>
                <a:gd name="connsiteY4" fmla="*/ 1046012 h 1052971"/>
                <a:gd name="connsiteX5" fmla="*/ 4041818 w 6368311"/>
                <a:gd name="connsiteY5" fmla="*/ 529970 h 1052971"/>
                <a:gd name="connsiteX6" fmla="*/ 3515264 w 6368311"/>
                <a:gd name="connsiteY6" fmla="*/ 470420 h 1052971"/>
                <a:gd name="connsiteX7" fmla="*/ 2366327 w 6368311"/>
                <a:gd name="connsiteY7" fmla="*/ 725878 h 1052971"/>
                <a:gd name="connsiteX8" fmla="*/ 1190624 w 6368311"/>
                <a:gd name="connsiteY8" fmla="*/ 786235 h 1052971"/>
                <a:gd name="connsiteX9" fmla="*/ 78559 w 6368311"/>
                <a:gd name="connsiteY9" fmla="*/ 525098 h 1052971"/>
                <a:gd name="connsiteX10" fmla="*/ 143478 w 6368311"/>
                <a:gd name="connsiteY10" fmla="*/ 302985 h 1052971"/>
                <a:gd name="connsiteX11" fmla="*/ 1362126 w 6368311"/>
                <a:gd name="connsiteY11" fmla="*/ 578946 h 1052971"/>
                <a:gd name="connsiteX12" fmla="*/ 2455700 w 6368311"/>
                <a:gd name="connsiteY12" fmla="*/ 450380 h 1052971"/>
                <a:gd name="connsiteX13" fmla="*/ 3367706 w 6368311"/>
                <a:gd name="connsiteY13" fmla="*/ 261022 h 1052971"/>
                <a:gd name="connsiteX14" fmla="*/ 4095526 w 6368311"/>
                <a:gd name="connsiteY14" fmla="*/ 310467 h 1052971"/>
                <a:gd name="connsiteX15" fmla="*/ 4591484 w 6368311"/>
                <a:gd name="connsiteY15" fmla="*/ 39 h 1052971"/>
                <a:gd name="connsiteX16" fmla="*/ 5098030 w 6368311"/>
                <a:gd name="connsiteY16" fmla="*/ 473605 h 1052971"/>
                <a:gd name="connsiteX17" fmla="*/ 5517351 w 6368311"/>
                <a:gd name="connsiteY17" fmla="*/ 571767 h 1052971"/>
                <a:gd name="connsiteX18" fmla="*/ 6085673 w 6368311"/>
                <a:gd name="connsiteY18" fmla="*/ 549854 h 1052971"/>
                <a:gd name="connsiteX19" fmla="*/ 6227271 w 6368311"/>
                <a:gd name="connsiteY19" fmla="*/ 520817 h 1052971"/>
                <a:gd name="connsiteX20" fmla="*/ 6357616 w 6368311"/>
                <a:gd name="connsiteY20" fmla="*/ 583935 h 1052971"/>
                <a:gd name="connsiteX21" fmla="*/ 6320501 w 6368311"/>
                <a:gd name="connsiteY21" fmla="*/ 723904 h 1052971"/>
                <a:gd name="connsiteX0" fmla="*/ 6320501 w 6366280"/>
                <a:gd name="connsiteY0" fmla="*/ 723904 h 1052971"/>
                <a:gd name="connsiteX1" fmla="*/ 6002732 w 6366280"/>
                <a:gd name="connsiteY1" fmla="*/ 805135 h 1052971"/>
                <a:gd name="connsiteX2" fmla="*/ 5591289 w 6366280"/>
                <a:gd name="connsiteY2" fmla="*/ 833713 h 1052971"/>
                <a:gd name="connsiteX3" fmla="*/ 5069456 w 6366280"/>
                <a:gd name="connsiteY3" fmla="*/ 777152 h 1052971"/>
                <a:gd name="connsiteX4" fmla="*/ 4575740 w 6366280"/>
                <a:gd name="connsiteY4" fmla="*/ 1046012 h 1052971"/>
                <a:gd name="connsiteX5" fmla="*/ 4041818 w 6366280"/>
                <a:gd name="connsiteY5" fmla="*/ 529970 h 1052971"/>
                <a:gd name="connsiteX6" fmla="*/ 3515264 w 6366280"/>
                <a:gd name="connsiteY6" fmla="*/ 470420 h 1052971"/>
                <a:gd name="connsiteX7" fmla="*/ 2366327 w 6366280"/>
                <a:gd name="connsiteY7" fmla="*/ 725878 h 1052971"/>
                <a:gd name="connsiteX8" fmla="*/ 1190624 w 6366280"/>
                <a:gd name="connsiteY8" fmla="*/ 786235 h 1052971"/>
                <a:gd name="connsiteX9" fmla="*/ 78559 w 6366280"/>
                <a:gd name="connsiteY9" fmla="*/ 525098 h 1052971"/>
                <a:gd name="connsiteX10" fmla="*/ 143478 w 6366280"/>
                <a:gd name="connsiteY10" fmla="*/ 302985 h 1052971"/>
                <a:gd name="connsiteX11" fmla="*/ 1362126 w 6366280"/>
                <a:gd name="connsiteY11" fmla="*/ 578946 h 1052971"/>
                <a:gd name="connsiteX12" fmla="*/ 2455700 w 6366280"/>
                <a:gd name="connsiteY12" fmla="*/ 450380 h 1052971"/>
                <a:gd name="connsiteX13" fmla="*/ 3367706 w 6366280"/>
                <a:gd name="connsiteY13" fmla="*/ 261022 h 1052971"/>
                <a:gd name="connsiteX14" fmla="*/ 4095526 w 6366280"/>
                <a:gd name="connsiteY14" fmla="*/ 310467 h 1052971"/>
                <a:gd name="connsiteX15" fmla="*/ 4591484 w 6366280"/>
                <a:gd name="connsiteY15" fmla="*/ 39 h 1052971"/>
                <a:gd name="connsiteX16" fmla="*/ 5098030 w 6366280"/>
                <a:gd name="connsiteY16" fmla="*/ 473605 h 1052971"/>
                <a:gd name="connsiteX17" fmla="*/ 5517351 w 6366280"/>
                <a:gd name="connsiteY17" fmla="*/ 571767 h 1052971"/>
                <a:gd name="connsiteX18" fmla="*/ 6085673 w 6366280"/>
                <a:gd name="connsiteY18" fmla="*/ 549854 h 1052971"/>
                <a:gd name="connsiteX19" fmla="*/ 6255307 w 6366280"/>
                <a:gd name="connsiteY19" fmla="*/ 507877 h 1052971"/>
                <a:gd name="connsiteX20" fmla="*/ 6357616 w 6366280"/>
                <a:gd name="connsiteY20" fmla="*/ 583935 h 1052971"/>
                <a:gd name="connsiteX21" fmla="*/ 6320501 w 6366280"/>
                <a:gd name="connsiteY21" fmla="*/ 723904 h 1052971"/>
                <a:gd name="connsiteX0" fmla="*/ 6320501 w 6366280"/>
                <a:gd name="connsiteY0" fmla="*/ 723904 h 1052971"/>
                <a:gd name="connsiteX1" fmla="*/ 6002732 w 6366280"/>
                <a:gd name="connsiteY1" fmla="*/ 805135 h 1052971"/>
                <a:gd name="connsiteX2" fmla="*/ 5591289 w 6366280"/>
                <a:gd name="connsiteY2" fmla="*/ 833713 h 1052971"/>
                <a:gd name="connsiteX3" fmla="*/ 5069456 w 6366280"/>
                <a:gd name="connsiteY3" fmla="*/ 777152 h 1052971"/>
                <a:gd name="connsiteX4" fmla="*/ 4575740 w 6366280"/>
                <a:gd name="connsiteY4" fmla="*/ 1046012 h 1052971"/>
                <a:gd name="connsiteX5" fmla="*/ 4041818 w 6366280"/>
                <a:gd name="connsiteY5" fmla="*/ 529970 h 1052971"/>
                <a:gd name="connsiteX6" fmla="*/ 3515264 w 6366280"/>
                <a:gd name="connsiteY6" fmla="*/ 470420 h 1052971"/>
                <a:gd name="connsiteX7" fmla="*/ 2366327 w 6366280"/>
                <a:gd name="connsiteY7" fmla="*/ 725878 h 1052971"/>
                <a:gd name="connsiteX8" fmla="*/ 1190624 w 6366280"/>
                <a:gd name="connsiteY8" fmla="*/ 786235 h 1052971"/>
                <a:gd name="connsiteX9" fmla="*/ 78559 w 6366280"/>
                <a:gd name="connsiteY9" fmla="*/ 525098 h 1052971"/>
                <a:gd name="connsiteX10" fmla="*/ 143478 w 6366280"/>
                <a:gd name="connsiteY10" fmla="*/ 302985 h 1052971"/>
                <a:gd name="connsiteX11" fmla="*/ 1362126 w 6366280"/>
                <a:gd name="connsiteY11" fmla="*/ 578946 h 1052971"/>
                <a:gd name="connsiteX12" fmla="*/ 2455700 w 6366280"/>
                <a:gd name="connsiteY12" fmla="*/ 450380 h 1052971"/>
                <a:gd name="connsiteX13" fmla="*/ 3367706 w 6366280"/>
                <a:gd name="connsiteY13" fmla="*/ 261022 h 1052971"/>
                <a:gd name="connsiteX14" fmla="*/ 4095526 w 6366280"/>
                <a:gd name="connsiteY14" fmla="*/ 310467 h 1052971"/>
                <a:gd name="connsiteX15" fmla="*/ 4591484 w 6366280"/>
                <a:gd name="connsiteY15" fmla="*/ 39 h 1052971"/>
                <a:gd name="connsiteX16" fmla="*/ 5098030 w 6366280"/>
                <a:gd name="connsiteY16" fmla="*/ 473605 h 1052971"/>
                <a:gd name="connsiteX17" fmla="*/ 5517351 w 6366280"/>
                <a:gd name="connsiteY17" fmla="*/ 571767 h 1052971"/>
                <a:gd name="connsiteX18" fmla="*/ 6085673 w 6366280"/>
                <a:gd name="connsiteY18" fmla="*/ 549854 h 1052971"/>
                <a:gd name="connsiteX19" fmla="*/ 6255307 w 6366280"/>
                <a:gd name="connsiteY19" fmla="*/ 507877 h 1052971"/>
                <a:gd name="connsiteX20" fmla="*/ 6357616 w 6366280"/>
                <a:gd name="connsiteY20" fmla="*/ 583935 h 1052971"/>
                <a:gd name="connsiteX21" fmla="*/ 6320501 w 6366280"/>
                <a:gd name="connsiteY21" fmla="*/ 723904 h 1052971"/>
                <a:gd name="connsiteX0" fmla="*/ 6320501 w 6366280"/>
                <a:gd name="connsiteY0" fmla="*/ 723904 h 1052971"/>
                <a:gd name="connsiteX1" fmla="*/ 6002732 w 6366280"/>
                <a:gd name="connsiteY1" fmla="*/ 805135 h 1052971"/>
                <a:gd name="connsiteX2" fmla="*/ 5591289 w 6366280"/>
                <a:gd name="connsiteY2" fmla="*/ 833713 h 1052971"/>
                <a:gd name="connsiteX3" fmla="*/ 5069456 w 6366280"/>
                <a:gd name="connsiteY3" fmla="*/ 777152 h 1052971"/>
                <a:gd name="connsiteX4" fmla="*/ 4575740 w 6366280"/>
                <a:gd name="connsiteY4" fmla="*/ 1046012 h 1052971"/>
                <a:gd name="connsiteX5" fmla="*/ 4041818 w 6366280"/>
                <a:gd name="connsiteY5" fmla="*/ 529970 h 1052971"/>
                <a:gd name="connsiteX6" fmla="*/ 3515264 w 6366280"/>
                <a:gd name="connsiteY6" fmla="*/ 470420 h 1052971"/>
                <a:gd name="connsiteX7" fmla="*/ 2366327 w 6366280"/>
                <a:gd name="connsiteY7" fmla="*/ 725878 h 1052971"/>
                <a:gd name="connsiteX8" fmla="*/ 1190624 w 6366280"/>
                <a:gd name="connsiteY8" fmla="*/ 786235 h 1052971"/>
                <a:gd name="connsiteX9" fmla="*/ 78559 w 6366280"/>
                <a:gd name="connsiteY9" fmla="*/ 525098 h 1052971"/>
                <a:gd name="connsiteX10" fmla="*/ 143478 w 6366280"/>
                <a:gd name="connsiteY10" fmla="*/ 302985 h 1052971"/>
                <a:gd name="connsiteX11" fmla="*/ 1362126 w 6366280"/>
                <a:gd name="connsiteY11" fmla="*/ 578946 h 1052971"/>
                <a:gd name="connsiteX12" fmla="*/ 2455700 w 6366280"/>
                <a:gd name="connsiteY12" fmla="*/ 450380 h 1052971"/>
                <a:gd name="connsiteX13" fmla="*/ 3367706 w 6366280"/>
                <a:gd name="connsiteY13" fmla="*/ 261022 h 1052971"/>
                <a:gd name="connsiteX14" fmla="*/ 4095526 w 6366280"/>
                <a:gd name="connsiteY14" fmla="*/ 310467 h 1052971"/>
                <a:gd name="connsiteX15" fmla="*/ 4591484 w 6366280"/>
                <a:gd name="connsiteY15" fmla="*/ 39 h 1052971"/>
                <a:gd name="connsiteX16" fmla="*/ 5098030 w 6366280"/>
                <a:gd name="connsiteY16" fmla="*/ 473605 h 1052971"/>
                <a:gd name="connsiteX17" fmla="*/ 5610085 w 6366280"/>
                <a:gd name="connsiteY17" fmla="*/ 589020 h 1052971"/>
                <a:gd name="connsiteX18" fmla="*/ 6085673 w 6366280"/>
                <a:gd name="connsiteY18" fmla="*/ 549854 h 1052971"/>
                <a:gd name="connsiteX19" fmla="*/ 6255307 w 6366280"/>
                <a:gd name="connsiteY19" fmla="*/ 507877 h 1052971"/>
                <a:gd name="connsiteX20" fmla="*/ 6357616 w 6366280"/>
                <a:gd name="connsiteY20" fmla="*/ 583935 h 1052971"/>
                <a:gd name="connsiteX21" fmla="*/ 6320501 w 6366280"/>
                <a:gd name="connsiteY21" fmla="*/ 723904 h 1052971"/>
                <a:gd name="connsiteX0" fmla="*/ 6320501 w 6366280"/>
                <a:gd name="connsiteY0" fmla="*/ 723904 h 1052971"/>
                <a:gd name="connsiteX1" fmla="*/ 6002732 w 6366280"/>
                <a:gd name="connsiteY1" fmla="*/ 805135 h 1052971"/>
                <a:gd name="connsiteX2" fmla="*/ 5591289 w 6366280"/>
                <a:gd name="connsiteY2" fmla="*/ 833713 h 1052971"/>
                <a:gd name="connsiteX3" fmla="*/ 5069456 w 6366280"/>
                <a:gd name="connsiteY3" fmla="*/ 777152 h 1052971"/>
                <a:gd name="connsiteX4" fmla="*/ 4575740 w 6366280"/>
                <a:gd name="connsiteY4" fmla="*/ 1046012 h 1052971"/>
                <a:gd name="connsiteX5" fmla="*/ 4041818 w 6366280"/>
                <a:gd name="connsiteY5" fmla="*/ 529970 h 1052971"/>
                <a:gd name="connsiteX6" fmla="*/ 3515264 w 6366280"/>
                <a:gd name="connsiteY6" fmla="*/ 470420 h 1052971"/>
                <a:gd name="connsiteX7" fmla="*/ 2366327 w 6366280"/>
                <a:gd name="connsiteY7" fmla="*/ 725878 h 1052971"/>
                <a:gd name="connsiteX8" fmla="*/ 1190624 w 6366280"/>
                <a:gd name="connsiteY8" fmla="*/ 786235 h 1052971"/>
                <a:gd name="connsiteX9" fmla="*/ 78559 w 6366280"/>
                <a:gd name="connsiteY9" fmla="*/ 525098 h 1052971"/>
                <a:gd name="connsiteX10" fmla="*/ 143478 w 6366280"/>
                <a:gd name="connsiteY10" fmla="*/ 302985 h 1052971"/>
                <a:gd name="connsiteX11" fmla="*/ 1362126 w 6366280"/>
                <a:gd name="connsiteY11" fmla="*/ 578946 h 1052971"/>
                <a:gd name="connsiteX12" fmla="*/ 2455700 w 6366280"/>
                <a:gd name="connsiteY12" fmla="*/ 450380 h 1052971"/>
                <a:gd name="connsiteX13" fmla="*/ 3367706 w 6366280"/>
                <a:gd name="connsiteY13" fmla="*/ 261022 h 1052971"/>
                <a:gd name="connsiteX14" fmla="*/ 4095526 w 6366280"/>
                <a:gd name="connsiteY14" fmla="*/ 310467 h 1052971"/>
                <a:gd name="connsiteX15" fmla="*/ 4591484 w 6366280"/>
                <a:gd name="connsiteY15" fmla="*/ 39 h 1052971"/>
                <a:gd name="connsiteX16" fmla="*/ 5098030 w 6366280"/>
                <a:gd name="connsiteY16" fmla="*/ 473605 h 1052971"/>
                <a:gd name="connsiteX17" fmla="*/ 5610085 w 6366280"/>
                <a:gd name="connsiteY17" fmla="*/ 589020 h 1052971"/>
                <a:gd name="connsiteX18" fmla="*/ 6085673 w 6366280"/>
                <a:gd name="connsiteY18" fmla="*/ 549854 h 1052971"/>
                <a:gd name="connsiteX19" fmla="*/ 6255307 w 6366280"/>
                <a:gd name="connsiteY19" fmla="*/ 507877 h 1052971"/>
                <a:gd name="connsiteX20" fmla="*/ 6357616 w 6366280"/>
                <a:gd name="connsiteY20" fmla="*/ 583935 h 1052971"/>
                <a:gd name="connsiteX21" fmla="*/ 6320501 w 6366280"/>
                <a:gd name="connsiteY21" fmla="*/ 723904 h 1052971"/>
                <a:gd name="connsiteX0" fmla="*/ 6320501 w 6366280"/>
                <a:gd name="connsiteY0" fmla="*/ 723904 h 1052971"/>
                <a:gd name="connsiteX1" fmla="*/ 6002732 w 6366280"/>
                <a:gd name="connsiteY1" fmla="*/ 805135 h 1052971"/>
                <a:gd name="connsiteX2" fmla="*/ 5586975 w 6366280"/>
                <a:gd name="connsiteY2" fmla="*/ 850965 h 1052971"/>
                <a:gd name="connsiteX3" fmla="*/ 5069456 w 6366280"/>
                <a:gd name="connsiteY3" fmla="*/ 777152 h 1052971"/>
                <a:gd name="connsiteX4" fmla="*/ 4575740 w 6366280"/>
                <a:gd name="connsiteY4" fmla="*/ 1046012 h 1052971"/>
                <a:gd name="connsiteX5" fmla="*/ 4041818 w 6366280"/>
                <a:gd name="connsiteY5" fmla="*/ 529970 h 1052971"/>
                <a:gd name="connsiteX6" fmla="*/ 3515264 w 6366280"/>
                <a:gd name="connsiteY6" fmla="*/ 470420 h 1052971"/>
                <a:gd name="connsiteX7" fmla="*/ 2366327 w 6366280"/>
                <a:gd name="connsiteY7" fmla="*/ 725878 h 1052971"/>
                <a:gd name="connsiteX8" fmla="*/ 1190624 w 6366280"/>
                <a:gd name="connsiteY8" fmla="*/ 786235 h 1052971"/>
                <a:gd name="connsiteX9" fmla="*/ 78559 w 6366280"/>
                <a:gd name="connsiteY9" fmla="*/ 525098 h 1052971"/>
                <a:gd name="connsiteX10" fmla="*/ 143478 w 6366280"/>
                <a:gd name="connsiteY10" fmla="*/ 302985 h 1052971"/>
                <a:gd name="connsiteX11" fmla="*/ 1362126 w 6366280"/>
                <a:gd name="connsiteY11" fmla="*/ 578946 h 1052971"/>
                <a:gd name="connsiteX12" fmla="*/ 2455700 w 6366280"/>
                <a:gd name="connsiteY12" fmla="*/ 450380 h 1052971"/>
                <a:gd name="connsiteX13" fmla="*/ 3367706 w 6366280"/>
                <a:gd name="connsiteY13" fmla="*/ 261022 h 1052971"/>
                <a:gd name="connsiteX14" fmla="*/ 4095526 w 6366280"/>
                <a:gd name="connsiteY14" fmla="*/ 310467 h 1052971"/>
                <a:gd name="connsiteX15" fmla="*/ 4591484 w 6366280"/>
                <a:gd name="connsiteY15" fmla="*/ 39 h 1052971"/>
                <a:gd name="connsiteX16" fmla="*/ 5098030 w 6366280"/>
                <a:gd name="connsiteY16" fmla="*/ 473605 h 1052971"/>
                <a:gd name="connsiteX17" fmla="*/ 5610085 w 6366280"/>
                <a:gd name="connsiteY17" fmla="*/ 589020 h 1052971"/>
                <a:gd name="connsiteX18" fmla="*/ 6085673 w 6366280"/>
                <a:gd name="connsiteY18" fmla="*/ 549854 h 1052971"/>
                <a:gd name="connsiteX19" fmla="*/ 6255307 w 6366280"/>
                <a:gd name="connsiteY19" fmla="*/ 507877 h 1052971"/>
                <a:gd name="connsiteX20" fmla="*/ 6357616 w 6366280"/>
                <a:gd name="connsiteY20" fmla="*/ 583935 h 1052971"/>
                <a:gd name="connsiteX21" fmla="*/ 6320501 w 6366280"/>
                <a:gd name="connsiteY21" fmla="*/ 723904 h 1052971"/>
                <a:gd name="connsiteX0" fmla="*/ 6320501 w 6366280"/>
                <a:gd name="connsiteY0" fmla="*/ 723904 h 1052971"/>
                <a:gd name="connsiteX1" fmla="*/ 6002732 w 6366280"/>
                <a:gd name="connsiteY1" fmla="*/ 805135 h 1052971"/>
                <a:gd name="connsiteX2" fmla="*/ 5586975 w 6366280"/>
                <a:gd name="connsiteY2" fmla="*/ 850965 h 1052971"/>
                <a:gd name="connsiteX3" fmla="*/ 5069456 w 6366280"/>
                <a:gd name="connsiteY3" fmla="*/ 777152 h 1052971"/>
                <a:gd name="connsiteX4" fmla="*/ 4575740 w 6366280"/>
                <a:gd name="connsiteY4" fmla="*/ 1046012 h 1052971"/>
                <a:gd name="connsiteX5" fmla="*/ 4041818 w 6366280"/>
                <a:gd name="connsiteY5" fmla="*/ 529970 h 1052971"/>
                <a:gd name="connsiteX6" fmla="*/ 3515264 w 6366280"/>
                <a:gd name="connsiteY6" fmla="*/ 470420 h 1052971"/>
                <a:gd name="connsiteX7" fmla="*/ 2366327 w 6366280"/>
                <a:gd name="connsiteY7" fmla="*/ 725878 h 1052971"/>
                <a:gd name="connsiteX8" fmla="*/ 1190624 w 6366280"/>
                <a:gd name="connsiteY8" fmla="*/ 786235 h 1052971"/>
                <a:gd name="connsiteX9" fmla="*/ 78559 w 6366280"/>
                <a:gd name="connsiteY9" fmla="*/ 525098 h 1052971"/>
                <a:gd name="connsiteX10" fmla="*/ 143478 w 6366280"/>
                <a:gd name="connsiteY10" fmla="*/ 302985 h 1052971"/>
                <a:gd name="connsiteX11" fmla="*/ 1362126 w 6366280"/>
                <a:gd name="connsiteY11" fmla="*/ 578946 h 1052971"/>
                <a:gd name="connsiteX12" fmla="*/ 2455700 w 6366280"/>
                <a:gd name="connsiteY12" fmla="*/ 450380 h 1052971"/>
                <a:gd name="connsiteX13" fmla="*/ 3367706 w 6366280"/>
                <a:gd name="connsiteY13" fmla="*/ 261022 h 1052971"/>
                <a:gd name="connsiteX14" fmla="*/ 4095526 w 6366280"/>
                <a:gd name="connsiteY14" fmla="*/ 310467 h 1052971"/>
                <a:gd name="connsiteX15" fmla="*/ 4591484 w 6366280"/>
                <a:gd name="connsiteY15" fmla="*/ 39 h 1052971"/>
                <a:gd name="connsiteX16" fmla="*/ 5098030 w 6366280"/>
                <a:gd name="connsiteY16" fmla="*/ 473605 h 1052971"/>
                <a:gd name="connsiteX17" fmla="*/ 5610085 w 6366280"/>
                <a:gd name="connsiteY17" fmla="*/ 589020 h 1052971"/>
                <a:gd name="connsiteX18" fmla="*/ 6085673 w 6366280"/>
                <a:gd name="connsiteY18" fmla="*/ 549854 h 1052971"/>
                <a:gd name="connsiteX19" fmla="*/ 6255307 w 6366280"/>
                <a:gd name="connsiteY19" fmla="*/ 507877 h 1052971"/>
                <a:gd name="connsiteX20" fmla="*/ 6357616 w 6366280"/>
                <a:gd name="connsiteY20" fmla="*/ 583935 h 1052971"/>
                <a:gd name="connsiteX21" fmla="*/ 6320501 w 6366280"/>
                <a:gd name="connsiteY21" fmla="*/ 723904 h 1052971"/>
                <a:gd name="connsiteX0" fmla="*/ 6320501 w 6366280"/>
                <a:gd name="connsiteY0" fmla="*/ 723904 h 1054502"/>
                <a:gd name="connsiteX1" fmla="*/ 6002732 w 6366280"/>
                <a:gd name="connsiteY1" fmla="*/ 805135 h 1054502"/>
                <a:gd name="connsiteX2" fmla="*/ 5586975 w 6366280"/>
                <a:gd name="connsiteY2" fmla="*/ 850965 h 1054502"/>
                <a:gd name="connsiteX3" fmla="*/ 5058673 w 6366280"/>
                <a:gd name="connsiteY3" fmla="*/ 794405 h 1054502"/>
                <a:gd name="connsiteX4" fmla="*/ 4575740 w 6366280"/>
                <a:gd name="connsiteY4" fmla="*/ 1046012 h 1054502"/>
                <a:gd name="connsiteX5" fmla="*/ 4041818 w 6366280"/>
                <a:gd name="connsiteY5" fmla="*/ 529970 h 1054502"/>
                <a:gd name="connsiteX6" fmla="*/ 3515264 w 6366280"/>
                <a:gd name="connsiteY6" fmla="*/ 470420 h 1054502"/>
                <a:gd name="connsiteX7" fmla="*/ 2366327 w 6366280"/>
                <a:gd name="connsiteY7" fmla="*/ 725878 h 1054502"/>
                <a:gd name="connsiteX8" fmla="*/ 1190624 w 6366280"/>
                <a:gd name="connsiteY8" fmla="*/ 786235 h 1054502"/>
                <a:gd name="connsiteX9" fmla="*/ 78559 w 6366280"/>
                <a:gd name="connsiteY9" fmla="*/ 525098 h 1054502"/>
                <a:gd name="connsiteX10" fmla="*/ 143478 w 6366280"/>
                <a:gd name="connsiteY10" fmla="*/ 302985 h 1054502"/>
                <a:gd name="connsiteX11" fmla="*/ 1362126 w 6366280"/>
                <a:gd name="connsiteY11" fmla="*/ 578946 h 1054502"/>
                <a:gd name="connsiteX12" fmla="*/ 2455700 w 6366280"/>
                <a:gd name="connsiteY12" fmla="*/ 450380 h 1054502"/>
                <a:gd name="connsiteX13" fmla="*/ 3367706 w 6366280"/>
                <a:gd name="connsiteY13" fmla="*/ 261022 h 1054502"/>
                <a:gd name="connsiteX14" fmla="*/ 4095526 w 6366280"/>
                <a:gd name="connsiteY14" fmla="*/ 310467 h 1054502"/>
                <a:gd name="connsiteX15" fmla="*/ 4591484 w 6366280"/>
                <a:gd name="connsiteY15" fmla="*/ 39 h 1054502"/>
                <a:gd name="connsiteX16" fmla="*/ 5098030 w 6366280"/>
                <a:gd name="connsiteY16" fmla="*/ 473605 h 1054502"/>
                <a:gd name="connsiteX17" fmla="*/ 5610085 w 6366280"/>
                <a:gd name="connsiteY17" fmla="*/ 589020 h 1054502"/>
                <a:gd name="connsiteX18" fmla="*/ 6085673 w 6366280"/>
                <a:gd name="connsiteY18" fmla="*/ 549854 h 1054502"/>
                <a:gd name="connsiteX19" fmla="*/ 6255307 w 6366280"/>
                <a:gd name="connsiteY19" fmla="*/ 507877 h 1054502"/>
                <a:gd name="connsiteX20" fmla="*/ 6357616 w 6366280"/>
                <a:gd name="connsiteY20" fmla="*/ 583935 h 1054502"/>
                <a:gd name="connsiteX21" fmla="*/ 6320501 w 6366280"/>
                <a:gd name="connsiteY21" fmla="*/ 723904 h 1054502"/>
                <a:gd name="connsiteX0" fmla="*/ 6320501 w 6366280"/>
                <a:gd name="connsiteY0" fmla="*/ 730784 h 1061382"/>
                <a:gd name="connsiteX1" fmla="*/ 6002732 w 6366280"/>
                <a:gd name="connsiteY1" fmla="*/ 812015 h 1061382"/>
                <a:gd name="connsiteX2" fmla="*/ 5586975 w 6366280"/>
                <a:gd name="connsiteY2" fmla="*/ 857845 h 1061382"/>
                <a:gd name="connsiteX3" fmla="*/ 5058673 w 6366280"/>
                <a:gd name="connsiteY3" fmla="*/ 801285 h 1061382"/>
                <a:gd name="connsiteX4" fmla="*/ 4575740 w 6366280"/>
                <a:gd name="connsiteY4" fmla="*/ 1052892 h 1061382"/>
                <a:gd name="connsiteX5" fmla="*/ 4041818 w 6366280"/>
                <a:gd name="connsiteY5" fmla="*/ 536850 h 1061382"/>
                <a:gd name="connsiteX6" fmla="*/ 3515264 w 6366280"/>
                <a:gd name="connsiteY6" fmla="*/ 477300 h 1061382"/>
                <a:gd name="connsiteX7" fmla="*/ 2366327 w 6366280"/>
                <a:gd name="connsiteY7" fmla="*/ 732758 h 1061382"/>
                <a:gd name="connsiteX8" fmla="*/ 1190624 w 6366280"/>
                <a:gd name="connsiteY8" fmla="*/ 793115 h 1061382"/>
                <a:gd name="connsiteX9" fmla="*/ 78559 w 6366280"/>
                <a:gd name="connsiteY9" fmla="*/ 531978 h 1061382"/>
                <a:gd name="connsiteX10" fmla="*/ 143478 w 6366280"/>
                <a:gd name="connsiteY10" fmla="*/ 309865 h 1061382"/>
                <a:gd name="connsiteX11" fmla="*/ 1362126 w 6366280"/>
                <a:gd name="connsiteY11" fmla="*/ 585826 h 1061382"/>
                <a:gd name="connsiteX12" fmla="*/ 2455700 w 6366280"/>
                <a:gd name="connsiteY12" fmla="*/ 457260 h 1061382"/>
                <a:gd name="connsiteX13" fmla="*/ 3367706 w 6366280"/>
                <a:gd name="connsiteY13" fmla="*/ 267902 h 1061382"/>
                <a:gd name="connsiteX14" fmla="*/ 4095526 w 6366280"/>
                <a:gd name="connsiteY14" fmla="*/ 317347 h 1061382"/>
                <a:gd name="connsiteX15" fmla="*/ 4591484 w 6366280"/>
                <a:gd name="connsiteY15" fmla="*/ 6919 h 1061382"/>
                <a:gd name="connsiteX16" fmla="*/ 5080777 w 6366280"/>
                <a:gd name="connsiteY16" fmla="*/ 555966 h 1061382"/>
                <a:gd name="connsiteX17" fmla="*/ 5610085 w 6366280"/>
                <a:gd name="connsiteY17" fmla="*/ 595900 h 1061382"/>
                <a:gd name="connsiteX18" fmla="*/ 6085673 w 6366280"/>
                <a:gd name="connsiteY18" fmla="*/ 556734 h 1061382"/>
                <a:gd name="connsiteX19" fmla="*/ 6255307 w 6366280"/>
                <a:gd name="connsiteY19" fmla="*/ 514757 h 1061382"/>
                <a:gd name="connsiteX20" fmla="*/ 6357616 w 6366280"/>
                <a:gd name="connsiteY20" fmla="*/ 590815 h 1061382"/>
                <a:gd name="connsiteX21" fmla="*/ 6320501 w 6366280"/>
                <a:gd name="connsiteY21" fmla="*/ 730784 h 1061382"/>
                <a:gd name="connsiteX0" fmla="*/ 6320501 w 6366280"/>
                <a:gd name="connsiteY0" fmla="*/ 732200 h 1062798"/>
                <a:gd name="connsiteX1" fmla="*/ 6002732 w 6366280"/>
                <a:gd name="connsiteY1" fmla="*/ 813431 h 1062798"/>
                <a:gd name="connsiteX2" fmla="*/ 5586975 w 6366280"/>
                <a:gd name="connsiteY2" fmla="*/ 859261 h 1062798"/>
                <a:gd name="connsiteX3" fmla="*/ 5058673 w 6366280"/>
                <a:gd name="connsiteY3" fmla="*/ 802701 h 1062798"/>
                <a:gd name="connsiteX4" fmla="*/ 4575740 w 6366280"/>
                <a:gd name="connsiteY4" fmla="*/ 1054308 h 1062798"/>
                <a:gd name="connsiteX5" fmla="*/ 4041818 w 6366280"/>
                <a:gd name="connsiteY5" fmla="*/ 538266 h 1062798"/>
                <a:gd name="connsiteX6" fmla="*/ 3515264 w 6366280"/>
                <a:gd name="connsiteY6" fmla="*/ 478716 h 1062798"/>
                <a:gd name="connsiteX7" fmla="*/ 2366327 w 6366280"/>
                <a:gd name="connsiteY7" fmla="*/ 734174 h 1062798"/>
                <a:gd name="connsiteX8" fmla="*/ 1190624 w 6366280"/>
                <a:gd name="connsiteY8" fmla="*/ 794531 h 1062798"/>
                <a:gd name="connsiteX9" fmla="*/ 78559 w 6366280"/>
                <a:gd name="connsiteY9" fmla="*/ 533394 h 1062798"/>
                <a:gd name="connsiteX10" fmla="*/ 143478 w 6366280"/>
                <a:gd name="connsiteY10" fmla="*/ 311281 h 1062798"/>
                <a:gd name="connsiteX11" fmla="*/ 1362126 w 6366280"/>
                <a:gd name="connsiteY11" fmla="*/ 587242 h 1062798"/>
                <a:gd name="connsiteX12" fmla="*/ 2455700 w 6366280"/>
                <a:gd name="connsiteY12" fmla="*/ 458676 h 1062798"/>
                <a:gd name="connsiteX13" fmla="*/ 3367706 w 6366280"/>
                <a:gd name="connsiteY13" fmla="*/ 269318 h 1062798"/>
                <a:gd name="connsiteX14" fmla="*/ 4095526 w 6366280"/>
                <a:gd name="connsiteY14" fmla="*/ 318763 h 1062798"/>
                <a:gd name="connsiteX15" fmla="*/ 4591484 w 6366280"/>
                <a:gd name="connsiteY15" fmla="*/ 8335 h 1062798"/>
                <a:gd name="connsiteX16" fmla="*/ 5106656 w 6366280"/>
                <a:gd name="connsiteY16" fmla="*/ 587574 h 1062798"/>
                <a:gd name="connsiteX17" fmla="*/ 5610085 w 6366280"/>
                <a:gd name="connsiteY17" fmla="*/ 597316 h 1062798"/>
                <a:gd name="connsiteX18" fmla="*/ 6085673 w 6366280"/>
                <a:gd name="connsiteY18" fmla="*/ 558150 h 1062798"/>
                <a:gd name="connsiteX19" fmla="*/ 6255307 w 6366280"/>
                <a:gd name="connsiteY19" fmla="*/ 516173 h 1062798"/>
                <a:gd name="connsiteX20" fmla="*/ 6357616 w 6366280"/>
                <a:gd name="connsiteY20" fmla="*/ 592231 h 1062798"/>
                <a:gd name="connsiteX21" fmla="*/ 6320501 w 6366280"/>
                <a:gd name="connsiteY21" fmla="*/ 732200 h 1062798"/>
                <a:gd name="connsiteX0" fmla="*/ 6320501 w 6366280"/>
                <a:gd name="connsiteY0" fmla="*/ 731789 h 1062387"/>
                <a:gd name="connsiteX1" fmla="*/ 6002732 w 6366280"/>
                <a:gd name="connsiteY1" fmla="*/ 813020 h 1062387"/>
                <a:gd name="connsiteX2" fmla="*/ 5586975 w 6366280"/>
                <a:gd name="connsiteY2" fmla="*/ 858850 h 1062387"/>
                <a:gd name="connsiteX3" fmla="*/ 5058673 w 6366280"/>
                <a:gd name="connsiteY3" fmla="*/ 802290 h 1062387"/>
                <a:gd name="connsiteX4" fmla="*/ 4575740 w 6366280"/>
                <a:gd name="connsiteY4" fmla="*/ 1053897 h 1062387"/>
                <a:gd name="connsiteX5" fmla="*/ 4041818 w 6366280"/>
                <a:gd name="connsiteY5" fmla="*/ 537855 h 1062387"/>
                <a:gd name="connsiteX6" fmla="*/ 3515264 w 6366280"/>
                <a:gd name="connsiteY6" fmla="*/ 478305 h 1062387"/>
                <a:gd name="connsiteX7" fmla="*/ 2366327 w 6366280"/>
                <a:gd name="connsiteY7" fmla="*/ 733763 h 1062387"/>
                <a:gd name="connsiteX8" fmla="*/ 1190624 w 6366280"/>
                <a:gd name="connsiteY8" fmla="*/ 794120 h 1062387"/>
                <a:gd name="connsiteX9" fmla="*/ 78559 w 6366280"/>
                <a:gd name="connsiteY9" fmla="*/ 532983 h 1062387"/>
                <a:gd name="connsiteX10" fmla="*/ 143478 w 6366280"/>
                <a:gd name="connsiteY10" fmla="*/ 310870 h 1062387"/>
                <a:gd name="connsiteX11" fmla="*/ 1362126 w 6366280"/>
                <a:gd name="connsiteY11" fmla="*/ 586831 h 1062387"/>
                <a:gd name="connsiteX12" fmla="*/ 2455700 w 6366280"/>
                <a:gd name="connsiteY12" fmla="*/ 458265 h 1062387"/>
                <a:gd name="connsiteX13" fmla="*/ 3367706 w 6366280"/>
                <a:gd name="connsiteY13" fmla="*/ 268907 h 1062387"/>
                <a:gd name="connsiteX14" fmla="*/ 4095526 w 6366280"/>
                <a:gd name="connsiteY14" fmla="*/ 318352 h 1062387"/>
                <a:gd name="connsiteX15" fmla="*/ 4591484 w 6366280"/>
                <a:gd name="connsiteY15" fmla="*/ 7924 h 1062387"/>
                <a:gd name="connsiteX16" fmla="*/ 5106656 w 6366280"/>
                <a:gd name="connsiteY16" fmla="*/ 578537 h 1062387"/>
                <a:gd name="connsiteX17" fmla="*/ 5610085 w 6366280"/>
                <a:gd name="connsiteY17" fmla="*/ 596905 h 1062387"/>
                <a:gd name="connsiteX18" fmla="*/ 6085673 w 6366280"/>
                <a:gd name="connsiteY18" fmla="*/ 557739 h 1062387"/>
                <a:gd name="connsiteX19" fmla="*/ 6255307 w 6366280"/>
                <a:gd name="connsiteY19" fmla="*/ 515762 h 1062387"/>
                <a:gd name="connsiteX20" fmla="*/ 6357616 w 6366280"/>
                <a:gd name="connsiteY20" fmla="*/ 591820 h 1062387"/>
                <a:gd name="connsiteX21" fmla="*/ 6320501 w 6366280"/>
                <a:gd name="connsiteY21" fmla="*/ 731789 h 1062387"/>
                <a:gd name="connsiteX0" fmla="*/ 6320501 w 6366280"/>
                <a:gd name="connsiteY0" fmla="*/ 731789 h 1062387"/>
                <a:gd name="connsiteX1" fmla="*/ 6002732 w 6366280"/>
                <a:gd name="connsiteY1" fmla="*/ 813020 h 1062387"/>
                <a:gd name="connsiteX2" fmla="*/ 5586975 w 6366280"/>
                <a:gd name="connsiteY2" fmla="*/ 858850 h 1062387"/>
                <a:gd name="connsiteX3" fmla="*/ 5058673 w 6366280"/>
                <a:gd name="connsiteY3" fmla="*/ 802290 h 1062387"/>
                <a:gd name="connsiteX4" fmla="*/ 4575740 w 6366280"/>
                <a:gd name="connsiteY4" fmla="*/ 1053897 h 1062387"/>
                <a:gd name="connsiteX5" fmla="*/ 4041818 w 6366280"/>
                <a:gd name="connsiteY5" fmla="*/ 537855 h 1062387"/>
                <a:gd name="connsiteX6" fmla="*/ 3515264 w 6366280"/>
                <a:gd name="connsiteY6" fmla="*/ 478305 h 1062387"/>
                <a:gd name="connsiteX7" fmla="*/ 2366327 w 6366280"/>
                <a:gd name="connsiteY7" fmla="*/ 733763 h 1062387"/>
                <a:gd name="connsiteX8" fmla="*/ 1190624 w 6366280"/>
                <a:gd name="connsiteY8" fmla="*/ 794120 h 1062387"/>
                <a:gd name="connsiteX9" fmla="*/ 78559 w 6366280"/>
                <a:gd name="connsiteY9" fmla="*/ 532983 h 1062387"/>
                <a:gd name="connsiteX10" fmla="*/ 143478 w 6366280"/>
                <a:gd name="connsiteY10" fmla="*/ 310870 h 1062387"/>
                <a:gd name="connsiteX11" fmla="*/ 1362126 w 6366280"/>
                <a:gd name="connsiteY11" fmla="*/ 586831 h 1062387"/>
                <a:gd name="connsiteX12" fmla="*/ 2455700 w 6366280"/>
                <a:gd name="connsiteY12" fmla="*/ 458265 h 1062387"/>
                <a:gd name="connsiteX13" fmla="*/ 3367706 w 6366280"/>
                <a:gd name="connsiteY13" fmla="*/ 268907 h 1062387"/>
                <a:gd name="connsiteX14" fmla="*/ 4095526 w 6366280"/>
                <a:gd name="connsiteY14" fmla="*/ 318352 h 1062387"/>
                <a:gd name="connsiteX15" fmla="*/ 4591484 w 6366280"/>
                <a:gd name="connsiteY15" fmla="*/ 7924 h 1062387"/>
                <a:gd name="connsiteX16" fmla="*/ 5106656 w 6366280"/>
                <a:gd name="connsiteY16" fmla="*/ 578537 h 1062387"/>
                <a:gd name="connsiteX17" fmla="*/ 5610085 w 6366280"/>
                <a:gd name="connsiteY17" fmla="*/ 596905 h 1062387"/>
                <a:gd name="connsiteX18" fmla="*/ 6085673 w 6366280"/>
                <a:gd name="connsiteY18" fmla="*/ 557739 h 1062387"/>
                <a:gd name="connsiteX19" fmla="*/ 6255307 w 6366280"/>
                <a:gd name="connsiteY19" fmla="*/ 515762 h 1062387"/>
                <a:gd name="connsiteX20" fmla="*/ 6357616 w 6366280"/>
                <a:gd name="connsiteY20" fmla="*/ 591820 h 1062387"/>
                <a:gd name="connsiteX21" fmla="*/ 6320501 w 6366280"/>
                <a:gd name="connsiteY21" fmla="*/ 731789 h 1062387"/>
                <a:gd name="connsiteX0" fmla="*/ 6320501 w 6366280"/>
                <a:gd name="connsiteY0" fmla="*/ 731789 h 1062387"/>
                <a:gd name="connsiteX1" fmla="*/ 6002732 w 6366280"/>
                <a:gd name="connsiteY1" fmla="*/ 813020 h 1062387"/>
                <a:gd name="connsiteX2" fmla="*/ 5586975 w 6366280"/>
                <a:gd name="connsiteY2" fmla="*/ 858850 h 1062387"/>
                <a:gd name="connsiteX3" fmla="*/ 5058673 w 6366280"/>
                <a:gd name="connsiteY3" fmla="*/ 802290 h 1062387"/>
                <a:gd name="connsiteX4" fmla="*/ 4575740 w 6366280"/>
                <a:gd name="connsiteY4" fmla="*/ 1053897 h 1062387"/>
                <a:gd name="connsiteX5" fmla="*/ 4041818 w 6366280"/>
                <a:gd name="connsiteY5" fmla="*/ 537855 h 1062387"/>
                <a:gd name="connsiteX6" fmla="*/ 3515264 w 6366280"/>
                <a:gd name="connsiteY6" fmla="*/ 478305 h 1062387"/>
                <a:gd name="connsiteX7" fmla="*/ 2366327 w 6366280"/>
                <a:gd name="connsiteY7" fmla="*/ 733763 h 1062387"/>
                <a:gd name="connsiteX8" fmla="*/ 1190624 w 6366280"/>
                <a:gd name="connsiteY8" fmla="*/ 794120 h 1062387"/>
                <a:gd name="connsiteX9" fmla="*/ 78559 w 6366280"/>
                <a:gd name="connsiteY9" fmla="*/ 532983 h 1062387"/>
                <a:gd name="connsiteX10" fmla="*/ 143478 w 6366280"/>
                <a:gd name="connsiteY10" fmla="*/ 310870 h 1062387"/>
                <a:gd name="connsiteX11" fmla="*/ 1362126 w 6366280"/>
                <a:gd name="connsiteY11" fmla="*/ 586831 h 1062387"/>
                <a:gd name="connsiteX12" fmla="*/ 2455700 w 6366280"/>
                <a:gd name="connsiteY12" fmla="*/ 458265 h 1062387"/>
                <a:gd name="connsiteX13" fmla="*/ 3367706 w 6366280"/>
                <a:gd name="connsiteY13" fmla="*/ 268907 h 1062387"/>
                <a:gd name="connsiteX14" fmla="*/ 4095526 w 6366280"/>
                <a:gd name="connsiteY14" fmla="*/ 318352 h 1062387"/>
                <a:gd name="connsiteX15" fmla="*/ 4591484 w 6366280"/>
                <a:gd name="connsiteY15" fmla="*/ 7924 h 1062387"/>
                <a:gd name="connsiteX16" fmla="*/ 5106656 w 6366280"/>
                <a:gd name="connsiteY16" fmla="*/ 578537 h 1062387"/>
                <a:gd name="connsiteX17" fmla="*/ 5610085 w 6366280"/>
                <a:gd name="connsiteY17" fmla="*/ 596905 h 1062387"/>
                <a:gd name="connsiteX18" fmla="*/ 6085673 w 6366280"/>
                <a:gd name="connsiteY18" fmla="*/ 557739 h 1062387"/>
                <a:gd name="connsiteX19" fmla="*/ 6255307 w 6366280"/>
                <a:gd name="connsiteY19" fmla="*/ 515762 h 1062387"/>
                <a:gd name="connsiteX20" fmla="*/ 6357616 w 6366280"/>
                <a:gd name="connsiteY20" fmla="*/ 591820 h 1062387"/>
                <a:gd name="connsiteX21" fmla="*/ 6320501 w 6366280"/>
                <a:gd name="connsiteY21" fmla="*/ 731789 h 1062387"/>
                <a:gd name="connsiteX0" fmla="*/ 6320501 w 6366280"/>
                <a:gd name="connsiteY0" fmla="*/ 724013 h 1054611"/>
                <a:gd name="connsiteX1" fmla="*/ 6002732 w 6366280"/>
                <a:gd name="connsiteY1" fmla="*/ 805244 h 1054611"/>
                <a:gd name="connsiteX2" fmla="*/ 5586975 w 6366280"/>
                <a:gd name="connsiteY2" fmla="*/ 851074 h 1054611"/>
                <a:gd name="connsiteX3" fmla="*/ 5058673 w 6366280"/>
                <a:gd name="connsiteY3" fmla="*/ 794514 h 1054611"/>
                <a:gd name="connsiteX4" fmla="*/ 4575740 w 6366280"/>
                <a:gd name="connsiteY4" fmla="*/ 1046121 h 1054611"/>
                <a:gd name="connsiteX5" fmla="*/ 4041818 w 6366280"/>
                <a:gd name="connsiteY5" fmla="*/ 530079 h 1054611"/>
                <a:gd name="connsiteX6" fmla="*/ 3515264 w 6366280"/>
                <a:gd name="connsiteY6" fmla="*/ 470529 h 1054611"/>
                <a:gd name="connsiteX7" fmla="*/ 2366327 w 6366280"/>
                <a:gd name="connsiteY7" fmla="*/ 725987 h 1054611"/>
                <a:gd name="connsiteX8" fmla="*/ 1190624 w 6366280"/>
                <a:gd name="connsiteY8" fmla="*/ 786344 h 1054611"/>
                <a:gd name="connsiteX9" fmla="*/ 78559 w 6366280"/>
                <a:gd name="connsiteY9" fmla="*/ 525207 h 1054611"/>
                <a:gd name="connsiteX10" fmla="*/ 143478 w 6366280"/>
                <a:gd name="connsiteY10" fmla="*/ 303094 h 1054611"/>
                <a:gd name="connsiteX11" fmla="*/ 1362126 w 6366280"/>
                <a:gd name="connsiteY11" fmla="*/ 579055 h 1054611"/>
                <a:gd name="connsiteX12" fmla="*/ 2455700 w 6366280"/>
                <a:gd name="connsiteY12" fmla="*/ 450489 h 1054611"/>
                <a:gd name="connsiteX13" fmla="*/ 3367706 w 6366280"/>
                <a:gd name="connsiteY13" fmla="*/ 261131 h 1054611"/>
                <a:gd name="connsiteX14" fmla="*/ 4095526 w 6366280"/>
                <a:gd name="connsiteY14" fmla="*/ 310576 h 1054611"/>
                <a:gd name="connsiteX15" fmla="*/ 4591484 w 6366280"/>
                <a:gd name="connsiteY15" fmla="*/ 148 h 1054611"/>
                <a:gd name="connsiteX16" fmla="*/ 5106656 w 6366280"/>
                <a:gd name="connsiteY16" fmla="*/ 570761 h 1054611"/>
                <a:gd name="connsiteX17" fmla="*/ 5610085 w 6366280"/>
                <a:gd name="connsiteY17" fmla="*/ 589129 h 1054611"/>
                <a:gd name="connsiteX18" fmla="*/ 6085673 w 6366280"/>
                <a:gd name="connsiteY18" fmla="*/ 549963 h 1054611"/>
                <a:gd name="connsiteX19" fmla="*/ 6255307 w 6366280"/>
                <a:gd name="connsiteY19" fmla="*/ 507986 h 1054611"/>
                <a:gd name="connsiteX20" fmla="*/ 6357616 w 6366280"/>
                <a:gd name="connsiteY20" fmla="*/ 584044 h 1054611"/>
                <a:gd name="connsiteX21" fmla="*/ 6320501 w 6366280"/>
                <a:gd name="connsiteY21" fmla="*/ 724013 h 1054611"/>
                <a:gd name="connsiteX0" fmla="*/ 6320501 w 6366280"/>
                <a:gd name="connsiteY0" fmla="*/ 724013 h 1054611"/>
                <a:gd name="connsiteX1" fmla="*/ 6002732 w 6366280"/>
                <a:gd name="connsiteY1" fmla="*/ 805244 h 1054611"/>
                <a:gd name="connsiteX2" fmla="*/ 5586975 w 6366280"/>
                <a:gd name="connsiteY2" fmla="*/ 851074 h 1054611"/>
                <a:gd name="connsiteX3" fmla="*/ 5058673 w 6366280"/>
                <a:gd name="connsiteY3" fmla="*/ 794514 h 1054611"/>
                <a:gd name="connsiteX4" fmla="*/ 4575740 w 6366280"/>
                <a:gd name="connsiteY4" fmla="*/ 1046121 h 1054611"/>
                <a:gd name="connsiteX5" fmla="*/ 4041818 w 6366280"/>
                <a:gd name="connsiteY5" fmla="*/ 530079 h 1054611"/>
                <a:gd name="connsiteX6" fmla="*/ 3515264 w 6366280"/>
                <a:gd name="connsiteY6" fmla="*/ 470529 h 1054611"/>
                <a:gd name="connsiteX7" fmla="*/ 2366327 w 6366280"/>
                <a:gd name="connsiteY7" fmla="*/ 725987 h 1054611"/>
                <a:gd name="connsiteX8" fmla="*/ 1190624 w 6366280"/>
                <a:gd name="connsiteY8" fmla="*/ 786344 h 1054611"/>
                <a:gd name="connsiteX9" fmla="*/ 78559 w 6366280"/>
                <a:gd name="connsiteY9" fmla="*/ 525207 h 1054611"/>
                <a:gd name="connsiteX10" fmla="*/ 143478 w 6366280"/>
                <a:gd name="connsiteY10" fmla="*/ 303094 h 1054611"/>
                <a:gd name="connsiteX11" fmla="*/ 1362126 w 6366280"/>
                <a:gd name="connsiteY11" fmla="*/ 579055 h 1054611"/>
                <a:gd name="connsiteX12" fmla="*/ 2455700 w 6366280"/>
                <a:gd name="connsiteY12" fmla="*/ 450489 h 1054611"/>
                <a:gd name="connsiteX13" fmla="*/ 3367706 w 6366280"/>
                <a:gd name="connsiteY13" fmla="*/ 261131 h 1054611"/>
                <a:gd name="connsiteX14" fmla="*/ 4095526 w 6366280"/>
                <a:gd name="connsiteY14" fmla="*/ 310576 h 1054611"/>
                <a:gd name="connsiteX15" fmla="*/ 4591484 w 6366280"/>
                <a:gd name="connsiteY15" fmla="*/ 148 h 1054611"/>
                <a:gd name="connsiteX16" fmla="*/ 5106656 w 6366280"/>
                <a:gd name="connsiteY16" fmla="*/ 570761 h 1054611"/>
                <a:gd name="connsiteX17" fmla="*/ 5610085 w 6366280"/>
                <a:gd name="connsiteY17" fmla="*/ 589129 h 1054611"/>
                <a:gd name="connsiteX18" fmla="*/ 6085673 w 6366280"/>
                <a:gd name="connsiteY18" fmla="*/ 549963 h 1054611"/>
                <a:gd name="connsiteX19" fmla="*/ 6255307 w 6366280"/>
                <a:gd name="connsiteY19" fmla="*/ 507986 h 1054611"/>
                <a:gd name="connsiteX20" fmla="*/ 6357616 w 6366280"/>
                <a:gd name="connsiteY20" fmla="*/ 584044 h 1054611"/>
                <a:gd name="connsiteX21" fmla="*/ 6320501 w 6366280"/>
                <a:gd name="connsiteY21" fmla="*/ 724013 h 1054611"/>
                <a:gd name="connsiteX0" fmla="*/ 6320501 w 6366280"/>
                <a:gd name="connsiteY0" fmla="*/ 724013 h 1066982"/>
                <a:gd name="connsiteX1" fmla="*/ 6002732 w 6366280"/>
                <a:gd name="connsiteY1" fmla="*/ 805244 h 1066982"/>
                <a:gd name="connsiteX2" fmla="*/ 5586975 w 6366280"/>
                <a:gd name="connsiteY2" fmla="*/ 851074 h 1066982"/>
                <a:gd name="connsiteX3" fmla="*/ 5058673 w 6366280"/>
                <a:gd name="connsiteY3" fmla="*/ 794514 h 1066982"/>
                <a:gd name="connsiteX4" fmla="*/ 4567114 w 6366280"/>
                <a:gd name="connsiteY4" fmla="*/ 1059061 h 1066982"/>
                <a:gd name="connsiteX5" fmla="*/ 4041818 w 6366280"/>
                <a:gd name="connsiteY5" fmla="*/ 530079 h 1066982"/>
                <a:gd name="connsiteX6" fmla="*/ 3515264 w 6366280"/>
                <a:gd name="connsiteY6" fmla="*/ 470529 h 1066982"/>
                <a:gd name="connsiteX7" fmla="*/ 2366327 w 6366280"/>
                <a:gd name="connsiteY7" fmla="*/ 725987 h 1066982"/>
                <a:gd name="connsiteX8" fmla="*/ 1190624 w 6366280"/>
                <a:gd name="connsiteY8" fmla="*/ 786344 h 1066982"/>
                <a:gd name="connsiteX9" fmla="*/ 78559 w 6366280"/>
                <a:gd name="connsiteY9" fmla="*/ 525207 h 1066982"/>
                <a:gd name="connsiteX10" fmla="*/ 143478 w 6366280"/>
                <a:gd name="connsiteY10" fmla="*/ 303094 h 1066982"/>
                <a:gd name="connsiteX11" fmla="*/ 1362126 w 6366280"/>
                <a:gd name="connsiteY11" fmla="*/ 579055 h 1066982"/>
                <a:gd name="connsiteX12" fmla="*/ 2455700 w 6366280"/>
                <a:gd name="connsiteY12" fmla="*/ 450489 h 1066982"/>
                <a:gd name="connsiteX13" fmla="*/ 3367706 w 6366280"/>
                <a:gd name="connsiteY13" fmla="*/ 261131 h 1066982"/>
                <a:gd name="connsiteX14" fmla="*/ 4095526 w 6366280"/>
                <a:gd name="connsiteY14" fmla="*/ 310576 h 1066982"/>
                <a:gd name="connsiteX15" fmla="*/ 4591484 w 6366280"/>
                <a:gd name="connsiteY15" fmla="*/ 148 h 1066982"/>
                <a:gd name="connsiteX16" fmla="*/ 5106656 w 6366280"/>
                <a:gd name="connsiteY16" fmla="*/ 570761 h 1066982"/>
                <a:gd name="connsiteX17" fmla="*/ 5610085 w 6366280"/>
                <a:gd name="connsiteY17" fmla="*/ 589129 h 1066982"/>
                <a:gd name="connsiteX18" fmla="*/ 6085673 w 6366280"/>
                <a:gd name="connsiteY18" fmla="*/ 549963 h 1066982"/>
                <a:gd name="connsiteX19" fmla="*/ 6255307 w 6366280"/>
                <a:gd name="connsiteY19" fmla="*/ 507986 h 1066982"/>
                <a:gd name="connsiteX20" fmla="*/ 6357616 w 6366280"/>
                <a:gd name="connsiteY20" fmla="*/ 584044 h 1066982"/>
                <a:gd name="connsiteX21" fmla="*/ 6320501 w 6366280"/>
                <a:gd name="connsiteY21" fmla="*/ 724013 h 1066982"/>
                <a:gd name="connsiteX0" fmla="*/ 6320501 w 6366280"/>
                <a:gd name="connsiteY0" fmla="*/ 724013 h 1059067"/>
                <a:gd name="connsiteX1" fmla="*/ 6002732 w 6366280"/>
                <a:gd name="connsiteY1" fmla="*/ 805244 h 1059067"/>
                <a:gd name="connsiteX2" fmla="*/ 5586975 w 6366280"/>
                <a:gd name="connsiteY2" fmla="*/ 851074 h 1059067"/>
                <a:gd name="connsiteX3" fmla="*/ 5058673 w 6366280"/>
                <a:gd name="connsiteY3" fmla="*/ 794514 h 1059067"/>
                <a:gd name="connsiteX4" fmla="*/ 4567114 w 6366280"/>
                <a:gd name="connsiteY4" fmla="*/ 1059061 h 1059067"/>
                <a:gd name="connsiteX5" fmla="*/ 4041818 w 6366280"/>
                <a:gd name="connsiteY5" fmla="*/ 530079 h 1059067"/>
                <a:gd name="connsiteX6" fmla="*/ 3515264 w 6366280"/>
                <a:gd name="connsiteY6" fmla="*/ 470529 h 1059067"/>
                <a:gd name="connsiteX7" fmla="*/ 2366327 w 6366280"/>
                <a:gd name="connsiteY7" fmla="*/ 725987 h 1059067"/>
                <a:gd name="connsiteX8" fmla="*/ 1190624 w 6366280"/>
                <a:gd name="connsiteY8" fmla="*/ 786344 h 1059067"/>
                <a:gd name="connsiteX9" fmla="*/ 78559 w 6366280"/>
                <a:gd name="connsiteY9" fmla="*/ 525207 h 1059067"/>
                <a:gd name="connsiteX10" fmla="*/ 143478 w 6366280"/>
                <a:gd name="connsiteY10" fmla="*/ 303094 h 1059067"/>
                <a:gd name="connsiteX11" fmla="*/ 1362126 w 6366280"/>
                <a:gd name="connsiteY11" fmla="*/ 579055 h 1059067"/>
                <a:gd name="connsiteX12" fmla="*/ 2455700 w 6366280"/>
                <a:gd name="connsiteY12" fmla="*/ 450489 h 1059067"/>
                <a:gd name="connsiteX13" fmla="*/ 3367706 w 6366280"/>
                <a:gd name="connsiteY13" fmla="*/ 261131 h 1059067"/>
                <a:gd name="connsiteX14" fmla="*/ 4095526 w 6366280"/>
                <a:gd name="connsiteY14" fmla="*/ 310576 h 1059067"/>
                <a:gd name="connsiteX15" fmla="*/ 4591484 w 6366280"/>
                <a:gd name="connsiteY15" fmla="*/ 148 h 1059067"/>
                <a:gd name="connsiteX16" fmla="*/ 5106656 w 6366280"/>
                <a:gd name="connsiteY16" fmla="*/ 570761 h 1059067"/>
                <a:gd name="connsiteX17" fmla="*/ 5610085 w 6366280"/>
                <a:gd name="connsiteY17" fmla="*/ 589129 h 1059067"/>
                <a:gd name="connsiteX18" fmla="*/ 6085673 w 6366280"/>
                <a:gd name="connsiteY18" fmla="*/ 549963 h 1059067"/>
                <a:gd name="connsiteX19" fmla="*/ 6255307 w 6366280"/>
                <a:gd name="connsiteY19" fmla="*/ 507986 h 1059067"/>
                <a:gd name="connsiteX20" fmla="*/ 6357616 w 6366280"/>
                <a:gd name="connsiteY20" fmla="*/ 584044 h 1059067"/>
                <a:gd name="connsiteX21" fmla="*/ 6320501 w 6366280"/>
                <a:gd name="connsiteY21" fmla="*/ 724013 h 1059067"/>
                <a:gd name="connsiteX0" fmla="*/ 6320501 w 6366280"/>
                <a:gd name="connsiteY0" fmla="*/ 724013 h 1064471"/>
                <a:gd name="connsiteX1" fmla="*/ 6002732 w 6366280"/>
                <a:gd name="connsiteY1" fmla="*/ 805244 h 1064471"/>
                <a:gd name="connsiteX2" fmla="*/ 5586975 w 6366280"/>
                <a:gd name="connsiteY2" fmla="*/ 851074 h 1064471"/>
                <a:gd name="connsiteX3" fmla="*/ 5058673 w 6366280"/>
                <a:gd name="connsiteY3" fmla="*/ 794514 h 1064471"/>
                <a:gd name="connsiteX4" fmla="*/ 4567114 w 6366280"/>
                <a:gd name="connsiteY4" fmla="*/ 1059061 h 1064471"/>
                <a:gd name="connsiteX5" fmla="*/ 4084950 w 6366280"/>
                <a:gd name="connsiteY5" fmla="*/ 586151 h 1064471"/>
                <a:gd name="connsiteX6" fmla="*/ 3515264 w 6366280"/>
                <a:gd name="connsiteY6" fmla="*/ 470529 h 1064471"/>
                <a:gd name="connsiteX7" fmla="*/ 2366327 w 6366280"/>
                <a:gd name="connsiteY7" fmla="*/ 725987 h 1064471"/>
                <a:gd name="connsiteX8" fmla="*/ 1190624 w 6366280"/>
                <a:gd name="connsiteY8" fmla="*/ 786344 h 1064471"/>
                <a:gd name="connsiteX9" fmla="*/ 78559 w 6366280"/>
                <a:gd name="connsiteY9" fmla="*/ 525207 h 1064471"/>
                <a:gd name="connsiteX10" fmla="*/ 143478 w 6366280"/>
                <a:gd name="connsiteY10" fmla="*/ 303094 h 1064471"/>
                <a:gd name="connsiteX11" fmla="*/ 1362126 w 6366280"/>
                <a:gd name="connsiteY11" fmla="*/ 579055 h 1064471"/>
                <a:gd name="connsiteX12" fmla="*/ 2455700 w 6366280"/>
                <a:gd name="connsiteY12" fmla="*/ 450489 h 1064471"/>
                <a:gd name="connsiteX13" fmla="*/ 3367706 w 6366280"/>
                <a:gd name="connsiteY13" fmla="*/ 261131 h 1064471"/>
                <a:gd name="connsiteX14" fmla="*/ 4095526 w 6366280"/>
                <a:gd name="connsiteY14" fmla="*/ 310576 h 1064471"/>
                <a:gd name="connsiteX15" fmla="*/ 4591484 w 6366280"/>
                <a:gd name="connsiteY15" fmla="*/ 148 h 1064471"/>
                <a:gd name="connsiteX16" fmla="*/ 5106656 w 6366280"/>
                <a:gd name="connsiteY16" fmla="*/ 570761 h 1064471"/>
                <a:gd name="connsiteX17" fmla="*/ 5610085 w 6366280"/>
                <a:gd name="connsiteY17" fmla="*/ 589129 h 1064471"/>
                <a:gd name="connsiteX18" fmla="*/ 6085673 w 6366280"/>
                <a:gd name="connsiteY18" fmla="*/ 549963 h 1064471"/>
                <a:gd name="connsiteX19" fmla="*/ 6255307 w 6366280"/>
                <a:gd name="connsiteY19" fmla="*/ 507986 h 1064471"/>
                <a:gd name="connsiteX20" fmla="*/ 6357616 w 6366280"/>
                <a:gd name="connsiteY20" fmla="*/ 584044 h 1064471"/>
                <a:gd name="connsiteX21" fmla="*/ 6320501 w 6366280"/>
                <a:gd name="connsiteY21" fmla="*/ 724013 h 1064471"/>
                <a:gd name="connsiteX0" fmla="*/ 6320501 w 6366280"/>
                <a:gd name="connsiteY0" fmla="*/ 724013 h 1065692"/>
                <a:gd name="connsiteX1" fmla="*/ 6002732 w 6366280"/>
                <a:gd name="connsiteY1" fmla="*/ 805244 h 1065692"/>
                <a:gd name="connsiteX2" fmla="*/ 5586975 w 6366280"/>
                <a:gd name="connsiteY2" fmla="*/ 851074 h 1065692"/>
                <a:gd name="connsiteX3" fmla="*/ 5058673 w 6366280"/>
                <a:gd name="connsiteY3" fmla="*/ 794514 h 1065692"/>
                <a:gd name="connsiteX4" fmla="*/ 4567114 w 6366280"/>
                <a:gd name="connsiteY4" fmla="*/ 1059061 h 1065692"/>
                <a:gd name="connsiteX5" fmla="*/ 4059071 w 6366280"/>
                <a:gd name="connsiteY5" fmla="*/ 558115 h 1065692"/>
                <a:gd name="connsiteX6" fmla="*/ 3515264 w 6366280"/>
                <a:gd name="connsiteY6" fmla="*/ 470529 h 1065692"/>
                <a:gd name="connsiteX7" fmla="*/ 2366327 w 6366280"/>
                <a:gd name="connsiteY7" fmla="*/ 725987 h 1065692"/>
                <a:gd name="connsiteX8" fmla="*/ 1190624 w 6366280"/>
                <a:gd name="connsiteY8" fmla="*/ 786344 h 1065692"/>
                <a:gd name="connsiteX9" fmla="*/ 78559 w 6366280"/>
                <a:gd name="connsiteY9" fmla="*/ 525207 h 1065692"/>
                <a:gd name="connsiteX10" fmla="*/ 143478 w 6366280"/>
                <a:gd name="connsiteY10" fmla="*/ 303094 h 1065692"/>
                <a:gd name="connsiteX11" fmla="*/ 1362126 w 6366280"/>
                <a:gd name="connsiteY11" fmla="*/ 579055 h 1065692"/>
                <a:gd name="connsiteX12" fmla="*/ 2455700 w 6366280"/>
                <a:gd name="connsiteY12" fmla="*/ 450489 h 1065692"/>
                <a:gd name="connsiteX13" fmla="*/ 3367706 w 6366280"/>
                <a:gd name="connsiteY13" fmla="*/ 261131 h 1065692"/>
                <a:gd name="connsiteX14" fmla="*/ 4095526 w 6366280"/>
                <a:gd name="connsiteY14" fmla="*/ 310576 h 1065692"/>
                <a:gd name="connsiteX15" fmla="*/ 4591484 w 6366280"/>
                <a:gd name="connsiteY15" fmla="*/ 148 h 1065692"/>
                <a:gd name="connsiteX16" fmla="*/ 5106656 w 6366280"/>
                <a:gd name="connsiteY16" fmla="*/ 570761 h 1065692"/>
                <a:gd name="connsiteX17" fmla="*/ 5610085 w 6366280"/>
                <a:gd name="connsiteY17" fmla="*/ 589129 h 1065692"/>
                <a:gd name="connsiteX18" fmla="*/ 6085673 w 6366280"/>
                <a:gd name="connsiteY18" fmla="*/ 549963 h 1065692"/>
                <a:gd name="connsiteX19" fmla="*/ 6255307 w 6366280"/>
                <a:gd name="connsiteY19" fmla="*/ 507986 h 1065692"/>
                <a:gd name="connsiteX20" fmla="*/ 6357616 w 6366280"/>
                <a:gd name="connsiteY20" fmla="*/ 584044 h 1065692"/>
                <a:gd name="connsiteX21" fmla="*/ 6320501 w 6366280"/>
                <a:gd name="connsiteY21" fmla="*/ 724013 h 1065692"/>
                <a:gd name="connsiteX0" fmla="*/ 6320501 w 6366280"/>
                <a:gd name="connsiteY0" fmla="*/ 724013 h 1065214"/>
                <a:gd name="connsiteX1" fmla="*/ 6002732 w 6366280"/>
                <a:gd name="connsiteY1" fmla="*/ 805244 h 1065214"/>
                <a:gd name="connsiteX2" fmla="*/ 5586975 w 6366280"/>
                <a:gd name="connsiteY2" fmla="*/ 851074 h 1065214"/>
                <a:gd name="connsiteX3" fmla="*/ 5058673 w 6366280"/>
                <a:gd name="connsiteY3" fmla="*/ 794514 h 1065214"/>
                <a:gd name="connsiteX4" fmla="*/ 4567114 w 6366280"/>
                <a:gd name="connsiteY4" fmla="*/ 1059061 h 1065214"/>
                <a:gd name="connsiteX5" fmla="*/ 4061228 w 6366280"/>
                <a:gd name="connsiteY5" fmla="*/ 568898 h 1065214"/>
                <a:gd name="connsiteX6" fmla="*/ 3515264 w 6366280"/>
                <a:gd name="connsiteY6" fmla="*/ 470529 h 1065214"/>
                <a:gd name="connsiteX7" fmla="*/ 2366327 w 6366280"/>
                <a:gd name="connsiteY7" fmla="*/ 725987 h 1065214"/>
                <a:gd name="connsiteX8" fmla="*/ 1190624 w 6366280"/>
                <a:gd name="connsiteY8" fmla="*/ 786344 h 1065214"/>
                <a:gd name="connsiteX9" fmla="*/ 78559 w 6366280"/>
                <a:gd name="connsiteY9" fmla="*/ 525207 h 1065214"/>
                <a:gd name="connsiteX10" fmla="*/ 143478 w 6366280"/>
                <a:gd name="connsiteY10" fmla="*/ 303094 h 1065214"/>
                <a:gd name="connsiteX11" fmla="*/ 1362126 w 6366280"/>
                <a:gd name="connsiteY11" fmla="*/ 579055 h 1065214"/>
                <a:gd name="connsiteX12" fmla="*/ 2455700 w 6366280"/>
                <a:gd name="connsiteY12" fmla="*/ 450489 h 1065214"/>
                <a:gd name="connsiteX13" fmla="*/ 3367706 w 6366280"/>
                <a:gd name="connsiteY13" fmla="*/ 261131 h 1065214"/>
                <a:gd name="connsiteX14" fmla="*/ 4095526 w 6366280"/>
                <a:gd name="connsiteY14" fmla="*/ 310576 h 1065214"/>
                <a:gd name="connsiteX15" fmla="*/ 4591484 w 6366280"/>
                <a:gd name="connsiteY15" fmla="*/ 148 h 1065214"/>
                <a:gd name="connsiteX16" fmla="*/ 5106656 w 6366280"/>
                <a:gd name="connsiteY16" fmla="*/ 570761 h 1065214"/>
                <a:gd name="connsiteX17" fmla="*/ 5610085 w 6366280"/>
                <a:gd name="connsiteY17" fmla="*/ 589129 h 1065214"/>
                <a:gd name="connsiteX18" fmla="*/ 6085673 w 6366280"/>
                <a:gd name="connsiteY18" fmla="*/ 549963 h 1065214"/>
                <a:gd name="connsiteX19" fmla="*/ 6255307 w 6366280"/>
                <a:gd name="connsiteY19" fmla="*/ 507986 h 1065214"/>
                <a:gd name="connsiteX20" fmla="*/ 6357616 w 6366280"/>
                <a:gd name="connsiteY20" fmla="*/ 584044 h 1065214"/>
                <a:gd name="connsiteX21" fmla="*/ 6320501 w 6366280"/>
                <a:gd name="connsiteY21" fmla="*/ 724013 h 1065214"/>
                <a:gd name="connsiteX0" fmla="*/ 6320501 w 6366280"/>
                <a:gd name="connsiteY0" fmla="*/ 724013 h 1059244"/>
                <a:gd name="connsiteX1" fmla="*/ 6002732 w 6366280"/>
                <a:gd name="connsiteY1" fmla="*/ 805244 h 1059244"/>
                <a:gd name="connsiteX2" fmla="*/ 5586975 w 6366280"/>
                <a:gd name="connsiteY2" fmla="*/ 851074 h 1059244"/>
                <a:gd name="connsiteX3" fmla="*/ 5058673 w 6366280"/>
                <a:gd name="connsiteY3" fmla="*/ 794514 h 1059244"/>
                <a:gd name="connsiteX4" fmla="*/ 4567114 w 6366280"/>
                <a:gd name="connsiteY4" fmla="*/ 1059061 h 1059244"/>
                <a:gd name="connsiteX5" fmla="*/ 4061228 w 6366280"/>
                <a:gd name="connsiteY5" fmla="*/ 568898 h 1059244"/>
                <a:gd name="connsiteX6" fmla="*/ 3515264 w 6366280"/>
                <a:gd name="connsiteY6" fmla="*/ 470529 h 1059244"/>
                <a:gd name="connsiteX7" fmla="*/ 2366327 w 6366280"/>
                <a:gd name="connsiteY7" fmla="*/ 725987 h 1059244"/>
                <a:gd name="connsiteX8" fmla="*/ 1190624 w 6366280"/>
                <a:gd name="connsiteY8" fmla="*/ 786344 h 1059244"/>
                <a:gd name="connsiteX9" fmla="*/ 78559 w 6366280"/>
                <a:gd name="connsiteY9" fmla="*/ 525207 h 1059244"/>
                <a:gd name="connsiteX10" fmla="*/ 143478 w 6366280"/>
                <a:gd name="connsiteY10" fmla="*/ 303094 h 1059244"/>
                <a:gd name="connsiteX11" fmla="*/ 1362126 w 6366280"/>
                <a:gd name="connsiteY11" fmla="*/ 579055 h 1059244"/>
                <a:gd name="connsiteX12" fmla="*/ 2455700 w 6366280"/>
                <a:gd name="connsiteY12" fmla="*/ 450489 h 1059244"/>
                <a:gd name="connsiteX13" fmla="*/ 3367706 w 6366280"/>
                <a:gd name="connsiteY13" fmla="*/ 261131 h 1059244"/>
                <a:gd name="connsiteX14" fmla="*/ 4095526 w 6366280"/>
                <a:gd name="connsiteY14" fmla="*/ 310576 h 1059244"/>
                <a:gd name="connsiteX15" fmla="*/ 4591484 w 6366280"/>
                <a:gd name="connsiteY15" fmla="*/ 148 h 1059244"/>
                <a:gd name="connsiteX16" fmla="*/ 5106656 w 6366280"/>
                <a:gd name="connsiteY16" fmla="*/ 570761 h 1059244"/>
                <a:gd name="connsiteX17" fmla="*/ 5610085 w 6366280"/>
                <a:gd name="connsiteY17" fmla="*/ 589129 h 1059244"/>
                <a:gd name="connsiteX18" fmla="*/ 6085673 w 6366280"/>
                <a:gd name="connsiteY18" fmla="*/ 549963 h 1059244"/>
                <a:gd name="connsiteX19" fmla="*/ 6255307 w 6366280"/>
                <a:gd name="connsiteY19" fmla="*/ 507986 h 1059244"/>
                <a:gd name="connsiteX20" fmla="*/ 6357616 w 6366280"/>
                <a:gd name="connsiteY20" fmla="*/ 584044 h 1059244"/>
                <a:gd name="connsiteX21" fmla="*/ 6320501 w 6366280"/>
                <a:gd name="connsiteY21" fmla="*/ 724013 h 1059244"/>
                <a:gd name="connsiteX0" fmla="*/ 6320501 w 6366280"/>
                <a:gd name="connsiteY0" fmla="*/ 724013 h 1065703"/>
                <a:gd name="connsiteX1" fmla="*/ 6002732 w 6366280"/>
                <a:gd name="connsiteY1" fmla="*/ 805244 h 1065703"/>
                <a:gd name="connsiteX2" fmla="*/ 5586975 w 6366280"/>
                <a:gd name="connsiteY2" fmla="*/ 851074 h 1065703"/>
                <a:gd name="connsiteX3" fmla="*/ 5058673 w 6366280"/>
                <a:gd name="connsiteY3" fmla="*/ 794514 h 1065703"/>
                <a:gd name="connsiteX4" fmla="*/ 4567114 w 6366280"/>
                <a:gd name="connsiteY4" fmla="*/ 1065530 h 1065703"/>
                <a:gd name="connsiteX5" fmla="*/ 4061228 w 6366280"/>
                <a:gd name="connsiteY5" fmla="*/ 568898 h 1065703"/>
                <a:gd name="connsiteX6" fmla="*/ 3515264 w 6366280"/>
                <a:gd name="connsiteY6" fmla="*/ 470529 h 1065703"/>
                <a:gd name="connsiteX7" fmla="*/ 2366327 w 6366280"/>
                <a:gd name="connsiteY7" fmla="*/ 725987 h 1065703"/>
                <a:gd name="connsiteX8" fmla="*/ 1190624 w 6366280"/>
                <a:gd name="connsiteY8" fmla="*/ 786344 h 1065703"/>
                <a:gd name="connsiteX9" fmla="*/ 78559 w 6366280"/>
                <a:gd name="connsiteY9" fmla="*/ 525207 h 1065703"/>
                <a:gd name="connsiteX10" fmla="*/ 143478 w 6366280"/>
                <a:gd name="connsiteY10" fmla="*/ 303094 h 1065703"/>
                <a:gd name="connsiteX11" fmla="*/ 1362126 w 6366280"/>
                <a:gd name="connsiteY11" fmla="*/ 579055 h 1065703"/>
                <a:gd name="connsiteX12" fmla="*/ 2455700 w 6366280"/>
                <a:gd name="connsiteY12" fmla="*/ 450489 h 1065703"/>
                <a:gd name="connsiteX13" fmla="*/ 3367706 w 6366280"/>
                <a:gd name="connsiteY13" fmla="*/ 261131 h 1065703"/>
                <a:gd name="connsiteX14" fmla="*/ 4095526 w 6366280"/>
                <a:gd name="connsiteY14" fmla="*/ 310576 h 1065703"/>
                <a:gd name="connsiteX15" fmla="*/ 4591484 w 6366280"/>
                <a:gd name="connsiteY15" fmla="*/ 148 h 1065703"/>
                <a:gd name="connsiteX16" fmla="*/ 5106656 w 6366280"/>
                <a:gd name="connsiteY16" fmla="*/ 570761 h 1065703"/>
                <a:gd name="connsiteX17" fmla="*/ 5610085 w 6366280"/>
                <a:gd name="connsiteY17" fmla="*/ 589129 h 1065703"/>
                <a:gd name="connsiteX18" fmla="*/ 6085673 w 6366280"/>
                <a:gd name="connsiteY18" fmla="*/ 549963 h 1065703"/>
                <a:gd name="connsiteX19" fmla="*/ 6255307 w 6366280"/>
                <a:gd name="connsiteY19" fmla="*/ 507986 h 1065703"/>
                <a:gd name="connsiteX20" fmla="*/ 6357616 w 6366280"/>
                <a:gd name="connsiteY20" fmla="*/ 584044 h 1065703"/>
                <a:gd name="connsiteX21" fmla="*/ 6320501 w 6366280"/>
                <a:gd name="connsiteY21" fmla="*/ 724013 h 1065703"/>
                <a:gd name="connsiteX0" fmla="*/ 6320501 w 6366280"/>
                <a:gd name="connsiteY0" fmla="*/ 724013 h 1065703"/>
                <a:gd name="connsiteX1" fmla="*/ 6002732 w 6366280"/>
                <a:gd name="connsiteY1" fmla="*/ 805244 h 1065703"/>
                <a:gd name="connsiteX2" fmla="*/ 5586975 w 6366280"/>
                <a:gd name="connsiteY2" fmla="*/ 851074 h 1065703"/>
                <a:gd name="connsiteX3" fmla="*/ 5058673 w 6366280"/>
                <a:gd name="connsiteY3" fmla="*/ 794514 h 1065703"/>
                <a:gd name="connsiteX4" fmla="*/ 4567114 w 6366280"/>
                <a:gd name="connsiteY4" fmla="*/ 1065530 h 1065703"/>
                <a:gd name="connsiteX5" fmla="*/ 4061228 w 6366280"/>
                <a:gd name="connsiteY5" fmla="*/ 568898 h 1065703"/>
                <a:gd name="connsiteX6" fmla="*/ 3515264 w 6366280"/>
                <a:gd name="connsiteY6" fmla="*/ 470529 h 1065703"/>
                <a:gd name="connsiteX7" fmla="*/ 2366327 w 6366280"/>
                <a:gd name="connsiteY7" fmla="*/ 725987 h 1065703"/>
                <a:gd name="connsiteX8" fmla="*/ 1190624 w 6366280"/>
                <a:gd name="connsiteY8" fmla="*/ 786344 h 1065703"/>
                <a:gd name="connsiteX9" fmla="*/ 78559 w 6366280"/>
                <a:gd name="connsiteY9" fmla="*/ 525207 h 1065703"/>
                <a:gd name="connsiteX10" fmla="*/ 143478 w 6366280"/>
                <a:gd name="connsiteY10" fmla="*/ 303094 h 1065703"/>
                <a:gd name="connsiteX11" fmla="*/ 1362126 w 6366280"/>
                <a:gd name="connsiteY11" fmla="*/ 579055 h 1065703"/>
                <a:gd name="connsiteX12" fmla="*/ 2455700 w 6366280"/>
                <a:gd name="connsiteY12" fmla="*/ 450489 h 1065703"/>
                <a:gd name="connsiteX13" fmla="*/ 3367706 w 6366280"/>
                <a:gd name="connsiteY13" fmla="*/ 261131 h 1065703"/>
                <a:gd name="connsiteX14" fmla="*/ 4095526 w 6366280"/>
                <a:gd name="connsiteY14" fmla="*/ 310576 h 1065703"/>
                <a:gd name="connsiteX15" fmla="*/ 4591484 w 6366280"/>
                <a:gd name="connsiteY15" fmla="*/ 148 h 1065703"/>
                <a:gd name="connsiteX16" fmla="*/ 5106656 w 6366280"/>
                <a:gd name="connsiteY16" fmla="*/ 570761 h 1065703"/>
                <a:gd name="connsiteX17" fmla="*/ 5610085 w 6366280"/>
                <a:gd name="connsiteY17" fmla="*/ 589129 h 1065703"/>
                <a:gd name="connsiteX18" fmla="*/ 6085673 w 6366280"/>
                <a:gd name="connsiteY18" fmla="*/ 549963 h 1065703"/>
                <a:gd name="connsiteX19" fmla="*/ 6255307 w 6366280"/>
                <a:gd name="connsiteY19" fmla="*/ 507986 h 1065703"/>
                <a:gd name="connsiteX20" fmla="*/ 6357616 w 6366280"/>
                <a:gd name="connsiteY20" fmla="*/ 584044 h 1065703"/>
                <a:gd name="connsiteX21" fmla="*/ 6320501 w 6366280"/>
                <a:gd name="connsiteY21" fmla="*/ 724013 h 1065703"/>
                <a:gd name="connsiteX0" fmla="*/ 6320501 w 6366280"/>
                <a:gd name="connsiteY0" fmla="*/ 724013 h 1065703"/>
                <a:gd name="connsiteX1" fmla="*/ 6002732 w 6366280"/>
                <a:gd name="connsiteY1" fmla="*/ 805244 h 1065703"/>
                <a:gd name="connsiteX2" fmla="*/ 5586975 w 6366280"/>
                <a:gd name="connsiteY2" fmla="*/ 851074 h 1065703"/>
                <a:gd name="connsiteX3" fmla="*/ 5058673 w 6366280"/>
                <a:gd name="connsiteY3" fmla="*/ 794514 h 1065703"/>
                <a:gd name="connsiteX4" fmla="*/ 4567114 w 6366280"/>
                <a:gd name="connsiteY4" fmla="*/ 1065530 h 1065703"/>
                <a:gd name="connsiteX5" fmla="*/ 4061228 w 6366280"/>
                <a:gd name="connsiteY5" fmla="*/ 568898 h 1065703"/>
                <a:gd name="connsiteX6" fmla="*/ 3515264 w 6366280"/>
                <a:gd name="connsiteY6" fmla="*/ 470529 h 1065703"/>
                <a:gd name="connsiteX7" fmla="*/ 2366327 w 6366280"/>
                <a:gd name="connsiteY7" fmla="*/ 725987 h 1065703"/>
                <a:gd name="connsiteX8" fmla="*/ 1190624 w 6366280"/>
                <a:gd name="connsiteY8" fmla="*/ 786344 h 1065703"/>
                <a:gd name="connsiteX9" fmla="*/ 78559 w 6366280"/>
                <a:gd name="connsiteY9" fmla="*/ 525207 h 1065703"/>
                <a:gd name="connsiteX10" fmla="*/ 143478 w 6366280"/>
                <a:gd name="connsiteY10" fmla="*/ 303094 h 1065703"/>
                <a:gd name="connsiteX11" fmla="*/ 1362126 w 6366280"/>
                <a:gd name="connsiteY11" fmla="*/ 579055 h 1065703"/>
                <a:gd name="connsiteX12" fmla="*/ 2455700 w 6366280"/>
                <a:gd name="connsiteY12" fmla="*/ 450489 h 1065703"/>
                <a:gd name="connsiteX13" fmla="*/ 3367706 w 6366280"/>
                <a:gd name="connsiteY13" fmla="*/ 261131 h 1065703"/>
                <a:gd name="connsiteX14" fmla="*/ 4095526 w 6366280"/>
                <a:gd name="connsiteY14" fmla="*/ 310576 h 1065703"/>
                <a:gd name="connsiteX15" fmla="*/ 4591484 w 6366280"/>
                <a:gd name="connsiteY15" fmla="*/ 148 h 1065703"/>
                <a:gd name="connsiteX16" fmla="*/ 5106656 w 6366280"/>
                <a:gd name="connsiteY16" fmla="*/ 570761 h 1065703"/>
                <a:gd name="connsiteX17" fmla="*/ 5610085 w 6366280"/>
                <a:gd name="connsiteY17" fmla="*/ 589129 h 1065703"/>
                <a:gd name="connsiteX18" fmla="*/ 6085673 w 6366280"/>
                <a:gd name="connsiteY18" fmla="*/ 549963 h 1065703"/>
                <a:gd name="connsiteX19" fmla="*/ 6255307 w 6366280"/>
                <a:gd name="connsiteY19" fmla="*/ 507986 h 1065703"/>
                <a:gd name="connsiteX20" fmla="*/ 6357616 w 6366280"/>
                <a:gd name="connsiteY20" fmla="*/ 584044 h 1065703"/>
                <a:gd name="connsiteX21" fmla="*/ 6320501 w 6366280"/>
                <a:gd name="connsiteY21" fmla="*/ 724013 h 1065703"/>
                <a:gd name="connsiteX0" fmla="*/ 6320501 w 6366280"/>
                <a:gd name="connsiteY0" fmla="*/ 724013 h 1065703"/>
                <a:gd name="connsiteX1" fmla="*/ 6002732 w 6366280"/>
                <a:gd name="connsiteY1" fmla="*/ 805244 h 1065703"/>
                <a:gd name="connsiteX2" fmla="*/ 5586975 w 6366280"/>
                <a:gd name="connsiteY2" fmla="*/ 851074 h 1065703"/>
                <a:gd name="connsiteX3" fmla="*/ 5058673 w 6366280"/>
                <a:gd name="connsiteY3" fmla="*/ 794514 h 1065703"/>
                <a:gd name="connsiteX4" fmla="*/ 4567114 w 6366280"/>
                <a:gd name="connsiteY4" fmla="*/ 1065530 h 1065703"/>
                <a:gd name="connsiteX5" fmla="*/ 4061228 w 6366280"/>
                <a:gd name="connsiteY5" fmla="*/ 568898 h 1065703"/>
                <a:gd name="connsiteX6" fmla="*/ 3515264 w 6366280"/>
                <a:gd name="connsiteY6" fmla="*/ 470529 h 1065703"/>
                <a:gd name="connsiteX7" fmla="*/ 2366327 w 6366280"/>
                <a:gd name="connsiteY7" fmla="*/ 725987 h 1065703"/>
                <a:gd name="connsiteX8" fmla="*/ 1190624 w 6366280"/>
                <a:gd name="connsiteY8" fmla="*/ 786344 h 1065703"/>
                <a:gd name="connsiteX9" fmla="*/ 78559 w 6366280"/>
                <a:gd name="connsiteY9" fmla="*/ 525207 h 1065703"/>
                <a:gd name="connsiteX10" fmla="*/ 143478 w 6366280"/>
                <a:gd name="connsiteY10" fmla="*/ 303094 h 1065703"/>
                <a:gd name="connsiteX11" fmla="*/ 1362126 w 6366280"/>
                <a:gd name="connsiteY11" fmla="*/ 579055 h 1065703"/>
                <a:gd name="connsiteX12" fmla="*/ 2455700 w 6366280"/>
                <a:gd name="connsiteY12" fmla="*/ 450489 h 1065703"/>
                <a:gd name="connsiteX13" fmla="*/ 3367706 w 6366280"/>
                <a:gd name="connsiteY13" fmla="*/ 261131 h 1065703"/>
                <a:gd name="connsiteX14" fmla="*/ 4095526 w 6366280"/>
                <a:gd name="connsiteY14" fmla="*/ 310576 h 1065703"/>
                <a:gd name="connsiteX15" fmla="*/ 4591484 w 6366280"/>
                <a:gd name="connsiteY15" fmla="*/ 148 h 1065703"/>
                <a:gd name="connsiteX16" fmla="*/ 5106656 w 6366280"/>
                <a:gd name="connsiteY16" fmla="*/ 570761 h 1065703"/>
                <a:gd name="connsiteX17" fmla="*/ 5610085 w 6366280"/>
                <a:gd name="connsiteY17" fmla="*/ 589129 h 1065703"/>
                <a:gd name="connsiteX18" fmla="*/ 6085673 w 6366280"/>
                <a:gd name="connsiteY18" fmla="*/ 549963 h 1065703"/>
                <a:gd name="connsiteX19" fmla="*/ 6255307 w 6366280"/>
                <a:gd name="connsiteY19" fmla="*/ 507986 h 1065703"/>
                <a:gd name="connsiteX20" fmla="*/ 6357616 w 6366280"/>
                <a:gd name="connsiteY20" fmla="*/ 584044 h 1065703"/>
                <a:gd name="connsiteX21" fmla="*/ 6320501 w 6366280"/>
                <a:gd name="connsiteY21" fmla="*/ 724013 h 1065703"/>
                <a:gd name="connsiteX0" fmla="*/ 6320501 w 6366280"/>
                <a:gd name="connsiteY0" fmla="*/ 724013 h 1065703"/>
                <a:gd name="connsiteX1" fmla="*/ 6002732 w 6366280"/>
                <a:gd name="connsiteY1" fmla="*/ 805244 h 1065703"/>
                <a:gd name="connsiteX2" fmla="*/ 5586975 w 6366280"/>
                <a:gd name="connsiteY2" fmla="*/ 851074 h 1065703"/>
                <a:gd name="connsiteX3" fmla="*/ 5058673 w 6366280"/>
                <a:gd name="connsiteY3" fmla="*/ 794514 h 1065703"/>
                <a:gd name="connsiteX4" fmla="*/ 4567114 w 6366280"/>
                <a:gd name="connsiteY4" fmla="*/ 1065530 h 1065703"/>
                <a:gd name="connsiteX5" fmla="*/ 4061228 w 6366280"/>
                <a:gd name="connsiteY5" fmla="*/ 568898 h 1065703"/>
                <a:gd name="connsiteX6" fmla="*/ 3515264 w 6366280"/>
                <a:gd name="connsiteY6" fmla="*/ 470529 h 1065703"/>
                <a:gd name="connsiteX7" fmla="*/ 2366327 w 6366280"/>
                <a:gd name="connsiteY7" fmla="*/ 725987 h 1065703"/>
                <a:gd name="connsiteX8" fmla="*/ 1190624 w 6366280"/>
                <a:gd name="connsiteY8" fmla="*/ 786344 h 1065703"/>
                <a:gd name="connsiteX9" fmla="*/ 78559 w 6366280"/>
                <a:gd name="connsiteY9" fmla="*/ 525207 h 1065703"/>
                <a:gd name="connsiteX10" fmla="*/ 143478 w 6366280"/>
                <a:gd name="connsiteY10" fmla="*/ 303094 h 1065703"/>
                <a:gd name="connsiteX11" fmla="*/ 1362126 w 6366280"/>
                <a:gd name="connsiteY11" fmla="*/ 579055 h 1065703"/>
                <a:gd name="connsiteX12" fmla="*/ 2455700 w 6366280"/>
                <a:gd name="connsiteY12" fmla="*/ 450489 h 1065703"/>
                <a:gd name="connsiteX13" fmla="*/ 3382802 w 6366280"/>
                <a:gd name="connsiteY13" fmla="*/ 220156 h 1065703"/>
                <a:gd name="connsiteX14" fmla="*/ 4095526 w 6366280"/>
                <a:gd name="connsiteY14" fmla="*/ 310576 h 1065703"/>
                <a:gd name="connsiteX15" fmla="*/ 4591484 w 6366280"/>
                <a:gd name="connsiteY15" fmla="*/ 148 h 1065703"/>
                <a:gd name="connsiteX16" fmla="*/ 5106656 w 6366280"/>
                <a:gd name="connsiteY16" fmla="*/ 570761 h 1065703"/>
                <a:gd name="connsiteX17" fmla="*/ 5610085 w 6366280"/>
                <a:gd name="connsiteY17" fmla="*/ 589129 h 1065703"/>
                <a:gd name="connsiteX18" fmla="*/ 6085673 w 6366280"/>
                <a:gd name="connsiteY18" fmla="*/ 549963 h 1065703"/>
                <a:gd name="connsiteX19" fmla="*/ 6255307 w 6366280"/>
                <a:gd name="connsiteY19" fmla="*/ 507986 h 1065703"/>
                <a:gd name="connsiteX20" fmla="*/ 6357616 w 6366280"/>
                <a:gd name="connsiteY20" fmla="*/ 584044 h 1065703"/>
                <a:gd name="connsiteX21" fmla="*/ 6320501 w 6366280"/>
                <a:gd name="connsiteY21" fmla="*/ 724013 h 1065703"/>
                <a:gd name="connsiteX0" fmla="*/ 6320501 w 6366280"/>
                <a:gd name="connsiteY0" fmla="*/ 724013 h 1065703"/>
                <a:gd name="connsiteX1" fmla="*/ 6002732 w 6366280"/>
                <a:gd name="connsiteY1" fmla="*/ 805244 h 1065703"/>
                <a:gd name="connsiteX2" fmla="*/ 5586975 w 6366280"/>
                <a:gd name="connsiteY2" fmla="*/ 851074 h 1065703"/>
                <a:gd name="connsiteX3" fmla="*/ 5058673 w 6366280"/>
                <a:gd name="connsiteY3" fmla="*/ 794514 h 1065703"/>
                <a:gd name="connsiteX4" fmla="*/ 4567114 w 6366280"/>
                <a:gd name="connsiteY4" fmla="*/ 1065530 h 1065703"/>
                <a:gd name="connsiteX5" fmla="*/ 4061228 w 6366280"/>
                <a:gd name="connsiteY5" fmla="*/ 568898 h 1065703"/>
                <a:gd name="connsiteX6" fmla="*/ 3515264 w 6366280"/>
                <a:gd name="connsiteY6" fmla="*/ 470529 h 1065703"/>
                <a:gd name="connsiteX7" fmla="*/ 2366327 w 6366280"/>
                <a:gd name="connsiteY7" fmla="*/ 725987 h 1065703"/>
                <a:gd name="connsiteX8" fmla="*/ 1190624 w 6366280"/>
                <a:gd name="connsiteY8" fmla="*/ 786344 h 1065703"/>
                <a:gd name="connsiteX9" fmla="*/ 78559 w 6366280"/>
                <a:gd name="connsiteY9" fmla="*/ 525207 h 1065703"/>
                <a:gd name="connsiteX10" fmla="*/ 143478 w 6366280"/>
                <a:gd name="connsiteY10" fmla="*/ 303094 h 1065703"/>
                <a:gd name="connsiteX11" fmla="*/ 1362126 w 6366280"/>
                <a:gd name="connsiteY11" fmla="*/ 579055 h 1065703"/>
                <a:gd name="connsiteX12" fmla="*/ 2455700 w 6366280"/>
                <a:gd name="connsiteY12" fmla="*/ 450489 h 1065703"/>
                <a:gd name="connsiteX13" fmla="*/ 3382802 w 6366280"/>
                <a:gd name="connsiteY13" fmla="*/ 220156 h 1065703"/>
                <a:gd name="connsiteX14" fmla="*/ 4095526 w 6366280"/>
                <a:gd name="connsiteY14" fmla="*/ 310576 h 1065703"/>
                <a:gd name="connsiteX15" fmla="*/ 4591484 w 6366280"/>
                <a:gd name="connsiteY15" fmla="*/ 148 h 1065703"/>
                <a:gd name="connsiteX16" fmla="*/ 5106656 w 6366280"/>
                <a:gd name="connsiteY16" fmla="*/ 570761 h 1065703"/>
                <a:gd name="connsiteX17" fmla="*/ 5610085 w 6366280"/>
                <a:gd name="connsiteY17" fmla="*/ 589129 h 1065703"/>
                <a:gd name="connsiteX18" fmla="*/ 6085673 w 6366280"/>
                <a:gd name="connsiteY18" fmla="*/ 549963 h 1065703"/>
                <a:gd name="connsiteX19" fmla="*/ 6255307 w 6366280"/>
                <a:gd name="connsiteY19" fmla="*/ 507986 h 1065703"/>
                <a:gd name="connsiteX20" fmla="*/ 6357616 w 6366280"/>
                <a:gd name="connsiteY20" fmla="*/ 584044 h 1065703"/>
                <a:gd name="connsiteX21" fmla="*/ 6320501 w 6366280"/>
                <a:gd name="connsiteY21" fmla="*/ 724013 h 1065703"/>
                <a:gd name="connsiteX0" fmla="*/ 6320501 w 6366280"/>
                <a:gd name="connsiteY0" fmla="*/ 728628 h 1070318"/>
                <a:gd name="connsiteX1" fmla="*/ 6002732 w 6366280"/>
                <a:gd name="connsiteY1" fmla="*/ 809859 h 1070318"/>
                <a:gd name="connsiteX2" fmla="*/ 5586975 w 6366280"/>
                <a:gd name="connsiteY2" fmla="*/ 855689 h 1070318"/>
                <a:gd name="connsiteX3" fmla="*/ 5058673 w 6366280"/>
                <a:gd name="connsiteY3" fmla="*/ 799129 h 1070318"/>
                <a:gd name="connsiteX4" fmla="*/ 4567114 w 6366280"/>
                <a:gd name="connsiteY4" fmla="*/ 1070145 h 1070318"/>
                <a:gd name="connsiteX5" fmla="*/ 4061228 w 6366280"/>
                <a:gd name="connsiteY5" fmla="*/ 573513 h 1070318"/>
                <a:gd name="connsiteX6" fmla="*/ 3515264 w 6366280"/>
                <a:gd name="connsiteY6" fmla="*/ 475144 h 1070318"/>
                <a:gd name="connsiteX7" fmla="*/ 2366327 w 6366280"/>
                <a:gd name="connsiteY7" fmla="*/ 730602 h 1070318"/>
                <a:gd name="connsiteX8" fmla="*/ 1190624 w 6366280"/>
                <a:gd name="connsiteY8" fmla="*/ 790959 h 1070318"/>
                <a:gd name="connsiteX9" fmla="*/ 78559 w 6366280"/>
                <a:gd name="connsiteY9" fmla="*/ 529822 h 1070318"/>
                <a:gd name="connsiteX10" fmla="*/ 143478 w 6366280"/>
                <a:gd name="connsiteY10" fmla="*/ 307709 h 1070318"/>
                <a:gd name="connsiteX11" fmla="*/ 1362126 w 6366280"/>
                <a:gd name="connsiteY11" fmla="*/ 583670 h 1070318"/>
                <a:gd name="connsiteX12" fmla="*/ 2455700 w 6366280"/>
                <a:gd name="connsiteY12" fmla="*/ 455104 h 1070318"/>
                <a:gd name="connsiteX13" fmla="*/ 3382802 w 6366280"/>
                <a:gd name="connsiteY13" fmla="*/ 224771 h 1070318"/>
                <a:gd name="connsiteX14" fmla="*/ 4089056 w 6366280"/>
                <a:gd name="connsiteY14" fmla="*/ 358323 h 1070318"/>
                <a:gd name="connsiteX15" fmla="*/ 4591484 w 6366280"/>
                <a:gd name="connsiteY15" fmla="*/ 4763 h 1070318"/>
                <a:gd name="connsiteX16" fmla="*/ 5106656 w 6366280"/>
                <a:gd name="connsiteY16" fmla="*/ 575376 h 1070318"/>
                <a:gd name="connsiteX17" fmla="*/ 5610085 w 6366280"/>
                <a:gd name="connsiteY17" fmla="*/ 593744 h 1070318"/>
                <a:gd name="connsiteX18" fmla="*/ 6085673 w 6366280"/>
                <a:gd name="connsiteY18" fmla="*/ 554578 h 1070318"/>
                <a:gd name="connsiteX19" fmla="*/ 6255307 w 6366280"/>
                <a:gd name="connsiteY19" fmla="*/ 512601 h 1070318"/>
                <a:gd name="connsiteX20" fmla="*/ 6357616 w 6366280"/>
                <a:gd name="connsiteY20" fmla="*/ 588659 h 1070318"/>
                <a:gd name="connsiteX21" fmla="*/ 6320501 w 6366280"/>
                <a:gd name="connsiteY21" fmla="*/ 728628 h 1070318"/>
                <a:gd name="connsiteX0" fmla="*/ 6320501 w 6366280"/>
                <a:gd name="connsiteY0" fmla="*/ 729443 h 1071133"/>
                <a:gd name="connsiteX1" fmla="*/ 6002732 w 6366280"/>
                <a:gd name="connsiteY1" fmla="*/ 810674 h 1071133"/>
                <a:gd name="connsiteX2" fmla="*/ 5586975 w 6366280"/>
                <a:gd name="connsiteY2" fmla="*/ 856504 h 1071133"/>
                <a:gd name="connsiteX3" fmla="*/ 5058673 w 6366280"/>
                <a:gd name="connsiteY3" fmla="*/ 799944 h 1071133"/>
                <a:gd name="connsiteX4" fmla="*/ 4567114 w 6366280"/>
                <a:gd name="connsiteY4" fmla="*/ 1070960 h 1071133"/>
                <a:gd name="connsiteX5" fmla="*/ 4061228 w 6366280"/>
                <a:gd name="connsiteY5" fmla="*/ 574328 h 1071133"/>
                <a:gd name="connsiteX6" fmla="*/ 3515264 w 6366280"/>
                <a:gd name="connsiteY6" fmla="*/ 475959 h 1071133"/>
                <a:gd name="connsiteX7" fmla="*/ 2366327 w 6366280"/>
                <a:gd name="connsiteY7" fmla="*/ 731417 h 1071133"/>
                <a:gd name="connsiteX8" fmla="*/ 1190624 w 6366280"/>
                <a:gd name="connsiteY8" fmla="*/ 791774 h 1071133"/>
                <a:gd name="connsiteX9" fmla="*/ 78559 w 6366280"/>
                <a:gd name="connsiteY9" fmla="*/ 530637 h 1071133"/>
                <a:gd name="connsiteX10" fmla="*/ 143478 w 6366280"/>
                <a:gd name="connsiteY10" fmla="*/ 308524 h 1071133"/>
                <a:gd name="connsiteX11" fmla="*/ 1362126 w 6366280"/>
                <a:gd name="connsiteY11" fmla="*/ 584485 h 1071133"/>
                <a:gd name="connsiteX12" fmla="*/ 2455700 w 6366280"/>
                <a:gd name="connsiteY12" fmla="*/ 455919 h 1071133"/>
                <a:gd name="connsiteX13" fmla="*/ 3382802 w 6366280"/>
                <a:gd name="connsiteY13" fmla="*/ 225586 h 1071133"/>
                <a:gd name="connsiteX14" fmla="*/ 4097682 w 6366280"/>
                <a:gd name="connsiteY14" fmla="*/ 346198 h 1071133"/>
                <a:gd name="connsiteX15" fmla="*/ 4591484 w 6366280"/>
                <a:gd name="connsiteY15" fmla="*/ 5578 h 1071133"/>
                <a:gd name="connsiteX16" fmla="*/ 5106656 w 6366280"/>
                <a:gd name="connsiteY16" fmla="*/ 576191 h 1071133"/>
                <a:gd name="connsiteX17" fmla="*/ 5610085 w 6366280"/>
                <a:gd name="connsiteY17" fmla="*/ 594559 h 1071133"/>
                <a:gd name="connsiteX18" fmla="*/ 6085673 w 6366280"/>
                <a:gd name="connsiteY18" fmla="*/ 555393 h 1071133"/>
                <a:gd name="connsiteX19" fmla="*/ 6255307 w 6366280"/>
                <a:gd name="connsiteY19" fmla="*/ 513416 h 1071133"/>
                <a:gd name="connsiteX20" fmla="*/ 6357616 w 6366280"/>
                <a:gd name="connsiteY20" fmla="*/ 589474 h 1071133"/>
                <a:gd name="connsiteX21" fmla="*/ 6320501 w 6366280"/>
                <a:gd name="connsiteY21" fmla="*/ 729443 h 1071133"/>
                <a:gd name="connsiteX0" fmla="*/ 6320501 w 6366280"/>
                <a:gd name="connsiteY0" fmla="*/ 729443 h 1071133"/>
                <a:gd name="connsiteX1" fmla="*/ 6002732 w 6366280"/>
                <a:gd name="connsiteY1" fmla="*/ 810674 h 1071133"/>
                <a:gd name="connsiteX2" fmla="*/ 5586975 w 6366280"/>
                <a:gd name="connsiteY2" fmla="*/ 856504 h 1071133"/>
                <a:gd name="connsiteX3" fmla="*/ 5058673 w 6366280"/>
                <a:gd name="connsiteY3" fmla="*/ 799944 h 1071133"/>
                <a:gd name="connsiteX4" fmla="*/ 4567114 w 6366280"/>
                <a:gd name="connsiteY4" fmla="*/ 1070960 h 1071133"/>
                <a:gd name="connsiteX5" fmla="*/ 4061228 w 6366280"/>
                <a:gd name="connsiteY5" fmla="*/ 574328 h 1071133"/>
                <a:gd name="connsiteX6" fmla="*/ 3515264 w 6366280"/>
                <a:gd name="connsiteY6" fmla="*/ 475959 h 1071133"/>
                <a:gd name="connsiteX7" fmla="*/ 2366327 w 6366280"/>
                <a:gd name="connsiteY7" fmla="*/ 731417 h 1071133"/>
                <a:gd name="connsiteX8" fmla="*/ 1190624 w 6366280"/>
                <a:gd name="connsiteY8" fmla="*/ 791774 h 1071133"/>
                <a:gd name="connsiteX9" fmla="*/ 78559 w 6366280"/>
                <a:gd name="connsiteY9" fmla="*/ 530637 h 1071133"/>
                <a:gd name="connsiteX10" fmla="*/ 143478 w 6366280"/>
                <a:gd name="connsiteY10" fmla="*/ 308524 h 1071133"/>
                <a:gd name="connsiteX11" fmla="*/ 1362126 w 6366280"/>
                <a:gd name="connsiteY11" fmla="*/ 584485 h 1071133"/>
                <a:gd name="connsiteX12" fmla="*/ 2455700 w 6366280"/>
                <a:gd name="connsiteY12" fmla="*/ 455919 h 1071133"/>
                <a:gd name="connsiteX13" fmla="*/ 3382802 w 6366280"/>
                <a:gd name="connsiteY13" fmla="*/ 225586 h 1071133"/>
                <a:gd name="connsiteX14" fmla="*/ 4097682 w 6366280"/>
                <a:gd name="connsiteY14" fmla="*/ 346198 h 1071133"/>
                <a:gd name="connsiteX15" fmla="*/ 4591484 w 6366280"/>
                <a:gd name="connsiteY15" fmla="*/ 5578 h 1071133"/>
                <a:gd name="connsiteX16" fmla="*/ 5106656 w 6366280"/>
                <a:gd name="connsiteY16" fmla="*/ 576191 h 1071133"/>
                <a:gd name="connsiteX17" fmla="*/ 5610085 w 6366280"/>
                <a:gd name="connsiteY17" fmla="*/ 594559 h 1071133"/>
                <a:gd name="connsiteX18" fmla="*/ 6085673 w 6366280"/>
                <a:gd name="connsiteY18" fmla="*/ 555393 h 1071133"/>
                <a:gd name="connsiteX19" fmla="*/ 6255307 w 6366280"/>
                <a:gd name="connsiteY19" fmla="*/ 513416 h 1071133"/>
                <a:gd name="connsiteX20" fmla="*/ 6357616 w 6366280"/>
                <a:gd name="connsiteY20" fmla="*/ 589474 h 1071133"/>
                <a:gd name="connsiteX21" fmla="*/ 6320501 w 6366280"/>
                <a:gd name="connsiteY21" fmla="*/ 729443 h 1071133"/>
                <a:gd name="connsiteX0" fmla="*/ 6320501 w 6366280"/>
                <a:gd name="connsiteY0" fmla="*/ 723882 h 1065572"/>
                <a:gd name="connsiteX1" fmla="*/ 6002732 w 6366280"/>
                <a:gd name="connsiteY1" fmla="*/ 805113 h 1065572"/>
                <a:gd name="connsiteX2" fmla="*/ 5586975 w 6366280"/>
                <a:gd name="connsiteY2" fmla="*/ 850943 h 1065572"/>
                <a:gd name="connsiteX3" fmla="*/ 5058673 w 6366280"/>
                <a:gd name="connsiteY3" fmla="*/ 794383 h 1065572"/>
                <a:gd name="connsiteX4" fmla="*/ 4567114 w 6366280"/>
                <a:gd name="connsiteY4" fmla="*/ 1065399 h 1065572"/>
                <a:gd name="connsiteX5" fmla="*/ 4061228 w 6366280"/>
                <a:gd name="connsiteY5" fmla="*/ 568767 h 1065572"/>
                <a:gd name="connsiteX6" fmla="*/ 3515264 w 6366280"/>
                <a:gd name="connsiteY6" fmla="*/ 470398 h 1065572"/>
                <a:gd name="connsiteX7" fmla="*/ 2366327 w 6366280"/>
                <a:gd name="connsiteY7" fmla="*/ 725856 h 1065572"/>
                <a:gd name="connsiteX8" fmla="*/ 1190624 w 6366280"/>
                <a:gd name="connsiteY8" fmla="*/ 786213 h 1065572"/>
                <a:gd name="connsiteX9" fmla="*/ 78559 w 6366280"/>
                <a:gd name="connsiteY9" fmla="*/ 525076 h 1065572"/>
                <a:gd name="connsiteX10" fmla="*/ 143478 w 6366280"/>
                <a:gd name="connsiteY10" fmla="*/ 302963 h 1065572"/>
                <a:gd name="connsiteX11" fmla="*/ 1362126 w 6366280"/>
                <a:gd name="connsiteY11" fmla="*/ 578924 h 1065572"/>
                <a:gd name="connsiteX12" fmla="*/ 2455700 w 6366280"/>
                <a:gd name="connsiteY12" fmla="*/ 450358 h 1065572"/>
                <a:gd name="connsiteX13" fmla="*/ 3382802 w 6366280"/>
                <a:gd name="connsiteY13" fmla="*/ 220025 h 1065572"/>
                <a:gd name="connsiteX14" fmla="*/ 4097682 w 6366280"/>
                <a:gd name="connsiteY14" fmla="*/ 340637 h 1065572"/>
                <a:gd name="connsiteX15" fmla="*/ 4591484 w 6366280"/>
                <a:gd name="connsiteY15" fmla="*/ 17 h 1065572"/>
                <a:gd name="connsiteX16" fmla="*/ 5106656 w 6366280"/>
                <a:gd name="connsiteY16" fmla="*/ 570630 h 1065572"/>
                <a:gd name="connsiteX17" fmla="*/ 5610085 w 6366280"/>
                <a:gd name="connsiteY17" fmla="*/ 588998 h 1065572"/>
                <a:gd name="connsiteX18" fmla="*/ 6085673 w 6366280"/>
                <a:gd name="connsiteY18" fmla="*/ 549832 h 1065572"/>
                <a:gd name="connsiteX19" fmla="*/ 6255307 w 6366280"/>
                <a:gd name="connsiteY19" fmla="*/ 507855 h 1065572"/>
                <a:gd name="connsiteX20" fmla="*/ 6357616 w 6366280"/>
                <a:gd name="connsiteY20" fmla="*/ 583913 h 1065572"/>
                <a:gd name="connsiteX21" fmla="*/ 6320501 w 6366280"/>
                <a:gd name="connsiteY21" fmla="*/ 723882 h 1065572"/>
                <a:gd name="connsiteX0" fmla="*/ 6320501 w 6366280"/>
                <a:gd name="connsiteY0" fmla="*/ 723882 h 1065572"/>
                <a:gd name="connsiteX1" fmla="*/ 6002732 w 6366280"/>
                <a:gd name="connsiteY1" fmla="*/ 805113 h 1065572"/>
                <a:gd name="connsiteX2" fmla="*/ 5586975 w 6366280"/>
                <a:gd name="connsiteY2" fmla="*/ 850943 h 1065572"/>
                <a:gd name="connsiteX3" fmla="*/ 5058673 w 6366280"/>
                <a:gd name="connsiteY3" fmla="*/ 794383 h 1065572"/>
                <a:gd name="connsiteX4" fmla="*/ 4567114 w 6366280"/>
                <a:gd name="connsiteY4" fmla="*/ 1065399 h 1065572"/>
                <a:gd name="connsiteX5" fmla="*/ 4061228 w 6366280"/>
                <a:gd name="connsiteY5" fmla="*/ 568767 h 1065572"/>
                <a:gd name="connsiteX6" fmla="*/ 3515264 w 6366280"/>
                <a:gd name="connsiteY6" fmla="*/ 470398 h 1065572"/>
                <a:gd name="connsiteX7" fmla="*/ 2366327 w 6366280"/>
                <a:gd name="connsiteY7" fmla="*/ 725856 h 1065572"/>
                <a:gd name="connsiteX8" fmla="*/ 1190624 w 6366280"/>
                <a:gd name="connsiteY8" fmla="*/ 786213 h 1065572"/>
                <a:gd name="connsiteX9" fmla="*/ 78559 w 6366280"/>
                <a:gd name="connsiteY9" fmla="*/ 525076 h 1065572"/>
                <a:gd name="connsiteX10" fmla="*/ 143478 w 6366280"/>
                <a:gd name="connsiteY10" fmla="*/ 302963 h 1065572"/>
                <a:gd name="connsiteX11" fmla="*/ 1362126 w 6366280"/>
                <a:gd name="connsiteY11" fmla="*/ 578924 h 1065572"/>
                <a:gd name="connsiteX12" fmla="*/ 2455700 w 6366280"/>
                <a:gd name="connsiteY12" fmla="*/ 450358 h 1065572"/>
                <a:gd name="connsiteX13" fmla="*/ 3382802 w 6366280"/>
                <a:gd name="connsiteY13" fmla="*/ 220025 h 1065572"/>
                <a:gd name="connsiteX14" fmla="*/ 4097682 w 6366280"/>
                <a:gd name="connsiteY14" fmla="*/ 340637 h 1065572"/>
                <a:gd name="connsiteX15" fmla="*/ 4591484 w 6366280"/>
                <a:gd name="connsiteY15" fmla="*/ 17 h 1065572"/>
                <a:gd name="connsiteX16" fmla="*/ 5106656 w 6366280"/>
                <a:gd name="connsiteY16" fmla="*/ 570630 h 1065572"/>
                <a:gd name="connsiteX17" fmla="*/ 5610085 w 6366280"/>
                <a:gd name="connsiteY17" fmla="*/ 588998 h 1065572"/>
                <a:gd name="connsiteX18" fmla="*/ 6085673 w 6366280"/>
                <a:gd name="connsiteY18" fmla="*/ 549832 h 1065572"/>
                <a:gd name="connsiteX19" fmla="*/ 6255307 w 6366280"/>
                <a:gd name="connsiteY19" fmla="*/ 507855 h 1065572"/>
                <a:gd name="connsiteX20" fmla="*/ 6357616 w 6366280"/>
                <a:gd name="connsiteY20" fmla="*/ 583913 h 1065572"/>
                <a:gd name="connsiteX21" fmla="*/ 6320501 w 6366280"/>
                <a:gd name="connsiteY21" fmla="*/ 723882 h 1065572"/>
                <a:gd name="connsiteX0" fmla="*/ 6320501 w 6366280"/>
                <a:gd name="connsiteY0" fmla="*/ 723887 h 1065577"/>
                <a:gd name="connsiteX1" fmla="*/ 6002732 w 6366280"/>
                <a:gd name="connsiteY1" fmla="*/ 805118 h 1065577"/>
                <a:gd name="connsiteX2" fmla="*/ 5586975 w 6366280"/>
                <a:gd name="connsiteY2" fmla="*/ 850948 h 1065577"/>
                <a:gd name="connsiteX3" fmla="*/ 5058673 w 6366280"/>
                <a:gd name="connsiteY3" fmla="*/ 794388 h 1065577"/>
                <a:gd name="connsiteX4" fmla="*/ 4567114 w 6366280"/>
                <a:gd name="connsiteY4" fmla="*/ 1065404 h 1065577"/>
                <a:gd name="connsiteX5" fmla="*/ 4061228 w 6366280"/>
                <a:gd name="connsiteY5" fmla="*/ 568772 h 1065577"/>
                <a:gd name="connsiteX6" fmla="*/ 3515264 w 6366280"/>
                <a:gd name="connsiteY6" fmla="*/ 470403 h 1065577"/>
                <a:gd name="connsiteX7" fmla="*/ 2366327 w 6366280"/>
                <a:gd name="connsiteY7" fmla="*/ 725861 h 1065577"/>
                <a:gd name="connsiteX8" fmla="*/ 1190624 w 6366280"/>
                <a:gd name="connsiteY8" fmla="*/ 786218 h 1065577"/>
                <a:gd name="connsiteX9" fmla="*/ 78559 w 6366280"/>
                <a:gd name="connsiteY9" fmla="*/ 525081 h 1065577"/>
                <a:gd name="connsiteX10" fmla="*/ 143478 w 6366280"/>
                <a:gd name="connsiteY10" fmla="*/ 302968 h 1065577"/>
                <a:gd name="connsiteX11" fmla="*/ 1362126 w 6366280"/>
                <a:gd name="connsiteY11" fmla="*/ 578929 h 1065577"/>
                <a:gd name="connsiteX12" fmla="*/ 2455700 w 6366280"/>
                <a:gd name="connsiteY12" fmla="*/ 450363 h 1065577"/>
                <a:gd name="connsiteX13" fmla="*/ 3382802 w 6366280"/>
                <a:gd name="connsiteY13" fmla="*/ 220030 h 1065577"/>
                <a:gd name="connsiteX14" fmla="*/ 4097682 w 6366280"/>
                <a:gd name="connsiteY14" fmla="*/ 340642 h 1065577"/>
                <a:gd name="connsiteX15" fmla="*/ 4591484 w 6366280"/>
                <a:gd name="connsiteY15" fmla="*/ 22 h 1065577"/>
                <a:gd name="connsiteX16" fmla="*/ 5106656 w 6366280"/>
                <a:gd name="connsiteY16" fmla="*/ 570635 h 1065577"/>
                <a:gd name="connsiteX17" fmla="*/ 5610085 w 6366280"/>
                <a:gd name="connsiteY17" fmla="*/ 589003 h 1065577"/>
                <a:gd name="connsiteX18" fmla="*/ 6085673 w 6366280"/>
                <a:gd name="connsiteY18" fmla="*/ 549837 h 1065577"/>
                <a:gd name="connsiteX19" fmla="*/ 6255307 w 6366280"/>
                <a:gd name="connsiteY19" fmla="*/ 507860 h 1065577"/>
                <a:gd name="connsiteX20" fmla="*/ 6357616 w 6366280"/>
                <a:gd name="connsiteY20" fmla="*/ 583918 h 1065577"/>
                <a:gd name="connsiteX21" fmla="*/ 6320501 w 6366280"/>
                <a:gd name="connsiteY21" fmla="*/ 723887 h 1065577"/>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515264 w 6366280"/>
                <a:gd name="connsiteY6" fmla="*/ 470382 h 1065556"/>
                <a:gd name="connsiteX7" fmla="*/ 2366327 w 6366280"/>
                <a:gd name="connsiteY7" fmla="*/ 725840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2126 w 6366280"/>
                <a:gd name="connsiteY11" fmla="*/ 578908 h 1065556"/>
                <a:gd name="connsiteX12" fmla="*/ 2455700 w 6366280"/>
                <a:gd name="connsiteY12" fmla="*/ 450342 h 1065556"/>
                <a:gd name="connsiteX13" fmla="*/ 3382802 w 6366280"/>
                <a:gd name="connsiteY13" fmla="*/ 220009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515264 w 6366280"/>
                <a:gd name="connsiteY6" fmla="*/ 470382 h 1065556"/>
                <a:gd name="connsiteX7" fmla="*/ 2366327 w 6366280"/>
                <a:gd name="connsiteY7" fmla="*/ 725840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2126 w 6366280"/>
                <a:gd name="connsiteY11" fmla="*/ 578908 h 1065556"/>
                <a:gd name="connsiteX12" fmla="*/ 2455700 w 6366280"/>
                <a:gd name="connsiteY12" fmla="*/ 450342 h 1065556"/>
                <a:gd name="connsiteX13" fmla="*/ 3382802 w 6366280"/>
                <a:gd name="connsiteY13" fmla="*/ 220009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33720 h 1065556"/>
                <a:gd name="connsiteX7" fmla="*/ 2366327 w 6366280"/>
                <a:gd name="connsiteY7" fmla="*/ 725840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2126 w 6366280"/>
                <a:gd name="connsiteY11" fmla="*/ 578908 h 1065556"/>
                <a:gd name="connsiteX12" fmla="*/ 2455700 w 6366280"/>
                <a:gd name="connsiteY12" fmla="*/ 450342 h 1065556"/>
                <a:gd name="connsiteX13" fmla="*/ 3382802 w 6366280"/>
                <a:gd name="connsiteY13" fmla="*/ 220009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33720 h 1065556"/>
                <a:gd name="connsiteX7" fmla="*/ 2366327 w 6366280"/>
                <a:gd name="connsiteY7" fmla="*/ 725840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2126 w 6366280"/>
                <a:gd name="connsiteY11" fmla="*/ 578908 h 1065556"/>
                <a:gd name="connsiteX12" fmla="*/ 2455700 w 6366280"/>
                <a:gd name="connsiteY12" fmla="*/ 450342 h 1065556"/>
                <a:gd name="connsiteX13" fmla="*/ 3382802 w 6366280"/>
                <a:gd name="connsiteY13" fmla="*/ 220009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4503 h 1065556"/>
                <a:gd name="connsiteX7" fmla="*/ 2366327 w 6366280"/>
                <a:gd name="connsiteY7" fmla="*/ 725840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2126 w 6366280"/>
                <a:gd name="connsiteY11" fmla="*/ 578908 h 1065556"/>
                <a:gd name="connsiteX12" fmla="*/ 2455700 w 6366280"/>
                <a:gd name="connsiteY12" fmla="*/ 450342 h 1065556"/>
                <a:gd name="connsiteX13" fmla="*/ 3382802 w 6366280"/>
                <a:gd name="connsiteY13" fmla="*/ 220009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4503 h 1065556"/>
                <a:gd name="connsiteX7" fmla="*/ 2366327 w 6366280"/>
                <a:gd name="connsiteY7" fmla="*/ 725840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2126 w 6366280"/>
                <a:gd name="connsiteY11" fmla="*/ 578908 h 1065556"/>
                <a:gd name="connsiteX12" fmla="*/ 2444917 w 6366280"/>
                <a:gd name="connsiteY12" fmla="*/ 312319 h 1065556"/>
                <a:gd name="connsiteX13" fmla="*/ 3382802 w 6366280"/>
                <a:gd name="connsiteY13" fmla="*/ 220009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4503 h 1065556"/>
                <a:gd name="connsiteX7" fmla="*/ 2366327 w 6366280"/>
                <a:gd name="connsiteY7" fmla="*/ 725840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2126 w 6366280"/>
                <a:gd name="connsiteY11" fmla="*/ 578908 h 1065556"/>
                <a:gd name="connsiteX12" fmla="*/ 2444917 w 6366280"/>
                <a:gd name="connsiteY12" fmla="*/ 312319 h 1065556"/>
                <a:gd name="connsiteX13" fmla="*/ 3382802 w 6366280"/>
                <a:gd name="connsiteY13" fmla="*/ 220009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4503 h 1065556"/>
                <a:gd name="connsiteX7" fmla="*/ 2366327 w 6366280"/>
                <a:gd name="connsiteY7" fmla="*/ 725840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2126 w 6366280"/>
                <a:gd name="connsiteY11" fmla="*/ 578908 h 1065556"/>
                <a:gd name="connsiteX12" fmla="*/ 2444917 w 6366280"/>
                <a:gd name="connsiteY12" fmla="*/ 312319 h 1065556"/>
                <a:gd name="connsiteX13" fmla="*/ 3382802 w 6366280"/>
                <a:gd name="connsiteY13" fmla="*/ 220009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4503 h 1065556"/>
                <a:gd name="connsiteX7" fmla="*/ 2372797 w 6366280"/>
                <a:gd name="connsiteY7" fmla="*/ 587817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2126 w 6366280"/>
                <a:gd name="connsiteY11" fmla="*/ 578908 h 1065556"/>
                <a:gd name="connsiteX12" fmla="*/ 2444917 w 6366280"/>
                <a:gd name="connsiteY12" fmla="*/ 312319 h 1065556"/>
                <a:gd name="connsiteX13" fmla="*/ 3382802 w 6366280"/>
                <a:gd name="connsiteY13" fmla="*/ 220009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4503 h 1065556"/>
                <a:gd name="connsiteX7" fmla="*/ 2385737 w 6366280"/>
                <a:gd name="connsiteY7" fmla="*/ 561938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2126 w 6366280"/>
                <a:gd name="connsiteY11" fmla="*/ 578908 h 1065556"/>
                <a:gd name="connsiteX12" fmla="*/ 2444917 w 6366280"/>
                <a:gd name="connsiteY12" fmla="*/ 312319 h 1065556"/>
                <a:gd name="connsiteX13" fmla="*/ 3382802 w 6366280"/>
                <a:gd name="connsiteY13" fmla="*/ 220009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4503 h 1065556"/>
                <a:gd name="connsiteX7" fmla="*/ 2385737 w 6366280"/>
                <a:gd name="connsiteY7" fmla="*/ 561938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2126 w 6366280"/>
                <a:gd name="connsiteY11" fmla="*/ 578908 h 1065556"/>
                <a:gd name="connsiteX12" fmla="*/ 2444917 w 6366280"/>
                <a:gd name="connsiteY12" fmla="*/ 312319 h 1065556"/>
                <a:gd name="connsiteX13" fmla="*/ 3382802 w 6366280"/>
                <a:gd name="connsiteY13" fmla="*/ 220009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4503 h 1065556"/>
                <a:gd name="connsiteX7" fmla="*/ 2385737 w 6366280"/>
                <a:gd name="connsiteY7" fmla="*/ 561938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2126 w 6366280"/>
                <a:gd name="connsiteY11" fmla="*/ 578908 h 1065556"/>
                <a:gd name="connsiteX12" fmla="*/ 2444917 w 6366280"/>
                <a:gd name="connsiteY12" fmla="*/ 312319 h 1065556"/>
                <a:gd name="connsiteX13" fmla="*/ 3382802 w 6366280"/>
                <a:gd name="connsiteY13" fmla="*/ 220009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4503 h 1065556"/>
                <a:gd name="connsiteX7" fmla="*/ 2385737 w 6366280"/>
                <a:gd name="connsiteY7" fmla="*/ 561938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2126 w 6366280"/>
                <a:gd name="connsiteY11" fmla="*/ 578908 h 1065556"/>
                <a:gd name="connsiteX12" fmla="*/ 2444917 w 6366280"/>
                <a:gd name="connsiteY12" fmla="*/ 312319 h 1065556"/>
                <a:gd name="connsiteX13" fmla="*/ 3382802 w 6366280"/>
                <a:gd name="connsiteY13" fmla="*/ 220009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4503 h 1065556"/>
                <a:gd name="connsiteX7" fmla="*/ 2385737 w 6366280"/>
                <a:gd name="connsiteY7" fmla="*/ 561938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2126 w 6366280"/>
                <a:gd name="connsiteY11" fmla="*/ 578908 h 1065556"/>
                <a:gd name="connsiteX12" fmla="*/ 2444917 w 6366280"/>
                <a:gd name="connsiteY12" fmla="*/ 312319 h 1065556"/>
                <a:gd name="connsiteX13" fmla="*/ 3382802 w 6366280"/>
                <a:gd name="connsiteY13" fmla="*/ 220009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8816 h 1065556"/>
                <a:gd name="connsiteX7" fmla="*/ 2385737 w 6366280"/>
                <a:gd name="connsiteY7" fmla="*/ 561938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2126 w 6366280"/>
                <a:gd name="connsiteY11" fmla="*/ 578908 h 1065556"/>
                <a:gd name="connsiteX12" fmla="*/ 2444917 w 6366280"/>
                <a:gd name="connsiteY12" fmla="*/ 312319 h 1065556"/>
                <a:gd name="connsiteX13" fmla="*/ 3382802 w 6366280"/>
                <a:gd name="connsiteY13" fmla="*/ 220009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8816 h 1065556"/>
                <a:gd name="connsiteX7" fmla="*/ 2385737 w 6366280"/>
                <a:gd name="connsiteY7" fmla="*/ 561938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2126 w 6366280"/>
                <a:gd name="connsiteY11" fmla="*/ 578908 h 1065556"/>
                <a:gd name="connsiteX12" fmla="*/ 2444917 w 6366280"/>
                <a:gd name="connsiteY12" fmla="*/ 312319 h 1065556"/>
                <a:gd name="connsiteX13" fmla="*/ 3382802 w 6366280"/>
                <a:gd name="connsiteY13" fmla="*/ 220009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8816 h 1065556"/>
                <a:gd name="connsiteX7" fmla="*/ 2385737 w 6366280"/>
                <a:gd name="connsiteY7" fmla="*/ 561938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2126 w 6366280"/>
                <a:gd name="connsiteY11" fmla="*/ 578908 h 1065556"/>
                <a:gd name="connsiteX12" fmla="*/ 2444917 w 6366280"/>
                <a:gd name="connsiteY12" fmla="*/ 312319 h 1065556"/>
                <a:gd name="connsiteX13" fmla="*/ 3382802 w 6366280"/>
                <a:gd name="connsiteY13" fmla="*/ 220009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8816 h 1065556"/>
                <a:gd name="connsiteX7" fmla="*/ 2385737 w 6366280"/>
                <a:gd name="connsiteY7" fmla="*/ 561938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2126 w 6366280"/>
                <a:gd name="connsiteY11" fmla="*/ 578908 h 1065556"/>
                <a:gd name="connsiteX12" fmla="*/ 2444917 w 6366280"/>
                <a:gd name="connsiteY12" fmla="*/ 312319 h 1065556"/>
                <a:gd name="connsiteX13" fmla="*/ 3382802 w 6366280"/>
                <a:gd name="connsiteY13" fmla="*/ 220009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8816 h 1065556"/>
                <a:gd name="connsiteX7" fmla="*/ 2385737 w 6366280"/>
                <a:gd name="connsiteY7" fmla="*/ 561938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2126 w 6366280"/>
                <a:gd name="connsiteY11" fmla="*/ 578908 h 1065556"/>
                <a:gd name="connsiteX12" fmla="*/ 2444917 w 6366280"/>
                <a:gd name="connsiteY12" fmla="*/ 312319 h 1065556"/>
                <a:gd name="connsiteX13" fmla="*/ 3382802 w 6366280"/>
                <a:gd name="connsiteY13" fmla="*/ 220009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8816 h 1065556"/>
                <a:gd name="connsiteX7" fmla="*/ 2385737 w 6366280"/>
                <a:gd name="connsiteY7" fmla="*/ 561938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2126 w 6366280"/>
                <a:gd name="connsiteY11" fmla="*/ 578908 h 1065556"/>
                <a:gd name="connsiteX12" fmla="*/ 2444917 w 6366280"/>
                <a:gd name="connsiteY12" fmla="*/ 312319 h 1065556"/>
                <a:gd name="connsiteX13" fmla="*/ 3382802 w 6366280"/>
                <a:gd name="connsiteY13" fmla="*/ 220009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8816 h 1065556"/>
                <a:gd name="connsiteX7" fmla="*/ 2385737 w 6366280"/>
                <a:gd name="connsiteY7" fmla="*/ 561938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2126 w 6366280"/>
                <a:gd name="connsiteY11" fmla="*/ 578908 h 1065556"/>
                <a:gd name="connsiteX12" fmla="*/ 2444917 w 6366280"/>
                <a:gd name="connsiteY12" fmla="*/ 312319 h 1065556"/>
                <a:gd name="connsiteX13" fmla="*/ 3382802 w 6366280"/>
                <a:gd name="connsiteY13" fmla="*/ 220009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8816 h 1065556"/>
                <a:gd name="connsiteX7" fmla="*/ 2385737 w 6366280"/>
                <a:gd name="connsiteY7" fmla="*/ 561938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2126 w 6366280"/>
                <a:gd name="connsiteY11" fmla="*/ 578908 h 1065556"/>
                <a:gd name="connsiteX12" fmla="*/ 2444917 w 6366280"/>
                <a:gd name="connsiteY12" fmla="*/ 312319 h 1065556"/>
                <a:gd name="connsiteX13" fmla="*/ 3354766 w 6366280"/>
                <a:gd name="connsiteY13" fmla="*/ 215695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8816 h 1065556"/>
                <a:gd name="connsiteX7" fmla="*/ 2385737 w 6366280"/>
                <a:gd name="connsiteY7" fmla="*/ 561938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2126 w 6366280"/>
                <a:gd name="connsiteY11" fmla="*/ 578908 h 1065556"/>
                <a:gd name="connsiteX12" fmla="*/ 2444917 w 6366280"/>
                <a:gd name="connsiteY12" fmla="*/ 312319 h 1065556"/>
                <a:gd name="connsiteX13" fmla="*/ 3354766 w 6366280"/>
                <a:gd name="connsiteY13" fmla="*/ 215695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8816 h 1065556"/>
                <a:gd name="connsiteX7" fmla="*/ 2385737 w 6366280"/>
                <a:gd name="connsiteY7" fmla="*/ 561938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8596 w 6366280"/>
                <a:gd name="connsiteY11" fmla="*/ 533619 h 1065556"/>
                <a:gd name="connsiteX12" fmla="*/ 2444917 w 6366280"/>
                <a:gd name="connsiteY12" fmla="*/ 312319 h 1065556"/>
                <a:gd name="connsiteX13" fmla="*/ 3354766 w 6366280"/>
                <a:gd name="connsiteY13" fmla="*/ 215695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8816 h 1065556"/>
                <a:gd name="connsiteX7" fmla="*/ 2385737 w 6366280"/>
                <a:gd name="connsiteY7" fmla="*/ 561938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8596 w 6366280"/>
                <a:gd name="connsiteY11" fmla="*/ 533619 h 1065556"/>
                <a:gd name="connsiteX12" fmla="*/ 2444917 w 6366280"/>
                <a:gd name="connsiteY12" fmla="*/ 312319 h 1065556"/>
                <a:gd name="connsiteX13" fmla="*/ 3354766 w 6366280"/>
                <a:gd name="connsiteY13" fmla="*/ 215695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8816 h 1065556"/>
                <a:gd name="connsiteX7" fmla="*/ 2385737 w 6366280"/>
                <a:gd name="connsiteY7" fmla="*/ 561938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8596 w 6366280"/>
                <a:gd name="connsiteY11" fmla="*/ 533619 h 1065556"/>
                <a:gd name="connsiteX12" fmla="*/ 2444917 w 6366280"/>
                <a:gd name="connsiteY12" fmla="*/ 312319 h 1065556"/>
                <a:gd name="connsiteX13" fmla="*/ 3354766 w 6366280"/>
                <a:gd name="connsiteY13" fmla="*/ 215695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8816 h 1065556"/>
                <a:gd name="connsiteX7" fmla="*/ 2385737 w 6366280"/>
                <a:gd name="connsiteY7" fmla="*/ 561938 h 1065556"/>
                <a:gd name="connsiteX8" fmla="*/ 1190624 w 6366280"/>
                <a:gd name="connsiteY8" fmla="*/ 786197 h 1065556"/>
                <a:gd name="connsiteX9" fmla="*/ 78559 w 6366280"/>
                <a:gd name="connsiteY9" fmla="*/ 525060 h 1065556"/>
                <a:gd name="connsiteX10" fmla="*/ 143478 w 6366280"/>
                <a:gd name="connsiteY10" fmla="*/ 302947 h 1065556"/>
                <a:gd name="connsiteX11" fmla="*/ 1368596 w 6366280"/>
                <a:gd name="connsiteY11" fmla="*/ 533619 h 1065556"/>
                <a:gd name="connsiteX12" fmla="*/ 2444917 w 6366280"/>
                <a:gd name="connsiteY12" fmla="*/ 312319 h 1065556"/>
                <a:gd name="connsiteX13" fmla="*/ 3354766 w 6366280"/>
                <a:gd name="connsiteY13" fmla="*/ 215695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8816 h 1065556"/>
                <a:gd name="connsiteX7" fmla="*/ 2385737 w 6366280"/>
                <a:gd name="connsiteY7" fmla="*/ 561938 h 1065556"/>
                <a:gd name="connsiteX8" fmla="*/ 1227287 w 6366280"/>
                <a:gd name="connsiteY8" fmla="*/ 758162 h 1065556"/>
                <a:gd name="connsiteX9" fmla="*/ 78559 w 6366280"/>
                <a:gd name="connsiteY9" fmla="*/ 525060 h 1065556"/>
                <a:gd name="connsiteX10" fmla="*/ 143478 w 6366280"/>
                <a:gd name="connsiteY10" fmla="*/ 302947 h 1065556"/>
                <a:gd name="connsiteX11" fmla="*/ 1368596 w 6366280"/>
                <a:gd name="connsiteY11" fmla="*/ 533619 h 1065556"/>
                <a:gd name="connsiteX12" fmla="*/ 2444917 w 6366280"/>
                <a:gd name="connsiteY12" fmla="*/ 312319 h 1065556"/>
                <a:gd name="connsiteX13" fmla="*/ 3354766 w 6366280"/>
                <a:gd name="connsiteY13" fmla="*/ 215695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8816 h 1065556"/>
                <a:gd name="connsiteX7" fmla="*/ 2385737 w 6366280"/>
                <a:gd name="connsiteY7" fmla="*/ 561938 h 1065556"/>
                <a:gd name="connsiteX8" fmla="*/ 1350213 w 6366280"/>
                <a:gd name="connsiteY8" fmla="*/ 771102 h 1065556"/>
                <a:gd name="connsiteX9" fmla="*/ 78559 w 6366280"/>
                <a:gd name="connsiteY9" fmla="*/ 525060 h 1065556"/>
                <a:gd name="connsiteX10" fmla="*/ 143478 w 6366280"/>
                <a:gd name="connsiteY10" fmla="*/ 302947 h 1065556"/>
                <a:gd name="connsiteX11" fmla="*/ 1368596 w 6366280"/>
                <a:gd name="connsiteY11" fmla="*/ 533619 h 1065556"/>
                <a:gd name="connsiteX12" fmla="*/ 2444917 w 6366280"/>
                <a:gd name="connsiteY12" fmla="*/ 312319 h 1065556"/>
                <a:gd name="connsiteX13" fmla="*/ 3354766 w 6366280"/>
                <a:gd name="connsiteY13" fmla="*/ 215695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8816 h 1065556"/>
                <a:gd name="connsiteX7" fmla="*/ 2385737 w 6366280"/>
                <a:gd name="connsiteY7" fmla="*/ 561938 h 1065556"/>
                <a:gd name="connsiteX8" fmla="*/ 1309238 w 6366280"/>
                <a:gd name="connsiteY8" fmla="*/ 771102 h 1065556"/>
                <a:gd name="connsiteX9" fmla="*/ 78559 w 6366280"/>
                <a:gd name="connsiteY9" fmla="*/ 525060 h 1065556"/>
                <a:gd name="connsiteX10" fmla="*/ 143478 w 6366280"/>
                <a:gd name="connsiteY10" fmla="*/ 302947 h 1065556"/>
                <a:gd name="connsiteX11" fmla="*/ 1368596 w 6366280"/>
                <a:gd name="connsiteY11" fmla="*/ 533619 h 1065556"/>
                <a:gd name="connsiteX12" fmla="*/ 2444917 w 6366280"/>
                <a:gd name="connsiteY12" fmla="*/ 312319 h 1065556"/>
                <a:gd name="connsiteX13" fmla="*/ 3354766 w 6366280"/>
                <a:gd name="connsiteY13" fmla="*/ 215695 h 1065556"/>
                <a:gd name="connsiteX14" fmla="*/ 4097682 w 6366280"/>
                <a:gd name="connsiteY14" fmla="*/ 340621 h 1065556"/>
                <a:gd name="connsiteX15" fmla="*/ 4591484 w 6366280"/>
                <a:gd name="connsiteY15" fmla="*/ 1 h 1065556"/>
                <a:gd name="connsiteX16" fmla="*/ 5106656 w 6366280"/>
                <a:gd name="connsiteY16" fmla="*/ 570614 h 1065556"/>
                <a:gd name="connsiteX17" fmla="*/ 5610085 w 6366280"/>
                <a:gd name="connsiteY17" fmla="*/ 588982 h 1065556"/>
                <a:gd name="connsiteX18" fmla="*/ 6085673 w 6366280"/>
                <a:gd name="connsiteY18" fmla="*/ 549816 h 1065556"/>
                <a:gd name="connsiteX19" fmla="*/ 6255307 w 6366280"/>
                <a:gd name="connsiteY19" fmla="*/ 507839 h 1065556"/>
                <a:gd name="connsiteX20" fmla="*/ 6357616 w 6366280"/>
                <a:gd name="connsiteY20" fmla="*/ 583897 h 1065556"/>
                <a:gd name="connsiteX21" fmla="*/ 6320501 w 6366280"/>
                <a:gd name="connsiteY21"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8816 h 1065556"/>
                <a:gd name="connsiteX7" fmla="*/ 2385737 w 6366280"/>
                <a:gd name="connsiteY7" fmla="*/ 561938 h 1065556"/>
                <a:gd name="connsiteX8" fmla="*/ 1309238 w 6366280"/>
                <a:gd name="connsiteY8" fmla="*/ 771102 h 1065556"/>
                <a:gd name="connsiteX9" fmla="*/ 78559 w 6366280"/>
                <a:gd name="connsiteY9" fmla="*/ 525060 h 1065556"/>
                <a:gd name="connsiteX10" fmla="*/ 143478 w 6366280"/>
                <a:gd name="connsiteY10" fmla="*/ 302947 h 1065556"/>
                <a:gd name="connsiteX11" fmla="*/ 418640 w 6366280"/>
                <a:gd name="connsiteY11" fmla="*/ 376246 h 1065556"/>
                <a:gd name="connsiteX12" fmla="*/ 1368596 w 6366280"/>
                <a:gd name="connsiteY12" fmla="*/ 533619 h 1065556"/>
                <a:gd name="connsiteX13" fmla="*/ 2444917 w 6366280"/>
                <a:gd name="connsiteY13" fmla="*/ 312319 h 1065556"/>
                <a:gd name="connsiteX14" fmla="*/ 3354766 w 6366280"/>
                <a:gd name="connsiteY14" fmla="*/ 215695 h 1065556"/>
                <a:gd name="connsiteX15" fmla="*/ 4097682 w 6366280"/>
                <a:gd name="connsiteY15" fmla="*/ 340621 h 1065556"/>
                <a:gd name="connsiteX16" fmla="*/ 4591484 w 6366280"/>
                <a:gd name="connsiteY16" fmla="*/ 1 h 1065556"/>
                <a:gd name="connsiteX17" fmla="*/ 5106656 w 6366280"/>
                <a:gd name="connsiteY17" fmla="*/ 570614 h 1065556"/>
                <a:gd name="connsiteX18" fmla="*/ 5610085 w 6366280"/>
                <a:gd name="connsiteY18" fmla="*/ 588982 h 1065556"/>
                <a:gd name="connsiteX19" fmla="*/ 6085673 w 6366280"/>
                <a:gd name="connsiteY19" fmla="*/ 549816 h 1065556"/>
                <a:gd name="connsiteX20" fmla="*/ 6255307 w 6366280"/>
                <a:gd name="connsiteY20" fmla="*/ 507839 h 1065556"/>
                <a:gd name="connsiteX21" fmla="*/ 6357616 w 6366280"/>
                <a:gd name="connsiteY21" fmla="*/ 583897 h 1065556"/>
                <a:gd name="connsiteX22" fmla="*/ 6320501 w 6366280"/>
                <a:gd name="connsiteY22" fmla="*/ 723866 h 1065556"/>
                <a:gd name="connsiteX0" fmla="*/ 6320501 w 6366280"/>
                <a:gd name="connsiteY0" fmla="*/ 723866 h 1065556"/>
                <a:gd name="connsiteX1" fmla="*/ 6002732 w 6366280"/>
                <a:gd name="connsiteY1" fmla="*/ 805097 h 1065556"/>
                <a:gd name="connsiteX2" fmla="*/ 5586975 w 6366280"/>
                <a:gd name="connsiteY2" fmla="*/ 850927 h 1065556"/>
                <a:gd name="connsiteX3" fmla="*/ 5058673 w 6366280"/>
                <a:gd name="connsiteY3" fmla="*/ 794367 h 1065556"/>
                <a:gd name="connsiteX4" fmla="*/ 4567114 w 6366280"/>
                <a:gd name="connsiteY4" fmla="*/ 1065383 h 1065556"/>
                <a:gd name="connsiteX5" fmla="*/ 4061228 w 6366280"/>
                <a:gd name="connsiteY5" fmla="*/ 568751 h 1065556"/>
                <a:gd name="connsiteX6" fmla="*/ 3398807 w 6366280"/>
                <a:gd name="connsiteY6" fmla="*/ 448816 h 1065556"/>
                <a:gd name="connsiteX7" fmla="*/ 2385737 w 6366280"/>
                <a:gd name="connsiteY7" fmla="*/ 561938 h 1065556"/>
                <a:gd name="connsiteX8" fmla="*/ 1309238 w 6366280"/>
                <a:gd name="connsiteY8" fmla="*/ 771102 h 1065556"/>
                <a:gd name="connsiteX9" fmla="*/ 323749 w 6366280"/>
                <a:gd name="connsiteY9" fmla="*/ 602689 h 1065556"/>
                <a:gd name="connsiteX10" fmla="*/ 78559 w 6366280"/>
                <a:gd name="connsiteY10" fmla="*/ 525060 h 1065556"/>
                <a:gd name="connsiteX11" fmla="*/ 143478 w 6366280"/>
                <a:gd name="connsiteY11" fmla="*/ 302947 h 1065556"/>
                <a:gd name="connsiteX12" fmla="*/ 418640 w 6366280"/>
                <a:gd name="connsiteY12" fmla="*/ 376246 h 1065556"/>
                <a:gd name="connsiteX13" fmla="*/ 1368596 w 6366280"/>
                <a:gd name="connsiteY13" fmla="*/ 533619 h 1065556"/>
                <a:gd name="connsiteX14" fmla="*/ 2444917 w 6366280"/>
                <a:gd name="connsiteY14" fmla="*/ 312319 h 1065556"/>
                <a:gd name="connsiteX15" fmla="*/ 3354766 w 6366280"/>
                <a:gd name="connsiteY15" fmla="*/ 215695 h 1065556"/>
                <a:gd name="connsiteX16" fmla="*/ 4097682 w 6366280"/>
                <a:gd name="connsiteY16" fmla="*/ 340621 h 1065556"/>
                <a:gd name="connsiteX17" fmla="*/ 4591484 w 6366280"/>
                <a:gd name="connsiteY17" fmla="*/ 1 h 1065556"/>
                <a:gd name="connsiteX18" fmla="*/ 5106656 w 6366280"/>
                <a:gd name="connsiteY18" fmla="*/ 570614 h 1065556"/>
                <a:gd name="connsiteX19" fmla="*/ 5610085 w 6366280"/>
                <a:gd name="connsiteY19" fmla="*/ 588982 h 1065556"/>
                <a:gd name="connsiteX20" fmla="*/ 6085673 w 6366280"/>
                <a:gd name="connsiteY20" fmla="*/ 549816 h 1065556"/>
                <a:gd name="connsiteX21" fmla="*/ 6255307 w 6366280"/>
                <a:gd name="connsiteY21" fmla="*/ 507839 h 1065556"/>
                <a:gd name="connsiteX22" fmla="*/ 6357616 w 6366280"/>
                <a:gd name="connsiteY22" fmla="*/ 583897 h 1065556"/>
                <a:gd name="connsiteX23" fmla="*/ 6320501 w 6366280"/>
                <a:gd name="connsiteY23" fmla="*/ 723866 h 1065556"/>
                <a:gd name="connsiteX0" fmla="*/ 7118402 w 7164181"/>
                <a:gd name="connsiteY0" fmla="*/ 723866 h 1065556"/>
                <a:gd name="connsiteX1" fmla="*/ 6800633 w 7164181"/>
                <a:gd name="connsiteY1" fmla="*/ 805097 h 1065556"/>
                <a:gd name="connsiteX2" fmla="*/ 6384876 w 7164181"/>
                <a:gd name="connsiteY2" fmla="*/ 850927 h 1065556"/>
                <a:gd name="connsiteX3" fmla="*/ 5856574 w 7164181"/>
                <a:gd name="connsiteY3" fmla="*/ 794367 h 1065556"/>
                <a:gd name="connsiteX4" fmla="*/ 5365015 w 7164181"/>
                <a:gd name="connsiteY4" fmla="*/ 1065383 h 1065556"/>
                <a:gd name="connsiteX5" fmla="*/ 4859129 w 7164181"/>
                <a:gd name="connsiteY5" fmla="*/ 568751 h 1065556"/>
                <a:gd name="connsiteX6" fmla="*/ 4196708 w 7164181"/>
                <a:gd name="connsiteY6" fmla="*/ 448816 h 1065556"/>
                <a:gd name="connsiteX7" fmla="*/ 3183638 w 7164181"/>
                <a:gd name="connsiteY7" fmla="*/ 561938 h 1065556"/>
                <a:gd name="connsiteX8" fmla="*/ 2107139 w 7164181"/>
                <a:gd name="connsiteY8" fmla="*/ 771102 h 1065556"/>
                <a:gd name="connsiteX9" fmla="*/ 1121650 w 7164181"/>
                <a:gd name="connsiteY9" fmla="*/ 602689 h 1065556"/>
                <a:gd name="connsiteX10" fmla="*/ 9505 w 7164181"/>
                <a:gd name="connsiteY10" fmla="*/ 412917 h 1065556"/>
                <a:gd name="connsiteX11" fmla="*/ 941379 w 7164181"/>
                <a:gd name="connsiteY11" fmla="*/ 302947 h 1065556"/>
                <a:gd name="connsiteX12" fmla="*/ 1216541 w 7164181"/>
                <a:gd name="connsiteY12" fmla="*/ 376246 h 1065556"/>
                <a:gd name="connsiteX13" fmla="*/ 2166497 w 7164181"/>
                <a:gd name="connsiteY13" fmla="*/ 533619 h 1065556"/>
                <a:gd name="connsiteX14" fmla="*/ 3242818 w 7164181"/>
                <a:gd name="connsiteY14" fmla="*/ 312319 h 1065556"/>
                <a:gd name="connsiteX15" fmla="*/ 4152667 w 7164181"/>
                <a:gd name="connsiteY15" fmla="*/ 215695 h 1065556"/>
                <a:gd name="connsiteX16" fmla="*/ 4895583 w 7164181"/>
                <a:gd name="connsiteY16" fmla="*/ 340621 h 1065556"/>
                <a:gd name="connsiteX17" fmla="*/ 5389385 w 7164181"/>
                <a:gd name="connsiteY17" fmla="*/ 1 h 1065556"/>
                <a:gd name="connsiteX18" fmla="*/ 5904557 w 7164181"/>
                <a:gd name="connsiteY18" fmla="*/ 570614 h 1065556"/>
                <a:gd name="connsiteX19" fmla="*/ 6407986 w 7164181"/>
                <a:gd name="connsiteY19" fmla="*/ 588982 h 1065556"/>
                <a:gd name="connsiteX20" fmla="*/ 6883574 w 7164181"/>
                <a:gd name="connsiteY20" fmla="*/ 549816 h 1065556"/>
                <a:gd name="connsiteX21" fmla="*/ 7053208 w 7164181"/>
                <a:gd name="connsiteY21" fmla="*/ 507839 h 1065556"/>
                <a:gd name="connsiteX22" fmla="*/ 7155517 w 7164181"/>
                <a:gd name="connsiteY22" fmla="*/ 583897 h 1065556"/>
                <a:gd name="connsiteX23" fmla="*/ 7118402 w 7164181"/>
                <a:gd name="connsiteY23" fmla="*/ 723866 h 1065556"/>
                <a:gd name="connsiteX0" fmla="*/ 7218118 w 7263897"/>
                <a:gd name="connsiteY0" fmla="*/ 723866 h 1065556"/>
                <a:gd name="connsiteX1" fmla="*/ 6900349 w 7263897"/>
                <a:gd name="connsiteY1" fmla="*/ 805097 h 1065556"/>
                <a:gd name="connsiteX2" fmla="*/ 6484592 w 7263897"/>
                <a:gd name="connsiteY2" fmla="*/ 850927 h 1065556"/>
                <a:gd name="connsiteX3" fmla="*/ 5956290 w 7263897"/>
                <a:gd name="connsiteY3" fmla="*/ 794367 h 1065556"/>
                <a:gd name="connsiteX4" fmla="*/ 5464731 w 7263897"/>
                <a:gd name="connsiteY4" fmla="*/ 1065383 h 1065556"/>
                <a:gd name="connsiteX5" fmla="*/ 4958845 w 7263897"/>
                <a:gd name="connsiteY5" fmla="*/ 568751 h 1065556"/>
                <a:gd name="connsiteX6" fmla="*/ 4296424 w 7263897"/>
                <a:gd name="connsiteY6" fmla="*/ 448816 h 1065556"/>
                <a:gd name="connsiteX7" fmla="*/ 3283354 w 7263897"/>
                <a:gd name="connsiteY7" fmla="*/ 561938 h 1065556"/>
                <a:gd name="connsiteX8" fmla="*/ 2206855 w 7263897"/>
                <a:gd name="connsiteY8" fmla="*/ 771102 h 1065556"/>
                <a:gd name="connsiteX9" fmla="*/ 1221366 w 7263897"/>
                <a:gd name="connsiteY9" fmla="*/ 602689 h 1065556"/>
                <a:gd name="connsiteX10" fmla="*/ 109221 w 7263897"/>
                <a:gd name="connsiteY10" fmla="*/ 412917 h 1065556"/>
                <a:gd name="connsiteX11" fmla="*/ 113756 w 7263897"/>
                <a:gd name="connsiteY11" fmla="*/ 208057 h 1065556"/>
                <a:gd name="connsiteX12" fmla="*/ 1316257 w 7263897"/>
                <a:gd name="connsiteY12" fmla="*/ 376246 h 1065556"/>
                <a:gd name="connsiteX13" fmla="*/ 2266213 w 7263897"/>
                <a:gd name="connsiteY13" fmla="*/ 533619 h 1065556"/>
                <a:gd name="connsiteX14" fmla="*/ 3342534 w 7263897"/>
                <a:gd name="connsiteY14" fmla="*/ 312319 h 1065556"/>
                <a:gd name="connsiteX15" fmla="*/ 4252383 w 7263897"/>
                <a:gd name="connsiteY15" fmla="*/ 215695 h 1065556"/>
                <a:gd name="connsiteX16" fmla="*/ 4995299 w 7263897"/>
                <a:gd name="connsiteY16" fmla="*/ 340621 h 1065556"/>
                <a:gd name="connsiteX17" fmla="*/ 5489101 w 7263897"/>
                <a:gd name="connsiteY17" fmla="*/ 1 h 1065556"/>
                <a:gd name="connsiteX18" fmla="*/ 6004273 w 7263897"/>
                <a:gd name="connsiteY18" fmla="*/ 570614 h 1065556"/>
                <a:gd name="connsiteX19" fmla="*/ 6507702 w 7263897"/>
                <a:gd name="connsiteY19" fmla="*/ 588982 h 1065556"/>
                <a:gd name="connsiteX20" fmla="*/ 6983290 w 7263897"/>
                <a:gd name="connsiteY20" fmla="*/ 549816 h 1065556"/>
                <a:gd name="connsiteX21" fmla="*/ 7152924 w 7263897"/>
                <a:gd name="connsiteY21" fmla="*/ 507839 h 1065556"/>
                <a:gd name="connsiteX22" fmla="*/ 7255233 w 7263897"/>
                <a:gd name="connsiteY22" fmla="*/ 583897 h 1065556"/>
                <a:gd name="connsiteX23" fmla="*/ 7218118 w 7263897"/>
                <a:gd name="connsiteY23" fmla="*/ 723866 h 1065556"/>
                <a:gd name="connsiteX0" fmla="*/ 7218118 w 7263897"/>
                <a:gd name="connsiteY0" fmla="*/ 723866 h 1065556"/>
                <a:gd name="connsiteX1" fmla="*/ 6900349 w 7263897"/>
                <a:gd name="connsiteY1" fmla="*/ 805097 h 1065556"/>
                <a:gd name="connsiteX2" fmla="*/ 6484592 w 7263897"/>
                <a:gd name="connsiteY2" fmla="*/ 850927 h 1065556"/>
                <a:gd name="connsiteX3" fmla="*/ 5956290 w 7263897"/>
                <a:gd name="connsiteY3" fmla="*/ 794367 h 1065556"/>
                <a:gd name="connsiteX4" fmla="*/ 5464731 w 7263897"/>
                <a:gd name="connsiteY4" fmla="*/ 1065383 h 1065556"/>
                <a:gd name="connsiteX5" fmla="*/ 4958845 w 7263897"/>
                <a:gd name="connsiteY5" fmla="*/ 568751 h 1065556"/>
                <a:gd name="connsiteX6" fmla="*/ 4296424 w 7263897"/>
                <a:gd name="connsiteY6" fmla="*/ 448816 h 1065556"/>
                <a:gd name="connsiteX7" fmla="*/ 3283354 w 7263897"/>
                <a:gd name="connsiteY7" fmla="*/ 561938 h 1065556"/>
                <a:gd name="connsiteX8" fmla="*/ 2206855 w 7263897"/>
                <a:gd name="connsiteY8" fmla="*/ 771102 h 1065556"/>
                <a:gd name="connsiteX9" fmla="*/ 1221366 w 7263897"/>
                <a:gd name="connsiteY9" fmla="*/ 602689 h 1065556"/>
                <a:gd name="connsiteX10" fmla="*/ 109221 w 7263897"/>
                <a:gd name="connsiteY10" fmla="*/ 412917 h 1065556"/>
                <a:gd name="connsiteX11" fmla="*/ 113756 w 7263897"/>
                <a:gd name="connsiteY11" fmla="*/ 208057 h 1065556"/>
                <a:gd name="connsiteX12" fmla="*/ 1316257 w 7263897"/>
                <a:gd name="connsiteY12" fmla="*/ 376246 h 1065556"/>
                <a:gd name="connsiteX13" fmla="*/ 2266213 w 7263897"/>
                <a:gd name="connsiteY13" fmla="*/ 533619 h 1065556"/>
                <a:gd name="connsiteX14" fmla="*/ 3342534 w 7263897"/>
                <a:gd name="connsiteY14" fmla="*/ 312319 h 1065556"/>
                <a:gd name="connsiteX15" fmla="*/ 4252383 w 7263897"/>
                <a:gd name="connsiteY15" fmla="*/ 215695 h 1065556"/>
                <a:gd name="connsiteX16" fmla="*/ 4995299 w 7263897"/>
                <a:gd name="connsiteY16" fmla="*/ 340621 h 1065556"/>
                <a:gd name="connsiteX17" fmla="*/ 5489101 w 7263897"/>
                <a:gd name="connsiteY17" fmla="*/ 1 h 1065556"/>
                <a:gd name="connsiteX18" fmla="*/ 6004273 w 7263897"/>
                <a:gd name="connsiteY18" fmla="*/ 570614 h 1065556"/>
                <a:gd name="connsiteX19" fmla="*/ 6507702 w 7263897"/>
                <a:gd name="connsiteY19" fmla="*/ 588982 h 1065556"/>
                <a:gd name="connsiteX20" fmla="*/ 6983290 w 7263897"/>
                <a:gd name="connsiteY20" fmla="*/ 549816 h 1065556"/>
                <a:gd name="connsiteX21" fmla="*/ 7152924 w 7263897"/>
                <a:gd name="connsiteY21" fmla="*/ 507839 h 1065556"/>
                <a:gd name="connsiteX22" fmla="*/ 7255233 w 7263897"/>
                <a:gd name="connsiteY22" fmla="*/ 583897 h 1065556"/>
                <a:gd name="connsiteX23" fmla="*/ 7218118 w 7263897"/>
                <a:gd name="connsiteY23" fmla="*/ 723866 h 1065556"/>
                <a:gd name="connsiteX0" fmla="*/ 7218118 w 7263897"/>
                <a:gd name="connsiteY0" fmla="*/ 723866 h 1065556"/>
                <a:gd name="connsiteX1" fmla="*/ 6900349 w 7263897"/>
                <a:gd name="connsiteY1" fmla="*/ 805097 h 1065556"/>
                <a:gd name="connsiteX2" fmla="*/ 6484592 w 7263897"/>
                <a:gd name="connsiteY2" fmla="*/ 850927 h 1065556"/>
                <a:gd name="connsiteX3" fmla="*/ 5956290 w 7263897"/>
                <a:gd name="connsiteY3" fmla="*/ 794367 h 1065556"/>
                <a:gd name="connsiteX4" fmla="*/ 5464731 w 7263897"/>
                <a:gd name="connsiteY4" fmla="*/ 1065383 h 1065556"/>
                <a:gd name="connsiteX5" fmla="*/ 4958845 w 7263897"/>
                <a:gd name="connsiteY5" fmla="*/ 568751 h 1065556"/>
                <a:gd name="connsiteX6" fmla="*/ 4296424 w 7263897"/>
                <a:gd name="connsiteY6" fmla="*/ 448816 h 1065556"/>
                <a:gd name="connsiteX7" fmla="*/ 3283354 w 7263897"/>
                <a:gd name="connsiteY7" fmla="*/ 561938 h 1065556"/>
                <a:gd name="connsiteX8" fmla="*/ 2206855 w 7263897"/>
                <a:gd name="connsiteY8" fmla="*/ 771102 h 1065556"/>
                <a:gd name="connsiteX9" fmla="*/ 1221366 w 7263897"/>
                <a:gd name="connsiteY9" fmla="*/ 602689 h 1065556"/>
                <a:gd name="connsiteX10" fmla="*/ 109221 w 7263897"/>
                <a:gd name="connsiteY10" fmla="*/ 412917 h 1065556"/>
                <a:gd name="connsiteX11" fmla="*/ 113756 w 7263897"/>
                <a:gd name="connsiteY11" fmla="*/ 208057 h 1065556"/>
                <a:gd name="connsiteX12" fmla="*/ 1316257 w 7263897"/>
                <a:gd name="connsiteY12" fmla="*/ 376246 h 1065556"/>
                <a:gd name="connsiteX13" fmla="*/ 2266213 w 7263897"/>
                <a:gd name="connsiteY13" fmla="*/ 533619 h 1065556"/>
                <a:gd name="connsiteX14" fmla="*/ 3342534 w 7263897"/>
                <a:gd name="connsiteY14" fmla="*/ 312319 h 1065556"/>
                <a:gd name="connsiteX15" fmla="*/ 4252383 w 7263897"/>
                <a:gd name="connsiteY15" fmla="*/ 215695 h 1065556"/>
                <a:gd name="connsiteX16" fmla="*/ 4995299 w 7263897"/>
                <a:gd name="connsiteY16" fmla="*/ 340621 h 1065556"/>
                <a:gd name="connsiteX17" fmla="*/ 5489101 w 7263897"/>
                <a:gd name="connsiteY17" fmla="*/ 1 h 1065556"/>
                <a:gd name="connsiteX18" fmla="*/ 6004273 w 7263897"/>
                <a:gd name="connsiteY18" fmla="*/ 570614 h 1065556"/>
                <a:gd name="connsiteX19" fmla="*/ 6507702 w 7263897"/>
                <a:gd name="connsiteY19" fmla="*/ 588982 h 1065556"/>
                <a:gd name="connsiteX20" fmla="*/ 6983290 w 7263897"/>
                <a:gd name="connsiteY20" fmla="*/ 549816 h 1065556"/>
                <a:gd name="connsiteX21" fmla="*/ 7152924 w 7263897"/>
                <a:gd name="connsiteY21" fmla="*/ 507839 h 1065556"/>
                <a:gd name="connsiteX22" fmla="*/ 7255233 w 7263897"/>
                <a:gd name="connsiteY22" fmla="*/ 583897 h 1065556"/>
                <a:gd name="connsiteX23" fmla="*/ 7218118 w 7263897"/>
                <a:gd name="connsiteY23" fmla="*/ 723866 h 1065556"/>
                <a:gd name="connsiteX0" fmla="*/ 7218118 w 7263897"/>
                <a:gd name="connsiteY0" fmla="*/ 723866 h 1065556"/>
                <a:gd name="connsiteX1" fmla="*/ 6900349 w 7263897"/>
                <a:gd name="connsiteY1" fmla="*/ 805097 h 1065556"/>
                <a:gd name="connsiteX2" fmla="*/ 6484592 w 7263897"/>
                <a:gd name="connsiteY2" fmla="*/ 850927 h 1065556"/>
                <a:gd name="connsiteX3" fmla="*/ 5956290 w 7263897"/>
                <a:gd name="connsiteY3" fmla="*/ 794367 h 1065556"/>
                <a:gd name="connsiteX4" fmla="*/ 5464731 w 7263897"/>
                <a:gd name="connsiteY4" fmla="*/ 1065383 h 1065556"/>
                <a:gd name="connsiteX5" fmla="*/ 4958845 w 7263897"/>
                <a:gd name="connsiteY5" fmla="*/ 568751 h 1065556"/>
                <a:gd name="connsiteX6" fmla="*/ 4296424 w 7263897"/>
                <a:gd name="connsiteY6" fmla="*/ 448816 h 1065556"/>
                <a:gd name="connsiteX7" fmla="*/ 3283354 w 7263897"/>
                <a:gd name="connsiteY7" fmla="*/ 561938 h 1065556"/>
                <a:gd name="connsiteX8" fmla="*/ 2206855 w 7263897"/>
                <a:gd name="connsiteY8" fmla="*/ 771102 h 1065556"/>
                <a:gd name="connsiteX9" fmla="*/ 1221366 w 7263897"/>
                <a:gd name="connsiteY9" fmla="*/ 602689 h 1065556"/>
                <a:gd name="connsiteX10" fmla="*/ 109221 w 7263897"/>
                <a:gd name="connsiteY10" fmla="*/ 412917 h 1065556"/>
                <a:gd name="connsiteX11" fmla="*/ 113756 w 7263897"/>
                <a:gd name="connsiteY11" fmla="*/ 208057 h 1065556"/>
                <a:gd name="connsiteX12" fmla="*/ 1316257 w 7263897"/>
                <a:gd name="connsiteY12" fmla="*/ 376246 h 1065556"/>
                <a:gd name="connsiteX13" fmla="*/ 2266213 w 7263897"/>
                <a:gd name="connsiteY13" fmla="*/ 533619 h 1065556"/>
                <a:gd name="connsiteX14" fmla="*/ 3342534 w 7263897"/>
                <a:gd name="connsiteY14" fmla="*/ 312319 h 1065556"/>
                <a:gd name="connsiteX15" fmla="*/ 4252383 w 7263897"/>
                <a:gd name="connsiteY15" fmla="*/ 215695 h 1065556"/>
                <a:gd name="connsiteX16" fmla="*/ 4995299 w 7263897"/>
                <a:gd name="connsiteY16" fmla="*/ 340621 h 1065556"/>
                <a:gd name="connsiteX17" fmla="*/ 5489101 w 7263897"/>
                <a:gd name="connsiteY17" fmla="*/ 1 h 1065556"/>
                <a:gd name="connsiteX18" fmla="*/ 6004273 w 7263897"/>
                <a:gd name="connsiteY18" fmla="*/ 570614 h 1065556"/>
                <a:gd name="connsiteX19" fmla="*/ 6507702 w 7263897"/>
                <a:gd name="connsiteY19" fmla="*/ 588982 h 1065556"/>
                <a:gd name="connsiteX20" fmla="*/ 6983290 w 7263897"/>
                <a:gd name="connsiteY20" fmla="*/ 549816 h 1065556"/>
                <a:gd name="connsiteX21" fmla="*/ 7152924 w 7263897"/>
                <a:gd name="connsiteY21" fmla="*/ 507839 h 1065556"/>
                <a:gd name="connsiteX22" fmla="*/ 7255233 w 7263897"/>
                <a:gd name="connsiteY22" fmla="*/ 583897 h 1065556"/>
                <a:gd name="connsiteX23" fmla="*/ 7218118 w 7263897"/>
                <a:gd name="connsiteY23" fmla="*/ 723866 h 1065556"/>
                <a:gd name="connsiteX0" fmla="*/ 7218118 w 7263897"/>
                <a:gd name="connsiteY0" fmla="*/ 723866 h 1065556"/>
                <a:gd name="connsiteX1" fmla="*/ 6900349 w 7263897"/>
                <a:gd name="connsiteY1" fmla="*/ 805097 h 1065556"/>
                <a:gd name="connsiteX2" fmla="*/ 6484592 w 7263897"/>
                <a:gd name="connsiteY2" fmla="*/ 850927 h 1065556"/>
                <a:gd name="connsiteX3" fmla="*/ 5956290 w 7263897"/>
                <a:gd name="connsiteY3" fmla="*/ 794367 h 1065556"/>
                <a:gd name="connsiteX4" fmla="*/ 5464731 w 7263897"/>
                <a:gd name="connsiteY4" fmla="*/ 1065383 h 1065556"/>
                <a:gd name="connsiteX5" fmla="*/ 4958845 w 7263897"/>
                <a:gd name="connsiteY5" fmla="*/ 568751 h 1065556"/>
                <a:gd name="connsiteX6" fmla="*/ 4296424 w 7263897"/>
                <a:gd name="connsiteY6" fmla="*/ 448816 h 1065556"/>
                <a:gd name="connsiteX7" fmla="*/ 3283354 w 7263897"/>
                <a:gd name="connsiteY7" fmla="*/ 561938 h 1065556"/>
                <a:gd name="connsiteX8" fmla="*/ 2206855 w 7263897"/>
                <a:gd name="connsiteY8" fmla="*/ 771102 h 1065556"/>
                <a:gd name="connsiteX9" fmla="*/ 1221366 w 7263897"/>
                <a:gd name="connsiteY9" fmla="*/ 602689 h 1065556"/>
                <a:gd name="connsiteX10" fmla="*/ 109221 w 7263897"/>
                <a:gd name="connsiteY10" fmla="*/ 412917 h 1065556"/>
                <a:gd name="connsiteX11" fmla="*/ 113756 w 7263897"/>
                <a:gd name="connsiteY11" fmla="*/ 208057 h 1065556"/>
                <a:gd name="connsiteX12" fmla="*/ 1316257 w 7263897"/>
                <a:gd name="connsiteY12" fmla="*/ 376246 h 1065556"/>
                <a:gd name="connsiteX13" fmla="*/ 2266213 w 7263897"/>
                <a:gd name="connsiteY13" fmla="*/ 533619 h 1065556"/>
                <a:gd name="connsiteX14" fmla="*/ 3342534 w 7263897"/>
                <a:gd name="connsiteY14" fmla="*/ 312319 h 1065556"/>
                <a:gd name="connsiteX15" fmla="*/ 4252383 w 7263897"/>
                <a:gd name="connsiteY15" fmla="*/ 215695 h 1065556"/>
                <a:gd name="connsiteX16" fmla="*/ 4995299 w 7263897"/>
                <a:gd name="connsiteY16" fmla="*/ 340621 h 1065556"/>
                <a:gd name="connsiteX17" fmla="*/ 5489101 w 7263897"/>
                <a:gd name="connsiteY17" fmla="*/ 1 h 1065556"/>
                <a:gd name="connsiteX18" fmla="*/ 6004273 w 7263897"/>
                <a:gd name="connsiteY18" fmla="*/ 570614 h 1065556"/>
                <a:gd name="connsiteX19" fmla="*/ 6507702 w 7263897"/>
                <a:gd name="connsiteY19" fmla="*/ 588982 h 1065556"/>
                <a:gd name="connsiteX20" fmla="*/ 6983290 w 7263897"/>
                <a:gd name="connsiteY20" fmla="*/ 549816 h 1065556"/>
                <a:gd name="connsiteX21" fmla="*/ 7152924 w 7263897"/>
                <a:gd name="connsiteY21" fmla="*/ 507839 h 1065556"/>
                <a:gd name="connsiteX22" fmla="*/ 7255233 w 7263897"/>
                <a:gd name="connsiteY22" fmla="*/ 583897 h 1065556"/>
                <a:gd name="connsiteX23" fmla="*/ 7218118 w 7263897"/>
                <a:gd name="connsiteY23" fmla="*/ 723866 h 1065556"/>
                <a:gd name="connsiteX0" fmla="*/ 7218118 w 7263897"/>
                <a:gd name="connsiteY0" fmla="*/ 723866 h 1065556"/>
                <a:gd name="connsiteX1" fmla="*/ 6900349 w 7263897"/>
                <a:gd name="connsiteY1" fmla="*/ 805097 h 1065556"/>
                <a:gd name="connsiteX2" fmla="*/ 6484592 w 7263897"/>
                <a:gd name="connsiteY2" fmla="*/ 850927 h 1065556"/>
                <a:gd name="connsiteX3" fmla="*/ 5956290 w 7263897"/>
                <a:gd name="connsiteY3" fmla="*/ 794367 h 1065556"/>
                <a:gd name="connsiteX4" fmla="*/ 5464731 w 7263897"/>
                <a:gd name="connsiteY4" fmla="*/ 1065383 h 1065556"/>
                <a:gd name="connsiteX5" fmla="*/ 4958845 w 7263897"/>
                <a:gd name="connsiteY5" fmla="*/ 568751 h 1065556"/>
                <a:gd name="connsiteX6" fmla="*/ 4296424 w 7263897"/>
                <a:gd name="connsiteY6" fmla="*/ 448816 h 1065556"/>
                <a:gd name="connsiteX7" fmla="*/ 3283354 w 7263897"/>
                <a:gd name="connsiteY7" fmla="*/ 561938 h 1065556"/>
                <a:gd name="connsiteX8" fmla="*/ 2206855 w 7263897"/>
                <a:gd name="connsiteY8" fmla="*/ 771102 h 1065556"/>
                <a:gd name="connsiteX9" fmla="*/ 1221366 w 7263897"/>
                <a:gd name="connsiteY9" fmla="*/ 602689 h 1065556"/>
                <a:gd name="connsiteX10" fmla="*/ 109221 w 7263897"/>
                <a:gd name="connsiteY10" fmla="*/ 412917 h 1065556"/>
                <a:gd name="connsiteX11" fmla="*/ 113756 w 7263897"/>
                <a:gd name="connsiteY11" fmla="*/ 208057 h 1065556"/>
                <a:gd name="connsiteX12" fmla="*/ 1316257 w 7263897"/>
                <a:gd name="connsiteY12" fmla="*/ 376246 h 1065556"/>
                <a:gd name="connsiteX13" fmla="*/ 2266213 w 7263897"/>
                <a:gd name="connsiteY13" fmla="*/ 533619 h 1065556"/>
                <a:gd name="connsiteX14" fmla="*/ 3342534 w 7263897"/>
                <a:gd name="connsiteY14" fmla="*/ 312319 h 1065556"/>
                <a:gd name="connsiteX15" fmla="*/ 4252383 w 7263897"/>
                <a:gd name="connsiteY15" fmla="*/ 215695 h 1065556"/>
                <a:gd name="connsiteX16" fmla="*/ 4995299 w 7263897"/>
                <a:gd name="connsiteY16" fmla="*/ 340621 h 1065556"/>
                <a:gd name="connsiteX17" fmla="*/ 5489101 w 7263897"/>
                <a:gd name="connsiteY17" fmla="*/ 1 h 1065556"/>
                <a:gd name="connsiteX18" fmla="*/ 6004273 w 7263897"/>
                <a:gd name="connsiteY18" fmla="*/ 570614 h 1065556"/>
                <a:gd name="connsiteX19" fmla="*/ 6507702 w 7263897"/>
                <a:gd name="connsiteY19" fmla="*/ 588982 h 1065556"/>
                <a:gd name="connsiteX20" fmla="*/ 6983290 w 7263897"/>
                <a:gd name="connsiteY20" fmla="*/ 549816 h 1065556"/>
                <a:gd name="connsiteX21" fmla="*/ 7152924 w 7263897"/>
                <a:gd name="connsiteY21" fmla="*/ 507839 h 1065556"/>
                <a:gd name="connsiteX22" fmla="*/ 7255233 w 7263897"/>
                <a:gd name="connsiteY22" fmla="*/ 583897 h 1065556"/>
                <a:gd name="connsiteX23" fmla="*/ 7218118 w 7263897"/>
                <a:gd name="connsiteY23" fmla="*/ 723866 h 1065556"/>
                <a:gd name="connsiteX0" fmla="*/ 7218118 w 7263897"/>
                <a:gd name="connsiteY0" fmla="*/ 723866 h 1065556"/>
                <a:gd name="connsiteX1" fmla="*/ 6900349 w 7263897"/>
                <a:gd name="connsiteY1" fmla="*/ 805097 h 1065556"/>
                <a:gd name="connsiteX2" fmla="*/ 6484592 w 7263897"/>
                <a:gd name="connsiteY2" fmla="*/ 850927 h 1065556"/>
                <a:gd name="connsiteX3" fmla="*/ 5956290 w 7263897"/>
                <a:gd name="connsiteY3" fmla="*/ 794367 h 1065556"/>
                <a:gd name="connsiteX4" fmla="*/ 5464731 w 7263897"/>
                <a:gd name="connsiteY4" fmla="*/ 1065383 h 1065556"/>
                <a:gd name="connsiteX5" fmla="*/ 4958845 w 7263897"/>
                <a:gd name="connsiteY5" fmla="*/ 568751 h 1065556"/>
                <a:gd name="connsiteX6" fmla="*/ 4296424 w 7263897"/>
                <a:gd name="connsiteY6" fmla="*/ 448816 h 1065556"/>
                <a:gd name="connsiteX7" fmla="*/ 3283354 w 7263897"/>
                <a:gd name="connsiteY7" fmla="*/ 561938 h 1065556"/>
                <a:gd name="connsiteX8" fmla="*/ 2206855 w 7263897"/>
                <a:gd name="connsiteY8" fmla="*/ 771102 h 1065556"/>
                <a:gd name="connsiteX9" fmla="*/ 1221366 w 7263897"/>
                <a:gd name="connsiteY9" fmla="*/ 602689 h 1065556"/>
                <a:gd name="connsiteX10" fmla="*/ 109221 w 7263897"/>
                <a:gd name="connsiteY10" fmla="*/ 412917 h 1065556"/>
                <a:gd name="connsiteX11" fmla="*/ 113756 w 7263897"/>
                <a:gd name="connsiteY11" fmla="*/ 208057 h 1065556"/>
                <a:gd name="connsiteX12" fmla="*/ 378135 w 7263897"/>
                <a:gd name="connsiteY12" fmla="*/ 227440 h 1065556"/>
                <a:gd name="connsiteX13" fmla="*/ 1316257 w 7263897"/>
                <a:gd name="connsiteY13" fmla="*/ 376246 h 1065556"/>
                <a:gd name="connsiteX14" fmla="*/ 2266213 w 7263897"/>
                <a:gd name="connsiteY14" fmla="*/ 533619 h 1065556"/>
                <a:gd name="connsiteX15" fmla="*/ 3342534 w 7263897"/>
                <a:gd name="connsiteY15" fmla="*/ 312319 h 1065556"/>
                <a:gd name="connsiteX16" fmla="*/ 4252383 w 7263897"/>
                <a:gd name="connsiteY16" fmla="*/ 215695 h 1065556"/>
                <a:gd name="connsiteX17" fmla="*/ 4995299 w 7263897"/>
                <a:gd name="connsiteY17" fmla="*/ 340621 h 1065556"/>
                <a:gd name="connsiteX18" fmla="*/ 5489101 w 7263897"/>
                <a:gd name="connsiteY18" fmla="*/ 1 h 1065556"/>
                <a:gd name="connsiteX19" fmla="*/ 6004273 w 7263897"/>
                <a:gd name="connsiteY19" fmla="*/ 570614 h 1065556"/>
                <a:gd name="connsiteX20" fmla="*/ 6507702 w 7263897"/>
                <a:gd name="connsiteY20" fmla="*/ 588982 h 1065556"/>
                <a:gd name="connsiteX21" fmla="*/ 6983290 w 7263897"/>
                <a:gd name="connsiteY21" fmla="*/ 549816 h 1065556"/>
                <a:gd name="connsiteX22" fmla="*/ 7152924 w 7263897"/>
                <a:gd name="connsiteY22" fmla="*/ 507839 h 1065556"/>
                <a:gd name="connsiteX23" fmla="*/ 7255233 w 7263897"/>
                <a:gd name="connsiteY23" fmla="*/ 583897 h 1065556"/>
                <a:gd name="connsiteX24" fmla="*/ 7218118 w 7263897"/>
                <a:gd name="connsiteY24" fmla="*/ 723866 h 1065556"/>
                <a:gd name="connsiteX0" fmla="*/ 7218118 w 7263897"/>
                <a:gd name="connsiteY0" fmla="*/ 723866 h 1065556"/>
                <a:gd name="connsiteX1" fmla="*/ 6900349 w 7263897"/>
                <a:gd name="connsiteY1" fmla="*/ 805097 h 1065556"/>
                <a:gd name="connsiteX2" fmla="*/ 6484592 w 7263897"/>
                <a:gd name="connsiteY2" fmla="*/ 850927 h 1065556"/>
                <a:gd name="connsiteX3" fmla="*/ 5956290 w 7263897"/>
                <a:gd name="connsiteY3" fmla="*/ 794367 h 1065556"/>
                <a:gd name="connsiteX4" fmla="*/ 5464731 w 7263897"/>
                <a:gd name="connsiteY4" fmla="*/ 1065383 h 1065556"/>
                <a:gd name="connsiteX5" fmla="*/ 4958845 w 7263897"/>
                <a:gd name="connsiteY5" fmla="*/ 568751 h 1065556"/>
                <a:gd name="connsiteX6" fmla="*/ 4296424 w 7263897"/>
                <a:gd name="connsiteY6" fmla="*/ 448816 h 1065556"/>
                <a:gd name="connsiteX7" fmla="*/ 3283354 w 7263897"/>
                <a:gd name="connsiteY7" fmla="*/ 561938 h 1065556"/>
                <a:gd name="connsiteX8" fmla="*/ 2206855 w 7263897"/>
                <a:gd name="connsiteY8" fmla="*/ 771102 h 1065556"/>
                <a:gd name="connsiteX9" fmla="*/ 1221366 w 7263897"/>
                <a:gd name="connsiteY9" fmla="*/ 602689 h 1065556"/>
                <a:gd name="connsiteX10" fmla="*/ 109221 w 7263897"/>
                <a:gd name="connsiteY10" fmla="*/ 412917 h 1065556"/>
                <a:gd name="connsiteX11" fmla="*/ 113756 w 7263897"/>
                <a:gd name="connsiteY11" fmla="*/ 208057 h 1065556"/>
                <a:gd name="connsiteX12" fmla="*/ 378135 w 7263897"/>
                <a:gd name="connsiteY12" fmla="*/ 227440 h 1065556"/>
                <a:gd name="connsiteX13" fmla="*/ 1316257 w 7263897"/>
                <a:gd name="connsiteY13" fmla="*/ 376246 h 1065556"/>
                <a:gd name="connsiteX14" fmla="*/ 2266213 w 7263897"/>
                <a:gd name="connsiteY14" fmla="*/ 533619 h 1065556"/>
                <a:gd name="connsiteX15" fmla="*/ 3342534 w 7263897"/>
                <a:gd name="connsiteY15" fmla="*/ 312319 h 1065556"/>
                <a:gd name="connsiteX16" fmla="*/ 4252383 w 7263897"/>
                <a:gd name="connsiteY16" fmla="*/ 215695 h 1065556"/>
                <a:gd name="connsiteX17" fmla="*/ 4995299 w 7263897"/>
                <a:gd name="connsiteY17" fmla="*/ 340621 h 1065556"/>
                <a:gd name="connsiteX18" fmla="*/ 5489101 w 7263897"/>
                <a:gd name="connsiteY18" fmla="*/ 1 h 1065556"/>
                <a:gd name="connsiteX19" fmla="*/ 6004273 w 7263897"/>
                <a:gd name="connsiteY19" fmla="*/ 570614 h 1065556"/>
                <a:gd name="connsiteX20" fmla="*/ 6507702 w 7263897"/>
                <a:gd name="connsiteY20" fmla="*/ 588982 h 1065556"/>
                <a:gd name="connsiteX21" fmla="*/ 6983290 w 7263897"/>
                <a:gd name="connsiteY21" fmla="*/ 549816 h 1065556"/>
                <a:gd name="connsiteX22" fmla="*/ 7152924 w 7263897"/>
                <a:gd name="connsiteY22" fmla="*/ 507839 h 1065556"/>
                <a:gd name="connsiteX23" fmla="*/ 7255233 w 7263897"/>
                <a:gd name="connsiteY23" fmla="*/ 583897 h 1065556"/>
                <a:gd name="connsiteX24" fmla="*/ 7218118 w 7263897"/>
                <a:gd name="connsiteY24" fmla="*/ 723866 h 1065556"/>
                <a:gd name="connsiteX0" fmla="*/ 7218118 w 7263897"/>
                <a:gd name="connsiteY0" fmla="*/ 723866 h 1065556"/>
                <a:gd name="connsiteX1" fmla="*/ 6900349 w 7263897"/>
                <a:gd name="connsiteY1" fmla="*/ 805097 h 1065556"/>
                <a:gd name="connsiteX2" fmla="*/ 6484592 w 7263897"/>
                <a:gd name="connsiteY2" fmla="*/ 850927 h 1065556"/>
                <a:gd name="connsiteX3" fmla="*/ 5956290 w 7263897"/>
                <a:gd name="connsiteY3" fmla="*/ 794367 h 1065556"/>
                <a:gd name="connsiteX4" fmla="*/ 5464731 w 7263897"/>
                <a:gd name="connsiteY4" fmla="*/ 1065383 h 1065556"/>
                <a:gd name="connsiteX5" fmla="*/ 4958845 w 7263897"/>
                <a:gd name="connsiteY5" fmla="*/ 568751 h 1065556"/>
                <a:gd name="connsiteX6" fmla="*/ 4296424 w 7263897"/>
                <a:gd name="connsiteY6" fmla="*/ 448816 h 1065556"/>
                <a:gd name="connsiteX7" fmla="*/ 3283354 w 7263897"/>
                <a:gd name="connsiteY7" fmla="*/ 561938 h 1065556"/>
                <a:gd name="connsiteX8" fmla="*/ 2206855 w 7263897"/>
                <a:gd name="connsiteY8" fmla="*/ 771102 h 1065556"/>
                <a:gd name="connsiteX9" fmla="*/ 1221366 w 7263897"/>
                <a:gd name="connsiteY9" fmla="*/ 602689 h 1065556"/>
                <a:gd name="connsiteX10" fmla="*/ 369509 w 7263897"/>
                <a:gd name="connsiteY10" fmla="*/ 477606 h 1065556"/>
                <a:gd name="connsiteX11" fmla="*/ 109221 w 7263897"/>
                <a:gd name="connsiteY11" fmla="*/ 412917 h 1065556"/>
                <a:gd name="connsiteX12" fmla="*/ 113756 w 7263897"/>
                <a:gd name="connsiteY12" fmla="*/ 208057 h 1065556"/>
                <a:gd name="connsiteX13" fmla="*/ 378135 w 7263897"/>
                <a:gd name="connsiteY13" fmla="*/ 227440 h 1065556"/>
                <a:gd name="connsiteX14" fmla="*/ 1316257 w 7263897"/>
                <a:gd name="connsiteY14" fmla="*/ 376246 h 1065556"/>
                <a:gd name="connsiteX15" fmla="*/ 2266213 w 7263897"/>
                <a:gd name="connsiteY15" fmla="*/ 533619 h 1065556"/>
                <a:gd name="connsiteX16" fmla="*/ 3342534 w 7263897"/>
                <a:gd name="connsiteY16" fmla="*/ 312319 h 1065556"/>
                <a:gd name="connsiteX17" fmla="*/ 4252383 w 7263897"/>
                <a:gd name="connsiteY17" fmla="*/ 215695 h 1065556"/>
                <a:gd name="connsiteX18" fmla="*/ 4995299 w 7263897"/>
                <a:gd name="connsiteY18" fmla="*/ 340621 h 1065556"/>
                <a:gd name="connsiteX19" fmla="*/ 5489101 w 7263897"/>
                <a:gd name="connsiteY19" fmla="*/ 1 h 1065556"/>
                <a:gd name="connsiteX20" fmla="*/ 6004273 w 7263897"/>
                <a:gd name="connsiteY20" fmla="*/ 570614 h 1065556"/>
                <a:gd name="connsiteX21" fmla="*/ 6507702 w 7263897"/>
                <a:gd name="connsiteY21" fmla="*/ 588982 h 1065556"/>
                <a:gd name="connsiteX22" fmla="*/ 6983290 w 7263897"/>
                <a:gd name="connsiteY22" fmla="*/ 549816 h 1065556"/>
                <a:gd name="connsiteX23" fmla="*/ 7152924 w 7263897"/>
                <a:gd name="connsiteY23" fmla="*/ 507839 h 1065556"/>
                <a:gd name="connsiteX24" fmla="*/ 7255233 w 7263897"/>
                <a:gd name="connsiteY24" fmla="*/ 583897 h 1065556"/>
                <a:gd name="connsiteX25" fmla="*/ 7218118 w 7263897"/>
                <a:gd name="connsiteY25" fmla="*/ 723866 h 1065556"/>
                <a:gd name="connsiteX0" fmla="*/ 7218118 w 7263897"/>
                <a:gd name="connsiteY0" fmla="*/ 723866 h 1065556"/>
                <a:gd name="connsiteX1" fmla="*/ 6900349 w 7263897"/>
                <a:gd name="connsiteY1" fmla="*/ 805097 h 1065556"/>
                <a:gd name="connsiteX2" fmla="*/ 6484592 w 7263897"/>
                <a:gd name="connsiteY2" fmla="*/ 850927 h 1065556"/>
                <a:gd name="connsiteX3" fmla="*/ 5956290 w 7263897"/>
                <a:gd name="connsiteY3" fmla="*/ 794367 h 1065556"/>
                <a:gd name="connsiteX4" fmla="*/ 5464731 w 7263897"/>
                <a:gd name="connsiteY4" fmla="*/ 1065383 h 1065556"/>
                <a:gd name="connsiteX5" fmla="*/ 4958845 w 7263897"/>
                <a:gd name="connsiteY5" fmla="*/ 568751 h 1065556"/>
                <a:gd name="connsiteX6" fmla="*/ 4296424 w 7263897"/>
                <a:gd name="connsiteY6" fmla="*/ 448816 h 1065556"/>
                <a:gd name="connsiteX7" fmla="*/ 3283354 w 7263897"/>
                <a:gd name="connsiteY7" fmla="*/ 561938 h 1065556"/>
                <a:gd name="connsiteX8" fmla="*/ 2206855 w 7263897"/>
                <a:gd name="connsiteY8" fmla="*/ 771102 h 1065556"/>
                <a:gd name="connsiteX9" fmla="*/ 1221366 w 7263897"/>
                <a:gd name="connsiteY9" fmla="*/ 602689 h 1065556"/>
                <a:gd name="connsiteX10" fmla="*/ 369509 w 7263897"/>
                <a:gd name="connsiteY10" fmla="*/ 477606 h 1065556"/>
                <a:gd name="connsiteX11" fmla="*/ 109221 w 7263897"/>
                <a:gd name="connsiteY11" fmla="*/ 412917 h 1065556"/>
                <a:gd name="connsiteX12" fmla="*/ 113756 w 7263897"/>
                <a:gd name="connsiteY12" fmla="*/ 208057 h 1065556"/>
                <a:gd name="connsiteX13" fmla="*/ 378135 w 7263897"/>
                <a:gd name="connsiteY13" fmla="*/ 227440 h 1065556"/>
                <a:gd name="connsiteX14" fmla="*/ 1316257 w 7263897"/>
                <a:gd name="connsiteY14" fmla="*/ 376246 h 1065556"/>
                <a:gd name="connsiteX15" fmla="*/ 2266213 w 7263897"/>
                <a:gd name="connsiteY15" fmla="*/ 533619 h 1065556"/>
                <a:gd name="connsiteX16" fmla="*/ 3342534 w 7263897"/>
                <a:gd name="connsiteY16" fmla="*/ 312319 h 1065556"/>
                <a:gd name="connsiteX17" fmla="*/ 4252383 w 7263897"/>
                <a:gd name="connsiteY17" fmla="*/ 215695 h 1065556"/>
                <a:gd name="connsiteX18" fmla="*/ 4995299 w 7263897"/>
                <a:gd name="connsiteY18" fmla="*/ 340621 h 1065556"/>
                <a:gd name="connsiteX19" fmla="*/ 5489101 w 7263897"/>
                <a:gd name="connsiteY19" fmla="*/ 1 h 1065556"/>
                <a:gd name="connsiteX20" fmla="*/ 6004273 w 7263897"/>
                <a:gd name="connsiteY20" fmla="*/ 570614 h 1065556"/>
                <a:gd name="connsiteX21" fmla="*/ 6507702 w 7263897"/>
                <a:gd name="connsiteY21" fmla="*/ 588982 h 1065556"/>
                <a:gd name="connsiteX22" fmla="*/ 6983290 w 7263897"/>
                <a:gd name="connsiteY22" fmla="*/ 549816 h 1065556"/>
                <a:gd name="connsiteX23" fmla="*/ 7152924 w 7263897"/>
                <a:gd name="connsiteY23" fmla="*/ 507839 h 1065556"/>
                <a:gd name="connsiteX24" fmla="*/ 7255233 w 7263897"/>
                <a:gd name="connsiteY24" fmla="*/ 583897 h 1065556"/>
                <a:gd name="connsiteX25" fmla="*/ 7218118 w 7263897"/>
                <a:gd name="connsiteY25" fmla="*/ 723866 h 1065556"/>
                <a:gd name="connsiteX0" fmla="*/ 7218118 w 7263897"/>
                <a:gd name="connsiteY0" fmla="*/ 723866 h 1065556"/>
                <a:gd name="connsiteX1" fmla="*/ 6900349 w 7263897"/>
                <a:gd name="connsiteY1" fmla="*/ 805097 h 1065556"/>
                <a:gd name="connsiteX2" fmla="*/ 6484592 w 7263897"/>
                <a:gd name="connsiteY2" fmla="*/ 850927 h 1065556"/>
                <a:gd name="connsiteX3" fmla="*/ 5956290 w 7263897"/>
                <a:gd name="connsiteY3" fmla="*/ 794367 h 1065556"/>
                <a:gd name="connsiteX4" fmla="*/ 5464731 w 7263897"/>
                <a:gd name="connsiteY4" fmla="*/ 1065383 h 1065556"/>
                <a:gd name="connsiteX5" fmla="*/ 4958845 w 7263897"/>
                <a:gd name="connsiteY5" fmla="*/ 568751 h 1065556"/>
                <a:gd name="connsiteX6" fmla="*/ 4296424 w 7263897"/>
                <a:gd name="connsiteY6" fmla="*/ 448816 h 1065556"/>
                <a:gd name="connsiteX7" fmla="*/ 3283354 w 7263897"/>
                <a:gd name="connsiteY7" fmla="*/ 561938 h 1065556"/>
                <a:gd name="connsiteX8" fmla="*/ 2206855 w 7263897"/>
                <a:gd name="connsiteY8" fmla="*/ 771102 h 1065556"/>
                <a:gd name="connsiteX9" fmla="*/ 1221366 w 7263897"/>
                <a:gd name="connsiteY9" fmla="*/ 602689 h 1065556"/>
                <a:gd name="connsiteX10" fmla="*/ 401858 w 7263897"/>
                <a:gd name="connsiteY10" fmla="*/ 434473 h 1065556"/>
                <a:gd name="connsiteX11" fmla="*/ 109221 w 7263897"/>
                <a:gd name="connsiteY11" fmla="*/ 412917 h 1065556"/>
                <a:gd name="connsiteX12" fmla="*/ 113756 w 7263897"/>
                <a:gd name="connsiteY12" fmla="*/ 208057 h 1065556"/>
                <a:gd name="connsiteX13" fmla="*/ 378135 w 7263897"/>
                <a:gd name="connsiteY13" fmla="*/ 227440 h 1065556"/>
                <a:gd name="connsiteX14" fmla="*/ 1316257 w 7263897"/>
                <a:gd name="connsiteY14" fmla="*/ 376246 h 1065556"/>
                <a:gd name="connsiteX15" fmla="*/ 2266213 w 7263897"/>
                <a:gd name="connsiteY15" fmla="*/ 533619 h 1065556"/>
                <a:gd name="connsiteX16" fmla="*/ 3342534 w 7263897"/>
                <a:gd name="connsiteY16" fmla="*/ 312319 h 1065556"/>
                <a:gd name="connsiteX17" fmla="*/ 4252383 w 7263897"/>
                <a:gd name="connsiteY17" fmla="*/ 215695 h 1065556"/>
                <a:gd name="connsiteX18" fmla="*/ 4995299 w 7263897"/>
                <a:gd name="connsiteY18" fmla="*/ 340621 h 1065556"/>
                <a:gd name="connsiteX19" fmla="*/ 5489101 w 7263897"/>
                <a:gd name="connsiteY19" fmla="*/ 1 h 1065556"/>
                <a:gd name="connsiteX20" fmla="*/ 6004273 w 7263897"/>
                <a:gd name="connsiteY20" fmla="*/ 570614 h 1065556"/>
                <a:gd name="connsiteX21" fmla="*/ 6507702 w 7263897"/>
                <a:gd name="connsiteY21" fmla="*/ 588982 h 1065556"/>
                <a:gd name="connsiteX22" fmla="*/ 6983290 w 7263897"/>
                <a:gd name="connsiteY22" fmla="*/ 549816 h 1065556"/>
                <a:gd name="connsiteX23" fmla="*/ 7152924 w 7263897"/>
                <a:gd name="connsiteY23" fmla="*/ 507839 h 1065556"/>
                <a:gd name="connsiteX24" fmla="*/ 7255233 w 7263897"/>
                <a:gd name="connsiteY24" fmla="*/ 583897 h 1065556"/>
                <a:gd name="connsiteX25" fmla="*/ 7218118 w 7263897"/>
                <a:gd name="connsiteY25" fmla="*/ 723866 h 1065556"/>
                <a:gd name="connsiteX0" fmla="*/ 7218118 w 7263897"/>
                <a:gd name="connsiteY0" fmla="*/ 723866 h 1065556"/>
                <a:gd name="connsiteX1" fmla="*/ 6900349 w 7263897"/>
                <a:gd name="connsiteY1" fmla="*/ 805097 h 1065556"/>
                <a:gd name="connsiteX2" fmla="*/ 6484592 w 7263897"/>
                <a:gd name="connsiteY2" fmla="*/ 850927 h 1065556"/>
                <a:gd name="connsiteX3" fmla="*/ 5956290 w 7263897"/>
                <a:gd name="connsiteY3" fmla="*/ 794367 h 1065556"/>
                <a:gd name="connsiteX4" fmla="*/ 5464731 w 7263897"/>
                <a:gd name="connsiteY4" fmla="*/ 1065383 h 1065556"/>
                <a:gd name="connsiteX5" fmla="*/ 4958845 w 7263897"/>
                <a:gd name="connsiteY5" fmla="*/ 568751 h 1065556"/>
                <a:gd name="connsiteX6" fmla="*/ 4296424 w 7263897"/>
                <a:gd name="connsiteY6" fmla="*/ 448816 h 1065556"/>
                <a:gd name="connsiteX7" fmla="*/ 3283354 w 7263897"/>
                <a:gd name="connsiteY7" fmla="*/ 561938 h 1065556"/>
                <a:gd name="connsiteX8" fmla="*/ 2206855 w 7263897"/>
                <a:gd name="connsiteY8" fmla="*/ 771102 h 1065556"/>
                <a:gd name="connsiteX9" fmla="*/ 1221366 w 7263897"/>
                <a:gd name="connsiteY9" fmla="*/ 602689 h 1065556"/>
                <a:gd name="connsiteX10" fmla="*/ 401858 w 7263897"/>
                <a:gd name="connsiteY10" fmla="*/ 434473 h 1065556"/>
                <a:gd name="connsiteX11" fmla="*/ 109221 w 7263897"/>
                <a:gd name="connsiteY11" fmla="*/ 412917 h 1065556"/>
                <a:gd name="connsiteX12" fmla="*/ 113756 w 7263897"/>
                <a:gd name="connsiteY12" fmla="*/ 208057 h 1065556"/>
                <a:gd name="connsiteX13" fmla="*/ 378135 w 7263897"/>
                <a:gd name="connsiteY13" fmla="*/ 227440 h 1065556"/>
                <a:gd name="connsiteX14" fmla="*/ 1316257 w 7263897"/>
                <a:gd name="connsiteY14" fmla="*/ 376246 h 1065556"/>
                <a:gd name="connsiteX15" fmla="*/ 2266213 w 7263897"/>
                <a:gd name="connsiteY15" fmla="*/ 533619 h 1065556"/>
                <a:gd name="connsiteX16" fmla="*/ 3342534 w 7263897"/>
                <a:gd name="connsiteY16" fmla="*/ 312319 h 1065556"/>
                <a:gd name="connsiteX17" fmla="*/ 4252383 w 7263897"/>
                <a:gd name="connsiteY17" fmla="*/ 215695 h 1065556"/>
                <a:gd name="connsiteX18" fmla="*/ 4995299 w 7263897"/>
                <a:gd name="connsiteY18" fmla="*/ 340621 h 1065556"/>
                <a:gd name="connsiteX19" fmla="*/ 5489101 w 7263897"/>
                <a:gd name="connsiteY19" fmla="*/ 1 h 1065556"/>
                <a:gd name="connsiteX20" fmla="*/ 6004273 w 7263897"/>
                <a:gd name="connsiteY20" fmla="*/ 570614 h 1065556"/>
                <a:gd name="connsiteX21" fmla="*/ 6507702 w 7263897"/>
                <a:gd name="connsiteY21" fmla="*/ 588982 h 1065556"/>
                <a:gd name="connsiteX22" fmla="*/ 6983290 w 7263897"/>
                <a:gd name="connsiteY22" fmla="*/ 549816 h 1065556"/>
                <a:gd name="connsiteX23" fmla="*/ 7152924 w 7263897"/>
                <a:gd name="connsiteY23" fmla="*/ 507839 h 1065556"/>
                <a:gd name="connsiteX24" fmla="*/ 7255233 w 7263897"/>
                <a:gd name="connsiteY24" fmla="*/ 583897 h 1065556"/>
                <a:gd name="connsiteX25" fmla="*/ 7218118 w 7263897"/>
                <a:gd name="connsiteY25" fmla="*/ 723866 h 1065556"/>
                <a:gd name="connsiteX0" fmla="*/ 7218118 w 7263897"/>
                <a:gd name="connsiteY0" fmla="*/ 723866 h 1065556"/>
                <a:gd name="connsiteX1" fmla="*/ 6900349 w 7263897"/>
                <a:gd name="connsiteY1" fmla="*/ 805097 h 1065556"/>
                <a:gd name="connsiteX2" fmla="*/ 6484592 w 7263897"/>
                <a:gd name="connsiteY2" fmla="*/ 850927 h 1065556"/>
                <a:gd name="connsiteX3" fmla="*/ 5956290 w 7263897"/>
                <a:gd name="connsiteY3" fmla="*/ 794367 h 1065556"/>
                <a:gd name="connsiteX4" fmla="*/ 5464731 w 7263897"/>
                <a:gd name="connsiteY4" fmla="*/ 1065383 h 1065556"/>
                <a:gd name="connsiteX5" fmla="*/ 4958845 w 7263897"/>
                <a:gd name="connsiteY5" fmla="*/ 568751 h 1065556"/>
                <a:gd name="connsiteX6" fmla="*/ 4296424 w 7263897"/>
                <a:gd name="connsiteY6" fmla="*/ 448816 h 1065556"/>
                <a:gd name="connsiteX7" fmla="*/ 3283354 w 7263897"/>
                <a:gd name="connsiteY7" fmla="*/ 561938 h 1065556"/>
                <a:gd name="connsiteX8" fmla="*/ 2206855 w 7263897"/>
                <a:gd name="connsiteY8" fmla="*/ 771102 h 1065556"/>
                <a:gd name="connsiteX9" fmla="*/ 1221366 w 7263897"/>
                <a:gd name="connsiteY9" fmla="*/ 602689 h 1065556"/>
                <a:gd name="connsiteX10" fmla="*/ 401858 w 7263897"/>
                <a:gd name="connsiteY10" fmla="*/ 434473 h 1065556"/>
                <a:gd name="connsiteX11" fmla="*/ 109221 w 7263897"/>
                <a:gd name="connsiteY11" fmla="*/ 412917 h 1065556"/>
                <a:gd name="connsiteX12" fmla="*/ 113756 w 7263897"/>
                <a:gd name="connsiteY12" fmla="*/ 208057 h 1065556"/>
                <a:gd name="connsiteX13" fmla="*/ 505374 w 7263897"/>
                <a:gd name="connsiteY13" fmla="*/ 197247 h 1065556"/>
                <a:gd name="connsiteX14" fmla="*/ 1316257 w 7263897"/>
                <a:gd name="connsiteY14" fmla="*/ 376246 h 1065556"/>
                <a:gd name="connsiteX15" fmla="*/ 2266213 w 7263897"/>
                <a:gd name="connsiteY15" fmla="*/ 533619 h 1065556"/>
                <a:gd name="connsiteX16" fmla="*/ 3342534 w 7263897"/>
                <a:gd name="connsiteY16" fmla="*/ 312319 h 1065556"/>
                <a:gd name="connsiteX17" fmla="*/ 4252383 w 7263897"/>
                <a:gd name="connsiteY17" fmla="*/ 215695 h 1065556"/>
                <a:gd name="connsiteX18" fmla="*/ 4995299 w 7263897"/>
                <a:gd name="connsiteY18" fmla="*/ 340621 h 1065556"/>
                <a:gd name="connsiteX19" fmla="*/ 5489101 w 7263897"/>
                <a:gd name="connsiteY19" fmla="*/ 1 h 1065556"/>
                <a:gd name="connsiteX20" fmla="*/ 6004273 w 7263897"/>
                <a:gd name="connsiteY20" fmla="*/ 570614 h 1065556"/>
                <a:gd name="connsiteX21" fmla="*/ 6507702 w 7263897"/>
                <a:gd name="connsiteY21" fmla="*/ 588982 h 1065556"/>
                <a:gd name="connsiteX22" fmla="*/ 6983290 w 7263897"/>
                <a:gd name="connsiteY22" fmla="*/ 549816 h 1065556"/>
                <a:gd name="connsiteX23" fmla="*/ 7152924 w 7263897"/>
                <a:gd name="connsiteY23" fmla="*/ 507839 h 1065556"/>
                <a:gd name="connsiteX24" fmla="*/ 7255233 w 7263897"/>
                <a:gd name="connsiteY24" fmla="*/ 583897 h 1065556"/>
                <a:gd name="connsiteX25" fmla="*/ 7218118 w 7263897"/>
                <a:gd name="connsiteY25" fmla="*/ 723866 h 1065556"/>
                <a:gd name="connsiteX0" fmla="*/ 7218118 w 7263897"/>
                <a:gd name="connsiteY0" fmla="*/ 723866 h 1065556"/>
                <a:gd name="connsiteX1" fmla="*/ 6900349 w 7263897"/>
                <a:gd name="connsiteY1" fmla="*/ 805097 h 1065556"/>
                <a:gd name="connsiteX2" fmla="*/ 6484592 w 7263897"/>
                <a:gd name="connsiteY2" fmla="*/ 850927 h 1065556"/>
                <a:gd name="connsiteX3" fmla="*/ 5956290 w 7263897"/>
                <a:gd name="connsiteY3" fmla="*/ 794367 h 1065556"/>
                <a:gd name="connsiteX4" fmla="*/ 5464731 w 7263897"/>
                <a:gd name="connsiteY4" fmla="*/ 1065383 h 1065556"/>
                <a:gd name="connsiteX5" fmla="*/ 4958845 w 7263897"/>
                <a:gd name="connsiteY5" fmla="*/ 568751 h 1065556"/>
                <a:gd name="connsiteX6" fmla="*/ 4296424 w 7263897"/>
                <a:gd name="connsiteY6" fmla="*/ 448816 h 1065556"/>
                <a:gd name="connsiteX7" fmla="*/ 3283354 w 7263897"/>
                <a:gd name="connsiteY7" fmla="*/ 561938 h 1065556"/>
                <a:gd name="connsiteX8" fmla="*/ 2206855 w 7263897"/>
                <a:gd name="connsiteY8" fmla="*/ 771102 h 1065556"/>
                <a:gd name="connsiteX9" fmla="*/ 1221366 w 7263897"/>
                <a:gd name="connsiteY9" fmla="*/ 602689 h 1065556"/>
                <a:gd name="connsiteX10" fmla="*/ 401858 w 7263897"/>
                <a:gd name="connsiteY10" fmla="*/ 434473 h 1065556"/>
                <a:gd name="connsiteX11" fmla="*/ 109221 w 7263897"/>
                <a:gd name="connsiteY11" fmla="*/ 412917 h 1065556"/>
                <a:gd name="connsiteX12" fmla="*/ 113756 w 7263897"/>
                <a:gd name="connsiteY12" fmla="*/ 208057 h 1065556"/>
                <a:gd name="connsiteX13" fmla="*/ 505374 w 7263897"/>
                <a:gd name="connsiteY13" fmla="*/ 197247 h 1065556"/>
                <a:gd name="connsiteX14" fmla="*/ 1316257 w 7263897"/>
                <a:gd name="connsiteY14" fmla="*/ 376246 h 1065556"/>
                <a:gd name="connsiteX15" fmla="*/ 2266213 w 7263897"/>
                <a:gd name="connsiteY15" fmla="*/ 533619 h 1065556"/>
                <a:gd name="connsiteX16" fmla="*/ 3342534 w 7263897"/>
                <a:gd name="connsiteY16" fmla="*/ 312319 h 1065556"/>
                <a:gd name="connsiteX17" fmla="*/ 4252383 w 7263897"/>
                <a:gd name="connsiteY17" fmla="*/ 215695 h 1065556"/>
                <a:gd name="connsiteX18" fmla="*/ 4995299 w 7263897"/>
                <a:gd name="connsiteY18" fmla="*/ 340621 h 1065556"/>
                <a:gd name="connsiteX19" fmla="*/ 5489101 w 7263897"/>
                <a:gd name="connsiteY19" fmla="*/ 1 h 1065556"/>
                <a:gd name="connsiteX20" fmla="*/ 6004273 w 7263897"/>
                <a:gd name="connsiteY20" fmla="*/ 570614 h 1065556"/>
                <a:gd name="connsiteX21" fmla="*/ 6507702 w 7263897"/>
                <a:gd name="connsiteY21" fmla="*/ 588982 h 1065556"/>
                <a:gd name="connsiteX22" fmla="*/ 6983290 w 7263897"/>
                <a:gd name="connsiteY22" fmla="*/ 549816 h 1065556"/>
                <a:gd name="connsiteX23" fmla="*/ 7152924 w 7263897"/>
                <a:gd name="connsiteY23" fmla="*/ 507839 h 1065556"/>
                <a:gd name="connsiteX24" fmla="*/ 7255233 w 7263897"/>
                <a:gd name="connsiteY24" fmla="*/ 583897 h 1065556"/>
                <a:gd name="connsiteX25" fmla="*/ 7218118 w 7263897"/>
                <a:gd name="connsiteY25" fmla="*/ 723866 h 1065556"/>
                <a:gd name="connsiteX0" fmla="*/ 7218118 w 7263897"/>
                <a:gd name="connsiteY0" fmla="*/ 723866 h 1065556"/>
                <a:gd name="connsiteX1" fmla="*/ 6900349 w 7263897"/>
                <a:gd name="connsiteY1" fmla="*/ 805097 h 1065556"/>
                <a:gd name="connsiteX2" fmla="*/ 6484592 w 7263897"/>
                <a:gd name="connsiteY2" fmla="*/ 850927 h 1065556"/>
                <a:gd name="connsiteX3" fmla="*/ 5956290 w 7263897"/>
                <a:gd name="connsiteY3" fmla="*/ 794367 h 1065556"/>
                <a:gd name="connsiteX4" fmla="*/ 5464731 w 7263897"/>
                <a:gd name="connsiteY4" fmla="*/ 1065383 h 1065556"/>
                <a:gd name="connsiteX5" fmla="*/ 4958845 w 7263897"/>
                <a:gd name="connsiteY5" fmla="*/ 568751 h 1065556"/>
                <a:gd name="connsiteX6" fmla="*/ 4296424 w 7263897"/>
                <a:gd name="connsiteY6" fmla="*/ 448816 h 1065556"/>
                <a:gd name="connsiteX7" fmla="*/ 3283354 w 7263897"/>
                <a:gd name="connsiteY7" fmla="*/ 561938 h 1065556"/>
                <a:gd name="connsiteX8" fmla="*/ 2206855 w 7263897"/>
                <a:gd name="connsiteY8" fmla="*/ 771102 h 1065556"/>
                <a:gd name="connsiteX9" fmla="*/ 1221366 w 7263897"/>
                <a:gd name="connsiteY9" fmla="*/ 602689 h 1065556"/>
                <a:gd name="connsiteX10" fmla="*/ 401858 w 7263897"/>
                <a:gd name="connsiteY10" fmla="*/ 434473 h 1065556"/>
                <a:gd name="connsiteX11" fmla="*/ 109221 w 7263897"/>
                <a:gd name="connsiteY11" fmla="*/ 412917 h 1065556"/>
                <a:gd name="connsiteX12" fmla="*/ 113756 w 7263897"/>
                <a:gd name="connsiteY12" fmla="*/ 208057 h 1065556"/>
                <a:gd name="connsiteX13" fmla="*/ 507531 w 7263897"/>
                <a:gd name="connsiteY13" fmla="*/ 203717 h 1065556"/>
                <a:gd name="connsiteX14" fmla="*/ 1316257 w 7263897"/>
                <a:gd name="connsiteY14" fmla="*/ 376246 h 1065556"/>
                <a:gd name="connsiteX15" fmla="*/ 2266213 w 7263897"/>
                <a:gd name="connsiteY15" fmla="*/ 533619 h 1065556"/>
                <a:gd name="connsiteX16" fmla="*/ 3342534 w 7263897"/>
                <a:gd name="connsiteY16" fmla="*/ 312319 h 1065556"/>
                <a:gd name="connsiteX17" fmla="*/ 4252383 w 7263897"/>
                <a:gd name="connsiteY17" fmla="*/ 215695 h 1065556"/>
                <a:gd name="connsiteX18" fmla="*/ 4995299 w 7263897"/>
                <a:gd name="connsiteY18" fmla="*/ 340621 h 1065556"/>
                <a:gd name="connsiteX19" fmla="*/ 5489101 w 7263897"/>
                <a:gd name="connsiteY19" fmla="*/ 1 h 1065556"/>
                <a:gd name="connsiteX20" fmla="*/ 6004273 w 7263897"/>
                <a:gd name="connsiteY20" fmla="*/ 570614 h 1065556"/>
                <a:gd name="connsiteX21" fmla="*/ 6507702 w 7263897"/>
                <a:gd name="connsiteY21" fmla="*/ 588982 h 1065556"/>
                <a:gd name="connsiteX22" fmla="*/ 6983290 w 7263897"/>
                <a:gd name="connsiteY22" fmla="*/ 549816 h 1065556"/>
                <a:gd name="connsiteX23" fmla="*/ 7152924 w 7263897"/>
                <a:gd name="connsiteY23" fmla="*/ 507839 h 1065556"/>
                <a:gd name="connsiteX24" fmla="*/ 7255233 w 7263897"/>
                <a:gd name="connsiteY24" fmla="*/ 583897 h 1065556"/>
                <a:gd name="connsiteX25" fmla="*/ 7218118 w 7263897"/>
                <a:gd name="connsiteY25" fmla="*/ 723866 h 1065556"/>
                <a:gd name="connsiteX0" fmla="*/ 7218118 w 7263897"/>
                <a:gd name="connsiteY0" fmla="*/ 723866 h 1065556"/>
                <a:gd name="connsiteX1" fmla="*/ 6900349 w 7263897"/>
                <a:gd name="connsiteY1" fmla="*/ 805097 h 1065556"/>
                <a:gd name="connsiteX2" fmla="*/ 6484592 w 7263897"/>
                <a:gd name="connsiteY2" fmla="*/ 850927 h 1065556"/>
                <a:gd name="connsiteX3" fmla="*/ 5956290 w 7263897"/>
                <a:gd name="connsiteY3" fmla="*/ 794367 h 1065556"/>
                <a:gd name="connsiteX4" fmla="*/ 5464731 w 7263897"/>
                <a:gd name="connsiteY4" fmla="*/ 1065383 h 1065556"/>
                <a:gd name="connsiteX5" fmla="*/ 4958845 w 7263897"/>
                <a:gd name="connsiteY5" fmla="*/ 568751 h 1065556"/>
                <a:gd name="connsiteX6" fmla="*/ 4296424 w 7263897"/>
                <a:gd name="connsiteY6" fmla="*/ 448816 h 1065556"/>
                <a:gd name="connsiteX7" fmla="*/ 3283354 w 7263897"/>
                <a:gd name="connsiteY7" fmla="*/ 561938 h 1065556"/>
                <a:gd name="connsiteX8" fmla="*/ 2206855 w 7263897"/>
                <a:gd name="connsiteY8" fmla="*/ 771102 h 1065556"/>
                <a:gd name="connsiteX9" fmla="*/ 1221366 w 7263897"/>
                <a:gd name="connsiteY9" fmla="*/ 602689 h 1065556"/>
                <a:gd name="connsiteX10" fmla="*/ 401858 w 7263897"/>
                <a:gd name="connsiteY10" fmla="*/ 434473 h 1065556"/>
                <a:gd name="connsiteX11" fmla="*/ 109221 w 7263897"/>
                <a:gd name="connsiteY11" fmla="*/ 412917 h 1065556"/>
                <a:gd name="connsiteX12" fmla="*/ 113756 w 7263897"/>
                <a:gd name="connsiteY12" fmla="*/ 208057 h 1065556"/>
                <a:gd name="connsiteX13" fmla="*/ 507531 w 7263897"/>
                <a:gd name="connsiteY13" fmla="*/ 203717 h 1065556"/>
                <a:gd name="connsiteX14" fmla="*/ 1316257 w 7263897"/>
                <a:gd name="connsiteY14" fmla="*/ 376246 h 1065556"/>
                <a:gd name="connsiteX15" fmla="*/ 2266213 w 7263897"/>
                <a:gd name="connsiteY15" fmla="*/ 533619 h 1065556"/>
                <a:gd name="connsiteX16" fmla="*/ 3342534 w 7263897"/>
                <a:gd name="connsiteY16" fmla="*/ 312319 h 1065556"/>
                <a:gd name="connsiteX17" fmla="*/ 4252383 w 7263897"/>
                <a:gd name="connsiteY17" fmla="*/ 215695 h 1065556"/>
                <a:gd name="connsiteX18" fmla="*/ 4995299 w 7263897"/>
                <a:gd name="connsiteY18" fmla="*/ 340621 h 1065556"/>
                <a:gd name="connsiteX19" fmla="*/ 5489101 w 7263897"/>
                <a:gd name="connsiteY19" fmla="*/ 1 h 1065556"/>
                <a:gd name="connsiteX20" fmla="*/ 6004273 w 7263897"/>
                <a:gd name="connsiteY20" fmla="*/ 570614 h 1065556"/>
                <a:gd name="connsiteX21" fmla="*/ 6507702 w 7263897"/>
                <a:gd name="connsiteY21" fmla="*/ 588982 h 1065556"/>
                <a:gd name="connsiteX22" fmla="*/ 6983290 w 7263897"/>
                <a:gd name="connsiteY22" fmla="*/ 549816 h 1065556"/>
                <a:gd name="connsiteX23" fmla="*/ 7152924 w 7263897"/>
                <a:gd name="connsiteY23" fmla="*/ 507839 h 1065556"/>
                <a:gd name="connsiteX24" fmla="*/ 7255233 w 7263897"/>
                <a:gd name="connsiteY24" fmla="*/ 583897 h 1065556"/>
                <a:gd name="connsiteX25" fmla="*/ 7218118 w 7263897"/>
                <a:gd name="connsiteY25" fmla="*/ 723866 h 1065556"/>
                <a:gd name="connsiteX0" fmla="*/ 7218118 w 7263897"/>
                <a:gd name="connsiteY0" fmla="*/ 723866 h 1065556"/>
                <a:gd name="connsiteX1" fmla="*/ 6900349 w 7263897"/>
                <a:gd name="connsiteY1" fmla="*/ 805097 h 1065556"/>
                <a:gd name="connsiteX2" fmla="*/ 6484592 w 7263897"/>
                <a:gd name="connsiteY2" fmla="*/ 850927 h 1065556"/>
                <a:gd name="connsiteX3" fmla="*/ 5956290 w 7263897"/>
                <a:gd name="connsiteY3" fmla="*/ 794367 h 1065556"/>
                <a:gd name="connsiteX4" fmla="*/ 5464731 w 7263897"/>
                <a:gd name="connsiteY4" fmla="*/ 1065383 h 1065556"/>
                <a:gd name="connsiteX5" fmla="*/ 4958845 w 7263897"/>
                <a:gd name="connsiteY5" fmla="*/ 568751 h 1065556"/>
                <a:gd name="connsiteX6" fmla="*/ 4296424 w 7263897"/>
                <a:gd name="connsiteY6" fmla="*/ 448816 h 1065556"/>
                <a:gd name="connsiteX7" fmla="*/ 3283354 w 7263897"/>
                <a:gd name="connsiteY7" fmla="*/ 561938 h 1065556"/>
                <a:gd name="connsiteX8" fmla="*/ 2206855 w 7263897"/>
                <a:gd name="connsiteY8" fmla="*/ 771102 h 1065556"/>
                <a:gd name="connsiteX9" fmla="*/ 1221366 w 7263897"/>
                <a:gd name="connsiteY9" fmla="*/ 602689 h 1065556"/>
                <a:gd name="connsiteX10" fmla="*/ 401858 w 7263897"/>
                <a:gd name="connsiteY10" fmla="*/ 434473 h 1065556"/>
                <a:gd name="connsiteX11" fmla="*/ 109221 w 7263897"/>
                <a:gd name="connsiteY11" fmla="*/ 412917 h 1065556"/>
                <a:gd name="connsiteX12" fmla="*/ 113756 w 7263897"/>
                <a:gd name="connsiteY12" fmla="*/ 208057 h 1065556"/>
                <a:gd name="connsiteX13" fmla="*/ 507531 w 7263897"/>
                <a:gd name="connsiteY13" fmla="*/ 203717 h 1065556"/>
                <a:gd name="connsiteX14" fmla="*/ 1316257 w 7263897"/>
                <a:gd name="connsiteY14" fmla="*/ 376246 h 1065556"/>
                <a:gd name="connsiteX15" fmla="*/ 2266213 w 7263897"/>
                <a:gd name="connsiteY15" fmla="*/ 533619 h 1065556"/>
                <a:gd name="connsiteX16" fmla="*/ 3342534 w 7263897"/>
                <a:gd name="connsiteY16" fmla="*/ 312319 h 1065556"/>
                <a:gd name="connsiteX17" fmla="*/ 4252383 w 7263897"/>
                <a:gd name="connsiteY17" fmla="*/ 215695 h 1065556"/>
                <a:gd name="connsiteX18" fmla="*/ 4995299 w 7263897"/>
                <a:gd name="connsiteY18" fmla="*/ 340621 h 1065556"/>
                <a:gd name="connsiteX19" fmla="*/ 5489101 w 7263897"/>
                <a:gd name="connsiteY19" fmla="*/ 1 h 1065556"/>
                <a:gd name="connsiteX20" fmla="*/ 6004273 w 7263897"/>
                <a:gd name="connsiteY20" fmla="*/ 570614 h 1065556"/>
                <a:gd name="connsiteX21" fmla="*/ 6507702 w 7263897"/>
                <a:gd name="connsiteY21" fmla="*/ 588982 h 1065556"/>
                <a:gd name="connsiteX22" fmla="*/ 6983290 w 7263897"/>
                <a:gd name="connsiteY22" fmla="*/ 549816 h 1065556"/>
                <a:gd name="connsiteX23" fmla="*/ 7152924 w 7263897"/>
                <a:gd name="connsiteY23" fmla="*/ 507839 h 1065556"/>
                <a:gd name="connsiteX24" fmla="*/ 7255233 w 7263897"/>
                <a:gd name="connsiteY24" fmla="*/ 583897 h 1065556"/>
                <a:gd name="connsiteX25" fmla="*/ 7218118 w 7263897"/>
                <a:gd name="connsiteY25" fmla="*/ 723866 h 1065556"/>
                <a:gd name="connsiteX0" fmla="*/ 7218118 w 7263897"/>
                <a:gd name="connsiteY0" fmla="*/ 723866 h 1065556"/>
                <a:gd name="connsiteX1" fmla="*/ 6900349 w 7263897"/>
                <a:gd name="connsiteY1" fmla="*/ 805097 h 1065556"/>
                <a:gd name="connsiteX2" fmla="*/ 6484592 w 7263897"/>
                <a:gd name="connsiteY2" fmla="*/ 850927 h 1065556"/>
                <a:gd name="connsiteX3" fmla="*/ 5956290 w 7263897"/>
                <a:gd name="connsiteY3" fmla="*/ 794367 h 1065556"/>
                <a:gd name="connsiteX4" fmla="*/ 5464731 w 7263897"/>
                <a:gd name="connsiteY4" fmla="*/ 1065383 h 1065556"/>
                <a:gd name="connsiteX5" fmla="*/ 4958845 w 7263897"/>
                <a:gd name="connsiteY5" fmla="*/ 568751 h 1065556"/>
                <a:gd name="connsiteX6" fmla="*/ 4296424 w 7263897"/>
                <a:gd name="connsiteY6" fmla="*/ 448816 h 1065556"/>
                <a:gd name="connsiteX7" fmla="*/ 3283354 w 7263897"/>
                <a:gd name="connsiteY7" fmla="*/ 561938 h 1065556"/>
                <a:gd name="connsiteX8" fmla="*/ 2206855 w 7263897"/>
                <a:gd name="connsiteY8" fmla="*/ 771102 h 1065556"/>
                <a:gd name="connsiteX9" fmla="*/ 1221366 w 7263897"/>
                <a:gd name="connsiteY9" fmla="*/ 602689 h 1065556"/>
                <a:gd name="connsiteX10" fmla="*/ 401858 w 7263897"/>
                <a:gd name="connsiteY10" fmla="*/ 434473 h 1065556"/>
                <a:gd name="connsiteX11" fmla="*/ 109221 w 7263897"/>
                <a:gd name="connsiteY11" fmla="*/ 412917 h 1065556"/>
                <a:gd name="connsiteX12" fmla="*/ 113756 w 7263897"/>
                <a:gd name="connsiteY12" fmla="*/ 208057 h 1065556"/>
                <a:gd name="connsiteX13" fmla="*/ 507531 w 7263897"/>
                <a:gd name="connsiteY13" fmla="*/ 203717 h 1065556"/>
                <a:gd name="connsiteX14" fmla="*/ 1316257 w 7263897"/>
                <a:gd name="connsiteY14" fmla="*/ 376246 h 1065556"/>
                <a:gd name="connsiteX15" fmla="*/ 2266213 w 7263897"/>
                <a:gd name="connsiteY15" fmla="*/ 533619 h 1065556"/>
                <a:gd name="connsiteX16" fmla="*/ 3342534 w 7263897"/>
                <a:gd name="connsiteY16" fmla="*/ 312319 h 1065556"/>
                <a:gd name="connsiteX17" fmla="*/ 4252383 w 7263897"/>
                <a:gd name="connsiteY17" fmla="*/ 215695 h 1065556"/>
                <a:gd name="connsiteX18" fmla="*/ 4995299 w 7263897"/>
                <a:gd name="connsiteY18" fmla="*/ 340621 h 1065556"/>
                <a:gd name="connsiteX19" fmla="*/ 5489101 w 7263897"/>
                <a:gd name="connsiteY19" fmla="*/ 1 h 1065556"/>
                <a:gd name="connsiteX20" fmla="*/ 6004273 w 7263897"/>
                <a:gd name="connsiteY20" fmla="*/ 570614 h 1065556"/>
                <a:gd name="connsiteX21" fmla="*/ 6507702 w 7263897"/>
                <a:gd name="connsiteY21" fmla="*/ 588982 h 1065556"/>
                <a:gd name="connsiteX22" fmla="*/ 6983290 w 7263897"/>
                <a:gd name="connsiteY22" fmla="*/ 549816 h 1065556"/>
                <a:gd name="connsiteX23" fmla="*/ 7152924 w 7263897"/>
                <a:gd name="connsiteY23" fmla="*/ 507839 h 1065556"/>
                <a:gd name="connsiteX24" fmla="*/ 7255233 w 7263897"/>
                <a:gd name="connsiteY24" fmla="*/ 583897 h 1065556"/>
                <a:gd name="connsiteX25" fmla="*/ 7218118 w 7263897"/>
                <a:gd name="connsiteY25" fmla="*/ 723866 h 1065556"/>
                <a:gd name="connsiteX0" fmla="*/ 7218118 w 7263897"/>
                <a:gd name="connsiteY0" fmla="*/ 723866 h 1065556"/>
                <a:gd name="connsiteX1" fmla="*/ 6900349 w 7263897"/>
                <a:gd name="connsiteY1" fmla="*/ 805097 h 1065556"/>
                <a:gd name="connsiteX2" fmla="*/ 6484592 w 7263897"/>
                <a:gd name="connsiteY2" fmla="*/ 850927 h 1065556"/>
                <a:gd name="connsiteX3" fmla="*/ 5956290 w 7263897"/>
                <a:gd name="connsiteY3" fmla="*/ 794367 h 1065556"/>
                <a:gd name="connsiteX4" fmla="*/ 5464731 w 7263897"/>
                <a:gd name="connsiteY4" fmla="*/ 1065383 h 1065556"/>
                <a:gd name="connsiteX5" fmla="*/ 4958845 w 7263897"/>
                <a:gd name="connsiteY5" fmla="*/ 568751 h 1065556"/>
                <a:gd name="connsiteX6" fmla="*/ 4296424 w 7263897"/>
                <a:gd name="connsiteY6" fmla="*/ 448816 h 1065556"/>
                <a:gd name="connsiteX7" fmla="*/ 3283354 w 7263897"/>
                <a:gd name="connsiteY7" fmla="*/ 561938 h 1065556"/>
                <a:gd name="connsiteX8" fmla="*/ 2206855 w 7263897"/>
                <a:gd name="connsiteY8" fmla="*/ 771102 h 1065556"/>
                <a:gd name="connsiteX9" fmla="*/ 1221366 w 7263897"/>
                <a:gd name="connsiteY9" fmla="*/ 602689 h 1065556"/>
                <a:gd name="connsiteX10" fmla="*/ 401858 w 7263897"/>
                <a:gd name="connsiteY10" fmla="*/ 434473 h 1065556"/>
                <a:gd name="connsiteX11" fmla="*/ 164631 w 7263897"/>
                <a:gd name="connsiteY11" fmla="*/ 434474 h 1065556"/>
                <a:gd name="connsiteX12" fmla="*/ 109221 w 7263897"/>
                <a:gd name="connsiteY12" fmla="*/ 412917 h 1065556"/>
                <a:gd name="connsiteX13" fmla="*/ 113756 w 7263897"/>
                <a:gd name="connsiteY13" fmla="*/ 208057 h 1065556"/>
                <a:gd name="connsiteX14" fmla="*/ 507531 w 7263897"/>
                <a:gd name="connsiteY14" fmla="*/ 203717 h 1065556"/>
                <a:gd name="connsiteX15" fmla="*/ 1316257 w 7263897"/>
                <a:gd name="connsiteY15" fmla="*/ 376246 h 1065556"/>
                <a:gd name="connsiteX16" fmla="*/ 2266213 w 7263897"/>
                <a:gd name="connsiteY16" fmla="*/ 533619 h 1065556"/>
                <a:gd name="connsiteX17" fmla="*/ 3342534 w 7263897"/>
                <a:gd name="connsiteY17" fmla="*/ 312319 h 1065556"/>
                <a:gd name="connsiteX18" fmla="*/ 4252383 w 7263897"/>
                <a:gd name="connsiteY18" fmla="*/ 215695 h 1065556"/>
                <a:gd name="connsiteX19" fmla="*/ 4995299 w 7263897"/>
                <a:gd name="connsiteY19" fmla="*/ 340621 h 1065556"/>
                <a:gd name="connsiteX20" fmla="*/ 5489101 w 7263897"/>
                <a:gd name="connsiteY20" fmla="*/ 1 h 1065556"/>
                <a:gd name="connsiteX21" fmla="*/ 6004273 w 7263897"/>
                <a:gd name="connsiteY21" fmla="*/ 570614 h 1065556"/>
                <a:gd name="connsiteX22" fmla="*/ 6507702 w 7263897"/>
                <a:gd name="connsiteY22" fmla="*/ 588982 h 1065556"/>
                <a:gd name="connsiteX23" fmla="*/ 6983290 w 7263897"/>
                <a:gd name="connsiteY23" fmla="*/ 549816 h 1065556"/>
                <a:gd name="connsiteX24" fmla="*/ 7152924 w 7263897"/>
                <a:gd name="connsiteY24" fmla="*/ 507839 h 1065556"/>
                <a:gd name="connsiteX25" fmla="*/ 7255233 w 7263897"/>
                <a:gd name="connsiteY25" fmla="*/ 583897 h 1065556"/>
                <a:gd name="connsiteX26" fmla="*/ 7218118 w 7263897"/>
                <a:gd name="connsiteY26" fmla="*/ 723866 h 1065556"/>
                <a:gd name="connsiteX0" fmla="*/ 7218118 w 7263897"/>
                <a:gd name="connsiteY0" fmla="*/ 723866 h 1065556"/>
                <a:gd name="connsiteX1" fmla="*/ 6900349 w 7263897"/>
                <a:gd name="connsiteY1" fmla="*/ 805097 h 1065556"/>
                <a:gd name="connsiteX2" fmla="*/ 6484592 w 7263897"/>
                <a:gd name="connsiteY2" fmla="*/ 850927 h 1065556"/>
                <a:gd name="connsiteX3" fmla="*/ 5956290 w 7263897"/>
                <a:gd name="connsiteY3" fmla="*/ 794367 h 1065556"/>
                <a:gd name="connsiteX4" fmla="*/ 5464731 w 7263897"/>
                <a:gd name="connsiteY4" fmla="*/ 1065383 h 1065556"/>
                <a:gd name="connsiteX5" fmla="*/ 4958845 w 7263897"/>
                <a:gd name="connsiteY5" fmla="*/ 568751 h 1065556"/>
                <a:gd name="connsiteX6" fmla="*/ 4296424 w 7263897"/>
                <a:gd name="connsiteY6" fmla="*/ 448816 h 1065556"/>
                <a:gd name="connsiteX7" fmla="*/ 3283354 w 7263897"/>
                <a:gd name="connsiteY7" fmla="*/ 561938 h 1065556"/>
                <a:gd name="connsiteX8" fmla="*/ 2206855 w 7263897"/>
                <a:gd name="connsiteY8" fmla="*/ 771102 h 1065556"/>
                <a:gd name="connsiteX9" fmla="*/ 1221366 w 7263897"/>
                <a:gd name="connsiteY9" fmla="*/ 602689 h 1065556"/>
                <a:gd name="connsiteX10" fmla="*/ 401858 w 7263897"/>
                <a:gd name="connsiteY10" fmla="*/ 434473 h 1065556"/>
                <a:gd name="connsiteX11" fmla="*/ 164631 w 7263897"/>
                <a:gd name="connsiteY11" fmla="*/ 434474 h 1065556"/>
                <a:gd name="connsiteX12" fmla="*/ 109221 w 7263897"/>
                <a:gd name="connsiteY12" fmla="*/ 412917 h 1065556"/>
                <a:gd name="connsiteX13" fmla="*/ 113756 w 7263897"/>
                <a:gd name="connsiteY13" fmla="*/ 208057 h 1065556"/>
                <a:gd name="connsiteX14" fmla="*/ 507531 w 7263897"/>
                <a:gd name="connsiteY14" fmla="*/ 203717 h 1065556"/>
                <a:gd name="connsiteX15" fmla="*/ 1316257 w 7263897"/>
                <a:gd name="connsiteY15" fmla="*/ 376246 h 1065556"/>
                <a:gd name="connsiteX16" fmla="*/ 2266213 w 7263897"/>
                <a:gd name="connsiteY16" fmla="*/ 533619 h 1065556"/>
                <a:gd name="connsiteX17" fmla="*/ 3342534 w 7263897"/>
                <a:gd name="connsiteY17" fmla="*/ 312319 h 1065556"/>
                <a:gd name="connsiteX18" fmla="*/ 4252383 w 7263897"/>
                <a:gd name="connsiteY18" fmla="*/ 215695 h 1065556"/>
                <a:gd name="connsiteX19" fmla="*/ 4995299 w 7263897"/>
                <a:gd name="connsiteY19" fmla="*/ 340621 h 1065556"/>
                <a:gd name="connsiteX20" fmla="*/ 5489101 w 7263897"/>
                <a:gd name="connsiteY20" fmla="*/ 1 h 1065556"/>
                <a:gd name="connsiteX21" fmla="*/ 6004273 w 7263897"/>
                <a:gd name="connsiteY21" fmla="*/ 570614 h 1065556"/>
                <a:gd name="connsiteX22" fmla="*/ 6507702 w 7263897"/>
                <a:gd name="connsiteY22" fmla="*/ 588982 h 1065556"/>
                <a:gd name="connsiteX23" fmla="*/ 6983290 w 7263897"/>
                <a:gd name="connsiteY23" fmla="*/ 549816 h 1065556"/>
                <a:gd name="connsiteX24" fmla="*/ 7152924 w 7263897"/>
                <a:gd name="connsiteY24" fmla="*/ 507839 h 1065556"/>
                <a:gd name="connsiteX25" fmla="*/ 7255233 w 7263897"/>
                <a:gd name="connsiteY25" fmla="*/ 583897 h 1065556"/>
                <a:gd name="connsiteX26" fmla="*/ 7218118 w 7263897"/>
                <a:gd name="connsiteY26" fmla="*/ 723866 h 1065556"/>
                <a:gd name="connsiteX0" fmla="*/ 7218118 w 7263897"/>
                <a:gd name="connsiteY0" fmla="*/ 723866 h 1065556"/>
                <a:gd name="connsiteX1" fmla="*/ 6900349 w 7263897"/>
                <a:gd name="connsiteY1" fmla="*/ 805097 h 1065556"/>
                <a:gd name="connsiteX2" fmla="*/ 6484592 w 7263897"/>
                <a:gd name="connsiteY2" fmla="*/ 850927 h 1065556"/>
                <a:gd name="connsiteX3" fmla="*/ 5956290 w 7263897"/>
                <a:gd name="connsiteY3" fmla="*/ 794367 h 1065556"/>
                <a:gd name="connsiteX4" fmla="*/ 5464731 w 7263897"/>
                <a:gd name="connsiteY4" fmla="*/ 1065383 h 1065556"/>
                <a:gd name="connsiteX5" fmla="*/ 4958845 w 7263897"/>
                <a:gd name="connsiteY5" fmla="*/ 568751 h 1065556"/>
                <a:gd name="connsiteX6" fmla="*/ 4296424 w 7263897"/>
                <a:gd name="connsiteY6" fmla="*/ 448816 h 1065556"/>
                <a:gd name="connsiteX7" fmla="*/ 3283354 w 7263897"/>
                <a:gd name="connsiteY7" fmla="*/ 561938 h 1065556"/>
                <a:gd name="connsiteX8" fmla="*/ 2206855 w 7263897"/>
                <a:gd name="connsiteY8" fmla="*/ 771102 h 1065556"/>
                <a:gd name="connsiteX9" fmla="*/ 1221366 w 7263897"/>
                <a:gd name="connsiteY9" fmla="*/ 602689 h 1065556"/>
                <a:gd name="connsiteX10" fmla="*/ 401858 w 7263897"/>
                <a:gd name="connsiteY10" fmla="*/ 434473 h 1065556"/>
                <a:gd name="connsiteX11" fmla="*/ 164631 w 7263897"/>
                <a:gd name="connsiteY11" fmla="*/ 434474 h 1065556"/>
                <a:gd name="connsiteX12" fmla="*/ 109221 w 7263897"/>
                <a:gd name="connsiteY12" fmla="*/ 412917 h 1065556"/>
                <a:gd name="connsiteX13" fmla="*/ 113756 w 7263897"/>
                <a:gd name="connsiteY13" fmla="*/ 208057 h 1065556"/>
                <a:gd name="connsiteX14" fmla="*/ 181884 w 7263897"/>
                <a:gd name="connsiteY14" fmla="*/ 195091 h 1065556"/>
                <a:gd name="connsiteX15" fmla="*/ 507531 w 7263897"/>
                <a:gd name="connsiteY15" fmla="*/ 203717 h 1065556"/>
                <a:gd name="connsiteX16" fmla="*/ 1316257 w 7263897"/>
                <a:gd name="connsiteY16" fmla="*/ 376246 h 1065556"/>
                <a:gd name="connsiteX17" fmla="*/ 2266213 w 7263897"/>
                <a:gd name="connsiteY17" fmla="*/ 533619 h 1065556"/>
                <a:gd name="connsiteX18" fmla="*/ 3342534 w 7263897"/>
                <a:gd name="connsiteY18" fmla="*/ 312319 h 1065556"/>
                <a:gd name="connsiteX19" fmla="*/ 4252383 w 7263897"/>
                <a:gd name="connsiteY19" fmla="*/ 215695 h 1065556"/>
                <a:gd name="connsiteX20" fmla="*/ 4995299 w 7263897"/>
                <a:gd name="connsiteY20" fmla="*/ 340621 h 1065556"/>
                <a:gd name="connsiteX21" fmla="*/ 5489101 w 7263897"/>
                <a:gd name="connsiteY21" fmla="*/ 1 h 1065556"/>
                <a:gd name="connsiteX22" fmla="*/ 6004273 w 7263897"/>
                <a:gd name="connsiteY22" fmla="*/ 570614 h 1065556"/>
                <a:gd name="connsiteX23" fmla="*/ 6507702 w 7263897"/>
                <a:gd name="connsiteY23" fmla="*/ 588982 h 1065556"/>
                <a:gd name="connsiteX24" fmla="*/ 6983290 w 7263897"/>
                <a:gd name="connsiteY24" fmla="*/ 549816 h 1065556"/>
                <a:gd name="connsiteX25" fmla="*/ 7152924 w 7263897"/>
                <a:gd name="connsiteY25" fmla="*/ 507839 h 1065556"/>
                <a:gd name="connsiteX26" fmla="*/ 7255233 w 7263897"/>
                <a:gd name="connsiteY26" fmla="*/ 583897 h 1065556"/>
                <a:gd name="connsiteX27" fmla="*/ 7218118 w 7263897"/>
                <a:gd name="connsiteY27" fmla="*/ 723866 h 1065556"/>
                <a:gd name="connsiteX0" fmla="*/ 7218118 w 7263897"/>
                <a:gd name="connsiteY0" fmla="*/ 723866 h 1065556"/>
                <a:gd name="connsiteX1" fmla="*/ 6900349 w 7263897"/>
                <a:gd name="connsiteY1" fmla="*/ 805097 h 1065556"/>
                <a:gd name="connsiteX2" fmla="*/ 6484592 w 7263897"/>
                <a:gd name="connsiteY2" fmla="*/ 850927 h 1065556"/>
                <a:gd name="connsiteX3" fmla="*/ 5956290 w 7263897"/>
                <a:gd name="connsiteY3" fmla="*/ 794367 h 1065556"/>
                <a:gd name="connsiteX4" fmla="*/ 5464731 w 7263897"/>
                <a:gd name="connsiteY4" fmla="*/ 1065383 h 1065556"/>
                <a:gd name="connsiteX5" fmla="*/ 4958845 w 7263897"/>
                <a:gd name="connsiteY5" fmla="*/ 568751 h 1065556"/>
                <a:gd name="connsiteX6" fmla="*/ 4296424 w 7263897"/>
                <a:gd name="connsiteY6" fmla="*/ 448816 h 1065556"/>
                <a:gd name="connsiteX7" fmla="*/ 3283354 w 7263897"/>
                <a:gd name="connsiteY7" fmla="*/ 561938 h 1065556"/>
                <a:gd name="connsiteX8" fmla="*/ 2206855 w 7263897"/>
                <a:gd name="connsiteY8" fmla="*/ 771102 h 1065556"/>
                <a:gd name="connsiteX9" fmla="*/ 1221366 w 7263897"/>
                <a:gd name="connsiteY9" fmla="*/ 602689 h 1065556"/>
                <a:gd name="connsiteX10" fmla="*/ 401858 w 7263897"/>
                <a:gd name="connsiteY10" fmla="*/ 434473 h 1065556"/>
                <a:gd name="connsiteX11" fmla="*/ 164631 w 7263897"/>
                <a:gd name="connsiteY11" fmla="*/ 434474 h 1065556"/>
                <a:gd name="connsiteX12" fmla="*/ 109221 w 7263897"/>
                <a:gd name="connsiteY12" fmla="*/ 412917 h 1065556"/>
                <a:gd name="connsiteX13" fmla="*/ 113756 w 7263897"/>
                <a:gd name="connsiteY13" fmla="*/ 208057 h 1065556"/>
                <a:gd name="connsiteX14" fmla="*/ 181884 w 7263897"/>
                <a:gd name="connsiteY14" fmla="*/ 195091 h 1065556"/>
                <a:gd name="connsiteX15" fmla="*/ 507531 w 7263897"/>
                <a:gd name="connsiteY15" fmla="*/ 203717 h 1065556"/>
                <a:gd name="connsiteX16" fmla="*/ 1316257 w 7263897"/>
                <a:gd name="connsiteY16" fmla="*/ 376246 h 1065556"/>
                <a:gd name="connsiteX17" fmla="*/ 2266213 w 7263897"/>
                <a:gd name="connsiteY17" fmla="*/ 533619 h 1065556"/>
                <a:gd name="connsiteX18" fmla="*/ 3342534 w 7263897"/>
                <a:gd name="connsiteY18" fmla="*/ 312319 h 1065556"/>
                <a:gd name="connsiteX19" fmla="*/ 4252383 w 7263897"/>
                <a:gd name="connsiteY19" fmla="*/ 215695 h 1065556"/>
                <a:gd name="connsiteX20" fmla="*/ 4995299 w 7263897"/>
                <a:gd name="connsiteY20" fmla="*/ 340621 h 1065556"/>
                <a:gd name="connsiteX21" fmla="*/ 5489101 w 7263897"/>
                <a:gd name="connsiteY21" fmla="*/ 1 h 1065556"/>
                <a:gd name="connsiteX22" fmla="*/ 6004273 w 7263897"/>
                <a:gd name="connsiteY22" fmla="*/ 570614 h 1065556"/>
                <a:gd name="connsiteX23" fmla="*/ 6507702 w 7263897"/>
                <a:gd name="connsiteY23" fmla="*/ 588982 h 1065556"/>
                <a:gd name="connsiteX24" fmla="*/ 6983290 w 7263897"/>
                <a:gd name="connsiteY24" fmla="*/ 549816 h 1065556"/>
                <a:gd name="connsiteX25" fmla="*/ 7152924 w 7263897"/>
                <a:gd name="connsiteY25" fmla="*/ 507839 h 1065556"/>
                <a:gd name="connsiteX26" fmla="*/ 7255233 w 7263897"/>
                <a:gd name="connsiteY26" fmla="*/ 583897 h 1065556"/>
                <a:gd name="connsiteX27" fmla="*/ 7218118 w 7263897"/>
                <a:gd name="connsiteY27" fmla="*/ 723866 h 1065556"/>
                <a:gd name="connsiteX0" fmla="*/ 8086175 w 8131954"/>
                <a:gd name="connsiteY0" fmla="*/ 723866 h 1065556"/>
                <a:gd name="connsiteX1" fmla="*/ 7768406 w 8131954"/>
                <a:gd name="connsiteY1" fmla="*/ 805097 h 1065556"/>
                <a:gd name="connsiteX2" fmla="*/ 7352649 w 8131954"/>
                <a:gd name="connsiteY2" fmla="*/ 850927 h 1065556"/>
                <a:gd name="connsiteX3" fmla="*/ 6824347 w 8131954"/>
                <a:gd name="connsiteY3" fmla="*/ 794367 h 1065556"/>
                <a:gd name="connsiteX4" fmla="*/ 6332788 w 8131954"/>
                <a:gd name="connsiteY4" fmla="*/ 1065383 h 1065556"/>
                <a:gd name="connsiteX5" fmla="*/ 5826902 w 8131954"/>
                <a:gd name="connsiteY5" fmla="*/ 568751 h 1065556"/>
                <a:gd name="connsiteX6" fmla="*/ 5164481 w 8131954"/>
                <a:gd name="connsiteY6" fmla="*/ 448816 h 1065556"/>
                <a:gd name="connsiteX7" fmla="*/ 4151411 w 8131954"/>
                <a:gd name="connsiteY7" fmla="*/ 561938 h 1065556"/>
                <a:gd name="connsiteX8" fmla="*/ 3074912 w 8131954"/>
                <a:gd name="connsiteY8" fmla="*/ 771102 h 1065556"/>
                <a:gd name="connsiteX9" fmla="*/ 2089423 w 8131954"/>
                <a:gd name="connsiteY9" fmla="*/ 602689 h 1065556"/>
                <a:gd name="connsiteX10" fmla="*/ 1269915 w 8131954"/>
                <a:gd name="connsiteY10" fmla="*/ 434473 h 1065556"/>
                <a:gd name="connsiteX11" fmla="*/ 1032688 w 8131954"/>
                <a:gd name="connsiteY11" fmla="*/ 434474 h 1065556"/>
                <a:gd name="connsiteX12" fmla="*/ 977278 w 8131954"/>
                <a:gd name="connsiteY12" fmla="*/ 412917 h 1065556"/>
                <a:gd name="connsiteX13" fmla="*/ 22124 w 8131954"/>
                <a:gd name="connsiteY13" fmla="*/ 363333 h 1065556"/>
                <a:gd name="connsiteX14" fmla="*/ 1049941 w 8131954"/>
                <a:gd name="connsiteY14" fmla="*/ 195091 h 1065556"/>
                <a:gd name="connsiteX15" fmla="*/ 1375588 w 8131954"/>
                <a:gd name="connsiteY15" fmla="*/ 203717 h 1065556"/>
                <a:gd name="connsiteX16" fmla="*/ 2184314 w 8131954"/>
                <a:gd name="connsiteY16" fmla="*/ 376246 h 1065556"/>
                <a:gd name="connsiteX17" fmla="*/ 3134270 w 8131954"/>
                <a:gd name="connsiteY17" fmla="*/ 533619 h 1065556"/>
                <a:gd name="connsiteX18" fmla="*/ 4210591 w 8131954"/>
                <a:gd name="connsiteY18" fmla="*/ 312319 h 1065556"/>
                <a:gd name="connsiteX19" fmla="*/ 5120440 w 8131954"/>
                <a:gd name="connsiteY19" fmla="*/ 215695 h 1065556"/>
                <a:gd name="connsiteX20" fmla="*/ 5863356 w 8131954"/>
                <a:gd name="connsiteY20" fmla="*/ 340621 h 1065556"/>
                <a:gd name="connsiteX21" fmla="*/ 6357158 w 8131954"/>
                <a:gd name="connsiteY21" fmla="*/ 1 h 1065556"/>
                <a:gd name="connsiteX22" fmla="*/ 6872330 w 8131954"/>
                <a:gd name="connsiteY22" fmla="*/ 570614 h 1065556"/>
                <a:gd name="connsiteX23" fmla="*/ 7375759 w 8131954"/>
                <a:gd name="connsiteY23" fmla="*/ 588982 h 1065556"/>
                <a:gd name="connsiteX24" fmla="*/ 7851347 w 8131954"/>
                <a:gd name="connsiteY24" fmla="*/ 549816 h 1065556"/>
                <a:gd name="connsiteX25" fmla="*/ 8020981 w 8131954"/>
                <a:gd name="connsiteY25" fmla="*/ 507839 h 1065556"/>
                <a:gd name="connsiteX26" fmla="*/ 8123290 w 8131954"/>
                <a:gd name="connsiteY26" fmla="*/ 583897 h 1065556"/>
                <a:gd name="connsiteX27" fmla="*/ 8086175 w 8131954"/>
                <a:gd name="connsiteY27" fmla="*/ 723866 h 1065556"/>
                <a:gd name="connsiteX0" fmla="*/ 8168517 w 8214296"/>
                <a:gd name="connsiteY0" fmla="*/ 723866 h 1065556"/>
                <a:gd name="connsiteX1" fmla="*/ 7850748 w 8214296"/>
                <a:gd name="connsiteY1" fmla="*/ 805097 h 1065556"/>
                <a:gd name="connsiteX2" fmla="*/ 7434991 w 8214296"/>
                <a:gd name="connsiteY2" fmla="*/ 850927 h 1065556"/>
                <a:gd name="connsiteX3" fmla="*/ 6906689 w 8214296"/>
                <a:gd name="connsiteY3" fmla="*/ 794367 h 1065556"/>
                <a:gd name="connsiteX4" fmla="*/ 6415130 w 8214296"/>
                <a:gd name="connsiteY4" fmla="*/ 1065383 h 1065556"/>
                <a:gd name="connsiteX5" fmla="*/ 5909244 w 8214296"/>
                <a:gd name="connsiteY5" fmla="*/ 568751 h 1065556"/>
                <a:gd name="connsiteX6" fmla="*/ 5246823 w 8214296"/>
                <a:gd name="connsiteY6" fmla="*/ 448816 h 1065556"/>
                <a:gd name="connsiteX7" fmla="*/ 4233753 w 8214296"/>
                <a:gd name="connsiteY7" fmla="*/ 561938 h 1065556"/>
                <a:gd name="connsiteX8" fmla="*/ 3157254 w 8214296"/>
                <a:gd name="connsiteY8" fmla="*/ 771102 h 1065556"/>
                <a:gd name="connsiteX9" fmla="*/ 2171765 w 8214296"/>
                <a:gd name="connsiteY9" fmla="*/ 602689 h 1065556"/>
                <a:gd name="connsiteX10" fmla="*/ 1352257 w 8214296"/>
                <a:gd name="connsiteY10" fmla="*/ 434473 h 1065556"/>
                <a:gd name="connsiteX11" fmla="*/ 1115030 w 8214296"/>
                <a:gd name="connsiteY11" fmla="*/ 434474 h 1065556"/>
                <a:gd name="connsiteX12" fmla="*/ 123654 w 8214296"/>
                <a:gd name="connsiteY12" fmla="*/ 576819 h 1065556"/>
                <a:gd name="connsiteX13" fmla="*/ 104466 w 8214296"/>
                <a:gd name="connsiteY13" fmla="*/ 363333 h 1065556"/>
                <a:gd name="connsiteX14" fmla="*/ 1132283 w 8214296"/>
                <a:gd name="connsiteY14" fmla="*/ 195091 h 1065556"/>
                <a:gd name="connsiteX15" fmla="*/ 1457930 w 8214296"/>
                <a:gd name="connsiteY15" fmla="*/ 203717 h 1065556"/>
                <a:gd name="connsiteX16" fmla="*/ 2266656 w 8214296"/>
                <a:gd name="connsiteY16" fmla="*/ 376246 h 1065556"/>
                <a:gd name="connsiteX17" fmla="*/ 3216612 w 8214296"/>
                <a:gd name="connsiteY17" fmla="*/ 533619 h 1065556"/>
                <a:gd name="connsiteX18" fmla="*/ 4292933 w 8214296"/>
                <a:gd name="connsiteY18" fmla="*/ 312319 h 1065556"/>
                <a:gd name="connsiteX19" fmla="*/ 5202782 w 8214296"/>
                <a:gd name="connsiteY19" fmla="*/ 215695 h 1065556"/>
                <a:gd name="connsiteX20" fmla="*/ 5945698 w 8214296"/>
                <a:gd name="connsiteY20" fmla="*/ 340621 h 1065556"/>
                <a:gd name="connsiteX21" fmla="*/ 6439500 w 8214296"/>
                <a:gd name="connsiteY21" fmla="*/ 1 h 1065556"/>
                <a:gd name="connsiteX22" fmla="*/ 6954672 w 8214296"/>
                <a:gd name="connsiteY22" fmla="*/ 570614 h 1065556"/>
                <a:gd name="connsiteX23" fmla="*/ 7458101 w 8214296"/>
                <a:gd name="connsiteY23" fmla="*/ 588982 h 1065556"/>
                <a:gd name="connsiteX24" fmla="*/ 7933689 w 8214296"/>
                <a:gd name="connsiteY24" fmla="*/ 549816 h 1065556"/>
                <a:gd name="connsiteX25" fmla="*/ 8103323 w 8214296"/>
                <a:gd name="connsiteY25" fmla="*/ 507839 h 1065556"/>
                <a:gd name="connsiteX26" fmla="*/ 8205632 w 8214296"/>
                <a:gd name="connsiteY26" fmla="*/ 583897 h 1065556"/>
                <a:gd name="connsiteX27" fmla="*/ 8168517 w 8214296"/>
                <a:gd name="connsiteY27" fmla="*/ 723866 h 1065556"/>
                <a:gd name="connsiteX0" fmla="*/ 8168517 w 8214296"/>
                <a:gd name="connsiteY0" fmla="*/ 723866 h 1065556"/>
                <a:gd name="connsiteX1" fmla="*/ 7850748 w 8214296"/>
                <a:gd name="connsiteY1" fmla="*/ 805097 h 1065556"/>
                <a:gd name="connsiteX2" fmla="*/ 7434991 w 8214296"/>
                <a:gd name="connsiteY2" fmla="*/ 850927 h 1065556"/>
                <a:gd name="connsiteX3" fmla="*/ 6906689 w 8214296"/>
                <a:gd name="connsiteY3" fmla="*/ 794367 h 1065556"/>
                <a:gd name="connsiteX4" fmla="*/ 6415130 w 8214296"/>
                <a:gd name="connsiteY4" fmla="*/ 1065383 h 1065556"/>
                <a:gd name="connsiteX5" fmla="*/ 5909244 w 8214296"/>
                <a:gd name="connsiteY5" fmla="*/ 568751 h 1065556"/>
                <a:gd name="connsiteX6" fmla="*/ 5246823 w 8214296"/>
                <a:gd name="connsiteY6" fmla="*/ 448816 h 1065556"/>
                <a:gd name="connsiteX7" fmla="*/ 4233753 w 8214296"/>
                <a:gd name="connsiteY7" fmla="*/ 561938 h 1065556"/>
                <a:gd name="connsiteX8" fmla="*/ 3157254 w 8214296"/>
                <a:gd name="connsiteY8" fmla="*/ 771102 h 1065556"/>
                <a:gd name="connsiteX9" fmla="*/ 2171765 w 8214296"/>
                <a:gd name="connsiteY9" fmla="*/ 602689 h 1065556"/>
                <a:gd name="connsiteX10" fmla="*/ 1352257 w 8214296"/>
                <a:gd name="connsiteY10" fmla="*/ 434473 h 1065556"/>
                <a:gd name="connsiteX11" fmla="*/ 716059 w 8214296"/>
                <a:gd name="connsiteY11" fmla="*/ 477606 h 1065556"/>
                <a:gd name="connsiteX12" fmla="*/ 123654 w 8214296"/>
                <a:gd name="connsiteY12" fmla="*/ 576819 h 1065556"/>
                <a:gd name="connsiteX13" fmla="*/ 104466 w 8214296"/>
                <a:gd name="connsiteY13" fmla="*/ 363333 h 1065556"/>
                <a:gd name="connsiteX14" fmla="*/ 1132283 w 8214296"/>
                <a:gd name="connsiteY14" fmla="*/ 195091 h 1065556"/>
                <a:gd name="connsiteX15" fmla="*/ 1457930 w 8214296"/>
                <a:gd name="connsiteY15" fmla="*/ 203717 h 1065556"/>
                <a:gd name="connsiteX16" fmla="*/ 2266656 w 8214296"/>
                <a:gd name="connsiteY16" fmla="*/ 376246 h 1065556"/>
                <a:gd name="connsiteX17" fmla="*/ 3216612 w 8214296"/>
                <a:gd name="connsiteY17" fmla="*/ 533619 h 1065556"/>
                <a:gd name="connsiteX18" fmla="*/ 4292933 w 8214296"/>
                <a:gd name="connsiteY18" fmla="*/ 312319 h 1065556"/>
                <a:gd name="connsiteX19" fmla="*/ 5202782 w 8214296"/>
                <a:gd name="connsiteY19" fmla="*/ 215695 h 1065556"/>
                <a:gd name="connsiteX20" fmla="*/ 5945698 w 8214296"/>
                <a:gd name="connsiteY20" fmla="*/ 340621 h 1065556"/>
                <a:gd name="connsiteX21" fmla="*/ 6439500 w 8214296"/>
                <a:gd name="connsiteY21" fmla="*/ 1 h 1065556"/>
                <a:gd name="connsiteX22" fmla="*/ 6954672 w 8214296"/>
                <a:gd name="connsiteY22" fmla="*/ 570614 h 1065556"/>
                <a:gd name="connsiteX23" fmla="*/ 7458101 w 8214296"/>
                <a:gd name="connsiteY23" fmla="*/ 588982 h 1065556"/>
                <a:gd name="connsiteX24" fmla="*/ 7933689 w 8214296"/>
                <a:gd name="connsiteY24" fmla="*/ 549816 h 1065556"/>
                <a:gd name="connsiteX25" fmla="*/ 8103323 w 8214296"/>
                <a:gd name="connsiteY25" fmla="*/ 507839 h 1065556"/>
                <a:gd name="connsiteX26" fmla="*/ 8205632 w 8214296"/>
                <a:gd name="connsiteY26" fmla="*/ 583897 h 1065556"/>
                <a:gd name="connsiteX27" fmla="*/ 8168517 w 8214296"/>
                <a:gd name="connsiteY27" fmla="*/ 723866 h 1065556"/>
                <a:gd name="connsiteX0" fmla="*/ 8168517 w 8214296"/>
                <a:gd name="connsiteY0" fmla="*/ 723866 h 1065556"/>
                <a:gd name="connsiteX1" fmla="*/ 7850748 w 8214296"/>
                <a:gd name="connsiteY1" fmla="*/ 805097 h 1065556"/>
                <a:gd name="connsiteX2" fmla="*/ 7434991 w 8214296"/>
                <a:gd name="connsiteY2" fmla="*/ 850927 h 1065556"/>
                <a:gd name="connsiteX3" fmla="*/ 6906689 w 8214296"/>
                <a:gd name="connsiteY3" fmla="*/ 794367 h 1065556"/>
                <a:gd name="connsiteX4" fmla="*/ 6415130 w 8214296"/>
                <a:gd name="connsiteY4" fmla="*/ 1065383 h 1065556"/>
                <a:gd name="connsiteX5" fmla="*/ 5909244 w 8214296"/>
                <a:gd name="connsiteY5" fmla="*/ 568751 h 1065556"/>
                <a:gd name="connsiteX6" fmla="*/ 5246823 w 8214296"/>
                <a:gd name="connsiteY6" fmla="*/ 448816 h 1065556"/>
                <a:gd name="connsiteX7" fmla="*/ 4233753 w 8214296"/>
                <a:gd name="connsiteY7" fmla="*/ 561938 h 1065556"/>
                <a:gd name="connsiteX8" fmla="*/ 3157254 w 8214296"/>
                <a:gd name="connsiteY8" fmla="*/ 771102 h 1065556"/>
                <a:gd name="connsiteX9" fmla="*/ 2171765 w 8214296"/>
                <a:gd name="connsiteY9" fmla="*/ 602689 h 1065556"/>
                <a:gd name="connsiteX10" fmla="*/ 1352257 w 8214296"/>
                <a:gd name="connsiteY10" fmla="*/ 434473 h 1065556"/>
                <a:gd name="connsiteX11" fmla="*/ 716059 w 8214296"/>
                <a:gd name="connsiteY11" fmla="*/ 477606 h 1065556"/>
                <a:gd name="connsiteX12" fmla="*/ 123654 w 8214296"/>
                <a:gd name="connsiteY12" fmla="*/ 576819 h 1065556"/>
                <a:gd name="connsiteX13" fmla="*/ 104466 w 8214296"/>
                <a:gd name="connsiteY13" fmla="*/ 363333 h 1065556"/>
                <a:gd name="connsiteX14" fmla="*/ 677239 w 8214296"/>
                <a:gd name="connsiteY14" fmla="*/ 242537 h 1065556"/>
                <a:gd name="connsiteX15" fmla="*/ 1457930 w 8214296"/>
                <a:gd name="connsiteY15" fmla="*/ 203717 h 1065556"/>
                <a:gd name="connsiteX16" fmla="*/ 2266656 w 8214296"/>
                <a:gd name="connsiteY16" fmla="*/ 376246 h 1065556"/>
                <a:gd name="connsiteX17" fmla="*/ 3216612 w 8214296"/>
                <a:gd name="connsiteY17" fmla="*/ 533619 h 1065556"/>
                <a:gd name="connsiteX18" fmla="*/ 4292933 w 8214296"/>
                <a:gd name="connsiteY18" fmla="*/ 312319 h 1065556"/>
                <a:gd name="connsiteX19" fmla="*/ 5202782 w 8214296"/>
                <a:gd name="connsiteY19" fmla="*/ 215695 h 1065556"/>
                <a:gd name="connsiteX20" fmla="*/ 5945698 w 8214296"/>
                <a:gd name="connsiteY20" fmla="*/ 340621 h 1065556"/>
                <a:gd name="connsiteX21" fmla="*/ 6439500 w 8214296"/>
                <a:gd name="connsiteY21" fmla="*/ 1 h 1065556"/>
                <a:gd name="connsiteX22" fmla="*/ 6954672 w 8214296"/>
                <a:gd name="connsiteY22" fmla="*/ 570614 h 1065556"/>
                <a:gd name="connsiteX23" fmla="*/ 7458101 w 8214296"/>
                <a:gd name="connsiteY23" fmla="*/ 588982 h 1065556"/>
                <a:gd name="connsiteX24" fmla="*/ 7933689 w 8214296"/>
                <a:gd name="connsiteY24" fmla="*/ 549816 h 1065556"/>
                <a:gd name="connsiteX25" fmla="*/ 8103323 w 8214296"/>
                <a:gd name="connsiteY25" fmla="*/ 507839 h 1065556"/>
                <a:gd name="connsiteX26" fmla="*/ 8205632 w 8214296"/>
                <a:gd name="connsiteY26" fmla="*/ 583897 h 1065556"/>
                <a:gd name="connsiteX27" fmla="*/ 8168517 w 8214296"/>
                <a:gd name="connsiteY27" fmla="*/ 723866 h 1065556"/>
                <a:gd name="connsiteX0" fmla="*/ 8168517 w 8214296"/>
                <a:gd name="connsiteY0" fmla="*/ 723866 h 1065556"/>
                <a:gd name="connsiteX1" fmla="*/ 7850748 w 8214296"/>
                <a:gd name="connsiteY1" fmla="*/ 805097 h 1065556"/>
                <a:gd name="connsiteX2" fmla="*/ 7434991 w 8214296"/>
                <a:gd name="connsiteY2" fmla="*/ 850927 h 1065556"/>
                <a:gd name="connsiteX3" fmla="*/ 6906689 w 8214296"/>
                <a:gd name="connsiteY3" fmla="*/ 794367 h 1065556"/>
                <a:gd name="connsiteX4" fmla="*/ 6415130 w 8214296"/>
                <a:gd name="connsiteY4" fmla="*/ 1065383 h 1065556"/>
                <a:gd name="connsiteX5" fmla="*/ 5909244 w 8214296"/>
                <a:gd name="connsiteY5" fmla="*/ 568751 h 1065556"/>
                <a:gd name="connsiteX6" fmla="*/ 5246823 w 8214296"/>
                <a:gd name="connsiteY6" fmla="*/ 448816 h 1065556"/>
                <a:gd name="connsiteX7" fmla="*/ 4233753 w 8214296"/>
                <a:gd name="connsiteY7" fmla="*/ 561938 h 1065556"/>
                <a:gd name="connsiteX8" fmla="*/ 3157254 w 8214296"/>
                <a:gd name="connsiteY8" fmla="*/ 771102 h 1065556"/>
                <a:gd name="connsiteX9" fmla="*/ 2171765 w 8214296"/>
                <a:gd name="connsiteY9" fmla="*/ 602689 h 1065556"/>
                <a:gd name="connsiteX10" fmla="*/ 1352257 w 8214296"/>
                <a:gd name="connsiteY10" fmla="*/ 434473 h 1065556"/>
                <a:gd name="connsiteX11" fmla="*/ 716059 w 8214296"/>
                <a:gd name="connsiteY11" fmla="*/ 477606 h 1065556"/>
                <a:gd name="connsiteX12" fmla="*/ 123654 w 8214296"/>
                <a:gd name="connsiteY12" fmla="*/ 576819 h 1065556"/>
                <a:gd name="connsiteX13" fmla="*/ 104466 w 8214296"/>
                <a:gd name="connsiteY13" fmla="*/ 363333 h 1065556"/>
                <a:gd name="connsiteX14" fmla="*/ 677239 w 8214296"/>
                <a:gd name="connsiteY14" fmla="*/ 242537 h 1065556"/>
                <a:gd name="connsiteX15" fmla="*/ 1457930 w 8214296"/>
                <a:gd name="connsiteY15" fmla="*/ 203717 h 1065556"/>
                <a:gd name="connsiteX16" fmla="*/ 2266656 w 8214296"/>
                <a:gd name="connsiteY16" fmla="*/ 376246 h 1065556"/>
                <a:gd name="connsiteX17" fmla="*/ 3216612 w 8214296"/>
                <a:gd name="connsiteY17" fmla="*/ 533619 h 1065556"/>
                <a:gd name="connsiteX18" fmla="*/ 4292933 w 8214296"/>
                <a:gd name="connsiteY18" fmla="*/ 312319 h 1065556"/>
                <a:gd name="connsiteX19" fmla="*/ 5202782 w 8214296"/>
                <a:gd name="connsiteY19" fmla="*/ 215695 h 1065556"/>
                <a:gd name="connsiteX20" fmla="*/ 5945698 w 8214296"/>
                <a:gd name="connsiteY20" fmla="*/ 340621 h 1065556"/>
                <a:gd name="connsiteX21" fmla="*/ 6439500 w 8214296"/>
                <a:gd name="connsiteY21" fmla="*/ 1 h 1065556"/>
                <a:gd name="connsiteX22" fmla="*/ 6954672 w 8214296"/>
                <a:gd name="connsiteY22" fmla="*/ 570614 h 1065556"/>
                <a:gd name="connsiteX23" fmla="*/ 7458101 w 8214296"/>
                <a:gd name="connsiteY23" fmla="*/ 588982 h 1065556"/>
                <a:gd name="connsiteX24" fmla="*/ 7933689 w 8214296"/>
                <a:gd name="connsiteY24" fmla="*/ 549816 h 1065556"/>
                <a:gd name="connsiteX25" fmla="*/ 8103323 w 8214296"/>
                <a:gd name="connsiteY25" fmla="*/ 507839 h 1065556"/>
                <a:gd name="connsiteX26" fmla="*/ 8205632 w 8214296"/>
                <a:gd name="connsiteY26" fmla="*/ 583897 h 1065556"/>
                <a:gd name="connsiteX27" fmla="*/ 8168517 w 8214296"/>
                <a:gd name="connsiteY27" fmla="*/ 723866 h 1065556"/>
                <a:gd name="connsiteX0" fmla="*/ 8285371 w 8331150"/>
                <a:gd name="connsiteY0" fmla="*/ 723866 h 1065556"/>
                <a:gd name="connsiteX1" fmla="*/ 7967602 w 8331150"/>
                <a:gd name="connsiteY1" fmla="*/ 805097 h 1065556"/>
                <a:gd name="connsiteX2" fmla="*/ 7551845 w 8331150"/>
                <a:gd name="connsiteY2" fmla="*/ 850927 h 1065556"/>
                <a:gd name="connsiteX3" fmla="*/ 7023543 w 8331150"/>
                <a:gd name="connsiteY3" fmla="*/ 794367 h 1065556"/>
                <a:gd name="connsiteX4" fmla="*/ 6531984 w 8331150"/>
                <a:gd name="connsiteY4" fmla="*/ 1065383 h 1065556"/>
                <a:gd name="connsiteX5" fmla="*/ 6026098 w 8331150"/>
                <a:gd name="connsiteY5" fmla="*/ 568751 h 1065556"/>
                <a:gd name="connsiteX6" fmla="*/ 5363677 w 8331150"/>
                <a:gd name="connsiteY6" fmla="*/ 448816 h 1065556"/>
                <a:gd name="connsiteX7" fmla="*/ 4350607 w 8331150"/>
                <a:gd name="connsiteY7" fmla="*/ 561938 h 1065556"/>
                <a:gd name="connsiteX8" fmla="*/ 3274108 w 8331150"/>
                <a:gd name="connsiteY8" fmla="*/ 771102 h 1065556"/>
                <a:gd name="connsiteX9" fmla="*/ 2288619 w 8331150"/>
                <a:gd name="connsiteY9" fmla="*/ 602689 h 1065556"/>
                <a:gd name="connsiteX10" fmla="*/ 1469111 w 8331150"/>
                <a:gd name="connsiteY10" fmla="*/ 434473 h 1065556"/>
                <a:gd name="connsiteX11" fmla="*/ 832913 w 8331150"/>
                <a:gd name="connsiteY11" fmla="*/ 477606 h 1065556"/>
                <a:gd name="connsiteX12" fmla="*/ 240508 w 8331150"/>
                <a:gd name="connsiteY12" fmla="*/ 576819 h 1065556"/>
                <a:gd name="connsiteX13" fmla="*/ 66045 w 8331150"/>
                <a:gd name="connsiteY13" fmla="*/ 412935 h 1065556"/>
                <a:gd name="connsiteX14" fmla="*/ 794093 w 8331150"/>
                <a:gd name="connsiteY14" fmla="*/ 242537 h 1065556"/>
                <a:gd name="connsiteX15" fmla="*/ 1574784 w 8331150"/>
                <a:gd name="connsiteY15" fmla="*/ 203717 h 1065556"/>
                <a:gd name="connsiteX16" fmla="*/ 2383510 w 8331150"/>
                <a:gd name="connsiteY16" fmla="*/ 376246 h 1065556"/>
                <a:gd name="connsiteX17" fmla="*/ 3333466 w 8331150"/>
                <a:gd name="connsiteY17" fmla="*/ 533619 h 1065556"/>
                <a:gd name="connsiteX18" fmla="*/ 4409787 w 8331150"/>
                <a:gd name="connsiteY18" fmla="*/ 312319 h 1065556"/>
                <a:gd name="connsiteX19" fmla="*/ 5319636 w 8331150"/>
                <a:gd name="connsiteY19" fmla="*/ 215695 h 1065556"/>
                <a:gd name="connsiteX20" fmla="*/ 6062552 w 8331150"/>
                <a:gd name="connsiteY20" fmla="*/ 340621 h 1065556"/>
                <a:gd name="connsiteX21" fmla="*/ 6556354 w 8331150"/>
                <a:gd name="connsiteY21" fmla="*/ 1 h 1065556"/>
                <a:gd name="connsiteX22" fmla="*/ 7071526 w 8331150"/>
                <a:gd name="connsiteY22" fmla="*/ 570614 h 1065556"/>
                <a:gd name="connsiteX23" fmla="*/ 7574955 w 8331150"/>
                <a:gd name="connsiteY23" fmla="*/ 588982 h 1065556"/>
                <a:gd name="connsiteX24" fmla="*/ 8050543 w 8331150"/>
                <a:gd name="connsiteY24" fmla="*/ 549816 h 1065556"/>
                <a:gd name="connsiteX25" fmla="*/ 8220177 w 8331150"/>
                <a:gd name="connsiteY25" fmla="*/ 507839 h 1065556"/>
                <a:gd name="connsiteX26" fmla="*/ 8322486 w 8331150"/>
                <a:gd name="connsiteY26" fmla="*/ 583897 h 1065556"/>
                <a:gd name="connsiteX27" fmla="*/ 8285371 w 8331150"/>
                <a:gd name="connsiteY27" fmla="*/ 723866 h 1065556"/>
                <a:gd name="connsiteX0" fmla="*/ 8257451 w 8303230"/>
                <a:gd name="connsiteY0" fmla="*/ 723866 h 1065556"/>
                <a:gd name="connsiteX1" fmla="*/ 7939682 w 8303230"/>
                <a:gd name="connsiteY1" fmla="*/ 805097 h 1065556"/>
                <a:gd name="connsiteX2" fmla="*/ 7523925 w 8303230"/>
                <a:gd name="connsiteY2" fmla="*/ 850927 h 1065556"/>
                <a:gd name="connsiteX3" fmla="*/ 6995623 w 8303230"/>
                <a:gd name="connsiteY3" fmla="*/ 794367 h 1065556"/>
                <a:gd name="connsiteX4" fmla="*/ 6504064 w 8303230"/>
                <a:gd name="connsiteY4" fmla="*/ 1065383 h 1065556"/>
                <a:gd name="connsiteX5" fmla="*/ 5998178 w 8303230"/>
                <a:gd name="connsiteY5" fmla="*/ 568751 h 1065556"/>
                <a:gd name="connsiteX6" fmla="*/ 5335757 w 8303230"/>
                <a:gd name="connsiteY6" fmla="*/ 448816 h 1065556"/>
                <a:gd name="connsiteX7" fmla="*/ 4322687 w 8303230"/>
                <a:gd name="connsiteY7" fmla="*/ 561938 h 1065556"/>
                <a:gd name="connsiteX8" fmla="*/ 3246188 w 8303230"/>
                <a:gd name="connsiteY8" fmla="*/ 771102 h 1065556"/>
                <a:gd name="connsiteX9" fmla="*/ 2260699 w 8303230"/>
                <a:gd name="connsiteY9" fmla="*/ 602689 h 1065556"/>
                <a:gd name="connsiteX10" fmla="*/ 1441191 w 8303230"/>
                <a:gd name="connsiteY10" fmla="*/ 434473 h 1065556"/>
                <a:gd name="connsiteX11" fmla="*/ 804993 w 8303230"/>
                <a:gd name="connsiteY11" fmla="*/ 477606 h 1065556"/>
                <a:gd name="connsiteX12" fmla="*/ 212588 w 8303230"/>
                <a:gd name="connsiteY12" fmla="*/ 576819 h 1065556"/>
                <a:gd name="connsiteX13" fmla="*/ 38125 w 8303230"/>
                <a:gd name="connsiteY13" fmla="*/ 412935 h 1065556"/>
                <a:gd name="connsiteX14" fmla="*/ 766173 w 8303230"/>
                <a:gd name="connsiteY14" fmla="*/ 242537 h 1065556"/>
                <a:gd name="connsiteX15" fmla="*/ 1546864 w 8303230"/>
                <a:gd name="connsiteY15" fmla="*/ 203717 h 1065556"/>
                <a:gd name="connsiteX16" fmla="*/ 2355590 w 8303230"/>
                <a:gd name="connsiteY16" fmla="*/ 376246 h 1065556"/>
                <a:gd name="connsiteX17" fmla="*/ 3305546 w 8303230"/>
                <a:gd name="connsiteY17" fmla="*/ 533619 h 1065556"/>
                <a:gd name="connsiteX18" fmla="*/ 4381867 w 8303230"/>
                <a:gd name="connsiteY18" fmla="*/ 312319 h 1065556"/>
                <a:gd name="connsiteX19" fmla="*/ 5291716 w 8303230"/>
                <a:gd name="connsiteY19" fmla="*/ 215695 h 1065556"/>
                <a:gd name="connsiteX20" fmla="*/ 6034632 w 8303230"/>
                <a:gd name="connsiteY20" fmla="*/ 340621 h 1065556"/>
                <a:gd name="connsiteX21" fmla="*/ 6528434 w 8303230"/>
                <a:gd name="connsiteY21" fmla="*/ 1 h 1065556"/>
                <a:gd name="connsiteX22" fmla="*/ 7043606 w 8303230"/>
                <a:gd name="connsiteY22" fmla="*/ 570614 h 1065556"/>
                <a:gd name="connsiteX23" fmla="*/ 7547035 w 8303230"/>
                <a:gd name="connsiteY23" fmla="*/ 588982 h 1065556"/>
                <a:gd name="connsiteX24" fmla="*/ 8022623 w 8303230"/>
                <a:gd name="connsiteY24" fmla="*/ 549816 h 1065556"/>
                <a:gd name="connsiteX25" fmla="*/ 8192257 w 8303230"/>
                <a:gd name="connsiteY25" fmla="*/ 507839 h 1065556"/>
                <a:gd name="connsiteX26" fmla="*/ 8294566 w 8303230"/>
                <a:gd name="connsiteY26" fmla="*/ 583897 h 1065556"/>
                <a:gd name="connsiteX27" fmla="*/ 8257451 w 8303230"/>
                <a:gd name="connsiteY27" fmla="*/ 723866 h 1065556"/>
                <a:gd name="connsiteX0" fmla="*/ 8257451 w 8303230"/>
                <a:gd name="connsiteY0" fmla="*/ 723866 h 1065556"/>
                <a:gd name="connsiteX1" fmla="*/ 7939682 w 8303230"/>
                <a:gd name="connsiteY1" fmla="*/ 805097 h 1065556"/>
                <a:gd name="connsiteX2" fmla="*/ 7523925 w 8303230"/>
                <a:gd name="connsiteY2" fmla="*/ 850927 h 1065556"/>
                <a:gd name="connsiteX3" fmla="*/ 6995623 w 8303230"/>
                <a:gd name="connsiteY3" fmla="*/ 794367 h 1065556"/>
                <a:gd name="connsiteX4" fmla="*/ 6504064 w 8303230"/>
                <a:gd name="connsiteY4" fmla="*/ 1065383 h 1065556"/>
                <a:gd name="connsiteX5" fmla="*/ 5998178 w 8303230"/>
                <a:gd name="connsiteY5" fmla="*/ 568751 h 1065556"/>
                <a:gd name="connsiteX6" fmla="*/ 5335757 w 8303230"/>
                <a:gd name="connsiteY6" fmla="*/ 448816 h 1065556"/>
                <a:gd name="connsiteX7" fmla="*/ 4322687 w 8303230"/>
                <a:gd name="connsiteY7" fmla="*/ 561938 h 1065556"/>
                <a:gd name="connsiteX8" fmla="*/ 3246188 w 8303230"/>
                <a:gd name="connsiteY8" fmla="*/ 771102 h 1065556"/>
                <a:gd name="connsiteX9" fmla="*/ 2260699 w 8303230"/>
                <a:gd name="connsiteY9" fmla="*/ 602689 h 1065556"/>
                <a:gd name="connsiteX10" fmla="*/ 1441191 w 8303230"/>
                <a:gd name="connsiteY10" fmla="*/ 434473 h 1065556"/>
                <a:gd name="connsiteX11" fmla="*/ 804993 w 8303230"/>
                <a:gd name="connsiteY11" fmla="*/ 477606 h 1065556"/>
                <a:gd name="connsiteX12" fmla="*/ 212588 w 8303230"/>
                <a:gd name="connsiteY12" fmla="*/ 576819 h 1065556"/>
                <a:gd name="connsiteX13" fmla="*/ 38125 w 8303230"/>
                <a:gd name="connsiteY13" fmla="*/ 412935 h 1065556"/>
                <a:gd name="connsiteX14" fmla="*/ 766173 w 8303230"/>
                <a:gd name="connsiteY14" fmla="*/ 242537 h 1065556"/>
                <a:gd name="connsiteX15" fmla="*/ 1546864 w 8303230"/>
                <a:gd name="connsiteY15" fmla="*/ 203717 h 1065556"/>
                <a:gd name="connsiteX16" fmla="*/ 2355590 w 8303230"/>
                <a:gd name="connsiteY16" fmla="*/ 376246 h 1065556"/>
                <a:gd name="connsiteX17" fmla="*/ 3305546 w 8303230"/>
                <a:gd name="connsiteY17" fmla="*/ 533619 h 1065556"/>
                <a:gd name="connsiteX18" fmla="*/ 4381867 w 8303230"/>
                <a:gd name="connsiteY18" fmla="*/ 312319 h 1065556"/>
                <a:gd name="connsiteX19" fmla="*/ 5291716 w 8303230"/>
                <a:gd name="connsiteY19" fmla="*/ 215695 h 1065556"/>
                <a:gd name="connsiteX20" fmla="*/ 6034632 w 8303230"/>
                <a:gd name="connsiteY20" fmla="*/ 340621 h 1065556"/>
                <a:gd name="connsiteX21" fmla="*/ 6528434 w 8303230"/>
                <a:gd name="connsiteY21" fmla="*/ 1 h 1065556"/>
                <a:gd name="connsiteX22" fmla="*/ 7043606 w 8303230"/>
                <a:gd name="connsiteY22" fmla="*/ 570614 h 1065556"/>
                <a:gd name="connsiteX23" fmla="*/ 7547035 w 8303230"/>
                <a:gd name="connsiteY23" fmla="*/ 588982 h 1065556"/>
                <a:gd name="connsiteX24" fmla="*/ 8022623 w 8303230"/>
                <a:gd name="connsiteY24" fmla="*/ 549816 h 1065556"/>
                <a:gd name="connsiteX25" fmla="*/ 8192257 w 8303230"/>
                <a:gd name="connsiteY25" fmla="*/ 507839 h 1065556"/>
                <a:gd name="connsiteX26" fmla="*/ 8294566 w 8303230"/>
                <a:gd name="connsiteY26" fmla="*/ 583897 h 1065556"/>
                <a:gd name="connsiteX27" fmla="*/ 8257451 w 8303230"/>
                <a:gd name="connsiteY27" fmla="*/ 723866 h 1065556"/>
                <a:gd name="connsiteX0" fmla="*/ 8257451 w 8303230"/>
                <a:gd name="connsiteY0" fmla="*/ 723866 h 1065556"/>
                <a:gd name="connsiteX1" fmla="*/ 7939682 w 8303230"/>
                <a:gd name="connsiteY1" fmla="*/ 805097 h 1065556"/>
                <a:gd name="connsiteX2" fmla="*/ 7523925 w 8303230"/>
                <a:gd name="connsiteY2" fmla="*/ 850927 h 1065556"/>
                <a:gd name="connsiteX3" fmla="*/ 6995623 w 8303230"/>
                <a:gd name="connsiteY3" fmla="*/ 794367 h 1065556"/>
                <a:gd name="connsiteX4" fmla="*/ 6504064 w 8303230"/>
                <a:gd name="connsiteY4" fmla="*/ 1065383 h 1065556"/>
                <a:gd name="connsiteX5" fmla="*/ 5998178 w 8303230"/>
                <a:gd name="connsiteY5" fmla="*/ 568751 h 1065556"/>
                <a:gd name="connsiteX6" fmla="*/ 5335757 w 8303230"/>
                <a:gd name="connsiteY6" fmla="*/ 448816 h 1065556"/>
                <a:gd name="connsiteX7" fmla="*/ 4322687 w 8303230"/>
                <a:gd name="connsiteY7" fmla="*/ 561938 h 1065556"/>
                <a:gd name="connsiteX8" fmla="*/ 3246188 w 8303230"/>
                <a:gd name="connsiteY8" fmla="*/ 771102 h 1065556"/>
                <a:gd name="connsiteX9" fmla="*/ 2260699 w 8303230"/>
                <a:gd name="connsiteY9" fmla="*/ 602689 h 1065556"/>
                <a:gd name="connsiteX10" fmla="*/ 1441191 w 8303230"/>
                <a:gd name="connsiteY10" fmla="*/ 434473 h 1065556"/>
                <a:gd name="connsiteX11" fmla="*/ 804993 w 8303230"/>
                <a:gd name="connsiteY11" fmla="*/ 477606 h 1065556"/>
                <a:gd name="connsiteX12" fmla="*/ 212588 w 8303230"/>
                <a:gd name="connsiteY12" fmla="*/ 576819 h 1065556"/>
                <a:gd name="connsiteX13" fmla="*/ 38125 w 8303230"/>
                <a:gd name="connsiteY13" fmla="*/ 412935 h 1065556"/>
                <a:gd name="connsiteX14" fmla="*/ 766173 w 8303230"/>
                <a:gd name="connsiteY14" fmla="*/ 242537 h 1065556"/>
                <a:gd name="connsiteX15" fmla="*/ 1546864 w 8303230"/>
                <a:gd name="connsiteY15" fmla="*/ 203717 h 1065556"/>
                <a:gd name="connsiteX16" fmla="*/ 2355590 w 8303230"/>
                <a:gd name="connsiteY16" fmla="*/ 376246 h 1065556"/>
                <a:gd name="connsiteX17" fmla="*/ 3305546 w 8303230"/>
                <a:gd name="connsiteY17" fmla="*/ 533619 h 1065556"/>
                <a:gd name="connsiteX18" fmla="*/ 4381867 w 8303230"/>
                <a:gd name="connsiteY18" fmla="*/ 312319 h 1065556"/>
                <a:gd name="connsiteX19" fmla="*/ 5291716 w 8303230"/>
                <a:gd name="connsiteY19" fmla="*/ 215695 h 1065556"/>
                <a:gd name="connsiteX20" fmla="*/ 6034632 w 8303230"/>
                <a:gd name="connsiteY20" fmla="*/ 340621 h 1065556"/>
                <a:gd name="connsiteX21" fmla="*/ 6528434 w 8303230"/>
                <a:gd name="connsiteY21" fmla="*/ 1 h 1065556"/>
                <a:gd name="connsiteX22" fmla="*/ 7043606 w 8303230"/>
                <a:gd name="connsiteY22" fmla="*/ 570614 h 1065556"/>
                <a:gd name="connsiteX23" fmla="*/ 7547035 w 8303230"/>
                <a:gd name="connsiteY23" fmla="*/ 588982 h 1065556"/>
                <a:gd name="connsiteX24" fmla="*/ 8022623 w 8303230"/>
                <a:gd name="connsiteY24" fmla="*/ 549816 h 1065556"/>
                <a:gd name="connsiteX25" fmla="*/ 8192257 w 8303230"/>
                <a:gd name="connsiteY25" fmla="*/ 507839 h 1065556"/>
                <a:gd name="connsiteX26" fmla="*/ 8294566 w 8303230"/>
                <a:gd name="connsiteY26" fmla="*/ 583897 h 1065556"/>
                <a:gd name="connsiteX27" fmla="*/ 8257451 w 8303230"/>
                <a:gd name="connsiteY27" fmla="*/ 723866 h 1065556"/>
                <a:gd name="connsiteX0" fmla="*/ 8260785 w 8306564"/>
                <a:gd name="connsiteY0" fmla="*/ 723866 h 1065556"/>
                <a:gd name="connsiteX1" fmla="*/ 7943016 w 8306564"/>
                <a:gd name="connsiteY1" fmla="*/ 805097 h 1065556"/>
                <a:gd name="connsiteX2" fmla="*/ 7527259 w 8306564"/>
                <a:gd name="connsiteY2" fmla="*/ 850927 h 1065556"/>
                <a:gd name="connsiteX3" fmla="*/ 6998957 w 8306564"/>
                <a:gd name="connsiteY3" fmla="*/ 794367 h 1065556"/>
                <a:gd name="connsiteX4" fmla="*/ 6507398 w 8306564"/>
                <a:gd name="connsiteY4" fmla="*/ 1065383 h 1065556"/>
                <a:gd name="connsiteX5" fmla="*/ 6001512 w 8306564"/>
                <a:gd name="connsiteY5" fmla="*/ 568751 h 1065556"/>
                <a:gd name="connsiteX6" fmla="*/ 5339091 w 8306564"/>
                <a:gd name="connsiteY6" fmla="*/ 448816 h 1065556"/>
                <a:gd name="connsiteX7" fmla="*/ 4326021 w 8306564"/>
                <a:gd name="connsiteY7" fmla="*/ 561938 h 1065556"/>
                <a:gd name="connsiteX8" fmla="*/ 3249522 w 8306564"/>
                <a:gd name="connsiteY8" fmla="*/ 771102 h 1065556"/>
                <a:gd name="connsiteX9" fmla="*/ 2264033 w 8306564"/>
                <a:gd name="connsiteY9" fmla="*/ 602689 h 1065556"/>
                <a:gd name="connsiteX10" fmla="*/ 1444525 w 8306564"/>
                <a:gd name="connsiteY10" fmla="*/ 434473 h 1065556"/>
                <a:gd name="connsiteX11" fmla="*/ 808327 w 8306564"/>
                <a:gd name="connsiteY11" fmla="*/ 477606 h 1065556"/>
                <a:gd name="connsiteX12" fmla="*/ 215922 w 8306564"/>
                <a:gd name="connsiteY12" fmla="*/ 576819 h 1065556"/>
                <a:gd name="connsiteX13" fmla="*/ 41459 w 8306564"/>
                <a:gd name="connsiteY13" fmla="*/ 412935 h 1065556"/>
                <a:gd name="connsiteX14" fmla="*/ 769507 w 8306564"/>
                <a:gd name="connsiteY14" fmla="*/ 242537 h 1065556"/>
                <a:gd name="connsiteX15" fmla="*/ 1550198 w 8306564"/>
                <a:gd name="connsiteY15" fmla="*/ 203717 h 1065556"/>
                <a:gd name="connsiteX16" fmla="*/ 2358924 w 8306564"/>
                <a:gd name="connsiteY16" fmla="*/ 376246 h 1065556"/>
                <a:gd name="connsiteX17" fmla="*/ 3308880 w 8306564"/>
                <a:gd name="connsiteY17" fmla="*/ 533619 h 1065556"/>
                <a:gd name="connsiteX18" fmla="*/ 4385201 w 8306564"/>
                <a:gd name="connsiteY18" fmla="*/ 312319 h 1065556"/>
                <a:gd name="connsiteX19" fmla="*/ 5295050 w 8306564"/>
                <a:gd name="connsiteY19" fmla="*/ 215695 h 1065556"/>
                <a:gd name="connsiteX20" fmla="*/ 6037966 w 8306564"/>
                <a:gd name="connsiteY20" fmla="*/ 340621 h 1065556"/>
                <a:gd name="connsiteX21" fmla="*/ 6531768 w 8306564"/>
                <a:gd name="connsiteY21" fmla="*/ 1 h 1065556"/>
                <a:gd name="connsiteX22" fmla="*/ 7046940 w 8306564"/>
                <a:gd name="connsiteY22" fmla="*/ 570614 h 1065556"/>
                <a:gd name="connsiteX23" fmla="*/ 7550369 w 8306564"/>
                <a:gd name="connsiteY23" fmla="*/ 588982 h 1065556"/>
                <a:gd name="connsiteX24" fmla="*/ 8025957 w 8306564"/>
                <a:gd name="connsiteY24" fmla="*/ 549816 h 1065556"/>
                <a:gd name="connsiteX25" fmla="*/ 8195591 w 8306564"/>
                <a:gd name="connsiteY25" fmla="*/ 507839 h 1065556"/>
                <a:gd name="connsiteX26" fmla="*/ 8297900 w 8306564"/>
                <a:gd name="connsiteY26" fmla="*/ 583897 h 1065556"/>
                <a:gd name="connsiteX27" fmla="*/ 8260785 w 8306564"/>
                <a:gd name="connsiteY27" fmla="*/ 723866 h 1065556"/>
                <a:gd name="connsiteX0" fmla="*/ 8409727 w 8455506"/>
                <a:gd name="connsiteY0" fmla="*/ 723866 h 1065556"/>
                <a:gd name="connsiteX1" fmla="*/ 8091958 w 8455506"/>
                <a:gd name="connsiteY1" fmla="*/ 805097 h 1065556"/>
                <a:gd name="connsiteX2" fmla="*/ 7676201 w 8455506"/>
                <a:gd name="connsiteY2" fmla="*/ 850927 h 1065556"/>
                <a:gd name="connsiteX3" fmla="*/ 7147899 w 8455506"/>
                <a:gd name="connsiteY3" fmla="*/ 794367 h 1065556"/>
                <a:gd name="connsiteX4" fmla="*/ 6656340 w 8455506"/>
                <a:gd name="connsiteY4" fmla="*/ 1065383 h 1065556"/>
                <a:gd name="connsiteX5" fmla="*/ 6150454 w 8455506"/>
                <a:gd name="connsiteY5" fmla="*/ 568751 h 1065556"/>
                <a:gd name="connsiteX6" fmla="*/ 5488033 w 8455506"/>
                <a:gd name="connsiteY6" fmla="*/ 448816 h 1065556"/>
                <a:gd name="connsiteX7" fmla="*/ 4474963 w 8455506"/>
                <a:gd name="connsiteY7" fmla="*/ 561938 h 1065556"/>
                <a:gd name="connsiteX8" fmla="*/ 3398464 w 8455506"/>
                <a:gd name="connsiteY8" fmla="*/ 771102 h 1065556"/>
                <a:gd name="connsiteX9" fmla="*/ 2412975 w 8455506"/>
                <a:gd name="connsiteY9" fmla="*/ 602689 h 1065556"/>
                <a:gd name="connsiteX10" fmla="*/ 1593467 w 8455506"/>
                <a:gd name="connsiteY10" fmla="*/ 434473 h 1065556"/>
                <a:gd name="connsiteX11" fmla="*/ 957269 w 8455506"/>
                <a:gd name="connsiteY11" fmla="*/ 477606 h 1065556"/>
                <a:gd name="connsiteX12" fmla="*/ 52157 w 8455506"/>
                <a:gd name="connsiteY12" fmla="*/ 667397 h 1065556"/>
                <a:gd name="connsiteX13" fmla="*/ 190401 w 8455506"/>
                <a:gd name="connsiteY13" fmla="*/ 412935 h 1065556"/>
                <a:gd name="connsiteX14" fmla="*/ 918449 w 8455506"/>
                <a:gd name="connsiteY14" fmla="*/ 242537 h 1065556"/>
                <a:gd name="connsiteX15" fmla="*/ 1699140 w 8455506"/>
                <a:gd name="connsiteY15" fmla="*/ 203717 h 1065556"/>
                <a:gd name="connsiteX16" fmla="*/ 2507866 w 8455506"/>
                <a:gd name="connsiteY16" fmla="*/ 376246 h 1065556"/>
                <a:gd name="connsiteX17" fmla="*/ 3457822 w 8455506"/>
                <a:gd name="connsiteY17" fmla="*/ 533619 h 1065556"/>
                <a:gd name="connsiteX18" fmla="*/ 4534143 w 8455506"/>
                <a:gd name="connsiteY18" fmla="*/ 312319 h 1065556"/>
                <a:gd name="connsiteX19" fmla="*/ 5443992 w 8455506"/>
                <a:gd name="connsiteY19" fmla="*/ 215695 h 1065556"/>
                <a:gd name="connsiteX20" fmla="*/ 6186908 w 8455506"/>
                <a:gd name="connsiteY20" fmla="*/ 340621 h 1065556"/>
                <a:gd name="connsiteX21" fmla="*/ 6680710 w 8455506"/>
                <a:gd name="connsiteY21" fmla="*/ 1 h 1065556"/>
                <a:gd name="connsiteX22" fmla="*/ 7195882 w 8455506"/>
                <a:gd name="connsiteY22" fmla="*/ 570614 h 1065556"/>
                <a:gd name="connsiteX23" fmla="*/ 7699311 w 8455506"/>
                <a:gd name="connsiteY23" fmla="*/ 588982 h 1065556"/>
                <a:gd name="connsiteX24" fmla="*/ 8174899 w 8455506"/>
                <a:gd name="connsiteY24" fmla="*/ 549816 h 1065556"/>
                <a:gd name="connsiteX25" fmla="*/ 8344533 w 8455506"/>
                <a:gd name="connsiteY25" fmla="*/ 507839 h 1065556"/>
                <a:gd name="connsiteX26" fmla="*/ 8446842 w 8455506"/>
                <a:gd name="connsiteY26" fmla="*/ 583897 h 1065556"/>
                <a:gd name="connsiteX27" fmla="*/ 8409727 w 8455506"/>
                <a:gd name="connsiteY27" fmla="*/ 723866 h 1065556"/>
                <a:gd name="connsiteX0" fmla="*/ 8578995 w 8624774"/>
                <a:gd name="connsiteY0" fmla="*/ 723866 h 1065556"/>
                <a:gd name="connsiteX1" fmla="*/ 8261226 w 8624774"/>
                <a:gd name="connsiteY1" fmla="*/ 805097 h 1065556"/>
                <a:gd name="connsiteX2" fmla="*/ 7845469 w 8624774"/>
                <a:gd name="connsiteY2" fmla="*/ 850927 h 1065556"/>
                <a:gd name="connsiteX3" fmla="*/ 7317167 w 8624774"/>
                <a:gd name="connsiteY3" fmla="*/ 794367 h 1065556"/>
                <a:gd name="connsiteX4" fmla="*/ 6825608 w 8624774"/>
                <a:gd name="connsiteY4" fmla="*/ 1065383 h 1065556"/>
                <a:gd name="connsiteX5" fmla="*/ 6319722 w 8624774"/>
                <a:gd name="connsiteY5" fmla="*/ 568751 h 1065556"/>
                <a:gd name="connsiteX6" fmla="*/ 5657301 w 8624774"/>
                <a:gd name="connsiteY6" fmla="*/ 448816 h 1065556"/>
                <a:gd name="connsiteX7" fmla="*/ 4644231 w 8624774"/>
                <a:gd name="connsiteY7" fmla="*/ 561938 h 1065556"/>
                <a:gd name="connsiteX8" fmla="*/ 3567732 w 8624774"/>
                <a:gd name="connsiteY8" fmla="*/ 771102 h 1065556"/>
                <a:gd name="connsiteX9" fmla="*/ 2582243 w 8624774"/>
                <a:gd name="connsiteY9" fmla="*/ 602689 h 1065556"/>
                <a:gd name="connsiteX10" fmla="*/ 1762735 w 8624774"/>
                <a:gd name="connsiteY10" fmla="*/ 434473 h 1065556"/>
                <a:gd name="connsiteX11" fmla="*/ 1126537 w 8624774"/>
                <a:gd name="connsiteY11" fmla="*/ 477606 h 1065556"/>
                <a:gd name="connsiteX12" fmla="*/ 221425 w 8624774"/>
                <a:gd name="connsiteY12" fmla="*/ 667397 h 1065556"/>
                <a:gd name="connsiteX13" fmla="*/ 40491 w 8624774"/>
                <a:gd name="connsiteY13" fmla="*/ 507826 h 1065556"/>
                <a:gd name="connsiteX14" fmla="*/ 1087717 w 8624774"/>
                <a:gd name="connsiteY14" fmla="*/ 242537 h 1065556"/>
                <a:gd name="connsiteX15" fmla="*/ 1868408 w 8624774"/>
                <a:gd name="connsiteY15" fmla="*/ 203717 h 1065556"/>
                <a:gd name="connsiteX16" fmla="*/ 2677134 w 8624774"/>
                <a:gd name="connsiteY16" fmla="*/ 376246 h 1065556"/>
                <a:gd name="connsiteX17" fmla="*/ 3627090 w 8624774"/>
                <a:gd name="connsiteY17" fmla="*/ 533619 h 1065556"/>
                <a:gd name="connsiteX18" fmla="*/ 4703411 w 8624774"/>
                <a:gd name="connsiteY18" fmla="*/ 312319 h 1065556"/>
                <a:gd name="connsiteX19" fmla="*/ 5613260 w 8624774"/>
                <a:gd name="connsiteY19" fmla="*/ 215695 h 1065556"/>
                <a:gd name="connsiteX20" fmla="*/ 6356176 w 8624774"/>
                <a:gd name="connsiteY20" fmla="*/ 340621 h 1065556"/>
                <a:gd name="connsiteX21" fmla="*/ 6849978 w 8624774"/>
                <a:gd name="connsiteY21" fmla="*/ 1 h 1065556"/>
                <a:gd name="connsiteX22" fmla="*/ 7365150 w 8624774"/>
                <a:gd name="connsiteY22" fmla="*/ 570614 h 1065556"/>
                <a:gd name="connsiteX23" fmla="*/ 7868579 w 8624774"/>
                <a:gd name="connsiteY23" fmla="*/ 588982 h 1065556"/>
                <a:gd name="connsiteX24" fmla="*/ 8344167 w 8624774"/>
                <a:gd name="connsiteY24" fmla="*/ 549816 h 1065556"/>
                <a:gd name="connsiteX25" fmla="*/ 8513801 w 8624774"/>
                <a:gd name="connsiteY25" fmla="*/ 507839 h 1065556"/>
                <a:gd name="connsiteX26" fmla="*/ 8616110 w 8624774"/>
                <a:gd name="connsiteY26" fmla="*/ 583897 h 1065556"/>
                <a:gd name="connsiteX27" fmla="*/ 8578995 w 8624774"/>
                <a:gd name="connsiteY27" fmla="*/ 723866 h 1065556"/>
                <a:gd name="connsiteX0" fmla="*/ 8589486 w 8635265"/>
                <a:gd name="connsiteY0" fmla="*/ 723866 h 1065556"/>
                <a:gd name="connsiteX1" fmla="*/ 8271717 w 8635265"/>
                <a:gd name="connsiteY1" fmla="*/ 805097 h 1065556"/>
                <a:gd name="connsiteX2" fmla="*/ 7855960 w 8635265"/>
                <a:gd name="connsiteY2" fmla="*/ 850927 h 1065556"/>
                <a:gd name="connsiteX3" fmla="*/ 7327658 w 8635265"/>
                <a:gd name="connsiteY3" fmla="*/ 794367 h 1065556"/>
                <a:gd name="connsiteX4" fmla="*/ 6836099 w 8635265"/>
                <a:gd name="connsiteY4" fmla="*/ 1065383 h 1065556"/>
                <a:gd name="connsiteX5" fmla="*/ 6330213 w 8635265"/>
                <a:gd name="connsiteY5" fmla="*/ 568751 h 1065556"/>
                <a:gd name="connsiteX6" fmla="*/ 5667792 w 8635265"/>
                <a:gd name="connsiteY6" fmla="*/ 448816 h 1065556"/>
                <a:gd name="connsiteX7" fmla="*/ 4654722 w 8635265"/>
                <a:gd name="connsiteY7" fmla="*/ 561938 h 1065556"/>
                <a:gd name="connsiteX8" fmla="*/ 3578223 w 8635265"/>
                <a:gd name="connsiteY8" fmla="*/ 771102 h 1065556"/>
                <a:gd name="connsiteX9" fmla="*/ 2592734 w 8635265"/>
                <a:gd name="connsiteY9" fmla="*/ 602689 h 1065556"/>
                <a:gd name="connsiteX10" fmla="*/ 1773226 w 8635265"/>
                <a:gd name="connsiteY10" fmla="*/ 434473 h 1065556"/>
                <a:gd name="connsiteX11" fmla="*/ 1137028 w 8635265"/>
                <a:gd name="connsiteY11" fmla="*/ 477606 h 1065556"/>
                <a:gd name="connsiteX12" fmla="*/ 173688 w 8635265"/>
                <a:gd name="connsiteY12" fmla="*/ 697589 h 1065556"/>
                <a:gd name="connsiteX13" fmla="*/ 50982 w 8635265"/>
                <a:gd name="connsiteY13" fmla="*/ 507826 h 1065556"/>
                <a:gd name="connsiteX14" fmla="*/ 1098208 w 8635265"/>
                <a:gd name="connsiteY14" fmla="*/ 242537 h 1065556"/>
                <a:gd name="connsiteX15" fmla="*/ 1878899 w 8635265"/>
                <a:gd name="connsiteY15" fmla="*/ 203717 h 1065556"/>
                <a:gd name="connsiteX16" fmla="*/ 2687625 w 8635265"/>
                <a:gd name="connsiteY16" fmla="*/ 376246 h 1065556"/>
                <a:gd name="connsiteX17" fmla="*/ 3637581 w 8635265"/>
                <a:gd name="connsiteY17" fmla="*/ 533619 h 1065556"/>
                <a:gd name="connsiteX18" fmla="*/ 4713902 w 8635265"/>
                <a:gd name="connsiteY18" fmla="*/ 312319 h 1065556"/>
                <a:gd name="connsiteX19" fmla="*/ 5623751 w 8635265"/>
                <a:gd name="connsiteY19" fmla="*/ 215695 h 1065556"/>
                <a:gd name="connsiteX20" fmla="*/ 6366667 w 8635265"/>
                <a:gd name="connsiteY20" fmla="*/ 340621 h 1065556"/>
                <a:gd name="connsiteX21" fmla="*/ 6860469 w 8635265"/>
                <a:gd name="connsiteY21" fmla="*/ 1 h 1065556"/>
                <a:gd name="connsiteX22" fmla="*/ 7375641 w 8635265"/>
                <a:gd name="connsiteY22" fmla="*/ 570614 h 1065556"/>
                <a:gd name="connsiteX23" fmla="*/ 7879070 w 8635265"/>
                <a:gd name="connsiteY23" fmla="*/ 588982 h 1065556"/>
                <a:gd name="connsiteX24" fmla="*/ 8354658 w 8635265"/>
                <a:gd name="connsiteY24" fmla="*/ 549816 h 1065556"/>
                <a:gd name="connsiteX25" fmla="*/ 8524292 w 8635265"/>
                <a:gd name="connsiteY25" fmla="*/ 507839 h 1065556"/>
                <a:gd name="connsiteX26" fmla="*/ 8626601 w 8635265"/>
                <a:gd name="connsiteY26" fmla="*/ 583897 h 1065556"/>
                <a:gd name="connsiteX27" fmla="*/ 8589486 w 8635265"/>
                <a:gd name="connsiteY27" fmla="*/ 723866 h 1065556"/>
                <a:gd name="connsiteX0" fmla="*/ 8589486 w 8635265"/>
                <a:gd name="connsiteY0" fmla="*/ 723866 h 1065556"/>
                <a:gd name="connsiteX1" fmla="*/ 8271717 w 8635265"/>
                <a:gd name="connsiteY1" fmla="*/ 805097 h 1065556"/>
                <a:gd name="connsiteX2" fmla="*/ 7855960 w 8635265"/>
                <a:gd name="connsiteY2" fmla="*/ 850927 h 1065556"/>
                <a:gd name="connsiteX3" fmla="*/ 7327658 w 8635265"/>
                <a:gd name="connsiteY3" fmla="*/ 794367 h 1065556"/>
                <a:gd name="connsiteX4" fmla="*/ 6836099 w 8635265"/>
                <a:gd name="connsiteY4" fmla="*/ 1065383 h 1065556"/>
                <a:gd name="connsiteX5" fmla="*/ 6330213 w 8635265"/>
                <a:gd name="connsiteY5" fmla="*/ 568751 h 1065556"/>
                <a:gd name="connsiteX6" fmla="*/ 5667792 w 8635265"/>
                <a:gd name="connsiteY6" fmla="*/ 448816 h 1065556"/>
                <a:gd name="connsiteX7" fmla="*/ 4654722 w 8635265"/>
                <a:gd name="connsiteY7" fmla="*/ 561938 h 1065556"/>
                <a:gd name="connsiteX8" fmla="*/ 3578223 w 8635265"/>
                <a:gd name="connsiteY8" fmla="*/ 771102 h 1065556"/>
                <a:gd name="connsiteX9" fmla="*/ 2592734 w 8635265"/>
                <a:gd name="connsiteY9" fmla="*/ 602689 h 1065556"/>
                <a:gd name="connsiteX10" fmla="*/ 1773226 w 8635265"/>
                <a:gd name="connsiteY10" fmla="*/ 434473 h 1065556"/>
                <a:gd name="connsiteX11" fmla="*/ 1137028 w 8635265"/>
                <a:gd name="connsiteY11" fmla="*/ 477606 h 1065556"/>
                <a:gd name="connsiteX12" fmla="*/ 173688 w 8635265"/>
                <a:gd name="connsiteY12" fmla="*/ 697589 h 1065556"/>
                <a:gd name="connsiteX13" fmla="*/ 50982 w 8635265"/>
                <a:gd name="connsiteY13" fmla="*/ 507826 h 1065556"/>
                <a:gd name="connsiteX14" fmla="*/ 1098208 w 8635265"/>
                <a:gd name="connsiteY14" fmla="*/ 242537 h 1065556"/>
                <a:gd name="connsiteX15" fmla="*/ 1878899 w 8635265"/>
                <a:gd name="connsiteY15" fmla="*/ 203717 h 1065556"/>
                <a:gd name="connsiteX16" fmla="*/ 2687625 w 8635265"/>
                <a:gd name="connsiteY16" fmla="*/ 376246 h 1065556"/>
                <a:gd name="connsiteX17" fmla="*/ 3637581 w 8635265"/>
                <a:gd name="connsiteY17" fmla="*/ 533619 h 1065556"/>
                <a:gd name="connsiteX18" fmla="*/ 4713902 w 8635265"/>
                <a:gd name="connsiteY18" fmla="*/ 312319 h 1065556"/>
                <a:gd name="connsiteX19" fmla="*/ 5623751 w 8635265"/>
                <a:gd name="connsiteY19" fmla="*/ 215695 h 1065556"/>
                <a:gd name="connsiteX20" fmla="*/ 6366667 w 8635265"/>
                <a:gd name="connsiteY20" fmla="*/ 340621 h 1065556"/>
                <a:gd name="connsiteX21" fmla="*/ 6860469 w 8635265"/>
                <a:gd name="connsiteY21" fmla="*/ 1 h 1065556"/>
                <a:gd name="connsiteX22" fmla="*/ 7375641 w 8635265"/>
                <a:gd name="connsiteY22" fmla="*/ 570614 h 1065556"/>
                <a:gd name="connsiteX23" fmla="*/ 7879070 w 8635265"/>
                <a:gd name="connsiteY23" fmla="*/ 588982 h 1065556"/>
                <a:gd name="connsiteX24" fmla="*/ 8354658 w 8635265"/>
                <a:gd name="connsiteY24" fmla="*/ 549816 h 1065556"/>
                <a:gd name="connsiteX25" fmla="*/ 8524292 w 8635265"/>
                <a:gd name="connsiteY25" fmla="*/ 507839 h 1065556"/>
                <a:gd name="connsiteX26" fmla="*/ 8626601 w 8635265"/>
                <a:gd name="connsiteY26" fmla="*/ 583897 h 1065556"/>
                <a:gd name="connsiteX27" fmla="*/ 8589486 w 8635265"/>
                <a:gd name="connsiteY27" fmla="*/ 723866 h 1065556"/>
                <a:gd name="connsiteX0" fmla="*/ 8595775 w 8641554"/>
                <a:gd name="connsiteY0" fmla="*/ 723866 h 1065556"/>
                <a:gd name="connsiteX1" fmla="*/ 8278006 w 8641554"/>
                <a:gd name="connsiteY1" fmla="*/ 805097 h 1065556"/>
                <a:gd name="connsiteX2" fmla="*/ 7862249 w 8641554"/>
                <a:gd name="connsiteY2" fmla="*/ 850927 h 1065556"/>
                <a:gd name="connsiteX3" fmla="*/ 7333947 w 8641554"/>
                <a:gd name="connsiteY3" fmla="*/ 794367 h 1065556"/>
                <a:gd name="connsiteX4" fmla="*/ 6842388 w 8641554"/>
                <a:gd name="connsiteY4" fmla="*/ 1065383 h 1065556"/>
                <a:gd name="connsiteX5" fmla="*/ 6336502 w 8641554"/>
                <a:gd name="connsiteY5" fmla="*/ 568751 h 1065556"/>
                <a:gd name="connsiteX6" fmla="*/ 5674081 w 8641554"/>
                <a:gd name="connsiteY6" fmla="*/ 448816 h 1065556"/>
                <a:gd name="connsiteX7" fmla="*/ 4661011 w 8641554"/>
                <a:gd name="connsiteY7" fmla="*/ 561938 h 1065556"/>
                <a:gd name="connsiteX8" fmla="*/ 3584512 w 8641554"/>
                <a:gd name="connsiteY8" fmla="*/ 771102 h 1065556"/>
                <a:gd name="connsiteX9" fmla="*/ 2599023 w 8641554"/>
                <a:gd name="connsiteY9" fmla="*/ 602689 h 1065556"/>
                <a:gd name="connsiteX10" fmla="*/ 1779515 w 8641554"/>
                <a:gd name="connsiteY10" fmla="*/ 434473 h 1065556"/>
                <a:gd name="connsiteX11" fmla="*/ 1143317 w 8641554"/>
                <a:gd name="connsiteY11" fmla="*/ 477606 h 1065556"/>
                <a:gd name="connsiteX12" fmla="*/ 154098 w 8641554"/>
                <a:gd name="connsiteY12" fmla="*/ 708372 h 1065556"/>
                <a:gd name="connsiteX13" fmla="*/ 57271 w 8641554"/>
                <a:gd name="connsiteY13" fmla="*/ 507826 h 1065556"/>
                <a:gd name="connsiteX14" fmla="*/ 1104497 w 8641554"/>
                <a:gd name="connsiteY14" fmla="*/ 242537 h 1065556"/>
                <a:gd name="connsiteX15" fmla="*/ 1885188 w 8641554"/>
                <a:gd name="connsiteY15" fmla="*/ 203717 h 1065556"/>
                <a:gd name="connsiteX16" fmla="*/ 2693914 w 8641554"/>
                <a:gd name="connsiteY16" fmla="*/ 376246 h 1065556"/>
                <a:gd name="connsiteX17" fmla="*/ 3643870 w 8641554"/>
                <a:gd name="connsiteY17" fmla="*/ 533619 h 1065556"/>
                <a:gd name="connsiteX18" fmla="*/ 4720191 w 8641554"/>
                <a:gd name="connsiteY18" fmla="*/ 312319 h 1065556"/>
                <a:gd name="connsiteX19" fmla="*/ 5630040 w 8641554"/>
                <a:gd name="connsiteY19" fmla="*/ 215695 h 1065556"/>
                <a:gd name="connsiteX20" fmla="*/ 6372956 w 8641554"/>
                <a:gd name="connsiteY20" fmla="*/ 340621 h 1065556"/>
                <a:gd name="connsiteX21" fmla="*/ 6866758 w 8641554"/>
                <a:gd name="connsiteY21" fmla="*/ 1 h 1065556"/>
                <a:gd name="connsiteX22" fmla="*/ 7381930 w 8641554"/>
                <a:gd name="connsiteY22" fmla="*/ 570614 h 1065556"/>
                <a:gd name="connsiteX23" fmla="*/ 7885359 w 8641554"/>
                <a:gd name="connsiteY23" fmla="*/ 588982 h 1065556"/>
                <a:gd name="connsiteX24" fmla="*/ 8360947 w 8641554"/>
                <a:gd name="connsiteY24" fmla="*/ 549816 h 1065556"/>
                <a:gd name="connsiteX25" fmla="*/ 8530581 w 8641554"/>
                <a:gd name="connsiteY25" fmla="*/ 507839 h 1065556"/>
                <a:gd name="connsiteX26" fmla="*/ 8632890 w 8641554"/>
                <a:gd name="connsiteY26" fmla="*/ 583897 h 1065556"/>
                <a:gd name="connsiteX27" fmla="*/ 8595775 w 8641554"/>
                <a:gd name="connsiteY27" fmla="*/ 723866 h 1065556"/>
                <a:gd name="connsiteX0" fmla="*/ 8586166 w 8631945"/>
                <a:gd name="connsiteY0" fmla="*/ 723866 h 1065556"/>
                <a:gd name="connsiteX1" fmla="*/ 8268397 w 8631945"/>
                <a:gd name="connsiteY1" fmla="*/ 805097 h 1065556"/>
                <a:gd name="connsiteX2" fmla="*/ 7852640 w 8631945"/>
                <a:gd name="connsiteY2" fmla="*/ 850927 h 1065556"/>
                <a:gd name="connsiteX3" fmla="*/ 7324338 w 8631945"/>
                <a:gd name="connsiteY3" fmla="*/ 794367 h 1065556"/>
                <a:gd name="connsiteX4" fmla="*/ 6832779 w 8631945"/>
                <a:gd name="connsiteY4" fmla="*/ 1065383 h 1065556"/>
                <a:gd name="connsiteX5" fmla="*/ 6326893 w 8631945"/>
                <a:gd name="connsiteY5" fmla="*/ 568751 h 1065556"/>
                <a:gd name="connsiteX6" fmla="*/ 5664472 w 8631945"/>
                <a:gd name="connsiteY6" fmla="*/ 448816 h 1065556"/>
                <a:gd name="connsiteX7" fmla="*/ 4651402 w 8631945"/>
                <a:gd name="connsiteY7" fmla="*/ 561938 h 1065556"/>
                <a:gd name="connsiteX8" fmla="*/ 3574903 w 8631945"/>
                <a:gd name="connsiteY8" fmla="*/ 771102 h 1065556"/>
                <a:gd name="connsiteX9" fmla="*/ 2589414 w 8631945"/>
                <a:gd name="connsiteY9" fmla="*/ 602689 h 1065556"/>
                <a:gd name="connsiteX10" fmla="*/ 1769906 w 8631945"/>
                <a:gd name="connsiteY10" fmla="*/ 434473 h 1065556"/>
                <a:gd name="connsiteX11" fmla="*/ 1133708 w 8631945"/>
                <a:gd name="connsiteY11" fmla="*/ 477606 h 1065556"/>
                <a:gd name="connsiteX12" fmla="*/ 144489 w 8631945"/>
                <a:gd name="connsiteY12" fmla="*/ 708372 h 1065556"/>
                <a:gd name="connsiteX13" fmla="*/ 47662 w 8631945"/>
                <a:gd name="connsiteY13" fmla="*/ 507826 h 1065556"/>
                <a:gd name="connsiteX14" fmla="*/ 1094888 w 8631945"/>
                <a:gd name="connsiteY14" fmla="*/ 242537 h 1065556"/>
                <a:gd name="connsiteX15" fmla="*/ 1875579 w 8631945"/>
                <a:gd name="connsiteY15" fmla="*/ 203717 h 1065556"/>
                <a:gd name="connsiteX16" fmla="*/ 2684305 w 8631945"/>
                <a:gd name="connsiteY16" fmla="*/ 376246 h 1065556"/>
                <a:gd name="connsiteX17" fmla="*/ 3634261 w 8631945"/>
                <a:gd name="connsiteY17" fmla="*/ 533619 h 1065556"/>
                <a:gd name="connsiteX18" fmla="*/ 4710582 w 8631945"/>
                <a:gd name="connsiteY18" fmla="*/ 312319 h 1065556"/>
                <a:gd name="connsiteX19" fmla="*/ 5620431 w 8631945"/>
                <a:gd name="connsiteY19" fmla="*/ 215695 h 1065556"/>
                <a:gd name="connsiteX20" fmla="*/ 6363347 w 8631945"/>
                <a:gd name="connsiteY20" fmla="*/ 340621 h 1065556"/>
                <a:gd name="connsiteX21" fmla="*/ 6857149 w 8631945"/>
                <a:gd name="connsiteY21" fmla="*/ 1 h 1065556"/>
                <a:gd name="connsiteX22" fmla="*/ 7372321 w 8631945"/>
                <a:gd name="connsiteY22" fmla="*/ 570614 h 1065556"/>
                <a:gd name="connsiteX23" fmla="*/ 7875750 w 8631945"/>
                <a:gd name="connsiteY23" fmla="*/ 588982 h 1065556"/>
                <a:gd name="connsiteX24" fmla="*/ 8351338 w 8631945"/>
                <a:gd name="connsiteY24" fmla="*/ 549816 h 1065556"/>
                <a:gd name="connsiteX25" fmla="*/ 8520972 w 8631945"/>
                <a:gd name="connsiteY25" fmla="*/ 507839 h 1065556"/>
                <a:gd name="connsiteX26" fmla="*/ 8623281 w 8631945"/>
                <a:gd name="connsiteY26" fmla="*/ 583897 h 1065556"/>
                <a:gd name="connsiteX27" fmla="*/ 8586166 w 8631945"/>
                <a:gd name="connsiteY27" fmla="*/ 723866 h 1065556"/>
                <a:gd name="connsiteX0" fmla="*/ 8573921 w 8619700"/>
                <a:gd name="connsiteY0" fmla="*/ 723866 h 1065556"/>
                <a:gd name="connsiteX1" fmla="*/ 8256152 w 8619700"/>
                <a:gd name="connsiteY1" fmla="*/ 805097 h 1065556"/>
                <a:gd name="connsiteX2" fmla="*/ 7840395 w 8619700"/>
                <a:gd name="connsiteY2" fmla="*/ 850927 h 1065556"/>
                <a:gd name="connsiteX3" fmla="*/ 7312093 w 8619700"/>
                <a:gd name="connsiteY3" fmla="*/ 794367 h 1065556"/>
                <a:gd name="connsiteX4" fmla="*/ 6820534 w 8619700"/>
                <a:gd name="connsiteY4" fmla="*/ 1065383 h 1065556"/>
                <a:gd name="connsiteX5" fmla="*/ 6314648 w 8619700"/>
                <a:gd name="connsiteY5" fmla="*/ 568751 h 1065556"/>
                <a:gd name="connsiteX6" fmla="*/ 5652227 w 8619700"/>
                <a:gd name="connsiteY6" fmla="*/ 448816 h 1065556"/>
                <a:gd name="connsiteX7" fmla="*/ 4639157 w 8619700"/>
                <a:gd name="connsiteY7" fmla="*/ 561938 h 1065556"/>
                <a:gd name="connsiteX8" fmla="*/ 3562658 w 8619700"/>
                <a:gd name="connsiteY8" fmla="*/ 771102 h 1065556"/>
                <a:gd name="connsiteX9" fmla="*/ 2577169 w 8619700"/>
                <a:gd name="connsiteY9" fmla="*/ 602689 h 1065556"/>
                <a:gd name="connsiteX10" fmla="*/ 1757661 w 8619700"/>
                <a:gd name="connsiteY10" fmla="*/ 434473 h 1065556"/>
                <a:gd name="connsiteX11" fmla="*/ 1121463 w 8619700"/>
                <a:gd name="connsiteY11" fmla="*/ 477606 h 1065556"/>
                <a:gd name="connsiteX12" fmla="*/ 132244 w 8619700"/>
                <a:gd name="connsiteY12" fmla="*/ 708372 h 1065556"/>
                <a:gd name="connsiteX13" fmla="*/ 35417 w 8619700"/>
                <a:gd name="connsiteY13" fmla="*/ 507826 h 1065556"/>
                <a:gd name="connsiteX14" fmla="*/ 1082643 w 8619700"/>
                <a:gd name="connsiteY14" fmla="*/ 242537 h 1065556"/>
                <a:gd name="connsiteX15" fmla="*/ 1863334 w 8619700"/>
                <a:gd name="connsiteY15" fmla="*/ 203717 h 1065556"/>
                <a:gd name="connsiteX16" fmla="*/ 2672060 w 8619700"/>
                <a:gd name="connsiteY16" fmla="*/ 376246 h 1065556"/>
                <a:gd name="connsiteX17" fmla="*/ 3622016 w 8619700"/>
                <a:gd name="connsiteY17" fmla="*/ 533619 h 1065556"/>
                <a:gd name="connsiteX18" fmla="*/ 4698337 w 8619700"/>
                <a:gd name="connsiteY18" fmla="*/ 312319 h 1065556"/>
                <a:gd name="connsiteX19" fmla="*/ 5608186 w 8619700"/>
                <a:gd name="connsiteY19" fmla="*/ 215695 h 1065556"/>
                <a:gd name="connsiteX20" fmla="*/ 6351102 w 8619700"/>
                <a:gd name="connsiteY20" fmla="*/ 340621 h 1065556"/>
                <a:gd name="connsiteX21" fmla="*/ 6844904 w 8619700"/>
                <a:gd name="connsiteY21" fmla="*/ 1 h 1065556"/>
                <a:gd name="connsiteX22" fmla="*/ 7360076 w 8619700"/>
                <a:gd name="connsiteY22" fmla="*/ 570614 h 1065556"/>
                <a:gd name="connsiteX23" fmla="*/ 7863505 w 8619700"/>
                <a:gd name="connsiteY23" fmla="*/ 588982 h 1065556"/>
                <a:gd name="connsiteX24" fmla="*/ 8339093 w 8619700"/>
                <a:gd name="connsiteY24" fmla="*/ 549816 h 1065556"/>
                <a:gd name="connsiteX25" fmla="*/ 8508727 w 8619700"/>
                <a:gd name="connsiteY25" fmla="*/ 507839 h 1065556"/>
                <a:gd name="connsiteX26" fmla="*/ 8611036 w 8619700"/>
                <a:gd name="connsiteY26" fmla="*/ 583897 h 1065556"/>
                <a:gd name="connsiteX27" fmla="*/ 8573921 w 8619700"/>
                <a:gd name="connsiteY27" fmla="*/ 723866 h 1065556"/>
                <a:gd name="connsiteX0" fmla="*/ 8586349 w 8632128"/>
                <a:gd name="connsiteY0" fmla="*/ 723866 h 1065556"/>
                <a:gd name="connsiteX1" fmla="*/ 8268580 w 8632128"/>
                <a:gd name="connsiteY1" fmla="*/ 805097 h 1065556"/>
                <a:gd name="connsiteX2" fmla="*/ 7852823 w 8632128"/>
                <a:gd name="connsiteY2" fmla="*/ 850927 h 1065556"/>
                <a:gd name="connsiteX3" fmla="*/ 7324521 w 8632128"/>
                <a:gd name="connsiteY3" fmla="*/ 794367 h 1065556"/>
                <a:gd name="connsiteX4" fmla="*/ 6832962 w 8632128"/>
                <a:gd name="connsiteY4" fmla="*/ 1065383 h 1065556"/>
                <a:gd name="connsiteX5" fmla="*/ 6327076 w 8632128"/>
                <a:gd name="connsiteY5" fmla="*/ 568751 h 1065556"/>
                <a:gd name="connsiteX6" fmla="*/ 5664655 w 8632128"/>
                <a:gd name="connsiteY6" fmla="*/ 448816 h 1065556"/>
                <a:gd name="connsiteX7" fmla="*/ 4651585 w 8632128"/>
                <a:gd name="connsiteY7" fmla="*/ 561938 h 1065556"/>
                <a:gd name="connsiteX8" fmla="*/ 3575086 w 8632128"/>
                <a:gd name="connsiteY8" fmla="*/ 771102 h 1065556"/>
                <a:gd name="connsiteX9" fmla="*/ 2589597 w 8632128"/>
                <a:gd name="connsiteY9" fmla="*/ 602689 h 1065556"/>
                <a:gd name="connsiteX10" fmla="*/ 1770089 w 8632128"/>
                <a:gd name="connsiteY10" fmla="*/ 434473 h 1065556"/>
                <a:gd name="connsiteX11" fmla="*/ 1133891 w 8632128"/>
                <a:gd name="connsiteY11" fmla="*/ 477606 h 1065556"/>
                <a:gd name="connsiteX12" fmla="*/ 144672 w 8632128"/>
                <a:gd name="connsiteY12" fmla="*/ 708372 h 1065556"/>
                <a:gd name="connsiteX13" fmla="*/ 32749 w 8632128"/>
                <a:gd name="connsiteY13" fmla="*/ 514296 h 1065556"/>
                <a:gd name="connsiteX14" fmla="*/ 1095071 w 8632128"/>
                <a:gd name="connsiteY14" fmla="*/ 242537 h 1065556"/>
                <a:gd name="connsiteX15" fmla="*/ 1875762 w 8632128"/>
                <a:gd name="connsiteY15" fmla="*/ 203717 h 1065556"/>
                <a:gd name="connsiteX16" fmla="*/ 2684488 w 8632128"/>
                <a:gd name="connsiteY16" fmla="*/ 376246 h 1065556"/>
                <a:gd name="connsiteX17" fmla="*/ 3634444 w 8632128"/>
                <a:gd name="connsiteY17" fmla="*/ 533619 h 1065556"/>
                <a:gd name="connsiteX18" fmla="*/ 4710765 w 8632128"/>
                <a:gd name="connsiteY18" fmla="*/ 312319 h 1065556"/>
                <a:gd name="connsiteX19" fmla="*/ 5620614 w 8632128"/>
                <a:gd name="connsiteY19" fmla="*/ 215695 h 1065556"/>
                <a:gd name="connsiteX20" fmla="*/ 6363530 w 8632128"/>
                <a:gd name="connsiteY20" fmla="*/ 340621 h 1065556"/>
                <a:gd name="connsiteX21" fmla="*/ 6857332 w 8632128"/>
                <a:gd name="connsiteY21" fmla="*/ 1 h 1065556"/>
                <a:gd name="connsiteX22" fmla="*/ 7372504 w 8632128"/>
                <a:gd name="connsiteY22" fmla="*/ 570614 h 1065556"/>
                <a:gd name="connsiteX23" fmla="*/ 7875933 w 8632128"/>
                <a:gd name="connsiteY23" fmla="*/ 588982 h 1065556"/>
                <a:gd name="connsiteX24" fmla="*/ 8351521 w 8632128"/>
                <a:gd name="connsiteY24" fmla="*/ 549816 h 1065556"/>
                <a:gd name="connsiteX25" fmla="*/ 8521155 w 8632128"/>
                <a:gd name="connsiteY25" fmla="*/ 507839 h 1065556"/>
                <a:gd name="connsiteX26" fmla="*/ 8623464 w 8632128"/>
                <a:gd name="connsiteY26" fmla="*/ 583897 h 1065556"/>
                <a:gd name="connsiteX27" fmla="*/ 8586349 w 8632128"/>
                <a:gd name="connsiteY27" fmla="*/ 723866 h 1065556"/>
                <a:gd name="connsiteX0" fmla="*/ 8592578 w 8638357"/>
                <a:gd name="connsiteY0" fmla="*/ 723866 h 1065556"/>
                <a:gd name="connsiteX1" fmla="*/ 8274809 w 8638357"/>
                <a:gd name="connsiteY1" fmla="*/ 805097 h 1065556"/>
                <a:gd name="connsiteX2" fmla="*/ 7859052 w 8638357"/>
                <a:gd name="connsiteY2" fmla="*/ 850927 h 1065556"/>
                <a:gd name="connsiteX3" fmla="*/ 7330750 w 8638357"/>
                <a:gd name="connsiteY3" fmla="*/ 794367 h 1065556"/>
                <a:gd name="connsiteX4" fmla="*/ 6839191 w 8638357"/>
                <a:gd name="connsiteY4" fmla="*/ 1065383 h 1065556"/>
                <a:gd name="connsiteX5" fmla="*/ 6333305 w 8638357"/>
                <a:gd name="connsiteY5" fmla="*/ 568751 h 1065556"/>
                <a:gd name="connsiteX6" fmla="*/ 5670884 w 8638357"/>
                <a:gd name="connsiteY6" fmla="*/ 448816 h 1065556"/>
                <a:gd name="connsiteX7" fmla="*/ 4657814 w 8638357"/>
                <a:gd name="connsiteY7" fmla="*/ 561938 h 1065556"/>
                <a:gd name="connsiteX8" fmla="*/ 3581315 w 8638357"/>
                <a:gd name="connsiteY8" fmla="*/ 771102 h 1065556"/>
                <a:gd name="connsiteX9" fmla="*/ 2595826 w 8638357"/>
                <a:gd name="connsiteY9" fmla="*/ 602689 h 1065556"/>
                <a:gd name="connsiteX10" fmla="*/ 1776318 w 8638357"/>
                <a:gd name="connsiteY10" fmla="*/ 434473 h 1065556"/>
                <a:gd name="connsiteX11" fmla="*/ 1140120 w 8638357"/>
                <a:gd name="connsiteY11" fmla="*/ 477606 h 1065556"/>
                <a:gd name="connsiteX12" fmla="*/ 118552 w 8638357"/>
                <a:gd name="connsiteY12" fmla="*/ 712685 h 1065556"/>
                <a:gd name="connsiteX13" fmla="*/ 38978 w 8638357"/>
                <a:gd name="connsiteY13" fmla="*/ 514296 h 1065556"/>
                <a:gd name="connsiteX14" fmla="*/ 1101300 w 8638357"/>
                <a:gd name="connsiteY14" fmla="*/ 242537 h 1065556"/>
                <a:gd name="connsiteX15" fmla="*/ 1881991 w 8638357"/>
                <a:gd name="connsiteY15" fmla="*/ 203717 h 1065556"/>
                <a:gd name="connsiteX16" fmla="*/ 2690717 w 8638357"/>
                <a:gd name="connsiteY16" fmla="*/ 376246 h 1065556"/>
                <a:gd name="connsiteX17" fmla="*/ 3640673 w 8638357"/>
                <a:gd name="connsiteY17" fmla="*/ 533619 h 1065556"/>
                <a:gd name="connsiteX18" fmla="*/ 4716994 w 8638357"/>
                <a:gd name="connsiteY18" fmla="*/ 312319 h 1065556"/>
                <a:gd name="connsiteX19" fmla="*/ 5626843 w 8638357"/>
                <a:gd name="connsiteY19" fmla="*/ 215695 h 1065556"/>
                <a:gd name="connsiteX20" fmla="*/ 6369759 w 8638357"/>
                <a:gd name="connsiteY20" fmla="*/ 340621 h 1065556"/>
                <a:gd name="connsiteX21" fmla="*/ 6863561 w 8638357"/>
                <a:gd name="connsiteY21" fmla="*/ 1 h 1065556"/>
                <a:gd name="connsiteX22" fmla="*/ 7378733 w 8638357"/>
                <a:gd name="connsiteY22" fmla="*/ 570614 h 1065556"/>
                <a:gd name="connsiteX23" fmla="*/ 7882162 w 8638357"/>
                <a:gd name="connsiteY23" fmla="*/ 588982 h 1065556"/>
                <a:gd name="connsiteX24" fmla="*/ 8357750 w 8638357"/>
                <a:gd name="connsiteY24" fmla="*/ 549816 h 1065556"/>
                <a:gd name="connsiteX25" fmla="*/ 8527384 w 8638357"/>
                <a:gd name="connsiteY25" fmla="*/ 507839 h 1065556"/>
                <a:gd name="connsiteX26" fmla="*/ 8629693 w 8638357"/>
                <a:gd name="connsiteY26" fmla="*/ 583897 h 1065556"/>
                <a:gd name="connsiteX27" fmla="*/ 8592578 w 8638357"/>
                <a:gd name="connsiteY27" fmla="*/ 723866 h 1065556"/>
                <a:gd name="connsiteX0" fmla="*/ 8592578 w 8638357"/>
                <a:gd name="connsiteY0" fmla="*/ 723866 h 1065556"/>
                <a:gd name="connsiteX1" fmla="*/ 8274809 w 8638357"/>
                <a:gd name="connsiteY1" fmla="*/ 805097 h 1065556"/>
                <a:gd name="connsiteX2" fmla="*/ 7859052 w 8638357"/>
                <a:gd name="connsiteY2" fmla="*/ 850927 h 1065556"/>
                <a:gd name="connsiteX3" fmla="*/ 7330750 w 8638357"/>
                <a:gd name="connsiteY3" fmla="*/ 794367 h 1065556"/>
                <a:gd name="connsiteX4" fmla="*/ 6839191 w 8638357"/>
                <a:gd name="connsiteY4" fmla="*/ 1065383 h 1065556"/>
                <a:gd name="connsiteX5" fmla="*/ 6333305 w 8638357"/>
                <a:gd name="connsiteY5" fmla="*/ 568751 h 1065556"/>
                <a:gd name="connsiteX6" fmla="*/ 5670884 w 8638357"/>
                <a:gd name="connsiteY6" fmla="*/ 448816 h 1065556"/>
                <a:gd name="connsiteX7" fmla="*/ 4657814 w 8638357"/>
                <a:gd name="connsiteY7" fmla="*/ 561938 h 1065556"/>
                <a:gd name="connsiteX8" fmla="*/ 3581315 w 8638357"/>
                <a:gd name="connsiteY8" fmla="*/ 771102 h 1065556"/>
                <a:gd name="connsiteX9" fmla="*/ 2595826 w 8638357"/>
                <a:gd name="connsiteY9" fmla="*/ 602689 h 1065556"/>
                <a:gd name="connsiteX10" fmla="*/ 1776318 w 8638357"/>
                <a:gd name="connsiteY10" fmla="*/ 434473 h 1065556"/>
                <a:gd name="connsiteX11" fmla="*/ 1140120 w 8638357"/>
                <a:gd name="connsiteY11" fmla="*/ 477606 h 1065556"/>
                <a:gd name="connsiteX12" fmla="*/ 118552 w 8638357"/>
                <a:gd name="connsiteY12" fmla="*/ 712685 h 1065556"/>
                <a:gd name="connsiteX13" fmla="*/ 38978 w 8638357"/>
                <a:gd name="connsiteY13" fmla="*/ 514296 h 1065556"/>
                <a:gd name="connsiteX14" fmla="*/ 1101300 w 8638357"/>
                <a:gd name="connsiteY14" fmla="*/ 242537 h 1065556"/>
                <a:gd name="connsiteX15" fmla="*/ 1881991 w 8638357"/>
                <a:gd name="connsiteY15" fmla="*/ 203717 h 1065556"/>
                <a:gd name="connsiteX16" fmla="*/ 2690717 w 8638357"/>
                <a:gd name="connsiteY16" fmla="*/ 376246 h 1065556"/>
                <a:gd name="connsiteX17" fmla="*/ 3640673 w 8638357"/>
                <a:gd name="connsiteY17" fmla="*/ 533619 h 1065556"/>
                <a:gd name="connsiteX18" fmla="*/ 4716994 w 8638357"/>
                <a:gd name="connsiteY18" fmla="*/ 312319 h 1065556"/>
                <a:gd name="connsiteX19" fmla="*/ 5626843 w 8638357"/>
                <a:gd name="connsiteY19" fmla="*/ 215695 h 1065556"/>
                <a:gd name="connsiteX20" fmla="*/ 6369759 w 8638357"/>
                <a:gd name="connsiteY20" fmla="*/ 340621 h 1065556"/>
                <a:gd name="connsiteX21" fmla="*/ 6863561 w 8638357"/>
                <a:gd name="connsiteY21" fmla="*/ 1 h 1065556"/>
                <a:gd name="connsiteX22" fmla="*/ 7378733 w 8638357"/>
                <a:gd name="connsiteY22" fmla="*/ 570614 h 1065556"/>
                <a:gd name="connsiteX23" fmla="*/ 7882162 w 8638357"/>
                <a:gd name="connsiteY23" fmla="*/ 588982 h 1065556"/>
                <a:gd name="connsiteX24" fmla="*/ 8357750 w 8638357"/>
                <a:gd name="connsiteY24" fmla="*/ 549816 h 1065556"/>
                <a:gd name="connsiteX25" fmla="*/ 8527384 w 8638357"/>
                <a:gd name="connsiteY25" fmla="*/ 507839 h 1065556"/>
                <a:gd name="connsiteX26" fmla="*/ 8629693 w 8638357"/>
                <a:gd name="connsiteY26" fmla="*/ 583897 h 1065556"/>
                <a:gd name="connsiteX27" fmla="*/ 8592578 w 8638357"/>
                <a:gd name="connsiteY27" fmla="*/ 723866 h 1065556"/>
                <a:gd name="connsiteX0" fmla="*/ 8584955 w 8630734"/>
                <a:gd name="connsiteY0" fmla="*/ 723866 h 1065556"/>
                <a:gd name="connsiteX1" fmla="*/ 8267186 w 8630734"/>
                <a:gd name="connsiteY1" fmla="*/ 805097 h 1065556"/>
                <a:gd name="connsiteX2" fmla="*/ 7851429 w 8630734"/>
                <a:gd name="connsiteY2" fmla="*/ 850927 h 1065556"/>
                <a:gd name="connsiteX3" fmla="*/ 7323127 w 8630734"/>
                <a:gd name="connsiteY3" fmla="*/ 794367 h 1065556"/>
                <a:gd name="connsiteX4" fmla="*/ 6831568 w 8630734"/>
                <a:gd name="connsiteY4" fmla="*/ 1065383 h 1065556"/>
                <a:gd name="connsiteX5" fmla="*/ 6325682 w 8630734"/>
                <a:gd name="connsiteY5" fmla="*/ 568751 h 1065556"/>
                <a:gd name="connsiteX6" fmla="*/ 5663261 w 8630734"/>
                <a:gd name="connsiteY6" fmla="*/ 448816 h 1065556"/>
                <a:gd name="connsiteX7" fmla="*/ 4650191 w 8630734"/>
                <a:gd name="connsiteY7" fmla="*/ 561938 h 1065556"/>
                <a:gd name="connsiteX8" fmla="*/ 3573692 w 8630734"/>
                <a:gd name="connsiteY8" fmla="*/ 771102 h 1065556"/>
                <a:gd name="connsiteX9" fmla="*/ 2588203 w 8630734"/>
                <a:gd name="connsiteY9" fmla="*/ 602689 h 1065556"/>
                <a:gd name="connsiteX10" fmla="*/ 1768695 w 8630734"/>
                <a:gd name="connsiteY10" fmla="*/ 434473 h 1065556"/>
                <a:gd name="connsiteX11" fmla="*/ 1132497 w 8630734"/>
                <a:gd name="connsiteY11" fmla="*/ 477606 h 1065556"/>
                <a:gd name="connsiteX12" fmla="*/ 110929 w 8630734"/>
                <a:gd name="connsiteY12" fmla="*/ 712685 h 1065556"/>
                <a:gd name="connsiteX13" fmla="*/ 31355 w 8630734"/>
                <a:gd name="connsiteY13" fmla="*/ 514296 h 1065556"/>
                <a:gd name="connsiteX14" fmla="*/ 1093677 w 8630734"/>
                <a:gd name="connsiteY14" fmla="*/ 242537 h 1065556"/>
                <a:gd name="connsiteX15" fmla="*/ 1874368 w 8630734"/>
                <a:gd name="connsiteY15" fmla="*/ 203717 h 1065556"/>
                <a:gd name="connsiteX16" fmla="*/ 2683094 w 8630734"/>
                <a:gd name="connsiteY16" fmla="*/ 376246 h 1065556"/>
                <a:gd name="connsiteX17" fmla="*/ 3633050 w 8630734"/>
                <a:gd name="connsiteY17" fmla="*/ 533619 h 1065556"/>
                <a:gd name="connsiteX18" fmla="*/ 4709371 w 8630734"/>
                <a:gd name="connsiteY18" fmla="*/ 312319 h 1065556"/>
                <a:gd name="connsiteX19" fmla="*/ 5619220 w 8630734"/>
                <a:gd name="connsiteY19" fmla="*/ 215695 h 1065556"/>
                <a:gd name="connsiteX20" fmla="*/ 6362136 w 8630734"/>
                <a:gd name="connsiteY20" fmla="*/ 340621 h 1065556"/>
                <a:gd name="connsiteX21" fmla="*/ 6855938 w 8630734"/>
                <a:gd name="connsiteY21" fmla="*/ 1 h 1065556"/>
                <a:gd name="connsiteX22" fmla="*/ 7371110 w 8630734"/>
                <a:gd name="connsiteY22" fmla="*/ 570614 h 1065556"/>
                <a:gd name="connsiteX23" fmla="*/ 7874539 w 8630734"/>
                <a:gd name="connsiteY23" fmla="*/ 588982 h 1065556"/>
                <a:gd name="connsiteX24" fmla="*/ 8350127 w 8630734"/>
                <a:gd name="connsiteY24" fmla="*/ 549816 h 1065556"/>
                <a:gd name="connsiteX25" fmla="*/ 8519761 w 8630734"/>
                <a:gd name="connsiteY25" fmla="*/ 507839 h 1065556"/>
                <a:gd name="connsiteX26" fmla="*/ 8622070 w 8630734"/>
                <a:gd name="connsiteY26" fmla="*/ 583897 h 1065556"/>
                <a:gd name="connsiteX27" fmla="*/ 8584955 w 8630734"/>
                <a:gd name="connsiteY27" fmla="*/ 723866 h 1065556"/>
                <a:gd name="connsiteX0" fmla="*/ 8584955 w 8630734"/>
                <a:gd name="connsiteY0" fmla="*/ 723866 h 1065556"/>
                <a:gd name="connsiteX1" fmla="*/ 8267186 w 8630734"/>
                <a:gd name="connsiteY1" fmla="*/ 805097 h 1065556"/>
                <a:gd name="connsiteX2" fmla="*/ 7851429 w 8630734"/>
                <a:gd name="connsiteY2" fmla="*/ 850927 h 1065556"/>
                <a:gd name="connsiteX3" fmla="*/ 7323127 w 8630734"/>
                <a:gd name="connsiteY3" fmla="*/ 794367 h 1065556"/>
                <a:gd name="connsiteX4" fmla="*/ 6831568 w 8630734"/>
                <a:gd name="connsiteY4" fmla="*/ 1065383 h 1065556"/>
                <a:gd name="connsiteX5" fmla="*/ 6325682 w 8630734"/>
                <a:gd name="connsiteY5" fmla="*/ 568751 h 1065556"/>
                <a:gd name="connsiteX6" fmla="*/ 5663261 w 8630734"/>
                <a:gd name="connsiteY6" fmla="*/ 448816 h 1065556"/>
                <a:gd name="connsiteX7" fmla="*/ 4650191 w 8630734"/>
                <a:gd name="connsiteY7" fmla="*/ 561938 h 1065556"/>
                <a:gd name="connsiteX8" fmla="*/ 3573692 w 8630734"/>
                <a:gd name="connsiteY8" fmla="*/ 771102 h 1065556"/>
                <a:gd name="connsiteX9" fmla="*/ 2588203 w 8630734"/>
                <a:gd name="connsiteY9" fmla="*/ 602689 h 1065556"/>
                <a:gd name="connsiteX10" fmla="*/ 1768695 w 8630734"/>
                <a:gd name="connsiteY10" fmla="*/ 434473 h 1065556"/>
                <a:gd name="connsiteX11" fmla="*/ 1132497 w 8630734"/>
                <a:gd name="connsiteY11" fmla="*/ 477606 h 1065556"/>
                <a:gd name="connsiteX12" fmla="*/ 110929 w 8630734"/>
                <a:gd name="connsiteY12" fmla="*/ 712685 h 1065556"/>
                <a:gd name="connsiteX13" fmla="*/ 31355 w 8630734"/>
                <a:gd name="connsiteY13" fmla="*/ 514296 h 1065556"/>
                <a:gd name="connsiteX14" fmla="*/ 882330 w 8630734"/>
                <a:gd name="connsiteY14" fmla="*/ 285669 h 1065556"/>
                <a:gd name="connsiteX15" fmla="*/ 1874368 w 8630734"/>
                <a:gd name="connsiteY15" fmla="*/ 203717 h 1065556"/>
                <a:gd name="connsiteX16" fmla="*/ 2683094 w 8630734"/>
                <a:gd name="connsiteY16" fmla="*/ 376246 h 1065556"/>
                <a:gd name="connsiteX17" fmla="*/ 3633050 w 8630734"/>
                <a:gd name="connsiteY17" fmla="*/ 533619 h 1065556"/>
                <a:gd name="connsiteX18" fmla="*/ 4709371 w 8630734"/>
                <a:gd name="connsiteY18" fmla="*/ 312319 h 1065556"/>
                <a:gd name="connsiteX19" fmla="*/ 5619220 w 8630734"/>
                <a:gd name="connsiteY19" fmla="*/ 215695 h 1065556"/>
                <a:gd name="connsiteX20" fmla="*/ 6362136 w 8630734"/>
                <a:gd name="connsiteY20" fmla="*/ 340621 h 1065556"/>
                <a:gd name="connsiteX21" fmla="*/ 6855938 w 8630734"/>
                <a:gd name="connsiteY21" fmla="*/ 1 h 1065556"/>
                <a:gd name="connsiteX22" fmla="*/ 7371110 w 8630734"/>
                <a:gd name="connsiteY22" fmla="*/ 570614 h 1065556"/>
                <a:gd name="connsiteX23" fmla="*/ 7874539 w 8630734"/>
                <a:gd name="connsiteY23" fmla="*/ 588982 h 1065556"/>
                <a:gd name="connsiteX24" fmla="*/ 8350127 w 8630734"/>
                <a:gd name="connsiteY24" fmla="*/ 549816 h 1065556"/>
                <a:gd name="connsiteX25" fmla="*/ 8519761 w 8630734"/>
                <a:gd name="connsiteY25" fmla="*/ 507839 h 1065556"/>
                <a:gd name="connsiteX26" fmla="*/ 8622070 w 8630734"/>
                <a:gd name="connsiteY26" fmla="*/ 583897 h 1065556"/>
                <a:gd name="connsiteX27" fmla="*/ 8584955 w 8630734"/>
                <a:gd name="connsiteY27" fmla="*/ 723866 h 1065556"/>
                <a:gd name="connsiteX0" fmla="*/ 8584955 w 8630734"/>
                <a:gd name="connsiteY0" fmla="*/ 723866 h 1065556"/>
                <a:gd name="connsiteX1" fmla="*/ 8267186 w 8630734"/>
                <a:gd name="connsiteY1" fmla="*/ 805097 h 1065556"/>
                <a:gd name="connsiteX2" fmla="*/ 7851429 w 8630734"/>
                <a:gd name="connsiteY2" fmla="*/ 850927 h 1065556"/>
                <a:gd name="connsiteX3" fmla="*/ 7323127 w 8630734"/>
                <a:gd name="connsiteY3" fmla="*/ 794367 h 1065556"/>
                <a:gd name="connsiteX4" fmla="*/ 6831568 w 8630734"/>
                <a:gd name="connsiteY4" fmla="*/ 1065383 h 1065556"/>
                <a:gd name="connsiteX5" fmla="*/ 6325682 w 8630734"/>
                <a:gd name="connsiteY5" fmla="*/ 568751 h 1065556"/>
                <a:gd name="connsiteX6" fmla="*/ 5663261 w 8630734"/>
                <a:gd name="connsiteY6" fmla="*/ 448816 h 1065556"/>
                <a:gd name="connsiteX7" fmla="*/ 4650191 w 8630734"/>
                <a:gd name="connsiteY7" fmla="*/ 561938 h 1065556"/>
                <a:gd name="connsiteX8" fmla="*/ 3573692 w 8630734"/>
                <a:gd name="connsiteY8" fmla="*/ 771102 h 1065556"/>
                <a:gd name="connsiteX9" fmla="*/ 2588203 w 8630734"/>
                <a:gd name="connsiteY9" fmla="*/ 602689 h 1065556"/>
                <a:gd name="connsiteX10" fmla="*/ 1768695 w 8630734"/>
                <a:gd name="connsiteY10" fmla="*/ 434473 h 1065556"/>
                <a:gd name="connsiteX11" fmla="*/ 1132497 w 8630734"/>
                <a:gd name="connsiteY11" fmla="*/ 477606 h 1065556"/>
                <a:gd name="connsiteX12" fmla="*/ 110929 w 8630734"/>
                <a:gd name="connsiteY12" fmla="*/ 712685 h 1065556"/>
                <a:gd name="connsiteX13" fmla="*/ 31355 w 8630734"/>
                <a:gd name="connsiteY13" fmla="*/ 514296 h 1065556"/>
                <a:gd name="connsiteX14" fmla="*/ 886643 w 8630734"/>
                <a:gd name="connsiteY14" fmla="*/ 272729 h 1065556"/>
                <a:gd name="connsiteX15" fmla="*/ 1874368 w 8630734"/>
                <a:gd name="connsiteY15" fmla="*/ 203717 h 1065556"/>
                <a:gd name="connsiteX16" fmla="*/ 2683094 w 8630734"/>
                <a:gd name="connsiteY16" fmla="*/ 376246 h 1065556"/>
                <a:gd name="connsiteX17" fmla="*/ 3633050 w 8630734"/>
                <a:gd name="connsiteY17" fmla="*/ 533619 h 1065556"/>
                <a:gd name="connsiteX18" fmla="*/ 4709371 w 8630734"/>
                <a:gd name="connsiteY18" fmla="*/ 312319 h 1065556"/>
                <a:gd name="connsiteX19" fmla="*/ 5619220 w 8630734"/>
                <a:gd name="connsiteY19" fmla="*/ 215695 h 1065556"/>
                <a:gd name="connsiteX20" fmla="*/ 6362136 w 8630734"/>
                <a:gd name="connsiteY20" fmla="*/ 340621 h 1065556"/>
                <a:gd name="connsiteX21" fmla="*/ 6855938 w 8630734"/>
                <a:gd name="connsiteY21" fmla="*/ 1 h 1065556"/>
                <a:gd name="connsiteX22" fmla="*/ 7371110 w 8630734"/>
                <a:gd name="connsiteY22" fmla="*/ 570614 h 1065556"/>
                <a:gd name="connsiteX23" fmla="*/ 7874539 w 8630734"/>
                <a:gd name="connsiteY23" fmla="*/ 588982 h 1065556"/>
                <a:gd name="connsiteX24" fmla="*/ 8350127 w 8630734"/>
                <a:gd name="connsiteY24" fmla="*/ 549816 h 1065556"/>
                <a:gd name="connsiteX25" fmla="*/ 8519761 w 8630734"/>
                <a:gd name="connsiteY25" fmla="*/ 507839 h 1065556"/>
                <a:gd name="connsiteX26" fmla="*/ 8622070 w 8630734"/>
                <a:gd name="connsiteY26" fmla="*/ 583897 h 1065556"/>
                <a:gd name="connsiteX27" fmla="*/ 8584955 w 8630734"/>
                <a:gd name="connsiteY27" fmla="*/ 723866 h 1065556"/>
                <a:gd name="connsiteX0" fmla="*/ 8584955 w 8630734"/>
                <a:gd name="connsiteY0" fmla="*/ 723866 h 1065556"/>
                <a:gd name="connsiteX1" fmla="*/ 8267186 w 8630734"/>
                <a:gd name="connsiteY1" fmla="*/ 805097 h 1065556"/>
                <a:gd name="connsiteX2" fmla="*/ 7851429 w 8630734"/>
                <a:gd name="connsiteY2" fmla="*/ 850927 h 1065556"/>
                <a:gd name="connsiteX3" fmla="*/ 7323127 w 8630734"/>
                <a:gd name="connsiteY3" fmla="*/ 794367 h 1065556"/>
                <a:gd name="connsiteX4" fmla="*/ 6831568 w 8630734"/>
                <a:gd name="connsiteY4" fmla="*/ 1065383 h 1065556"/>
                <a:gd name="connsiteX5" fmla="*/ 6325682 w 8630734"/>
                <a:gd name="connsiteY5" fmla="*/ 568751 h 1065556"/>
                <a:gd name="connsiteX6" fmla="*/ 5663261 w 8630734"/>
                <a:gd name="connsiteY6" fmla="*/ 448816 h 1065556"/>
                <a:gd name="connsiteX7" fmla="*/ 4650191 w 8630734"/>
                <a:gd name="connsiteY7" fmla="*/ 561938 h 1065556"/>
                <a:gd name="connsiteX8" fmla="*/ 3573692 w 8630734"/>
                <a:gd name="connsiteY8" fmla="*/ 771102 h 1065556"/>
                <a:gd name="connsiteX9" fmla="*/ 2588203 w 8630734"/>
                <a:gd name="connsiteY9" fmla="*/ 602689 h 1065556"/>
                <a:gd name="connsiteX10" fmla="*/ 1768695 w 8630734"/>
                <a:gd name="connsiteY10" fmla="*/ 434473 h 1065556"/>
                <a:gd name="connsiteX11" fmla="*/ 979378 w 8630734"/>
                <a:gd name="connsiteY11" fmla="*/ 494859 h 1065556"/>
                <a:gd name="connsiteX12" fmla="*/ 110929 w 8630734"/>
                <a:gd name="connsiteY12" fmla="*/ 712685 h 1065556"/>
                <a:gd name="connsiteX13" fmla="*/ 31355 w 8630734"/>
                <a:gd name="connsiteY13" fmla="*/ 514296 h 1065556"/>
                <a:gd name="connsiteX14" fmla="*/ 886643 w 8630734"/>
                <a:gd name="connsiteY14" fmla="*/ 272729 h 1065556"/>
                <a:gd name="connsiteX15" fmla="*/ 1874368 w 8630734"/>
                <a:gd name="connsiteY15" fmla="*/ 203717 h 1065556"/>
                <a:gd name="connsiteX16" fmla="*/ 2683094 w 8630734"/>
                <a:gd name="connsiteY16" fmla="*/ 376246 h 1065556"/>
                <a:gd name="connsiteX17" fmla="*/ 3633050 w 8630734"/>
                <a:gd name="connsiteY17" fmla="*/ 533619 h 1065556"/>
                <a:gd name="connsiteX18" fmla="*/ 4709371 w 8630734"/>
                <a:gd name="connsiteY18" fmla="*/ 312319 h 1065556"/>
                <a:gd name="connsiteX19" fmla="*/ 5619220 w 8630734"/>
                <a:gd name="connsiteY19" fmla="*/ 215695 h 1065556"/>
                <a:gd name="connsiteX20" fmla="*/ 6362136 w 8630734"/>
                <a:gd name="connsiteY20" fmla="*/ 340621 h 1065556"/>
                <a:gd name="connsiteX21" fmla="*/ 6855938 w 8630734"/>
                <a:gd name="connsiteY21" fmla="*/ 1 h 1065556"/>
                <a:gd name="connsiteX22" fmla="*/ 7371110 w 8630734"/>
                <a:gd name="connsiteY22" fmla="*/ 570614 h 1065556"/>
                <a:gd name="connsiteX23" fmla="*/ 7874539 w 8630734"/>
                <a:gd name="connsiteY23" fmla="*/ 588982 h 1065556"/>
                <a:gd name="connsiteX24" fmla="*/ 8350127 w 8630734"/>
                <a:gd name="connsiteY24" fmla="*/ 549816 h 1065556"/>
                <a:gd name="connsiteX25" fmla="*/ 8519761 w 8630734"/>
                <a:gd name="connsiteY25" fmla="*/ 507839 h 1065556"/>
                <a:gd name="connsiteX26" fmla="*/ 8622070 w 8630734"/>
                <a:gd name="connsiteY26" fmla="*/ 583897 h 1065556"/>
                <a:gd name="connsiteX27" fmla="*/ 8584955 w 8630734"/>
                <a:gd name="connsiteY27" fmla="*/ 723866 h 1065556"/>
                <a:gd name="connsiteX0" fmla="*/ 8584955 w 8630734"/>
                <a:gd name="connsiteY0" fmla="*/ 723866 h 1065556"/>
                <a:gd name="connsiteX1" fmla="*/ 8267186 w 8630734"/>
                <a:gd name="connsiteY1" fmla="*/ 805097 h 1065556"/>
                <a:gd name="connsiteX2" fmla="*/ 7851429 w 8630734"/>
                <a:gd name="connsiteY2" fmla="*/ 850927 h 1065556"/>
                <a:gd name="connsiteX3" fmla="*/ 7323127 w 8630734"/>
                <a:gd name="connsiteY3" fmla="*/ 794367 h 1065556"/>
                <a:gd name="connsiteX4" fmla="*/ 6831568 w 8630734"/>
                <a:gd name="connsiteY4" fmla="*/ 1065383 h 1065556"/>
                <a:gd name="connsiteX5" fmla="*/ 6325682 w 8630734"/>
                <a:gd name="connsiteY5" fmla="*/ 568751 h 1065556"/>
                <a:gd name="connsiteX6" fmla="*/ 5663261 w 8630734"/>
                <a:gd name="connsiteY6" fmla="*/ 448816 h 1065556"/>
                <a:gd name="connsiteX7" fmla="*/ 4650191 w 8630734"/>
                <a:gd name="connsiteY7" fmla="*/ 561938 h 1065556"/>
                <a:gd name="connsiteX8" fmla="*/ 3573692 w 8630734"/>
                <a:gd name="connsiteY8" fmla="*/ 771102 h 1065556"/>
                <a:gd name="connsiteX9" fmla="*/ 2588203 w 8630734"/>
                <a:gd name="connsiteY9" fmla="*/ 602689 h 1065556"/>
                <a:gd name="connsiteX10" fmla="*/ 1768695 w 8630734"/>
                <a:gd name="connsiteY10" fmla="*/ 434473 h 1065556"/>
                <a:gd name="connsiteX11" fmla="*/ 979378 w 8630734"/>
                <a:gd name="connsiteY11" fmla="*/ 494859 h 1065556"/>
                <a:gd name="connsiteX12" fmla="*/ 110929 w 8630734"/>
                <a:gd name="connsiteY12" fmla="*/ 712685 h 1065556"/>
                <a:gd name="connsiteX13" fmla="*/ 31355 w 8630734"/>
                <a:gd name="connsiteY13" fmla="*/ 514296 h 1065556"/>
                <a:gd name="connsiteX14" fmla="*/ 886643 w 8630734"/>
                <a:gd name="connsiteY14" fmla="*/ 272729 h 1065556"/>
                <a:gd name="connsiteX15" fmla="*/ 1874368 w 8630734"/>
                <a:gd name="connsiteY15" fmla="*/ 203717 h 1065556"/>
                <a:gd name="connsiteX16" fmla="*/ 2683094 w 8630734"/>
                <a:gd name="connsiteY16" fmla="*/ 376246 h 1065556"/>
                <a:gd name="connsiteX17" fmla="*/ 3633050 w 8630734"/>
                <a:gd name="connsiteY17" fmla="*/ 533619 h 1065556"/>
                <a:gd name="connsiteX18" fmla="*/ 4709371 w 8630734"/>
                <a:gd name="connsiteY18" fmla="*/ 312319 h 1065556"/>
                <a:gd name="connsiteX19" fmla="*/ 5619220 w 8630734"/>
                <a:gd name="connsiteY19" fmla="*/ 215695 h 1065556"/>
                <a:gd name="connsiteX20" fmla="*/ 6362136 w 8630734"/>
                <a:gd name="connsiteY20" fmla="*/ 340621 h 1065556"/>
                <a:gd name="connsiteX21" fmla="*/ 6855938 w 8630734"/>
                <a:gd name="connsiteY21" fmla="*/ 1 h 1065556"/>
                <a:gd name="connsiteX22" fmla="*/ 7371110 w 8630734"/>
                <a:gd name="connsiteY22" fmla="*/ 570614 h 1065556"/>
                <a:gd name="connsiteX23" fmla="*/ 7874539 w 8630734"/>
                <a:gd name="connsiteY23" fmla="*/ 588982 h 1065556"/>
                <a:gd name="connsiteX24" fmla="*/ 8350127 w 8630734"/>
                <a:gd name="connsiteY24" fmla="*/ 549816 h 1065556"/>
                <a:gd name="connsiteX25" fmla="*/ 8519761 w 8630734"/>
                <a:gd name="connsiteY25" fmla="*/ 507839 h 1065556"/>
                <a:gd name="connsiteX26" fmla="*/ 8622070 w 8630734"/>
                <a:gd name="connsiteY26" fmla="*/ 583897 h 1065556"/>
                <a:gd name="connsiteX27" fmla="*/ 8584955 w 8630734"/>
                <a:gd name="connsiteY27" fmla="*/ 723866 h 1065556"/>
                <a:gd name="connsiteX0" fmla="*/ 8584955 w 8630734"/>
                <a:gd name="connsiteY0" fmla="*/ 723866 h 1065556"/>
                <a:gd name="connsiteX1" fmla="*/ 8267186 w 8630734"/>
                <a:gd name="connsiteY1" fmla="*/ 805097 h 1065556"/>
                <a:gd name="connsiteX2" fmla="*/ 7851429 w 8630734"/>
                <a:gd name="connsiteY2" fmla="*/ 850927 h 1065556"/>
                <a:gd name="connsiteX3" fmla="*/ 7323127 w 8630734"/>
                <a:gd name="connsiteY3" fmla="*/ 794367 h 1065556"/>
                <a:gd name="connsiteX4" fmla="*/ 6831568 w 8630734"/>
                <a:gd name="connsiteY4" fmla="*/ 1065383 h 1065556"/>
                <a:gd name="connsiteX5" fmla="*/ 6325682 w 8630734"/>
                <a:gd name="connsiteY5" fmla="*/ 568751 h 1065556"/>
                <a:gd name="connsiteX6" fmla="*/ 5663261 w 8630734"/>
                <a:gd name="connsiteY6" fmla="*/ 448816 h 1065556"/>
                <a:gd name="connsiteX7" fmla="*/ 4650191 w 8630734"/>
                <a:gd name="connsiteY7" fmla="*/ 561938 h 1065556"/>
                <a:gd name="connsiteX8" fmla="*/ 3573692 w 8630734"/>
                <a:gd name="connsiteY8" fmla="*/ 771102 h 1065556"/>
                <a:gd name="connsiteX9" fmla="*/ 2588203 w 8630734"/>
                <a:gd name="connsiteY9" fmla="*/ 602689 h 1065556"/>
                <a:gd name="connsiteX10" fmla="*/ 1768695 w 8630734"/>
                <a:gd name="connsiteY10" fmla="*/ 434473 h 1065556"/>
                <a:gd name="connsiteX11" fmla="*/ 979378 w 8630734"/>
                <a:gd name="connsiteY11" fmla="*/ 494859 h 1065556"/>
                <a:gd name="connsiteX12" fmla="*/ 110929 w 8630734"/>
                <a:gd name="connsiteY12" fmla="*/ 712685 h 1065556"/>
                <a:gd name="connsiteX13" fmla="*/ 31355 w 8630734"/>
                <a:gd name="connsiteY13" fmla="*/ 514296 h 1065556"/>
                <a:gd name="connsiteX14" fmla="*/ 886643 w 8630734"/>
                <a:gd name="connsiteY14" fmla="*/ 272729 h 1065556"/>
                <a:gd name="connsiteX15" fmla="*/ 1874368 w 8630734"/>
                <a:gd name="connsiteY15" fmla="*/ 203717 h 1065556"/>
                <a:gd name="connsiteX16" fmla="*/ 2683094 w 8630734"/>
                <a:gd name="connsiteY16" fmla="*/ 376246 h 1065556"/>
                <a:gd name="connsiteX17" fmla="*/ 3633050 w 8630734"/>
                <a:gd name="connsiteY17" fmla="*/ 533619 h 1065556"/>
                <a:gd name="connsiteX18" fmla="*/ 4709371 w 8630734"/>
                <a:gd name="connsiteY18" fmla="*/ 312319 h 1065556"/>
                <a:gd name="connsiteX19" fmla="*/ 5619220 w 8630734"/>
                <a:gd name="connsiteY19" fmla="*/ 215695 h 1065556"/>
                <a:gd name="connsiteX20" fmla="*/ 6362136 w 8630734"/>
                <a:gd name="connsiteY20" fmla="*/ 340621 h 1065556"/>
                <a:gd name="connsiteX21" fmla="*/ 6855938 w 8630734"/>
                <a:gd name="connsiteY21" fmla="*/ 1 h 1065556"/>
                <a:gd name="connsiteX22" fmla="*/ 7371110 w 8630734"/>
                <a:gd name="connsiteY22" fmla="*/ 570614 h 1065556"/>
                <a:gd name="connsiteX23" fmla="*/ 7874539 w 8630734"/>
                <a:gd name="connsiteY23" fmla="*/ 588982 h 1065556"/>
                <a:gd name="connsiteX24" fmla="*/ 8350127 w 8630734"/>
                <a:gd name="connsiteY24" fmla="*/ 549816 h 1065556"/>
                <a:gd name="connsiteX25" fmla="*/ 8519761 w 8630734"/>
                <a:gd name="connsiteY25" fmla="*/ 507839 h 1065556"/>
                <a:gd name="connsiteX26" fmla="*/ 8622070 w 8630734"/>
                <a:gd name="connsiteY26" fmla="*/ 583897 h 1065556"/>
                <a:gd name="connsiteX27" fmla="*/ 8584955 w 8630734"/>
                <a:gd name="connsiteY27" fmla="*/ 723866 h 1065556"/>
                <a:gd name="connsiteX0" fmla="*/ 8584955 w 8630734"/>
                <a:gd name="connsiteY0" fmla="*/ 723866 h 1065556"/>
                <a:gd name="connsiteX1" fmla="*/ 8267186 w 8630734"/>
                <a:gd name="connsiteY1" fmla="*/ 805097 h 1065556"/>
                <a:gd name="connsiteX2" fmla="*/ 7851429 w 8630734"/>
                <a:gd name="connsiteY2" fmla="*/ 850927 h 1065556"/>
                <a:gd name="connsiteX3" fmla="*/ 7323127 w 8630734"/>
                <a:gd name="connsiteY3" fmla="*/ 794367 h 1065556"/>
                <a:gd name="connsiteX4" fmla="*/ 6831568 w 8630734"/>
                <a:gd name="connsiteY4" fmla="*/ 1065383 h 1065556"/>
                <a:gd name="connsiteX5" fmla="*/ 6325682 w 8630734"/>
                <a:gd name="connsiteY5" fmla="*/ 568751 h 1065556"/>
                <a:gd name="connsiteX6" fmla="*/ 5663261 w 8630734"/>
                <a:gd name="connsiteY6" fmla="*/ 448816 h 1065556"/>
                <a:gd name="connsiteX7" fmla="*/ 4650191 w 8630734"/>
                <a:gd name="connsiteY7" fmla="*/ 561938 h 1065556"/>
                <a:gd name="connsiteX8" fmla="*/ 3573692 w 8630734"/>
                <a:gd name="connsiteY8" fmla="*/ 771102 h 1065556"/>
                <a:gd name="connsiteX9" fmla="*/ 2588203 w 8630734"/>
                <a:gd name="connsiteY9" fmla="*/ 602689 h 1065556"/>
                <a:gd name="connsiteX10" fmla="*/ 1768695 w 8630734"/>
                <a:gd name="connsiteY10" fmla="*/ 434473 h 1065556"/>
                <a:gd name="connsiteX11" fmla="*/ 979378 w 8630734"/>
                <a:gd name="connsiteY11" fmla="*/ 494859 h 1065556"/>
                <a:gd name="connsiteX12" fmla="*/ 110929 w 8630734"/>
                <a:gd name="connsiteY12" fmla="*/ 712685 h 1065556"/>
                <a:gd name="connsiteX13" fmla="*/ 31355 w 8630734"/>
                <a:gd name="connsiteY13" fmla="*/ 514296 h 1065556"/>
                <a:gd name="connsiteX14" fmla="*/ 886643 w 8630734"/>
                <a:gd name="connsiteY14" fmla="*/ 272729 h 1065556"/>
                <a:gd name="connsiteX15" fmla="*/ 1874368 w 8630734"/>
                <a:gd name="connsiteY15" fmla="*/ 203717 h 1065556"/>
                <a:gd name="connsiteX16" fmla="*/ 2683094 w 8630734"/>
                <a:gd name="connsiteY16" fmla="*/ 376246 h 1065556"/>
                <a:gd name="connsiteX17" fmla="*/ 3574822 w 8630734"/>
                <a:gd name="connsiteY17" fmla="*/ 535776 h 1065556"/>
                <a:gd name="connsiteX18" fmla="*/ 4709371 w 8630734"/>
                <a:gd name="connsiteY18" fmla="*/ 312319 h 1065556"/>
                <a:gd name="connsiteX19" fmla="*/ 5619220 w 8630734"/>
                <a:gd name="connsiteY19" fmla="*/ 215695 h 1065556"/>
                <a:gd name="connsiteX20" fmla="*/ 6362136 w 8630734"/>
                <a:gd name="connsiteY20" fmla="*/ 340621 h 1065556"/>
                <a:gd name="connsiteX21" fmla="*/ 6855938 w 8630734"/>
                <a:gd name="connsiteY21" fmla="*/ 1 h 1065556"/>
                <a:gd name="connsiteX22" fmla="*/ 7371110 w 8630734"/>
                <a:gd name="connsiteY22" fmla="*/ 570614 h 1065556"/>
                <a:gd name="connsiteX23" fmla="*/ 7874539 w 8630734"/>
                <a:gd name="connsiteY23" fmla="*/ 588982 h 1065556"/>
                <a:gd name="connsiteX24" fmla="*/ 8350127 w 8630734"/>
                <a:gd name="connsiteY24" fmla="*/ 549816 h 1065556"/>
                <a:gd name="connsiteX25" fmla="*/ 8519761 w 8630734"/>
                <a:gd name="connsiteY25" fmla="*/ 507839 h 1065556"/>
                <a:gd name="connsiteX26" fmla="*/ 8622070 w 8630734"/>
                <a:gd name="connsiteY26" fmla="*/ 583897 h 1065556"/>
                <a:gd name="connsiteX27" fmla="*/ 8584955 w 8630734"/>
                <a:gd name="connsiteY27" fmla="*/ 723866 h 1065556"/>
                <a:gd name="connsiteX0" fmla="*/ 8584955 w 8630734"/>
                <a:gd name="connsiteY0" fmla="*/ 723866 h 1065556"/>
                <a:gd name="connsiteX1" fmla="*/ 8267186 w 8630734"/>
                <a:gd name="connsiteY1" fmla="*/ 805097 h 1065556"/>
                <a:gd name="connsiteX2" fmla="*/ 7851429 w 8630734"/>
                <a:gd name="connsiteY2" fmla="*/ 850927 h 1065556"/>
                <a:gd name="connsiteX3" fmla="*/ 7323127 w 8630734"/>
                <a:gd name="connsiteY3" fmla="*/ 794367 h 1065556"/>
                <a:gd name="connsiteX4" fmla="*/ 6831568 w 8630734"/>
                <a:gd name="connsiteY4" fmla="*/ 1065383 h 1065556"/>
                <a:gd name="connsiteX5" fmla="*/ 6325682 w 8630734"/>
                <a:gd name="connsiteY5" fmla="*/ 568751 h 1065556"/>
                <a:gd name="connsiteX6" fmla="*/ 5663261 w 8630734"/>
                <a:gd name="connsiteY6" fmla="*/ 448816 h 1065556"/>
                <a:gd name="connsiteX7" fmla="*/ 4650191 w 8630734"/>
                <a:gd name="connsiteY7" fmla="*/ 561938 h 1065556"/>
                <a:gd name="connsiteX8" fmla="*/ 3573692 w 8630734"/>
                <a:gd name="connsiteY8" fmla="*/ 771102 h 1065556"/>
                <a:gd name="connsiteX9" fmla="*/ 2588203 w 8630734"/>
                <a:gd name="connsiteY9" fmla="*/ 602689 h 1065556"/>
                <a:gd name="connsiteX10" fmla="*/ 1768695 w 8630734"/>
                <a:gd name="connsiteY10" fmla="*/ 434473 h 1065556"/>
                <a:gd name="connsiteX11" fmla="*/ 979378 w 8630734"/>
                <a:gd name="connsiteY11" fmla="*/ 494859 h 1065556"/>
                <a:gd name="connsiteX12" fmla="*/ 110929 w 8630734"/>
                <a:gd name="connsiteY12" fmla="*/ 712685 h 1065556"/>
                <a:gd name="connsiteX13" fmla="*/ 31355 w 8630734"/>
                <a:gd name="connsiteY13" fmla="*/ 514296 h 1065556"/>
                <a:gd name="connsiteX14" fmla="*/ 886643 w 8630734"/>
                <a:gd name="connsiteY14" fmla="*/ 272729 h 1065556"/>
                <a:gd name="connsiteX15" fmla="*/ 1874368 w 8630734"/>
                <a:gd name="connsiteY15" fmla="*/ 203717 h 1065556"/>
                <a:gd name="connsiteX16" fmla="*/ 2683094 w 8630734"/>
                <a:gd name="connsiteY16" fmla="*/ 376246 h 1065556"/>
                <a:gd name="connsiteX17" fmla="*/ 3574822 w 8630734"/>
                <a:gd name="connsiteY17" fmla="*/ 535776 h 1065556"/>
                <a:gd name="connsiteX18" fmla="*/ 4709371 w 8630734"/>
                <a:gd name="connsiteY18" fmla="*/ 312319 h 1065556"/>
                <a:gd name="connsiteX19" fmla="*/ 5619220 w 8630734"/>
                <a:gd name="connsiteY19" fmla="*/ 215695 h 1065556"/>
                <a:gd name="connsiteX20" fmla="*/ 6362136 w 8630734"/>
                <a:gd name="connsiteY20" fmla="*/ 340621 h 1065556"/>
                <a:gd name="connsiteX21" fmla="*/ 6855938 w 8630734"/>
                <a:gd name="connsiteY21" fmla="*/ 1 h 1065556"/>
                <a:gd name="connsiteX22" fmla="*/ 7371110 w 8630734"/>
                <a:gd name="connsiteY22" fmla="*/ 570614 h 1065556"/>
                <a:gd name="connsiteX23" fmla="*/ 7874539 w 8630734"/>
                <a:gd name="connsiteY23" fmla="*/ 588982 h 1065556"/>
                <a:gd name="connsiteX24" fmla="*/ 8350127 w 8630734"/>
                <a:gd name="connsiteY24" fmla="*/ 549816 h 1065556"/>
                <a:gd name="connsiteX25" fmla="*/ 8519761 w 8630734"/>
                <a:gd name="connsiteY25" fmla="*/ 507839 h 1065556"/>
                <a:gd name="connsiteX26" fmla="*/ 8622070 w 8630734"/>
                <a:gd name="connsiteY26" fmla="*/ 583897 h 1065556"/>
                <a:gd name="connsiteX27" fmla="*/ 8584955 w 8630734"/>
                <a:gd name="connsiteY27" fmla="*/ 723866 h 1065556"/>
                <a:gd name="connsiteX0" fmla="*/ 8584955 w 8630734"/>
                <a:gd name="connsiteY0" fmla="*/ 723866 h 1065556"/>
                <a:gd name="connsiteX1" fmla="*/ 8267186 w 8630734"/>
                <a:gd name="connsiteY1" fmla="*/ 805097 h 1065556"/>
                <a:gd name="connsiteX2" fmla="*/ 7851429 w 8630734"/>
                <a:gd name="connsiteY2" fmla="*/ 850927 h 1065556"/>
                <a:gd name="connsiteX3" fmla="*/ 7323127 w 8630734"/>
                <a:gd name="connsiteY3" fmla="*/ 794367 h 1065556"/>
                <a:gd name="connsiteX4" fmla="*/ 6831568 w 8630734"/>
                <a:gd name="connsiteY4" fmla="*/ 1065383 h 1065556"/>
                <a:gd name="connsiteX5" fmla="*/ 6325682 w 8630734"/>
                <a:gd name="connsiteY5" fmla="*/ 568751 h 1065556"/>
                <a:gd name="connsiteX6" fmla="*/ 5663261 w 8630734"/>
                <a:gd name="connsiteY6" fmla="*/ 448816 h 1065556"/>
                <a:gd name="connsiteX7" fmla="*/ 4650191 w 8630734"/>
                <a:gd name="connsiteY7" fmla="*/ 561938 h 1065556"/>
                <a:gd name="connsiteX8" fmla="*/ 3593102 w 8630734"/>
                <a:gd name="connsiteY8" fmla="*/ 771102 h 1065556"/>
                <a:gd name="connsiteX9" fmla="*/ 2588203 w 8630734"/>
                <a:gd name="connsiteY9" fmla="*/ 602689 h 1065556"/>
                <a:gd name="connsiteX10" fmla="*/ 1768695 w 8630734"/>
                <a:gd name="connsiteY10" fmla="*/ 434473 h 1065556"/>
                <a:gd name="connsiteX11" fmla="*/ 979378 w 8630734"/>
                <a:gd name="connsiteY11" fmla="*/ 494859 h 1065556"/>
                <a:gd name="connsiteX12" fmla="*/ 110929 w 8630734"/>
                <a:gd name="connsiteY12" fmla="*/ 712685 h 1065556"/>
                <a:gd name="connsiteX13" fmla="*/ 31355 w 8630734"/>
                <a:gd name="connsiteY13" fmla="*/ 514296 h 1065556"/>
                <a:gd name="connsiteX14" fmla="*/ 886643 w 8630734"/>
                <a:gd name="connsiteY14" fmla="*/ 272729 h 1065556"/>
                <a:gd name="connsiteX15" fmla="*/ 1874368 w 8630734"/>
                <a:gd name="connsiteY15" fmla="*/ 203717 h 1065556"/>
                <a:gd name="connsiteX16" fmla="*/ 2683094 w 8630734"/>
                <a:gd name="connsiteY16" fmla="*/ 376246 h 1065556"/>
                <a:gd name="connsiteX17" fmla="*/ 3574822 w 8630734"/>
                <a:gd name="connsiteY17" fmla="*/ 535776 h 1065556"/>
                <a:gd name="connsiteX18" fmla="*/ 4709371 w 8630734"/>
                <a:gd name="connsiteY18" fmla="*/ 312319 h 1065556"/>
                <a:gd name="connsiteX19" fmla="*/ 5619220 w 8630734"/>
                <a:gd name="connsiteY19" fmla="*/ 215695 h 1065556"/>
                <a:gd name="connsiteX20" fmla="*/ 6362136 w 8630734"/>
                <a:gd name="connsiteY20" fmla="*/ 340621 h 1065556"/>
                <a:gd name="connsiteX21" fmla="*/ 6855938 w 8630734"/>
                <a:gd name="connsiteY21" fmla="*/ 1 h 1065556"/>
                <a:gd name="connsiteX22" fmla="*/ 7371110 w 8630734"/>
                <a:gd name="connsiteY22" fmla="*/ 570614 h 1065556"/>
                <a:gd name="connsiteX23" fmla="*/ 7874539 w 8630734"/>
                <a:gd name="connsiteY23" fmla="*/ 588982 h 1065556"/>
                <a:gd name="connsiteX24" fmla="*/ 8350127 w 8630734"/>
                <a:gd name="connsiteY24" fmla="*/ 549816 h 1065556"/>
                <a:gd name="connsiteX25" fmla="*/ 8519761 w 8630734"/>
                <a:gd name="connsiteY25" fmla="*/ 507839 h 1065556"/>
                <a:gd name="connsiteX26" fmla="*/ 8622070 w 8630734"/>
                <a:gd name="connsiteY26" fmla="*/ 583897 h 1065556"/>
                <a:gd name="connsiteX27" fmla="*/ 8584955 w 8630734"/>
                <a:gd name="connsiteY27" fmla="*/ 723866 h 1065556"/>
                <a:gd name="connsiteX0" fmla="*/ 8584955 w 8630734"/>
                <a:gd name="connsiteY0" fmla="*/ 723866 h 1065556"/>
                <a:gd name="connsiteX1" fmla="*/ 8267186 w 8630734"/>
                <a:gd name="connsiteY1" fmla="*/ 805097 h 1065556"/>
                <a:gd name="connsiteX2" fmla="*/ 7851429 w 8630734"/>
                <a:gd name="connsiteY2" fmla="*/ 850927 h 1065556"/>
                <a:gd name="connsiteX3" fmla="*/ 7323127 w 8630734"/>
                <a:gd name="connsiteY3" fmla="*/ 794367 h 1065556"/>
                <a:gd name="connsiteX4" fmla="*/ 6831568 w 8630734"/>
                <a:gd name="connsiteY4" fmla="*/ 1065383 h 1065556"/>
                <a:gd name="connsiteX5" fmla="*/ 6325682 w 8630734"/>
                <a:gd name="connsiteY5" fmla="*/ 568751 h 1065556"/>
                <a:gd name="connsiteX6" fmla="*/ 5663261 w 8630734"/>
                <a:gd name="connsiteY6" fmla="*/ 448816 h 1065556"/>
                <a:gd name="connsiteX7" fmla="*/ 4650191 w 8630734"/>
                <a:gd name="connsiteY7" fmla="*/ 561938 h 1065556"/>
                <a:gd name="connsiteX8" fmla="*/ 3593102 w 8630734"/>
                <a:gd name="connsiteY8" fmla="*/ 771102 h 1065556"/>
                <a:gd name="connsiteX9" fmla="*/ 2588203 w 8630734"/>
                <a:gd name="connsiteY9" fmla="*/ 602689 h 1065556"/>
                <a:gd name="connsiteX10" fmla="*/ 1768695 w 8630734"/>
                <a:gd name="connsiteY10" fmla="*/ 434473 h 1065556"/>
                <a:gd name="connsiteX11" fmla="*/ 979378 w 8630734"/>
                <a:gd name="connsiteY11" fmla="*/ 494859 h 1065556"/>
                <a:gd name="connsiteX12" fmla="*/ 110929 w 8630734"/>
                <a:gd name="connsiteY12" fmla="*/ 712685 h 1065556"/>
                <a:gd name="connsiteX13" fmla="*/ 31355 w 8630734"/>
                <a:gd name="connsiteY13" fmla="*/ 514296 h 1065556"/>
                <a:gd name="connsiteX14" fmla="*/ 886643 w 8630734"/>
                <a:gd name="connsiteY14" fmla="*/ 272729 h 1065556"/>
                <a:gd name="connsiteX15" fmla="*/ 1874368 w 8630734"/>
                <a:gd name="connsiteY15" fmla="*/ 203717 h 1065556"/>
                <a:gd name="connsiteX16" fmla="*/ 2683094 w 8630734"/>
                <a:gd name="connsiteY16" fmla="*/ 376246 h 1065556"/>
                <a:gd name="connsiteX17" fmla="*/ 3574822 w 8630734"/>
                <a:gd name="connsiteY17" fmla="*/ 535776 h 1065556"/>
                <a:gd name="connsiteX18" fmla="*/ 4709371 w 8630734"/>
                <a:gd name="connsiteY18" fmla="*/ 312319 h 1065556"/>
                <a:gd name="connsiteX19" fmla="*/ 5619220 w 8630734"/>
                <a:gd name="connsiteY19" fmla="*/ 215695 h 1065556"/>
                <a:gd name="connsiteX20" fmla="*/ 6362136 w 8630734"/>
                <a:gd name="connsiteY20" fmla="*/ 340621 h 1065556"/>
                <a:gd name="connsiteX21" fmla="*/ 6855938 w 8630734"/>
                <a:gd name="connsiteY21" fmla="*/ 1 h 1065556"/>
                <a:gd name="connsiteX22" fmla="*/ 7371110 w 8630734"/>
                <a:gd name="connsiteY22" fmla="*/ 570614 h 1065556"/>
                <a:gd name="connsiteX23" fmla="*/ 7874539 w 8630734"/>
                <a:gd name="connsiteY23" fmla="*/ 588982 h 1065556"/>
                <a:gd name="connsiteX24" fmla="*/ 8350127 w 8630734"/>
                <a:gd name="connsiteY24" fmla="*/ 549816 h 1065556"/>
                <a:gd name="connsiteX25" fmla="*/ 8519761 w 8630734"/>
                <a:gd name="connsiteY25" fmla="*/ 507839 h 1065556"/>
                <a:gd name="connsiteX26" fmla="*/ 8622070 w 8630734"/>
                <a:gd name="connsiteY26" fmla="*/ 583897 h 1065556"/>
                <a:gd name="connsiteX27" fmla="*/ 8584955 w 8630734"/>
                <a:gd name="connsiteY27" fmla="*/ 723866 h 1065556"/>
                <a:gd name="connsiteX0" fmla="*/ 8584955 w 8630734"/>
                <a:gd name="connsiteY0" fmla="*/ 723866 h 1065556"/>
                <a:gd name="connsiteX1" fmla="*/ 8267186 w 8630734"/>
                <a:gd name="connsiteY1" fmla="*/ 805097 h 1065556"/>
                <a:gd name="connsiteX2" fmla="*/ 7851429 w 8630734"/>
                <a:gd name="connsiteY2" fmla="*/ 850927 h 1065556"/>
                <a:gd name="connsiteX3" fmla="*/ 7323127 w 8630734"/>
                <a:gd name="connsiteY3" fmla="*/ 794367 h 1065556"/>
                <a:gd name="connsiteX4" fmla="*/ 6831568 w 8630734"/>
                <a:gd name="connsiteY4" fmla="*/ 1065383 h 1065556"/>
                <a:gd name="connsiteX5" fmla="*/ 6325682 w 8630734"/>
                <a:gd name="connsiteY5" fmla="*/ 568751 h 1065556"/>
                <a:gd name="connsiteX6" fmla="*/ 5663261 w 8630734"/>
                <a:gd name="connsiteY6" fmla="*/ 448816 h 1065556"/>
                <a:gd name="connsiteX7" fmla="*/ 4650191 w 8630734"/>
                <a:gd name="connsiteY7" fmla="*/ 561938 h 1065556"/>
                <a:gd name="connsiteX8" fmla="*/ 3593102 w 8630734"/>
                <a:gd name="connsiteY8" fmla="*/ 771102 h 1065556"/>
                <a:gd name="connsiteX9" fmla="*/ 2588203 w 8630734"/>
                <a:gd name="connsiteY9" fmla="*/ 602689 h 1065556"/>
                <a:gd name="connsiteX10" fmla="*/ 1768695 w 8630734"/>
                <a:gd name="connsiteY10" fmla="*/ 434473 h 1065556"/>
                <a:gd name="connsiteX11" fmla="*/ 979378 w 8630734"/>
                <a:gd name="connsiteY11" fmla="*/ 494859 h 1065556"/>
                <a:gd name="connsiteX12" fmla="*/ 110929 w 8630734"/>
                <a:gd name="connsiteY12" fmla="*/ 712685 h 1065556"/>
                <a:gd name="connsiteX13" fmla="*/ 31355 w 8630734"/>
                <a:gd name="connsiteY13" fmla="*/ 514296 h 1065556"/>
                <a:gd name="connsiteX14" fmla="*/ 886643 w 8630734"/>
                <a:gd name="connsiteY14" fmla="*/ 272729 h 1065556"/>
                <a:gd name="connsiteX15" fmla="*/ 1874368 w 8630734"/>
                <a:gd name="connsiteY15" fmla="*/ 203717 h 1065556"/>
                <a:gd name="connsiteX16" fmla="*/ 2683094 w 8630734"/>
                <a:gd name="connsiteY16" fmla="*/ 376246 h 1065556"/>
                <a:gd name="connsiteX17" fmla="*/ 3574822 w 8630734"/>
                <a:gd name="connsiteY17" fmla="*/ 535776 h 1065556"/>
                <a:gd name="connsiteX18" fmla="*/ 4709371 w 8630734"/>
                <a:gd name="connsiteY18" fmla="*/ 312319 h 1065556"/>
                <a:gd name="connsiteX19" fmla="*/ 5619220 w 8630734"/>
                <a:gd name="connsiteY19" fmla="*/ 215695 h 1065556"/>
                <a:gd name="connsiteX20" fmla="*/ 6362136 w 8630734"/>
                <a:gd name="connsiteY20" fmla="*/ 340621 h 1065556"/>
                <a:gd name="connsiteX21" fmla="*/ 6855938 w 8630734"/>
                <a:gd name="connsiteY21" fmla="*/ 1 h 1065556"/>
                <a:gd name="connsiteX22" fmla="*/ 7371110 w 8630734"/>
                <a:gd name="connsiteY22" fmla="*/ 570614 h 1065556"/>
                <a:gd name="connsiteX23" fmla="*/ 7874539 w 8630734"/>
                <a:gd name="connsiteY23" fmla="*/ 588982 h 1065556"/>
                <a:gd name="connsiteX24" fmla="*/ 8350127 w 8630734"/>
                <a:gd name="connsiteY24" fmla="*/ 549816 h 1065556"/>
                <a:gd name="connsiteX25" fmla="*/ 8519761 w 8630734"/>
                <a:gd name="connsiteY25" fmla="*/ 507839 h 1065556"/>
                <a:gd name="connsiteX26" fmla="*/ 8622070 w 8630734"/>
                <a:gd name="connsiteY26" fmla="*/ 583897 h 1065556"/>
                <a:gd name="connsiteX27" fmla="*/ 8584955 w 8630734"/>
                <a:gd name="connsiteY27" fmla="*/ 723866 h 1065556"/>
                <a:gd name="connsiteX0" fmla="*/ 8584955 w 8630734"/>
                <a:gd name="connsiteY0" fmla="*/ 723866 h 1065556"/>
                <a:gd name="connsiteX1" fmla="*/ 8267186 w 8630734"/>
                <a:gd name="connsiteY1" fmla="*/ 805097 h 1065556"/>
                <a:gd name="connsiteX2" fmla="*/ 7851429 w 8630734"/>
                <a:gd name="connsiteY2" fmla="*/ 850927 h 1065556"/>
                <a:gd name="connsiteX3" fmla="*/ 7323127 w 8630734"/>
                <a:gd name="connsiteY3" fmla="*/ 794367 h 1065556"/>
                <a:gd name="connsiteX4" fmla="*/ 6831568 w 8630734"/>
                <a:gd name="connsiteY4" fmla="*/ 1065383 h 1065556"/>
                <a:gd name="connsiteX5" fmla="*/ 6325682 w 8630734"/>
                <a:gd name="connsiteY5" fmla="*/ 568751 h 1065556"/>
                <a:gd name="connsiteX6" fmla="*/ 5663261 w 8630734"/>
                <a:gd name="connsiteY6" fmla="*/ 448816 h 1065556"/>
                <a:gd name="connsiteX7" fmla="*/ 4650191 w 8630734"/>
                <a:gd name="connsiteY7" fmla="*/ 561938 h 1065556"/>
                <a:gd name="connsiteX8" fmla="*/ 3593102 w 8630734"/>
                <a:gd name="connsiteY8" fmla="*/ 771102 h 1065556"/>
                <a:gd name="connsiteX9" fmla="*/ 2588203 w 8630734"/>
                <a:gd name="connsiteY9" fmla="*/ 602689 h 1065556"/>
                <a:gd name="connsiteX10" fmla="*/ 1768695 w 8630734"/>
                <a:gd name="connsiteY10" fmla="*/ 434473 h 1065556"/>
                <a:gd name="connsiteX11" fmla="*/ 979378 w 8630734"/>
                <a:gd name="connsiteY11" fmla="*/ 494859 h 1065556"/>
                <a:gd name="connsiteX12" fmla="*/ 110929 w 8630734"/>
                <a:gd name="connsiteY12" fmla="*/ 712685 h 1065556"/>
                <a:gd name="connsiteX13" fmla="*/ 31355 w 8630734"/>
                <a:gd name="connsiteY13" fmla="*/ 514296 h 1065556"/>
                <a:gd name="connsiteX14" fmla="*/ 886643 w 8630734"/>
                <a:gd name="connsiteY14" fmla="*/ 272729 h 1065556"/>
                <a:gd name="connsiteX15" fmla="*/ 1874368 w 8630734"/>
                <a:gd name="connsiteY15" fmla="*/ 203717 h 1065556"/>
                <a:gd name="connsiteX16" fmla="*/ 2683094 w 8630734"/>
                <a:gd name="connsiteY16" fmla="*/ 376246 h 1065556"/>
                <a:gd name="connsiteX17" fmla="*/ 3574822 w 8630734"/>
                <a:gd name="connsiteY17" fmla="*/ 535776 h 1065556"/>
                <a:gd name="connsiteX18" fmla="*/ 4709371 w 8630734"/>
                <a:gd name="connsiteY18" fmla="*/ 312319 h 1065556"/>
                <a:gd name="connsiteX19" fmla="*/ 5619220 w 8630734"/>
                <a:gd name="connsiteY19" fmla="*/ 215695 h 1065556"/>
                <a:gd name="connsiteX20" fmla="*/ 6362136 w 8630734"/>
                <a:gd name="connsiteY20" fmla="*/ 340621 h 1065556"/>
                <a:gd name="connsiteX21" fmla="*/ 6855938 w 8630734"/>
                <a:gd name="connsiteY21" fmla="*/ 1 h 1065556"/>
                <a:gd name="connsiteX22" fmla="*/ 7371110 w 8630734"/>
                <a:gd name="connsiteY22" fmla="*/ 570614 h 1065556"/>
                <a:gd name="connsiteX23" fmla="*/ 7874539 w 8630734"/>
                <a:gd name="connsiteY23" fmla="*/ 588982 h 1065556"/>
                <a:gd name="connsiteX24" fmla="*/ 8350127 w 8630734"/>
                <a:gd name="connsiteY24" fmla="*/ 549816 h 1065556"/>
                <a:gd name="connsiteX25" fmla="*/ 8519761 w 8630734"/>
                <a:gd name="connsiteY25" fmla="*/ 507839 h 1065556"/>
                <a:gd name="connsiteX26" fmla="*/ 8622070 w 8630734"/>
                <a:gd name="connsiteY26" fmla="*/ 583897 h 1065556"/>
                <a:gd name="connsiteX27" fmla="*/ 8584955 w 8630734"/>
                <a:gd name="connsiteY27" fmla="*/ 723866 h 1065556"/>
                <a:gd name="connsiteX0" fmla="*/ 8584955 w 8630734"/>
                <a:gd name="connsiteY0" fmla="*/ 723866 h 1065556"/>
                <a:gd name="connsiteX1" fmla="*/ 8267186 w 8630734"/>
                <a:gd name="connsiteY1" fmla="*/ 805097 h 1065556"/>
                <a:gd name="connsiteX2" fmla="*/ 7851429 w 8630734"/>
                <a:gd name="connsiteY2" fmla="*/ 850927 h 1065556"/>
                <a:gd name="connsiteX3" fmla="*/ 7323127 w 8630734"/>
                <a:gd name="connsiteY3" fmla="*/ 794367 h 1065556"/>
                <a:gd name="connsiteX4" fmla="*/ 6831568 w 8630734"/>
                <a:gd name="connsiteY4" fmla="*/ 1065383 h 1065556"/>
                <a:gd name="connsiteX5" fmla="*/ 6325682 w 8630734"/>
                <a:gd name="connsiteY5" fmla="*/ 568751 h 1065556"/>
                <a:gd name="connsiteX6" fmla="*/ 5663261 w 8630734"/>
                <a:gd name="connsiteY6" fmla="*/ 448816 h 1065556"/>
                <a:gd name="connsiteX7" fmla="*/ 4650191 w 8630734"/>
                <a:gd name="connsiteY7" fmla="*/ 561938 h 1065556"/>
                <a:gd name="connsiteX8" fmla="*/ 3593102 w 8630734"/>
                <a:gd name="connsiteY8" fmla="*/ 771102 h 1065556"/>
                <a:gd name="connsiteX9" fmla="*/ 2588203 w 8630734"/>
                <a:gd name="connsiteY9" fmla="*/ 602689 h 1065556"/>
                <a:gd name="connsiteX10" fmla="*/ 1768695 w 8630734"/>
                <a:gd name="connsiteY10" fmla="*/ 434473 h 1065556"/>
                <a:gd name="connsiteX11" fmla="*/ 979378 w 8630734"/>
                <a:gd name="connsiteY11" fmla="*/ 494859 h 1065556"/>
                <a:gd name="connsiteX12" fmla="*/ 110929 w 8630734"/>
                <a:gd name="connsiteY12" fmla="*/ 712685 h 1065556"/>
                <a:gd name="connsiteX13" fmla="*/ 31355 w 8630734"/>
                <a:gd name="connsiteY13" fmla="*/ 514296 h 1065556"/>
                <a:gd name="connsiteX14" fmla="*/ 886643 w 8630734"/>
                <a:gd name="connsiteY14" fmla="*/ 272729 h 1065556"/>
                <a:gd name="connsiteX15" fmla="*/ 1874368 w 8630734"/>
                <a:gd name="connsiteY15" fmla="*/ 203717 h 1065556"/>
                <a:gd name="connsiteX16" fmla="*/ 2683094 w 8630734"/>
                <a:gd name="connsiteY16" fmla="*/ 376246 h 1065556"/>
                <a:gd name="connsiteX17" fmla="*/ 3574822 w 8630734"/>
                <a:gd name="connsiteY17" fmla="*/ 535776 h 1065556"/>
                <a:gd name="connsiteX18" fmla="*/ 4709371 w 8630734"/>
                <a:gd name="connsiteY18" fmla="*/ 312319 h 1065556"/>
                <a:gd name="connsiteX19" fmla="*/ 5619220 w 8630734"/>
                <a:gd name="connsiteY19" fmla="*/ 215695 h 1065556"/>
                <a:gd name="connsiteX20" fmla="*/ 6362136 w 8630734"/>
                <a:gd name="connsiteY20" fmla="*/ 340621 h 1065556"/>
                <a:gd name="connsiteX21" fmla="*/ 6855938 w 8630734"/>
                <a:gd name="connsiteY21" fmla="*/ 1 h 1065556"/>
                <a:gd name="connsiteX22" fmla="*/ 7371110 w 8630734"/>
                <a:gd name="connsiteY22" fmla="*/ 570614 h 1065556"/>
                <a:gd name="connsiteX23" fmla="*/ 7874539 w 8630734"/>
                <a:gd name="connsiteY23" fmla="*/ 588982 h 1065556"/>
                <a:gd name="connsiteX24" fmla="*/ 8350127 w 8630734"/>
                <a:gd name="connsiteY24" fmla="*/ 549816 h 1065556"/>
                <a:gd name="connsiteX25" fmla="*/ 8519761 w 8630734"/>
                <a:gd name="connsiteY25" fmla="*/ 507839 h 1065556"/>
                <a:gd name="connsiteX26" fmla="*/ 8622070 w 8630734"/>
                <a:gd name="connsiteY26" fmla="*/ 583897 h 1065556"/>
                <a:gd name="connsiteX27" fmla="*/ 8584955 w 8630734"/>
                <a:gd name="connsiteY27" fmla="*/ 723866 h 1065556"/>
                <a:gd name="connsiteX0" fmla="*/ 8584955 w 8630734"/>
                <a:gd name="connsiteY0" fmla="*/ 723866 h 1065556"/>
                <a:gd name="connsiteX1" fmla="*/ 8267186 w 8630734"/>
                <a:gd name="connsiteY1" fmla="*/ 805097 h 1065556"/>
                <a:gd name="connsiteX2" fmla="*/ 7851429 w 8630734"/>
                <a:gd name="connsiteY2" fmla="*/ 850927 h 1065556"/>
                <a:gd name="connsiteX3" fmla="*/ 7323127 w 8630734"/>
                <a:gd name="connsiteY3" fmla="*/ 794367 h 1065556"/>
                <a:gd name="connsiteX4" fmla="*/ 6831568 w 8630734"/>
                <a:gd name="connsiteY4" fmla="*/ 1065383 h 1065556"/>
                <a:gd name="connsiteX5" fmla="*/ 6325682 w 8630734"/>
                <a:gd name="connsiteY5" fmla="*/ 568751 h 1065556"/>
                <a:gd name="connsiteX6" fmla="*/ 5663261 w 8630734"/>
                <a:gd name="connsiteY6" fmla="*/ 448816 h 1065556"/>
                <a:gd name="connsiteX7" fmla="*/ 4650191 w 8630734"/>
                <a:gd name="connsiteY7" fmla="*/ 561938 h 1065556"/>
                <a:gd name="connsiteX8" fmla="*/ 3593102 w 8630734"/>
                <a:gd name="connsiteY8" fmla="*/ 771102 h 1065556"/>
                <a:gd name="connsiteX9" fmla="*/ 2588203 w 8630734"/>
                <a:gd name="connsiteY9" fmla="*/ 602689 h 1065556"/>
                <a:gd name="connsiteX10" fmla="*/ 1768695 w 8630734"/>
                <a:gd name="connsiteY10" fmla="*/ 434473 h 1065556"/>
                <a:gd name="connsiteX11" fmla="*/ 979378 w 8630734"/>
                <a:gd name="connsiteY11" fmla="*/ 494859 h 1065556"/>
                <a:gd name="connsiteX12" fmla="*/ 110929 w 8630734"/>
                <a:gd name="connsiteY12" fmla="*/ 712685 h 1065556"/>
                <a:gd name="connsiteX13" fmla="*/ 31355 w 8630734"/>
                <a:gd name="connsiteY13" fmla="*/ 514296 h 1065556"/>
                <a:gd name="connsiteX14" fmla="*/ 886643 w 8630734"/>
                <a:gd name="connsiteY14" fmla="*/ 272729 h 1065556"/>
                <a:gd name="connsiteX15" fmla="*/ 1874368 w 8630734"/>
                <a:gd name="connsiteY15" fmla="*/ 203717 h 1065556"/>
                <a:gd name="connsiteX16" fmla="*/ 2683094 w 8630734"/>
                <a:gd name="connsiteY16" fmla="*/ 376246 h 1065556"/>
                <a:gd name="connsiteX17" fmla="*/ 3574822 w 8630734"/>
                <a:gd name="connsiteY17" fmla="*/ 535776 h 1065556"/>
                <a:gd name="connsiteX18" fmla="*/ 4709371 w 8630734"/>
                <a:gd name="connsiteY18" fmla="*/ 312319 h 1065556"/>
                <a:gd name="connsiteX19" fmla="*/ 5619220 w 8630734"/>
                <a:gd name="connsiteY19" fmla="*/ 215695 h 1065556"/>
                <a:gd name="connsiteX20" fmla="*/ 6362136 w 8630734"/>
                <a:gd name="connsiteY20" fmla="*/ 340621 h 1065556"/>
                <a:gd name="connsiteX21" fmla="*/ 6855938 w 8630734"/>
                <a:gd name="connsiteY21" fmla="*/ 1 h 1065556"/>
                <a:gd name="connsiteX22" fmla="*/ 7371110 w 8630734"/>
                <a:gd name="connsiteY22" fmla="*/ 570614 h 1065556"/>
                <a:gd name="connsiteX23" fmla="*/ 7874539 w 8630734"/>
                <a:gd name="connsiteY23" fmla="*/ 588982 h 1065556"/>
                <a:gd name="connsiteX24" fmla="*/ 8320630 w 8630734"/>
                <a:gd name="connsiteY24" fmla="*/ 500655 h 1065556"/>
                <a:gd name="connsiteX25" fmla="*/ 8519761 w 8630734"/>
                <a:gd name="connsiteY25" fmla="*/ 507839 h 1065556"/>
                <a:gd name="connsiteX26" fmla="*/ 8622070 w 8630734"/>
                <a:gd name="connsiteY26" fmla="*/ 583897 h 1065556"/>
                <a:gd name="connsiteX27" fmla="*/ 8584955 w 8630734"/>
                <a:gd name="connsiteY27" fmla="*/ 723866 h 1065556"/>
                <a:gd name="connsiteX0" fmla="*/ 8584955 w 8630734"/>
                <a:gd name="connsiteY0" fmla="*/ 723866 h 1065556"/>
                <a:gd name="connsiteX1" fmla="*/ 8267186 w 8630734"/>
                <a:gd name="connsiteY1" fmla="*/ 805097 h 1065556"/>
                <a:gd name="connsiteX2" fmla="*/ 7851429 w 8630734"/>
                <a:gd name="connsiteY2" fmla="*/ 850927 h 1065556"/>
                <a:gd name="connsiteX3" fmla="*/ 7323127 w 8630734"/>
                <a:gd name="connsiteY3" fmla="*/ 794367 h 1065556"/>
                <a:gd name="connsiteX4" fmla="*/ 6831568 w 8630734"/>
                <a:gd name="connsiteY4" fmla="*/ 1065383 h 1065556"/>
                <a:gd name="connsiteX5" fmla="*/ 6325682 w 8630734"/>
                <a:gd name="connsiteY5" fmla="*/ 568751 h 1065556"/>
                <a:gd name="connsiteX6" fmla="*/ 5663261 w 8630734"/>
                <a:gd name="connsiteY6" fmla="*/ 448816 h 1065556"/>
                <a:gd name="connsiteX7" fmla="*/ 4650191 w 8630734"/>
                <a:gd name="connsiteY7" fmla="*/ 561938 h 1065556"/>
                <a:gd name="connsiteX8" fmla="*/ 3593102 w 8630734"/>
                <a:gd name="connsiteY8" fmla="*/ 771102 h 1065556"/>
                <a:gd name="connsiteX9" fmla="*/ 2588203 w 8630734"/>
                <a:gd name="connsiteY9" fmla="*/ 602689 h 1065556"/>
                <a:gd name="connsiteX10" fmla="*/ 1768695 w 8630734"/>
                <a:gd name="connsiteY10" fmla="*/ 434473 h 1065556"/>
                <a:gd name="connsiteX11" fmla="*/ 979378 w 8630734"/>
                <a:gd name="connsiteY11" fmla="*/ 494859 h 1065556"/>
                <a:gd name="connsiteX12" fmla="*/ 110929 w 8630734"/>
                <a:gd name="connsiteY12" fmla="*/ 712685 h 1065556"/>
                <a:gd name="connsiteX13" fmla="*/ 31355 w 8630734"/>
                <a:gd name="connsiteY13" fmla="*/ 514296 h 1065556"/>
                <a:gd name="connsiteX14" fmla="*/ 886643 w 8630734"/>
                <a:gd name="connsiteY14" fmla="*/ 272729 h 1065556"/>
                <a:gd name="connsiteX15" fmla="*/ 1874368 w 8630734"/>
                <a:gd name="connsiteY15" fmla="*/ 203717 h 1065556"/>
                <a:gd name="connsiteX16" fmla="*/ 2683094 w 8630734"/>
                <a:gd name="connsiteY16" fmla="*/ 376246 h 1065556"/>
                <a:gd name="connsiteX17" fmla="*/ 3574822 w 8630734"/>
                <a:gd name="connsiteY17" fmla="*/ 535776 h 1065556"/>
                <a:gd name="connsiteX18" fmla="*/ 4709371 w 8630734"/>
                <a:gd name="connsiteY18" fmla="*/ 312319 h 1065556"/>
                <a:gd name="connsiteX19" fmla="*/ 5619220 w 8630734"/>
                <a:gd name="connsiteY19" fmla="*/ 215695 h 1065556"/>
                <a:gd name="connsiteX20" fmla="*/ 6362136 w 8630734"/>
                <a:gd name="connsiteY20" fmla="*/ 340621 h 1065556"/>
                <a:gd name="connsiteX21" fmla="*/ 6855938 w 8630734"/>
                <a:gd name="connsiteY21" fmla="*/ 1 h 1065556"/>
                <a:gd name="connsiteX22" fmla="*/ 7371110 w 8630734"/>
                <a:gd name="connsiteY22" fmla="*/ 570614 h 1065556"/>
                <a:gd name="connsiteX23" fmla="*/ 7874539 w 8630734"/>
                <a:gd name="connsiteY23" fmla="*/ 588982 h 1065556"/>
                <a:gd name="connsiteX24" fmla="*/ 8320630 w 8630734"/>
                <a:gd name="connsiteY24" fmla="*/ 500655 h 1065556"/>
                <a:gd name="connsiteX25" fmla="*/ 8519761 w 8630734"/>
                <a:gd name="connsiteY25" fmla="*/ 488175 h 1065556"/>
                <a:gd name="connsiteX26" fmla="*/ 8622070 w 8630734"/>
                <a:gd name="connsiteY26" fmla="*/ 583897 h 1065556"/>
                <a:gd name="connsiteX27" fmla="*/ 8584955 w 8630734"/>
                <a:gd name="connsiteY27" fmla="*/ 723866 h 1065556"/>
                <a:gd name="connsiteX0" fmla="*/ 8555458 w 8623357"/>
                <a:gd name="connsiteY0" fmla="*/ 704201 h 1065556"/>
                <a:gd name="connsiteX1" fmla="*/ 8267186 w 8623357"/>
                <a:gd name="connsiteY1" fmla="*/ 805097 h 1065556"/>
                <a:gd name="connsiteX2" fmla="*/ 7851429 w 8623357"/>
                <a:gd name="connsiteY2" fmla="*/ 850927 h 1065556"/>
                <a:gd name="connsiteX3" fmla="*/ 7323127 w 8623357"/>
                <a:gd name="connsiteY3" fmla="*/ 794367 h 1065556"/>
                <a:gd name="connsiteX4" fmla="*/ 6831568 w 8623357"/>
                <a:gd name="connsiteY4" fmla="*/ 1065383 h 1065556"/>
                <a:gd name="connsiteX5" fmla="*/ 6325682 w 8623357"/>
                <a:gd name="connsiteY5" fmla="*/ 568751 h 1065556"/>
                <a:gd name="connsiteX6" fmla="*/ 5663261 w 8623357"/>
                <a:gd name="connsiteY6" fmla="*/ 448816 h 1065556"/>
                <a:gd name="connsiteX7" fmla="*/ 4650191 w 8623357"/>
                <a:gd name="connsiteY7" fmla="*/ 561938 h 1065556"/>
                <a:gd name="connsiteX8" fmla="*/ 3593102 w 8623357"/>
                <a:gd name="connsiteY8" fmla="*/ 771102 h 1065556"/>
                <a:gd name="connsiteX9" fmla="*/ 2588203 w 8623357"/>
                <a:gd name="connsiteY9" fmla="*/ 602689 h 1065556"/>
                <a:gd name="connsiteX10" fmla="*/ 1768695 w 8623357"/>
                <a:gd name="connsiteY10" fmla="*/ 434473 h 1065556"/>
                <a:gd name="connsiteX11" fmla="*/ 979378 w 8623357"/>
                <a:gd name="connsiteY11" fmla="*/ 494859 h 1065556"/>
                <a:gd name="connsiteX12" fmla="*/ 110929 w 8623357"/>
                <a:gd name="connsiteY12" fmla="*/ 712685 h 1065556"/>
                <a:gd name="connsiteX13" fmla="*/ 31355 w 8623357"/>
                <a:gd name="connsiteY13" fmla="*/ 514296 h 1065556"/>
                <a:gd name="connsiteX14" fmla="*/ 886643 w 8623357"/>
                <a:gd name="connsiteY14" fmla="*/ 272729 h 1065556"/>
                <a:gd name="connsiteX15" fmla="*/ 1874368 w 8623357"/>
                <a:gd name="connsiteY15" fmla="*/ 203717 h 1065556"/>
                <a:gd name="connsiteX16" fmla="*/ 2683094 w 8623357"/>
                <a:gd name="connsiteY16" fmla="*/ 376246 h 1065556"/>
                <a:gd name="connsiteX17" fmla="*/ 3574822 w 8623357"/>
                <a:gd name="connsiteY17" fmla="*/ 535776 h 1065556"/>
                <a:gd name="connsiteX18" fmla="*/ 4709371 w 8623357"/>
                <a:gd name="connsiteY18" fmla="*/ 312319 h 1065556"/>
                <a:gd name="connsiteX19" fmla="*/ 5619220 w 8623357"/>
                <a:gd name="connsiteY19" fmla="*/ 215695 h 1065556"/>
                <a:gd name="connsiteX20" fmla="*/ 6362136 w 8623357"/>
                <a:gd name="connsiteY20" fmla="*/ 340621 h 1065556"/>
                <a:gd name="connsiteX21" fmla="*/ 6855938 w 8623357"/>
                <a:gd name="connsiteY21" fmla="*/ 1 h 1065556"/>
                <a:gd name="connsiteX22" fmla="*/ 7371110 w 8623357"/>
                <a:gd name="connsiteY22" fmla="*/ 570614 h 1065556"/>
                <a:gd name="connsiteX23" fmla="*/ 7874539 w 8623357"/>
                <a:gd name="connsiteY23" fmla="*/ 588982 h 1065556"/>
                <a:gd name="connsiteX24" fmla="*/ 8320630 w 8623357"/>
                <a:gd name="connsiteY24" fmla="*/ 500655 h 1065556"/>
                <a:gd name="connsiteX25" fmla="*/ 8519761 w 8623357"/>
                <a:gd name="connsiteY25" fmla="*/ 488175 h 1065556"/>
                <a:gd name="connsiteX26" fmla="*/ 8622070 w 8623357"/>
                <a:gd name="connsiteY26" fmla="*/ 583897 h 1065556"/>
                <a:gd name="connsiteX27" fmla="*/ 8555458 w 8623357"/>
                <a:gd name="connsiteY27" fmla="*/ 704201 h 1065556"/>
                <a:gd name="connsiteX0" fmla="*/ 8555458 w 8623445"/>
                <a:gd name="connsiteY0" fmla="*/ 704201 h 1065556"/>
                <a:gd name="connsiteX1" fmla="*/ 8257354 w 8623445"/>
                <a:gd name="connsiteY1" fmla="*/ 765768 h 1065556"/>
                <a:gd name="connsiteX2" fmla="*/ 7851429 w 8623445"/>
                <a:gd name="connsiteY2" fmla="*/ 850927 h 1065556"/>
                <a:gd name="connsiteX3" fmla="*/ 7323127 w 8623445"/>
                <a:gd name="connsiteY3" fmla="*/ 794367 h 1065556"/>
                <a:gd name="connsiteX4" fmla="*/ 6831568 w 8623445"/>
                <a:gd name="connsiteY4" fmla="*/ 1065383 h 1065556"/>
                <a:gd name="connsiteX5" fmla="*/ 6325682 w 8623445"/>
                <a:gd name="connsiteY5" fmla="*/ 568751 h 1065556"/>
                <a:gd name="connsiteX6" fmla="*/ 5663261 w 8623445"/>
                <a:gd name="connsiteY6" fmla="*/ 448816 h 1065556"/>
                <a:gd name="connsiteX7" fmla="*/ 4650191 w 8623445"/>
                <a:gd name="connsiteY7" fmla="*/ 561938 h 1065556"/>
                <a:gd name="connsiteX8" fmla="*/ 3593102 w 8623445"/>
                <a:gd name="connsiteY8" fmla="*/ 771102 h 1065556"/>
                <a:gd name="connsiteX9" fmla="*/ 2588203 w 8623445"/>
                <a:gd name="connsiteY9" fmla="*/ 602689 h 1065556"/>
                <a:gd name="connsiteX10" fmla="*/ 1768695 w 8623445"/>
                <a:gd name="connsiteY10" fmla="*/ 434473 h 1065556"/>
                <a:gd name="connsiteX11" fmla="*/ 979378 w 8623445"/>
                <a:gd name="connsiteY11" fmla="*/ 494859 h 1065556"/>
                <a:gd name="connsiteX12" fmla="*/ 110929 w 8623445"/>
                <a:gd name="connsiteY12" fmla="*/ 712685 h 1065556"/>
                <a:gd name="connsiteX13" fmla="*/ 31355 w 8623445"/>
                <a:gd name="connsiteY13" fmla="*/ 514296 h 1065556"/>
                <a:gd name="connsiteX14" fmla="*/ 886643 w 8623445"/>
                <a:gd name="connsiteY14" fmla="*/ 272729 h 1065556"/>
                <a:gd name="connsiteX15" fmla="*/ 1874368 w 8623445"/>
                <a:gd name="connsiteY15" fmla="*/ 203717 h 1065556"/>
                <a:gd name="connsiteX16" fmla="*/ 2683094 w 8623445"/>
                <a:gd name="connsiteY16" fmla="*/ 376246 h 1065556"/>
                <a:gd name="connsiteX17" fmla="*/ 3574822 w 8623445"/>
                <a:gd name="connsiteY17" fmla="*/ 535776 h 1065556"/>
                <a:gd name="connsiteX18" fmla="*/ 4709371 w 8623445"/>
                <a:gd name="connsiteY18" fmla="*/ 312319 h 1065556"/>
                <a:gd name="connsiteX19" fmla="*/ 5619220 w 8623445"/>
                <a:gd name="connsiteY19" fmla="*/ 215695 h 1065556"/>
                <a:gd name="connsiteX20" fmla="*/ 6362136 w 8623445"/>
                <a:gd name="connsiteY20" fmla="*/ 340621 h 1065556"/>
                <a:gd name="connsiteX21" fmla="*/ 6855938 w 8623445"/>
                <a:gd name="connsiteY21" fmla="*/ 1 h 1065556"/>
                <a:gd name="connsiteX22" fmla="*/ 7371110 w 8623445"/>
                <a:gd name="connsiteY22" fmla="*/ 570614 h 1065556"/>
                <a:gd name="connsiteX23" fmla="*/ 7874539 w 8623445"/>
                <a:gd name="connsiteY23" fmla="*/ 588982 h 1065556"/>
                <a:gd name="connsiteX24" fmla="*/ 8320630 w 8623445"/>
                <a:gd name="connsiteY24" fmla="*/ 500655 h 1065556"/>
                <a:gd name="connsiteX25" fmla="*/ 8519761 w 8623445"/>
                <a:gd name="connsiteY25" fmla="*/ 488175 h 1065556"/>
                <a:gd name="connsiteX26" fmla="*/ 8622070 w 8623445"/>
                <a:gd name="connsiteY26" fmla="*/ 583897 h 1065556"/>
                <a:gd name="connsiteX27" fmla="*/ 8555458 w 8623445"/>
                <a:gd name="connsiteY27" fmla="*/ 704201 h 1065556"/>
                <a:gd name="connsiteX0" fmla="*/ 8555458 w 8623445"/>
                <a:gd name="connsiteY0" fmla="*/ 704201 h 1065556"/>
                <a:gd name="connsiteX1" fmla="*/ 8257354 w 8623445"/>
                <a:gd name="connsiteY1" fmla="*/ 765768 h 1065556"/>
                <a:gd name="connsiteX2" fmla="*/ 7851429 w 8623445"/>
                <a:gd name="connsiteY2" fmla="*/ 811598 h 1065556"/>
                <a:gd name="connsiteX3" fmla="*/ 7323127 w 8623445"/>
                <a:gd name="connsiteY3" fmla="*/ 794367 h 1065556"/>
                <a:gd name="connsiteX4" fmla="*/ 6831568 w 8623445"/>
                <a:gd name="connsiteY4" fmla="*/ 1065383 h 1065556"/>
                <a:gd name="connsiteX5" fmla="*/ 6325682 w 8623445"/>
                <a:gd name="connsiteY5" fmla="*/ 568751 h 1065556"/>
                <a:gd name="connsiteX6" fmla="*/ 5663261 w 8623445"/>
                <a:gd name="connsiteY6" fmla="*/ 448816 h 1065556"/>
                <a:gd name="connsiteX7" fmla="*/ 4650191 w 8623445"/>
                <a:gd name="connsiteY7" fmla="*/ 561938 h 1065556"/>
                <a:gd name="connsiteX8" fmla="*/ 3593102 w 8623445"/>
                <a:gd name="connsiteY8" fmla="*/ 771102 h 1065556"/>
                <a:gd name="connsiteX9" fmla="*/ 2588203 w 8623445"/>
                <a:gd name="connsiteY9" fmla="*/ 602689 h 1065556"/>
                <a:gd name="connsiteX10" fmla="*/ 1768695 w 8623445"/>
                <a:gd name="connsiteY10" fmla="*/ 434473 h 1065556"/>
                <a:gd name="connsiteX11" fmla="*/ 979378 w 8623445"/>
                <a:gd name="connsiteY11" fmla="*/ 494859 h 1065556"/>
                <a:gd name="connsiteX12" fmla="*/ 110929 w 8623445"/>
                <a:gd name="connsiteY12" fmla="*/ 712685 h 1065556"/>
                <a:gd name="connsiteX13" fmla="*/ 31355 w 8623445"/>
                <a:gd name="connsiteY13" fmla="*/ 514296 h 1065556"/>
                <a:gd name="connsiteX14" fmla="*/ 886643 w 8623445"/>
                <a:gd name="connsiteY14" fmla="*/ 272729 h 1065556"/>
                <a:gd name="connsiteX15" fmla="*/ 1874368 w 8623445"/>
                <a:gd name="connsiteY15" fmla="*/ 203717 h 1065556"/>
                <a:gd name="connsiteX16" fmla="*/ 2683094 w 8623445"/>
                <a:gd name="connsiteY16" fmla="*/ 376246 h 1065556"/>
                <a:gd name="connsiteX17" fmla="*/ 3574822 w 8623445"/>
                <a:gd name="connsiteY17" fmla="*/ 535776 h 1065556"/>
                <a:gd name="connsiteX18" fmla="*/ 4709371 w 8623445"/>
                <a:gd name="connsiteY18" fmla="*/ 312319 h 1065556"/>
                <a:gd name="connsiteX19" fmla="*/ 5619220 w 8623445"/>
                <a:gd name="connsiteY19" fmla="*/ 215695 h 1065556"/>
                <a:gd name="connsiteX20" fmla="*/ 6362136 w 8623445"/>
                <a:gd name="connsiteY20" fmla="*/ 340621 h 1065556"/>
                <a:gd name="connsiteX21" fmla="*/ 6855938 w 8623445"/>
                <a:gd name="connsiteY21" fmla="*/ 1 h 1065556"/>
                <a:gd name="connsiteX22" fmla="*/ 7371110 w 8623445"/>
                <a:gd name="connsiteY22" fmla="*/ 570614 h 1065556"/>
                <a:gd name="connsiteX23" fmla="*/ 7874539 w 8623445"/>
                <a:gd name="connsiteY23" fmla="*/ 588982 h 1065556"/>
                <a:gd name="connsiteX24" fmla="*/ 8320630 w 8623445"/>
                <a:gd name="connsiteY24" fmla="*/ 500655 h 1065556"/>
                <a:gd name="connsiteX25" fmla="*/ 8519761 w 8623445"/>
                <a:gd name="connsiteY25" fmla="*/ 488175 h 1065556"/>
                <a:gd name="connsiteX26" fmla="*/ 8622070 w 8623445"/>
                <a:gd name="connsiteY26" fmla="*/ 583897 h 1065556"/>
                <a:gd name="connsiteX27" fmla="*/ 8555458 w 8623445"/>
                <a:gd name="connsiteY27" fmla="*/ 704201 h 1065556"/>
                <a:gd name="connsiteX0" fmla="*/ 8555458 w 8623445"/>
                <a:gd name="connsiteY0" fmla="*/ 704201 h 1065556"/>
                <a:gd name="connsiteX1" fmla="*/ 8257354 w 8623445"/>
                <a:gd name="connsiteY1" fmla="*/ 765768 h 1065556"/>
                <a:gd name="connsiteX2" fmla="*/ 7851429 w 8623445"/>
                <a:gd name="connsiteY2" fmla="*/ 811598 h 1065556"/>
                <a:gd name="connsiteX3" fmla="*/ 7323127 w 8623445"/>
                <a:gd name="connsiteY3" fmla="*/ 794367 h 1065556"/>
                <a:gd name="connsiteX4" fmla="*/ 6831568 w 8623445"/>
                <a:gd name="connsiteY4" fmla="*/ 1065383 h 1065556"/>
                <a:gd name="connsiteX5" fmla="*/ 6325682 w 8623445"/>
                <a:gd name="connsiteY5" fmla="*/ 568751 h 1065556"/>
                <a:gd name="connsiteX6" fmla="*/ 5663261 w 8623445"/>
                <a:gd name="connsiteY6" fmla="*/ 448816 h 1065556"/>
                <a:gd name="connsiteX7" fmla="*/ 4650191 w 8623445"/>
                <a:gd name="connsiteY7" fmla="*/ 561938 h 1065556"/>
                <a:gd name="connsiteX8" fmla="*/ 3593102 w 8623445"/>
                <a:gd name="connsiteY8" fmla="*/ 771102 h 1065556"/>
                <a:gd name="connsiteX9" fmla="*/ 2588203 w 8623445"/>
                <a:gd name="connsiteY9" fmla="*/ 602689 h 1065556"/>
                <a:gd name="connsiteX10" fmla="*/ 1768695 w 8623445"/>
                <a:gd name="connsiteY10" fmla="*/ 434473 h 1065556"/>
                <a:gd name="connsiteX11" fmla="*/ 979378 w 8623445"/>
                <a:gd name="connsiteY11" fmla="*/ 494859 h 1065556"/>
                <a:gd name="connsiteX12" fmla="*/ 110929 w 8623445"/>
                <a:gd name="connsiteY12" fmla="*/ 712685 h 1065556"/>
                <a:gd name="connsiteX13" fmla="*/ 31355 w 8623445"/>
                <a:gd name="connsiteY13" fmla="*/ 514296 h 1065556"/>
                <a:gd name="connsiteX14" fmla="*/ 886643 w 8623445"/>
                <a:gd name="connsiteY14" fmla="*/ 272729 h 1065556"/>
                <a:gd name="connsiteX15" fmla="*/ 1874368 w 8623445"/>
                <a:gd name="connsiteY15" fmla="*/ 203717 h 1065556"/>
                <a:gd name="connsiteX16" fmla="*/ 2683094 w 8623445"/>
                <a:gd name="connsiteY16" fmla="*/ 376246 h 1065556"/>
                <a:gd name="connsiteX17" fmla="*/ 3574822 w 8623445"/>
                <a:gd name="connsiteY17" fmla="*/ 535776 h 1065556"/>
                <a:gd name="connsiteX18" fmla="*/ 4709371 w 8623445"/>
                <a:gd name="connsiteY18" fmla="*/ 312319 h 1065556"/>
                <a:gd name="connsiteX19" fmla="*/ 5619220 w 8623445"/>
                <a:gd name="connsiteY19" fmla="*/ 215695 h 1065556"/>
                <a:gd name="connsiteX20" fmla="*/ 6362136 w 8623445"/>
                <a:gd name="connsiteY20" fmla="*/ 340621 h 1065556"/>
                <a:gd name="connsiteX21" fmla="*/ 6855938 w 8623445"/>
                <a:gd name="connsiteY21" fmla="*/ 1 h 1065556"/>
                <a:gd name="connsiteX22" fmla="*/ 7371110 w 8623445"/>
                <a:gd name="connsiteY22" fmla="*/ 570614 h 1065556"/>
                <a:gd name="connsiteX23" fmla="*/ 7805713 w 8623445"/>
                <a:gd name="connsiteY23" fmla="*/ 588982 h 1065556"/>
                <a:gd name="connsiteX24" fmla="*/ 8320630 w 8623445"/>
                <a:gd name="connsiteY24" fmla="*/ 500655 h 1065556"/>
                <a:gd name="connsiteX25" fmla="*/ 8519761 w 8623445"/>
                <a:gd name="connsiteY25" fmla="*/ 488175 h 1065556"/>
                <a:gd name="connsiteX26" fmla="*/ 8622070 w 8623445"/>
                <a:gd name="connsiteY26" fmla="*/ 583897 h 1065556"/>
                <a:gd name="connsiteX27" fmla="*/ 8555458 w 8623445"/>
                <a:gd name="connsiteY27" fmla="*/ 704201 h 1065556"/>
                <a:gd name="connsiteX0" fmla="*/ 8555458 w 8623445"/>
                <a:gd name="connsiteY0" fmla="*/ 709011 h 1070366"/>
                <a:gd name="connsiteX1" fmla="*/ 8257354 w 8623445"/>
                <a:gd name="connsiteY1" fmla="*/ 770578 h 1070366"/>
                <a:gd name="connsiteX2" fmla="*/ 7851429 w 8623445"/>
                <a:gd name="connsiteY2" fmla="*/ 816408 h 1070366"/>
                <a:gd name="connsiteX3" fmla="*/ 7323127 w 8623445"/>
                <a:gd name="connsiteY3" fmla="*/ 799177 h 1070366"/>
                <a:gd name="connsiteX4" fmla="*/ 6831568 w 8623445"/>
                <a:gd name="connsiteY4" fmla="*/ 1070193 h 1070366"/>
                <a:gd name="connsiteX5" fmla="*/ 6325682 w 8623445"/>
                <a:gd name="connsiteY5" fmla="*/ 573561 h 1070366"/>
                <a:gd name="connsiteX6" fmla="*/ 5663261 w 8623445"/>
                <a:gd name="connsiteY6" fmla="*/ 453626 h 1070366"/>
                <a:gd name="connsiteX7" fmla="*/ 4650191 w 8623445"/>
                <a:gd name="connsiteY7" fmla="*/ 566748 h 1070366"/>
                <a:gd name="connsiteX8" fmla="*/ 3593102 w 8623445"/>
                <a:gd name="connsiteY8" fmla="*/ 775912 h 1070366"/>
                <a:gd name="connsiteX9" fmla="*/ 2588203 w 8623445"/>
                <a:gd name="connsiteY9" fmla="*/ 607499 h 1070366"/>
                <a:gd name="connsiteX10" fmla="*/ 1768695 w 8623445"/>
                <a:gd name="connsiteY10" fmla="*/ 439283 h 1070366"/>
                <a:gd name="connsiteX11" fmla="*/ 979378 w 8623445"/>
                <a:gd name="connsiteY11" fmla="*/ 499669 h 1070366"/>
                <a:gd name="connsiteX12" fmla="*/ 110929 w 8623445"/>
                <a:gd name="connsiteY12" fmla="*/ 717495 h 1070366"/>
                <a:gd name="connsiteX13" fmla="*/ 31355 w 8623445"/>
                <a:gd name="connsiteY13" fmla="*/ 519106 h 1070366"/>
                <a:gd name="connsiteX14" fmla="*/ 886643 w 8623445"/>
                <a:gd name="connsiteY14" fmla="*/ 277539 h 1070366"/>
                <a:gd name="connsiteX15" fmla="*/ 1874368 w 8623445"/>
                <a:gd name="connsiteY15" fmla="*/ 208527 h 1070366"/>
                <a:gd name="connsiteX16" fmla="*/ 2683094 w 8623445"/>
                <a:gd name="connsiteY16" fmla="*/ 381056 h 1070366"/>
                <a:gd name="connsiteX17" fmla="*/ 3574822 w 8623445"/>
                <a:gd name="connsiteY17" fmla="*/ 540586 h 1070366"/>
                <a:gd name="connsiteX18" fmla="*/ 4709371 w 8623445"/>
                <a:gd name="connsiteY18" fmla="*/ 317129 h 1070366"/>
                <a:gd name="connsiteX19" fmla="*/ 5619220 w 8623445"/>
                <a:gd name="connsiteY19" fmla="*/ 220505 h 1070366"/>
                <a:gd name="connsiteX20" fmla="*/ 6362136 w 8623445"/>
                <a:gd name="connsiteY20" fmla="*/ 345431 h 1070366"/>
                <a:gd name="connsiteX21" fmla="*/ 6855938 w 8623445"/>
                <a:gd name="connsiteY21" fmla="*/ 4811 h 1070366"/>
                <a:gd name="connsiteX22" fmla="*/ 7371110 w 8623445"/>
                <a:gd name="connsiteY22" fmla="*/ 555759 h 1070366"/>
                <a:gd name="connsiteX23" fmla="*/ 7805713 w 8623445"/>
                <a:gd name="connsiteY23" fmla="*/ 593792 h 1070366"/>
                <a:gd name="connsiteX24" fmla="*/ 8320630 w 8623445"/>
                <a:gd name="connsiteY24" fmla="*/ 505465 h 1070366"/>
                <a:gd name="connsiteX25" fmla="*/ 8519761 w 8623445"/>
                <a:gd name="connsiteY25" fmla="*/ 492985 h 1070366"/>
                <a:gd name="connsiteX26" fmla="*/ 8622070 w 8623445"/>
                <a:gd name="connsiteY26" fmla="*/ 588707 h 1070366"/>
                <a:gd name="connsiteX27" fmla="*/ 8555458 w 8623445"/>
                <a:gd name="connsiteY27" fmla="*/ 709011 h 1070366"/>
                <a:gd name="connsiteX0" fmla="*/ 8555458 w 8623445"/>
                <a:gd name="connsiteY0" fmla="*/ 709011 h 1076132"/>
                <a:gd name="connsiteX1" fmla="*/ 8257354 w 8623445"/>
                <a:gd name="connsiteY1" fmla="*/ 770578 h 1076132"/>
                <a:gd name="connsiteX2" fmla="*/ 7851429 w 8623445"/>
                <a:gd name="connsiteY2" fmla="*/ 816408 h 1076132"/>
                <a:gd name="connsiteX3" fmla="*/ 7283798 w 8623445"/>
                <a:gd name="connsiteY3" fmla="*/ 799177 h 1076132"/>
                <a:gd name="connsiteX4" fmla="*/ 6831568 w 8623445"/>
                <a:gd name="connsiteY4" fmla="*/ 1070193 h 1076132"/>
                <a:gd name="connsiteX5" fmla="*/ 6325682 w 8623445"/>
                <a:gd name="connsiteY5" fmla="*/ 573561 h 1076132"/>
                <a:gd name="connsiteX6" fmla="*/ 5663261 w 8623445"/>
                <a:gd name="connsiteY6" fmla="*/ 453626 h 1076132"/>
                <a:gd name="connsiteX7" fmla="*/ 4650191 w 8623445"/>
                <a:gd name="connsiteY7" fmla="*/ 566748 h 1076132"/>
                <a:gd name="connsiteX8" fmla="*/ 3593102 w 8623445"/>
                <a:gd name="connsiteY8" fmla="*/ 775912 h 1076132"/>
                <a:gd name="connsiteX9" fmla="*/ 2588203 w 8623445"/>
                <a:gd name="connsiteY9" fmla="*/ 607499 h 1076132"/>
                <a:gd name="connsiteX10" fmla="*/ 1768695 w 8623445"/>
                <a:gd name="connsiteY10" fmla="*/ 439283 h 1076132"/>
                <a:gd name="connsiteX11" fmla="*/ 979378 w 8623445"/>
                <a:gd name="connsiteY11" fmla="*/ 499669 h 1076132"/>
                <a:gd name="connsiteX12" fmla="*/ 110929 w 8623445"/>
                <a:gd name="connsiteY12" fmla="*/ 717495 h 1076132"/>
                <a:gd name="connsiteX13" fmla="*/ 31355 w 8623445"/>
                <a:gd name="connsiteY13" fmla="*/ 519106 h 1076132"/>
                <a:gd name="connsiteX14" fmla="*/ 886643 w 8623445"/>
                <a:gd name="connsiteY14" fmla="*/ 277539 h 1076132"/>
                <a:gd name="connsiteX15" fmla="*/ 1874368 w 8623445"/>
                <a:gd name="connsiteY15" fmla="*/ 208527 h 1076132"/>
                <a:gd name="connsiteX16" fmla="*/ 2683094 w 8623445"/>
                <a:gd name="connsiteY16" fmla="*/ 381056 h 1076132"/>
                <a:gd name="connsiteX17" fmla="*/ 3574822 w 8623445"/>
                <a:gd name="connsiteY17" fmla="*/ 540586 h 1076132"/>
                <a:gd name="connsiteX18" fmla="*/ 4709371 w 8623445"/>
                <a:gd name="connsiteY18" fmla="*/ 317129 h 1076132"/>
                <a:gd name="connsiteX19" fmla="*/ 5619220 w 8623445"/>
                <a:gd name="connsiteY19" fmla="*/ 220505 h 1076132"/>
                <a:gd name="connsiteX20" fmla="*/ 6362136 w 8623445"/>
                <a:gd name="connsiteY20" fmla="*/ 345431 h 1076132"/>
                <a:gd name="connsiteX21" fmla="*/ 6855938 w 8623445"/>
                <a:gd name="connsiteY21" fmla="*/ 4811 h 1076132"/>
                <a:gd name="connsiteX22" fmla="*/ 7371110 w 8623445"/>
                <a:gd name="connsiteY22" fmla="*/ 555759 h 1076132"/>
                <a:gd name="connsiteX23" fmla="*/ 7805713 w 8623445"/>
                <a:gd name="connsiteY23" fmla="*/ 593792 h 1076132"/>
                <a:gd name="connsiteX24" fmla="*/ 8320630 w 8623445"/>
                <a:gd name="connsiteY24" fmla="*/ 505465 h 1076132"/>
                <a:gd name="connsiteX25" fmla="*/ 8519761 w 8623445"/>
                <a:gd name="connsiteY25" fmla="*/ 492985 h 1076132"/>
                <a:gd name="connsiteX26" fmla="*/ 8622070 w 8623445"/>
                <a:gd name="connsiteY26" fmla="*/ 588707 h 1076132"/>
                <a:gd name="connsiteX27" fmla="*/ 8555458 w 8623445"/>
                <a:gd name="connsiteY27" fmla="*/ 709011 h 1076132"/>
                <a:gd name="connsiteX0" fmla="*/ 8555458 w 8623445"/>
                <a:gd name="connsiteY0" fmla="*/ 709011 h 1076132"/>
                <a:gd name="connsiteX1" fmla="*/ 8257354 w 8623445"/>
                <a:gd name="connsiteY1" fmla="*/ 770578 h 1076132"/>
                <a:gd name="connsiteX2" fmla="*/ 7851429 w 8623445"/>
                <a:gd name="connsiteY2" fmla="*/ 816408 h 1076132"/>
                <a:gd name="connsiteX3" fmla="*/ 7283798 w 8623445"/>
                <a:gd name="connsiteY3" fmla="*/ 799177 h 1076132"/>
                <a:gd name="connsiteX4" fmla="*/ 6831568 w 8623445"/>
                <a:gd name="connsiteY4" fmla="*/ 1070193 h 1076132"/>
                <a:gd name="connsiteX5" fmla="*/ 6325682 w 8623445"/>
                <a:gd name="connsiteY5" fmla="*/ 573561 h 1076132"/>
                <a:gd name="connsiteX6" fmla="*/ 5702590 w 8623445"/>
                <a:gd name="connsiteY6" fmla="*/ 512620 h 1076132"/>
                <a:gd name="connsiteX7" fmla="*/ 4650191 w 8623445"/>
                <a:gd name="connsiteY7" fmla="*/ 566748 h 1076132"/>
                <a:gd name="connsiteX8" fmla="*/ 3593102 w 8623445"/>
                <a:gd name="connsiteY8" fmla="*/ 775912 h 1076132"/>
                <a:gd name="connsiteX9" fmla="*/ 2588203 w 8623445"/>
                <a:gd name="connsiteY9" fmla="*/ 607499 h 1076132"/>
                <a:gd name="connsiteX10" fmla="*/ 1768695 w 8623445"/>
                <a:gd name="connsiteY10" fmla="*/ 439283 h 1076132"/>
                <a:gd name="connsiteX11" fmla="*/ 979378 w 8623445"/>
                <a:gd name="connsiteY11" fmla="*/ 499669 h 1076132"/>
                <a:gd name="connsiteX12" fmla="*/ 110929 w 8623445"/>
                <a:gd name="connsiteY12" fmla="*/ 717495 h 1076132"/>
                <a:gd name="connsiteX13" fmla="*/ 31355 w 8623445"/>
                <a:gd name="connsiteY13" fmla="*/ 519106 h 1076132"/>
                <a:gd name="connsiteX14" fmla="*/ 886643 w 8623445"/>
                <a:gd name="connsiteY14" fmla="*/ 277539 h 1076132"/>
                <a:gd name="connsiteX15" fmla="*/ 1874368 w 8623445"/>
                <a:gd name="connsiteY15" fmla="*/ 208527 h 1076132"/>
                <a:gd name="connsiteX16" fmla="*/ 2683094 w 8623445"/>
                <a:gd name="connsiteY16" fmla="*/ 381056 h 1076132"/>
                <a:gd name="connsiteX17" fmla="*/ 3574822 w 8623445"/>
                <a:gd name="connsiteY17" fmla="*/ 540586 h 1076132"/>
                <a:gd name="connsiteX18" fmla="*/ 4709371 w 8623445"/>
                <a:gd name="connsiteY18" fmla="*/ 317129 h 1076132"/>
                <a:gd name="connsiteX19" fmla="*/ 5619220 w 8623445"/>
                <a:gd name="connsiteY19" fmla="*/ 220505 h 1076132"/>
                <a:gd name="connsiteX20" fmla="*/ 6362136 w 8623445"/>
                <a:gd name="connsiteY20" fmla="*/ 345431 h 1076132"/>
                <a:gd name="connsiteX21" fmla="*/ 6855938 w 8623445"/>
                <a:gd name="connsiteY21" fmla="*/ 4811 h 1076132"/>
                <a:gd name="connsiteX22" fmla="*/ 7371110 w 8623445"/>
                <a:gd name="connsiteY22" fmla="*/ 555759 h 1076132"/>
                <a:gd name="connsiteX23" fmla="*/ 7805713 w 8623445"/>
                <a:gd name="connsiteY23" fmla="*/ 593792 h 1076132"/>
                <a:gd name="connsiteX24" fmla="*/ 8320630 w 8623445"/>
                <a:gd name="connsiteY24" fmla="*/ 505465 h 1076132"/>
                <a:gd name="connsiteX25" fmla="*/ 8519761 w 8623445"/>
                <a:gd name="connsiteY25" fmla="*/ 492985 h 1076132"/>
                <a:gd name="connsiteX26" fmla="*/ 8622070 w 8623445"/>
                <a:gd name="connsiteY26" fmla="*/ 588707 h 1076132"/>
                <a:gd name="connsiteX27" fmla="*/ 8555458 w 8623445"/>
                <a:gd name="connsiteY27" fmla="*/ 709011 h 1076132"/>
                <a:gd name="connsiteX0" fmla="*/ 8555458 w 8623445"/>
                <a:gd name="connsiteY0" fmla="*/ 709011 h 1076132"/>
                <a:gd name="connsiteX1" fmla="*/ 8257354 w 8623445"/>
                <a:gd name="connsiteY1" fmla="*/ 770578 h 1076132"/>
                <a:gd name="connsiteX2" fmla="*/ 7851429 w 8623445"/>
                <a:gd name="connsiteY2" fmla="*/ 816408 h 1076132"/>
                <a:gd name="connsiteX3" fmla="*/ 7283798 w 8623445"/>
                <a:gd name="connsiteY3" fmla="*/ 799177 h 1076132"/>
                <a:gd name="connsiteX4" fmla="*/ 6831568 w 8623445"/>
                <a:gd name="connsiteY4" fmla="*/ 1070193 h 1076132"/>
                <a:gd name="connsiteX5" fmla="*/ 6325682 w 8623445"/>
                <a:gd name="connsiteY5" fmla="*/ 573561 h 1076132"/>
                <a:gd name="connsiteX6" fmla="*/ 5702590 w 8623445"/>
                <a:gd name="connsiteY6" fmla="*/ 512620 h 1076132"/>
                <a:gd name="connsiteX7" fmla="*/ 4787842 w 8623445"/>
                <a:gd name="connsiteY7" fmla="*/ 714232 h 1076132"/>
                <a:gd name="connsiteX8" fmla="*/ 3593102 w 8623445"/>
                <a:gd name="connsiteY8" fmla="*/ 775912 h 1076132"/>
                <a:gd name="connsiteX9" fmla="*/ 2588203 w 8623445"/>
                <a:gd name="connsiteY9" fmla="*/ 607499 h 1076132"/>
                <a:gd name="connsiteX10" fmla="*/ 1768695 w 8623445"/>
                <a:gd name="connsiteY10" fmla="*/ 439283 h 1076132"/>
                <a:gd name="connsiteX11" fmla="*/ 979378 w 8623445"/>
                <a:gd name="connsiteY11" fmla="*/ 499669 h 1076132"/>
                <a:gd name="connsiteX12" fmla="*/ 110929 w 8623445"/>
                <a:gd name="connsiteY12" fmla="*/ 717495 h 1076132"/>
                <a:gd name="connsiteX13" fmla="*/ 31355 w 8623445"/>
                <a:gd name="connsiteY13" fmla="*/ 519106 h 1076132"/>
                <a:gd name="connsiteX14" fmla="*/ 886643 w 8623445"/>
                <a:gd name="connsiteY14" fmla="*/ 277539 h 1076132"/>
                <a:gd name="connsiteX15" fmla="*/ 1874368 w 8623445"/>
                <a:gd name="connsiteY15" fmla="*/ 208527 h 1076132"/>
                <a:gd name="connsiteX16" fmla="*/ 2683094 w 8623445"/>
                <a:gd name="connsiteY16" fmla="*/ 381056 h 1076132"/>
                <a:gd name="connsiteX17" fmla="*/ 3574822 w 8623445"/>
                <a:gd name="connsiteY17" fmla="*/ 540586 h 1076132"/>
                <a:gd name="connsiteX18" fmla="*/ 4709371 w 8623445"/>
                <a:gd name="connsiteY18" fmla="*/ 317129 h 1076132"/>
                <a:gd name="connsiteX19" fmla="*/ 5619220 w 8623445"/>
                <a:gd name="connsiteY19" fmla="*/ 220505 h 1076132"/>
                <a:gd name="connsiteX20" fmla="*/ 6362136 w 8623445"/>
                <a:gd name="connsiteY20" fmla="*/ 345431 h 1076132"/>
                <a:gd name="connsiteX21" fmla="*/ 6855938 w 8623445"/>
                <a:gd name="connsiteY21" fmla="*/ 4811 h 1076132"/>
                <a:gd name="connsiteX22" fmla="*/ 7371110 w 8623445"/>
                <a:gd name="connsiteY22" fmla="*/ 555759 h 1076132"/>
                <a:gd name="connsiteX23" fmla="*/ 7805713 w 8623445"/>
                <a:gd name="connsiteY23" fmla="*/ 593792 h 1076132"/>
                <a:gd name="connsiteX24" fmla="*/ 8320630 w 8623445"/>
                <a:gd name="connsiteY24" fmla="*/ 505465 h 1076132"/>
                <a:gd name="connsiteX25" fmla="*/ 8519761 w 8623445"/>
                <a:gd name="connsiteY25" fmla="*/ 492985 h 1076132"/>
                <a:gd name="connsiteX26" fmla="*/ 8622070 w 8623445"/>
                <a:gd name="connsiteY26" fmla="*/ 588707 h 1076132"/>
                <a:gd name="connsiteX27" fmla="*/ 8555458 w 8623445"/>
                <a:gd name="connsiteY27" fmla="*/ 709011 h 1076132"/>
                <a:gd name="connsiteX0" fmla="*/ 8555458 w 8623445"/>
                <a:gd name="connsiteY0" fmla="*/ 709011 h 1076132"/>
                <a:gd name="connsiteX1" fmla="*/ 8257354 w 8623445"/>
                <a:gd name="connsiteY1" fmla="*/ 770578 h 1076132"/>
                <a:gd name="connsiteX2" fmla="*/ 7851429 w 8623445"/>
                <a:gd name="connsiteY2" fmla="*/ 816408 h 1076132"/>
                <a:gd name="connsiteX3" fmla="*/ 7283798 w 8623445"/>
                <a:gd name="connsiteY3" fmla="*/ 799177 h 1076132"/>
                <a:gd name="connsiteX4" fmla="*/ 6831568 w 8623445"/>
                <a:gd name="connsiteY4" fmla="*/ 1070193 h 1076132"/>
                <a:gd name="connsiteX5" fmla="*/ 6325682 w 8623445"/>
                <a:gd name="connsiteY5" fmla="*/ 573561 h 1076132"/>
                <a:gd name="connsiteX6" fmla="*/ 5702590 w 8623445"/>
                <a:gd name="connsiteY6" fmla="*/ 512620 h 1076132"/>
                <a:gd name="connsiteX7" fmla="*/ 4787842 w 8623445"/>
                <a:gd name="connsiteY7" fmla="*/ 714232 h 1076132"/>
                <a:gd name="connsiteX8" fmla="*/ 3593102 w 8623445"/>
                <a:gd name="connsiteY8" fmla="*/ 775912 h 1076132"/>
                <a:gd name="connsiteX9" fmla="*/ 2588203 w 8623445"/>
                <a:gd name="connsiteY9" fmla="*/ 607499 h 1076132"/>
                <a:gd name="connsiteX10" fmla="*/ 1768695 w 8623445"/>
                <a:gd name="connsiteY10" fmla="*/ 439283 h 1076132"/>
                <a:gd name="connsiteX11" fmla="*/ 979378 w 8623445"/>
                <a:gd name="connsiteY11" fmla="*/ 499669 h 1076132"/>
                <a:gd name="connsiteX12" fmla="*/ 110929 w 8623445"/>
                <a:gd name="connsiteY12" fmla="*/ 717495 h 1076132"/>
                <a:gd name="connsiteX13" fmla="*/ 31355 w 8623445"/>
                <a:gd name="connsiteY13" fmla="*/ 519106 h 1076132"/>
                <a:gd name="connsiteX14" fmla="*/ 886643 w 8623445"/>
                <a:gd name="connsiteY14" fmla="*/ 277539 h 1076132"/>
                <a:gd name="connsiteX15" fmla="*/ 1874368 w 8623445"/>
                <a:gd name="connsiteY15" fmla="*/ 208527 h 1076132"/>
                <a:gd name="connsiteX16" fmla="*/ 2683094 w 8623445"/>
                <a:gd name="connsiteY16" fmla="*/ 381056 h 1076132"/>
                <a:gd name="connsiteX17" fmla="*/ 3574822 w 8623445"/>
                <a:gd name="connsiteY17" fmla="*/ 540586 h 1076132"/>
                <a:gd name="connsiteX18" fmla="*/ 4729035 w 8623445"/>
                <a:gd name="connsiteY18" fmla="*/ 523606 h 1076132"/>
                <a:gd name="connsiteX19" fmla="*/ 5619220 w 8623445"/>
                <a:gd name="connsiteY19" fmla="*/ 220505 h 1076132"/>
                <a:gd name="connsiteX20" fmla="*/ 6362136 w 8623445"/>
                <a:gd name="connsiteY20" fmla="*/ 345431 h 1076132"/>
                <a:gd name="connsiteX21" fmla="*/ 6855938 w 8623445"/>
                <a:gd name="connsiteY21" fmla="*/ 4811 h 1076132"/>
                <a:gd name="connsiteX22" fmla="*/ 7371110 w 8623445"/>
                <a:gd name="connsiteY22" fmla="*/ 555759 h 1076132"/>
                <a:gd name="connsiteX23" fmla="*/ 7805713 w 8623445"/>
                <a:gd name="connsiteY23" fmla="*/ 593792 h 1076132"/>
                <a:gd name="connsiteX24" fmla="*/ 8320630 w 8623445"/>
                <a:gd name="connsiteY24" fmla="*/ 505465 h 1076132"/>
                <a:gd name="connsiteX25" fmla="*/ 8519761 w 8623445"/>
                <a:gd name="connsiteY25" fmla="*/ 492985 h 1076132"/>
                <a:gd name="connsiteX26" fmla="*/ 8622070 w 8623445"/>
                <a:gd name="connsiteY26" fmla="*/ 588707 h 1076132"/>
                <a:gd name="connsiteX27" fmla="*/ 8555458 w 8623445"/>
                <a:gd name="connsiteY27" fmla="*/ 709011 h 1076132"/>
                <a:gd name="connsiteX0" fmla="*/ 8555458 w 8623445"/>
                <a:gd name="connsiteY0" fmla="*/ 709011 h 1076132"/>
                <a:gd name="connsiteX1" fmla="*/ 8257354 w 8623445"/>
                <a:gd name="connsiteY1" fmla="*/ 770578 h 1076132"/>
                <a:gd name="connsiteX2" fmla="*/ 7851429 w 8623445"/>
                <a:gd name="connsiteY2" fmla="*/ 816408 h 1076132"/>
                <a:gd name="connsiteX3" fmla="*/ 7283798 w 8623445"/>
                <a:gd name="connsiteY3" fmla="*/ 799177 h 1076132"/>
                <a:gd name="connsiteX4" fmla="*/ 6831568 w 8623445"/>
                <a:gd name="connsiteY4" fmla="*/ 1070193 h 1076132"/>
                <a:gd name="connsiteX5" fmla="*/ 6325682 w 8623445"/>
                <a:gd name="connsiteY5" fmla="*/ 573561 h 1076132"/>
                <a:gd name="connsiteX6" fmla="*/ 5702590 w 8623445"/>
                <a:gd name="connsiteY6" fmla="*/ 512620 h 1076132"/>
                <a:gd name="connsiteX7" fmla="*/ 4787842 w 8623445"/>
                <a:gd name="connsiteY7" fmla="*/ 714232 h 1076132"/>
                <a:gd name="connsiteX8" fmla="*/ 3593102 w 8623445"/>
                <a:gd name="connsiteY8" fmla="*/ 775912 h 1076132"/>
                <a:gd name="connsiteX9" fmla="*/ 2588203 w 8623445"/>
                <a:gd name="connsiteY9" fmla="*/ 607499 h 1076132"/>
                <a:gd name="connsiteX10" fmla="*/ 1768695 w 8623445"/>
                <a:gd name="connsiteY10" fmla="*/ 439283 h 1076132"/>
                <a:gd name="connsiteX11" fmla="*/ 979378 w 8623445"/>
                <a:gd name="connsiteY11" fmla="*/ 499669 h 1076132"/>
                <a:gd name="connsiteX12" fmla="*/ 110929 w 8623445"/>
                <a:gd name="connsiteY12" fmla="*/ 717495 h 1076132"/>
                <a:gd name="connsiteX13" fmla="*/ 31355 w 8623445"/>
                <a:gd name="connsiteY13" fmla="*/ 519106 h 1076132"/>
                <a:gd name="connsiteX14" fmla="*/ 886643 w 8623445"/>
                <a:gd name="connsiteY14" fmla="*/ 277539 h 1076132"/>
                <a:gd name="connsiteX15" fmla="*/ 1874368 w 8623445"/>
                <a:gd name="connsiteY15" fmla="*/ 208527 h 1076132"/>
                <a:gd name="connsiteX16" fmla="*/ 2683094 w 8623445"/>
                <a:gd name="connsiteY16" fmla="*/ 381056 h 1076132"/>
                <a:gd name="connsiteX17" fmla="*/ 3574822 w 8623445"/>
                <a:gd name="connsiteY17" fmla="*/ 540586 h 1076132"/>
                <a:gd name="connsiteX18" fmla="*/ 4729035 w 8623445"/>
                <a:gd name="connsiteY18" fmla="*/ 523606 h 1076132"/>
                <a:gd name="connsiteX19" fmla="*/ 5609387 w 8623445"/>
                <a:gd name="connsiteY19" fmla="*/ 328660 h 1076132"/>
                <a:gd name="connsiteX20" fmla="*/ 6362136 w 8623445"/>
                <a:gd name="connsiteY20" fmla="*/ 345431 h 1076132"/>
                <a:gd name="connsiteX21" fmla="*/ 6855938 w 8623445"/>
                <a:gd name="connsiteY21" fmla="*/ 4811 h 1076132"/>
                <a:gd name="connsiteX22" fmla="*/ 7371110 w 8623445"/>
                <a:gd name="connsiteY22" fmla="*/ 555759 h 1076132"/>
                <a:gd name="connsiteX23" fmla="*/ 7805713 w 8623445"/>
                <a:gd name="connsiteY23" fmla="*/ 593792 h 1076132"/>
                <a:gd name="connsiteX24" fmla="*/ 8320630 w 8623445"/>
                <a:gd name="connsiteY24" fmla="*/ 505465 h 1076132"/>
                <a:gd name="connsiteX25" fmla="*/ 8519761 w 8623445"/>
                <a:gd name="connsiteY25" fmla="*/ 492985 h 1076132"/>
                <a:gd name="connsiteX26" fmla="*/ 8622070 w 8623445"/>
                <a:gd name="connsiteY26" fmla="*/ 588707 h 1076132"/>
                <a:gd name="connsiteX27" fmla="*/ 8555458 w 8623445"/>
                <a:gd name="connsiteY27" fmla="*/ 709011 h 1076132"/>
                <a:gd name="connsiteX0" fmla="*/ 8555458 w 8623445"/>
                <a:gd name="connsiteY0" fmla="*/ 709011 h 1076132"/>
                <a:gd name="connsiteX1" fmla="*/ 8257354 w 8623445"/>
                <a:gd name="connsiteY1" fmla="*/ 770578 h 1076132"/>
                <a:gd name="connsiteX2" fmla="*/ 7851429 w 8623445"/>
                <a:gd name="connsiteY2" fmla="*/ 816408 h 1076132"/>
                <a:gd name="connsiteX3" fmla="*/ 7283798 w 8623445"/>
                <a:gd name="connsiteY3" fmla="*/ 799177 h 1076132"/>
                <a:gd name="connsiteX4" fmla="*/ 6831568 w 8623445"/>
                <a:gd name="connsiteY4" fmla="*/ 1070193 h 1076132"/>
                <a:gd name="connsiteX5" fmla="*/ 6325682 w 8623445"/>
                <a:gd name="connsiteY5" fmla="*/ 573561 h 1076132"/>
                <a:gd name="connsiteX6" fmla="*/ 5702590 w 8623445"/>
                <a:gd name="connsiteY6" fmla="*/ 512620 h 1076132"/>
                <a:gd name="connsiteX7" fmla="*/ 4787842 w 8623445"/>
                <a:gd name="connsiteY7" fmla="*/ 714232 h 1076132"/>
                <a:gd name="connsiteX8" fmla="*/ 3593102 w 8623445"/>
                <a:gd name="connsiteY8" fmla="*/ 775912 h 1076132"/>
                <a:gd name="connsiteX9" fmla="*/ 2588203 w 8623445"/>
                <a:gd name="connsiteY9" fmla="*/ 607499 h 1076132"/>
                <a:gd name="connsiteX10" fmla="*/ 1768695 w 8623445"/>
                <a:gd name="connsiteY10" fmla="*/ 439283 h 1076132"/>
                <a:gd name="connsiteX11" fmla="*/ 979378 w 8623445"/>
                <a:gd name="connsiteY11" fmla="*/ 499669 h 1076132"/>
                <a:gd name="connsiteX12" fmla="*/ 110929 w 8623445"/>
                <a:gd name="connsiteY12" fmla="*/ 717495 h 1076132"/>
                <a:gd name="connsiteX13" fmla="*/ 31355 w 8623445"/>
                <a:gd name="connsiteY13" fmla="*/ 519106 h 1076132"/>
                <a:gd name="connsiteX14" fmla="*/ 886643 w 8623445"/>
                <a:gd name="connsiteY14" fmla="*/ 277539 h 1076132"/>
                <a:gd name="connsiteX15" fmla="*/ 1874368 w 8623445"/>
                <a:gd name="connsiteY15" fmla="*/ 208527 h 1076132"/>
                <a:gd name="connsiteX16" fmla="*/ 2683094 w 8623445"/>
                <a:gd name="connsiteY16" fmla="*/ 381056 h 1076132"/>
                <a:gd name="connsiteX17" fmla="*/ 3574822 w 8623445"/>
                <a:gd name="connsiteY17" fmla="*/ 540586 h 1076132"/>
                <a:gd name="connsiteX18" fmla="*/ 4729035 w 8623445"/>
                <a:gd name="connsiteY18" fmla="*/ 523606 h 1076132"/>
                <a:gd name="connsiteX19" fmla="*/ 5609387 w 8623445"/>
                <a:gd name="connsiteY19" fmla="*/ 299163 h 1076132"/>
                <a:gd name="connsiteX20" fmla="*/ 6362136 w 8623445"/>
                <a:gd name="connsiteY20" fmla="*/ 345431 h 1076132"/>
                <a:gd name="connsiteX21" fmla="*/ 6855938 w 8623445"/>
                <a:gd name="connsiteY21" fmla="*/ 4811 h 1076132"/>
                <a:gd name="connsiteX22" fmla="*/ 7371110 w 8623445"/>
                <a:gd name="connsiteY22" fmla="*/ 555759 h 1076132"/>
                <a:gd name="connsiteX23" fmla="*/ 7805713 w 8623445"/>
                <a:gd name="connsiteY23" fmla="*/ 593792 h 1076132"/>
                <a:gd name="connsiteX24" fmla="*/ 8320630 w 8623445"/>
                <a:gd name="connsiteY24" fmla="*/ 505465 h 1076132"/>
                <a:gd name="connsiteX25" fmla="*/ 8519761 w 8623445"/>
                <a:gd name="connsiteY25" fmla="*/ 492985 h 1076132"/>
                <a:gd name="connsiteX26" fmla="*/ 8622070 w 8623445"/>
                <a:gd name="connsiteY26" fmla="*/ 588707 h 1076132"/>
                <a:gd name="connsiteX27" fmla="*/ 8555458 w 8623445"/>
                <a:gd name="connsiteY27" fmla="*/ 709011 h 1076132"/>
                <a:gd name="connsiteX0" fmla="*/ 8555458 w 8623445"/>
                <a:gd name="connsiteY0" fmla="*/ 709011 h 1076132"/>
                <a:gd name="connsiteX1" fmla="*/ 8257354 w 8623445"/>
                <a:gd name="connsiteY1" fmla="*/ 770578 h 1076132"/>
                <a:gd name="connsiteX2" fmla="*/ 7851429 w 8623445"/>
                <a:gd name="connsiteY2" fmla="*/ 816408 h 1076132"/>
                <a:gd name="connsiteX3" fmla="*/ 7283798 w 8623445"/>
                <a:gd name="connsiteY3" fmla="*/ 799177 h 1076132"/>
                <a:gd name="connsiteX4" fmla="*/ 6831568 w 8623445"/>
                <a:gd name="connsiteY4" fmla="*/ 1070193 h 1076132"/>
                <a:gd name="connsiteX5" fmla="*/ 6325682 w 8623445"/>
                <a:gd name="connsiteY5" fmla="*/ 573561 h 1076132"/>
                <a:gd name="connsiteX6" fmla="*/ 5702590 w 8623445"/>
                <a:gd name="connsiteY6" fmla="*/ 512620 h 1076132"/>
                <a:gd name="connsiteX7" fmla="*/ 4394552 w 8623445"/>
                <a:gd name="connsiteY7" fmla="*/ 802722 h 1076132"/>
                <a:gd name="connsiteX8" fmla="*/ 3593102 w 8623445"/>
                <a:gd name="connsiteY8" fmla="*/ 775912 h 1076132"/>
                <a:gd name="connsiteX9" fmla="*/ 2588203 w 8623445"/>
                <a:gd name="connsiteY9" fmla="*/ 607499 h 1076132"/>
                <a:gd name="connsiteX10" fmla="*/ 1768695 w 8623445"/>
                <a:gd name="connsiteY10" fmla="*/ 439283 h 1076132"/>
                <a:gd name="connsiteX11" fmla="*/ 979378 w 8623445"/>
                <a:gd name="connsiteY11" fmla="*/ 499669 h 1076132"/>
                <a:gd name="connsiteX12" fmla="*/ 110929 w 8623445"/>
                <a:gd name="connsiteY12" fmla="*/ 717495 h 1076132"/>
                <a:gd name="connsiteX13" fmla="*/ 31355 w 8623445"/>
                <a:gd name="connsiteY13" fmla="*/ 519106 h 1076132"/>
                <a:gd name="connsiteX14" fmla="*/ 886643 w 8623445"/>
                <a:gd name="connsiteY14" fmla="*/ 277539 h 1076132"/>
                <a:gd name="connsiteX15" fmla="*/ 1874368 w 8623445"/>
                <a:gd name="connsiteY15" fmla="*/ 208527 h 1076132"/>
                <a:gd name="connsiteX16" fmla="*/ 2683094 w 8623445"/>
                <a:gd name="connsiteY16" fmla="*/ 381056 h 1076132"/>
                <a:gd name="connsiteX17" fmla="*/ 3574822 w 8623445"/>
                <a:gd name="connsiteY17" fmla="*/ 540586 h 1076132"/>
                <a:gd name="connsiteX18" fmla="*/ 4729035 w 8623445"/>
                <a:gd name="connsiteY18" fmla="*/ 523606 h 1076132"/>
                <a:gd name="connsiteX19" fmla="*/ 5609387 w 8623445"/>
                <a:gd name="connsiteY19" fmla="*/ 299163 h 1076132"/>
                <a:gd name="connsiteX20" fmla="*/ 6362136 w 8623445"/>
                <a:gd name="connsiteY20" fmla="*/ 345431 h 1076132"/>
                <a:gd name="connsiteX21" fmla="*/ 6855938 w 8623445"/>
                <a:gd name="connsiteY21" fmla="*/ 4811 h 1076132"/>
                <a:gd name="connsiteX22" fmla="*/ 7371110 w 8623445"/>
                <a:gd name="connsiteY22" fmla="*/ 555759 h 1076132"/>
                <a:gd name="connsiteX23" fmla="*/ 7805713 w 8623445"/>
                <a:gd name="connsiteY23" fmla="*/ 593792 h 1076132"/>
                <a:gd name="connsiteX24" fmla="*/ 8320630 w 8623445"/>
                <a:gd name="connsiteY24" fmla="*/ 505465 h 1076132"/>
                <a:gd name="connsiteX25" fmla="*/ 8519761 w 8623445"/>
                <a:gd name="connsiteY25" fmla="*/ 492985 h 1076132"/>
                <a:gd name="connsiteX26" fmla="*/ 8622070 w 8623445"/>
                <a:gd name="connsiteY26" fmla="*/ 588707 h 1076132"/>
                <a:gd name="connsiteX27" fmla="*/ 8555458 w 8623445"/>
                <a:gd name="connsiteY27" fmla="*/ 709011 h 1076132"/>
                <a:gd name="connsiteX0" fmla="*/ 8555458 w 8623445"/>
                <a:gd name="connsiteY0" fmla="*/ 709011 h 1076132"/>
                <a:gd name="connsiteX1" fmla="*/ 8257354 w 8623445"/>
                <a:gd name="connsiteY1" fmla="*/ 770578 h 1076132"/>
                <a:gd name="connsiteX2" fmla="*/ 7851429 w 8623445"/>
                <a:gd name="connsiteY2" fmla="*/ 816408 h 1076132"/>
                <a:gd name="connsiteX3" fmla="*/ 7283798 w 8623445"/>
                <a:gd name="connsiteY3" fmla="*/ 799177 h 1076132"/>
                <a:gd name="connsiteX4" fmla="*/ 6831568 w 8623445"/>
                <a:gd name="connsiteY4" fmla="*/ 1070193 h 1076132"/>
                <a:gd name="connsiteX5" fmla="*/ 6325682 w 8623445"/>
                <a:gd name="connsiteY5" fmla="*/ 573561 h 1076132"/>
                <a:gd name="connsiteX6" fmla="*/ 5702590 w 8623445"/>
                <a:gd name="connsiteY6" fmla="*/ 512620 h 1076132"/>
                <a:gd name="connsiteX7" fmla="*/ 4394552 w 8623445"/>
                <a:gd name="connsiteY7" fmla="*/ 802722 h 1076132"/>
                <a:gd name="connsiteX8" fmla="*/ 3593102 w 8623445"/>
                <a:gd name="connsiteY8" fmla="*/ 775912 h 1076132"/>
                <a:gd name="connsiteX9" fmla="*/ 2588203 w 8623445"/>
                <a:gd name="connsiteY9" fmla="*/ 607499 h 1076132"/>
                <a:gd name="connsiteX10" fmla="*/ 1768695 w 8623445"/>
                <a:gd name="connsiteY10" fmla="*/ 439283 h 1076132"/>
                <a:gd name="connsiteX11" fmla="*/ 979378 w 8623445"/>
                <a:gd name="connsiteY11" fmla="*/ 499669 h 1076132"/>
                <a:gd name="connsiteX12" fmla="*/ 110929 w 8623445"/>
                <a:gd name="connsiteY12" fmla="*/ 717495 h 1076132"/>
                <a:gd name="connsiteX13" fmla="*/ 31355 w 8623445"/>
                <a:gd name="connsiteY13" fmla="*/ 519106 h 1076132"/>
                <a:gd name="connsiteX14" fmla="*/ 886643 w 8623445"/>
                <a:gd name="connsiteY14" fmla="*/ 277539 h 1076132"/>
                <a:gd name="connsiteX15" fmla="*/ 1874368 w 8623445"/>
                <a:gd name="connsiteY15" fmla="*/ 208527 h 1076132"/>
                <a:gd name="connsiteX16" fmla="*/ 2683094 w 8623445"/>
                <a:gd name="connsiteY16" fmla="*/ 381056 h 1076132"/>
                <a:gd name="connsiteX17" fmla="*/ 3574822 w 8623445"/>
                <a:gd name="connsiteY17" fmla="*/ 540586 h 1076132"/>
                <a:gd name="connsiteX18" fmla="*/ 4276752 w 8623445"/>
                <a:gd name="connsiteY18" fmla="*/ 582599 h 1076132"/>
                <a:gd name="connsiteX19" fmla="*/ 5609387 w 8623445"/>
                <a:gd name="connsiteY19" fmla="*/ 299163 h 1076132"/>
                <a:gd name="connsiteX20" fmla="*/ 6362136 w 8623445"/>
                <a:gd name="connsiteY20" fmla="*/ 345431 h 1076132"/>
                <a:gd name="connsiteX21" fmla="*/ 6855938 w 8623445"/>
                <a:gd name="connsiteY21" fmla="*/ 4811 h 1076132"/>
                <a:gd name="connsiteX22" fmla="*/ 7371110 w 8623445"/>
                <a:gd name="connsiteY22" fmla="*/ 555759 h 1076132"/>
                <a:gd name="connsiteX23" fmla="*/ 7805713 w 8623445"/>
                <a:gd name="connsiteY23" fmla="*/ 593792 h 1076132"/>
                <a:gd name="connsiteX24" fmla="*/ 8320630 w 8623445"/>
                <a:gd name="connsiteY24" fmla="*/ 505465 h 1076132"/>
                <a:gd name="connsiteX25" fmla="*/ 8519761 w 8623445"/>
                <a:gd name="connsiteY25" fmla="*/ 492985 h 1076132"/>
                <a:gd name="connsiteX26" fmla="*/ 8622070 w 8623445"/>
                <a:gd name="connsiteY26" fmla="*/ 588707 h 1076132"/>
                <a:gd name="connsiteX27" fmla="*/ 8555458 w 8623445"/>
                <a:gd name="connsiteY27" fmla="*/ 709011 h 1076132"/>
                <a:gd name="connsiteX0" fmla="*/ 8555458 w 8623445"/>
                <a:gd name="connsiteY0" fmla="*/ 709011 h 1076132"/>
                <a:gd name="connsiteX1" fmla="*/ 8257354 w 8623445"/>
                <a:gd name="connsiteY1" fmla="*/ 770578 h 1076132"/>
                <a:gd name="connsiteX2" fmla="*/ 7851429 w 8623445"/>
                <a:gd name="connsiteY2" fmla="*/ 816408 h 1076132"/>
                <a:gd name="connsiteX3" fmla="*/ 7283798 w 8623445"/>
                <a:gd name="connsiteY3" fmla="*/ 799177 h 1076132"/>
                <a:gd name="connsiteX4" fmla="*/ 6831568 w 8623445"/>
                <a:gd name="connsiteY4" fmla="*/ 1070193 h 1076132"/>
                <a:gd name="connsiteX5" fmla="*/ 6325682 w 8623445"/>
                <a:gd name="connsiteY5" fmla="*/ 573561 h 1076132"/>
                <a:gd name="connsiteX6" fmla="*/ 5702590 w 8623445"/>
                <a:gd name="connsiteY6" fmla="*/ 512620 h 1076132"/>
                <a:gd name="connsiteX7" fmla="*/ 4394552 w 8623445"/>
                <a:gd name="connsiteY7" fmla="*/ 802722 h 1076132"/>
                <a:gd name="connsiteX8" fmla="*/ 3593102 w 8623445"/>
                <a:gd name="connsiteY8" fmla="*/ 775912 h 1076132"/>
                <a:gd name="connsiteX9" fmla="*/ 2588203 w 8623445"/>
                <a:gd name="connsiteY9" fmla="*/ 607499 h 1076132"/>
                <a:gd name="connsiteX10" fmla="*/ 1768695 w 8623445"/>
                <a:gd name="connsiteY10" fmla="*/ 439283 h 1076132"/>
                <a:gd name="connsiteX11" fmla="*/ 979378 w 8623445"/>
                <a:gd name="connsiteY11" fmla="*/ 499669 h 1076132"/>
                <a:gd name="connsiteX12" fmla="*/ 110929 w 8623445"/>
                <a:gd name="connsiteY12" fmla="*/ 717495 h 1076132"/>
                <a:gd name="connsiteX13" fmla="*/ 31355 w 8623445"/>
                <a:gd name="connsiteY13" fmla="*/ 519106 h 1076132"/>
                <a:gd name="connsiteX14" fmla="*/ 886643 w 8623445"/>
                <a:gd name="connsiteY14" fmla="*/ 277539 h 1076132"/>
                <a:gd name="connsiteX15" fmla="*/ 1874368 w 8623445"/>
                <a:gd name="connsiteY15" fmla="*/ 208527 h 1076132"/>
                <a:gd name="connsiteX16" fmla="*/ 2683094 w 8623445"/>
                <a:gd name="connsiteY16" fmla="*/ 381056 h 1076132"/>
                <a:gd name="connsiteX17" fmla="*/ 3574822 w 8623445"/>
                <a:gd name="connsiteY17" fmla="*/ 540586 h 1076132"/>
                <a:gd name="connsiteX18" fmla="*/ 4276752 w 8623445"/>
                <a:gd name="connsiteY18" fmla="*/ 582599 h 1076132"/>
                <a:gd name="connsiteX19" fmla="*/ 5609387 w 8623445"/>
                <a:gd name="connsiteY19" fmla="*/ 299163 h 1076132"/>
                <a:gd name="connsiteX20" fmla="*/ 6362136 w 8623445"/>
                <a:gd name="connsiteY20" fmla="*/ 345431 h 1076132"/>
                <a:gd name="connsiteX21" fmla="*/ 6855938 w 8623445"/>
                <a:gd name="connsiteY21" fmla="*/ 4811 h 1076132"/>
                <a:gd name="connsiteX22" fmla="*/ 7371110 w 8623445"/>
                <a:gd name="connsiteY22" fmla="*/ 555759 h 1076132"/>
                <a:gd name="connsiteX23" fmla="*/ 7805713 w 8623445"/>
                <a:gd name="connsiteY23" fmla="*/ 593792 h 1076132"/>
                <a:gd name="connsiteX24" fmla="*/ 8320630 w 8623445"/>
                <a:gd name="connsiteY24" fmla="*/ 505465 h 1076132"/>
                <a:gd name="connsiteX25" fmla="*/ 8519761 w 8623445"/>
                <a:gd name="connsiteY25" fmla="*/ 492985 h 1076132"/>
                <a:gd name="connsiteX26" fmla="*/ 8622070 w 8623445"/>
                <a:gd name="connsiteY26" fmla="*/ 588707 h 1076132"/>
                <a:gd name="connsiteX27" fmla="*/ 8555458 w 8623445"/>
                <a:gd name="connsiteY27" fmla="*/ 709011 h 1076132"/>
                <a:gd name="connsiteX0" fmla="*/ 8555458 w 8623445"/>
                <a:gd name="connsiteY0" fmla="*/ 709011 h 1076132"/>
                <a:gd name="connsiteX1" fmla="*/ 8257354 w 8623445"/>
                <a:gd name="connsiteY1" fmla="*/ 770578 h 1076132"/>
                <a:gd name="connsiteX2" fmla="*/ 7851429 w 8623445"/>
                <a:gd name="connsiteY2" fmla="*/ 816408 h 1076132"/>
                <a:gd name="connsiteX3" fmla="*/ 7283798 w 8623445"/>
                <a:gd name="connsiteY3" fmla="*/ 799177 h 1076132"/>
                <a:gd name="connsiteX4" fmla="*/ 6831568 w 8623445"/>
                <a:gd name="connsiteY4" fmla="*/ 1070193 h 1076132"/>
                <a:gd name="connsiteX5" fmla="*/ 6325682 w 8623445"/>
                <a:gd name="connsiteY5" fmla="*/ 573561 h 1076132"/>
                <a:gd name="connsiteX6" fmla="*/ 5702590 w 8623445"/>
                <a:gd name="connsiteY6" fmla="*/ 512620 h 1076132"/>
                <a:gd name="connsiteX7" fmla="*/ 4394552 w 8623445"/>
                <a:gd name="connsiteY7" fmla="*/ 802722 h 1076132"/>
                <a:gd name="connsiteX8" fmla="*/ 3593102 w 8623445"/>
                <a:gd name="connsiteY8" fmla="*/ 775912 h 1076132"/>
                <a:gd name="connsiteX9" fmla="*/ 2588203 w 8623445"/>
                <a:gd name="connsiteY9" fmla="*/ 607499 h 1076132"/>
                <a:gd name="connsiteX10" fmla="*/ 1768695 w 8623445"/>
                <a:gd name="connsiteY10" fmla="*/ 439283 h 1076132"/>
                <a:gd name="connsiteX11" fmla="*/ 979378 w 8623445"/>
                <a:gd name="connsiteY11" fmla="*/ 499669 h 1076132"/>
                <a:gd name="connsiteX12" fmla="*/ 110929 w 8623445"/>
                <a:gd name="connsiteY12" fmla="*/ 717495 h 1076132"/>
                <a:gd name="connsiteX13" fmla="*/ 31355 w 8623445"/>
                <a:gd name="connsiteY13" fmla="*/ 519106 h 1076132"/>
                <a:gd name="connsiteX14" fmla="*/ 886643 w 8623445"/>
                <a:gd name="connsiteY14" fmla="*/ 277539 h 1076132"/>
                <a:gd name="connsiteX15" fmla="*/ 1874368 w 8623445"/>
                <a:gd name="connsiteY15" fmla="*/ 208527 h 1076132"/>
                <a:gd name="connsiteX16" fmla="*/ 2683094 w 8623445"/>
                <a:gd name="connsiteY16" fmla="*/ 381056 h 1076132"/>
                <a:gd name="connsiteX17" fmla="*/ 3211028 w 8623445"/>
                <a:gd name="connsiteY17" fmla="*/ 412767 h 1076132"/>
                <a:gd name="connsiteX18" fmla="*/ 4276752 w 8623445"/>
                <a:gd name="connsiteY18" fmla="*/ 582599 h 1076132"/>
                <a:gd name="connsiteX19" fmla="*/ 5609387 w 8623445"/>
                <a:gd name="connsiteY19" fmla="*/ 299163 h 1076132"/>
                <a:gd name="connsiteX20" fmla="*/ 6362136 w 8623445"/>
                <a:gd name="connsiteY20" fmla="*/ 345431 h 1076132"/>
                <a:gd name="connsiteX21" fmla="*/ 6855938 w 8623445"/>
                <a:gd name="connsiteY21" fmla="*/ 4811 h 1076132"/>
                <a:gd name="connsiteX22" fmla="*/ 7371110 w 8623445"/>
                <a:gd name="connsiteY22" fmla="*/ 555759 h 1076132"/>
                <a:gd name="connsiteX23" fmla="*/ 7805713 w 8623445"/>
                <a:gd name="connsiteY23" fmla="*/ 593792 h 1076132"/>
                <a:gd name="connsiteX24" fmla="*/ 8320630 w 8623445"/>
                <a:gd name="connsiteY24" fmla="*/ 505465 h 1076132"/>
                <a:gd name="connsiteX25" fmla="*/ 8519761 w 8623445"/>
                <a:gd name="connsiteY25" fmla="*/ 492985 h 1076132"/>
                <a:gd name="connsiteX26" fmla="*/ 8622070 w 8623445"/>
                <a:gd name="connsiteY26" fmla="*/ 588707 h 1076132"/>
                <a:gd name="connsiteX27" fmla="*/ 8555458 w 8623445"/>
                <a:gd name="connsiteY27" fmla="*/ 709011 h 1076132"/>
                <a:gd name="connsiteX0" fmla="*/ 8555458 w 8623445"/>
                <a:gd name="connsiteY0" fmla="*/ 709011 h 1076132"/>
                <a:gd name="connsiteX1" fmla="*/ 8257354 w 8623445"/>
                <a:gd name="connsiteY1" fmla="*/ 770578 h 1076132"/>
                <a:gd name="connsiteX2" fmla="*/ 7851429 w 8623445"/>
                <a:gd name="connsiteY2" fmla="*/ 816408 h 1076132"/>
                <a:gd name="connsiteX3" fmla="*/ 7283798 w 8623445"/>
                <a:gd name="connsiteY3" fmla="*/ 799177 h 1076132"/>
                <a:gd name="connsiteX4" fmla="*/ 6831568 w 8623445"/>
                <a:gd name="connsiteY4" fmla="*/ 1070193 h 1076132"/>
                <a:gd name="connsiteX5" fmla="*/ 6325682 w 8623445"/>
                <a:gd name="connsiteY5" fmla="*/ 573561 h 1076132"/>
                <a:gd name="connsiteX6" fmla="*/ 5702590 w 8623445"/>
                <a:gd name="connsiteY6" fmla="*/ 512620 h 1076132"/>
                <a:gd name="connsiteX7" fmla="*/ 4394552 w 8623445"/>
                <a:gd name="connsiteY7" fmla="*/ 802722 h 1076132"/>
                <a:gd name="connsiteX8" fmla="*/ 3593102 w 8623445"/>
                <a:gd name="connsiteY8" fmla="*/ 775912 h 1076132"/>
                <a:gd name="connsiteX9" fmla="*/ 2588203 w 8623445"/>
                <a:gd name="connsiteY9" fmla="*/ 607499 h 1076132"/>
                <a:gd name="connsiteX10" fmla="*/ 1768695 w 8623445"/>
                <a:gd name="connsiteY10" fmla="*/ 439283 h 1076132"/>
                <a:gd name="connsiteX11" fmla="*/ 979378 w 8623445"/>
                <a:gd name="connsiteY11" fmla="*/ 499669 h 1076132"/>
                <a:gd name="connsiteX12" fmla="*/ 110929 w 8623445"/>
                <a:gd name="connsiteY12" fmla="*/ 717495 h 1076132"/>
                <a:gd name="connsiteX13" fmla="*/ 31355 w 8623445"/>
                <a:gd name="connsiteY13" fmla="*/ 519106 h 1076132"/>
                <a:gd name="connsiteX14" fmla="*/ 886643 w 8623445"/>
                <a:gd name="connsiteY14" fmla="*/ 277539 h 1076132"/>
                <a:gd name="connsiteX15" fmla="*/ 1874368 w 8623445"/>
                <a:gd name="connsiteY15" fmla="*/ 208527 h 1076132"/>
                <a:gd name="connsiteX16" fmla="*/ 2624101 w 8623445"/>
                <a:gd name="connsiteY16" fmla="*/ 272901 h 1076132"/>
                <a:gd name="connsiteX17" fmla="*/ 3211028 w 8623445"/>
                <a:gd name="connsiteY17" fmla="*/ 412767 h 1076132"/>
                <a:gd name="connsiteX18" fmla="*/ 4276752 w 8623445"/>
                <a:gd name="connsiteY18" fmla="*/ 582599 h 1076132"/>
                <a:gd name="connsiteX19" fmla="*/ 5609387 w 8623445"/>
                <a:gd name="connsiteY19" fmla="*/ 299163 h 1076132"/>
                <a:gd name="connsiteX20" fmla="*/ 6362136 w 8623445"/>
                <a:gd name="connsiteY20" fmla="*/ 345431 h 1076132"/>
                <a:gd name="connsiteX21" fmla="*/ 6855938 w 8623445"/>
                <a:gd name="connsiteY21" fmla="*/ 4811 h 1076132"/>
                <a:gd name="connsiteX22" fmla="*/ 7371110 w 8623445"/>
                <a:gd name="connsiteY22" fmla="*/ 555759 h 1076132"/>
                <a:gd name="connsiteX23" fmla="*/ 7805713 w 8623445"/>
                <a:gd name="connsiteY23" fmla="*/ 593792 h 1076132"/>
                <a:gd name="connsiteX24" fmla="*/ 8320630 w 8623445"/>
                <a:gd name="connsiteY24" fmla="*/ 505465 h 1076132"/>
                <a:gd name="connsiteX25" fmla="*/ 8519761 w 8623445"/>
                <a:gd name="connsiteY25" fmla="*/ 492985 h 1076132"/>
                <a:gd name="connsiteX26" fmla="*/ 8622070 w 8623445"/>
                <a:gd name="connsiteY26" fmla="*/ 588707 h 1076132"/>
                <a:gd name="connsiteX27" fmla="*/ 8555458 w 8623445"/>
                <a:gd name="connsiteY27" fmla="*/ 709011 h 1076132"/>
                <a:gd name="connsiteX0" fmla="*/ 8555458 w 8623445"/>
                <a:gd name="connsiteY0" fmla="*/ 709011 h 1076132"/>
                <a:gd name="connsiteX1" fmla="*/ 8257354 w 8623445"/>
                <a:gd name="connsiteY1" fmla="*/ 770578 h 1076132"/>
                <a:gd name="connsiteX2" fmla="*/ 7851429 w 8623445"/>
                <a:gd name="connsiteY2" fmla="*/ 816408 h 1076132"/>
                <a:gd name="connsiteX3" fmla="*/ 7283798 w 8623445"/>
                <a:gd name="connsiteY3" fmla="*/ 799177 h 1076132"/>
                <a:gd name="connsiteX4" fmla="*/ 6831568 w 8623445"/>
                <a:gd name="connsiteY4" fmla="*/ 1070193 h 1076132"/>
                <a:gd name="connsiteX5" fmla="*/ 6325682 w 8623445"/>
                <a:gd name="connsiteY5" fmla="*/ 573561 h 1076132"/>
                <a:gd name="connsiteX6" fmla="*/ 5702590 w 8623445"/>
                <a:gd name="connsiteY6" fmla="*/ 512620 h 1076132"/>
                <a:gd name="connsiteX7" fmla="*/ 4394552 w 8623445"/>
                <a:gd name="connsiteY7" fmla="*/ 802722 h 1076132"/>
                <a:gd name="connsiteX8" fmla="*/ 3543941 w 8623445"/>
                <a:gd name="connsiteY8" fmla="*/ 707086 h 1076132"/>
                <a:gd name="connsiteX9" fmla="*/ 2588203 w 8623445"/>
                <a:gd name="connsiteY9" fmla="*/ 607499 h 1076132"/>
                <a:gd name="connsiteX10" fmla="*/ 1768695 w 8623445"/>
                <a:gd name="connsiteY10" fmla="*/ 439283 h 1076132"/>
                <a:gd name="connsiteX11" fmla="*/ 979378 w 8623445"/>
                <a:gd name="connsiteY11" fmla="*/ 499669 h 1076132"/>
                <a:gd name="connsiteX12" fmla="*/ 110929 w 8623445"/>
                <a:gd name="connsiteY12" fmla="*/ 717495 h 1076132"/>
                <a:gd name="connsiteX13" fmla="*/ 31355 w 8623445"/>
                <a:gd name="connsiteY13" fmla="*/ 519106 h 1076132"/>
                <a:gd name="connsiteX14" fmla="*/ 886643 w 8623445"/>
                <a:gd name="connsiteY14" fmla="*/ 277539 h 1076132"/>
                <a:gd name="connsiteX15" fmla="*/ 1874368 w 8623445"/>
                <a:gd name="connsiteY15" fmla="*/ 208527 h 1076132"/>
                <a:gd name="connsiteX16" fmla="*/ 2624101 w 8623445"/>
                <a:gd name="connsiteY16" fmla="*/ 272901 h 1076132"/>
                <a:gd name="connsiteX17" fmla="*/ 3211028 w 8623445"/>
                <a:gd name="connsiteY17" fmla="*/ 412767 h 1076132"/>
                <a:gd name="connsiteX18" fmla="*/ 4276752 w 8623445"/>
                <a:gd name="connsiteY18" fmla="*/ 582599 h 1076132"/>
                <a:gd name="connsiteX19" fmla="*/ 5609387 w 8623445"/>
                <a:gd name="connsiteY19" fmla="*/ 299163 h 1076132"/>
                <a:gd name="connsiteX20" fmla="*/ 6362136 w 8623445"/>
                <a:gd name="connsiteY20" fmla="*/ 345431 h 1076132"/>
                <a:gd name="connsiteX21" fmla="*/ 6855938 w 8623445"/>
                <a:gd name="connsiteY21" fmla="*/ 4811 h 1076132"/>
                <a:gd name="connsiteX22" fmla="*/ 7371110 w 8623445"/>
                <a:gd name="connsiteY22" fmla="*/ 555759 h 1076132"/>
                <a:gd name="connsiteX23" fmla="*/ 7805713 w 8623445"/>
                <a:gd name="connsiteY23" fmla="*/ 593792 h 1076132"/>
                <a:gd name="connsiteX24" fmla="*/ 8320630 w 8623445"/>
                <a:gd name="connsiteY24" fmla="*/ 505465 h 1076132"/>
                <a:gd name="connsiteX25" fmla="*/ 8519761 w 8623445"/>
                <a:gd name="connsiteY25" fmla="*/ 492985 h 1076132"/>
                <a:gd name="connsiteX26" fmla="*/ 8622070 w 8623445"/>
                <a:gd name="connsiteY26" fmla="*/ 588707 h 1076132"/>
                <a:gd name="connsiteX27" fmla="*/ 8555458 w 8623445"/>
                <a:gd name="connsiteY27" fmla="*/ 709011 h 1076132"/>
                <a:gd name="connsiteX0" fmla="*/ 8555458 w 8623445"/>
                <a:gd name="connsiteY0" fmla="*/ 709011 h 1076132"/>
                <a:gd name="connsiteX1" fmla="*/ 8257354 w 8623445"/>
                <a:gd name="connsiteY1" fmla="*/ 770578 h 1076132"/>
                <a:gd name="connsiteX2" fmla="*/ 7851429 w 8623445"/>
                <a:gd name="connsiteY2" fmla="*/ 816408 h 1076132"/>
                <a:gd name="connsiteX3" fmla="*/ 7283798 w 8623445"/>
                <a:gd name="connsiteY3" fmla="*/ 799177 h 1076132"/>
                <a:gd name="connsiteX4" fmla="*/ 6831568 w 8623445"/>
                <a:gd name="connsiteY4" fmla="*/ 1070193 h 1076132"/>
                <a:gd name="connsiteX5" fmla="*/ 6325682 w 8623445"/>
                <a:gd name="connsiteY5" fmla="*/ 573561 h 1076132"/>
                <a:gd name="connsiteX6" fmla="*/ 5702590 w 8623445"/>
                <a:gd name="connsiteY6" fmla="*/ 512620 h 1076132"/>
                <a:gd name="connsiteX7" fmla="*/ 4394552 w 8623445"/>
                <a:gd name="connsiteY7" fmla="*/ 802722 h 1076132"/>
                <a:gd name="connsiteX8" fmla="*/ 3543941 w 8623445"/>
                <a:gd name="connsiteY8" fmla="*/ 707086 h 1076132"/>
                <a:gd name="connsiteX9" fmla="*/ 2676693 w 8623445"/>
                <a:gd name="connsiteY9" fmla="*/ 469848 h 1076132"/>
                <a:gd name="connsiteX10" fmla="*/ 1768695 w 8623445"/>
                <a:gd name="connsiteY10" fmla="*/ 439283 h 1076132"/>
                <a:gd name="connsiteX11" fmla="*/ 979378 w 8623445"/>
                <a:gd name="connsiteY11" fmla="*/ 499669 h 1076132"/>
                <a:gd name="connsiteX12" fmla="*/ 110929 w 8623445"/>
                <a:gd name="connsiteY12" fmla="*/ 717495 h 1076132"/>
                <a:gd name="connsiteX13" fmla="*/ 31355 w 8623445"/>
                <a:gd name="connsiteY13" fmla="*/ 519106 h 1076132"/>
                <a:gd name="connsiteX14" fmla="*/ 886643 w 8623445"/>
                <a:gd name="connsiteY14" fmla="*/ 277539 h 1076132"/>
                <a:gd name="connsiteX15" fmla="*/ 1874368 w 8623445"/>
                <a:gd name="connsiteY15" fmla="*/ 208527 h 1076132"/>
                <a:gd name="connsiteX16" fmla="*/ 2624101 w 8623445"/>
                <a:gd name="connsiteY16" fmla="*/ 272901 h 1076132"/>
                <a:gd name="connsiteX17" fmla="*/ 3211028 w 8623445"/>
                <a:gd name="connsiteY17" fmla="*/ 412767 h 1076132"/>
                <a:gd name="connsiteX18" fmla="*/ 4276752 w 8623445"/>
                <a:gd name="connsiteY18" fmla="*/ 582599 h 1076132"/>
                <a:gd name="connsiteX19" fmla="*/ 5609387 w 8623445"/>
                <a:gd name="connsiteY19" fmla="*/ 299163 h 1076132"/>
                <a:gd name="connsiteX20" fmla="*/ 6362136 w 8623445"/>
                <a:gd name="connsiteY20" fmla="*/ 345431 h 1076132"/>
                <a:gd name="connsiteX21" fmla="*/ 6855938 w 8623445"/>
                <a:gd name="connsiteY21" fmla="*/ 4811 h 1076132"/>
                <a:gd name="connsiteX22" fmla="*/ 7371110 w 8623445"/>
                <a:gd name="connsiteY22" fmla="*/ 555759 h 1076132"/>
                <a:gd name="connsiteX23" fmla="*/ 7805713 w 8623445"/>
                <a:gd name="connsiteY23" fmla="*/ 593792 h 1076132"/>
                <a:gd name="connsiteX24" fmla="*/ 8320630 w 8623445"/>
                <a:gd name="connsiteY24" fmla="*/ 505465 h 1076132"/>
                <a:gd name="connsiteX25" fmla="*/ 8519761 w 8623445"/>
                <a:gd name="connsiteY25" fmla="*/ 492985 h 1076132"/>
                <a:gd name="connsiteX26" fmla="*/ 8622070 w 8623445"/>
                <a:gd name="connsiteY26" fmla="*/ 588707 h 1076132"/>
                <a:gd name="connsiteX27" fmla="*/ 8555458 w 8623445"/>
                <a:gd name="connsiteY27" fmla="*/ 709011 h 1076132"/>
                <a:gd name="connsiteX0" fmla="*/ 8555458 w 8623445"/>
                <a:gd name="connsiteY0" fmla="*/ 709011 h 1076132"/>
                <a:gd name="connsiteX1" fmla="*/ 8257354 w 8623445"/>
                <a:gd name="connsiteY1" fmla="*/ 770578 h 1076132"/>
                <a:gd name="connsiteX2" fmla="*/ 7851429 w 8623445"/>
                <a:gd name="connsiteY2" fmla="*/ 816408 h 1076132"/>
                <a:gd name="connsiteX3" fmla="*/ 7283798 w 8623445"/>
                <a:gd name="connsiteY3" fmla="*/ 799177 h 1076132"/>
                <a:gd name="connsiteX4" fmla="*/ 6831568 w 8623445"/>
                <a:gd name="connsiteY4" fmla="*/ 1070193 h 1076132"/>
                <a:gd name="connsiteX5" fmla="*/ 6325682 w 8623445"/>
                <a:gd name="connsiteY5" fmla="*/ 573561 h 1076132"/>
                <a:gd name="connsiteX6" fmla="*/ 5702590 w 8623445"/>
                <a:gd name="connsiteY6" fmla="*/ 512620 h 1076132"/>
                <a:gd name="connsiteX7" fmla="*/ 4394552 w 8623445"/>
                <a:gd name="connsiteY7" fmla="*/ 802722 h 1076132"/>
                <a:gd name="connsiteX8" fmla="*/ 3543941 w 8623445"/>
                <a:gd name="connsiteY8" fmla="*/ 707086 h 1076132"/>
                <a:gd name="connsiteX9" fmla="*/ 2509545 w 8623445"/>
                <a:gd name="connsiteY9" fmla="*/ 469848 h 1076132"/>
                <a:gd name="connsiteX10" fmla="*/ 1768695 w 8623445"/>
                <a:gd name="connsiteY10" fmla="*/ 439283 h 1076132"/>
                <a:gd name="connsiteX11" fmla="*/ 979378 w 8623445"/>
                <a:gd name="connsiteY11" fmla="*/ 499669 h 1076132"/>
                <a:gd name="connsiteX12" fmla="*/ 110929 w 8623445"/>
                <a:gd name="connsiteY12" fmla="*/ 717495 h 1076132"/>
                <a:gd name="connsiteX13" fmla="*/ 31355 w 8623445"/>
                <a:gd name="connsiteY13" fmla="*/ 519106 h 1076132"/>
                <a:gd name="connsiteX14" fmla="*/ 886643 w 8623445"/>
                <a:gd name="connsiteY14" fmla="*/ 277539 h 1076132"/>
                <a:gd name="connsiteX15" fmla="*/ 1874368 w 8623445"/>
                <a:gd name="connsiteY15" fmla="*/ 208527 h 1076132"/>
                <a:gd name="connsiteX16" fmla="*/ 2624101 w 8623445"/>
                <a:gd name="connsiteY16" fmla="*/ 272901 h 1076132"/>
                <a:gd name="connsiteX17" fmla="*/ 3211028 w 8623445"/>
                <a:gd name="connsiteY17" fmla="*/ 412767 h 1076132"/>
                <a:gd name="connsiteX18" fmla="*/ 4276752 w 8623445"/>
                <a:gd name="connsiteY18" fmla="*/ 582599 h 1076132"/>
                <a:gd name="connsiteX19" fmla="*/ 5609387 w 8623445"/>
                <a:gd name="connsiteY19" fmla="*/ 299163 h 1076132"/>
                <a:gd name="connsiteX20" fmla="*/ 6362136 w 8623445"/>
                <a:gd name="connsiteY20" fmla="*/ 345431 h 1076132"/>
                <a:gd name="connsiteX21" fmla="*/ 6855938 w 8623445"/>
                <a:gd name="connsiteY21" fmla="*/ 4811 h 1076132"/>
                <a:gd name="connsiteX22" fmla="*/ 7371110 w 8623445"/>
                <a:gd name="connsiteY22" fmla="*/ 555759 h 1076132"/>
                <a:gd name="connsiteX23" fmla="*/ 7805713 w 8623445"/>
                <a:gd name="connsiteY23" fmla="*/ 593792 h 1076132"/>
                <a:gd name="connsiteX24" fmla="*/ 8320630 w 8623445"/>
                <a:gd name="connsiteY24" fmla="*/ 505465 h 1076132"/>
                <a:gd name="connsiteX25" fmla="*/ 8519761 w 8623445"/>
                <a:gd name="connsiteY25" fmla="*/ 492985 h 1076132"/>
                <a:gd name="connsiteX26" fmla="*/ 8622070 w 8623445"/>
                <a:gd name="connsiteY26" fmla="*/ 588707 h 1076132"/>
                <a:gd name="connsiteX27" fmla="*/ 8555458 w 8623445"/>
                <a:gd name="connsiteY27" fmla="*/ 709011 h 1076132"/>
                <a:gd name="connsiteX0" fmla="*/ 8555458 w 8623445"/>
                <a:gd name="connsiteY0" fmla="*/ 709011 h 1076132"/>
                <a:gd name="connsiteX1" fmla="*/ 8257354 w 8623445"/>
                <a:gd name="connsiteY1" fmla="*/ 770578 h 1076132"/>
                <a:gd name="connsiteX2" fmla="*/ 7851429 w 8623445"/>
                <a:gd name="connsiteY2" fmla="*/ 816408 h 1076132"/>
                <a:gd name="connsiteX3" fmla="*/ 7283798 w 8623445"/>
                <a:gd name="connsiteY3" fmla="*/ 799177 h 1076132"/>
                <a:gd name="connsiteX4" fmla="*/ 6831568 w 8623445"/>
                <a:gd name="connsiteY4" fmla="*/ 1070193 h 1076132"/>
                <a:gd name="connsiteX5" fmla="*/ 6325682 w 8623445"/>
                <a:gd name="connsiteY5" fmla="*/ 573561 h 1076132"/>
                <a:gd name="connsiteX6" fmla="*/ 5702590 w 8623445"/>
                <a:gd name="connsiteY6" fmla="*/ 512620 h 1076132"/>
                <a:gd name="connsiteX7" fmla="*/ 4394552 w 8623445"/>
                <a:gd name="connsiteY7" fmla="*/ 802722 h 1076132"/>
                <a:gd name="connsiteX8" fmla="*/ 3543941 w 8623445"/>
                <a:gd name="connsiteY8" fmla="*/ 707086 h 1076132"/>
                <a:gd name="connsiteX9" fmla="*/ 2509545 w 8623445"/>
                <a:gd name="connsiteY9" fmla="*/ 469848 h 1076132"/>
                <a:gd name="connsiteX10" fmla="*/ 1768695 w 8623445"/>
                <a:gd name="connsiteY10" fmla="*/ 439283 h 1076132"/>
                <a:gd name="connsiteX11" fmla="*/ 979378 w 8623445"/>
                <a:gd name="connsiteY11" fmla="*/ 499669 h 1076132"/>
                <a:gd name="connsiteX12" fmla="*/ 110929 w 8623445"/>
                <a:gd name="connsiteY12" fmla="*/ 717495 h 1076132"/>
                <a:gd name="connsiteX13" fmla="*/ 31355 w 8623445"/>
                <a:gd name="connsiteY13" fmla="*/ 519106 h 1076132"/>
                <a:gd name="connsiteX14" fmla="*/ 886643 w 8623445"/>
                <a:gd name="connsiteY14" fmla="*/ 277539 h 1076132"/>
                <a:gd name="connsiteX15" fmla="*/ 1874368 w 8623445"/>
                <a:gd name="connsiteY15" fmla="*/ 208527 h 1076132"/>
                <a:gd name="connsiteX16" fmla="*/ 2624101 w 8623445"/>
                <a:gd name="connsiteY16" fmla="*/ 272901 h 1076132"/>
                <a:gd name="connsiteX17" fmla="*/ 3211028 w 8623445"/>
                <a:gd name="connsiteY17" fmla="*/ 412767 h 1076132"/>
                <a:gd name="connsiteX18" fmla="*/ 4276752 w 8623445"/>
                <a:gd name="connsiteY18" fmla="*/ 582599 h 1076132"/>
                <a:gd name="connsiteX19" fmla="*/ 5609387 w 8623445"/>
                <a:gd name="connsiteY19" fmla="*/ 299163 h 1076132"/>
                <a:gd name="connsiteX20" fmla="*/ 6362136 w 8623445"/>
                <a:gd name="connsiteY20" fmla="*/ 345431 h 1076132"/>
                <a:gd name="connsiteX21" fmla="*/ 6855938 w 8623445"/>
                <a:gd name="connsiteY21" fmla="*/ 4811 h 1076132"/>
                <a:gd name="connsiteX22" fmla="*/ 7371110 w 8623445"/>
                <a:gd name="connsiteY22" fmla="*/ 555759 h 1076132"/>
                <a:gd name="connsiteX23" fmla="*/ 7805713 w 8623445"/>
                <a:gd name="connsiteY23" fmla="*/ 593792 h 1076132"/>
                <a:gd name="connsiteX24" fmla="*/ 8320630 w 8623445"/>
                <a:gd name="connsiteY24" fmla="*/ 505465 h 1076132"/>
                <a:gd name="connsiteX25" fmla="*/ 8519761 w 8623445"/>
                <a:gd name="connsiteY25" fmla="*/ 492985 h 1076132"/>
                <a:gd name="connsiteX26" fmla="*/ 8622070 w 8623445"/>
                <a:gd name="connsiteY26" fmla="*/ 588707 h 1076132"/>
                <a:gd name="connsiteX27" fmla="*/ 8555458 w 8623445"/>
                <a:gd name="connsiteY27" fmla="*/ 709011 h 1076132"/>
                <a:gd name="connsiteX0" fmla="*/ 8555458 w 8623445"/>
                <a:gd name="connsiteY0" fmla="*/ 709011 h 1076132"/>
                <a:gd name="connsiteX1" fmla="*/ 8257354 w 8623445"/>
                <a:gd name="connsiteY1" fmla="*/ 770578 h 1076132"/>
                <a:gd name="connsiteX2" fmla="*/ 7851429 w 8623445"/>
                <a:gd name="connsiteY2" fmla="*/ 816408 h 1076132"/>
                <a:gd name="connsiteX3" fmla="*/ 7283798 w 8623445"/>
                <a:gd name="connsiteY3" fmla="*/ 799177 h 1076132"/>
                <a:gd name="connsiteX4" fmla="*/ 6831568 w 8623445"/>
                <a:gd name="connsiteY4" fmla="*/ 1070193 h 1076132"/>
                <a:gd name="connsiteX5" fmla="*/ 6325682 w 8623445"/>
                <a:gd name="connsiteY5" fmla="*/ 573561 h 1076132"/>
                <a:gd name="connsiteX6" fmla="*/ 5702590 w 8623445"/>
                <a:gd name="connsiteY6" fmla="*/ 512620 h 1076132"/>
                <a:gd name="connsiteX7" fmla="*/ 4394552 w 8623445"/>
                <a:gd name="connsiteY7" fmla="*/ 802722 h 1076132"/>
                <a:gd name="connsiteX8" fmla="*/ 3543941 w 8623445"/>
                <a:gd name="connsiteY8" fmla="*/ 736583 h 1076132"/>
                <a:gd name="connsiteX9" fmla="*/ 2509545 w 8623445"/>
                <a:gd name="connsiteY9" fmla="*/ 469848 h 1076132"/>
                <a:gd name="connsiteX10" fmla="*/ 1768695 w 8623445"/>
                <a:gd name="connsiteY10" fmla="*/ 439283 h 1076132"/>
                <a:gd name="connsiteX11" fmla="*/ 979378 w 8623445"/>
                <a:gd name="connsiteY11" fmla="*/ 499669 h 1076132"/>
                <a:gd name="connsiteX12" fmla="*/ 110929 w 8623445"/>
                <a:gd name="connsiteY12" fmla="*/ 717495 h 1076132"/>
                <a:gd name="connsiteX13" fmla="*/ 31355 w 8623445"/>
                <a:gd name="connsiteY13" fmla="*/ 519106 h 1076132"/>
                <a:gd name="connsiteX14" fmla="*/ 886643 w 8623445"/>
                <a:gd name="connsiteY14" fmla="*/ 277539 h 1076132"/>
                <a:gd name="connsiteX15" fmla="*/ 1874368 w 8623445"/>
                <a:gd name="connsiteY15" fmla="*/ 208527 h 1076132"/>
                <a:gd name="connsiteX16" fmla="*/ 2624101 w 8623445"/>
                <a:gd name="connsiteY16" fmla="*/ 272901 h 1076132"/>
                <a:gd name="connsiteX17" fmla="*/ 3211028 w 8623445"/>
                <a:gd name="connsiteY17" fmla="*/ 412767 h 1076132"/>
                <a:gd name="connsiteX18" fmla="*/ 4276752 w 8623445"/>
                <a:gd name="connsiteY18" fmla="*/ 582599 h 1076132"/>
                <a:gd name="connsiteX19" fmla="*/ 5609387 w 8623445"/>
                <a:gd name="connsiteY19" fmla="*/ 299163 h 1076132"/>
                <a:gd name="connsiteX20" fmla="*/ 6362136 w 8623445"/>
                <a:gd name="connsiteY20" fmla="*/ 345431 h 1076132"/>
                <a:gd name="connsiteX21" fmla="*/ 6855938 w 8623445"/>
                <a:gd name="connsiteY21" fmla="*/ 4811 h 1076132"/>
                <a:gd name="connsiteX22" fmla="*/ 7371110 w 8623445"/>
                <a:gd name="connsiteY22" fmla="*/ 555759 h 1076132"/>
                <a:gd name="connsiteX23" fmla="*/ 7805713 w 8623445"/>
                <a:gd name="connsiteY23" fmla="*/ 593792 h 1076132"/>
                <a:gd name="connsiteX24" fmla="*/ 8320630 w 8623445"/>
                <a:gd name="connsiteY24" fmla="*/ 505465 h 1076132"/>
                <a:gd name="connsiteX25" fmla="*/ 8519761 w 8623445"/>
                <a:gd name="connsiteY25" fmla="*/ 492985 h 1076132"/>
                <a:gd name="connsiteX26" fmla="*/ 8622070 w 8623445"/>
                <a:gd name="connsiteY26" fmla="*/ 588707 h 1076132"/>
                <a:gd name="connsiteX27" fmla="*/ 8555458 w 8623445"/>
                <a:gd name="connsiteY27" fmla="*/ 709011 h 1076132"/>
                <a:gd name="connsiteX0" fmla="*/ 8555458 w 8623445"/>
                <a:gd name="connsiteY0" fmla="*/ 709011 h 1076132"/>
                <a:gd name="connsiteX1" fmla="*/ 8257354 w 8623445"/>
                <a:gd name="connsiteY1" fmla="*/ 770578 h 1076132"/>
                <a:gd name="connsiteX2" fmla="*/ 7851429 w 8623445"/>
                <a:gd name="connsiteY2" fmla="*/ 816408 h 1076132"/>
                <a:gd name="connsiteX3" fmla="*/ 7283798 w 8623445"/>
                <a:gd name="connsiteY3" fmla="*/ 799177 h 1076132"/>
                <a:gd name="connsiteX4" fmla="*/ 6831568 w 8623445"/>
                <a:gd name="connsiteY4" fmla="*/ 1070193 h 1076132"/>
                <a:gd name="connsiteX5" fmla="*/ 6325682 w 8623445"/>
                <a:gd name="connsiteY5" fmla="*/ 573561 h 1076132"/>
                <a:gd name="connsiteX6" fmla="*/ 5702590 w 8623445"/>
                <a:gd name="connsiteY6" fmla="*/ 512620 h 1076132"/>
                <a:gd name="connsiteX7" fmla="*/ 4394552 w 8623445"/>
                <a:gd name="connsiteY7" fmla="*/ 802722 h 1076132"/>
                <a:gd name="connsiteX8" fmla="*/ 3543941 w 8623445"/>
                <a:gd name="connsiteY8" fmla="*/ 736583 h 1076132"/>
                <a:gd name="connsiteX9" fmla="*/ 2509545 w 8623445"/>
                <a:gd name="connsiteY9" fmla="*/ 469848 h 1076132"/>
                <a:gd name="connsiteX10" fmla="*/ 1857185 w 8623445"/>
                <a:gd name="connsiteY10" fmla="*/ 478612 h 1076132"/>
                <a:gd name="connsiteX11" fmla="*/ 979378 w 8623445"/>
                <a:gd name="connsiteY11" fmla="*/ 499669 h 1076132"/>
                <a:gd name="connsiteX12" fmla="*/ 110929 w 8623445"/>
                <a:gd name="connsiteY12" fmla="*/ 717495 h 1076132"/>
                <a:gd name="connsiteX13" fmla="*/ 31355 w 8623445"/>
                <a:gd name="connsiteY13" fmla="*/ 519106 h 1076132"/>
                <a:gd name="connsiteX14" fmla="*/ 886643 w 8623445"/>
                <a:gd name="connsiteY14" fmla="*/ 277539 h 1076132"/>
                <a:gd name="connsiteX15" fmla="*/ 1874368 w 8623445"/>
                <a:gd name="connsiteY15" fmla="*/ 208527 h 1076132"/>
                <a:gd name="connsiteX16" fmla="*/ 2624101 w 8623445"/>
                <a:gd name="connsiteY16" fmla="*/ 272901 h 1076132"/>
                <a:gd name="connsiteX17" fmla="*/ 3211028 w 8623445"/>
                <a:gd name="connsiteY17" fmla="*/ 412767 h 1076132"/>
                <a:gd name="connsiteX18" fmla="*/ 4276752 w 8623445"/>
                <a:gd name="connsiteY18" fmla="*/ 582599 h 1076132"/>
                <a:gd name="connsiteX19" fmla="*/ 5609387 w 8623445"/>
                <a:gd name="connsiteY19" fmla="*/ 299163 h 1076132"/>
                <a:gd name="connsiteX20" fmla="*/ 6362136 w 8623445"/>
                <a:gd name="connsiteY20" fmla="*/ 345431 h 1076132"/>
                <a:gd name="connsiteX21" fmla="*/ 6855938 w 8623445"/>
                <a:gd name="connsiteY21" fmla="*/ 4811 h 1076132"/>
                <a:gd name="connsiteX22" fmla="*/ 7371110 w 8623445"/>
                <a:gd name="connsiteY22" fmla="*/ 555759 h 1076132"/>
                <a:gd name="connsiteX23" fmla="*/ 7805713 w 8623445"/>
                <a:gd name="connsiteY23" fmla="*/ 593792 h 1076132"/>
                <a:gd name="connsiteX24" fmla="*/ 8320630 w 8623445"/>
                <a:gd name="connsiteY24" fmla="*/ 505465 h 1076132"/>
                <a:gd name="connsiteX25" fmla="*/ 8519761 w 8623445"/>
                <a:gd name="connsiteY25" fmla="*/ 492985 h 1076132"/>
                <a:gd name="connsiteX26" fmla="*/ 8622070 w 8623445"/>
                <a:gd name="connsiteY26" fmla="*/ 588707 h 1076132"/>
                <a:gd name="connsiteX27" fmla="*/ 8555458 w 8623445"/>
                <a:gd name="connsiteY27" fmla="*/ 709011 h 1076132"/>
                <a:gd name="connsiteX0" fmla="*/ 8555458 w 8623445"/>
                <a:gd name="connsiteY0" fmla="*/ 709011 h 1076132"/>
                <a:gd name="connsiteX1" fmla="*/ 8257354 w 8623445"/>
                <a:gd name="connsiteY1" fmla="*/ 770578 h 1076132"/>
                <a:gd name="connsiteX2" fmla="*/ 7851429 w 8623445"/>
                <a:gd name="connsiteY2" fmla="*/ 816408 h 1076132"/>
                <a:gd name="connsiteX3" fmla="*/ 7283798 w 8623445"/>
                <a:gd name="connsiteY3" fmla="*/ 799177 h 1076132"/>
                <a:gd name="connsiteX4" fmla="*/ 6831568 w 8623445"/>
                <a:gd name="connsiteY4" fmla="*/ 1070193 h 1076132"/>
                <a:gd name="connsiteX5" fmla="*/ 6325682 w 8623445"/>
                <a:gd name="connsiteY5" fmla="*/ 573561 h 1076132"/>
                <a:gd name="connsiteX6" fmla="*/ 5702590 w 8623445"/>
                <a:gd name="connsiteY6" fmla="*/ 512620 h 1076132"/>
                <a:gd name="connsiteX7" fmla="*/ 4394552 w 8623445"/>
                <a:gd name="connsiteY7" fmla="*/ 802722 h 1076132"/>
                <a:gd name="connsiteX8" fmla="*/ 3543941 w 8623445"/>
                <a:gd name="connsiteY8" fmla="*/ 736583 h 1076132"/>
                <a:gd name="connsiteX9" fmla="*/ 2509545 w 8623445"/>
                <a:gd name="connsiteY9" fmla="*/ 469848 h 1076132"/>
                <a:gd name="connsiteX10" fmla="*/ 1857185 w 8623445"/>
                <a:gd name="connsiteY10" fmla="*/ 478612 h 1076132"/>
                <a:gd name="connsiteX11" fmla="*/ 1254681 w 8623445"/>
                <a:gd name="connsiteY11" fmla="*/ 627488 h 1076132"/>
                <a:gd name="connsiteX12" fmla="*/ 110929 w 8623445"/>
                <a:gd name="connsiteY12" fmla="*/ 717495 h 1076132"/>
                <a:gd name="connsiteX13" fmla="*/ 31355 w 8623445"/>
                <a:gd name="connsiteY13" fmla="*/ 519106 h 1076132"/>
                <a:gd name="connsiteX14" fmla="*/ 886643 w 8623445"/>
                <a:gd name="connsiteY14" fmla="*/ 277539 h 1076132"/>
                <a:gd name="connsiteX15" fmla="*/ 1874368 w 8623445"/>
                <a:gd name="connsiteY15" fmla="*/ 208527 h 1076132"/>
                <a:gd name="connsiteX16" fmla="*/ 2624101 w 8623445"/>
                <a:gd name="connsiteY16" fmla="*/ 272901 h 1076132"/>
                <a:gd name="connsiteX17" fmla="*/ 3211028 w 8623445"/>
                <a:gd name="connsiteY17" fmla="*/ 412767 h 1076132"/>
                <a:gd name="connsiteX18" fmla="*/ 4276752 w 8623445"/>
                <a:gd name="connsiteY18" fmla="*/ 582599 h 1076132"/>
                <a:gd name="connsiteX19" fmla="*/ 5609387 w 8623445"/>
                <a:gd name="connsiteY19" fmla="*/ 299163 h 1076132"/>
                <a:gd name="connsiteX20" fmla="*/ 6362136 w 8623445"/>
                <a:gd name="connsiteY20" fmla="*/ 345431 h 1076132"/>
                <a:gd name="connsiteX21" fmla="*/ 6855938 w 8623445"/>
                <a:gd name="connsiteY21" fmla="*/ 4811 h 1076132"/>
                <a:gd name="connsiteX22" fmla="*/ 7371110 w 8623445"/>
                <a:gd name="connsiteY22" fmla="*/ 555759 h 1076132"/>
                <a:gd name="connsiteX23" fmla="*/ 7805713 w 8623445"/>
                <a:gd name="connsiteY23" fmla="*/ 593792 h 1076132"/>
                <a:gd name="connsiteX24" fmla="*/ 8320630 w 8623445"/>
                <a:gd name="connsiteY24" fmla="*/ 505465 h 1076132"/>
                <a:gd name="connsiteX25" fmla="*/ 8519761 w 8623445"/>
                <a:gd name="connsiteY25" fmla="*/ 492985 h 1076132"/>
                <a:gd name="connsiteX26" fmla="*/ 8622070 w 8623445"/>
                <a:gd name="connsiteY26" fmla="*/ 588707 h 1076132"/>
                <a:gd name="connsiteX27" fmla="*/ 8555458 w 8623445"/>
                <a:gd name="connsiteY27" fmla="*/ 709011 h 1076132"/>
                <a:gd name="connsiteX0" fmla="*/ 8529727 w 8597714"/>
                <a:gd name="connsiteY0" fmla="*/ 709011 h 1076132"/>
                <a:gd name="connsiteX1" fmla="*/ 8231623 w 8597714"/>
                <a:gd name="connsiteY1" fmla="*/ 770578 h 1076132"/>
                <a:gd name="connsiteX2" fmla="*/ 7825698 w 8597714"/>
                <a:gd name="connsiteY2" fmla="*/ 816408 h 1076132"/>
                <a:gd name="connsiteX3" fmla="*/ 7258067 w 8597714"/>
                <a:gd name="connsiteY3" fmla="*/ 799177 h 1076132"/>
                <a:gd name="connsiteX4" fmla="*/ 6805837 w 8597714"/>
                <a:gd name="connsiteY4" fmla="*/ 1070193 h 1076132"/>
                <a:gd name="connsiteX5" fmla="*/ 6299951 w 8597714"/>
                <a:gd name="connsiteY5" fmla="*/ 573561 h 1076132"/>
                <a:gd name="connsiteX6" fmla="*/ 5676859 w 8597714"/>
                <a:gd name="connsiteY6" fmla="*/ 512620 h 1076132"/>
                <a:gd name="connsiteX7" fmla="*/ 4368821 w 8597714"/>
                <a:gd name="connsiteY7" fmla="*/ 802722 h 1076132"/>
                <a:gd name="connsiteX8" fmla="*/ 3518210 w 8597714"/>
                <a:gd name="connsiteY8" fmla="*/ 736583 h 1076132"/>
                <a:gd name="connsiteX9" fmla="*/ 2483814 w 8597714"/>
                <a:gd name="connsiteY9" fmla="*/ 469848 h 1076132"/>
                <a:gd name="connsiteX10" fmla="*/ 1831454 w 8597714"/>
                <a:gd name="connsiteY10" fmla="*/ 478612 h 1076132"/>
                <a:gd name="connsiteX11" fmla="*/ 1228950 w 8597714"/>
                <a:gd name="connsiteY11" fmla="*/ 627488 h 1076132"/>
                <a:gd name="connsiteX12" fmla="*/ 675133 w 8597714"/>
                <a:gd name="connsiteY12" fmla="*/ 786321 h 1076132"/>
                <a:gd name="connsiteX13" fmla="*/ 5624 w 8597714"/>
                <a:gd name="connsiteY13" fmla="*/ 519106 h 1076132"/>
                <a:gd name="connsiteX14" fmla="*/ 860912 w 8597714"/>
                <a:gd name="connsiteY14" fmla="*/ 277539 h 1076132"/>
                <a:gd name="connsiteX15" fmla="*/ 1848637 w 8597714"/>
                <a:gd name="connsiteY15" fmla="*/ 208527 h 1076132"/>
                <a:gd name="connsiteX16" fmla="*/ 2598370 w 8597714"/>
                <a:gd name="connsiteY16" fmla="*/ 272901 h 1076132"/>
                <a:gd name="connsiteX17" fmla="*/ 3185297 w 8597714"/>
                <a:gd name="connsiteY17" fmla="*/ 412767 h 1076132"/>
                <a:gd name="connsiteX18" fmla="*/ 4251021 w 8597714"/>
                <a:gd name="connsiteY18" fmla="*/ 582599 h 1076132"/>
                <a:gd name="connsiteX19" fmla="*/ 5583656 w 8597714"/>
                <a:gd name="connsiteY19" fmla="*/ 299163 h 1076132"/>
                <a:gd name="connsiteX20" fmla="*/ 6336405 w 8597714"/>
                <a:gd name="connsiteY20" fmla="*/ 345431 h 1076132"/>
                <a:gd name="connsiteX21" fmla="*/ 6830207 w 8597714"/>
                <a:gd name="connsiteY21" fmla="*/ 4811 h 1076132"/>
                <a:gd name="connsiteX22" fmla="*/ 7345379 w 8597714"/>
                <a:gd name="connsiteY22" fmla="*/ 555759 h 1076132"/>
                <a:gd name="connsiteX23" fmla="*/ 7779982 w 8597714"/>
                <a:gd name="connsiteY23" fmla="*/ 593792 h 1076132"/>
                <a:gd name="connsiteX24" fmla="*/ 8294899 w 8597714"/>
                <a:gd name="connsiteY24" fmla="*/ 505465 h 1076132"/>
                <a:gd name="connsiteX25" fmla="*/ 8494030 w 8597714"/>
                <a:gd name="connsiteY25" fmla="*/ 492985 h 1076132"/>
                <a:gd name="connsiteX26" fmla="*/ 8596339 w 8597714"/>
                <a:gd name="connsiteY26" fmla="*/ 588707 h 1076132"/>
                <a:gd name="connsiteX27" fmla="*/ 8529727 w 8597714"/>
                <a:gd name="connsiteY27" fmla="*/ 709011 h 1076132"/>
                <a:gd name="connsiteX0" fmla="*/ 7965522 w 8033509"/>
                <a:gd name="connsiteY0" fmla="*/ 709011 h 1076132"/>
                <a:gd name="connsiteX1" fmla="*/ 7667418 w 8033509"/>
                <a:gd name="connsiteY1" fmla="*/ 770578 h 1076132"/>
                <a:gd name="connsiteX2" fmla="*/ 7261493 w 8033509"/>
                <a:gd name="connsiteY2" fmla="*/ 816408 h 1076132"/>
                <a:gd name="connsiteX3" fmla="*/ 6693862 w 8033509"/>
                <a:gd name="connsiteY3" fmla="*/ 799177 h 1076132"/>
                <a:gd name="connsiteX4" fmla="*/ 6241632 w 8033509"/>
                <a:gd name="connsiteY4" fmla="*/ 1070193 h 1076132"/>
                <a:gd name="connsiteX5" fmla="*/ 5735746 w 8033509"/>
                <a:gd name="connsiteY5" fmla="*/ 573561 h 1076132"/>
                <a:gd name="connsiteX6" fmla="*/ 5112654 w 8033509"/>
                <a:gd name="connsiteY6" fmla="*/ 512620 h 1076132"/>
                <a:gd name="connsiteX7" fmla="*/ 3804616 w 8033509"/>
                <a:gd name="connsiteY7" fmla="*/ 802722 h 1076132"/>
                <a:gd name="connsiteX8" fmla="*/ 2954005 w 8033509"/>
                <a:gd name="connsiteY8" fmla="*/ 736583 h 1076132"/>
                <a:gd name="connsiteX9" fmla="*/ 1919609 w 8033509"/>
                <a:gd name="connsiteY9" fmla="*/ 469848 h 1076132"/>
                <a:gd name="connsiteX10" fmla="*/ 1267249 w 8033509"/>
                <a:gd name="connsiteY10" fmla="*/ 478612 h 1076132"/>
                <a:gd name="connsiteX11" fmla="*/ 664745 w 8033509"/>
                <a:gd name="connsiteY11" fmla="*/ 627488 h 1076132"/>
                <a:gd name="connsiteX12" fmla="*/ 110928 w 8033509"/>
                <a:gd name="connsiteY12" fmla="*/ 786321 h 1076132"/>
                <a:gd name="connsiteX13" fmla="*/ 31355 w 8033509"/>
                <a:gd name="connsiteY13" fmla="*/ 587932 h 1076132"/>
                <a:gd name="connsiteX14" fmla="*/ 296707 w 8033509"/>
                <a:gd name="connsiteY14" fmla="*/ 277539 h 1076132"/>
                <a:gd name="connsiteX15" fmla="*/ 1284432 w 8033509"/>
                <a:gd name="connsiteY15" fmla="*/ 208527 h 1076132"/>
                <a:gd name="connsiteX16" fmla="*/ 2034165 w 8033509"/>
                <a:gd name="connsiteY16" fmla="*/ 272901 h 1076132"/>
                <a:gd name="connsiteX17" fmla="*/ 2621092 w 8033509"/>
                <a:gd name="connsiteY17" fmla="*/ 412767 h 1076132"/>
                <a:gd name="connsiteX18" fmla="*/ 3686816 w 8033509"/>
                <a:gd name="connsiteY18" fmla="*/ 582599 h 1076132"/>
                <a:gd name="connsiteX19" fmla="*/ 5019451 w 8033509"/>
                <a:gd name="connsiteY19" fmla="*/ 299163 h 1076132"/>
                <a:gd name="connsiteX20" fmla="*/ 5772200 w 8033509"/>
                <a:gd name="connsiteY20" fmla="*/ 345431 h 1076132"/>
                <a:gd name="connsiteX21" fmla="*/ 6266002 w 8033509"/>
                <a:gd name="connsiteY21" fmla="*/ 4811 h 1076132"/>
                <a:gd name="connsiteX22" fmla="*/ 6781174 w 8033509"/>
                <a:gd name="connsiteY22" fmla="*/ 555759 h 1076132"/>
                <a:gd name="connsiteX23" fmla="*/ 7215777 w 8033509"/>
                <a:gd name="connsiteY23" fmla="*/ 593792 h 1076132"/>
                <a:gd name="connsiteX24" fmla="*/ 7730694 w 8033509"/>
                <a:gd name="connsiteY24" fmla="*/ 505465 h 1076132"/>
                <a:gd name="connsiteX25" fmla="*/ 7929825 w 8033509"/>
                <a:gd name="connsiteY25" fmla="*/ 492985 h 1076132"/>
                <a:gd name="connsiteX26" fmla="*/ 8032134 w 8033509"/>
                <a:gd name="connsiteY26" fmla="*/ 588707 h 1076132"/>
                <a:gd name="connsiteX27" fmla="*/ 7965522 w 8033509"/>
                <a:gd name="connsiteY27" fmla="*/ 709011 h 1076132"/>
                <a:gd name="connsiteX0" fmla="*/ 7965522 w 8033509"/>
                <a:gd name="connsiteY0" fmla="*/ 709011 h 1076132"/>
                <a:gd name="connsiteX1" fmla="*/ 7667418 w 8033509"/>
                <a:gd name="connsiteY1" fmla="*/ 770578 h 1076132"/>
                <a:gd name="connsiteX2" fmla="*/ 7261493 w 8033509"/>
                <a:gd name="connsiteY2" fmla="*/ 816408 h 1076132"/>
                <a:gd name="connsiteX3" fmla="*/ 6693862 w 8033509"/>
                <a:gd name="connsiteY3" fmla="*/ 799177 h 1076132"/>
                <a:gd name="connsiteX4" fmla="*/ 6241632 w 8033509"/>
                <a:gd name="connsiteY4" fmla="*/ 1070193 h 1076132"/>
                <a:gd name="connsiteX5" fmla="*/ 5735746 w 8033509"/>
                <a:gd name="connsiteY5" fmla="*/ 573561 h 1076132"/>
                <a:gd name="connsiteX6" fmla="*/ 5112654 w 8033509"/>
                <a:gd name="connsiteY6" fmla="*/ 512620 h 1076132"/>
                <a:gd name="connsiteX7" fmla="*/ 3804616 w 8033509"/>
                <a:gd name="connsiteY7" fmla="*/ 802722 h 1076132"/>
                <a:gd name="connsiteX8" fmla="*/ 2954005 w 8033509"/>
                <a:gd name="connsiteY8" fmla="*/ 736583 h 1076132"/>
                <a:gd name="connsiteX9" fmla="*/ 1919609 w 8033509"/>
                <a:gd name="connsiteY9" fmla="*/ 469848 h 1076132"/>
                <a:gd name="connsiteX10" fmla="*/ 1267249 w 8033509"/>
                <a:gd name="connsiteY10" fmla="*/ 478612 h 1076132"/>
                <a:gd name="connsiteX11" fmla="*/ 664745 w 8033509"/>
                <a:gd name="connsiteY11" fmla="*/ 627488 h 1076132"/>
                <a:gd name="connsiteX12" fmla="*/ 110928 w 8033509"/>
                <a:gd name="connsiteY12" fmla="*/ 786321 h 1076132"/>
                <a:gd name="connsiteX13" fmla="*/ 31355 w 8033509"/>
                <a:gd name="connsiteY13" fmla="*/ 587932 h 1076132"/>
                <a:gd name="connsiteX14" fmla="*/ 621172 w 8033509"/>
                <a:gd name="connsiteY14" fmla="*/ 405359 h 1076132"/>
                <a:gd name="connsiteX15" fmla="*/ 1284432 w 8033509"/>
                <a:gd name="connsiteY15" fmla="*/ 208527 h 1076132"/>
                <a:gd name="connsiteX16" fmla="*/ 2034165 w 8033509"/>
                <a:gd name="connsiteY16" fmla="*/ 272901 h 1076132"/>
                <a:gd name="connsiteX17" fmla="*/ 2621092 w 8033509"/>
                <a:gd name="connsiteY17" fmla="*/ 412767 h 1076132"/>
                <a:gd name="connsiteX18" fmla="*/ 3686816 w 8033509"/>
                <a:gd name="connsiteY18" fmla="*/ 582599 h 1076132"/>
                <a:gd name="connsiteX19" fmla="*/ 5019451 w 8033509"/>
                <a:gd name="connsiteY19" fmla="*/ 299163 h 1076132"/>
                <a:gd name="connsiteX20" fmla="*/ 5772200 w 8033509"/>
                <a:gd name="connsiteY20" fmla="*/ 345431 h 1076132"/>
                <a:gd name="connsiteX21" fmla="*/ 6266002 w 8033509"/>
                <a:gd name="connsiteY21" fmla="*/ 4811 h 1076132"/>
                <a:gd name="connsiteX22" fmla="*/ 6781174 w 8033509"/>
                <a:gd name="connsiteY22" fmla="*/ 555759 h 1076132"/>
                <a:gd name="connsiteX23" fmla="*/ 7215777 w 8033509"/>
                <a:gd name="connsiteY23" fmla="*/ 593792 h 1076132"/>
                <a:gd name="connsiteX24" fmla="*/ 7730694 w 8033509"/>
                <a:gd name="connsiteY24" fmla="*/ 505465 h 1076132"/>
                <a:gd name="connsiteX25" fmla="*/ 7929825 w 8033509"/>
                <a:gd name="connsiteY25" fmla="*/ 492985 h 1076132"/>
                <a:gd name="connsiteX26" fmla="*/ 8032134 w 8033509"/>
                <a:gd name="connsiteY26" fmla="*/ 588707 h 1076132"/>
                <a:gd name="connsiteX27" fmla="*/ 7965522 w 8033509"/>
                <a:gd name="connsiteY27" fmla="*/ 709011 h 1076132"/>
                <a:gd name="connsiteX0" fmla="*/ 7965522 w 8033509"/>
                <a:gd name="connsiteY0" fmla="*/ 709011 h 1076132"/>
                <a:gd name="connsiteX1" fmla="*/ 7667418 w 8033509"/>
                <a:gd name="connsiteY1" fmla="*/ 770578 h 1076132"/>
                <a:gd name="connsiteX2" fmla="*/ 7261493 w 8033509"/>
                <a:gd name="connsiteY2" fmla="*/ 816408 h 1076132"/>
                <a:gd name="connsiteX3" fmla="*/ 6693862 w 8033509"/>
                <a:gd name="connsiteY3" fmla="*/ 799177 h 1076132"/>
                <a:gd name="connsiteX4" fmla="*/ 6241632 w 8033509"/>
                <a:gd name="connsiteY4" fmla="*/ 1070193 h 1076132"/>
                <a:gd name="connsiteX5" fmla="*/ 5735746 w 8033509"/>
                <a:gd name="connsiteY5" fmla="*/ 573561 h 1076132"/>
                <a:gd name="connsiteX6" fmla="*/ 5112654 w 8033509"/>
                <a:gd name="connsiteY6" fmla="*/ 512620 h 1076132"/>
                <a:gd name="connsiteX7" fmla="*/ 3804616 w 8033509"/>
                <a:gd name="connsiteY7" fmla="*/ 802722 h 1076132"/>
                <a:gd name="connsiteX8" fmla="*/ 2954005 w 8033509"/>
                <a:gd name="connsiteY8" fmla="*/ 736583 h 1076132"/>
                <a:gd name="connsiteX9" fmla="*/ 1919609 w 8033509"/>
                <a:gd name="connsiteY9" fmla="*/ 469848 h 1076132"/>
                <a:gd name="connsiteX10" fmla="*/ 1267249 w 8033509"/>
                <a:gd name="connsiteY10" fmla="*/ 478612 h 1076132"/>
                <a:gd name="connsiteX11" fmla="*/ 664745 w 8033509"/>
                <a:gd name="connsiteY11" fmla="*/ 627488 h 1076132"/>
                <a:gd name="connsiteX12" fmla="*/ 110928 w 8033509"/>
                <a:gd name="connsiteY12" fmla="*/ 786321 h 1076132"/>
                <a:gd name="connsiteX13" fmla="*/ 31355 w 8033509"/>
                <a:gd name="connsiteY13" fmla="*/ 587932 h 1076132"/>
                <a:gd name="connsiteX14" fmla="*/ 621172 w 8033509"/>
                <a:gd name="connsiteY14" fmla="*/ 405359 h 1076132"/>
                <a:gd name="connsiteX15" fmla="*/ 1254936 w 8033509"/>
                <a:gd name="connsiteY15" fmla="*/ 257689 h 1076132"/>
                <a:gd name="connsiteX16" fmla="*/ 2034165 w 8033509"/>
                <a:gd name="connsiteY16" fmla="*/ 272901 h 1076132"/>
                <a:gd name="connsiteX17" fmla="*/ 2621092 w 8033509"/>
                <a:gd name="connsiteY17" fmla="*/ 412767 h 1076132"/>
                <a:gd name="connsiteX18" fmla="*/ 3686816 w 8033509"/>
                <a:gd name="connsiteY18" fmla="*/ 582599 h 1076132"/>
                <a:gd name="connsiteX19" fmla="*/ 5019451 w 8033509"/>
                <a:gd name="connsiteY19" fmla="*/ 299163 h 1076132"/>
                <a:gd name="connsiteX20" fmla="*/ 5772200 w 8033509"/>
                <a:gd name="connsiteY20" fmla="*/ 345431 h 1076132"/>
                <a:gd name="connsiteX21" fmla="*/ 6266002 w 8033509"/>
                <a:gd name="connsiteY21" fmla="*/ 4811 h 1076132"/>
                <a:gd name="connsiteX22" fmla="*/ 6781174 w 8033509"/>
                <a:gd name="connsiteY22" fmla="*/ 555759 h 1076132"/>
                <a:gd name="connsiteX23" fmla="*/ 7215777 w 8033509"/>
                <a:gd name="connsiteY23" fmla="*/ 593792 h 1076132"/>
                <a:gd name="connsiteX24" fmla="*/ 7730694 w 8033509"/>
                <a:gd name="connsiteY24" fmla="*/ 505465 h 1076132"/>
                <a:gd name="connsiteX25" fmla="*/ 7929825 w 8033509"/>
                <a:gd name="connsiteY25" fmla="*/ 492985 h 1076132"/>
                <a:gd name="connsiteX26" fmla="*/ 8032134 w 8033509"/>
                <a:gd name="connsiteY26" fmla="*/ 588707 h 1076132"/>
                <a:gd name="connsiteX27" fmla="*/ 7965522 w 8033509"/>
                <a:gd name="connsiteY27" fmla="*/ 709011 h 1076132"/>
                <a:gd name="connsiteX0" fmla="*/ 7965522 w 8033509"/>
                <a:gd name="connsiteY0" fmla="*/ 709011 h 1076132"/>
                <a:gd name="connsiteX1" fmla="*/ 7667418 w 8033509"/>
                <a:gd name="connsiteY1" fmla="*/ 770578 h 1076132"/>
                <a:gd name="connsiteX2" fmla="*/ 7261493 w 8033509"/>
                <a:gd name="connsiteY2" fmla="*/ 816408 h 1076132"/>
                <a:gd name="connsiteX3" fmla="*/ 6693862 w 8033509"/>
                <a:gd name="connsiteY3" fmla="*/ 799177 h 1076132"/>
                <a:gd name="connsiteX4" fmla="*/ 6241632 w 8033509"/>
                <a:gd name="connsiteY4" fmla="*/ 1070193 h 1076132"/>
                <a:gd name="connsiteX5" fmla="*/ 5735746 w 8033509"/>
                <a:gd name="connsiteY5" fmla="*/ 573561 h 1076132"/>
                <a:gd name="connsiteX6" fmla="*/ 5112654 w 8033509"/>
                <a:gd name="connsiteY6" fmla="*/ 512620 h 1076132"/>
                <a:gd name="connsiteX7" fmla="*/ 3804616 w 8033509"/>
                <a:gd name="connsiteY7" fmla="*/ 802722 h 1076132"/>
                <a:gd name="connsiteX8" fmla="*/ 2954005 w 8033509"/>
                <a:gd name="connsiteY8" fmla="*/ 736583 h 1076132"/>
                <a:gd name="connsiteX9" fmla="*/ 1919609 w 8033509"/>
                <a:gd name="connsiteY9" fmla="*/ 469848 h 1076132"/>
                <a:gd name="connsiteX10" fmla="*/ 1267249 w 8033509"/>
                <a:gd name="connsiteY10" fmla="*/ 488444 h 1076132"/>
                <a:gd name="connsiteX11" fmla="*/ 664745 w 8033509"/>
                <a:gd name="connsiteY11" fmla="*/ 627488 h 1076132"/>
                <a:gd name="connsiteX12" fmla="*/ 110928 w 8033509"/>
                <a:gd name="connsiteY12" fmla="*/ 786321 h 1076132"/>
                <a:gd name="connsiteX13" fmla="*/ 31355 w 8033509"/>
                <a:gd name="connsiteY13" fmla="*/ 587932 h 1076132"/>
                <a:gd name="connsiteX14" fmla="*/ 621172 w 8033509"/>
                <a:gd name="connsiteY14" fmla="*/ 405359 h 1076132"/>
                <a:gd name="connsiteX15" fmla="*/ 1254936 w 8033509"/>
                <a:gd name="connsiteY15" fmla="*/ 257689 h 1076132"/>
                <a:gd name="connsiteX16" fmla="*/ 2034165 w 8033509"/>
                <a:gd name="connsiteY16" fmla="*/ 272901 h 1076132"/>
                <a:gd name="connsiteX17" fmla="*/ 2621092 w 8033509"/>
                <a:gd name="connsiteY17" fmla="*/ 412767 h 1076132"/>
                <a:gd name="connsiteX18" fmla="*/ 3686816 w 8033509"/>
                <a:gd name="connsiteY18" fmla="*/ 582599 h 1076132"/>
                <a:gd name="connsiteX19" fmla="*/ 5019451 w 8033509"/>
                <a:gd name="connsiteY19" fmla="*/ 299163 h 1076132"/>
                <a:gd name="connsiteX20" fmla="*/ 5772200 w 8033509"/>
                <a:gd name="connsiteY20" fmla="*/ 345431 h 1076132"/>
                <a:gd name="connsiteX21" fmla="*/ 6266002 w 8033509"/>
                <a:gd name="connsiteY21" fmla="*/ 4811 h 1076132"/>
                <a:gd name="connsiteX22" fmla="*/ 6781174 w 8033509"/>
                <a:gd name="connsiteY22" fmla="*/ 555759 h 1076132"/>
                <a:gd name="connsiteX23" fmla="*/ 7215777 w 8033509"/>
                <a:gd name="connsiteY23" fmla="*/ 593792 h 1076132"/>
                <a:gd name="connsiteX24" fmla="*/ 7730694 w 8033509"/>
                <a:gd name="connsiteY24" fmla="*/ 505465 h 1076132"/>
                <a:gd name="connsiteX25" fmla="*/ 7929825 w 8033509"/>
                <a:gd name="connsiteY25" fmla="*/ 492985 h 1076132"/>
                <a:gd name="connsiteX26" fmla="*/ 8032134 w 8033509"/>
                <a:gd name="connsiteY26" fmla="*/ 588707 h 1076132"/>
                <a:gd name="connsiteX27" fmla="*/ 7965522 w 8033509"/>
                <a:gd name="connsiteY27" fmla="*/ 709011 h 1076132"/>
                <a:gd name="connsiteX0" fmla="*/ 7965522 w 8033509"/>
                <a:gd name="connsiteY0" fmla="*/ 709011 h 1076132"/>
                <a:gd name="connsiteX1" fmla="*/ 7667418 w 8033509"/>
                <a:gd name="connsiteY1" fmla="*/ 770578 h 1076132"/>
                <a:gd name="connsiteX2" fmla="*/ 7261493 w 8033509"/>
                <a:gd name="connsiteY2" fmla="*/ 816408 h 1076132"/>
                <a:gd name="connsiteX3" fmla="*/ 6693862 w 8033509"/>
                <a:gd name="connsiteY3" fmla="*/ 799177 h 1076132"/>
                <a:gd name="connsiteX4" fmla="*/ 6241632 w 8033509"/>
                <a:gd name="connsiteY4" fmla="*/ 1070193 h 1076132"/>
                <a:gd name="connsiteX5" fmla="*/ 5735746 w 8033509"/>
                <a:gd name="connsiteY5" fmla="*/ 573561 h 1076132"/>
                <a:gd name="connsiteX6" fmla="*/ 5112654 w 8033509"/>
                <a:gd name="connsiteY6" fmla="*/ 512620 h 1076132"/>
                <a:gd name="connsiteX7" fmla="*/ 3804616 w 8033509"/>
                <a:gd name="connsiteY7" fmla="*/ 802722 h 1076132"/>
                <a:gd name="connsiteX8" fmla="*/ 2954005 w 8033509"/>
                <a:gd name="connsiteY8" fmla="*/ 736583 h 1076132"/>
                <a:gd name="connsiteX9" fmla="*/ 1919609 w 8033509"/>
                <a:gd name="connsiteY9" fmla="*/ 469848 h 1076132"/>
                <a:gd name="connsiteX10" fmla="*/ 1267249 w 8033509"/>
                <a:gd name="connsiteY10" fmla="*/ 488444 h 1076132"/>
                <a:gd name="connsiteX11" fmla="*/ 664745 w 8033509"/>
                <a:gd name="connsiteY11" fmla="*/ 627488 h 1076132"/>
                <a:gd name="connsiteX12" fmla="*/ 110928 w 8033509"/>
                <a:gd name="connsiteY12" fmla="*/ 786321 h 1076132"/>
                <a:gd name="connsiteX13" fmla="*/ 31355 w 8033509"/>
                <a:gd name="connsiteY13" fmla="*/ 587932 h 1076132"/>
                <a:gd name="connsiteX14" fmla="*/ 621172 w 8033509"/>
                <a:gd name="connsiteY14" fmla="*/ 405359 h 1076132"/>
                <a:gd name="connsiteX15" fmla="*/ 1254936 w 8033509"/>
                <a:gd name="connsiteY15" fmla="*/ 257689 h 1076132"/>
                <a:gd name="connsiteX16" fmla="*/ 2034165 w 8033509"/>
                <a:gd name="connsiteY16" fmla="*/ 272901 h 1076132"/>
                <a:gd name="connsiteX17" fmla="*/ 2621092 w 8033509"/>
                <a:gd name="connsiteY17" fmla="*/ 412767 h 1076132"/>
                <a:gd name="connsiteX18" fmla="*/ 3686816 w 8033509"/>
                <a:gd name="connsiteY18" fmla="*/ 582599 h 1076132"/>
                <a:gd name="connsiteX19" fmla="*/ 5019451 w 8033509"/>
                <a:gd name="connsiteY19" fmla="*/ 299163 h 1076132"/>
                <a:gd name="connsiteX20" fmla="*/ 5772200 w 8033509"/>
                <a:gd name="connsiteY20" fmla="*/ 345431 h 1076132"/>
                <a:gd name="connsiteX21" fmla="*/ 6266002 w 8033509"/>
                <a:gd name="connsiteY21" fmla="*/ 4811 h 1076132"/>
                <a:gd name="connsiteX22" fmla="*/ 6781174 w 8033509"/>
                <a:gd name="connsiteY22" fmla="*/ 555759 h 1076132"/>
                <a:gd name="connsiteX23" fmla="*/ 7215777 w 8033509"/>
                <a:gd name="connsiteY23" fmla="*/ 593792 h 1076132"/>
                <a:gd name="connsiteX24" fmla="*/ 7730694 w 8033509"/>
                <a:gd name="connsiteY24" fmla="*/ 505465 h 1076132"/>
                <a:gd name="connsiteX25" fmla="*/ 7929825 w 8033509"/>
                <a:gd name="connsiteY25" fmla="*/ 492985 h 1076132"/>
                <a:gd name="connsiteX26" fmla="*/ 8032134 w 8033509"/>
                <a:gd name="connsiteY26" fmla="*/ 588707 h 1076132"/>
                <a:gd name="connsiteX27" fmla="*/ 7965522 w 8033509"/>
                <a:gd name="connsiteY27" fmla="*/ 709011 h 1076132"/>
                <a:gd name="connsiteX0" fmla="*/ 7965522 w 8033509"/>
                <a:gd name="connsiteY0" fmla="*/ 709011 h 1076132"/>
                <a:gd name="connsiteX1" fmla="*/ 7667418 w 8033509"/>
                <a:gd name="connsiteY1" fmla="*/ 770578 h 1076132"/>
                <a:gd name="connsiteX2" fmla="*/ 7261493 w 8033509"/>
                <a:gd name="connsiteY2" fmla="*/ 816408 h 1076132"/>
                <a:gd name="connsiteX3" fmla="*/ 6693862 w 8033509"/>
                <a:gd name="connsiteY3" fmla="*/ 799177 h 1076132"/>
                <a:gd name="connsiteX4" fmla="*/ 6241632 w 8033509"/>
                <a:gd name="connsiteY4" fmla="*/ 1070193 h 1076132"/>
                <a:gd name="connsiteX5" fmla="*/ 5735746 w 8033509"/>
                <a:gd name="connsiteY5" fmla="*/ 573561 h 1076132"/>
                <a:gd name="connsiteX6" fmla="*/ 5112654 w 8033509"/>
                <a:gd name="connsiteY6" fmla="*/ 512620 h 1076132"/>
                <a:gd name="connsiteX7" fmla="*/ 3804616 w 8033509"/>
                <a:gd name="connsiteY7" fmla="*/ 802722 h 1076132"/>
                <a:gd name="connsiteX8" fmla="*/ 2954005 w 8033509"/>
                <a:gd name="connsiteY8" fmla="*/ 736583 h 1076132"/>
                <a:gd name="connsiteX9" fmla="*/ 1919609 w 8033509"/>
                <a:gd name="connsiteY9" fmla="*/ 469848 h 1076132"/>
                <a:gd name="connsiteX10" fmla="*/ 1267249 w 8033509"/>
                <a:gd name="connsiteY10" fmla="*/ 488444 h 1076132"/>
                <a:gd name="connsiteX11" fmla="*/ 664745 w 8033509"/>
                <a:gd name="connsiteY11" fmla="*/ 627488 h 1076132"/>
                <a:gd name="connsiteX12" fmla="*/ 110928 w 8033509"/>
                <a:gd name="connsiteY12" fmla="*/ 786321 h 1076132"/>
                <a:gd name="connsiteX13" fmla="*/ 31355 w 8033509"/>
                <a:gd name="connsiteY13" fmla="*/ 587932 h 1076132"/>
                <a:gd name="connsiteX14" fmla="*/ 621172 w 8033509"/>
                <a:gd name="connsiteY14" fmla="*/ 405359 h 1076132"/>
                <a:gd name="connsiteX15" fmla="*/ 1254936 w 8033509"/>
                <a:gd name="connsiteY15" fmla="*/ 257689 h 1076132"/>
                <a:gd name="connsiteX16" fmla="*/ 2034165 w 8033509"/>
                <a:gd name="connsiteY16" fmla="*/ 272901 h 1076132"/>
                <a:gd name="connsiteX17" fmla="*/ 2621092 w 8033509"/>
                <a:gd name="connsiteY17" fmla="*/ 412767 h 1076132"/>
                <a:gd name="connsiteX18" fmla="*/ 3686816 w 8033509"/>
                <a:gd name="connsiteY18" fmla="*/ 582599 h 1076132"/>
                <a:gd name="connsiteX19" fmla="*/ 5019451 w 8033509"/>
                <a:gd name="connsiteY19" fmla="*/ 299163 h 1076132"/>
                <a:gd name="connsiteX20" fmla="*/ 5772200 w 8033509"/>
                <a:gd name="connsiteY20" fmla="*/ 345431 h 1076132"/>
                <a:gd name="connsiteX21" fmla="*/ 6266002 w 8033509"/>
                <a:gd name="connsiteY21" fmla="*/ 4811 h 1076132"/>
                <a:gd name="connsiteX22" fmla="*/ 6781174 w 8033509"/>
                <a:gd name="connsiteY22" fmla="*/ 555759 h 1076132"/>
                <a:gd name="connsiteX23" fmla="*/ 7215777 w 8033509"/>
                <a:gd name="connsiteY23" fmla="*/ 593792 h 1076132"/>
                <a:gd name="connsiteX24" fmla="*/ 7730694 w 8033509"/>
                <a:gd name="connsiteY24" fmla="*/ 505465 h 1076132"/>
                <a:gd name="connsiteX25" fmla="*/ 7929825 w 8033509"/>
                <a:gd name="connsiteY25" fmla="*/ 492985 h 1076132"/>
                <a:gd name="connsiteX26" fmla="*/ 8032134 w 8033509"/>
                <a:gd name="connsiteY26" fmla="*/ 588707 h 1076132"/>
                <a:gd name="connsiteX27" fmla="*/ 7965522 w 8033509"/>
                <a:gd name="connsiteY27" fmla="*/ 709011 h 1076132"/>
                <a:gd name="connsiteX0" fmla="*/ 7965522 w 8033509"/>
                <a:gd name="connsiteY0" fmla="*/ 709011 h 1076132"/>
                <a:gd name="connsiteX1" fmla="*/ 7667418 w 8033509"/>
                <a:gd name="connsiteY1" fmla="*/ 770578 h 1076132"/>
                <a:gd name="connsiteX2" fmla="*/ 7261493 w 8033509"/>
                <a:gd name="connsiteY2" fmla="*/ 816408 h 1076132"/>
                <a:gd name="connsiteX3" fmla="*/ 6693862 w 8033509"/>
                <a:gd name="connsiteY3" fmla="*/ 799177 h 1076132"/>
                <a:gd name="connsiteX4" fmla="*/ 6241632 w 8033509"/>
                <a:gd name="connsiteY4" fmla="*/ 1070193 h 1076132"/>
                <a:gd name="connsiteX5" fmla="*/ 5735746 w 8033509"/>
                <a:gd name="connsiteY5" fmla="*/ 573561 h 1076132"/>
                <a:gd name="connsiteX6" fmla="*/ 5112654 w 8033509"/>
                <a:gd name="connsiteY6" fmla="*/ 512620 h 1076132"/>
                <a:gd name="connsiteX7" fmla="*/ 3804616 w 8033509"/>
                <a:gd name="connsiteY7" fmla="*/ 802722 h 1076132"/>
                <a:gd name="connsiteX8" fmla="*/ 2954005 w 8033509"/>
                <a:gd name="connsiteY8" fmla="*/ 736583 h 1076132"/>
                <a:gd name="connsiteX9" fmla="*/ 1936862 w 8033509"/>
                <a:gd name="connsiteY9" fmla="*/ 489257 h 1076132"/>
                <a:gd name="connsiteX10" fmla="*/ 1267249 w 8033509"/>
                <a:gd name="connsiteY10" fmla="*/ 488444 h 1076132"/>
                <a:gd name="connsiteX11" fmla="*/ 664745 w 8033509"/>
                <a:gd name="connsiteY11" fmla="*/ 627488 h 1076132"/>
                <a:gd name="connsiteX12" fmla="*/ 110928 w 8033509"/>
                <a:gd name="connsiteY12" fmla="*/ 786321 h 1076132"/>
                <a:gd name="connsiteX13" fmla="*/ 31355 w 8033509"/>
                <a:gd name="connsiteY13" fmla="*/ 587932 h 1076132"/>
                <a:gd name="connsiteX14" fmla="*/ 621172 w 8033509"/>
                <a:gd name="connsiteY14" fmla="*/ 405359 h 1076132"/>
                <a:gd name="connsiteX15" fmla="*/ 1254936 w 8033509"/>
                <a:gd name="connsiteY15" fmla="*/ 257689 h 1076132"/>
                <a:gd name="connsiteX16" fmla="*/ 2034165 w 8033509"/>
                <a:gd name="connsiteY16" fmla="*/ 272901 h 1076132"/>
                <a:gd name="connsiteX17" fmla="*/ 2621092 w 8033509"/>
                <a:gd name="connsiteY17" fmla="*/ 412767 h 1076132"/>
                <a:gd name="connsiteX18" fmla="*/ 3686816 w 8033509"/>
                <a:gd name="connsiteY18" fmla="*/ 582599 h 1076132"/>
                <a:gd name="connsiteX19" fmla="*/ 5019451 w 8033509"/>
                <a:gd name="connsiteY19" fmla="*/ 299163 h 1076132"/>
                <a:gd name="connsiteX20" fmla="*/ 5772200 w 8033509"/>
                <a:gd name="connsiteY20" fmla="*/ 345431 h 1076132"/>
                <a:gd name="connsiteX21" fmla="*/ 6266002 w 8033509"/>
                <a:gd name="connsiteY21" fmla="*/ 4811 h 1076132"/>
                <a:gd name="connsiteX22" fmla="*/ 6781174 w 8033509"/>
                <a:gd name="connsiteY22" fmla="*/ 555759 h 1076132"/>
                <a:gd name="connsiteX23" fmla="*/ 7215777 w 8033509"/>
                <a:gd name="connsiteY23" fmla="*/ 593792 h 1076132"/>
                <a:gd name="connsiteX24" fmla="*/ 7730694 w 8033509"/>
                <a:gd name="connsiteY24" fmla="*/ 505465 h 1076132"/>
                <a:gd name="connsiteX25" fmla="*/ 7929825 w 8033509"/>
                <a:gd name="connsiteY25" fmla="*/ 492985 h 1076132"/>
                <a:gd name="connsiteX26" fmla="*/ 8032134 w 8033509"/>
                <a:gd name="connsiteY26" fmla="*/ 588707 h 1076132"/>
                <a:gd name="connsiteX27" fmla="*/ 7965522 w 8033509"/>
                <a:gd name="connsiteY27" fmla="*/ 709011 h 1076132"/>
                <a:gd name="connsiteX0" fmla="*/ 7965522 w 8033509"/>
                <a:gd name="connsiteY0" fmla="*/ 709011 h 1076132"/>
                <a:gd name="connsiteX1" fmla="*/ 7667418 w 8033509"/>
                <a:gd name="connsiteY1" fmla="*/ 770578 h 1076132"/>
                <a:gd name="connsiteX2" fmla="*/ 7261493 w 8033509"/>
                <a:gd name="connsiteY2" fmla="*/ 816408 h 1076132"/>
                <a:gd name="connsiteX3" fmla="*/ 6693862 w 8033509"/>
                <a:gd name="connsiteY3" fmla="*/ 799177 h 1076132"/>
                <a:gd name="connsiteX4" fmla="*/ 6241632 w 8033509"/>
                <a:gd name="connsiteY4" fmla="*/ 1070193 h 1076132"/>
                <a:gd name="connsiteX5" fmla="*/ 5735746 w 8033509"/>
                <a:gd name="connsiteY5" fmla="*/ 573561 h 1076132"/>
                <a:gd name="connsiteX6" fmla="*/ 5112654 w 8033509"/>
                <a:gd name="connsiteY6" fmla="*/ 512620 h 1076132"/>
                <a:gd name="connsiteX7" fmla="*/ 3804616 w 8033509"/>
                <a:gd name="connsiteY7" fmla="*/ 802722 h 1076132"/>
                <a:gd name="connsiteX8" fmla="*/ 2954005 w 8033509"/>
                <a:gd name="connsiteY8" fmla="*/ 736583 h 1076132"/>
                <a:gd name="connsiteX9" fmla="*/ 1936862 w 8033509"/>
                <a:gd name="connsiteY9" fmla="*/ 489257 h 1076132"/>
                <a:gd name="connsiteX10" fmla="*/ 1267249 w 8033509"/>
                <a:gd name="connsiteY10" fmla="*/ 488444 h 1076132"/>
                <a:gd name="connsiteX11" fmla="*/ 664745 w 8033509"/>
                <a:gd name="connsiteY11" fmla="*/ 627488 h 1076132"/>
                <a:gd name="connsiteX12" fmla="*/ 110928 w 8033509"/>
                <a:gd name="connsiteY12" fmla="*/ 786321 h 1076132"/>
                <a:gd name="connsiteX13" fmla="*/ 31355 w 8033509"/>
                <a:gd name="connsiteY13" fmla="*/ 587932 h 1076132"/>
                <a:gd name="connsiteX14" fmla="*/ 621172 w 8033509"/>
                <a:gd name="connsiteY14" fmla="*/ 405359 h 1076132"/>
                <a:gd name="connsiteX15" fmla="*/ 1254936 w 8033509"/>
                <a:gd name="connsiteY15" fmla="*/ 257689 h 1076132"/>
                <a:gd name="connsiteX16" fmla="*/ 2034165 w 8033509"/>
                <a:gd name="connsiteY16" fmla="*/ 272901 h 1076132"/>
                <a:gd name="connsiteX17" fmla="*/ 2621092 w 8033509"/>
                <a:gd name="connsiteY17" fmla="*/ 412767 h 1076132"/>
                <a:gd name="connsiteX18" fmla="*/ 3686816 w 8033509"/>
                <a:gd name="connsiteY18" fmla="*/ 582599 h 1076132"/>
                <a:gd name="connsiteX19" fmla="*/ 5019451 w 8033509"/>
                <a:gd name="connsiteY19" fmla="*/ 299163 h 1076132"/>
                <a:gd name="connsiteX20" fmla="*/ 5772200 w 8033509"/>
                <a:gd name="connsiteY20" fmla="*/ 345431 h 1076132"/>
                <a:gd name="connsiteX21" fmla="*/ 6266002 w 8033509"/>
                <a:gd name="connsiteY21" fmla="*/ 4811 h 1076132"/>
                <a:gd name="connsiteX22" fmla="*/ 6781174 w 8033509"/>
                <a:gd name="connsiteY22" fmla="*/ 555759 h 1076132"/>
                <a:gd name="connsiteX23" fmla="*/ 7215777 w 8033509"/>
                <a:gd name="connsiteY23" fmla="*/ 593792 h 1076132"/>
                <a:gd name="connsiteX24" fmla="*/ 7730694 w 8033509"/>
                <a:gd name="connsiteY24" fmla="*/ 505465 h 1076132"/>
                <a:gd name="connsiteX25" fmla="*/ 7929825 w 8033509"/>
                <a:gd name="connsiteY25" fmla="*/ 492985 h 1076132"/>
                <a:gd name="connsiteX26" fmla="*/ 8032134 w 8033509"/>
                <a:gd name="connsiteY26" fmla="*/ 588707 h 1076132"/>
                <a:gd name="connsiteX27" fmla="*/ 7965522 w 8033509"/>
                <a:gd name="connsiteY27" fmla="*/ 709011 h 1076132"/>
                <a:gd name="connsiteX0" fmla="*/ 7965522 w 8033509"/>
                <a:gd name="connsiteY0" fmla="*/ 709011 h 1076132"/>
                <a:gd name="connsiteX1" fmla="*/ 7667418 w 8033509"/>
                <a:gd name="connsiteY1" fmla="*/ 770578 h 1076132"/>
                <a:gd name="connsiteX2" fmla="*/ 7261493 w 8033509"/>
                <a:gd name="connsiteY2" fmla="*/ 816408 h 1076132"/>
                <a:gd name="connsiteX3" fmla="*/ 6693862 w 8033509"/>
                <a:gd name="connsiteY3" fmla="*/ 799177 h 1076132"/>
                <a:gd name="connsiteX4" fmla="*/ 6241632 w 8033509"/>
                <a:gd name="connsiteY4" fmla="*/ 1070193 h 1076132"/>
                <a:gd name="connsiteX5" fmla="*/ 5735746 w 8033509"/>
                <a:gd name="connsiteY5" fmla="*/ 573561 h 1076132"/>
                <a:gd name="connsiteX6" fmla="*/ 5112654 w 8033509"/>
                <a:gd name="connsiteY6" fmla="*/ 512620 h 1076132"/>
                <a:gd name="connsiteX7" fmla="*/ 3804616 w 8033509"/>
                <a:gd name="connsiteY7" fmla="*/ 802722 h 1076132"/>
                <a:gd name="connsiteX8" fmla="*/ 2954005 w 8033509"/>
                <a:gd name="connsiteY8" fmla="*/ 736583 h 1076132"/>
                <a:gd name="connsiteX9" fmla="*/ 1936862 w 8033509"/>
                <a:gd name="connsiteY9" fmla="*/ 489257 h 1076132"/>
                <a:gd name="connsiteX10" fmla="*/ 1267249 w 8033509"/>
                <a:gd name="connsiteY10" fmla="*/ 488444 h 1076132"/>
                <a:gd name="connsiteX11" fmla="*/ 664745 w 8033509"/>
                <a:gd name="connsiteY11" fmla="*/ 627488 h 1076132"/>
                <a:gd name="connsiteX12" fmla="*/ 110928 w 8033509"/>
                <a:gd name="connsiteY12" fmla="*/ 786321 h 1076132"/>
                <a:gd name="connsiteX13" fmla="*/ 31355 w 8033509"/>
                <a:gd name="connsiteY13" fmla="*/ 587932 h 1076132"/>
                <a:gd name="connsiteX14" fmla="*/ 621172 w 8033509"/>
                <a:gd name="connsiteY14" fmla="*/ 405359 h 1076132"/>
                <a:gd name="connsiteX15" fmla="*/ 1254936 w 8033509"/>
                <a:gd name="connsiteY15" fmla="*/ 257689 h 1076132"/>
                <a:gd name="connsiteX16" fmla="*/ 2034165 w 8033509"/>
                <a:gd name="connsiteY16" fmla="*/ 272901 h 1076132"/>
                <a:gd name="connsiteX17" fmla="*/ 2621092 w 8033509"/>
                <a:gd name="connsiteY17" fmla="*/ 412767 h 1076132"/>
                <a:gd name="connsiteX18" fmla="*/ 3686816 w 8033509"/>
                <a:gd name="connsiteY18" fmla="*/ 582599 h 1076132"/>
                <a:gd name="connsiteX19" fmla="*/ 5019451 w 8033509"/>
                <a:gd name="connsiteY19" fmla="*/ 299163 h 1076132"/>
                <a:gd name="connsiteX20" fmla="*/ 5772200 w 8033509"/>
                <a:gd name="connsiteY20" fmla="*/ 345431 h 1076132"/>
                <a:gd name="connsiteX21" fmla="*/ 6266002 w 8033509"/>
                <a:gd name="connsiteY21" fmla="*/ 4811 h 1076132"/>
                <a:gd name="connsiteX22" fmla="*/ 6781174 w 8033509"/>
                <a:gd name="connsiteY22" fmla="*/ 555759 h 1076132"/>
                <a:gd name="connsiteX23" fmla="*/ 7215777 w 8033509"/>
                <a:gd name="connsiteY23" fmla="*/ 593792 h 1076132"/>
                <a:gd name="connsiteX24" fmla="*/ 7730694 w 8033509"/>
                <a:gd name="connsiteY24" fmla="*/ 505465 h 1076132"/>
                <a:gd name="connsiteX25" fmla="*/ 7929825 w 8033509"/>
                <a:gd name="connsiteY25" fmla="*/ 492985 h 1076132"/>
                <a:gd name="connsiteX26" fmla="*/ 8032134 w 8033509"/>
                <a:gd name="connsiteY26" fmla="*/ 588707 h 1076132"/>
                <a:gd name="connsiteX27" fmla="*/ 7965522 w 8033509"/>
                <a:gd name="connsiteY27" fmla="*/ 709011 h 1076132"/>
                <a:gd name="connsiteX0" fmla="*/ 7965522 w 8033509"/>
                <a:gd name="connsiteY0" fmla="*/ 709011 h 1076132"/>
                <a:gd name="connsiteX1" fmla="*/ 7667418 w 8033509"/>
                <a:gd name="connsiteY1" fmla="*/ 770578 h 1076132"/>
                <a:gd name="connsiteX2" fmla="*/ 7261493 w 8033509"/>
                <a:gd name="connsiteY2" fmla="*/ 816408 h 1076132"/>
                <a:gd name="connsiteX3" fmla="*/ 6693862 w 8033509"/>
                <a:gd name="connsiteY3" fmla="*/ 799177 h 1076132"/>
                <a:gd name="connsiteX4" fmla="*/ 6241632 w 8033509"/>
                <a:gd name="connsiteY4" fmla="*/ 1070193 h 1076132"/>
                <a:gd name="connsiteX5" fmla="*/ 5735746 w 8033509"/>
                <a:gd name="connsiteY5" fmla="*/ 573561 h 1076132"/>
                <a:gd name="connsiteX6" fmla="*/ 5112654 w 8033509"/>
                <a:gd name="connsiteY6" fmla="*/ 512620 h 1076132"/>
                <a:gd name="connsiteX7" fmla="*/ 3804616 w 8033509"/>
                <a:gd name="connsiteY7" fmla="*/ 802722 h 1076132"/>
                <a:gd name="connsiteX8" fmla="*/ 2954005 w 8033509"/>
                <a:gd name="connsiteY8" fmla="*/ 736583 h 1076132"/>
                <a:gd name="connsiteX9" fmla="*/ 1936862 w 8033509"/>
                <a:gd name="connsiteY9" fmla="*/ 489257 h 1076132"/>
                <a:gd name="connsiteX10" fmla="*/ 1267249 w 8033509"/>
                <a:gd name="connsiteY10" fmla="*/ 488444 h 1076132"/>
                <a:gd name="connsiteX11" fmla="*/ 664745 w 8033509"/>
                <a:gd name="connsiteY11" fmla="*/ 627488 h 1076132"/>
                <a:gd name="connsiteX12" fmla="*/ 110928 w 8033509"/>
                <a:gd name="connsiteY12" fmla="*/ 786321 h 1076132"/>
                <a:gd name="connsiteX13" fmla="*/ 31355 w 8033509"/>
                <a:gd name="connsiteY13" fmla="*/ 587932 h 1076132"/>
                <a:gd name="connsiteX14" fmla="*/ 621172 w 8033509"/>
                <a:gd name="connsiteY14" fmla="*/ 405359 h 1076132"/>
                <a:gd name="connsiteX15" fmla="*/ 1254936 w 8033509"/>
                <a:gd name="connsiteY15" fmla="*/ 257689 h 1076132"/>
                <a:gd name="connsiteX16" fmla="*/ 2034165 w 8033509"/>
                <a:gd name="connsiteY16" fmla="*/ 272901 h 1076132"/>
                <a:gd name="connsiteX17" fmla="*/ 2621092 w 8033509"/>
                <a:gd name="connsiteY17" fmla="*/ 412767 h 1076132"/>
                <a:gd name="connsiteX18" fmla="*/ 3686816 w 8033509"/>
                <a:gd name="connsiteY18" fmla="*/ 582599 h 1076132"/>
                <a:gd name="connsiteX19" fmla="*/ 5019451 w 8033509"/>
                <a:gd name="connsiteY19" fmla="*/ 299163 h 1076132"/>
                <a:gd name="connsiteX20" fmla="*/ 5772200 w 8033509"/>
                <a:gd name="connsiteY20" fmla="*/ 345431 h 1076132"/>
                <a:gd name="connsiteX21" fmla="*/ 6266002 w 8033509"/>
                <a:gd name="connsiteY21" fmla="*/ 4811 h 1076132"/>
                <a:gd name="connsiteX22" fmla="*/ 6781174 w 8033509"/>
                <a:gd name="connsiteY22" fmla="*/ 555759 h 1076132"/>
                <a:gd name="connsiteX23" fmla="*/ 7215777 w 8033509"/>
                <a:gd name="connsiteY23" fmla="*/ 593792 h 1076132"/>
                <a:gd name="connsiteX24" fmla="*/ 7730694 w 8033509"/>
                <a:gd name="connsiteY24" fmla="*/ 505465 h 1076132"/>
                <a:gd name="connsiteX25" fmla="*/ 7929825 w 8033509"/>
                <a:gd name="connsiteY25" fmla="*/ 492985 h 1076132"/>
                <a:gd name="connsiteX26" fmla="*/ 8032134 w 8033509"/>
                <a:gd name="connsiteY26" fmla="*/ 588707 h 1076132"/>
                <a:gd name="connsiteX27" fmla="*/ 7965522 w 8033509"/>
                <a:gd name="connsiteY27" fmla="*/ 709011 h 1076132"/>
                <a:gd name="connsiteX0" fmla="*/ 7965522 w 8033509"/>
                <a:gd name="connsiteY0" fmla="*/ 709011 h 1076132"/>
                <a:gd name="connsiteX1" fmla="*/ 7667418 w 8033509"/>
                <a:gd name="connsiteY1" fmla="*/ 770578 h 1076132"/>
                <a:gd name="connsiteX2" fmla="*/ 7261493 w 8033509"/>
                <a:gd name="connsiteY2" fmla="*/ 816408 h 1076132"/>
                <a:gd name="connsiteX3" fmla="*/ 6693862 w 8033509"/>
                <a:gd name="connsiteY3" fmla="*/ 799177 h 1076132"/>
                <a:gd name="connsiteX4" fmla="*/ 6241632 w 8033509"/>
                <a:gd name="connsiteY4" fmla="*/ 1070193 h 1076132"/>
                <a:gd name="connsiteX5" fmla="*/ 5735746 w 8033509"/>
                <a:gd name="connsiteY5" fmla="*/ 573561 h 1076132"/>
                <a:gd name="connsiteX6" fmla="*/ 5112654 w 8033509"/>
                <a:gd name="connsiteY6" fmla="*/ 512620 h 1076132"/>
                <a:gd name="connsiteX7" fmla="*/ 3804616 w 8033509"/>
                <a:gd name="connsiteY7" fmla="*/ 802722 h 1076132"/>
                <a:gd name="connsiteX8" fmla="*/ 2954005 w 8033509"/>
                <a:gd name="connsiteY8" fmla="*/ 736583 h 1076132"/>
                <a:gd name="connsiteX9" fmla="*/ 1936862 w 8033509"/>
                <a:gd name="connsiteY9" fmla="*/ 489257 h 1076132"/>
                <a:gd name="connsiteX10" fmla="*/ 1275875 w 8033509"/>
                <a:gd name="connsiteY10" fmla="*/ 494913 h 1076132"/>
                <a:gd name="connsiteX11" fmla="*/ 664745 w 8033509"/>
                <a:gd name="connsiteY11" fmla="*/ 627488 h 1076132"/>
                <a:gd name="connsiteX12" fmla="*/ 110928 w 8033509"/>
                <a:gd name="connsiteY12" fmla="*/ 786321 h 1076132"/>
                <a:gd name="connsiteX13" fmla="*/ 31355 w 8033509"/>
                <a:gd name="connsiteY13" fmla="*/ 587932 h 1076132"/>
                <a:gd name="connsiteX14" fmla="*/ 621172 w 8033509"/>
                <a:gd name="connsiteY14" fmla="*/ 405359 h 1076132"/>
                <a:gd name="connsiteX15" fmla="*/ 1254936 w 8033509"/>
                <a:gd name="connsiteY15" fmla="*/ 257689 h 1076132"/>
                <a:gd name="connsiteX16" fmla="*/ 2034165 w 8033509"/>
                <a:gd name="connsiteY16" fmla="*/ 272901 h 1076132"/>
                <a:gd name="connsiteX17" fmla="*/ 2621092 w 8033509"/>
                <a:gd name="connsiteY17" fmla="*/ 412767 h 1076132"/>
                <a:gd name="connsiteX18" fmla="*/ 3686816 w 8033509"/>
                <a:gd name="connsiteY18" fmla="*/ 582599 h 1076132"/>
                <a:gd name="connsiteX19" fmla="*/ 5019451 w 8033509"/>
                <a:gd name="connsiteY19" fmla="*/ 299163 h 1076132"/>
                <a:gd name="connsiteX20" fmla="*/ 5772200 w 8033509"/>
                <a:gd name="connsiteY20" fmla="*/ 345431 h 1076132"/>
                <a:gd name="connsiteX21" fmla="*/ 6266002 w 8033509"/>
                <a:gd name="connsiteY21" fmla="*/ 4811 h 1076132"/>
                <a:gd name="connsiteX22" fmla="*/ 6781174 w 8033509"/>
                <a:gd name="connsiteY22" fmla="*/ 555759 h 1076132"/>
                <a:gd name="connsiteX23" fmla="*/ 7215777 w 8033509"/>
                <a:gd name="connsiteY23" fmla="*/ 593792 h 1076132"/>
                <a:gd name="connsiteX24" fmla="*/ 7730694 w 8033509"/>
                <a:gd name="connsiteY24" fmla="*/ 505465 h 1076132"/>
                <a:gd name="connsiteX25" fmla="*/ 7929825 w 8033509"/>
                <a:gd name="connsiteY25" fmla="*/ 492985 h 1076132"/>
                <a:gd name="connsiteX26" fmla="*/ 8032134 w 8033509"/>
                <a:gd name="connsiteY26" fmla="*/ 588707 h 1076132"/>
                <a:gd name="connsiteX27" fmla="*/ 7965522 w 8033509"/>
                <a:gd name="connsiteY27" fmla="*/ 709011 h 1076132"/>
                <a:gd name="connsiteX0" fmla="*/ 7965522 w 8033509"/>
                <a:gd name="connsiteY0" fmla="*/ 709011 h 1076132"/>
                <a:gd name="connsiteX1" fmla="*/ 7667418 w 8033509"/>
                <a:gd name="connsiteY1" fmla="*/ 770578 h 1076132"/>
                <a:gd name="connsiteX2" fmla="*/ 7261493 w 8033509"/>
                <a:gd name="connsiteY2" fmla="*/ 816408 h 1076132"/>
                <a:gd name="connsiteX3" fmla="*/ 6693862 w 8033509"/>
                <a:gd name="connsiteY3" fmla="*/ 799177 h 1076132"/>
                <a:gd name="connsiteX4" fmla="*/ 6241632 w 8033509"/>
                <a:gd name="connsiteY4" fmla="*/ 1070193 h 1076132"/>
                <a:gd name="connsiteX5" fmla="*/ 5735746 w 8033509"/>
                <a:gd name="connsiteY5" fmla="*/ 573561 h 1076132"/>
                <a:gd name="connsiteX6" fmla="*/ 5112654 w 8033509"/>
                <a:gd name="connsiteY6" fmla="*/ 512620 h 1076132"/>
                <a:gd name="connsiteX7" fmla="*/ 3804616 w 8033509"/>
                <a:gd name="connsiteY7" fmla="*/ 802722 h 1076132"/>
                <a:gd name="connsiteX8" fmla="*/ 2954005 w 8033509"/>
                <a:gd name="connsiteY8" fmla="*/ 736583 h 1076132"/>
                <a:gd name="connsiteX9" fmla="*/ 1936862 w 8033509"/>
                <a:gd name="connsiteY9" fmla="*/ 489257 h 1076132"/>
                <a:gd name="connsiteX10" fmla="*/ 1275875 w 8033509"/>
                <a:gd name="connsiteY10" fmla="*/ 494913 h 1076132"/>
                <a:gd name="connsiteX11" fmla="*/ 664745 w 8033509"/>
                <a:gd name="connsiteY11" fmla="*/ 627488 h 1076132"/>
                <a:gd name="connsiteX12" fmla="*/ 110928 w 8033509"/>
                <a:gd name="connsiteY12" fmla="*/ 786321 h 1076132"/>
                <a:gd name="connsiteX13" fmla="*/ 31355 w 8033509"/>
                <a:gd name="connsiteY13" fmla="*/ 587932 h 1076132"/>
                <a:gd name="connsiteX14" fmla="*/ 621172 w 8033509"/>
                <a:gd name="connsiteY14" fmla="*/ 405359 h 1076132"/>
                <a:gd name="connsiteX15" fmla="*/ 1254936 w 8033509"/>
                <a:gd name="connsiteY15" fmla="*/ 257689 h 1076132"/>
                <a:gd name="connsiteX16" fmla="*/ 2034165 w 8033509"/>
                <a:gd name="connsiteY16" fmla="*/ 272901 h 1076132"/>
                <a:gd name="connsiteX17" fmla="*/ 2621092 w 8033509"/>
                <a:gd name="connsiteY17" fmla="*/ 412767 h 1076132"/>
                <a:gd name="connsiteX18" fmla="*/ 3686816 w 8033509"/>
                <a:gd name="connsiteY18" fmla="*/ 582599 h 1076132"/>
                <a:gd name="connsiteX19" fmla="*/ 5019451 w 8033509"/>
                <a:gd name="connsiteY19" fmla="*/ 299163 h 1076132"/>
                <a:gd name="connsiteX20" fmla="*/ 5772200 w 8033509"/>
                <a:gd name="connsiteY20" fmla="*/ 345431 h 1076132"/>
                <a:gd name="connsiteX21" fmla="*/ 6266002 w 8033509"/>
                <a:gd name="connsiteY21" fmla="*/ 4811 h 1076132"/>
                <a:gd name="connsiteX22" fmla="*/ 6781174 w 8033509"/>
                <a:gd name="connsiteY22" fmla="*/ 555759 h 1076132"/>
                <a:gd name="connsiteX23" fmla="*/ 7215777 w 8033509"/>
                <a:gd name="connsiteY23" fmla="*/ 593792 h 1076132"/>
                <a:gd name="connsiteX24" fmla="*/ 7730694 w 8033509"/>
                <a:gd name="connsiteY24" fmla="*/ 505465 h 1076132"/>
                <a:gd name="connsiteX25" fmla="*/ 7929825 w 8033509"/>
                <a:gd name="connsiteY25" fmla="*/ 492985 h 1076132"/>
                <a:gd name="connsiteX26" fmla="*/ 8032134 w 8033509"/>
                <a:gd name="connsiteY26" fmla="*/ 588707 h 1076132"/>
                <a:gd name="connsiteX27" fmla="*/ 7965522 w 8033509"/>
                <a:gd name="connsiteY27" fmla="*/ 709011 h 1076132"/>
                <a:gd name="connsiteX0" fmla="*/ 7965522 w 8033509"/>
                <a:gd name="connsiteY0" fmla="*/ 709011 h 1076132"/>
                <a:gd name="connsiteX1" fmla="*/ 7667418 w 8033509"/>
                <a:gd name="connsiteY1" fmla="*/ 770578 h 1076132"/>
                <a:gd name="connsiteX2" fmla="*/ 7261493 w 8033509"/>
                <a:gd name="connsiteY2" fmla="*/ 816408 h 1076132"/>
                <a:gd name="connsiteX3" fmla="*/ 6693862 w 8033509"/>
                <a:gd name="connsiteY3" fmla="*/ 799177 h 1076132"/>
                <a:gd name="connsiteX4" fmla="*/ 6241632 w 8033509"/>
                <a:gd name="connsiteY4" fmla="*/ 1070193 h 1076132"/>
                <a:gd name="connsiteX5" fmla="*/ 5735746 w 8033509"/>
                <a:gd name="connsiteY5" fmla="*/ 573561 h 1076132"/>
                <a:gd name="connsiteX6" fmla="*/ 5112654 w 8033509"/>
                <a:gd name="connsiteY6" fmla="*/ 512620 h 1076132"/>
                <a:gd name="connsiteX7" fmla="*/ 3804616 w 8033509"/>
                <a:gd name="connsiteY7" fmla="*/ 802722 h 1076132"/>
                <a:gd name="connsiteX8" fmla="*/ 2954005 w 8033509"/>
                <a:gd name="connsiteY8" fmla="*/ 736583 h 1076132"/>
                <a:gd name="connsiteX9" fmla="*/ 1936862 w 8033509"/>
                <a:gd name="connsiteY9" fmla="*/ 489257 h 1076132"/>
                <a:gd name="connsiteX10" fmla="*/ 1275875 w 8033509"/>
                <a:gd name="connsiteY10" fmla="*/ 494913 h 1076132"/>
                <a:gd name="connsiteX11" fmla="*/ 664745 w 8033509"/>
                <a:gd name="connsiteY11" fmla="*/ 627488 h 1076132"/>
                <a:gd name="connsiteX12" fmla="*/ 110928 w 8033509"/>
                <a:gd name="connsiteY12" fmla="*/ 786321 h 1076132"/>
                <a:gd name="connsiteX13" fmla="*/ 31355 w 8033509"/>
                <a:gd name="connsiteY13" fmla="*/ 587932 h 1076132"/>
                <a:gd name="connsiteX14" fmla="*/ 621172 w 8033509"/>
                <a:gd name="connsiteY14" fmla="*/ 405359 h 1076132"/>
                <a:gd name="connsiteX15" fmla="*/ 1254936 w 8033509"/>
                <a:gd name="connsiteY15" fmla="*/ 257689 h 1076132"/>
                <a:gd name="connsiteX16" fmla="*/ 2034165 w 8033509"/>
                <a:gd name="connsiteY16" fmla="*/ 272901 h 1076132"/>
                <a:gd name="connsiteX17" fmla="*/ 2621092 w 8033509"/>
                <a:gd name="connsiteY17" fmla="*/ 412767 h 1076132"/>
                <a:gd name="connsiteX18" fmla="*/ 3686816 w 8033509"/>
                <a:gd name="connsiteY18" fmla="*/ 582599 h 1076132"/>
                <a:gd name="connsiteX19" fmla="*/ 5019451 w 8033509"/>
                <a:gd name="connsiteY19" fmla="*/ 299163 h 1076132"/>
                <a:gd name="connsiteX20" fmla="*/ 5772200 w 8033509"/>
                <a:gd name="connsiteY20" fmla="*/ 345431 h 1076132"/>
                <a:gd name="connsiteX21" fmla="*/ 6266002 w 8033509"/>
                <a:gd name="connsiteY21" fmla="*/ 4811 h 1076132"/>
                <a:gd name="connsiteX22" fmla="*/ 6781174 w 8033509"/>
                <a:gd name="connsiteY22" fmla="*/ 555759 h 1076132"/>
                <a:gd name="connsiteX23" fmla="*/ 7215777 w 8033509"/>
                <a:gd name="connsiteY23" fmla="*/ 593792 h 1076132"/>
                <a:gd name="connsiteX24" fmla="*/ 7730694 w 8033509"/>
                <a:gd name="connsiteY24" fmla="*/ 505465 h 1076132"/>
                <a:gd name="connsiteX25" fmla="*/ 7929825 w 8033509"/>
                <a:gd name="connsiteY25" fmla="*/ 492985 h 1076132"/>
                <a:gd name="connsiteX26" fmla="*/ 8032134 w 8033509"/>
                <a:gd name="connsiteY26" fmla="*/ 588707 h 1076132"/>
                <a:gd name="connsiteX27" fmla="*/ 7965522 w 8033509"/>
                <a:gd name="connsiteY27" fmla="*/ 709011 h 1076132"/>
                <a:gd name="connsiteX0" fmla="*/ 7965522 w 8033509"/>
                <a:gd name="connsiteY0" fmla="*/ 709011 h 1076132"/>
                <a:gd name="connsiteX1" fmla="*/ 7667418 w 8033509"/>
                <a:gd name="connsiteY1" fmla="*/ 770578 h 1076132"/>
                <a:gd name="connsiteX2" fmla="*/ 7261493 w 8033509"/>
                <a:gd name="connsiteY2" fmla="*/ 816408 h 1076132"/>
                <a:gd name="connsiteX3" fmla="*/ 6693862 w 8033509"/>
                <a:gd name="connsiteY3" fmla="*/ 799177 h 1076132"/>
                <a:gd name="connsiteX4" fmla="*/ 6241632 w 8033509"/>
                <a:gd name="connsiteY4" fmla="*/ 1070193 h 1076132"/>
                <a:gd name="connsiteX5" fmla="*/ 5735746 w 8033509"/>
                <a:gd name="connsiteY5" fmla="*/ 573561 h 1076132"/>
                <a:gd name="connsiteX6" fmla="*/ 5112654 w 8033509"/>
                <a:gd name="connsiteY6" fmla="*/ 512620 h 1076132"/>
                <a:gd name="connsiteX7" fmla="*/ 3804616 w 8033509"/>
                <a:gd name="connsiteY7" fmla="*/ 802722 h 1076132"/>
                <a:gd name="connsiteX8" fmla="*/ 2954005 w 8033509"/>
                <a:gd name="connsiteY8" fmla="*/ 736583 h 1076132"/>
                <a:gd name="connsiteX9" fmla="*/ 1936862 w 8033509"/>
                <a:gd name="connsiteY9" fmla="*/ 489257 h 1076132"/>
                <a:gd name="connsiteX10" fmla="*/ 1275875 w 8033509"/>
                <a:gd name="connsiteY10" fmla="*/ 494913 h 1076132"/>
                <a:gd name="connsiteX11" fmla="*/ 664745 w 8033509"/>
                <a:gd name="connsiteY11" fmla="*/ 627488 h 1076132"/>
                <a:gd name="connsiteX12" fmla="*/ 110928 w 8033509"/>
                <a:gd name="connsiteY12" fmla="*/ 786321 h 1076132"/>
                <a:gd name="connsiteX13" fmla="*/ 31355 w 8033509"/>
                <a:gd name="connsiteY13" fmla="*/ 587932 h 1076132"/>
                <a:gd name="connsiteX14" fmla="*/ 621172 w 8033509"/>
                <a:gd name="connsiteY14" fmla="*/ 405359 h 1076132"/>
                <a:gd name="connsiteX15" fmla="*/ 1254936 w 8033509"/>
                <a:gd name="connsiteY15" fmla="*/ 257689 h 1076132"/>
                <a:gd name="connsiteX16" fmla="*/ 2034165 w 8033509"/>
                <a:gd name="connsiteY16" fmla="*/ 272901 h 1076132"/>
                <a:gd name="connsiteX17" fmla="*/ 2621092 w 8033509"/>
                <a:gd name="connsiteY17" fmla="*/ 412767 h 1076132"/>
                <a:gd name="connsiteX18" fmla="*/ 3686816 w 8033509"/>
                <a:gd name="connsiteY18" fmla="*/ 582599 h 1076132"/>
                <a:gd name="connsiteX19" fmla="*/ 5019451 w 8033509"/>
                <a:gd name="connsiteY19" fmla="*/ 299163 h 1076132"/>
                <a:gd name="connsiteX20" fmla="*/ 5772200 w 8033509"/>
                <a:gd name="connsiteY20" fmla="*/ 345431 h 1076132"/>
                <a:gd name="connsiteX21" fmla="*/ 6266002 w 8033509"/>
                <a:gd name="connsiteY21" fmla="*/ 4811 h 1076132"/>
                <a:gd name="connsiteX22" fmla="*/ 6781174 w 8033509"/>
                <a:gd name="connsiteY22" fmla="*/ 555759 h 1076132"/>
                <a:gd name="connsiteX23" fmla="*/ 7215777 w 8033509"/>
                <a:gd name="connsiteY23" fmla="*/ 593792 h 1076132"/>
                <a:gd name="connsiteX24" fmla="*/ 7730694 w 8033509"/>
                <a:gd name="connsiteY24" fmla="*/ 505465 h 1076132"/>
                <a:gd name="connsiteX25" fmla="*/ 7929825 w 8033509"/>
                <a:gd name="connsiteY25" fmla="*/ 492985 h 1076132"/>
                <a:gd name="connsiteX26" fmla="*/ 8032134 w 8033509"/>
                <a:gd name="connsiteY26" fmla="*/ 588707 h 1076132"/>
                <a:gd name="connsiteX27" fmla="*/ 7965522 w 8033509"/>
                <a:gd name="connsiteY27" fmla="*/ 709011 h 1076132"/>
                <a:gd name="connsiteX0" fmla="*/ 7965522 w 8033509"/>
                <a:gd name="connsiteY0" fmla="*/ 709011 h 1076132"/>
                <a:gd name="connsiteX1" fmla="*/ 7667418 w 8033509"/>
                <a:gd name="connsiteY1" fmla="*/ 770578 h 1076132"/>
                <a:gd name="connsiteX2" fmla="*/ 7261493 w 8033509"/>
                <a:gd name="connsiteY2" fmla="*/ 816408 h 1076132"/>
                <a:gd name="connsiteX3" fmla="*/ 6693862 w 8033509"/>
                <a:gd name="connsiteY3" fmla="*/ 799177 h 1076132"/>
                <a:gd name="connsiteX4" fmla="*/ 6241632 w 8033509"/>
                <a:gd name="connsiteY4" fmla="*/ 1070193 h 1076132"/>
                <a:gd name="connsiteX5" fmla="*/ 5735746 w 8033509"/>
                <a:gd name="connsiteY5" fmla="*/ 573561 h 1076132"/>
                <a:gd name="connsiteX6" fmla="*/ 5112654 w 8033509"/>
                <a:gd name="connsiteY6" fmla="*/ 512620 h 1076132"/>
                <a:gd name="connsiteX7" fmla="*/ 3804616 w 8033509"/>
                <a:gd name="connsiteY7" fmla="*/ 802722 h 1076132"/>
                <a:gd name="connsiteX8" fmla="*/ 2954005 w 8033509"/>
                <a:gd name="connsiteY8" fmla="*/ 736583 h 1076132"/>
                <a:gd name="connsiteX9" fmla="*/ 1936862 w 8033509"/>
                <a:gd name="connsiteY9" fmla="*/ 489257 h 1076132"/>
                <a:gd name="connsiteX10" fmla="*/ 1275875 w 8033509"/>
                <a:gd name="connsiteY10" fmla="*/ 494913 h 1076132"/>
                <a:gd name="connsiteX11" fmla="*/ 664745 w 8033509"/>
                <a:gd name="connsiteY11" fmla="*/ 627488 h 1076132"/>
                <a:gd name="connsiteX12" fmla="*/ 110928 w 8033509"/>
                <a:gd name="connsiteY12" fmla="*/ 786321 h 1076132"/>
                <a:gd name="connsiteX13" fmla="*/ 31355 w 8033509"/>
                <a:gd name="connsiteY13" fmla="*/ 587932 h 1076132"/>
                <a:gd name="connsiteX14" fmla="*/ 621172 w 8033509"/>
                <a:gd name="connsiteY14" fmla="*/ 390263 h 1076132"/>
                <a:gd name="connsiteX15" fmla="*/ 1254936 w 8033509"/>
                <a:gd name="connsiteY15" fmla="*/ 257689 h 1076132"/>
                <a:gd name="connsiteX16" fmla="*/ 2034165 w 8033509"/>
                <a:gd name="connsiteY16" fmla="*/ 272901 h 1076132"/>
                <a:gd name="connsiteX17" fmla="*/ 2621092 w 8033509"/>
                <a:gd name="connsiteY17" fmla="*/ 412767 h 1076132"/>
                <a:gd name="connsiteX18" fmla="*/ 3686816 w 8033509"/>
                <a:gd name="connsiteY18" fmla="*/ 582599 h 1076132"/>
                <a:gd name="connsiteX19" fmla="*/ 5019451 w 8033509"/>
                <a:gd name="connsiteY19" fmla="*/ 299163 h 1076132"/>
                <a:gd name="connsiteX20" fmla="*/ 5772200 w 8033509"/>
                <a:gd name="connsiteY20" fmla="*/ 345431 h 1076132"/>
                <a:gd name="connsiteX21" fmla="*/ 6266002 w 8033509"/>
                <a:gd name="connsiteY21" fmla="*/ 4811 h 1076132"/>
                <a:gd name="connsiteX22" fmla="*/ 6781174 w 8033509"/>
                <a:gd name="connsiteY22" fmla="*/ 555759 h 1076132"/>
                <a:gd name="connsiteX23" fmla="*/ 7215777 w 8033509"/>
                <a:gd name="connsiteY23" fmla="*/ 593792 h 1076132"/>
                <a:gd name="connsiteX24" fmla="*/ 7730694 w 8033509"/>
                <a:gd name="connsiteY24" fmla="*/ 505465 h 1076132"/>
                <a:gd name="connsiteX25" fmla="*/ 7929825 w 8033509"/>
                <a:gd name="connsiteY25" fmla="*/ 492985 h 1076132"/>
                <a:gd name="connsiteX26" fmla="*/ 8032134 w 8033509"/>
                <a:gd name="connsiteY26" fmla="*/ 588707 h 1076132"/>
                <a:gd name="connsiteX27" fmla="*/ 7965522 w 8033509"/>
                <a:gd name="connsiteY27" fmla="*/ 709011 h 1076132"/>
                <a:gd name="connsiteX0" fmla="*/ 7965522 w 8033509"/>
                <a:gd name="connsiteY0" fmla="*/ 709011 h 1076132"/>
                <a:gd name="connsiteX1" fmla="*/ 7667418 w 8033509"/>
                <a:gd name="connsiteY1" fmla="*/ 770578 h 1076132"/>
                <a:gd name="connsiteX2" fmla="*/ 7261493 w 8033509"/>
                <a:gd name="connsiteY2" fmla="*/ 816408 h 1076132"/>
                <a:gd name="connsiteX3" fmla="*/ 6693862 w 8033509"/>
                <a:gd name="connsiteY3" fmla="*/ 799177 h 1076132"/>
                <a:gd name="connsiteX4" fmla="*/ 6241632 w 8033509"/>
                <a:gd name="connsiteY4" fmla="*/ 1070193 h 1076132"/>
                <a:gd name="connsiteX5" fmla="*/ 5735746 w 8033509"/>
                <a:gd name="connsiteY5" fmla="*/ 573561 h 1076132"/>
                <a:gd name="connsiteX6" fmla="*/ 5112654 w 8033509"/>
                <a:gd name="connsiteY6" fmla="*/ 512620 h 1076132"/>
                <a:gd name="connsiteX7" fmla="*/ 3804616 w 8033509"/>
                <a:gd name="connsiteY7" fmla="*/ 802722 h 1076132"/>
                <a:gd name="connsiteX8" fmla="*/ 2954005 w 8033509"/>
                <a:gd name="connsiteY8" fmla="*/ 736583 h 1076132"/>
                <a:gd name="connsiteX9" fmla="*/ 1936862 w 8033509"/>
                <a:gd name="connsiteY9" fmla="*/ 489257 h 1076132"/>
                <a:gd name="connsiteX10" fmla="*/ 1275875 w 8033509"/>
                <a:gd name="connsiteY10" fmla="*/ 494913 h 1076132"/>
                <a:gd name="connsiteX11" fmla="*/ 658275 w 8033509"/>
                <a:gd name="connsiteY11" fmla="*/ 603766 h 1076132"/>
                <a:gd name="connsiteX12" fmla="*/ 110928 w 8033509"/>
                <a:gd name="connsiteY12" fmla="*/ 786321 h 1076132"/>
                <a:gd name="connsiteX13" fmla="*/ 31355 w 8033509"/>
                <a:gd name="connsiteY13" fmla="*/ 587932 h 1076132"/>
                <a:gd name="connsiteX14" fmla="*/ 621172 w 8033509"/>
                <a:gd name="connsiteY14" fmla="*/ 390263 h 1076132"/>
                <a:gd name="connsiteX15" fmla="*/ 1254936 w 8033509"/>
                <a:gd name="connsiteY15" fmla="*/ 257689 h 1076132"/>
                <a:gd name="connsiteX16" fmla="*/ 2034165 w 8033509"/>
                <a:gd name="connsiteY16" fmla="*/ 272901 h 1076132"/>
                <a:gd name="connsiteX17" fmla="*/ 2621092 w 8033509"/>
                <a:gd name="connsiteY17" fmla="*/ 412767 h 1076132"/>
                <a:gd name="connsiteX18" fmla="*/ 3686816 w 8033509"/>
                <a:gd name="connsiteY18" fmla="*/ 582599 h 1076132"/>
                <a:gd name="connsiteX19" fmla="*/ 5019451 w 8033509"/>
                <a:gd name="connsiteY19" fmla="*/ 299163 h 1076132"/>
                <a:gd name="connsiteX20" fmla="*/ 5772200 w 8033509"/>
                <a:gd name="connsiteY20" fmla="*/ 345431 h 1076132"/>
                <a:gd name="connsiteX21" fmla="*/ 6266002 w 8033509"/>
                <a:gd name="connsiteY21" fmla="*/ 4811 h 1076132"/>
                <a:gd name="connsiteX22" fmla="*/ 6781174 w 8033509"/>
                <a:gd name="connsiteY22" fmla="*/ 555759 h 1076132"/>
                <a:gd name="connsiteX23" fmla="*/ 7215777 w 8033509"/>
                <a:gd name="connsiteY23" fmla="*/ 593792 h 1076132"/>
                <a:gd name="connsiteX24" fmla="*/ 7730694 w 8033509"/>
                <a:gd name="connsiteY24" fmla="*/ 505465 h 1076132"/>
                <a:gd name="connsiteX25" fmla="*/ 7929825 w 8033509"/>
                <a:gd name="connsiteY25" fmla="*/ 492985 h 1076132"/>
                <a:gd name="connsiteX26" fmla="*/ 8032134 w 8033509"/>
                <a:gd name="connsiteY26" fmla="*/ 588707 h 1076132"/>
                <a:gd name="connsiteX27" fmla="*/ 7965522 w 8033509"/>
                <a:gd name="connsiteY27" fmla="*/ 709011 h 1076132"/>
                <a:gd name="connsiteX0" fmla="*/ 7965522 w 8033509"/>
                <a:gd name="connsiteY0" fmla="*/ 709011 h 1076132"/>
                <a:gd name="connsiteX1" fmla="*/ 7667418 w 8033509"/>
                <a:gd name="connsiteY1" fmla="*/ 770578 h 1076132"/>
                <a:gd name="connsiteX2" fmla="*/ 7261493 w 8033509"/>
                <a:gd name="connsiteY2" fmla="*/ 816408 h 1076132"/>
                <a:gd name="connsiteX3" fmla="*/ 6693862 w 8033509"/>
                <a:gd name="connsiteY3" fmla="*/ 799177 h 1076132"/>
                <a:gd name="connsiteX4" fmla="*/ 6241632 w 8033509"/>
                <a:gd name="connsiteY4" fmla="*/ 1070193 h 1076132"/>
                <a:gd name="connsiteX5" fmla="*/ 5735746 w 8033509"/>
                <a:gd name="connsiteY5" fmla="*/ 573561 h 1076132"/>
                <a:gd name="connsiteX6" fmla="*/ 5112654 w 8033509"/>
                <a:gd name="connsiteY6" fmla="*/ 512620 h 1076132"/>
                <a:gd name="connsiteX7" fmla="*/ 3804616 w 8033509"/>
                <a:gd name="connsiteY7" fmla="*/ 802722 h 1076132"/>
                <a:gd name="connsiteX8" fmla="*/ 2954005 w 8033509"/>
                <a:gd name="connsiteY8" fmla="*/ 736583 h 1076132"/>
                <a:gd name="connsiteX9" fmla="*/ 1936862 w 8033509"/>
                <a:gd name="connsiteY9" fmla="*/ 489257 h 1076132"/>
                <a:gd name="connsiteX10" fmla="*/ 1275875 w 8033509"/>
                <a:gd name="connsiteY10" fmla="*/ 494913 h 1076132"/>
                <a:gd name="connsiteX11" fmla="*/ 658275 w 8033509"/>
                <a:gd name="connsiteY11" fmla="*/ 610236 h 1076132"/>
                <a:gd name="connsiteX12" fmla="*/ 110928 w 8033509"/>
                <a:gd name="connsiteY12" fmla="*/ 786321 h 1076132"/>
                <a:gd name="connsiteX13" fmla="*/ 31355 w 8033509"/>
                <a:gd name="connsiteY13" fmla="*/ 587932 h 1076132"/>
                <a:gd name="connsiteX14" fmla="*/ 621172 w 8033509"/>
                <a:gd name="connsiteY14" fmla="*/ 390263 h 1076132"/>
                <a:gd name="connsiteX15" fmla="*/ 1254936 w 8033509"/>
                <a:gd name="connsiteY15" fmla="*/ 257689 h 1076132"/>
                <a:gd name="connsiteX16" fmla="*/ 2034165 w 8033509"/>
                <a:gd name="connsiteY16" fmla="*/ 272901 h 1076132"/>
                <a:gd name="connsiteX17" fmla="*/ 2621092 w 8033509"/>
                <a:gd name="connsiteY17" fmla="*/ 412767 h 1076132"/>
                <a:gd name="connsiteX18" fmla="*/ 3686816 w 8033509"/>
                <a:gd name="connsiteY18" fmla="*/ 582599 h 1076132"/>
                <a:gd name="connsiteX19" fmla="*/ 5019451 w 8033509"/>
                <a:gd name="connsiteY19" fmla="*/ 299163 h 1076132"/>
                <a:gd name="connsiteX20" fmla="*/ 5772200 w 8033509"/>
                <a:gd name="connsiteY20" fmla="*/ 345431 h 1076132"/>
                <a:gd name="connsiteX21" fmla="*/ 6266002 w 8033509"/>
                <a:gd name="connsiteY21" fmla="*/ 4811 h 1076132"/>
                <a:gd name="connsiteX22" fmla="*/ 6781174 w 8033509"/>
                <a:gd name="connsiteY22" fmla="*/ 555759 h 1076132"/>
                <a:gd name="connsiteX23" fmla="*/ 7215777 w 8033509"/>
                <a:gd name="connsiteY23" fmla="*/ 593792 h 1076132"/>
                <a:gd name="connsiteX24" fmla="*/ 7730694 w 8033509"/>
                <a:gd name="connsiteY24" fmla="*/ 505465 h 1076132"/>
                <a:gd name="connsiteX25" fmla="*/ 7929825 w 8033509"/>
                <a:gd name="connsiteY25" fmla="*/ 492985 h 1076132"/>
                <a:gd name="connsiteX26" fmla="*/ 8032134 w 8033509"/>
                <a:gd name="connsiteY26" fmla="*/ 588707 h 1076132"/>
                <a:gd name="connsiteX27" fmla="*/ 7965522 w 8033509"/>
                <a:gd name="connsiteY27" fmla="*/ 709011 h 1076132"/>
                <a:gd name="connsiteX0" fmla="*/ 7965522 w 8033509"/>
                <a:gd name="connsiteY0" fmla="*/ 709011 h 1076132"/>
                <a:gd name="connsiteX1" fmla="*/ 7667418 w 8033509"/>
                <a:gd name="connsiteY1" fmla="*/ 770578 h 1076132"/>
                <a:gd name="connsiteX2" fmla="*/ 7261493 w 8033509"/>
                <a:gd name="connsiteY2" fmla="*/ 816408 h 1076132"/>
                <a:gd name="connsiteX3" fmla="*/ 6693862 w 8033509"/>
                <a:gd name="connsiteY3" fmla="*/ 799177 h 1076132"/>
                <a:gd name="connsiteX4" fmla="*/ 6241632 w 8033509"/>
                <a:gd name="connsiteY4" fmla="*/ 1070193 h 1076132"/>
                <a:gd name="connsiteX5" fmla="*/ 5735746 w 8033509"/>
                <a:gd name="connsiteY5" fmla="*/ 573561 h 1076132"/>
                <a:gd name="connsiteX6" fmla="*/ 5112654 w 8033509"/>
                <a:gd name="connsiteY6" fmla="*/ 512620 h 1076132"/>
                <a:gd name="connsiteX7" fmla="*/ 3804616 w 8033509"/>
                <a:gd name="connsiteY7" fmla="*/ 802722 h 1076132"/>
                <a:gd name="connsiteX8" fmla="*/ 2954005 w 8033509"/>
                <a:gd name="connsiteY8" fmla="*/ 736583 h 1076132"/>
                <a:gd name="connsiteX9" fmla="*/ 1936862 w 8033509"/>
                <a:gd name="connsiteY9" fmla="*/ 489257 h 1076132"/>
                <a:gd name="connsiteX10" fmla="*/ 1275875 w 8033509"/>
                <a:gd name="connsiteY10" fmla="*/ 494913 h 1076132"/>
                <a:gd name="connsiteX11" fmla="*/ 658275 w 8033509"/>
                <a:gd name="connsiteY11" fmla="*/ 610236 h 1076132"/>
                <a:gd name="connsiteX12" fmla="*/ 110928 w 8033509"/>
                <a:gd name="connsiteY12" fmla="*/ 786321 h 1076132"/>
                <a:gd name="connsiteX13" fmla="*/ 31355 w 8033509"/>
                <a:gd name="connsiteY13" fmla="*/ 587932 h 1076132"/>
                <a:gd name="connsiteX14" fmla="*/ 621172 w 8033509"/>
                <a:gd name="connsiteY14" fmla="*/ 390263 h 1076132"/>
                <a:gd name="connsiteX15" fmla="*/ 1254936 w 8033509"/>
                <a:gd name="connsiteY15" fmla="*/ 257689 h 1076132"/>
                <a:gd name="connsiteX16" fmla="*/ 2034165 w 8033509"/>
                <a:gd name="connsiteY16" fmla="*/ 272901 h 1076132"/>
                <a:gd name="connsiteX17" fmla="*/ 2621092 w 8033509"/>
                <a:gd name="connsiteY17" fmla="*/ 412767 h 1076132"/>
                <a:gd name="connsiteX18" fmla="*/ 3686816 w 8033509"/>
                <a:gd name="connsiteY18" fmla="*/ 582599 h 1076132"/>
                <a:gd name="connsiteX19" fmla="*/ 5019451 w 8033509"/>
                <a:gd name="connsiteY19" fmla="*/ 299163 h 1076132"/>
                <a:gd name="connsiteX20" fmla="*/ 5772200 w 8033509"/>
                <a:gd name="connsiteY20" fmla="*/ 345431 h 1076132"/>
                <a:gd name="connsiteX21" fmla="*/ 6266002 w 8033509"/>
                <a:gd name="connsiteY21" fmla="*/ 4811 h 1076132"/>
                <a:gd name="connsiteX22" fmla="*/ 6781174 w 8033509"/>
                <a:gd name="connsiteY22" fmla="*/ 555759 h 1076132"/>
                <a:gd name="connsiteX23" fmla="*/ 7215777 w 8033509"/>
                <a:gd name="connsiteY23" fmla="*/ 593792 h 1076132"/>
                <a:gd name="connsiteX24" fmla="*/ 7730694 w 8033509"/>
                <a:gd name="connsiteY24" fmla="*/ 505465 h 1076132"/>
                <a:gd name="connsiteX25" fmla="*/ 7929825 w 8033509"/>
                <a:gd name="connsiteY25" fmla="*/ 492985 h 1076132"/>
                <a:gd name="connsiteX26" fmla="*/ 8032134 w 8033509"/>
                <a:gd name="connsiteY26" fmla="*/ 588707 h 1076132"/>
                <a:gd name="connsiteX27" fmla="*/ 7965522 w 8033509"/>
                <a:gd name="connsiteY27" fmla="*/ 709011 h 1076132"/>
                <a:gd name="connsiteX0" fmla="*/ 7965522 w 8033509"/>
                <a:gd name="connsiteY0" fmla="*/ 709011 h 1076132"/>
                <a:gd name="connsiteX1" fmla="*/ 7667418 w 8033509"/>
                <a:gd name="connsiteY1" fmla="*/ 770578 h 1076132"/>
                <a:gd name="connsiteX2" fmla="*/ 7261493 w 8033509"/>
                <a:gd name="connsiteY2" fmla="*/ 816408 h 1076132"/>
                <a:gd name="connsiteX3" fmla="*/ 6693862 w 8033509"/>
                <a:gd name="connsiteY3" fmla="*/ 799177 h 1076132"/>
                <a:gd name="connsiteX4" fmla="*/ 6241632 w 8033509"/>
                <a:gd name="connsiteY4" fmla="*/ 1070193 h 1076132"/>
                <a:gd name="connsiteX5" fmla="*/ 5735746 w 8033509"/>
                <a:gd name="connsiteY5" fmla="*/ 573561 h 1076132"/>
                <a:gd name="connsiteX6" fmla="*/ 5112654 w 8033509"/>
                <a:gd name="connsiteY6" fmla="*/ 512620 h 1076132"/>
                <a:gd name="connsiteX7" fmla="*/ 3804616 w 8033509"/>
                <a:gd name="connsiteY7" fmla="*/ 802722 h 1076132"/>
                <a:gd name="connsiteX8" fmla="*/ 2954005 w 8033509"/>
                <a:gd name="connsiteY8" fmla="*/ 736583 h 1076132"/>
                <a:gd name="connsiteX9" fmla="*/ 1936862 w 8033509"/>
                <a:gd name="connsiteY9" fmla="*/ 489257 h 1076132"/>
                <a:gd name="connsiteX10" fmla="*/ 1275875 w 8033509"/>
                <a:gd name="connsiteY10" fmla="*/ 494913 h 1076132"/>
                <a:gd name="connsiteX11" fmla="*/ 658275 w 8033509"/>
                <a:gd name="connsiteY11" fmla="*/ 610236 h 1076132"/>
                <a:gd name="connsiteX12" fmla="*/ 110928 w 8033509"/>
                <a:gd name="connsiteY12" fmla="*/ 786321 h 1076132"/>
                <a:gd name="connsiteX13" fmla="*/ 31355 w 8033509"/>
                <a:gd name="connsiteY13" fmla="*/ 587932 h 1076132"/>
                <a:gd name="connsiteX14" fmla="*/ 515499 w 8033509"/>
                <a:gd name="connsiteY14" fmla="*/ 420455 h 1076132"/>
                <a:gd name="connsiteX15" fmla="*/ 1254936 w 8033509"/>
                <a:gd name="connsiteY15" fmla="*/ 257689 h 1076132"/>
                <a:gd name="connsiteX16" fmla="*/ 2034165 w 8033509"/>
                <a:gd name="connsiteY16" fmla="*/ 272901 h 1076132"/>
                <a:gd name="connsiteX17" fmla="*/ 2621092 w 8033509"/>
                <a:gd name="connsiteY17" fmla="*/ 412767 h 1076132"/>
                <a:gd name="connsiteX18" fmla="*/ 3686816 w 8033509"/>
                <a:gd name="connsiteY18" fmla="*/ 582599 h 1076132"/>
                <a:gd name="connsiteX19" fmla="*/ 5019451 w 8033509"/>
                <a:gd name="connsiteY19" fmla="*/ 299163 h 1076132"/>
                <a:gd name="connsiteX20" fmla="*/ 5772200 w 8033509"/>
                <a:gd name="connsiteY20" fmla="*/ 345431 h 1076132"/>
                <a:gd name="connsiteX21" fmla="*/ 6266002 w 8033509"/>
                <a:gd name="connsiteY21" fmla="*/ 4811 h 1076132"/>
                <a:gd name="connsiteX22" fmla="*/ 6781174 w 8033509"/>
                <a:gd name="connsiteY22" fmla="*/ 555759 h 1076132"/>
                <a:gd name="connsiteX23" fmla="*/ 7215777 w 8033509"/>
                <a:gd name="connsiteY23" fmla="*/ 593792 h 1076132"/>
                <a:gd name="connsiteX24" fmla="*/ 7730694 w 8033509"/>
                <a:gd name="connsiteY24" fmla="*/ 505465 h 1076132"/>
                <a:gd name="connsiteX25" fmla="*/ 7929825 w 8033509"/>
                <a:gd name="connsiteY25" fmla="*/ 492985 h 1076132"/>
                <a:gd name="connsiteX26" fmla="*/ 8032134 w 8033509"/>
                <a:gd name="connsiteY26" fmla="*/ 588707 h 1076132"/>
                <a:gd name="connsiteX27" fmla="*/ 7965522 w 8033509"/>
                <a:gd name="connsiteY27" fmla="*/ 709011 h 1076132"/>
                <a:gd name="connsiteX0" fmla="*/ 7965522 w 8033509"/>
                <a:gd name="connsiteY0" fmla="*/ 709011 h 1076132"/>
                <a:gd name="connsiteX1" fmla="*/ 7667418 w 8033509"/>
                <a:gd name="connsiteY1" fmla="*/ 770578 h 1076132"/>
                <a:gd name="connsiteX2" fmla="*/ 7261493 w 8033509"/>
                <a:gd name="connsiteY2" fmla="*/ 816408 h 1076132"/>
                <a:gd name="connsiteX3" fmla="*/ 6693862 w 8033509"/>
                <a:gd name="connsiteY3" fmla="*/ 799177 h 1076132"/>
                <a:gd name="connsiteX4" fmla="*/ 6241632 w 8033509"/>
                <a:gd name="connsiteY4" fmla="*/ 1070193 h 1076132"/>
                <a:gd name="connsiteX5" fmla="*/ 5735746 w 8033509"/>
                <a:gd name="connsiteY5" fmla="*/ 573561 h 1076132"/>
                <a:gd name="connsiteX6" fmla="*/ 5112654 w 8033509"/>
                <a:gd name="connsiteY6" fmla="*/ 512620 h 1076132"/>
                <a:gd name="connsiteX7" fmla="*/ 3804616 w 8033509"/>
                <a:gd name="connsiteY7" fmla="*/ 802722 h 1076132"/>
                <a:gd name="connsiteX8" fmla="*/ 2954005 w 8033509"/>
                <a:gd name="connsiteY8" fmla="*/ 736583 h 1076132"/>
                <a:gd name="connsiteX9" fmla="*/ 1936862 w 8033509"/>
                <a:gd name="connsiteY9" fmla="*/ 489257 h 1076132"/>
                <a:gd name="connsiteX10" fmla="*/ 1275875 w 8033509"/>
                <a:gd name="connsiteY10" fmla="*/ 494913 h 1076132"/>
                <a:gd name="connsiteX11" fmla="*/ 658275 w 8033509"/>
                <a:gd name="connsiteY11" fmla="*/ 610236 h 1076132"/>
                <a:gd name="connsiteX12" fmla="*/ 110928 w 8033509"/>
                <a:gd name="connsiteY12" fmla="*/ 786321 h 1076132"/>
                <a:gd name="connsiteX13" fmla="*/ 31355 w 8033509"/>
                <a:gd name="connsiteY13" fmla="*/ 587932 h 1076132"/>
                <a:gd name="connsiteX14" fmla="*/ 515499 w 8033509"/>
                <a:gd name="connsiteY14" fmla="*/ 420455 h 1076132"/>
                <a:gd name="connsiteX15" fmla="*/ 1254936 w 8033509"/>
                <a:gd name="connsiteY15" fmla="*/ 257689 h 1076132"/>
                <a:gd name="connsiteX16" fmla="*/ 2034165 w 8033509"/>
                <a:gd name="connsiteY16" fmla="*/ 272901 h 1076132"/>
                <a:gd name="connsiteX17" fmla="*/ 2621092 w 8033509"/>
                <a:gd name="connsiteY17" fmla="*/ 412767 h 1076132"/>
                <a:gd name="connsiteX18" fmla="*/ 3686816 w 8033509"/>
                <a:gd name="connsiteY18" fmla="*/ 582599 h 1076132"/>
                <a:gd name="connsiteX19" fmla="*/ 5019451 w 8033509"/>
                <a:gd name="connsiteY19" fmla="*/ 299163 h 1076132"/>
                <a:gd name="connsiteX20" fmla="*/ 5772200 w 8033509"/>
                <a:gd name="connsiteY20" fmla="*/ 345431 h 1076132"/>
                <a:gd name="connsiteX21" fmla="*/ 6266002 w 8033509"/>
                <a:gd name="connsiteY21" fmla="*/ 4811 h 1076132"/>
                <a:gd name="connsiteX22" fmla="*/ 6781174 w 8033509"/>
                <a:gd name="connsiteY22" fmla="*/ 555759 h 1076132"/>
                <a:gd name="connsiteX23" fmla="*/ 7215777 w 8033509"/>
                <a:gd name="connsiteY23" fmla="*/ 593792 h 1076132"/>
                <a:gd name="connsiteX24" fmla="*/ 7730694 w 8033509"/>
                <a:gd name="connsiteY24" fmla="*/ 505465 h 1076132"/>
                <a:gd name="connsiteX25" fmla="*/ 7929825 w 8033509"/>
                <a:gd name="connsiteY25" fmla="*/ 492985 h 1076132"/>
                <a:gd name="connsiteX26" fmla="*/ 8032134 w 8033509"/>
                <a:gd name="connsiteY26" fmla="*/ 588707 h 1076132"/>
                <a:gd name="connsiteX27" fmla="*/ 7965522 w 8033509"/>
                <a:gd name="connsiteY27" fmla="*/ 709011 h 1076132"/>
                <a:gd name="connsiteX0" fmla="*/ 7965522 w 8033509"/>
                <a:gd name="connsiteY0" fmla="*/ 709011 h 1076132"/>
                <a:gd name="connsiteX1" fmla="*/ 7667418 w 8033509"/>
                <a:gd name="connsiteY1" fmla="*/ 770578 h 1076132"/>
                <a:gd name="connsiteX2" fmla="*/ 7261493 w 8033509"/>
                <a:gd name="connsiteY2" fmla="*/ 816408 h 1076132"/>
                <a:gd name="connsiteX3" fmla="*/ 6693862 w 8033509"/>
                <a:gd name="connsiteY3" fmla="*/ 799177 h 1076132"/>
                <a:gd name="connsiteX4" fmla="*/ 6241632 w 8033509"/>
                <a:gd name="connsiteY4" fmla="*/ 1070193 h 1076132"/>
                <a:gd name="connsiteX5" fmla="*/ 5735746 w 8033509"/>
                <a:gd name="connsiteY5" fmla="*/ 573561 h 1076132"/>
                <a:gd name="connsiteX6" fmla="*/ 5112654 w 8033509"/>
                <a:gd name="connsiteY6" fmla="*/ 512620 h 1076132"/>
                <a:gd name="connsiteX7" fmla="*/ 3804616 w 8033509"/>
                <a:gd name="connsiteY7" fmla="*/ 802722 h 1076132"/>
                <a:gd name="connsiteX8" fmla="*/ 2954005 w 8033509"/>
                <a:gd name="connsiteY8" fmla="*/ 736583 h 1076132"/>
                <a:gd name="connsiteX9" fmla="*/ 1936862 w 8033509"/>
                <a:gd name="connsiteY9" fmla="*/ 489257 h 1076132"/>
                <a:gd name="connsiteX10" fmla="*/ 1275875 w 8033509"/>
                <a:gd name="connsiteY10" fmla="*/ 494913 h 1076132"/>
                <a:gd name="connsiteX11" fmla="*/ 658275 w 8033509"/>
                <a:gd name="connsiteY11" fmla="*/ 610236 h 1076132"/>
                <a:gd name="connsiteX12" fmla="*/ 110928 w 8033509"/>
                <a:gd name="connsiteY12" fmla="*/ 786321 h 1076132"/>
                <a:gd name="connsiteX13" fmla="*/ 31355 w 8033509"/>
                <a:gd name="connsiteY13" fmla="*/ 587932 h 1076132"/>
                <a:gd name="connsiteX14" fmla="*/ 515499 w 8033509"/>
                <a:gd name="connsiteY14" fmla="*/ 420455 h 1076132"/>
                <a:gd name="connsiteX15" fmla="*/ 1254936 w 8033509"/>
                <a:gd name="connsiteY15" fmla="*/ 257689 h 1076132"/>
                <a:gd name="connsiteX16" fmla="*/ 2034165 w 8033509"/>
                <a:gd name="connsiteY16" fmla="*/ 272901 h 1076132"/>
                <a:gd name="connsiteX17" fmla="*/ 2621092 w 8033509"/>
                <a:gd name="connsiteY17" fmla="*/ 412767 h 1076132"/>
                <a:gd name="connsiteX18" fmla="*/ 3686816 w 8033509"/>
                <a:gd name="connsiteY18" fmla="*/ 582599 h 1076132"/>
                <a:gd name="connsiteX19" fmla="*/ 5019451 w 8033509"/>
                <a:gd name="connsiteY19" fmla="*/ 299163 h 1076132"/>
                <a:gd name="connsiteX20" fmla="*/ 5772200 w 8033509"/>
                <a:gd name="connsiteY20" fmla="*/ 345431 h 1076132"/>
                <a:gd name="connsiteX21" fmla="*/ 6266002 w 8033509"/>
                <a:gd name="connsiteY21" fmla="*/ 4811 h 1076132"/>
                <a:gd name="connsiteX22" fmla="*/ 6781174 w 8033509"/>
                <a:gd name="connsiteY22" fmla="*/ 555759 h 1076132"/>
                <a:gd name="connsiteX23" fmla="*/ 7215777 w 8033509"/>
                <a:gd name="connsiteY23" fmla="*/ 593792 h 1076132"/>
                <a:gd name="connsiteX24" fmla="*/ 7730694 w 8033509"/>
                <a:gd name="connsiteY24" fmla="*/ 505465 h 1076132"/>
                <a:gd name="connsiteX25" fmla="*/ 7929825 w 8033509"/>
                <a:gd name="connsiteY25" fmla="*/ 492985 h 1076132"/>
                <a:gd name="connsiteX26" fmla="*/ 8032134 w 8033509"/>
                <a:gd name="connsiteY26" fmla="*/ 588707 h 1076132"/>
                <a:gd name="connsiteX27" fmla="*/ 7965522 w 8033509"/>
                <a:gd name="connsiteY27" fmla="*/ 709011 h 1076132"/>
                <a:gd name="connsiteX0" fmla="*/ 7950349 w 8018336"/>
                <a:gd name="connsiteY0" fmla="*/ 709011 h 1076132"/>
                <a:gd name="connsiteX1" fmla="*/ 7652245 w 8018336"/>
                <a:gd name="connsiteY1" fmla="*/ 770578 h 1076132"/>
                <a:gd name="connsiteX2" fmla="*/ 7246320 w 8018336"/>
                <a:gd name="connsiteY2" fmla="*/ 816408 h 1076132"/>
                <a:gd name="connsiteX3" fmla="*/ 6678689 w 8018336"/>
                <a:gd name="connsiteY3" fmla="*/ 799177 h 1076132"/>
                <a:gd name="connsiteX4" fmla="*/ 6226459 w 8018336"/>
                <a:gd name="connsiteY4" fmla="*/ 1070193 h 1076132"/>
                <a:gd name="connsiteX5" fmla="*/ 5720573 w 8018336"/>
                <a:gd name="connsiteY5" fmla="*/ 573561 h 1076132"/>
                <a:gd name="connsiteX6" fmla="*/ 5097481 w 8018336"/>
                <a:gd name="connsiteY6" fmla="*/ 512620 h 1076132"/>
                <a:gd name="connsiteX7" fmla="*/ 3789443 w 8018336"/>
                <a:gd name="connsiteY7" fmla="*/ 802722 h 1076132"/>
                <a:gd name="connsiteX8" fmla="*/ 2938832 w 8018336"/>
                <a:gd name="connsiteY8" fmla="*/ 736583 h 1076132"/>
                <a:gd name="connsiteX9" fmla="*/ 1921689 w 8018336"/>
                <a:gd name="connsiteY9" fmla="*/ 489257 h 1076132"/>
                <a:gd name="connsiteX10" fmla="*/ 1260702 w 8018336"/>
                <a:gd name="connsiteY10" fmla="*/ 494913 h 1076132"/>
                <a:gd name="connsiteX11" fmla="*/ 643102 w 8018336"/>
                <a:gd name="connsiteY11" fmla="*/ 610236 h 1076132"/>
                <a:gd name="connsiteX12" fmla="*/ 95755 w 8018336"/>
                <a:gd name="connsiteY12" fmla="*/ 786321 h 1076132"/>
                <a:gd name="connsiteX13" fmla="*/ 16182 w 8018336"/>
                <a:gd name="connsiteY13" fmla="*/ 587932 h 1076132"/>
                <a:gd name="connsiteX14" fmla="*/ 500326 w 8018336"/>
                <a:gd name="connsiteY14" fmla="*/ 420455 h 1076132"/>
                <a:gd name="connsiteX15" fmla="*/ 1239763 w 8018336"/>
                <a:gd name="connsiteY15" fmla="*/ 257689 h 1076132"/>
                <a:gd name="connsiteX16" fmla="*/ 2018992 w 8018336"/>
                <a:gd name="connsiteY16" fmla="*/ 272901 h 1076132"/>
                <a:gd name="connsiteX17" fmla="*/ 2605919 w 8018336"/>
                <a:gd name="connsiteY17" fmla="*/ 412767 h 1076132"/>
                <a:gd name="connsiteX18" fmla="*/ 3671643 w 8018336"/>
                <a:gd name="connsiteY18" fmla="*/ 582599 h 1076132"/>
                <a:gd name="connsiteX19" fmla="*/ 5004278 w 8018336"/>
                <a:gd name="connsiteY19" fmla="*/ 299163 h 1076132"/>
                <a:gd name="connsiteX20" fmla="*/ 5757027 w 8018336"/>
                <a:gd name="connsiteY20" fmla="*/ 345431 h 1076132"/>
                <a:gd name="connsiteX21" fmla="*/ 6250829 w 8018336"/>
                <a:gd name="connsiteY21" fmla="*/ 4811 h 1076132"/>
                <a:gd name="connsiteX22" fmla="*/ 6766001 w 8018336"/>
                <a:gd name="connsiteY22" fmla="*/ 555759 h 1076132"/>
                <a:gd name="connsiteX23" fmla="*/ 7200604 w 8018336"/>
                <a:gd name="connsiteY23" fmla="*/ 593792 h 1076132"/>
                <a:gd name="connsiteX24" fmla="*/ 7715521 w 8018336"/>
                <a:gd name="connsiteY24" fmla="*/ 505465 h 1076132"/>
                <a:gd name="connsiteX25" fmla="*/ 7914652 w 8018336"/>
                <a:gd name="connsiteY25" fmla="*/ 492985 h 1076132"/>
                <a:gd name="connsiteX26" fmla="*/ 8016961 w 8018336"/>
                <a:gd name="connsiteY26" fmla="*/ 588707 h 1076132"/>
                <a:gd name="connsiteX27" fmla="*/ 7950349 w 8018336"/>
                <a:gd name="connsiteY27" fmla="*/ 709011 h 1076132"/>
                <a:gd name="connsiteX0" fmla="*/ 7948627 w 8016614"/>
                <a:gd name="connsiteY0" fmla="*/ 709011 h 1076132"/>
                <a:gd name="connsiteX1" fmla="*/ 7650523 w 8016614"/>
                <a:gd name="connsiteY1" fmla="*/ 770578 h 1076132"/>
                <a:gd name="connsiteX2" fmla="*/ 7244598 w 8016614"/>
                <a:gd name="connsiteY2" fmla="*/ 816408 h 1076132"/>
                <a:gd name="connsiteX3" fmla="*/ 6676967 w 8016614"/>
                <a:gd name="connsiteY3" fmla="*/ 799177 h 1076132"/>
                <a:gd name="connsiteX4" fmla="*/ 6224737 w 8016614"/>
                <a:gd name="connsiteY4" fmla="*/ 1070193 h 1076132"/>
                <a:gd name="connsiteX5" fmla="*/ 5718851 w 8016614"/>
                <a:gd name="connsiteY5" fmla="*/ 573561 h 1076132"/>
                <a:gd name="connsiteX6" fmla="*/ 5095759 w 8016614"/>
                <a:gd name="connsiteY6" fmla="*/ 512620 h 1076132"/>
                <a:gd name="connsiteX7" fmla="*/ 3787721 w 8016614"/>
                <a:gd name="connsiteY7" fmla="*/ 802722 h 1076132"/>
                <a:gd name="connsiteX8" fmla="*/ 2937110 w 8016614"/>
                <a:gd name="connsiteY8" fmla="*/ 736583 h 1076132"/>
                <a:gd name="connsiteX9" fmla="*/ 1919967 w 8016614"/>
                <a:gd name="connsiteY9" fmla="*/ 489257 h 1076132"/>
                <a:gd name="connsiteX10" fmla="*/ 1258980 w 8016614"/>
                <a:gd name="connsiteY10" fmla="*/ 494913 h 1076132"/>
                <a:gd name="connsiteX11" fmla="*/ 641380 w 8016614"/>
                <a:gd name="connsiteY11" fmla="*/ 610236 h 1076132"/>
                <a:gd name="connsiteX12" fmla="*/ 94033 w 8016614"/>
                <a:gd name="connsiteY12" fmla="*/ 786321 h 1076132"/>
                <a:gd name="connsiteX13" fmla="*/ 16617 w 8016614"/>
                <a:gd name="connsiteY13" fmla="*/ 572836 h 1076132"/>
                <a:gd name="connsiteX14" fmla="*/ 498604 w 8016614"/>
                <a:gd name="connsiteY14" fmla="*/ 420455 h 1076132"/>
                <a:gd name="connsiteX15" fmla="*/ 1238041 w 8016614"/>
                <a:gd name="connsiteY15" fmla="*/ 257689 h 1076132"/>
                <a:gd name="connsiteX16" fmla="*/ 2017270 w 8016614"/>
                <a:gd name="connsiteY16" fmla="*/ 272901 h 1076132"/>
                <a:gd name="connsiteX17" fmla="*/ 2604197 w 8016614"/>
                <a:gd name="connsiteY17" fmla="*/ 412767 h 1076132"/>
                <a:gd name="connsiteX18" fmla="*/ 3669921 w 8016614"/>
                <a:gd name="connsiteY18" fmla="*/ 582599 h 1076132"/>
                <a:gd name="connsiteX19" fmla="*/ 5002556 w 8016614"/>
                <a:gd name="connsiteY19" fmla="*/ 299163 h 1076132"/>
                <a:gd name="connsiteX20" fmla="*/ 5755305 w 8016614"/>
                <a:gd name="connsiteY20" fmla="*/ 345431 h 1076132"/>
                <a:gd name="connsiteX21" fmla="*/ 6249107 w 8016614"/>
                <a:gd name="connsiteY21" fmla="*/ 4811 h 1076132"/>
                <a:gd name="connsiteX22" fmla="*/ 6764279 w 8016614"/>
                <a:gd name="connsiteY22" fmla="*/ 555759 h 1076132"/>
                <a:gd name="connsiteX23" fmla="*/ 7198882 w 8016614"/>
                <a:gd name="connsiteY23" fmla="*/ 593792 h 1076132"/>
                <a:gd name="connsiteX24" fmla="*/ 7713799 w 8016614"/>
                <a:gd name="connsiteY24" fmla="*/ 505465 h 1076132"/>
                <a:gd name="connsiteX25" fmla="*/ 7912930 w 8016614"/>
                <a:gd name="connsiteY25" fmla="*/ 492985 h 1076132"/>
                <a:gd name="connsiteX26" fmla="*/ 8015239 w 8016614"/>
                <a:gd name="connsiteY26" fmla="*/ 588707 h 1076132"/>
                <a:gd name="connsiteX27" fmla="*/ 7948627 w 8016614"/>
                <a:gd name="connsiteY27" fmla="*/ 709011 h 1076132"/>
                <a:gd name="connsiteX0" fmla="*/ 7949550 w 8017537"/>
                <a:gd name="connsiteY0" fmla="*/ 709011 h 1076132"/>
                <a:gd name="connsiteX1" fmla="*/ 7651446 w 8017537"/>
                <a:gd name="connsiteY1" fmla="*/ 770578 h 1076132"/>
                <a:gd name="connsiteX2" fmla="*/ 7245521 w 8017537"/>
                <a:gd name="connsiteY2" fmla="*/ 816408 h 1076132"/>
                <a:gd name="connsiteX3" fmla="*/ 6677890 w 8017537"/>
                <a:gd name="connsiteY3" fmla="*/ 799177 h 1076132"/>
                <a:gd name="connsiteX4" fmla="*/ 6225660 w 8017537"/>
                <a:gd name="connsiteY4" fmla="*/ 1070193 h 1076132"/>
                <a:gd name="connsiteX5" fmla="*/ 5719774 w 8017537"/>
                <a:gd name="connsiteY5" fmla="*/ 573561 h 1076132"/>
                <a:gd name="connsiteX6" fmla="*/ 5096682 w 8017537"/>
                <a:gd name="connsiteY6" fmla="*/ 512620 h 1076132"/>
                <a:gd name="connsiteX7" fmla="*/ 3788644 w 8017537"/>
                <a:gd name="connsiteY7" fmla="*/ 802722 h 1076132"/>
                <a:gd name="connsiteX8" fmla="*/ 2938033 w 8017537"/>
                <a:gd name="connsiteY8" fmla="*/ 736583 h 1076132"/>
                <a:gd name="connsiteX9" fmla="*/ 1920890 w 8017537"/>
                <a:gd name="connsiteY9" fmla="*/ 489257 h 1076132"/>
                <a:gd name="connsiteX10" fmla="*/ 1259903 w 8017537"/>
                <a:gd name="connsiteY10" fmla="*/ 494913 h 1076132"/>
                <a:gd name="connsiteX11" fmla="*/ 642303 w 8017537"/>
                <a:gd name="connsiteY11" fmla="*/ 610236 h 1076132"/>
                <a:gd name="connsiteX12" fmla="*/ 90643 w 8017537"/>
                <a:gd name="connsiteY12" fmla="*/ 753972 h 1076132"/>
                <a:gd name="connsiteX13" fmla="*/ 17540 w 8017537"/>
                <a:gd name="connsiteY13" fmla="*/ 572836 h 1076132"/>
                <a:gd name="connsiteX14" fmla="*/ 499527 w 8017537"/>
                <a:gd name="connsiteY14" fmla="*/ 420455 h 1076132"/>
                <a:gd name="connsiteX15" fmla="*/ 1238964 w 8017537"/>
                <a:gd name="connsiteY15" fmla="*/ 257689 h 1076132"/>
                <a:gd name="connsiteX16" fmla="*/ 2018193 w 8017537"/>
                <a:gd name="connsiteY16" fmla="*/ 272901 h 1076132"/>
                <a:gd name="connsiteX17" fmla="*/ 2605120 w 8017537"/>
                <a:gd name="connsiteY17" fmla="*/ 412767 h 1076132"/>
                <a:gd name="connsiteX18" fmla="*/ 3670844 w 8017537"/>
                <a:gd name="connsiteY18" fmla="*/ 582599 h 1076132"/>
                <a:gd name="connsiteX19" fmla="*/ 5003479 w 8017537"/>
                <a:gd name="connsiteY19" fmla="*/ 299163 h 1076132"/>
                <a:gd name="connsiteX20" fmla="*/ 5756228 w 8017537"/>
                <a:gd name="connsiteY20" fmla="*/ 345431 h 1076132"/>
                <a:gd name="connsiteX21" fmla="*/ 6250030 w 8017537"/>
                <a:gd name="connsiteY21" fmla="*/ 4811 h 1076132"/>
                <a:gd name="connsiteX22" fmla="*/ 6765202 w 8017537"/>
                <a:gd name="connsiteY22" fmla="*/ 555759 h 1076132"/>
                <a:gd name="connsiteX23" fmla="*/ 7199805 w 8017537"/>
                <a:gd name="connsiteY23" fmla="*/ 593792 h 1076132"/>
                <a:gd name="connsiteX24" fmla="*/ 7714722 w 8017537"/>
                <a:gd name="connsiteY24" fmla="*/ 505465 h 1076132"/>
                <a:gd name="connsiteX25" fmla="*/ 7913853 w 8017537"/>
                <a:gd name="connsiteY25" fmla="*/ 492985 h 1076132"/>
                <a:gd name="connsiteX26" fmla="*/ 8016162 w 8017537"/>
                <a:gd name="connsiteY26" fmla="*/ 588707 h 1076132"/>
                <a:gd name="connsiteX27" fmla="*/ 7949550 w 8017537"/>
                <a:gd name="connsiteY27" fmla="*/ 709011 h 1076132"/>
                <a:gd name="connsiteX0" fmla="*/ 7947377 w 8015364"/>
                <a:gd name="connsiteY0" fmla="*/ 709011 h 1076132"/>
                <a:gd name="connsiteX1" fmla="*/ 7649273 w 8015364"/>
                <a:gd name="connsiteY1" fmla="*/ 770578 h 1076132"/>
                <a:gd name="connsiteX2" fmla="*/ 7243348 w 8015364"/>
                <a:gd name="connsiteY2" fmla="*/ 816408 h 1076132"/>
                <a:gd name="connsiteX3" fmla="*/ 6675717 w 8015364"/>
                <a:gd name="connsiteY3" fmla="*/ 799177 h 1076132"/>
                <a:gd name="connsiteX4" fmla="*/ 6223487 w 8015364"/>
                <a:gd name="connsiteY4" fmla="*/ 1070193 h 1076132"/>
                <a:gd name="connsiteX5" fmla="*/ 5717601 w 8015364"/>
                <a:gd name="connsiteY5" fmla="*/ 573561 h 1076132"/>
                <a:gd name="connsiteX6" fmla="*/ 5094509 w 8015364"/>
                <a:gd name="connsiteY6" fmla="*/ 512620 h 1076132"/>
                <a:gd name="connsiteX7" fmla="*/ 3786471 w 8015364"/>
                <a:gd name="connsiteY7" fmla="*/ 802722 h 1076132"/>
                <a:gd name="connsiteX8" fmla="*/ 2935860 w 8015364"/>
                <a:gd name="connsiteY8" fmla="*/ 736583 h 1076132"/>
                <a:gd name="connsiteX9" fmla="*/ 1918717 w 8015364"/>
                <a:gd name="connsiteY9" fmla="*/ 489257 h 1076132"/>
                <a:gd name="connsiteX10" fmla="*/ 1257730 w 8015364"/>
                <a:gd name="connsiteY10" fmla="*/ 494913 h 1076132"/>
                <a:gd name="connsiteX11" fmla="*/ 640130 w 8015364"/>
                <a:gd name="connsiteY11" fmla="*/ 610236 h 1076132"/>
                <a:gd name="connsiteX12" fmla="*/ 99253 w 8015364"/>
                <a:gd name="connsiteY12" fmla="*/ 762598 h 1076132"/>
                <a:gd name="connsiteX13" fmla="*/ 15367 w 8015364"/>
                <a:gd name="connsiteY13" fmla="*/ 572836 h 1076132"/>
                <a:gd name="connsiteX14" fmla="*/ 497354 w 8015364"/>
                <a:gd name="connsiteY14" fmla="*/ 420455 h 1076132"/>
                <a:gd name="connsiteX15" fmla="*/ 1236791 w 8015364"/>
                <a:gd name="connsiteY15" fmla="*/ 257689 h 1076132"/>
                <a:gd name="connsiteX16" fmla="*/ 2016020 w 8015364"/>
                <a:gd name="connsiteY16" fmla="*/ 272901 h 1076132"/>
                <a:gd name="connsiteX17" fmla="*/ 2602947 w 8015364"/>
                <a:gd name="connsiteY17" fmla="*/ 412767 h 1076132"/>
                <a:gd name="connsiteX18" fmla="*/ 3668671 w 8015364"/>
                <a:gd name="connsiteY18" fmla="*/ 582599 h 1076132"/>
                <a:gd name="connsiteX19" fmla="*/ 5001306 w 8015364"/>
                <a:gd name="connsiteY19" fmla="*/ 299163 h 1076132"/>
                <a:gd name="connsiteX20" fmla="*/ 5754055 w 8015364"/>
                <a:gd name="connsiteY20" fmla="*/ 345431 h 1076132"/>
                <a:gd name="connsiteX21" fmla="*/ 6247857 w 8015364"/>
                <a:gd name="connsiteY21" fmla="*/ 4811 h 1076132"/>
                <a:gd name="connsiteX22" fmla="*/ 6763029 w 8015364"/>
                <a:gd name="connsiteY22" fmla="*/ 555759 h 1076132"/>
                <a:gd name="connsiteX23" fmla="*/ 7197632 w 8015364"/>
                <a:gd name="connsiteY23" fmla="*/ 593792 h 1076132"/>
                <a:gd name="connsiteX24" fmla="*/ 7712549 w 8015364"/>
                <a:gd name="connsiteY24" fmla="*/ 505465 h 1076132"/>
                <a:gd name="connsiteX25" fmla="*/ 7911680 w 8015364"/>
                <a:gd name="connsiteY25" fmla="*/ 492985 h 1076132"/>
                <a:gd name="connsiteX26" fmla="*/ 8013989 w 8015364"/>
                <a:gd name="connsiteY26" fmla="*/ 588707 h 1076132"/>
                <a:gd name="connsiteX27" fmla="*/ 7947377 w 8015364"/>
                <a:gd name="connsiteY27" fmla="*/ 709011 h 1076132"/>
                <a:gd name="connsiteX0" fmla="*/ 7951885 w 8019872"/>
                <a:gd name="connsiteY0" fmla="*/ 709011 h 1076132"/>
                <a:gd name="connsiteX1" fmla="*/ 7653781 w 8019872"/>
                <a:gd name="connsiteY1" fmla="*/ 770578 h 1076132"/>
                <a:gd name="connsiteX2" fmla="*/ 7247856 w 8019872"/>
                <a:gd name="connsiteY2" fmla="*/ 816408 h 1076132"/>
                <a:gd name="connsiteX3" fmla="*/ 6680225 w 8019872"/>
                <a:gd name="connsiteY3" fmla="*/ 799177 h 1076132"/>
                <a:gd name="connsiteX4" fmla="*/ 6227995 w 8019872"/>
                <a:gd name="connsiteY4" fmla="*/ 1070193 h 1076132"/>
                <a:gd name="connsiteX5" fmla="*/ 5722109 w 8019872"/>
                <a:gd name="connsiteY5" fmla="*/ 573561 h 1076132"/>
                <a:gd name="connsiteX6" fmla="*/ 5099017 w 8019872"/>
                <a:gd name="connsiteY6" fmla="*/ 512620 h 1076132"/>
                <a:gd name="connsiteX7" fmla="*/ 3790979 w 8019872"/>
                <a:gd name="connsiteY7" fmla="*/ 802722 h 1076132"/>
                <a:gd name="connsiteX8" fmla="*/ 2940368 w 8019872"/>
                <a:gd name="connsiteY8" fmla="*/ 736583 h 1076132"/>
                <a:gd name="connsiteX9" fmla="*/ 1923225 w 8019872"/>
                <a:gd name="connsiteY9" fmla="*/ 489257 h 1076132"/>
                <a:gd name="connsiteX10" fmla="*/ 1262238 w 8019872"/>
                <a:gd name="connsiteY10" fmla="*/ 494913 h 1076132"/>
                <a:gd name="connsiteX11" fmla="*/ 644638 w 8019872"/>
                <a:gd name="connsiteY11" fmla="*/ 610236 h 1076132"/>
                <a:gd name="connsiteX12" fmla="*/ 103761 w 8019872"/>
                <a:gd name="connsiteY12" fmla="*/ 762598 h 1076132"/>
                <a:gd name="connsiteX13" fmla="*/ 19875 w 8019872"/>
                <a:gd name="connsiteY13" fmla="*/ 572836 h 1076132"/>
                <a:gd name="connsiteX14" fmla="*/ 501862 w 8019872"/>
                <a:gd name="connsiteY14" fmla="*/ 420455 h 1076132"/>
                <a:gd name="connsiteX15" fmla="*/ 1241299 w 8019872"/>
                <a:gd name="connsiteY15" fmla="*/ 257689 h 1076132"/>
                <a:gd name="connsiteX16" fmla="*/ 2020528 w 8019872"/>
                <a:gd name="connsiteY16" fmla="*/ 272901 h 1076132"/>
                <a:gd name="connsiteX17" fmla="*/ 2607455 w 8019872"/>
                <a:gd name="connsiteY17" fmla="*/ 412767 h 1076132"/>
                <a:gd name="connsiteX18" fmla="*/ 3673179 w 8019872"/>
                <a:gd name="connsiteY18" fmla="*/ 582599 h 1076132"/>
                <a:gd name="connsiteX19" fmla="*/ 5005814 w 8019872"/>
                <a:gd name="connsiteY19" fmla="*/ 299163 h 1076132"/>
                <a:gd name="connsiteX20" fmla="*/ 5758563 w 8019872"/>
                <a:gd name="connsiteY20" fmla="*/ 345431 h 1076132"/>
                <a:gd name="connsiteX21" fmla="*/ 6252365 w 8019872"/>
                <a:gd name="connsiteY21" fmla="*/ 4811 h 1076132"/>
                <a:gd name="connsiteX22" fmla="*/ 6767537 w 8019872"/>
                <a:gd name="connsiteY22" fmla="*/ 555759 h 1076132"/>
                <a:gd name="connsiteX23" fmla="*/ 7202140 w 8019872"/>
                <a:gd name="connsiteY23" fmla="*/ 593792 h 1076132"/>
                <a:gd name="connsiteX24" fmla="*/ 7717057 w 8019872"/>
                <a:gd name="connsiteY24" fmla="*/ 505465 h 1076132"/>
                <a:gd name="connsiteX25" fmla="*/ 7916188 w 8019872"/>
                <a:gd name="connsiteY25" fmla="*/ 492985 h 1076132"/>
                <a:gd name="connsiteX26" fmla="*/ 8018497 w 8019872"/>
                <a:gd name="connsiteY26" fmla="*/ 588707 h 1076132"/>
                <a:gd name="connsiteX27" fmla="*/ 7951885 w 8019872"/>
                <a:gd name="connsiteY27" fmla="*/ 709011 h 1076132"/>
                <a:gd name="connsiteX0" fmla="*/ 7951885 w 8019872"/>
                <a:gd name="connsiteY0" fmla="*/ 709011 h 1076132"/>
                <a:gd name="connsiteX1" fmla="*/ 7653781 w 8019872"/>
                <a:gd name="connsiteY1" fmla="*/ 770578 h 1076132"/>
                <a:gd name="connsiteX2" fmla="*/ 7247856 w 8019872"/>
                <a:gd name="connsiteY2" fmla="*/ 816408 h 1076132"/>
                <a:gd name="connsiteX3" fmla="*/ 6680225 w 8019872"/>
                <a:gd name="connsiteY3" fmla="*/ 799177 h 1076132"/>
                <a:gd name="connsiteX4" fmla="*/ 6227995 w 8019872"/>
                <a:gd name="connsiteY4" fmla="*/ 1070193 h 1076132"/>
                <a:gd name="connsiteX5" fmla="*/ 5722109 w 8019872"/>
                <a:gd name="connsiteY5" fmla="*/ 573561 h 1076132"/>
                <a:gd name="connsiteX6" fmla="*/ 5099017 w 8019872"/>
                <a:gd name="connsiteY6" fmla="*/ 512620 h 1076132"/>
                <a:gd name="connsiteX7" fmla="*/ 3790979 w 8019872"/>
                <a:gd name="connsiteY7" fmla="*/ 802722 h 1076132"/>
                <a:gd name="connsiteX8" fmla="*/ 2940368 w 8019872"/>
                <a:gd name="connsiteY8" fmla="*/ 736583 h 1076132"/>
                <a:gd name="connsiteX9" fmla="*/ 1923225 w 8019872"/>
                <a:gd name="connsiteY9" fmla="*/ 489257 h 1076132"/>
                <a:gd name="connsiteX10" fmla="*/ 1262238 w 8019872"/>
                <a:gd name="connsiteY10" fmla="*/ 494913 h 1076132"/>
                <a:gd name="connsiteX11" fmla="*/ 644638 w 8019872"/>
                <a:gd name="connsiteY11" fmla="*/ 610236 h 1076132"/>
                <a:gd name="connsiteX12" fmla="*/ 103761 w 8019872"/>
                <a:gd name="connsiteY12" fmla="*/ 762598 h 1076132"/>
                <a:gd name="connsiteX13" fmla="*/ 19875 w 8019872"/>
                <a:gd name="connsiteY13" fmla="*/ 572836 h 1076132"/>
                <a:gd name="connsiteX14" fmla="*/ 499705 w 8019872"/>
                <a:gd name="connsiteY14" fmla="*/ 418298 h 1076132"/>
                <a:gd name="connsiteX15" fmla="*/ 1241299 w 8019872"/>
                <a:gd name="connsiteY15" fmla="*/ 257689 h 1076132"/>
                <a:gd name="connsiteX16" fmla="*/ 2020528 w 8019872"/>
                <a:gd name="connsiteY16" fmla="*/ 272901 h 1076132"/>
                <a:gd name="connsiteX17" fmla="*/ 2607455 w 8019872"/>
                <a:gd name="connsiteY17" fmla="*/ 412767 h 1076132"/>
                <a:gd name="connsiteX18" fmla="*/ 3673179 w 8019872"/>
                <a:gd name="connsiteY18" fmla="*/ 582599 h 1076132"/>
                <a:gd name="connsiteX19" fmla="*/ 5005814 w 8019872"/>
                <a:gd name="connsiteY19" fmla="*/ 299163 h 1076132"/>
                <a:gd name="connsiteX20" fmla="*/ 5758563 w 8019872"/>
                <a:gd name="connsiteY20" fmla="*/ 345431 h 1076132"/>
                <a:gd name="connsiteX21" fmla="*/ 6252365 w 8019872"/>
                <a:gd name="connsiteY21" fmla="*/ 4811 h 1076132"/>
                <a:gd name="connsiteX22" fmla="*/ 6767537 w 8019872"/>
                <a:gd name="connsiteY22" fmla="*/ 555759 h 1076132"/>
                <a:gd name="connsiteX23" fmla="*/ 7202140 w 8019872"/>
                <a:gd name="connsiteY23" fmla="*/ 593792 h 1076132"/>
                <a:gd name="connsiteX24" fmla="*/ 7717057 w 8019872"/>
                <a:gd name="connsiteY24" fmla="*/ 505465 h 1076132"/>
                <a:gd name="connsiteX25" fmla="*/ 7916188 w 8019872"/>
                <a:gd name="connsiteY25" fmla="*/ 492985 h 1076132"/>
                <a:gd name="connsiteX26" fmla="*/ 8018497 w 8019872"/>
                <a:gd name="connsiteY26" fmla="*/ 588707 h 1076132"/>
                <a:gd name="connsiteX27" fmla="*/ 7951885 w 8019872"/>
                <a:gd name="connsiteY27" fmla="*/ 709011 h 1076132"/>
                <a:gd name="connsiteX0" fmla="*/ 7951885 w 8019872"/>
                <a:gd name="connsiteY0" fmla="*/ 709011 h 1076132"/>
                <a:gd name="connsiteX1" fmla="*/ 7653781 w 8019872"/>
                <a:gd name="connsiteY1" fmla="*/ 770578 h 1076132"/>
                <a:gd name="connsiteX2" fmla="*/ 7247856 w 8019872"/>
                <a:gd name="connsiteY2" fmla="*/ 816408 h 1076132"/>
                <a:gd name="connsiteX3" fmla="*/ 6680225 w 8019872"/>
                <a:gd name="connsiteY3" fmla="*/ 799177 h 1076132"/>
                <a:gd name="connsiteX4" fmla="*/ 6227995 w 8019872"/>
                <a:gd name="connsiteY4" fmla="*/ 1070193 h 1076132"/>
                <a:gd name="connsiteX5" fmla="*/ 5722109 w 8019872"/>
                <a:gd name="connsiteY5" fmla="*/ 573561 h 1076132"/>
                <a:gd name="connsiteX6" fmla="*/ 5099017 w 8019872"/>
                <a:gd name="connsiteY6" fmla="*/ 512620 h 1076132"/>
                <a:gd name="connsiteX7" fmla="*/ 3790979 w 8019872"/>
                <a:gd name="connsiteY7" fmla="*/ 802722 h 1076132"/>
                <a:gd name="connsiteX8" fmla="*/ 2940368 w 8019872"/>
                <a:gd name="connsiteY8" fmla="*/ 736583 h 1076132"/>
                <a:gd name="connsiteX9" fmla="*/ 1923225 w 8019872"/>
                <a:gd name="connsiteY9" fmla="*/ 489257 h 1076132"/>
                <a:gd name="connsiteX10" fmla="*/ 1262238 w 8019872"/>
                <a:gd name="connsiteY10" fmla="*/ 494913 h 1076132"/>
                <a:gd name="connsiteX11" fmla="*/ 655421 w 8019872"/>
                <a:gd name="connsiteY11" fmla="*/ 610236 h 1076132"/>
                <a:gd name="connsiteX12" fmla="*/ 103761 w 8019872"/>
                <a:gd name="connsiteY12" fmla="*/ 762598 h 1076132"/>
                <a:gd name="connsiteX13" fmla="*/ 19875 w 8019872"/>
                <a:gd name="connsiteY13" fmla="*/ 572836 h 1076132"/>
                <a:gd name="connsiteX14" fmla="*/ 499705 w 8019872"/>
                <a:gd name="connsiteY14" fmla="*/ 418298 h 1076132"/>
                <a:gd name="connsiteX15" fmla="*/ 1241299 w 8019872"/>
                <a:gd name="connsiteY15" fmla="*/ 257689 h 1076132"/>
                <a:gd name="connsiteX16" fmla="*/ 2020528 w 8019872"/>
                <a:gd name="connsiteY16" fmla="*/ 272901 h 1076132"/>
                <a:gd name="connsiteX17" fmla="*/ 2607455 w 8019872"/>
                <a:gd name="connsiteY17" fmla="*/ 412767 h 1076132"/>
                <a:gd name="connsiteX18" fmla="*/ 3673179 w 8019872"/>
                <a:gd name="connsiteY18" fmla="*/ 582599 h 1076132"/>
                <a:gd name="connsiteX19" fmla="*/ 5005814 w 8019872"/>
                <a:gd name="connsiteY19" fmla="*/ 299163 h 1076132"/>
                <a:gd name="connsiteX20" fmla="*/ 5758563 w 8019872"/>
                <a:gd name="connsiteY20" fmla="*/ 345431 h 1076132"/>
                <a:gd name="connsiteX21" fmla="*/ 6252365 w 8019872"/>
                <a:gd name="connsiteY21" fmla="*/ 4811 h 1076132"/>
                <a:gd name="connsiteX22" fmla="*/ 6767537 w 8019872"/>
                <a:gd name="connsiteY22" fmla="*/ 555759 h 1076132"/>
                <a:gd name="connsiteX23" fmla="*/ 7202140 w 8019872"/>
                <a:gd name="connsiteY23" fmla="*/ 593792 h 1076132"/>
                <a:gd name="connsiteX24" fmla="*/ 7717057 w 8019872"/>
                <a:gd name="connsiteY24" fmla="*/ 505465 h 1076132"/>
                <a:gd name="connsiteX25" fmla="*/ 7916188 w 8019872"/>
                <a:gd name="connsiteY25" fmla="*/ 492985 h 1076132"/>
                <a:gd name="connsiteX26" fmla="*/ 8018497 w 8019872"/>
                <a:gd name="connsiteY26" fmla="*/ 588707 h 1076132"/>
                <a:gd name="connsiteX27" fmla="*/ 7951885 w 8019872"/>
                <a:gd name="connsiteY27" fmla="*/ 709011 h 1076132"/>
                <a:gd name="connsiteX0" fmla="*/ 7951885 w 8019872"/>
                <a:gd name="connsiteY0" fmla="*/ 709011 h 1076132"/>
                <a:gd name="connsiteX1" fmla="*/ 7653781 w 8019872"/>
                <a:gd name="connsiteY1" fmla="*/ 770578 h 1076132"/>
                <a:gd name="connsiteX2" fmla="*/ 7247856 w 8019872"/>
                <a:gd name="connsiteY2" fmla="*/ 816408 h 1076132"/>
                <a:gd name="connsiteX3" fmla="*/ 6680225 w 8019872"/>
                <a:gd name="connsiteY3" fmla="*/ 799177 h 1076132"/>
                <a:gd name="connsiteX4" fmla="*/ 6227995 w 8019872"/>
                <a:gd name="connsiteY4" fmla="*/ 1070193 h 1076132"/>
                <a:gd name="connsiteX5" fmla="*/ 5722109 w 8019872"/>
                <a:gd name="connsiteY5" fmla="*/ 573561 h 1076132"/>
                <a:gd name="connsiteX6" fmla="*/ 5099017 w 8019872"/>
                <a:gd name="connsiteY6" fmla="*/ 512620 h 1076132"/>
                <a:gd name="connsiteX7" fmla="*/ 3790979 w 8019872"/>
                <a:gd name="connsiteY7" fmla="*/ 802722 h 1076132"/>
                <a:gd name="connsiteX8" fmla="*/ 2940368 w 8019872"/>
                <a:gd name="connsiteY8" fmla="*/ 736583 h 1076132"/>
                <a:gd name="connsiteX9" fmla="*/ 1923225 w 8019872"/>
                <a:gd name="connsiteY9" fmla="*/ 489257 h 1076132"/>
                <a:gd name="connsiteX10" fmla="*/ 1262238 w 8019872"/>
                <a:gd name="connsiteY10" fmla="*/ 494913 h 1076132"/>
                <a:gd name="connsiteX11" fmla="*/ 655421 w 8019872"/>
                <a:gd name="connsiteY11" fmla="*/ 610236 h 1076132"/>
                <a:gd name="connsiteX12" fmla="*/ 103761 w 8019872"/>
                <a:gd name="connsiteY12" fmla="*/ 762598 h 1076132"/>
                <a:gd name="connsiteX13" fmla="*/ 19875 w 8019872"/>
                <a:gd name="connsiteY13" fmla="*/ 572836 h 1076132"/>
                <a:gd name="connsiteX14" fmla="*/ 499705 w 8019872"/>
                <a:gd name="connsiteY14" fmla="*/ 418298 h 1076132"/>
                <a:gd name="connsiteX15" fmla="*/ 1241299 w 8019872"/>
                <a:gd name="connsiteY15" fmla="*/ 257689 h 1076132"/>
                <a:gd name="connsiteX16" fmla="*/ 2020528 w 8019872"/>
                <a:gd name="connsiteY16" fmla="*/ 272901 h 1076132"/>
                <a:gd name="connsiteX17" fmla="*/ 2607455 w 8019872"/>
                <a:gd name="connsiteY17" fmla="*/ 412767 h 1076132"/>
                <a:gd name="connsiteX18" fmla="*/ 3673179 w 8019872"/>
                <a:gd name="connsiteY18" fmla="*/ 582599 h 1076132"/>
                <a:gd name="connsiteX19" fmla="*/ 5005814 w 8019872"/>
                <a:gd name="connsiteY19" fmla="*/ 299163 h 1076132"/>
                <a:gd name="connsiteX20" fmla="*/ 5758563 w 8019872"/>
                <a:gd name="connsiteY20" fmla="*/ 345431 h 1076132"/>
                <a:gd name="connsiteX21" fmla="*/ 6252365 w 8019872"/>
                <a:gd name="connsiteY21" fmla="*/ 4811 h 1076132"/>
                <a:gd name="connsiteX22" fmla="*/ 6767537 w 8019872"/>
                <a:gd name="connsiteY22" fmla="*/ 555759 h 1076132"/>
                <a:gd name="connsiteX23" fmla="*/ 7202140 w 8019872"/>
                <a:gd name="connsiteY23" fmla="*/ 593792 h 1076132"/>
                <a:gd name="connsiteX24" fmla="*/ 7717057 w 8019872"/>
                <a:gd name="connsiteY24" fmla="*/ 505465 h 1076132"/>
                <a:gd name="connsiteX25" fmla="*/ 7916188 w 8019872"/>
                <a:gd name="connsiteY25" fmla="*/ 492985 h 1076132"/>
                <a:gd name="connsiteX26" fmla="*/ 8018497 w 8019872"/>
                <a:gd name="connsiteY26" fmla="*/ 588707 h 1076132"/>
                <a:gd name="connsiteX27" fmla="*/ 7951885 w 8019872"/>
                <a:gd name="connsiteY27" fmla="*/ 709011 h 1076132"/>
                <a:gd name="connsiteX0" fmla="*/ 7951885 w 8019872"/>
                <a:gd name="connsiteY0" fmla="*/ 709011 h 1076132"/>
                <a:gd name="connsiteX1" fmla="*/ 7653781 w 8019872"/>
                <a:gd name="connsiteY1" fmla="*/ 770578 h 1076132"/>
                <a:gd name="connsiteX2" fmla="*/ 7247856 w 8019872"/>
                <a:gd name="connsiteY2" fmla="*/ 816408 h 1076132"/>
                <a:gd name="connsiteX3" fmla="*/ 6680225 w 8019872"/>
                <a:gd name="connsiteY3" fmla="*/ 799177 h 1076132"/>
                <a:gd name="connsiteX4" fmla="*/ 6227995 w 8019872"/>
                <a:gd name="connsiteY4" fmla="*/ 1070193 h 1076132"/>
                <a:gd name="connsiteX5" fmla="*/ 5722109 w 8019872"/>
                <a:gd name="connsiteY5" fmla="*/ 573561 h 1076132"/>
                <a:gd name="connsiteX6" fmla="*/ 5099017 w 8019872"/>
                <a:gd name="connsiteY6" fmla="*/ 512620 h 1076132"/>
                <a:gd name="connsiteX7" fmla="*/ 3790979 w 8019872"/>
                <a:gd name="connsiteY7" fmla="*/ 802722 h 1076132"/>
                <a:gd name="connsiteX8" fmla="*/ 2940368 w 8019872"/>
                <a:gd name="connsiteY8" fmla="*/ 736583 h 1076132"/>
                <a:gd name="connsiteX9" fmla="*/ 1923225 w 8019872"/>
                <a:gd name="connsiteY9" fmla="*/ 489257 h 1076132"/>
                <a:gd name="connsiteX10" fmla="*/ 1262238 w 8019872"/>
                <a:gd name="connsiteY10" fmla="*/ 494913 h 1076132"/>
                <a:gd name="connsiteX11" fmla="*/ 655421 w 8019872"/>
                <a:gd name="connsiteY11" fmla="*/ 610236 h 1076132"/>
                <a:gd name="connsiteX12" fmla="*/ 103761 w 8019872"/>
                <a:gd name="connsiteY12" fmla="*/ 762598 h 1076132"/>
                <a:gd name="connsiteX13" fmla="*/ 19875 w 8019872"/>
                <a:gd name="connsiteY13" fmla="*/ 572836 h 1076132"/>
                <a:gd name="connsiteX14" fmla="*/ 499705 w 8019872"/>
                <a:gd name="connsiteY14" fmla="*/ 418298 h 1076132"/>
                <a:gd name="connsiteX15" fmla="*/ 1241299 w 8019872"/>
                <a:gd name="connsiteY15" fmla="*/ 257689 h 1076132"/>
                <a:gd name="connsiteX16" fmla="*/ 2020528 w 8019872"/>
                <a:gd name="connsiteY16" fmla="*/ 272901 h 1076132"/>
                <a:gd name="connsiteX17" fmla="*/ 2607455 w 8019872"/>
                <a:gd name="connsiteY17" fmla="*/ 412767 h 1076132"/>
                <a:gd name="connsiteX18" fmla="*/ 3673179 w 8019872"/>
                <a:gd name="connsiteY18" fmla="*/ 582599 h 1076132"/>
                <a:gd name="connsiteX19" fmla="*/ 5005814 w 8019872"/>
                <a:gd name="connsiteY19" fmla="*/ 299163 h 1076132"/>
                <a:gd name="connsiteX20" fmla="*/ 5758563 w 8019872"/>
                <a:gd name="connsiteY20" fmla="*/ 345431 h 1076132"/>
                <a:gd name="connsiteX21" fmla="*/ 6252365 w 8019872"/>
                <a:gd name="connsiteY21" fmla="*/ 4811 h 1076132"/>
                <a:gd name="connsiteX22" fmla="*/ 6767537 w 8019872"/>
                <a:gd name="connsiteY22" fmla="*/ 555759 h 1076132"/>
                <a:gd name="connsiteX23" fmla="*/ 7202140 w 8019872"/>
                <a:gd name="connsiteY23" fmla="*/ 593792 h 1076132"/>
                <a:gd name="connsiteX24" fmla="*/ 7717057 w 8019872"/>
                <a:gd name="connsiteY24" fmla="*/ 505465 h 1076132"/>
                <a:gd name="connsiteX25" fmla="*/ 7916188 w 8019872"/>
                <a:gd name="connsiteY25" fmla="*/ 492985 h 1076132"/>
                <a:gd name="connsiteX26" fmla="*/ 8018497 w 8019872"/>
                <a:gd name="connsiteY26" fmla="*/ 588707 h 1076132"/>
                <a:gd name="connsiteX27" fmla="*/ 7951885 w 8019872"/>
                <a:gd name="connsiteY27" fmla="*/ 709011 h 1076132"/>
                <a:gd name="connsiteX0" fmla="*/ 7951885 w 8019872"/>
                <a:gd name="connsiteY0" fmla="*/ 709011 h 1076132"/>
                <a:gd name="connsiteX1" fmla="*/ 7653781 w 8019872"/>
                <a:gd name="connsiteY1" fmla="*/ 770578 h 1076132"/>
                <a:gd name="connsiteX2" fmla="*/ 7247856 w 8019872"/>
                <a:gd name="connsiteY2" fmla="*/ 816408 h 1076132"/>
                <a:gd name="connsiteX3" fmla="*/ 6680225 w 8019872"/>
                <a:gd name="connsiteY3" fmla="*/ 799177 h 1076132"/>
                <a:gd name="connsiteX4" fmla="*/ 6227995 w 8019872"/>
                <a:gd name="connsiteY4" fmla="*/ 1070193 h 1076132"/>
                <a:gd name="connsiteX5" fmla="*/ 5722109 w 8019872"/>
                <a:gd name="connsiteY5" fmla="*/ 573561 h 1076132"/>
                <a:gd name="connsiteX6" fmla="*/ 5152932 w 8019872"/>
                <a:gd name="connsiteY6" fmla="*/ 512620 h 1076132"/>
                <a:gd name="connsiteX7" fmla="*/ 3790979 w 8019872"/>
                <a:gd name="connsiteY7" fmla="*/ 802722 h 1076132"/>
                <a:gd name="connsiteX8" fmla="*/ 2940368 w 8019872"/>
                <a:gd name="connsiteY8" fmla="*/ 736583 h 1076132"/>
                <a:gd name="connsiteX9" fmla="*/ 1923225 w 8019872"/>
                <a:gd name="connsiteY9" fmla="*/ 489257 h 1076132"/>
                <a:gd name="connsiteX10" fmla="*/ 1262238 w 8019872"/>
                <a:gd name="connsiteY10" fmla="*/ 494913 h 1076132"/>
                <a:gd name="connsiteX11" fmla="*/ 655421 w 8019872"/>
                <a:gd name="connsiteY11" fmla="*/ 610236 h 1076132"/>
                <a:gd name="connsiteX12" fmla="*/ 103761 w 8019872"/>
                <a:gd name="connsiteY12" fmla="*/ 762598 h 1076132"/>
                <a:gd name="connsiteX13" fmla="*/ 19875 w 8019872"/>
                <a:gd name="connsiteY13" fmla="*/ 572836 h 1076132"/>
                <a:gd name="connsiteX14" fmla="*/ 499705 w 8019872"/>
                <a:gd name="connsiteY14" fmla="*/ 418298 h 1076132"/>
                <a:gd name="connsiteX15" fmla="*/ 1241299 w 8019872"/>
                <a:gd name="connsiteY15" fmla="*/ 257689 h 1076132"/>
                <a:gd name="connsiteX16" fmla="*/ 2020528 w 8019872"/>
                <a:gd name="connsiteY16" fmla="*/ 272901 h 1076132"/>
                <a:gd name="connsiteX17" fmla="*/ 2607455 w 8019872"/>
                <a:gd name="connsiteY17" fmla="*/ 412767 h 1076132"/>
                <a:gd name="connsiteX18" fmla="*/ 3673179 w 8019872"/>
                <a:gd name="connsiteY18" fmla="*/ 582599 h 1076132"/>
                <a:gd name="connsiteX19" fmla="*/ 5005814 w 8019872"/>
                <a:gd name="connsiteY19" fmla="*/ 299163 h 1076132"/>
                <a:gd name="connsiteX20" fmla="*/ 5758563 w 8019872"/>
                <a:gd name="connsiteY20" fmla="*/ 345431 h 1076132"/>
                <a:gd name="connsiteX21" fmla="*/ 6252365 w 8019872"/>
                <a:gd name="connsiteY21" fmla="*/ 4811 h 1076132"/>
                <a:gd name="connsiteX22" fmla="*/ 6767537 w 8019872"/>
                <a:gd name="connsiteY22" fmla="*/ 555759 h 1076132"/>
                <a:gd name="connsiteX23" fmla="*/ 7202140 w 8019872"/>
                <a:gd name="connsiteY23" fmla="*/ 593792 h 1076132"/>
                <a:gd name="connsiteX24" fmla="*/ 7717057 w 8019872"/>
                <a:gd name="connsiteY24" fmla="*/ 505465 h 1076132"/>
                <a:gd name="connsiteX25" fmla="*/ 7916188 w 8019872"/>
                <a:gd name="connsiteY25" fmla="*/ 492985 h 1076132"/>
                <a:gd name="connsiteX26" fmla="*/ 8018497 w 8019872"/>
                <a:gd name="connsiteY26" fmla="*/ 588707 h 1076132"/>
                <a:gd name="connsiteX27" fmla="*/ 7951885 w 8019872"/>
                <a:gd name="connsiteY27" fmla="*/ 709011 h 1076132"/>
                <a:gd name="connsiteX0" fmla="*/ 7951885 w 8019872"/>
                <a:gd name="connsiteY0" fmla="*/ 709011 h 1076132"/>
                <a:gd name="connsiteX1" fmla="*/ 7653781 w 8019872"/>
                <a:gd name="connsiteY1" fmla="*/ 770578 h 1076132"/>
                <a:gd name="connsiteX2" fmla="*/ 7247856 w 8019872"/>
                <a:gd name="connsiteY2" fmla="*/ 816408 h 1076132"/>
                <a:gd name="connsiteX3" fmla="*/ 6680225 w 8019872"/>
                <a:gd name="connsiteY3" fmla="*/ 799177 h 1076132"/>
                <a:gd name="connsiteX4" fmla="*/ 6227995 w 8019872"/>
                <a:gd name="connsiteY4" fmla="*/ 1070193 h 1076132"/>
                <a:gd name="connsiteX5" fmla="*/ 5722109 w 8019872"/>
                <a:gd name="connsiteY5" fmla="*/ 573561 h 1076132"/>
                <a:gd name="connsiteX6" fmla="*/ 5152932 w 8019872"/>
                <a:gd name="connsiteY6" fmla="*/ 512620 h 1076132"/>
                <a:gd name="connsiteX7" fmla="*/ 3790979 w 8019872"/>
                <a:gd name="connsiteY7" fmla="*/ 802722 h 1076132"/>
                <a:gd name="connsiteX8" fmla="*/ 2940368 w 8019872"/>
                <a:gd name="connsiteY8" fmla="*/ 736583 h 1076132"/>
                <a:gd name="connsiteX9" fmla="*/ 1923225 w 8019872"/>
                <a:gd name="connsiteY9" fmla="*/ 489257 h 1076132"/>
                <a:gd name="connsiteX10" fmla="*/ 1262238 w 8019872"/>
                <a:gd name="connsiteY10" fmla="*/ 494913 h 1076132"/>
                <a:gd name="connsiteX11" fmla="*/ 655421 w 8019872"/>
                <a:gd name="connsiteY11" fmla="*/ 610236 h 1076132"/>
                <a:gd name="connsiteX12" fmla="*/ 103761 w 8019872"/>
                <a:gd name="connsiteY12" fmla="*/ 762598 h 1076132"/>
                <a:gd name="connsiteX13" fmla="*/ 19875 w 8019872"/>
                <a:gd name="connsiteY13" fmla="*/ 572836 h 1076132"/>
                <a:gd name="connsiteX14" fmla="*/ 499705 w 8019872"/>
                <a:gd name="connsiteY14" fmla="*/ 418298 h 1076132"/>
                <a:gd name="connsiteX15" fmla="*/ 1241299 w 8019872"/>
                <a:gd name="connsiteY15" fmla="*/ 257689 h 1076132"/>
                <a:gd name="connsiteX16" fmla="*/ 2020528 w 8019872"/>
                <a:gd name="connsiteY16" fmla="*/ 272901 h 1076132"/>
                <a:gd name="connsiteX17" fmla="*/ 2607455 w 8019872"/>
                <a:gd name="connsiteY17" fmla="*/ 412767 h 1076132"/>
                <a:gd name="connsiteX18" fmla="*/ 3673179 w 8019872"/>
                <a:gd name="connsiteY18" fmla="*/ 582599 h 1076132"/>
                <a:gd name="connsiteX19" fmla="*/ 5005814 w 8019872"/>
                <a:gd name="connsiteY19" fmla="*/ 299163 h 1076132"/>
                <a:gd name="connsiteX20" fmla="*/ 5758563 w 8019872"/>
                <a:gd name="connsiteY20" fmla="*/ 345431 h 1076132"/>
                <a:gd name="connsiteX21" fmla="*/ 6252365 w 8019872"/>
                <a:gd name="connsiteY21" fmla="*/ 4811 h 1076132"/>
                <a:gd name="connsiteX22" fmla="*/ 6767537 w 8019872"/>
                <a:gd name="connsiteY22" fmla="*/ 555759 h 1076132"/>
                <a:gd name="connsiteX23" fmla="*/ 7202140 w 8019872"/>
                <a:gd name="connsiteY23" fmla="*/ 593792 h 1076132"/>
                <a:gd name="connsiteX24" fmla="*/ 7717057 w 8019872"/>
                <a:gd name="connsiteY24" fmla="*/ 505465 h 1076132"/>
                <a:gd name="connsiteX25" fmla="*/ 7916188 w 8019872"/>
                <a:gd name="connsiteY25" fmla="*/ 492985 h 1076132"/>
                <a:gd name="connsiteX26" fmla="*/ 8018497 w 8019872"/>
                <a:gd name="connsiteY26" fmla="*/ 588707 h 1076132"/>
                <a:gd name="connsiteX27" fmla="*/ 7951885 w 8019872"/>
                <a:gd name="connsiteY27" fmla="*/ 709011 h 1076132"/>
                <a:gd name="connsiteX0" fmla="*/ 7951885 w 8019872"/>
                <a:gd name="connsiteY0" fmla="*/ 704251 h 1071372"/>
                <a:gd name="connsiteX1" fmla="*/ 7653781 w 8019872"/>
                <a:gd name="connsiteY1" fmla="*/ 765818 h 1071372"/>
                <a:gd name="connsiteX2" fmla="*/ 7247856 w 8019872"/>
                <a:gd name="connsiteY2" fmla="*/ 811648 h 1071372"/>
                <a:gd name="connsiteX3" fmla="*/ 6680225 w 8019872"/>
                <a:gd name="connsiteY3" fmla="*/ 794417 h 1071372"/>
                <a:gd name="connsiteX4" fmla="*/ 6227995 w 8019872"/>
                <a:gd name="connsiteY4" fmla="*/ 1065433 h 1071372"/>
                <a:gd name="connsiteX5" fmla="*/ 5722109 w 8019872"/>
                <a:gd name="connsiteY5" fmla="*/ 568801 h 1071372"/>
                <a:gd name="connsiteX6" fmla="*/ 5152932 w 8019872"/>
                <a:gd name="connsiteY6" fmla="*/ 507860 h 1071372"/>
                <a:gd name="connsiteX7" fmla="*/ 3790979 w 8019872"/>
                <a:gd name="connsiteY7" fmla="*/ 797962 h 1071372"/>
                <a:gd name="connsiteX8" fmla="*/ 2940368 w 8019872"/>
                <a:gd name="connsiteY8" fmla="*/ 731823 h 1071372"/>
                <a:gd name="connsiteX9" fmla="*/ 1923225 w 8019872"/>
                <a:gd name="connsiteY9" fmla="*/ 484497 h 1071372"/>
                <a:gd name="connsiteX10" fmla="*/ 1262238 w 8019872"/>
                <a:gd name="connsiteY10" fmla="*/ 490153 h 1071372"/>
                <a:gd name="connsiteX11" fmla="*/ 655421 w 8019872"/>
                <a:gd name="connsiteY11" fmla="*/ 605476 h 1071372"/>
                <a:gd name="connsiteX12" fmla="*/ 103761 w 8019872"/>
                <a:gd name="connsiteY12" fmla="*/ 757838 h 1071372"/>
                <a:gd name="connsiteX13" fmla="*/ 19875 w 8019872"/>
                <a:gd name="connsiteY13" fmla="*/ 568076 h 1071372"/>
                <a:gd name="connsiteX14" fmla="*/ 499705 w 8019872"/>
                <a:gd name="connsiteY14" fmla="*/ 413538 h 1071372"/>
                <a:gd name="connsiteX15" fmla="*/ 1241299 w 8019872"/>
                <a:gd name="connsiteY15" fmla="*/ 252929 h 1071372"/>
                <a:gd name="connsiteX16" fmla="*/ 2020528 w 8019872"/>
                <a:gd name="connsiteY16" fmla="*/ 268141 h 1071372"/>
                <a:gd name="connsiteX17" fmla="*/ 2607455 w 8019872"/>
                <a:gd name="connsiteY17" fmla="*/ 408007 h 1071372"/>
                <a:gd name="connsiteX18" fmla="*/ 3673179 w 8019872"/>
                <a:gd name="connsiteY18" fmla="*/ 577839 h 1071372"/>
                <a:gd name="connsiteX19" fmla="*/ 5005814 w 8019872"/>
                <a:gd name="connsiteY19" fmla="*/ 294403 h 1071372"/>
                <a:gd name="connsiteX20" fmla="*/ 5758563 w 8019872"/>
                <a:gd name="connsiteY20" fmla="*/ 340671 h 1071372"/>
                <a:gd name="connsiteX21" fmla="*/ 6252365 w 8019872"/>
                <a:gd name="connsiteY21" fmla="*/ 51 h 1071372"/>
                <a:gd name="connsiteX22" fmla="*/ 6767537 w 8019872"/>
                <a:gd name="connsiteY22" fmla="*/ 550999 h 1071372"/>
                <a:gd name="connsiteX23" fmla="*/ 7202140 w 8019872"/>
                <a:gd name="connsiteY23" fmla="*/ 589032 h 1071372"/>
                <a:gd name="connsiteX24" fmla="*/ 7717057 w 8019872"/>
                <a:gd name="connsiteY24" fmla="*/ 500705 h 1071372"/>
                <a:gd name="connsiteX25" fmla="*/ 7916188 w 8019872"/>
                <a:gd name="connsiteY25" fmla="*/ 488225 h 1071372"/>
                <a:gd name="connsiteX26" fmla="*/ 8018497 w 8019872"/>
                <a:gd name="connsiteY26" fmla="*/ 583947 h 1071372"/>
                <a:gd name="connsiteX27" fmla="*/ 7951885 w 8019872"/>
                <a:gd name="connsiteY27" fmla="*/ 704251 h 1071372"/>
                <a:gd name="connsiteX0" fmla="*/ 7951885 w 8019872"/>
                <a:gd name="connsiteY0" fmla="*/ 704251 h 1068823"/>
                <a:gd name="connsiteX1" fmla="*/ 7653781 w 8019872"/>
                <a:gd name="connsiteY1" fmla="*/ 765818 h 1068823"/>
                <a:gd name="connsiteX2" fmla="*/ 7247856 w 8019872"/>
                <a:gd name="connsiteY2" fmla="*/ 811648 h 1068823"/>
                <a:gd name="connsiteX3" fmla="*/ 6680225 w 8019872"/>
                <a:gd name="connsiteY3" fmla="*/ 794417 h 1068823"/>
                <a:gd name="connsiteX4" fmla="*/ 6227995 w 8019872"/>
                <a:gd name="connsiteY4" fmla="*/ 1065433 h 1068823"/>
                <a:gd name="connsiteX5" fmla="*/ 5722109 w 8019872"/>
                <a:gd name="connsiteY5" fmla="*/ 568801 h 1068823"/>
                <a:gd name="connsiteX6" fmla="*/ 5152932 w 8019872"/>
                <a:gd name="connsiteY6" fmla="*/ 507860 h 1068823"/>
                <a:gd name="connsiteX7" fmla="*/ 3790979 w 8019872"/>
                <a:gd name="connsiteY7" fmla="*/ 797962 h 1068823"/>
                <a:gd name="connsiteX8" fmla="*/ 2940368 w 8019872"/>
                <a:gd name="connsiteY8" fmla="*/ 731823 h 1068823"/>
                <a:gd name="connsiteX9" fmla="*/ 1923225 w 8019872"/>
                <a:gd name="connsiteY9" fmla="*/ 484497 h 1068823"/>
                <a:gd name="connsiteX10" fmla="*/ 1262238 w 8019872"/>
                <a:gd name="connsiteY10" fmla="*/ 490153 h 1068823"/>
                <a:gd name="connsiteX11" fmla="*/ 655421 w 8019872"/>
                <a:gd name="connsiteY11" fmla="*/ 605476 h 1068823"/>
                <a:gd name="connsiteX12" fmla="*/ 103761 w 8019872"/>
                <a:gd name="connsiteY12" fmla="*/ 757838 h 1068823"/>
                <a:gd name="connsiteX13" fmla="*/ 19875 w 8019872"/>
                <a:gd name="connsiteY13" fmla="*/ 568076 h 1068823"/>
                <a:gd name="connsiteX14" fmla="*/ 499705 w 8019872"/>
                <a:gd name="connsiteY14" fmla="*/ 413538 h 1068823"/>
                <a:gd name="connsiteX15" fmla="*/ 1241299 w 8019872"/>
                <a:gd name="connsiteY15" fmla="*/ 252929 h 1068823"/>
                <a:gd name="connsiteX16" fmla="*/ 2020528 w 8019872"/>
                <a:gd name="connsiteY16" fmla="*/ 268141 h 1068823"/>
                <a:gd name="connsiteX17" fmla="*/ 2607455 w 8019872"/>
                <a:gd name="connsiteY17" fmla="*/ 408007 h 1068823"/>
                <a:gd name="connsiteX18" fmla="*/ 3673179 w 8019872"/>
                <a:gd name="connsiteY18" fmla="*/ 577839 h 1068823"/>
                <a:gd name="connsiteX19" fmla="*/ 5005814 w 8019872"/>
                <a:gd name="connsiteY19" fmla="*/ 294403 h 1068823"/>
                <a:gd name="connsiteX20" fmla="*/ 5758563 w 8019872"/>
                <a:gd name="connsiteY20" fmla="*/ 340671 h 1068823"/>
                <a:gd name="connsiteX21" fmla="*/ 6252365 w 8019872"/>
                <a:gd name="connsiteY21" fmla="*/ 51 h 1068823"/>
                <a:gd name="connsiteX22" fmla="*/ 6767537 w 8019872"/>
                <a:gd name="connsiteY22" fmla="*/ 550999 h 1068823"/>
                <a:gd name="connsiteX23" fmla="*/ 7202140 w 8019872"/>
                <a:gd name="connsiteY23" fmla="*/ 589032 h 1068823"/>
                <a:gd name="connsiteX24" fmla="*/ 7717057 w 8019872"/>
                <a:gd name="connsiteY24" fmla="*/ 500705 h 1068823"/>
                <a:gd name="connsiteX25" fmla="*/ 7916188 w 8019872"/>
                <a:gd name="connsiteY25" fmla="*/ 488225 h 1068823"/>
                <a:gd name="connsiteX26" fmla="*/ 8018497 w 8019872"/>
                <a:gd name="connsiteY26" fmla="*/ 583947 h 1068823"/>
                <a:gd name="connsiteX27" fmla="*/ 7951885 w 8019872"/>
                <a:gd name="connsiteY27" fmla="*/ 704251 h 1068823"/>
                <a:gd name="connsiteX0" fmla="*/ 7951885 w 8019872"/>
                <a:gd name="connsiteY0" fmla="*/ 704251 h 1067164"/>
                <a:gd name="connsiteX1" fmla="*/ 7653781 w 8019872"/>
                <a:gd name="connsiteY1" fmla="*/ 765818 h 1067164"/>
                <a:gd name="connsiteX2" fmla="*/ 7247856 w 8019872"/>
                <a:gd name="connsiteY2" fmla="*/ 811648 h 1067164"/>
                <a:gd name="connsiteX3" fmla="*/ 6680225 w 8019872"/>
                <a:gd name="connsiteY3" fmla="*/ 794417 h 1067164"/>
                <a:gd name="connsiteX4" fmla="*/ 6227995 w 8019872"/>
                <a:gd name="connsiteY4" fmla="*/ 1065433 h 1067164"/>
                <a:gd name="connsiteX5" fmla="*/ 5722109 w 8019872"/>
                <a:gd name="connsiteY5" fmla="*/ 568801 h 1067164"/>
                <a:gd name="connsiteX6" fmla="*/ 5152932 w 8019872"/>
                <a:gd name="connsiteY6" fmla="*/ 507860 h 1067164"/>
                <a:gd name="connsiteX7" fmla="*/ 3790979 w 8019872"/>
                <a:gd name="connsiteY7" fmla="*/ 797962 h 1067164"/>
                <a:gd name="connsiteX8" fmla="*/ 2940368 w 8019872"/>
                <a:gd name="connsiteY8" fmla="*/ 731823 h 1067164"/>
                <a:gd name="connsiteX9" fmla="*/ 1923225 w 8019872"/>
                <a:gd name="connsiteY9" fmla="*/ 484497 h 1067164"/>
                <a:gd name="connsiteX10" fmla="*/ 1262238 w 8019872"/>
                <a:gd name="connsiteY10" fmla="*/ 490153 h 1067164"/>
                <a:gd name="connsiteX11" fmla="*/ 655421 w 8019872"/>
                <a:gd name="connsiteY11" fmla="*/ 605476 h 1067164"/>
                <a:gd name="connsiteX12" fmla="*/ 103761 w 8019872"/>
                <a:gd name="connsiteY12" fmla="*/ 757838 h 1067164"/>
                <a:gd name="connsiteX13" fmla="*/ 19875 w 8019872"/>
                <a:gd name="connsiteY13" fmla="*/ 568076 h 1067164"/>
                <a:gd name="connsiteX14" fmla="*/ 499705 w 8019872"/>
                <a:gd name="connsiteY14" fmla="*/ 413538 h 1067164"/>
                <a:gd name="connsiteX15" fmla="*/ 1241299 w 8019872"/>
                <a:gd name="connsiteY15" fmla="*/ 252929 h 1067164"/>
                <a:gd name="connsiteX16" fmla="*/ 2020528 w 8019872"/>
                <a:gd name="connsiteY16" fmla="*/ 268141 h 1067164"/>
                <a:gd name="connsiteX17" fmla="*/ 2607455 w 8019872"/>
                <a:gd name="connsiteY17" fmla="*/ 408007 h 1067164"/>
                <a:gd name="connsiteX18" fmla="*/ 3673179 w 8019872"/>
                <a:gd name="connsiteY18" fmla="*/ 577839 h 1067164"/>
                <a:gd name="connsiteX19" fmla="*/ 5005814 w 8019872"/>
                <a:gd name="connsiteY19" fmla="*/ 294403 h 1067164"/>
                <a:gd name="connsiteX20" fmla="*/ 5758563 w 8019872"/>
                <a:gd name="connsiteY20" fmla="*/ 340671 h 1067164"/>
                <a:gd name="connsiteX21" fmla="*/ 6252365 w 8019872"/>
                <a:gd name="connsiteY21" fmla="*/ 51 h 1067164"/>
                <a:gd name="connsiteX22" fmla="*/ 6767537 w 8019872"/>
                <a:gd name="connsiteY22" fmla="*/ 550999 h 1067164"/>
                <a:gd name="connsiteX23" fmla="*/ 7202140 w 8019872"/>
                <a:gd name="connsiteY23" fmla="*/ 589032 h 1067164"/>
                <a:gd name="connsiteX24" fmla="*/ 7717057 w 8019872"/>
                <a:gd name="connsiteY24" fmla="*/ 500705 h 1067164"/>
                <a:gd name="connsiteX25" fmla="*/ 7916188 w 8019872"/>
                <a:gd name="connsiteY25" fmla="*/ 488225 h 1067164"/>
                <a:gd name="connsiteX26" fmla="*/ 8018497 w 8019872"/>
                <a:gd name="connsiteY26" fmla="*/ 583947 h 1067164"/>
                <a:gd name="connsiteX27" fmla="*/ 7951885 w 8019872"/>
                <a:gd name="connsiteY27" fmla="*/ 704251 h 1067164"/>
                <a:gd name="connsiteX0" fmla="*/ 7951885 w 8019872"/>
                <a:gd name="connsiteY0" fmla="*/ 704251 h 1067164"/>
                <a:gd name="connsiteX1" fmla="*/ 7653781 w 8019872"/>
                <a:gd name="connsiteY1" fmla="*/ 765818 h 1067164"/>
                <a:gd name="connsiteX2" fmla="*/ 7247856 w 8019872"/>
                <a:gd name="connsiteY2" fmla="*/ 811648 h 1067164"/>
                <a:gd name="connsiteX3" fmla="*/ 6680225 w 8019872"/>
                <a:gd name="connsiteY3" fmla="*/ 794417 h 1067164"/>
                <a:gd name="connsiteX4" fmla="*/ 6227995 w 8019872"/>
                <a:gd name="connsiteY4" fmla="*/ 1065433 h 1067164"/>
                <a:gd name="connsiteX5" fmla="*/ 5722109 w 8019872"/>
                <a:gd name="connsiteY5" fmla="*/ 568801 h 1067164"/>
                <a:gd name="connsiteX6" fmla="*/ 5152932 w 8019872"/>
                <a:gd name="connsiteY6" fmla="*/ 507860 h 1067164"/>
                <a:gd name="connsiteX7" fmla="*/ 3790979 w 8019872"/>
                <a:gd name="connsiteY7" fmla="*/ 797962 h 1067164"/>
                <a:gd name="connsiteX8" fmla="*/ 2940368 w 8019872"/>
                <a:gd name="connsiteY8" fmla="*/ 731823 h 1067164"/>
                <a:gd name="connsiteX9" fmla="*/ 1923225 w 8019872"/>
                <a:gd name="connsiteY9" fmla="*/ 484497 h 1067164"/>
                <a:gd name="connsiteX10" fmla="*/ 1262238 w 8019872"/>
                <a:gd name="connsiteY10" fmla="*/ 490153 h 1067164"/>
                <a:gd name="connsiteX11" fmla="*/ 655421 w 8019872"/>
                <a:gd name="connsiteY11" fmla="*/ 605476 h 1067164"/>
                <a:gd name="connsiteX12" fmla="*/ 103761 w 8019872"/>
                <a:gd name="connsiteY12" fmla="*/ 757838 h 1067164"/>
                <a:gd name="connsiteX13" fmla="*/ 19875 w 8019872"/>
                <a:gd name="connsiteY13" fmla="*/ 568076 h 1067164"/>
                <a:gd name="connsiteX14" fmla="*/ 499705 w 8019872"/>
                <a:gd name="connsiteY14" fmla="*/ 413538 h 1067164"/>
                <a:gd name="connsiteX15" fmla="*/ 1241299 w 8019872"/>
                <a:gd name="connsiteY15" fmla="*/ 252929 h 1067164"/>
                <a:gd name="connsiteX16" fmla="*/ 2020528 w 8019872"/>
                <a:gd name="connsiteY16" fmla="*/ 268141 h 1067164"/>
                <a:gd name="connsiteX17" fmla="*/ 2607455 w 8019872"/>
                <a:gd name="connsiteY17" fmla="*/ 408007 h 1067164"/>
                <a:gd name="connsiteX18" fmla="*/ 3673179 w 8019872"/>
                <a:gd name="connsiteY18" fmla="*/ 577839 h 1067164"/>
                <a:gd name="connsiteX19" fmla="*/ 5005814 w 8019872"/>
                <a:gd name="connsiteY19" fmla="*/ 294403 h 1067164"/>
                <a:gd name="connsiteX20" fmla="*/ 5758563 w 8019872"/>
                <a:gd name="connsiteY20" fmla="*/ 340671 h 1067164"/>
                <a:gd name="connsiteX21" fmla="*/ 6252365 w 8019872"/>
                <a:gd name="connsiteY21" fmla="*/ 51 h 1067164"/>
                <a:gd name="connsiteX22" fmla="*/ 6767537 w 8019872"/>
                <a:gd name="connsiteY22" fmla="*/ 550999 h 1067164"/>
                <a:gd name="connsiteX23" fmla="*/ 7202140 w 8019872"/>
                <a:gd name="connsiteY23" fmla="*/ 589032 h 1067164"/>
                <a:gd name="connsiteX24" fmla="*/ 7717057 w 8019872"/>
                <a:gd name="connsiteY24" fmla="*/ 500705 h 1067164"/>
                <a:gd name="connsiteX25" fmla="*/ 7916188 w 8019872"/>
                <a:gd name="connsiteY25" fmla="*/ 488225 h 1067164"/>
                <a:gd name="connsiteX26" fmla="*/ 8018497 w 8019872"/>
                <a:gd name="connsiteY26" fmla="*/ 583947 h 1067164"/>
                <a:gd name="connsiteX27" fmla="*/ 7951885 w 8019872"/>
                <a:gd name="connsiteY27" fmla="*/ 704251 h 1067164"/>
                <a:gd name="connsiteX0" fmla="*/ 7951885 w 8019872"/>
                <a:gd name="connsiteY0" fmla="*/ 704251 h 1067164"/>
                <a:gd name="connsiteX1" fmla="*/ 7653781 w 8019872"/>
                <a:gd name="connsiteY1" fmla="*/ 765818 h 1067164"/>
                <a:gd name="connsiteX2" fmla="*/ 7247856 w 8019872"/>
                <a:gd name="connsiteY2" fmla="*/ 811648 h 1067164"/>
                <a:gd name="connsiteX3" fmla="*/ 6680225 w 8019872"/>
                <a:gd name="connsiteY3" fmla="*/ 794417 h 1067164"/>
                <a:gd name="connsiteX4" fmla="*/ 6227995 w 8019872"/>
                <a:gd name="connsiteY4" fmla="*/ 1065433 h 1067164"/>
                <a:gd name="connsiteX5" fmla="*/ 5722109 w 8019872"/>
                <a:gd name="connsiteY5" fmla="*/ 568801 h 1067164"/>
                <a:gd name="connsiteX6" fmla="*/ 5152932 w 8019872"/>
                <a:gd name="connsiteY6" fmla="*/ 507860 h 1067164"/>
                <a:gd name="connsiteX7" fmla="*/ 3790979 w 8019872"/>
                <a:gd name="connsiteY7" fmla="*/ 797962 h 1067164"/>
                <a:gd name="connsiteX8" fmla="*/ 2940368 w 8019872"/>
                <a:gd name="connsiteY8" fmla="*/ 731823 h 1067164"/>
                <a:gd name="connsiteX9" fmla="*/ 1923225 w 8019872"/>
                <a:gd name="connsiteY9" fmla="*/ 484497 h 1067164"/>
                <a:gd name="connsiteX10" fmla="*/ 1262238 w 8019872"/>
                <a:gd name="connsiteY10" fmla="*/ 490153 h 1067164"/>
                <a:gd name="connsiteX11" fmla="*/ 655421 w 8019872"/>
                <a:gd name="connsiteY11" fmla="*/ 605476 h 1067164"/>
                <a:gd name="connsiteX12" fmla="*/ 103761 w 8019872"/>
                <a:gd name="connsiteY12" fmla="*/ 757838 h 1067164"/>
                <a:gd name="connsiteX13" fmla="*/ 19875 w 8019872"/>
                <a:gd name="connsiteY13" fmla="*/ 568076 h 1067164"/>
                <a:gd name="connsiteX14" fmla="*/ 499705 w 8019872"/>
                <a:gd name="connsiteY14" fmla="*/ 413538 h 1067164"/>
                <a:gd name="connsiteX15" fmla="*/ 1241299 w 8019872"/>
                <a:gd name="connsiteY15" fmla="*/ 252929 h 1067164"/>
                <a:gd name="connsiteX16" fmla="*/ 2020528 w 8019872"/>
                <a:gd name="connsiteY16" fmla="*/ 268141 h 1067164"/>
                <a:gd name="connsiteX17" fmla="*/ 2607455 w 8019872"/>
                <a:gd name="connsiteY17" fmla="*/ 408007 h 1067164"/>
                <a:gd name="connsiteX18" fmla="*/ 3673179 w 8019872"/>
                <a:gd name="connsiteY18" fmla="*/ 577839 h 1067164"/>
                <a:gd name="connsiteX19" fmla="*/ 5005814 w 8019872"/>
                <a:gd name="connsiteY19" fmla="*/ 294403 h 1067164"/>
                <a:gd name="connsiteX20" fmla="*/ 5758563 w 8019872"/>
                <a:gd name="connsiteY20" fmla="*/ 340671 h 1067164"/>
                <a:gd name="connsiteX21" fmla="*/ 6252365 w 8019872"/>
                <a:gd name="connsiteY21" fmla="*/ 51 h 1067164"/>
                <a:gd name="connsiteX22" fmla="*/ 6767537 w 8019872"/>
                <a:gd name="connsiteY22" fmla="*/ 550999 h 1067164"/>
                <a:gd name="connsiteX23" fmla="*/ 7202140 w 8019872"/>
                <a:gd name="connsiteY23" fmla="*/ 589032 h 1067164"/>
                <a:gd name="connsiteX24" fmla="*/ 7717057 w 8019872"/>
                <a:gd name="connsiteY24" fmla="*/ 500705 h 1067164"/>
                <a:gd name="connsiteX25" fmla="*/ 7916188 w 8019872"/>
                <a:gd name="connsiteY25" fmla="*/ 488225 h 1067164"/>
                <a:gd name="connsiteX26" fmla="*/ 8018497 w 8019872"/>
                <a:gd name="connsiteY26" fmla="*/ 583947 h 1067164"/>
                <a:gd name="connsiteX27" fmla="*/ 7951885 w 8019872"/>
                <a:gd name="connsiteY27" fmla="*/ 704251 h 1067164"/>
                <a:gd name="connsiteX0" fmla="*/ 7951885 w 8019872"/>
                <a:gd name="connsiteY0" fmla="*/ 704251 h 1065495"/>
                <a:gd name="connsiteX1" fmla="*/ 7653781 w 8019872"/>
                <a:gd name="connsiteY1" fmla="*/ 765818 h 1065495"/>
                <a:gd name="connsiteX2" fmla="*/ 7247856 w 8019872"/>
                <a:gd name="connsiteY2" fmla="*/ 811648 h 1065495"/>
                <a:gd name="connsiteX3" fmla="*/ 6680225 w 8019872"/>
                <a:gd name="connsiteY3" fmla="*/ 794417 h 1065495"/>
                <a:gd name="connsiteX4" fmla="*/ 6227995 w 8019872"/>
                <a:gd name="connsiteY4" fmla="*/ 1065433 h 1065495"/>
                <a:gd name="connsiteX5" fmla="*/ 5722109 w 8019872"/>
                <a:gd name="connsiteY5" fmla="*/ 568801 h 1065495"/>
                <a:gd name="connsiteX6" fmla="*/ 5152932 w 8019872"/>
                <a:gd name="connsiteY6" fmla="*/ 507860 h 1065495"/>
                <a:gd name="connsiteX7" fmla="*/ 3790979 w 8019872"/>
                <a:gd name="connsiteY7" fmla="*/ 797962 h 1065495"/>
                <a:gd name="connsiteX8" fmla="*/ 2940368 w 8019872"/>
                <a:gd name="connsiteY8" fmla="*/ 731823 h 1065495"/>
                <a:gd name="connsiteX9" fmla="*/ 1923225 w 8019872"/>
                <a:gd name="connsiteY9" fmla="*/ 484497 h 1065495"/>
                <a:gd name="connsiteX10" fmla="*/ 1262238 w 8019872"/>
                <a:gd name="connsiteY10" fmla="*/ 490153 h 1065495"/>
                <a:gd name="connsiteX11" fmla="*/ 655421 w 8019872"/>
                <a:gd name="connsiteY11" fmla="*/ 605476 h 1065495"/>
                <a:gd name="connsiteX12" fmla="*/ 103761 w 8019872"/>
                <a:gd name="connsiteY12" fmla="*/ 757838 h 1065495"/>
                <a:gd name="connsiteX13" fmla="*/ 19875 w 8019872"/>
                <a:gd name="connsiteY13" fmla="*/ 568076 h 1065495"/>
                <a:gd name="connsiteX14" fmla="*/ 499705 w 8019872"/>
                <a:gd name="connsiteY14" fmla="*/ 413538 h 1065495"/>
                <a:gd name="connsiteX15" fmla="*/ 1241299 w 8019872"/>
                <a:gd name="connsiteY15" fmla="*/ 252929 h 1065495"/>
                <a:gd name="connsiteX16" fmla="*/ 2020528 w 8019872"/>
                <a:gd name="connsiteY16" fmla="*/ 268141 h 1065495"/>
                <a:gd name="connsiteX17" fmla="*/ 2607455 w 8019872"/>
                <a:gd name="connsiteY17" fmla="*/ 408007 h 1065495"/>
                <a:gd name="connsiteX18" fmla="*/ 3673179 w 8019872"/>
                <a:gd name="connsiteY18" fmla="*/ 577839 h 1065495"/>
                <a:gd name="connsiteX19" fmla="*/ 5005814 w 8019872"/>
                <a:gd name="connsiteY19" fmla="*/ 294403 h 1065495"/>
                <a:gd name="connsiteX20" fmla="*/ 5758563 w 8019872"/>
                <a:gd name="connsiteY20" fmla="*/ 340671 h 1065495"/>
                <a:gd name="connsiteX21" fmla="*/ 6252365 w 8019872"/>
                <a:gd name="connsiteY21" fmla="*/ 51 h 1065495"/>
                <a:gd name="connsiteX22" fmla="*/ 6767537 w 8019872"/>
                <a:gd name="connsiteY22" fmla="*/ 550999 h 1065495"/>
                <a:gd name="connsiteX23" fmla="*/ 7202140 w 8019872"/>
                <a:gd name="connsiteY23" fmla="*/ 589032 h 1065495"/>
                <a:gd name="connsiteX24" fmla="*/ 7717057 w 8019872"/>
                <a:gd name="connsiteY24" fmla="*/ 500705 h 1065495"/>
                <a:gd name="connsiteX25" fmla="*/ 7916188 w 8019872"/>
                <a:gd name="connsiteY25" fmla="*/ 488225 h 1065495"/>
                <a:gd name="connsiteX26" fmla="*/ 8018497 w 8019872"/>
                <a:gd name="connsiteY26" fmla="*/ 583947 h 1065495"/>
                <a:gd name="connsiteX27" fmla="*/ 7951885 w 8019872"/>
                <a:gd name="connsiteY27" fmla="*/ 704251 h 1065495"/>
                <a:gd name="connsiteX0" fmla="*/ 7951885 w 8019872"/>
                <a:gd name="connsiteY0" fmla="*/ 704251 h 1065495"/>
                <a:gd name="connsiteX1" fmla="*/ 7653781 w 8019872"/>
                <a:gd name="connsiteY1" fmla="*/ 765818 h 1065495"/>
                <a:gd name="connsiteX2" fmla="*/ 7247856 w 8019872"/>
                <a:gd name="connsiteY2" fmla="*/ 811648 h 1065495"/>
                <a:gd name="connsiteX3" fmla="*/ 6680225 w 8019872"/>
                <a:gd name="connsiteY3" fmla="*/ 794417 h 1065495"/>
                <a:gd name="connsiteX4" fmla="*/ 6227995 w 8019872"/>
                <a:gd name="connsiteY4" fmla="*/ 1065433 h 1065495"/>
                <a:gd name="connsiteX5" fmla="*/ 5722109 w 8019872"/>
                <a:gd name="connsiteY5" fmla="*/ 568801 h 1065495"/>
                <a:gd name="connsiteX6" fmla="*/ 5152932 w 8019872"/>
                <a:gd name="connsiteY6" fmla="*/ 507860 h 1065495"/>
                <a:gd name="connsiteX7" fmla="*/ 3790979 w 8019872"/>
                <a:gd name="connsiteY7" fmla="*/ 797962 h 1065495"/>
                <a:gd name="connsiteX8" fmla="*/ 2940368 w 8019872"/>
                <a:gd name="connsiteY8" fmla="*/ 731823 h 1065495"/>
                <a:gd name="connsiteX9" fmla="*/ 1923225 w 8019872"/>
                <a:gd name="connsiteY9" fmla="*/ 484497 h 1065495"/>
                <a:gd name="connsiteX10" fmla="*/ 1262238 w 8019872"/>
                <a:gd name="connsiteY10" fmla="*/ 490153 h 1065495"/>
                <a:gd name="connsiteX11" fmla="*/ 655421 w 8019872"/>
                <a:gd name="connsiteY11" fmla="*/ 605476 h 1065495"/>
                <a:gd name="connsiteX12" fmla="*/ 103761 w 8019872"/>
                <a:gd name="connsiteY12" fmla="*/ 757838 h 1065495"/>
                <a:gd name="connsiteX13" fmla="*/ 19875 w 8019872"/>
                <a:gd name="connsiteY13" fmla="*/ 568076 h 1065495"/>
                <a:gd name="connsiteX14" fmla="*/ 499705 w 8019872"/>
                <a:gd name="connsiteY14" fmla="*/ 413538 h 1065495"/>
                <a:gd name="connsiteX15" fmla="*/ 1241299 w 8019872"/>
                <a:gd name="connsiteY15" fmla="*/ 252929 h 1065495"/>
                <a:gd name="connsiteX16" fmla="*/ 2020528 w 8019872"/>
                <a:gd name="connsiteY16" fmla="*/ 268141 h 1065495"/>
                <a:gd name="connsiteX17" fmla="*/ 2607455 w 8019872"/>
                <a:gd name="connsiteY17" fmla="*/ 408007 h 1065495"/>
                <a:gd name="connsiteX18" fmla="*/ 3673179 w 8019872"/>
                <a:gd name="connsiteY18" fmla="*/ 577839 h 1065495"/>
                <a:gd name="connsiteX19" fmla="*/ 5005814 w 8019872"/>
                <a:gd name="connsiteY19" fmla="*/ 294403 h 1065495"/>
                <a:gd name="connsiteX20" fmla="*/ 5758563 w 8019872"/>
                <a:gd name="connsiteY20" fmla="*/ 340671 h 1065495"/>
                <a:gd name="connsiteX21" fmla="*/ 6252365 w 8019872"/>
                <a:gd name="connsiteY21" fmla="*/ 51 h 1065495"/>
                <a:gd name="connsiteX22" fmla="*/ 6767537 w 8019872"/>
                <a:gd name="connsiteY22" fmla="*/ 550999 h 1065495"/>
                <a:gd name="connsiteX23" fmla="*/ 7202140 w 8019872"/>
                <a:gd name="connsiteY23" fmla="*/ 589032 h 1065495"/>
                <a:gd name="connsiteX24" fmla="*/ 7717057 w 8019872"/>
                <a:gd name="connsiteY24" fmla="*/ 500705 h 1065495"/>
                <a:gd name="connsiteX25" fmla="*/ 7916188 w 8019872"/>
                <a:gd name="connsiteY25" fmla="*/ 488225 h 1065495"/>
                <a:gd name="connsiteX26" fmla="*/ 8018497 w 8019872"/>
                <a:gd name="connsiteY26" fmla="*/ 583947 h 1065495"/>
                <a:gd name="connsiteX27" fmla="*/ 7951885 w 8019872"/>
                <a:gd name="connsiteY27" fmla="*/ 704251 h 1065495"/>
                <a:gd name="connsiteX0" fmla="*/ 7951885 w 8019872"/>
                <a:gd name="connsiteY0" fmla="*/ 704251 h 1070756"/>
                <a:gd name="connsiteX1" fmla="*/ 7653781 w 8019872"/>
                <a:gd name="connsiteY1" fmla="*/ 765818 h 1070756"/>
                <a:gd name="connsiteX2" fmla="*/ 7247856 w 8019872"/>
                <a:gd name="connsiteY2" fmla="*/ 811648 h 1070756"/>
                <a:gd name="connsiteX3" fmla="*/ 6706104 w 8019872"/>
                <a:gd name="connsiteY3" fmla="*/ 785790 h 1070756"/>
                <a:gd name="connsiteX4" fmla="*/ 6227995 w 8019872"/>
                <a:gd name="connsiteY4" fmla="*/ 1065433 h 1070756"/>
                <a:gd name="connsiteX5" fmla="*/ 5722109 w 8019872"/>
                <a:gd name="connsiteY5" fmla="*/ 568801 h 1070756"/>
                <a:gd name="connsiteX6" fmla="*/ 5152932 w 8019872"/>
                <a:gd name="connsiteY6" fmla="*/ 507860 h 1070756"/>
                <a:gd name="connsiteX7" fmla="*/ 3790979 w 8019872"/>
                <a:gd name="connsiteY7" fmla="*/ 797962 h 1070756"/>
                <a:gd name="connsiteX8" fmla="*/ 2940368 w 8019872"/>
                <a:gd name="connsiteY8" fmla="*/ 731823 h 1070756"/>
                <a:gd name="connsiteX9" fmla="*/ 1923225 w 8019872"/>
                <a:gd name="connsiteY9" fmla="*/ 484497 h 1070756"/>
                <a:gd name="connsiteX10" fmla="*/ 1262238 w 8019872"/>
                <a:gd name="connsiteY10" fmla="*/ 490153 h 1070756"/>
                <a:gd name="connsiteX11" fmla="*/ 655421 w 8019872"/>
                <a:gd name="connsiteY11" fmla="*/ 605476 h 1070756"/>
                <a:gd name="connsiteX12" fmla="*/ 103761 w 8019872"/>
                <a:gd name="connsiteY12" fmla="*/ 757838 h 1070756"/>
                <a:gd name="connsiteX13" fmla="*/ 19875 w 8019872"/>
                <a:gd name="connsiteY13" fmla="*/ 568076 h 1070756"/>
                <a:gd name="connsiteX14" fmla="*/ 499705 w 8019872"/>
                <a:gd name="connsiteY14" fmla="*/ 413538 h 1070756"/>
                <a:gd name="connsiteX15" fmla="*/ 1241299 w 8019872"/>
                <a:gd name="connsiteY15" fmla="*/ 252929 h 1070756"/>
                <a:gd name="connsiteX16" fmla="*/ 2020528 w 8019872"/>
                <a:gd name="connsiteY16" fmla="*/ 268141 h 1070756"/>
                <a:gd name="connsiteX17" fmla="*/ 2607455 w 8019872"/>
                <a:gd name="connsiteY17" fmla="*/ 408007 h 1070756"/>
                <a:gd name="connsiteX18" fmla="*/ 3673179 w 8019872"/>
                <a:gd name="connsiteY18" fmla="*/ 577839 h 1070756"/>
                <a:gd name="connsiteX19" fmla="*/ 5005814 w 8019872"/>
                <a:gd name="connsiteY19" fmla="*/ 294403 h 1070756"/>
                <a:gd name="connsiteX20" fmla="*/ 5758563 w 8019872"/>
                <a:gd name="connsiteY20" fmla="*/ 340671 h 1070756"/>
                <a:gd name="connsiteX21" fmla="*/ 6252365 w 8019872"/>
                <a:gd name="connsiteY21" fmla="*/ 51 h 1070756"/>
                <a:gd name="connsiteX22" fmla="*/ 6767537 w 8019872"/>
                <a:gd name="connsiteY22" fmla="*/ 550999 h 1070756"/>
                <a:gd name="connsiteX23" fmla="*/ 7202140 w 8019872"/>
                <a:gd name="connsiteY23" fmla="*/ 589032 h 1070756"/>
                <a:gd name="connsiteX24" fmla="*/ 7717057 w 8019872"/>
                <a:gd name="connsiteY24" fmla="*/ 500705 h 1070756"/>
                <a:gd name="connsiteX25" fmla="*/ 7916188 w 8019872"/>
                <a:gd name="connsiteY25" fmla="*/ 488225 h 1070756"/>
                <a:gd name="connsiteX26" fmla="*/ 8018497 w 8019872"/>
                <a:gd name="connsiteY26" fmla="*/ 583947 h 1070756"/>
                <a:gd name="connsiteX27" fmla="*/ 7951885 w 8019872"/>
                <a:gd name="connsiteY27" fmla="*/ 704251 h 1070756"/>
                <a:gd name="connsiteX0" fmla="*/ 7951885 w 8019872"/>
                <a:gd name="connsiteY0" fmla="*/ 704251 h 1069435"/>
                <a:gd name="connsiteX1" fmla="*/ 7653781 w 8019872"/>
                <a:gd name="connsiteY1" fmla="*/ 765818 h 1069435"/>
                <a:gd name="connsiteX2" fmla="*/ 7247856 w 8019872"/>
                <a:gd name="connsiteY2" fmla="*/ 811648 h 1069435"/>
                <a:gd name="connsiteX3" fmla="*/ 6712574 w 8019872"/>
                <a:gd name="connsiteY3" fmla="*/ 764224 h 1069435"/>
                <a:gd name="connsiteX4" fmla="*/ 6227995 w 8019872"/>
                <a:gd name="connsiteY4" fmla="*/ 1065433 h 1069435"/>
                <a:gd name="connsiteX5" fmla="*/ 5722109 w 8019872"/>
                <a:gd name="connsiteY5" fmla="*/ 568801 h 1069435"/>
                <a:gd name="connsiteX6" fmla="*/ 5152932 w 8019872"/>
                <a:gd name="connsiteY6" fmla="*/ 507860 h 1069435"/>
                <a:gd name="connsiteX7" fmla="*/ 3790979 w 8019872"/>
                <a:gd name="connsiteY7" fmla="*/ 797962 h 1069435"/>
                <a:gd name="connsiteX8" fmla="*/ 2940368 w 8019872"/>
                <a:gd name="connsiteY8" fmla="*/ 731823 h 1069435"/>
                <a:gd name="connsiteX9" fmla="*/ 1923225 w 8019872"/>
                <a:gd name="connsiteY9" fmla="*/ 484497 h 1069435"/>
                <a:gd name="connsiteX10" fmla="*/ 1262238 w 8019872"/>
                <a:gd name="connsiteY10" fmla="*/ 490153 h 1069435"/>
                <a:gd name="connsiteX11" fmla="*/ 655421 w 8019872"/>
                <a:gd name="connsiteY11" fmla="*/ 605476 h 1069435"/>
                <a:gd name="connsiteX12" fmla="*/ 103761 w 8019872"/>
                <a:gd name="connsiteY12" fmla="*/ 757838 h 1069435"/>
                <a:gd name="connsiteX13" fmla="*/ 19875 w 8019872"/>
                <a:gd name="connsiteY13" fmla="*/ 568076 h 1069435"/>
                <a:gd name="connsiteX14" fmla="*/ 499705 w 8019872"/>
                <a:gd name="connsiteY14" fmla="*/ 413538 h 1069435"/>
                <a:gd name="connsiteX15" fmla="*/ 1241299 w 8019872"/>
                <a:gd name="connsiteY15" fmla="*/ 252929 h 1069435"/>
                <a:gd name="connsiteX16" fmla="*/ 2020528 w 8019872"/>
                <a:gd name="connsiteY16" fmla="*/ 268141 h 1069435"/>
                <a:gd name="connsiteX17" fmla="*/ 2607455 w 8019872"/>
                <a:gd name="connsiteY17" fmla="*/ 408007 h 1069435"/>
                <a:gd name="connsiteX18" fmla="*/ 3673179 w 8019872"/>
                <a:gd name="connsiteY18" fmla="*/ 577839 h 1069435"/>
                <a:gd name="connsiteX19" fmla="*/ 5005814 w 8019872"/>
                <a:gd name="connsiteY19" fmla="*/ 294403 h 1069435"/>
                <a:gd name="connsiteX20" fmla="*/ 5758563 w 8019872"/>
                <a:gd name="connsiteY20" fmla="*/ 340671 h 1069435"/>
                <a:gd name="connsiteX21" fmla="*/ 6252365 w 8019872"/>
                <a:gd name="connsiteY21" fmla="*/ 51 h 1069435"/>
                <a:gd name="connsiteX22" fmla="*/ 6767537 w 8019872"/>
                <a:gd name="connsiteY22" fmla="*/ 550999 h 1069435"/>
                <a:gd name="connsiteX23" fmla="*/ 7202140 w 8019872"/>
                <a:gd name="connsiteY23" fmla="*/ 589032 h 1069435"/>
                <a:gd name="connsiteX24" fmla="*/ 7717057 w 8019872"/>
                <a:gd name="connsiteY24" fmla="*/ 500705 h 1069435"/>
                <a:gd name="connsiteX25" fmla="*/ 7916188 w 8019872"/>
                <a:gd name="connsiteY25" fmla="*/ 488225 h 1069435"/>
                <a:gd name="connsiteX26" fmla="*/ 8018497 w 8019872"/>
                <a:gd name="connsiteY26" fmla="*/ 583947 h 1069435"/>
                <a:gd name="connsiteX27" fmla="*/ 7951885 w 8019872"/>
                <a:gd name="connsiteY27" fmla="*/ 704251 h 1069435"/>
                <a:gd name="connsiteX0" fmla="*/ 7951885 w 8019872"/>
                <a:gd name="connsiteY0" fmla="*/ 704251 h 1068879"/>
                <a:gd name="connsiteX1" fmla="*/ 7653781 w 8019872"/>
                <a:gd name="connsiteY1" fmla="*/ 765818 h 1068879"/>
                <a:gd name="connsiteX2" fmla="*/ 7247856 w 8019872"/>
                <a:gd name="connsiteY2" fmla="*/ 811648 h 1068879"/>
                <a:gd name="connsiteX3" fmla="*/ 6727670 w 8019872"/>
                <a:gd name="connsiteY3" fmla="*/ 753441 h 1068879"/>
                <a:gd name="connsiteX4" fmla="*/ 6227995 w 8019872"/>
                <a:gd name="connsiteY4" fmla="*/ 1065433 h 1068879"/>
                <a:gd name="connsiteX5" fmla="*/ 5722109 w 8019872"/>
                <a:gd name="connsiteY5" fmla="*/ 568801 h 1068879"/>
                <a:gd name="connsiteX6" fmla="*/ 5152932 w 8019872"/>
                <a:gd name="connsiteY6" fmla="*/ 507860 h 1068879"/>
                <a:gd name="connsiteX7" fmla="*/ 3790979 w 8019872"/>
                <a:gd name="connsiteY7" fmla="*/ 797962 h 1068879"/>
                <a:gd name="connsiteX8" fmla="*/ 2940368 w 8019872"/>
                <a:gd name="connsiteY8" fmla="*/ 731823 h 1068879"/>
                <a:gd name="connsiteX9" fmla="*/ 1923225 w 8019872"/>
                <a:gd name="connsiteY9" fmla="*/ 484497 h 1068879"/>
                <a:gd name="connsiteX10" fmla="*/ 1262238 w 8019872"/>
                <a:gd name="connsiteY10" fmla="*/ 490153 h 1068879"/>
                <a:gd name="connsiteX11" fmla="*/ 655421 w 8019872"/>
                <a:gd name="connsiteY11" fmla="*/ 605476 h 1068879"/>
                <a:gd name="connsiteX12" fmla="*/ 103761 w 8019872"/>
                <a:gd name="connsiteY12" fmla="*/ 757838 h 1068879"/>
                <a:gd name="connsiteX13" fmla="*/ 19875 w 8019872"/>
                <a:gd name="connsiteY13" fmla="*/ 568076 h 1068879"/>
                <a:gd name="connsiteX14" fmla="*/ 499705 w 8019872"/>
                <a:gd name="connsiteY14" fmla="*/ 413538 h 1068879"/>
                <a:gd name="connsiteX15" fmla="*/ 1241299 w 8019872"/>
                <a:gd name="connsiteY15" fmla="*/ 252929 h 1068879"/>
                <a:gd name="connsiteX16" fmla="*/ 2020528 w 8019872"/>
                <a:gd name="connsiteY16" fmla="*/ 268141 h 1068879"/>
                <a:gd name="connsiteX17" fmla="*/ 2607455 w 8019872"/>
                <a:gd name="connsiteY17" fmla="*/ 408007 h 1068879"/>
                <a:gd name="connsiteX18" fmla="*/ 3673179 w 8019872"/>
                <a:gd name="connsiteY18" fmla="*/ 577839 h 1068879"/>
                <a:gd name="connsiteX19" fmla="*/ 5005814 w 8019872"/>
                <a:gd name="connsiteY19" fmla="*/ 294403 h 1068879"/>
                <a:gd name="connsiteX20" fmla="*/ 5758563 w 8019872"/>
                <a:gd name="connsiteY20" fmla="*/ 340671 h 1068879"/>
                <a:gd name="connsiteX21" fmla="*/ 6252365 w 8019872"/>
                <a:gd name="connsiteY21" fmla="*/ 51 h 1068879"/>
                <a:gd name="connsiteX22" fmla="*/ 6767537 w 8019872"/>
                <a:gd name="connsiteY22" fmla="*/ 550999 h 1068879"/>
                <a:gd name="connsiteX23" fmla="*/ 7202140 w 8019872"/>
                <a:gd name="connsiteY23" fmla="*/ 589032 h 1068879"/>
                <a:gd name="connsiteX24" fmla="*/ 7717057 w 8019872"/>
                <a:gd name="connsiteY24" fmla="*/ 500705 h 1068879"/>
                <a:gd name="connsiteX25" fmla="*/ 7916188 w 8019872"/>
                <a:gd name="connsiteY25" fmla="*/ 488225 h 1068879"/>
                <a:gd name="connsiteX26" fmla="*/ 8018497 w 8019872"/>
                <a:gd name="connsiteY26" fmla="*/ 583947 h 1068879"/>
                <a:gd name="connsiteX27" fmla="*/ 7951885 w 8019872"/>
                <a:gd name="connsiteY27" fmla="*/ 704251 h 1068879"/>
                <a:gd name="connsiteX0" fmla="*/ 7951885 w 8019872"/>
                <a:gd name="connsiteY0" fmla="*/ 704251 h 1067942"/>
                <a:gd name="connsiteX1" fmla="*/ 7653781 w 8019872"/>
                <a:gd name="connsiteY1" fmla="*/ 765818 h 1067942"/>
                <a:gd name="connsiteX2" fmla="*/ 7247856 w 8019872"/>
                <a:gd name="connsiteY2" fmla="*/ 811648 h 1067942"/>
                <a:gd name="connsiteX3" fmla="*/ 6725513 w 8019872"/>
                <a:gd name="connsiteY3" fmla="*/ 731875 h 1067942"/>
                <a:gd name="connsiteX4" fmla="*/ 6227995 w 8019872"/>
                <a:gd name="connsiteY4" fmla="*/ 1065433 h 1067942"/>
                <a:gd name="connsiteX5" fmla="*/ 5722109 w 8019872"/>
                <a:gd name="connsiteY5" fmla="*/ 568801 h 1067942"/>
                <a:gd name="connsiteX6" fmla="*/ 5152932 w 8019872"/>
                <a:gd name="connsiteY6" fmla="*/ 507860 h 1067942"/>
                <a:gd name="connsiteX7" fmla="*/ 3790979 w 8019872"/>
                <a:gd name="connsiteY7" fmla="*/ 797962 h 1067942"/>
                <a:gd name="connsiteX8" fmla="*/ 2940368 w 8019872"/>
                <a:gd name="connsiteY8" fmla="*/ 731823 h 1067942"/>
                <a:gd name="connsiteX9" fmla="*/ 1923225 w 8019872"/>
                <a:gd name="connsiteY9" fmla="*/ 484497 h 1067942"/>
                <a:gd name="connsiteX10" fmla="*/ 1262238 w 8019872"/>
                <a:gd name="connsiteY10" fmla="*/ 490153 h 1067942"/>
                <a:gd name="connsiteX11" fmla="*/ 655421 w 8019872"/>
                <a:gd name="connsiteY11" fmla="*/ 605476 h 1067942"/>
                <a:gd name="connsiteX12" fmla="*/ 103761 w 8019872"/>
                <a:gd name="connsiteY12" fmla="*/ 757838 h 1067942"/>
                <a:gd name="connsiteX13" fmla="*/ 19875 w 8019872"/>
                <a:gd name="connsiteY13" fmla="*/ 568076 h 1067942"/>
                <a:gd name="connsiteX14" fmla="*/ 499705 w 8019872"/>
                <a:gd name="connsiteY14" fmla="*/ 413538 h 1067942"/>
                <a:gd name="connsiteX15" fmla="*/ 1241299 w 8019872"/>
                <a:gd name="connsiteY15" fmla="*/ 252929 h 1067942"/>
                <a:gd name="connsiteX16" fmla="*/ 2020528 w 8019872"/>
                <a:gd name="connsiteY16" fmla="*/ 268141 h 1067942"/>
                <a:gd name="connsiteX17" fmla="*/ 2607455 w 8019872"/>
                <a:gd name="connsiteY17" fmla="*/ 408007 h 1067942"/>
                <a:gd name="connsiteX18" fmla="*/ 3673179 w 8019872"/>
                <a:gd name="connsiteY18" fmla="*/ 577839 h 1067942"/>
                <a:gd name="connsiteX19" fmla="*/ 5005814 w 8019872"/>
                <a:gd name="connsiteY19" fmla="*/ 294403 h 1067942"/>
                <a:gd name="connsiteX20" fmla="*/ 5758563 w 8019872"/>
                <a:gd name="connsiteY20" fmla="*/ 340671 h 1067942"/>
                <a:gd name="connsiteX21" fmla="*/ 6252365 w 8019872"/>
                <a:gd name="connsiteY21" fmla="*/ 51 h 1067942"/>
                <a:gd name="connsiteX22" fmla="*/ 6767537 w 8019872"/>
                <a:gd name="connsiteY22" fmla="*/ 550999 h 1067942"/>
                <a:gd name="connsiteX23" fmla="*/ 7202140 w 8019872"/>
                <a:gd name="connsiteY23" fmla="*/ 589032 h 1067942"/>
                <a:gd name="connsiteX24" fmla="*/ 7717057 w 8019872"/>
                <a:gd name="connsiteY24" fmla="*/ 500705 h 1067942"/>
                <a:gd name="connsiteX25" fmla="*/ 7916188 w 8019872"/>
                <a:gd name="connsiteY25" fmla="*/ 488225 h 1067942"/>
                <a:gd name="connsiteX26" fmla="*/ 8018497 w 8019872"/>
                <a:gd name="connsiteY26" fmla="*/ 583947 h 1067942"/>
                <a:gd name="connsiteX27" fmla="*/ 7951885 w 8019872"/>
                <a:gd name="connsiteY27" fmla="*/ 704251 h 1067942"/>
                <a:gd name="connsiteX0" fmla="*/ 7951885 w 8019872"/>
                <a:gd name="connsiteY0" fmla="*/ 704251 h 1068478"/>
                <a:gd name="connsiteX1" fmla="*/ 7653781 w 8019872"/>
                <a:gd name="connsiteY1" fmla="*/ 765818 h 1068478"/>
                <a:gd name="connsiteX2" fmla="*/ 7247856 w 8019872"/>
                <a:gd name="connsiteY2" fmla="*/ 811648 h 1068478"/>
                <a:gd name="connsiteX3" fmla="*/ 6723357 w 8019872"/>
                <a:gd name="connsiteY3" fmla="*/ 744815 h 1068478"/>
                <a:gd name="connsiteX4" fmla="*/ 6227995 w 8019872"/>
                <a:gd name="connsiteY4" fmla="*/ 1065433 h 1068478"/>
                <a:gd name="connsiteX5" fmla="*/ 5722109 w 8019872"/>
                <a:gd name="connsiteY5" fmla="*/ 568801 h 1068478"/>
                <a:gd name="connsiteX6" fmla="*/ 5152932 w 8019872"/>
                <a:gd name="connsiteY6" fmla="*/ 507860 h 1068478"/>
                <a:gd name="connsiteX7" fmla="*/ 3790979 w 8019872"/>
                <a:gd name="connsiteY7" fmla="*/ 797962 h 1068478"/>
                <a:gd name="connsiteX8" fmla="*/ 2940368 w 8019872"/>
                <a:gd name="connsiteY8" fmla="*/ 731823 h 1068478"/>
                <a:gd name="connsiteX9" fmla="*/ 1923225 w 8019872"/>
                <a:gd name="connsiteY9" fmla="*/ 484497 h 1068478"/>
                <a:gd name="connsiteX10" fmla="*/ 1262238 w 8019872"/>
                <a:gd name="connsiteY10" fmla="*/ 490153 h 1068478"/>
                <a:gd name="connsiteX11" fmla="*/ 655421 w 8019872"/>
                <a:gd name="connsiteY11" fmla="*/ 605476 h 1068478"/>
                <a:gd name="connsiteX12" fmla="*/ 103761 w 8019872"/>
                <a:gd name="connsiteY12" fmla="*/ 757838 h 1068478"/>
                <a:gd name="connsiteX13" fmla="*/ 19875 w 8019872"/>
                <a:gd name="connsiteY13" fmla="*/ 568076 h 1068478"/>
                <a:gd name="connsiteX14" fmla="*/ 499705 w 8019872"/>
                <a:gd name="connsiteY14" fmla="*/ 413538 h 1068478"/>
                <a:gd name="connsiteX15" fmla="*/ 1241299 w 8019872"/>
                <a:gd name="connsiteY15" fmla="*/ 252929 h 1068478"/>
                <a:gd name="connsiteX16" fmla="*/ 2020528 w 8019872"/>
                <a:gd name="connsiteY16" fmla="*/ 268141 h 1068478"/>
                <a:gd name="connsiteX17" fmla="*/ 2607455 w 8019872"/>
                <a:gd name="connsiteY17" fmla="*/ 408007 h 1068478"/>
                <a:gd name="connsiteX18" fmla="*/ 3673179 w 8019872"/>
                <a:gd name="connsiteY18" fmla="*/ 577839 h 1068478"/>
                <a:gd name="connsiteX19" fmla="*/ 5005814 w 8019872"/>
                <a:gd name="connsiteY19" fmla="*/ 294403 h 1068478"/>
                <a:gd name="connsiteX20" fmla="*/ 5758563 w 8019872"/>
                <a:gd name="connsiteY20" fmla="*/ 340671 h 1068478"/>
                <a:gd name="connsiteX21" fmla="*/ 6252365 w 8019872"/>
                <a:gd name="connsiteY21" fmla="*/ 51 h 1068478"/>
                <a:gd name="connsiteX22" fmla="*/ 6767537 w 8019872"/>
                <a:gd name="connsiteY22" fmla="*/ 550999 h 1068478"/>
                <a:gd name="connsiteX23" fmla="*/ 7202140 w 8019872"/>
                <a:gd name="connsiteY23" fmla="*/ 589032 h 1068478"/>
                <a:gd name="connsiteX24" fmla="*/ 7717057 w 8019872"/>
                <a:gd name="connsiteY24" fmla="*/ 500705 h 1068478"/>
                <a:gd name="connsiteX25" fmla="*/ 7916188 w 8019872"/>
                <a:gd name="connsiteY25" fmla="*/ 488225 h 1068478"/>
                <a:gd name="connsiteX26" fmla="*/ 8018497 w 8019872"/>
                <a:gd name="connsiteY26" fmla="*/ 583947 h 1068478"/>
                <a:gd name="connsiteX27" fmla="*/ 7951885 w 8019872"/>
                <a:gd name="connsiteY27" fmla="*/ 704251 h 1068478"/>
                <a:gd name="connsiteX0" fmla="*/ 7951885 w 8019872"/>
                <a:gd name="connsiteY0" fmla="*/ 704251 h 1068768"/>
                <a:gd name="connsiteX1" fmla="*/ 7653781 w 8019872"/>
                <a:gd name="connsiteY1" fmla="*/ 765818 h 1068768"/>
                <a:gd name="connsiteX2" fmla="*/ 7247856 w 8019872"/>
                <a:gd name="connsiteY2" fmla="*/ 811648 h 1068768"/>
                <a:gd name="connsiteX3" fmla="*/ 6723357 w 8019872"/>
                <a:gd name="connsiteY3" fmla="*/ 744815 h 1068768"/>
                <a:gd name="connsiteX4" fmla="*/ 6227995 w 8019872"/>
                <a:gd name="connsiteY4" fmla="*/ 1065433 h 1068768"/>
                <a:gd name="connsiteX5" fmla="*/ 5722109 w 8019872"/>
                <a:gd name="connsiteY5" fmla="*/ 568801 h 1068768"/>
                <a:gd name="connsiteX6" fmla="*/ 5152932 w 8019872"/>
                <a:gd name="connsiteY6" fmla="*/ 507860 h 1068768"/>
                <a:gd name="connsiteX7" fmla="*/ 3790979 w 8019872"/>
                <a:gd name="connsiteY7" fmla="*/ 797962 h 1068768"/>
                <a:gd name="connsiteX8" fmla="*/ 2940368 w 8019872"/>
                <a:gd name="connsiteY8" fmla="*/ 731823 h 1068768"/>
                <a:gd name="connsiteX9" fmla="*/ 1923225 w 8019872"/>
                <a:gd name="connsiteY9" fmla="*/ 484497 h 1068768"/>
                <a:gd name="connsiteX10" fmla="*/ 1262238 w 8019872"/>
                <a:gd name="connsiteY10" fmla="*/ 490153 h 1068768"/>
                <a:gd name="connsiteX11" fmla="*/ 655421 w 8019872"/>
                <a:gd name="connsiteY11" fmla="*/ 605476 h 1068768"/>
                <a:gd name="connsiteX12" fmla="*/ 103761 w 8019872"/>
                <a:gd name="connsiteY12" fmla="*/ 757838 h 1068768"/>
                <a:gd name="connsiteX13" fmla="*/ 19875 w 8019872"/>
                <a:gd name="connsiteY13" fmla="*/ 568076 h 1068768"/>
                <a:gd name="connsiteX14" fmla="*/ 499705 w 8019872"/>
                <a:gd name="connsiteY14" fmla="*/ 413538 h 1068768"/>
                <a:gd name="connsiteX15" fmla="*/ 1241299 w 8019872"/>
                <a:gd name="connsiteY15" fmla="*/ 252929 h 1068768"/>
                <a:gd name="connsiteX16" fmla="*/ 2020528 w 8019872"/>
                <a:gd name="connsiteY16" fmla="*/ 268141 h 1068768"/>
                <a:gd name="connsiteX17" fmla="*/ 2607455 w 8019872"/>
                <a:gd name="connsiteY17" fmla="*/ 408007 h 1068768"/>
                <a:gd name="connsiteX18" fmla="*/ 3673179 w 8019872"/>
                <a:gd name="connsiteY18" fmla="*/ 577839 h 1068768"/>
                <a:gd name="connsiteX19" fmla="*/ 5005814 w 8019872"/>
                <a:gd name="connsiteY19" fmla="*/ 294403 h 1068768"/>
                <a:gd name="connsiteX20" fmla="*/ 5758563 w 8019872"/>
                <a:gd name="connsiteY20" fmla="*/ 340671 h 1068768"/>
                <a:gd name="connsiteX21" fmla="*/ 6252365 w 8019872"/>
                <a:gd name="connsiteY21" fmla="*/ 51 h 1068768"/>
                <a:gd name="connsiteX22" fmla="*/ 6767537 w 8019872"/>
                <a:gd name="connsiteY22" fmla="*/ 550999 h 1068768"/>
                <a:gd name="connsiteX23" fmla="*/ 7202140 w 8019872"/>
                <a:gd name="connsiteY23" fmla="*/ 589032 h 1068768"/>
                <a:gd name="connsiteX24" fmla="*/ 7717057 w 8019872"/>
                <a:gd name="connsiteY24" fmla="*/ 500705 h 1068768"/>
                <a:gd name="connsiteX25" fmla="*/ 7916188 w 8019872"/>
                <a:gd name="connsiteY25" fmla="*/ 488225 h 1068768"/>
                <a:gd name="connsiteX26" fmla="*/ 8018497 w 8019872"/>
                <a:gd name="connsiteY26" fmla="*/ 583947 h 1068768"/>
                <a:gd name="connsiteX27" fmla="*/ 7951885 w 8019872"/>
                <a:gd name="connsiteY27" fmla="*/ 704251 h 1068768"/>
                <a:gd name="connsiteX0" fmla="*/ 7951885 w 8019872"/>
                <a:gd name="connsiteY0" fmla="*/ 704251 h 1065441"/>
                <a:gd name="connsiteX1" fmla="*/ 7653781 w 8019872"/>
                <a:gd name="connsiteY1" fmla="*/ 765818 h 1065441"/>
                <a:gd name="connsiteX2" fmla="*/ 7247856 w 8019872"/>
                <a:gd name="connsiteY2" fmla="*/ 811648 h 1065441"/>
                <a:gd name="connsiteX3" fmla="*/ 6723357 w 8019872"/>
                <a:gd name="connsiteY3" fmla="*/ 744815 h 1065441"/>
                <a:gd name="connsiteX4" fmla="*/ 6227995 w 8019872"/>
                <a:gd name="connsiteY4" fmla="*/ 1065433 h 1065441"/>
                <a:gd name="connsiteX5" fmla="*/ 5722109 w 8019872"/>
                <a:gd name="connsiteY5" fmla="*/ 568801 h 1065441"/>
                <a:gd name="connsiteX6" fmla="*/ 5152932 w 8019872"/>
                <a:gd name="connsiteY6" fmla="*/ 507860 h 1065441"/>
                <a:gd name="connsiteX7" fmla="*/ 3790979 w 8019872"/>
                <a:gd name="connsiteY7" fmla="*/ 797962 h 1065441"/>
                <a:gd name="connsiteX8" fmla="*/ 2940368 w 8019872"/>
                <a:gd name="connsiteY8" fmla="*/ 731823 h 1065441"/>
                <a:gd name="connsiteX9" fmla="*/ 1923225 w 8019872"/>
                <a:gd name="connsiteY9" fmla="*/ 484497 h 1065441"/>
                <a:gd name="connsiteX10" fmla="*/ 1262238 w 8019872"/>
                <a:gd name="connsiteY10" fmla="*/ 490153 h 1065441"/>
                <a:gd name="connsiteX11" fmla="*/ 655421 w 8019872"/>
                <a:gd name="connsiteY11" fmla="*/ 605476 h 1065441"/>
                <a:gd name="connsiteX12" fmla="*/ 103761 w 8019872"/>
                <a:gd name="connsiteY12" fmla="*/ 757838 h 1065441"/>
                <a:gd name="connsiteX13" fmla="*/ 19875 w 8019872"/>
                <a:gd name="connsiteY13" fmla="*/ 568076 h 1065441"/>
                <a:gd name="connsiteX14" fmla="*/ 499705 w 8019872"/>
                <a:gd name="connsiteY14" fmla="*/ 413538 h 1065441"/>
                <a:gd name="connsiteX15" fmla="*/ 1241299 w 8019872"/>
                <a:gd name="connsiteY15" fmla="*/ 252929 h 1065441"/>
                <a:gd name="connsiteX16" fmla="*/ 2020528 w 8019872"/>
                <a:gd name="connsiteY16" fmla="*/ 268141 h 1065441"/>
                <a:gd name="connsiteX17" fmla="*/ 2607455 w 8019872"/>
                <a:gd name="connsiteY17" fmla="*/ 408007 h 1065441"/>
                <a:gd name="connsiteX18" fmla="*/ 3673179 w 8019872"/>
                <a:gd name="connsiteY18" fmla="*/ 577839 h 1065441"/>
                <a:gd name="connsiteX19" fmla="*/ 5005814 w 8019872"/>
                <a:gd name="connsiteY19" fmla="*/ 294403 h 1065441"/>
                <a:gd name="connsiteX20" fmla="*/ 5758563 w 8019872"/>
                <a:gd name="connsiteY20" fmla="*/ 340671 h 1065441"/>
                <a:gd name="connsiteX21" fmla="*/ 6252365 w 8019872"/>
                <a:gd name="connsiteY21" fmla="*/ 51 h 1065441"/>
                <a:gd name="connsiteX22" fmla="*/ 6767537 w 8019872"/>
                <a:gd name="connsiteY22" fmla="*/ 550999 h 1065441"/>
                <a:gd name="connsiteX23" fmla="*/ 7202140 w 8019872"/>
                <a:gd name="connsiteY23" fmla="*/ 589032 h 1065441"/>
                <a:gd name="connsiteX24" fmla="*/ 7717057 w 8019872"/>
                <a:gd name="connsiteY24" fmla="*/ 500705 h 1065441"/>
                <a:gd name="connsiteX25" fmla="*/ 7916188 w 8019872"/>
                <a:gd name="connsiteY25" fmla="*/ 488225 h 1065441"/>
                <a:gd name="connsiteX26" fmla="*/ 8018497 w 8019872"/>
                <a:gd name="connsiteY26" fmla="*/ 583947 h 1065441"/>
                <a:gd name="connsiteX27" fmla="*/ 7951885 w 8019872"/>
                <a:gd name="connsiteY27" fmla="*/ 704251 h 1065441"/>
                <a:gd name="connsiteX0" fmla="*/ 7951885 w 8019872"/>
                <a:gd name="connsiteY0" fmla="*/ 704251 h 1065590"/>
                <a:gd name="connsiteX1" fmla="*/ 7653781 w 8019872"/>
                <a:gd name="connsiteY1" fmla="*/ 765818 h 1065590"/>
                <a:gd name="connsiteX2" fmla="*/ 7247856 w 8019872"/>
                <a:gd name="connsiteY2" fmla="*/ 811648 h 1065590"/>
                <a:gd name="connsiteX3" fmla="*/ 6723357 w 8019872"/>
                <a:gd name="connsiteY3" fmla="*/ 744815 h 1065590"/>
                <a:gd name="connsiteX4" fmla="*/ 6227995 w 8019872"/>
                <a:gd name="connsiteY4" fmla="*/ 1065433 h 1065590"/>
                <a:gd name="connsiteX5" fmla="*/ 5722109 w 8019872"/>
                <a:gd name="connsiteY5" fmla="*/ 568801 h 1065590"/>
                <a:gd name="connsiteX6" fmla="*/ 5152932 w 8019872"/>
                <a:gd name="connsiteY6" fmla="*/ 507860 h 1065590"/>
                <a:gd name="connsiteX7" fmla="*/ 3790979 w 8019872"/>
                <a:gd name="connsiteY7" fmla="*/ 797962 h 1065590"/>
                <a:gd name="connsiteX8" fmla="*/ 2940368 w 8019872"/>
                <a:gd name="connsiteY8" fmla="*/ 731823 h 1065590"/>
                <a:gd name="connsiteX9" fmla="*/ 1923225 w 8019872"/>
                <a:gd name="connsiteY9" fmla="*/ 484497 h 1065590"/>
                <a:gd name="connsiteX10" fmla="*/ 1262238 w 8019872"/>
                <a:gd name="connsiteY10" fmla="*/ 490153 h 1065590"/>
                <a:gd name="connsiteX11" fmla="*/ 655421 w 8019872"/>
                <a:gd name="connsiteY11" fmla="*/ 605476 h 1065590"/>
                <a:gd name="connsiteX12" fmla="*/ 103761 w 8019872"/>
                <a:gd name="connsiteY12" fmla="*/ 757838 h 1065590"/>
                <a:gd name="connsiteX13" fmla="*/ 19875 w 8019872"/>
                <a:gd name="connsiteY13" fmla="*/ 568076 h 1065590"/>
                <a:gd name="connsiteX14" fmla="*/ 499705 w 8019872"/>
                <a:gd name="connsiteY14" fmla="*/ 413538 h 1065590"/>
                <a:gd name="connsiteX15" fmla="*/ 1241299 w 8019872"/>
                <a:gd name="connsiteY15" fmla="*/ 252929 h 1065590"/>
                <a:gd name="connsiteX16" fmla="*/ 2020528 w 8019872"/>
                <a:gd name="connsiteY16" fmla="*/ 268141 h 1065590"/>
                <a:gd name="connsiteX17" fmla="*/ 2607455 w 8019872"/>
                <a:gd name="connsiteY17" fmla="*/ 408007 h 1065590"/>
                <a:gd name="connsiteX18" fmla="*/ 3673179 w 8019872"/>
                <a:gd name="connsiteY18" fmla="*/ 577839 h 1065590"/>
                <a:gd name="connsiteX19" fmla="*/ 5005814 w 8019872"/>
                <a:gd name="connsiteY19" fmla="*/ 294403 h 1065590"/>
                <a:gd name="connsiteX20" fmla="*/ 5758563 w 8019872"/>
                <a:gd name="connsiteY20" fmla="*/ 340671 h 1065590"/>
                <a:gd name="connsiteX21" fmla="*/ 6252365 w 8019872"/>
                <a:gd name="connsiteY21" fmla="*/ 51 h 1065590"/>
                <a:gd name="connsiteX22" fmla="*/ 6767537 w 8019872"/>
                <a:gd name="connsiteY22" fmla="*/ 550999 h 1065590"/>
                <a:gd name="connsiteX23" fmla="*/ 7202140 w 8019872"/>
                <a:gd name="connsiteY23" fmla="*/ 589032 h 1065590"/>
                <a:gd name="connsiteX24" fmla="*/ 7717057 w 8019872"/>
                <a:gd name="connsiteY24" fmla="*/ 500705 h 1065590"/>
                <a:gd name="connsiteX25" fmla="*/ 7916188 w 8019872"/>
                <a:gd name="connsiteY25" fmla="*/ 488225 h 1065590"/>
                <a:gd name="connsiteX26" fmla="*/ 8018497 w 8019872"/>
                <a:gd name="connsiteY26" fmla="*/ 583947 h 1065590"/>
                <a:gd name="connsiteX27" fmla="*/ 7951885 w 8019872"/>
                <a:gd name="connsiteY27" fmla="*/ 704251 h 1065590"/>
                <a:gd name="connsiteX0" fmla="*/ 7951885 w 8019872"/>
                <a:gd name="connsiteY0" fmla="*/ 704251 h 1065670"/>
                <a:gd name="connsiteX1" fmla="*/ 7653781 w 8019872"/>
                <a:gd name="connsiteY1" fmla="*/ 765818 h 1065670"/>
                <a:gd name="connsiteX2" fmla="*/ 7247856 w 8019872"/>
                <a:gd name="connsiteY2" fmla="*/ 811648 h 1065670"/>
                <a:gd name="connsiteX3" fmla="*/ 6723357 w 8019872"/>
                <a:gd name="connsiteY3" fmla="*/ 744815 h 1065670"/>
                <a:gd name="connsiteX4" fmla="*/ 6227995 w 8019872"/>
                <a:gd name="connsiteY4" fmla="*/ 1065433 h 1065670"/>
                <a:gd name="connsiteX5" fmla="*/ 5722109 w 8019872"/>
                <a:gd name="connsiteY5" fmla="*/ 568801 h 1065670"/>
                <a:gd name="connsiteX6" fmla="*/ 5152932 w 8019872"/>
                <a:gd name="connsiteY6" fmla="*/ 507860 h 1065670"/>
                <a:gd name="connsiteX7" fmla="*/ 3790979 w 8019872"/>
                <a:gd name="connsiteY7" fmla="*/ 797962 h 1065670"/>
                <a:gd name="connsiteX8" fmla="*/ 2940368 w 8019872"/>
                <a:gd name="connsiteY8" fmla="*/ 731823 h 1065670"/>
                <a:gd name="connsiteX9" fmla="*/ 1923225 w 8019872"/>
                <a:gd name="connsiteY9" fmla="*/ 484497 h 1065670"/>
                <a:gd name="connsiteX10" fmla="*/ 1262238 w 8019872"/>
                <a:gd name="connsiteY10" fmla="*/ 490153 h 1065670"/>
                <a:gd name="connsiteX11" fmla="*/ 655421 w 8019872"/>
                <a:gd name="connsiteY11" fmla="*/ 605476 h 1065670"/>
                <a:gd name="connsiteX12" fmla="*/ 103761 w 8019872"/>
                <a:gd name="connsiteY12" fmla="*/ 757838 h 1065670"/>
                <a:gd name="connsiteX13" fmla="*/ 19875 w 8019872"/>
                <a:gd name="connsiteY13" fmla="*/ 568076 h 1065670"/>
                <a:gd name="connsiteX14" fmla="*/ 499705 w 8019872"/>
                <a:gd name="connsiteY14" fmla="*/ 413538 h 1065670"/>
                <a:gd name="connsiteX15" fmla="*/ 1241299 w 8019872"/>
                <a:gd name="connsiteY15" fmla="*/ 252929 h 1065670"/>
                <a:gd name="connsiteX16" fmla="*/ 2020528 w 8019872"/>
                <a:gd name="connsiteY16" fmla="*/ 268141 h 1065670"/>
                <a:gd name="connsiteX17" fmla="*/ 2607455 w 8019872"/>
                <a:gd name="connsiteY17" fmla="*/ 408007 h 1065670"/>
                <a:gd name="connsiteX18" fmla="*/ 3673179 w 8019872"/>
                <a:gd name="connsiteY18" fmla="*/ 577839 h 1065670"/>
                <a:gd name="connsiteX19" fmla="*/ 5005814 w 8019872"/>
                <a:gd name="connsiteY19" fmla="*/ 294403 h 1065670"/>
                <a:gd name="connsiteX20" fmla="*/ 5758563 w 8019872"/>
                <a:gd name="connsiteY20" fmla="*/ 340671 h 1065670"/>
                <a:gd name="connsiteX21" fmla="*/ 6252365 w 8019872"/>
                <a:gd name="connsiteY21" fmla="*/ 51 h 1065670"/>
                <a:gd name="connsiteX22" fmla="*/ 6767537 w 8019872"/>
                <a:gd name="connsiteY22" fmla="*/ 550999 h 1065670"/>
                <a:gd name="connsiteX23" fmla="*/ 7202140 w 8019872"/>
                <a:gd name="connsiteY23" fmla="*/ 589032 h 1065670"/>
                <a:gd name="connsiteX24" fmla="*/ 7717057 w 8019872"/>
                <a:gd name="connsiteY24" fmla="*/ 500705 h 1065670"/>
                <a:gd name="connsiteX25" fmla="*/ 7916188 w 8019872"/>
                <a:gd name="connsiteY25" fmla="*/ 488225 h 1065670"/>
                <a:gd name="connsiteX26" fmla="*/ 8018497 w 8019872"/>
                <a:gd name="connsiteY26" fmla="*/ 583947 h 1065670"/>
                <a:gd name="connsiteX27" fmla="*/ 7951885 w 8019872"/>
                <a:gd name="connsiteY27" fmla="*/ 704251 h 1065670"/>
                <a:gd name="connsiteX0" fmla="*/ 7951885 w 8019872"/>
                <a:gd name="connsiteY0" fmla="*/ 704251 h 1065652"/>
                <a:gd name="connsiteX1" fmla="*/ 7653781 w 8019872"/>
                <a:gd name="connsiteY1" fmla="*/ 765818 h 1065652"/>
                <a:gd name="connsiteX2" fmla="*/ 7247856 w 8019872"/>
                <a:gd name="connsiteY2" fmla="*/ 811648 h 1065652"/>
                <a:gd name="connsiteX3" fmla="*/ 6723357 w 8019872"/>
                <a:gd name="connsiteY3" fmla="*/ 744815 h 1065652"/>
                <a:gd name="connsiteX4" fmla="*/ 6227995 w 8019872"/>
                <a:gd name="connsiteY4" fmla="*/ 1065433 h 1065652"/>
                <a:gd name="connsiteX5" fmla="*/ 5722109 w 8019872"/>
                <a:gd name="connsiteY5" fmla="*/ 568801 h 1065652"/>
                <a:gd name="connsiteX6" fmla="*/ 5152932 w 8019872"/>
                <a:gd name="connsiteY6" fmla="*/ 507860 h 1065652"/>
                <a:gd name="connsiteX7" fmla="*/ 3790979 w 8019872"/>
                <a:gd name="connsiteY7" fmla="*/ 797962 h 1065652"/>
                <a:gd name="connsiteX8" fmla="*/ 2940368 w 8019872"/>
                <a:gd name="connsiteY8" fmla="*/ 731823 h 1065652"/>
                <a:gd name="connsiteX9" fmla="*/ 1923225 w 8019872"/>
                <a:gd name="connsiteY9" fmla="*/ 484497 h 1065652"/>
                <a:gd name="connsiteX10" fmla="*/ 1262238 w 8019872"/>
                <a:gd name="connsiteY10" fmla="*/ 490153 h 1065652"/>
                <a:gd name="connsiteX11" fmla="*/ 655421 w 8019872"/>
                <a:gd name="connsiteY11" fmla="*/ 605476 h 1065652"/>
                <a:gd name="connsiteX12" fmla="*/ 103761 w 8019872"/>
                <a:gd name="connsiteY12" fmla="*/ 757838 h 1065652"/>
                <a:gd name="connsiteX13" fmla="*/ 19875 w 8019872"/>
                <a:gd name="connsiteY13" fmla="*/ 568076 h 1065652"/>
                <a:gd name="connsiteX14" fmla="*/ 499705 w 8019872"/>
                <a:gd name="connsiteY14" fmla="*/ 413538 h 1065652"/>
                <a:gd name="connsiteX15" fmla="*/ 1241299 w 8019872"/>
                <a:gd name="connsiteY15" fmla="*/ 252929 h 1065652"/>
                <a:gd name="connsiteX16" fmla="*/ 2020528 w 8019872"/>
                <a:gd name="connsiteY16" fmla="*/ 268141 h 1065652"/>
                <a:gd name="connsiteX17" fmla="*/ 2607455 w 8019872"/>
                <a:gd name="connsiteY17" fmla="*/ 408007 h 1065652"/>
                <a:gd name="connsiteX18" fmla="*/ 3673179 w 8019872"/>
                <a:gd name="connsiteY18" fmla="*/ 577839 h 1065652"/>
                <a:gd name="connsiteX19" fmla="*/ 5005814 w 8019872"/>
                <a:gd name="connsiteY19" fmla="*/ 294403 h 1065652"/>
                <a:gd name="connsiteX20" fmla="*/ 5758563 w 8019872"/>
                <a:gd name="connsiteY20" fmla="*/ 340671 h 1065652"/>
                <a:gd name="connsiteX21" fmla="*/ 6252365 w 8019872"/>
                <a:gd name="connsiteY21" fmla="*/ 51 h 1065652"/>
                <a:gd name="connsiteX22" fmla="*/ 6767537 w 8019872"/>
                <a:gd name="connsiteY22" fmla="*/ 550999 h 1065652"/>
                <a:gd name="connsiteX23" fmla="*/ 7202140 w 8019872"/>
                <a:gd name="connsiteY23" fmla="*/ 589032 h 1065652"/>
                <a:gd name="connsiteX24" fmla="*/ 7717057 w 8019872"/>
                <a:gd name="connsiteY24" fmla="*/ 500705 h 1065652"/>
                <a:gd name="connsiteX25" fmla="*/ 7916188 w 8019872"/>
                <a:gd name="connsiteY25" fmla="*/ 488225 h 1065652"/>
                <a:gd name="connsiteX26" fmla="*/ 8018497 w 8019872"/>
                <a:gd name="connsiteY26" fmla="*/ 583947 h 1065652"/>
                <a:gd name="connsiteX27" fmla="*/ 7951885 w 8019872"/>
                <a:gd name="connsiteY27" fmla="*/ 704251 h 1065652"/>
                <a:gd name="connsiteX0" fmla="*/ 7951885 w 8019872"/>
                <a:gd name="connsiteY0" fmla="*/ 707982 h 1069383"/>
                <a:gd name="connsiteX1" fmla="*/ 7653781 w 8019872"/>
                <a:gd name="connsiteY1" fmla="*/ 769549 h 1069383"/>
                <a:gd name="connsiteX2" fmla="*/ 7247856 w 8019872"/>
                <a:gd name="connsiteY2" fmla="*/ 815379 h 1069383"/>
                <a:gd name="connsiteX3" fmla="*/ 6723357 w 8019872"/>
                <a:gd name="connsiteY3" fmla="*/ 748546 h 1069383"/>
                <a:gd name="connsiteX4" fmla="*/ 6227995 w 8019872"/>
                <a:gd name="connsiteY4" fmla="*/ 1069164 h 1069383"/>
                <a:gd name="connsiteX5" fmla="*/ 5722109 w 8019872"/>
                <a:gd name="connsiteY5" fmla="*/ 572532 h 1069383"/>
                <a:gd name="connsiteX6" fmla="*/ 5152932 w 8019872"/>
                <a:gd name="connsiteY6" fmla="*/ 511591 h 1069383"/>
                <a:gd name="connsiteX7" fmla="*/ 3790979 w 8019872"/>
                <a:gd name="connsiteY7" fmla="*/ 801693 h 1069383"/>
                <a:gd name="connsiteX8" fmla="*/ 2940368 w 8019872"/>
                <a:gd name="connsiteY8" fmla="*/ 735554 h 1069383"/>
                <a:gd name="connsiteX9" fmla="*/ 1923225 w 8019872"/>
                <a:gd name="connsiteY9" fmla="*/ 488228 h 1069383"/>
                <a:gd name="connsiteX10" fmla="*/ 1262238 w 8019872"/>
                <a:gd name="connsiteY10" fmla="*/ 493884 h 1069383"/>
                <a:gd name="connsiteX11" fmla="*/ 655421 w 8019872"/>
                <a:gd name="connsiteY11" fmla="*/ 609207 h 1069383"/>
                <a:gd name="connsiteX12" fmla="*/ 103761 w 8019872"/>
                <a:gd name="connsiteY12" fmla="*/ 761569 h 1069383"/>
                <a:gd name="connsiteX13" fmla="*/ 19875 w 8019872"/>
                <a:gd name="connsiteY13" fmla="*/ 571807 h 1069383"/>
                <a:gd name="connsiteX14" fmla="*/ 499705 w 8019872"/>
                <a:gd name="connsiteY14" fmla="*/ 417269 h 1069383"/>
                <a:gd name="connsiteX15" fmla="*/ 1241299 w 8019872"/>
                <a:gd name="connsiteY15" fmla="*/ 256660 h 1069383"/>
                <a:gd name="connsiteX16" fmla="*/ 2020528 w 8019872"/>
                <a:gd name="connsiteY16" fmla="*/ 271872 h 1069383"/>
                <a:gd name="connsiteX17" fmla="*/ 2607455 w 8019872"/>
                <a:gd name="connsiteY17" fmla="*/ 411738 h 1069383"/>
                <a:gd name="connsiteX18" fmla="*/ 3673179 w 8019872"/>
                <a:gd name="connsiteY18" fmla="*/ 581570 h 1069383"/>
                <a:gd name="connsiteX19" fmla="*/ 5005814 w 8019872"/>
                <a:gd name="connsiteY19" fmla="*/ 298134 h 1069383"/>
                <a:gd name="connsiteX20" fmla="*/ 5758563 w 8019872"/>
                <a:gd name="connsiteY20" fmla="*/ 344402 h 1069383"/>
                <a:gd name="connsiteX21" fmla="*/ 6252365 w 8019872"/>
                <a:gd name="connsiteY21" fmla="*/ 3782 h 1069383"/>
                <a:gd name="connsiteX22" fmla="*/ 6761068 w 8019872"/>
                <a:gd name="connsiteY22" fmla="*/ 526694 h 1069383"/>
                <a:gd name="connsiteX23" fmla="*/ 7202140 w 8019872"/>
                <a:gd name="connsiteY23" fmla="*/ 592763 h 1069383"/>
                <a:gd name="connsiteX24" fmla="*/ 7717057 w 8019872"/>
                <a:gd name="connsiteY24" fmla="*/ 504436 h 1069383"/>
                <a:gd name="connsiteX25" fmla="*/ 7916188 w 8019872"/>
                <a:gd name="connsiteY25" fmla="*/ 491956 h 1069383"/>
                <a:gd name="connsiteX26" fmla="*/ 8018497 w 8019872"/>
                <a:gd name="connsiteY26" fmla="*/ 587678 h 1069383"/>
                <a:gd name="connsiteX27" fmla="*/ 7951885 w 8019872"/>
                <a:gd name="connsiteY27" fmla="*/ 707982 h 1069383"/>
                <a:gd name="connsiteX0" fmla="*/ 7951885 w 8019872"/>
                <a:gd name="connsiteY0" fmla="*/ 704609 h 1066010"/>
                <a:gd name="connsiteX1" fmla="*/ 7653781 w 8019872"/>
                <a:gd name="connsiteY1" fmla="*/ 766176 h 1066010"/>
                <a:gd name="connsiteX2" fmla="*/ 7247856 w 8019872"/>
                <a:gd name="connsiteY2" fmla="*/ 812006 h 1066010"/>
                <a:gd name="connsiteX3" fmla="*/ 6723357 w 8019872"/>
                <a:gd name="connsiteY3" fmla="*/ 745173 h 1066010"/>
                <a:gd name="connsiteX4" fmla="*/ 6227995 w 8019872"/>
                <a:gd name="connsiteY4" fmla="*/ 1065791 h 1066010"/>
                <a:gd name="connsiteX5" fmla="*/ 5722109 w 8019872"/>
                <a:gd name="connsiteY5" fmla="*/ 569159 h 1066010"/>
                <a:gd name="connsiteX6" fmla="*/ 5152932 w 8019872"/>
                <a:gd name="connsiteY6" fmla="*/ 508218 h 1066010"/>
                <a:gd name="connsiteX7" fmla="*/ 3790979 w 8019872"/>
                <a:gd name="connsiteY7" fmla="*/ 798320 h 1066010"/>
                <a:gd name="connsiteX8" fmla="*/ 2940368 w 8019872"/>
                <a:gd name="connsiteY8" fmla="*/ 732181 h 1066010"/>
                <a:gd name="connsiteX9" fmla="*/ 1923225 w 8019872"/>
                <a:gd name="connsiteY9" fmla="*/ 484855 h 1066010"/>
                <a:gd name="connsiteX10" fmla="*/ 1262238 w 8019872"/>
                <a:gd name="connsiteY10" fmla="*/ 490511 h 1066010"/>
                <a:gd name="connsiteX11" fmla="*/ 655421 w 8019872"/>
                <a:gd name="connsiteY11" fmla="*/ 605834 h 1066010"/>
                <a:gd name="connsiteX12" fmla="*/ 103761 w 8019872"/>
                <a:gd name="connsiteY12" fmla="*/ 758196 h 1066010"/>
                <a:gd name="connsiteX13" fmla="*/ 19875 w 8019872"/>
                <a:gd name="connsiteY13" fmla="*/ 568434 h 1066010"/>
                <a:gd name="connsiteX14" fmla="*/ 499705 w 8019872"/>
                <a:gd name="connsiteY14" fmla="*/ 413896 h 1066010"/>
                <a:gd name="connsiteX15" fmla="*/ 1241299 w 8019872"/>
                <a:gd name="connsiteY15" fmla="*/ 253287 h 1066010"/>
                <a:gd name="connsiteX16" fmla="*/ 2020528 w 8019872"/>
                <a:gd name="connsiteY16" fmla="*/ 268499 h 1066010"/>
                <a:gd name="connsiteX17" fmla="*/ 2607455 w 8019872"/>
                <a:gd name="connsiteY17" fmla="*/ 408365 h 1066010"/>
                <a:gd name="connsiteX18" fmla="*/ 3673179 w 8019872"/>
                <a:gd name="connsiteY18" fmla="*/ 578197 h 1066010"/>
                <a:gd name="connsiteX19" fmla="*/ 5005814 w 8019872"/>
                <a:gd name="connsiteY19" fmla="*/ 294761 h 1066010"/>
                <a:gd name="connsiteX20" fmla="*/ 5758563 w 8019872"/>
                <a:gd name="connsiteY20" fmla="*/ 341029 h 1066010"/>
                <a:gd name="connsiteX21" fmla="*/ 6252365 w 8019872"/>
                <a:gd name="connsiteY21" fmla="*/ 409 h 1066010"/>
                <a:gd name="connsiteX22" fmla="*/ 6761068 w 8019872"/>
                <a:gd name="connsiteY22" fmla="*/ 523321 h 1066010"/>
                <a:gd name="connsiteX23" fmla="*/ 7202140 w 8019872"/>
                <a:gd name="connsiteY23" fmla="*/ 589390 h 1066010"/>
                <a:gd name="connsiteX24" fmla="*/ 7717057 w 8019872"/>
                <a:gd name="connsiteY24" fmla="*/ 501063 h 1066010"/>
                <a:gd name="connsiteX25" fmla="*/ 7916188 w 8019872"/>
                <a:gd name="connsiteY25" fmla="*/ 488583 h 1066010"/>
                <a:gd name="connsiteX26" fmla="*/ 8018497 w 8019872"/>
                <a:gd name="connsiteY26" fmla="*/ 584305 h 1066010"/>
                <a:gd name="connsiteX27" fmla="*/ 7951885 w 8019872"/>
                <a:gd name="connsiteY27" fmla="*/ 704609 h 1066010"/>
                <a:gd name="connsiteX0" fmla="*/ 7951885 w 8019872"/>
                <a:gd name="connsiteY0" fmla="*/ 704201 h 1065602"/>
                <a:gd name="connsiteX1" fmla="*/ 7653781 w 8019872"/>
                <a:gd name="connsiteY1" fmla="*/ 765768 h 1065602"/>
                <a:gd name="connsiteX2" fmla="*/ 7247856 w 8019872"/>
                <a:gd name="connsiteY2" fmla="*/ 811598 h 1065602"/>
                <a:gd name="connsiteX3" fmla="*/ 6723357 w 8019872"/>
                <a:gd name="connsiteY3" fmla="*/ 744765 h 1065602"/>
                <a:gd name="connsiteX4" fmla="*/ 6227995 w 8019872"/>
                <a:gd name="connsiteY4" fmla="*/ 1065383 h 1065602"/>
                <a:gd name="connsiteX5" fmla="*/ 5722109 w 8019872"/>
                <a:gd name="connsiteY5" fmla="*/ 568751 h 1065602"/>
                <a:gd name="connsiteX6" fmla="*/ 5152932 w 8019872"/>
                <a:gd name="connsiteY6" fmla="*/ 507810 h 1065602"/>
                <a:gd name="connsiteX7" fmla="*/ 3790979 w 8019872"/>
                <a:gd name="connsiteY7" fmla="*/ 797912 h 1065602"/>
                <a:gd name="connsiteX8" fmla="*/ 2940368 w 8019872"/>
                <a:gd name="connsiteY8" fmla="*/ 731773 h 1065602"/>
                <a:gd name="connsiteX9" fmla="*/ 1923225 w 8019872"/>
                <a:gd name="connsiteY9" fmla="*/ 484447 h 1065602"/>
                <a:gd name="connsiteX10" fmla="*/ 1262238 w 8019872"/>
                <a:gd name="connsiteY10" fmla="*/ 490103 h 1065602"/>
                <a:gd name="connsiteX11" fmla="*/ 655421 w 8019872"/>
                <a:gd name="connsiteY11" fmla="*/ 605426 h 1065602"/>
                <a:gd name="connsiteX12" fmla="*/ 103761 w 8019872"/>
                <a:gd name="connsiteY12" fmla="*/ 757788 h 1065602"/>
                <a:gd name="connsiteX13" fmla="*/ 19875 w 8019872"/>
                <a:gd name="connsiteY13" fmla="*/ 568026 h 1065602"/>
                <a:gd name="connsiteX14" fmla="*/ 499705 w 8019872"/>
                <a:gd name="connsiteY14" fmla="*/ 413488 h 1065602"/>
                <a:gd name="connsiteX15" fmla="*/ 1241299 w 8019872"/>
                <a:gd name="connsiteY15" fmla="*/ 252879 h 1065602"/>
                <a:gd name="connsiteX16" fmla="*/ 2020528 w 8019872"/>
                <a:gd name="connsiteY16" fmla="*/ 268091 h 1065602"/>
                <a:gd name="connsiteX17" fmla="*/ 2607455 w 8019872"/>
                <a:gd name="connsiteY17" fmla="*/ 407957 h 1065602"/>
                <a:gd name="connsiteX18" fmla="*/ 3673179 w 8019872"/>
                <a:gd name="connsiteY18" fmla="*/ 577789 h 1065602"/>
                <a:gd name="connsiteX19" fmla="*/ 5005814 w 8019872"/>
                <a:gd name="connsiteY19" fmla="*/ 294353 h 1065602"/>
                <a:gd name="connsiteX20" fmla="*/ 5758563 w 8019872"/>
                <a:gd name="connsiteY20" fmla="*/ 340621 h 1065602"/>
                <a:gd name="connsiteX21" fmla="*/ 6252365 w 8019872"/>
                <a:gd name="connsiteY21" fmla="*/ 1 h 1065602"/>
                <a:gd name="connsiteX22" fmla="*/ 6761068 w 8019872"/>
                <a:gd name="connsiteY22" fmla="*/ 522913 h 1065602"/>
                <a:gd name="connsiteX23" fmla="*/ 7202140 w 8019872"/>
                <a:gd name="connsiteY23" fmla="*/ 588982 h 1065602"/>
                <a:gd name="connsiteX24" fmla="*/ 7717057 w 8019872"/>
                <a:gd name="connsiteY24" fmla="*/ 500655 h 1065602"/>
                <a:gd name="connsiteX25" fmla="*/ 7916188 w 8019872"/>
                <a:gd name="connsiteY25" fmla="*/ 488175 h 1065602"/>
                <a:gd name="connsiteX26" fmla="*/ 8018497 w 8019872"/>
                <a:gd name="connsiteY26" fmla="*/ 583897 h 1065602"/>
                <a:gd name="connsiteX27" fmla="*/ 7951885 w 8019872"/>
                <a:gd name="connsiteY27" fmla="*/ 704201 h 1065602"/>
                <a:gd name="connsiteX0" fmla="*/ 7951885 w 8019872"/>
                <a:gd name="connsiteY0" fmla="*/ 704201 h 1065602"/>
                <a:gd name="connsiteX1" fmla="*/ 7653781 w 8019872"/>
                <a:gd name="connsiteY1" fmla="*/ 765768 h 1065602"/>
                <a:gd name="connsiteX2" fmla="*/ 7247856 w 8019872"/>
                <a:gd name="connsiteY2" fmla="*/ 811598 h 1065602"/>
                <a:gd name="connsiteX3" fmla="*/ 6723357 w 8019872"/>
                <a:gd name="connsiteY3" fmla="*/ 744765 h 1065602"/>
                <a:gd name="connsiteX4" fmla="*/ 6227995 w 8019872"/>
                <a:gd name="connsiteY4" fmla="*/ 1065383 h 1065602"/>
                <a:gd name="connsiteX5" fmla="*/ 5722109 w 8019872"/>
                <a:gd name="connsiteY5" fmla="*/ 568751 h 1065602"/>
                <a:gd name="connsiteX6" fmla="*/ 5152932 w 8019872"/>
                <a:gd name="connsiteY6" fmla="*/ 507810 h 1065602"/>
                <a:gd name="connsiteX7" fmla="*/ 3790979 w 8019872"/>
                <a:gd name="connsiteY7" fmla="*/ 797912 h 1065602"/>
                <a:gd name="connsiteX8" fmla="*/ 2940368 w 8019872"/>
                <a:gd name="connsiteY8" fmla="*/ 731773 h 1065602"/>
                <a:gd name="connsiteX9" fmla="*/ 1923225 w 8019872"/>
                <a:gd name="connsiteY9" fmla="*/ 484447 h 1065602"/>
                <a:gd name="connsiteX10" fmla="*/ 1262238 w 8019872"/>
                <a:gd name="connsiteY10" fmla="*/ 490103 h 1065602"/>
                <a:gd name="connsiteX11" fmla="*/ 655421 w 8019872"/>
                <a:gd name="connsiteY11" fmla="*/ 605426 h 1065602"/>
                <a:gd name="connsiteX12" fmla="*/ 103761 w 8019872"/>
                <a:gd name="connsiteY12" fmla="*/ 757788 h 1065602"/>
                <a:gd name="connsiteX13" fmla="*/ 19875 w 8019872"/>
                <a:gd name="connsiteY13" fmla="*/ 568026 h 1065602"/>
                <a:gd name="connsiteX14" fmla="*/ 499705 w 8019872"/>
                <a:gd name="connsiteY14" fmla="*/ 413488 h 1065602"/>
                <a:gd name="connsiteX15" fmla="*/ 1241299 w 8019872"/>
                <a:gd name="connsiteY15" fmla="*/ 252879 h 1065602"/>
                <a:gd name="connsiteX16" fmla="*/ 2020528 w 8019872"/>
                <a:gd name="connsiteY16" fmla="*/ 268091 h 1065602"/>
                <a:gd name="connsiteX17" fmla="*/ 2607455 w 8019872"/>
                <a:gd name="connsiteY17" fmla="*/ 407957 h 1065602"/>
                <a:gd name="connsiteX18" fmla="*/ 3673179 w 8019872"/>
                <a:gd name="connsiteY18" fmla="*/ 577789 h 1065602"/>
                <a:gd name="connsiteX19" fmla="*/ 5005814 w 8019872"/>
                <a:gd name="connsiteY19" fmla="*/ 294353 h 1065602"/>
                <a:gd name="connsiteX20" fmla="*/ 5758563 w 8019872"/>
                <a:gd name="connsiteY20" fmla="*/ 340621 h 1065602"/>
                <a:gd name="connsiteX21" fmla="*/ 6252365 w 8019872"/>
                <a:gd name="connsiteY21" fmla="*/ 1 h 1065602"/>
                <a:gd name="connsiteX22" fmla="*/ 6761068 w 8019872"/>
                <a:gd name="connsiteY22" fmla="*/ 522913 h 1065602"/>
                <a:gd name="connsiteX23" fmla="*/ 7202140 w 8019872"/>
                <a:gd name="connsiteY23" fmla="*/ 563102 h 1065602"/>
                <a:gd name="connsiteX24" fmla="*/ 7717057 w 8019872"/>
                <a:gd name="connsiteY24" fmla="*/ 500655 h 1065602"/>
                <a:gd name="connsiteX25" fmla="*/ 7916188 w 8019872"/>
                <a:gd name="connsiteY25" fmla="*/ 488175 h 1065602"/>
                <a:gd name="connsiteX26" fmla="*/ 8018497 w 8019872"/>
                <a:gd name="connsiteY26" fmla="*/ 583897 h 1065602"/>
                <a:gd name="connsiteX27" fmla="*/ 7951885 w 8019872"/>
                <a:gd name="connsiteY27" fmla="*/ 704201 h 1065602"/>
                <a:gd name="connsiteX0" fmla="*/ 7951885 w 8019872"/>
                <a:gd name="connsiteY0" fmla="*/ 704201 h 1065602"/>
                <a:gd name="connsiteX1" fmla="*/ 7653781 w 8019872"/>
                <a:gd name="connsiteY1" fmla="*/ 765768 h 1065602"/>
                <a:gd name="connsiteX2" fmla="*/ 7241386 w 8019872"/>
                <a:gd name="connsiteY2" fmla="*/ 785718 h 1065602"/>
                <a:gd name="connsiteX3" fmla="*/ 6723357 w 8019872"/>
                <a:gd name="connsiteY3" fmla="*/ 744765 h 1065602"/>
                <a:gd name="connsiteX4" fmla="*/ 6227995 w 8019872"/>
                <a:gd name="connsiteY4" fmla="*/ 1065383 h 1065602"/>
                <a:gd name="connsiteX5" fmla="*/ 5722109 w 8019872"/>
                <a:gd name="connsiteY5" fmla="*/ 568751 h 1065602"/>
                <a:gd name="connsiteX6" fmla="*/ 5152932 w 8019872"/>
                <a:gd name="connsiteY6" fmla="*/ 507810 h 1065602"/>
                <a:gd name="connsiteX7" fmla="*/ 3790979 w 8019872"/>
                <a:gd name="connsiteY7" fmla="*/ 797912 h 1065602"/>
                <a:gd name="connsiteX8" fmla="*/ 2940368 w 8019872"/>
                <a:gd name="connsiteY8" fmla="*/ 731773 h 1065602"/>
                <a:gd name="connsiteX9" fmla="*/ 1923225 w 8019872"/>
                <a:gd name="connsiteY9" fmla="*/ 484447 h 1065602"/>
                <a:gd name="connsiteX10" fmla="*/ 1262238 w 8019872"/>
                <a:gd name="connsiteY10" fmla="*/ 490103 h 1065602"/>
                <a:gd name="connsiteX11" fmla="*/ 655421 w 8019872"/>
                <a:gd name="connsiteY11" fmla="*/ 605426 h 1065602"/>
                <a:gd name="connsiteX12" fmla="*/ 103761 w 8019872"/>
                <a:gd name="connsiteY12" fmla="*/ 757788 h 1065602"/>
                <a:gd name="connsiteX13" fmla="*/ 19875 w 8019872"/>
                <a:gd name="connsiteY13" fmla="*/ 568026 h 1065602"/>
                <a:gd name="connsiteX14" fmla="*/ 499705 w 8019872"/>
                <a:gd name="connsiteY14" fmla="*/ 413488 h 1065602"/>
                <a:gd name="connsiteX15" fmla="*/ 1241299 w 8019872"/>
                <a:gd name="connsiteY15" fmla="*/ 252879 h 1065602"/>
                <a:gd name="connsiteX16" fmla="*/ 2020528 w 8019872"/>
                <a:gd name="connsiteY16" fmla="*/ 268091 h 1065602"/>
                <a:gd name="connsiteX17" fmla="*/ 2607455 w 8019872"/>
                <a:gd name="connsiteY17" fmla="*/ 407957 h 1065602"/>
                <a:gd name="connsiteX18" fmla="*/ 3673179 w 8019872"/>
                <a:gd name="connsiteY18" fmla="*/ 577789 h 1065602"/>
                <a:gd name="connsiteX19" fmla="*/ 5005814 w 8019872"/>
                <a:gd name="connsiteY19" fmla="*/ 294353 h 1065602"/>
                <a:gd name="connsiteX20" fmla="*/ 5758563 w 8019872"/>
                <a:gd name="connsiteY20" fmla="*/ 340621 h 1065602"/>
                <a:gd name="connsiteX21" fmla="*/ 6252365 w 8019872"/>
                <a:gd name="connsiteY21" fmla="*/ 1 h 1065602"/>
                <a:gd name="connsiteX22" fmla="*/ 6761068 w 8019872"/>
                <a:gd name="connsiteY22" fmla="*/ 522913 h 1065602"/>
                <a:gd name="connsiteX23" fmla="*/ 7202140 w 8019872"/>
                <a:gd name="connsiteY23" fmla="*/ 563102 h 1065602"/>
                <a:gd name="connsiteX24" fmla="*/ 7717057 w 8019872"/>
                <a:gd name="connsiteY24" fmla="*/ 500655 h 1065602"/>
                <a:gd name="connsiteX25" fmla="*/ 7916188 w 8019872"/>
                <a:gd name="connsiteY25" fmla="*/ 488175 h 1065602"/>
                <a:gd name="connsiteX26" fmla="*/ 8018497 w 8019872"/>
                <a:gd name="connsiteY26" fmla="*/ 583897 h 1065602"/>
                <a:gd name="connsiteX27" fmla="*/ 7951885 w 8019872"/>
                <a:gd name="connsiteY27" fmla="*/ 704201 h 1065602"/>
                <a:gd name="connsiteX0" fmla="*/ 7951885 w 8019872"/>
                <a:gd name="connsiteY0" fmla="*/ 704201 h 1065602"/>
                <a:gd name="connsiteX1" fmla="*/ 7653781 w 8019872"/>
                <a:gd name="connsiteY1" fmla="*/ 765768 h 1065602"/>
                <a:gd name="connsiteX2" fmla="*/ 7250012 w 8019872"/>
                <a:gd name="connsiteY2" fmla="*/ 792187 h 1065602"/>
                <a:gd name="connsiteX3" fmla="*/ 6723357 w 8019872"/>
                <a:gd name="connsiteY3" fmla="*/ 744765 h 1065602"/>
                <a:gd name="connsiteX4" fmla="*/ 6227995 w 8019872"/>
                <a:gd name="connsiteY4" fmla="*/ 1065383 h 1065602"/>
                <a:gd name="connsiteX5" fmla="*/ 5722109 w 8019872"/>
                <a:gd name="connsiteY5" fmla="*/ 568751 h 1065602"/>
                <a:gd name="connsiteX6" fmla="*/ 5152932 w 8019872"/>
                <a:gd name="connsiteY6" fmla="*/ 507810 h 1065602"/>
                <a:gd name="connsiteX7" fmla="*/ 3790979 w 8019872"/>
                <a:gd name="connsiteY7" fmla="*/ 797912 h 1065602"/>
                <a:gd name="connsiteX8" fmla="*/ 2940368 w 8019872"/>
                <a:gd name="connsiteY8" fmla="*/ 731773 h 1065602"/>
                <a:gd name="connsiteX9" fmla="*/ 1923225 w 8019872"/>
                <a:gd name="connsiteY9" fmla="*/ 484447 h 1065602"/>
                <a:gd name="connsiteX10" fmla="*/ 1262238 w 8019872"/>
                <a:gd name="connsiteY10" fmla="*/ 490103 h 1065602"/>
                <a:gd name="connsiteX11" fmla="*/ 655421 w 8019872"/>
                <a:gd name="connsiteY11" fmla="*/ 605426 h 1065602"/>
                <a:gd name="connsiteX12" fmla="*/ 103761 w 8019872"/>
                <a:gd name="connsiteY12" fmla="*/ 757788 h 1065602"/>
                <a:gd name="connsiteX13" fmla="*/ 19875 w 8019872"/>
                <a:gd name="connsiteY13" fmla="*/ 568026 h 1065602"/>
                <a:gd name="connsiteX14" fmla="*/ 499705 w 8019872"/>
                <a:gd name="connsiteY14" fmla="*/ 413488 h 1065602"/>
                <a:gd name="connsiteX15" fmla="*/ 1241299 w 8019872"/>
                <a:gd name="connsiteY15" fmla="*/ 252879 h 1065602"/>
                <a:gd name="connsiteX16" fmla="*/ 2020528 w 8019872"/>
                <a:gd name="connsiteY16" fmla="*/ 268091 h 1065602"/>
                <a:gd name="connsiteX17" fmla="*/ 2607455 w 8019872"/>
                <a:gd name="connsiteY17" fmla="*/ 407957 h 1065602"/>
                <a:gd name="connsiteX18" fmla="*/ 3673179 w 8019872"/>
                <a:gd name="connsiteY18" fmla="*/ 577789 h 1065602"/>
                <a:gd name="connsiteX19" fmla="*/ 5005814 w 8019872"/>
                <a:gd name="connsiteY19" fmla="*/ 294353 h 1065602"/>
                <a:gd name="connsiteX20" fmla="*/ 5758563 w 8019872"/>
                <a:gd name="connsiteY20" fmla="*/ 340621 h 1065602"/>
                <a:gd name="connsiteX21" fmla="*/ 6252365 w 8019872"/>
                <a:gd name="connsiteY21" fmla="*/ 1 h 1065602"/>
                <a:gd name="connsiteX22" fmla="*/ 6761068 w 8019872"/>
                <a:gd name="connsiteY22" fmla="*/ 522913 h 1065602"/>
                <a:gd name="connsiteX23" fmla="*/ 7202140 w 8019872"/>
                <a:gd name="connsiteY23" fmla="*/ 563102 h 1065602"/>
                <a:gd name="connsiteX24" fmla="*/ 7717057 w 8019872"/>
                <a:gd name="connsiteY24" fmla="*/ 500655 h 1065602"/>
                <a:gd name="connsiteX25" fmla="*/ 7916188 w 8019872"/>
                <a:gd name="connsiteY25" fmla="*/ 488175 h 1065602"/>
                <a:gd name="connsiteX26" fmla="*/ 8018497 w 8019872"/>
                <a:gd name="connsiteY26" fmla="*/ 583897 h 1065602"/>
                <a:gd name="connsiteX27" fmla="*/ 7951885 w 8019872"/>
                <a:gd name="connsiteY27" fmla="*/ 704201 h 1065602"/>
                <a:gd name="connsiteX0" fmla="*/ 7951885 w 8019872"/>
                <a:gd name="connsiteY0" fmla="*/ 704201 h 1065602"/>
                <a:gd name="connsiteX1" fmla="*/ 7653781 w 8019872"/>
                <a:gd name="connsiteY1" fmla="*/ 765768 h 1065602"/>
                <a:gd name="connsiteX2" fmla="*/ 7250012 w 8019872"/>
                <a:gd name="connsiteY2" fmla="*/ 792187 h 1065602"/>
                <a:gd name="connsiteX3" fmla="*/ 6723357 w 8019872"/>
                <a:gd name="connsiteY3" fmla="*/ 744765 h 1065602"/>
                <a:gd name="connsiteX4" fmla="*/ 6227995 w 8019872"/>
                <a:gd name="connsiteY4" fmla="*/ 1065383 h 1065602"/>
                <a:gd name="connsiteX5" fmla="*/ 5722109 w 8019872"/>
                <a:gd name="connsiteY5" fmla="*/ 568751 h 1065602"/>
                <a:gd name="connsiteX6" fmla="*/ 5152932 w 8019872"/>
                <a:gd name="connsiteY6" fmla="*/ 507810 h 1065602"/>
                <a:gd name="connsiteX7" fmla="*/ 3790979 w 8019872"/>
                <a:gd name="connsiteY7" fmla="*/ 797912 h 1065602"/>
                <a:gd name="connsiteX8" fmla="*/ 2940368 w 8019872"/>
                <a:gd name="connsiteY8" fmla="*/ 731773 h 1065602"/>
                <a:gd name="connsiteX9" fmla="*/ 1923225 w 8019872"/>
                <a:gd name="connsiteY9" fmla="*/ 484447 h 1065602"/>
                <a:gd name="connsiteX10" fmla="*/ 1262238 w 8019872"/>
                <a:gd name="connsiteY10" fmla="*/ 490103 h 1065602"/>
                <a:gd name="connsiteX11" fmla="*/ 655421 w 8019872"/>
                <a:gd name="connsiteY11" fmla="*/ 605426 h 1065602"/>
                <a:gd name="connsiteX12" fmla="*/ 103761 w 8019872"/>
                <a:gd name="connsiteY12" fmla="*/ 757788 h 1065602"/>
                <a:gd name="connsiteX13" fmla="*/ 19875 w 8019872"/>
                <a:gd name="connsiteY13" fmla="*/ 568026 h 1065602"/>
                <a:gd name="connsiteX14" fmla="*/ 499705 w 8019872"/>
                <a:gd name="connsiteY14" fmla="*/ 413488 h 1065602"/>
                <a:gd name="connsiteX15" fmla="*/ 1241299 w 8019872"/>
                <a:gd name="connsiteY15" fmla="*/ 252879 h 1065602"/>
                <a:gd name="connsiteX16" fmla="*/ 2020528 w 8019872"/>
                <a:gd name="connsiteY16" fmla="*/ 268091 h 1065602"/>
                <a:gd name="connsiteX17" fmla="*/ 2607455 w 8019872"/>
                <a:gd name="connsiteY17" fmla="*/ 407957 h 1065602"/>
                <a:gd name="connsiteX18" fmla="*/ 3673179 w 8019872"/>
                <a:gd name="connsiteY18" fmla="*/ 577789 h 1065602"/>
                <a:gd name="connsiteX19" fmla="*/ 5005814 w 8019872"/>
                <a:gd name="connsiteY19" fmla="*/ 294353 h 1065602"/>
                <a:gd name="connsiteX20" fmla="*/ 5758563 w 8019872"/>
                <a:gd name="connsiteY20" fmla="*/ 340621 h 1065602"/>
                <a:gd name="connsiteX21" fmla="*/ 6252365 w 8019872"/>
                <a:gd name="connsiteY21" fmla="*/ 1 h 1065602"/>
                <a:gd name="connsiteX22" fmla="*/ 6761068 w 8019872"/>
                <a:gd name="connsiteY22" fmla="*/ 522913 h 1065602"/>
                <a:gd name="connsiteX23" fmla="*/ 7202140 w 8019872"/>
                <a:gd name="connsiteY23" fmla="*/ 563102 h 1065602"/>
                <a:gd name="connsiteX24" fmla="*/ 7717057 w 8019872"/>
                <a:gd name="connsiteY24" fmla="*/ 500655 h 1065602"/>
                <a:gd name="connsiteX25" fmla="*/ 7916188 w 8019872"/>
                <a:gd name="connsiteY25" fmla="*/ 488175 h 1065602"/>
                <a:gd name="connsiteX26" fmla="*/ 8018497 w 8019872"/>
                <a:gd name="connsiteY26" fmla="*/ 583897 h 1065602"/>
                <a:gd name="connsiteX27" fmla="*/ 7951885 w 8019872"/>
                <a:gd name="connsiteY27" fmla="*/ 704201 h 1065602"/>
                <a:gd name="connsiteX0" fmla="*/ 7951885 w 8019572"/>
                <a:gd name="connsiteY0" fmla="*/ 704201 h 1065602"/>
                <a:gd name="connsiteX1" fmla="*/ 7692600 w 8019572"/>
                <a:gd name="connsiteY1" fmla="*/ 744202 h 1065602"/>
                <a:gd name="connsiteX2" fmla="*/ 7250012 w 8019572"/>
                <a:gd name="connsiteY2" fmla="*/ 792187 h 1065602"/>
                <a:gd name="connsiteX3" fmla="*/ 6723357 w 8019572"/>
                <a:gd name="connsiteY3" fmla="*/ 744765 h 1065602"/>
                <a:gd name="connsiteX4" fmla="*/ 6227995 w 8019572"/>
                <a:gd name="connsiteY4" fmla="*/ 1065383 h 1065602"/>
                <a:gd name="connsiteX5" fmla="*/ 5722109 w 8019572"/>
                <a:gd name="connsiteY5" fmla="*/ 568751 h 1065602"/>
                <a:gd name="connsiteX6" fmla="*/ 5152932 w 8019572"/>
                <a:gd name="connsiteY6" fmla="*/ 507810 h 1065602"/>
                <a:gd name="connsiteX7" fmla="*/ 3790979 w 8019572"/>
                <a:gd name="connsiteY7" fmla="*/ 797912 h 1065602"/>
                <a:gd name="connsiteX8" fmla="*/ 2940368 w 8019572"/>
                <a:gd name="connsiteY8" fmla="*/ 731773 h 1065602"/>
                <a:gd name="connsiteX9" fmla="*/ 1923225 w 8019572"/>
                <a:gd name="connsiteY9" fmla="*/ 484447 h 1065602"/>
                <a:gd name="connsiteX10" fmla="*/ 1262238 w 8019572"/>
                <a:gd name="connsiteY10" fmla="*/ 490103 h 1065602"/>
                <a:gd name="connsiteX11" fmla="*/ 655421 w 8019572"/>
                <a:gd name="connsiteY11" fmla="*/ 605426 h 1065602"/>
                <a:gd name="connsiteX12" fmla="*/ 103761 w 8019572"/>
                <a:gd name="connsiteY12" fmla="*/ 757788 h 1065602"/>
                <a:gd name="connsiteX13" fmla="*/ 19875 w 8019572"/>
                <a:gd name="connsiteY13" fmla="*/ 568026 h 1065602"/>
                <a:gd name="connsiteX14" fmla="*/ 499705 w 8019572"/>
                <a:gd name="connsiteY14" fmla="*/ 413488 h 1065602"/>
                <a:gd name="connsiteX15" fmla="*/ 1241299 w 8019572"/>
                <a:gd name="connsiteY15" fmla="*/ 252879 h 1065602"/>
                <a:gd name="connsiteX16" fmla="*/ 2020528 w 8019572"/>
                <a:gd name="connsiteY16" fmla="*/ 268091 h 1065602"/>
                <a:gd name="connsiteX17" fmla="*/ 2607455 w 8019572"/>
                <a:gd name="connsiteY17" fmla="*/ 407957 h 1065602"/>
                <a:gd name="connsiteX18" fmla="*/ 3673179 w 8019572"/>
                <a:gd name="connsiteY18" fmla="*/ 577789 h 1065602"/>
                <a:gd name="connsiteX19" fmla="*/ 5005814 w 8019572"/>
                <a:gd name="connsiteY19" fmla="*/ 294353 h 1065602"/>
                <a:gd name="connsiteX20" fmla="*/ 5758563 w 8019572"/>
                <a:gd name="connsiteY20" fmla="*/ 340621 h 1065602"/>
                <a:gd name="connsiteX21" fmla="*/ 6252365 w 8019572"/>
                <a:gd name="connsiteY21" fmla="*/ 1 h 1065602"/>
                <a:gd name="connsiteX22" fmla="*/ 6761068 w 8019572"/>
                <a:gd name="connsiteY22" fmla="*/ 522913 h 1065602"/>
                <a:gd name="connsiteX23" fmla="*/ 7202140 w 8019572"/>
                <a:gd name="connsiteY23" fmla="*/ 563102 h 1065602"/>
                <a:gd name="connsiteX24" fmla="*/ 7717057 w 8019572"/>
                <a:gd name="connsiteY24" fmla="*/ 500655 h 1065602"/>
                <a:gd name="connsiteX25" fmla="*/ 7916188 w 8019572"/>
                <a:gd name="connsiteY25" fmla="*/ 488175 h 1065602"/>
                <a:gd name="connsiteX26" fmla="*/ 8018497 w 8019572"/>
                <a:gd name="connsiteY26" fmla="*/ 583897 h 1065602"/>
                <a:gd name="connsiteX27" fmla="*/ 7951885 w 8019572"/>
                <a:gd name="connsiteY27" fmla="*/ 704201 h 1065602"/>
                <a:gd name="connsiteX0" fmla="*/ 7951885 w 8019546"/>
                <a:gd name="connsiteY0" fmla="*/ 704201 h 1065602"/>
                <a:gd name="connsiteX1" fmla="*/ 7696913 w 8019546"/>
                <a:gd name="connsiteY1" fmla="*/ 735576 h 1065602"/>
                <a:gd name="connsiteX2" fmla="*/ 7250012 w 8019546"/>
                <a:gd name="connsiteY2" fmla="*/ 792187 h 1065602"/>
                <a:gd name="connsiteX3" fmla="*/ 6723357 w 8019546"/>
                <a:gd name="connsiteY3" fmla="*/ 744765 h 1065602"/>
                <a:gd name="connsiteX4" fmla="*/ 6227995 w 8019546"/>
                <a:gd name="connsiteY4" fmla="*/ 1065383 h 1065602"/>
                <a:gd name="connsiteX5" fmla="*/ 5722109 w 8019546"/>
                <a:gd name="connsiteY5" fmla="*/ 568751 h 1065602"/>
                <a:gd name="connsiteX6" fmla="*/ 5152932 w 8019546"/>
                <a:gd name="connsiteY6" fmla="*/ 507810 h 1065602"/>
                <a:gd name="connsiteX7" fmla="*/ 3790979 w 8019546"/>
                <a:gd name="connsiteY7" fmla="*/ 797912 h 1065602"/>
                <a:gd name="connsiteX8" fmla="*/ 2940368 w 8019546"/>
                <a:gd name="connsiteY8" fmla="*/ 731773 h 1065602"/>
                <a:gd name="connsiteX9" fmla="*/ 1923225 w 8019546"/>
                <a:gd name="connsiteY9" fmla="*/ 484447 h 1065602"/>
                <a:gd name="connsiteX10" fmla="*/ 1262238 w 8019546"/>
                <a:gd name="connsiteY10" fmla="*/ 490103 h 1065602"/>
                <a:gd name="connsiteX11" fmla="*/ 655421 w 8019546"/>
                <a:gd name="connsiteY11" fmla="*/ 605426 h 1065602"/>
                <a:gd name="connsiteX12" fmla="*/ 103761 w 8019546"/>
                <a:gd name="connsiteY12" fmla="*/ 757788 h 1065602"/>
                <a:gd name="connsiteX13" fmla="*/ 19875 w 8019546"/>
                <a:gd name="connsiteY13" fmla="*/ 568026 h 1065602"/>
                <a:gd name="connsiteX14" fmla="*/ 499705 w 8019546"/>
                <a:gd name="connsiteY14" fmla="*/ 413488 h 1065602"/>
                <a:gd name="connsiteX15" fmla="*/ 1241299 w 8019546"/>
                <a:gd name="connsiteY15" fmla="*/ 252879 h 1065602"/>
                <a:gd name="connsiteX16" fmla="*/ 2020528 w 8019546"/>
                <a:gd name="connsiteY16" fmla="*/ 268091 h 1065602"/>
                <a:gd name="connsiteX17" fmla="*/ 2607455 w 8019546"/>
                <a:gd name="connsiteY17" fmla="*/ 407957 h 1065602"/>
                <a:gd name="connsiteX18" fmla="*/ 3673179 w 8019546"/>
                <a:gd name="connsiteY18" fmla="*/ 577789 h 1065602"/>
                <a:gd name="connsiteX19" fmla="*/ 5005814 w 8019546"/>
                <a:gd name="connsiteY19" fmla="*/ 294353 h 1065602"/>
                <a:gd name="connsiteX20" fmla="*/ 5758563 w 8019546"/>
                <a:gd name="connsiteY20" fmla="*/ 340621 h 1065602"/>
                <a:gd name="connsiteX21" fmla="*/ 6252365 w 8019546"/>
                <a:gd name="connsiteY21" fmla="*/ 1 h 1065602"/>
                <a:gd name="connsiteX22" fmla="*/ 6761068 w 8019546"/>
                <a:gd name="connsiteY22" fmla="*/ 522913 h 1065602"/>
                <a:gd name="connsiteX23" fmla="*/ 7202140 w 8019546"/>
                <a:gd name="connsiteY23" fmla="*/ 563102 h 1065602"/>
                <a:gd name="connsiteX24" fmla="*/ 7717057 w 8019546"/>
                <a:gd name="connsiteY24" fmla="*/ 500655 h 1065602"/>
                <a:gd name="connsiteX25" fmla="*/ 7916188 w 8019546"/>
                <a:gd name="connsiteY25" fmla="*/ 488175 h 1065602"/>
                <a:gd name="connsiteX26" fmla="*/ 8018497 w 8019546"/>
                <a:gd name="connsiteY26" fmla="*/ 583897 h 1065602"/>
                <a:gd name="connsiteX27" fmla="*/ 7951885 w 8019546"/>
                <a:gd name="connsiteY27" fmla="*/ 704201 h 1065602"/>
                <a:gd name="connsiteX0" fmla="*/ 7951885 w 8018668"/>
                <a:gd name="connsiteY0" fmla="*/ 704201 h 1065602"/>
                <a:gd name="connsiteX1" fmla="*/ 7696913 w 8018668"/>
                <a:gd name="connsiteY1" fmla="*/ 735576 h 1065602"/>
                <a:gd name="connsiteX2" fmla="*/ 7250012 w 8018668"/>
                <a:gd name="connsiteY2" fmla="*/ 792187 h 1065602"/>
                <a:gd name="connsiteX3" fmla="*/ 6723357 w 8018668"/>
                <a:gd name="connsiteY3" fmla="*/ 744765 h 1065602"/>
                <a:gd name="connsiteX4" fmla="*/ 6227995 w 8018668"/>
                <a:gd name="connsiteY4" fmla="*/ 1065383 h 1065602"/>
                <a:gd name="connsiteX5" fmla="*/ 5722109 w 8018668"/>
                <a:gd name="connsiteY5" fmla="*/ 568751 h 1065602"/>
                <a:gd name="connsiteX6" fmla="*/ 5152932 w 8018668"/>
                <a:gd name="connsiteY6" fmla="*/ 507810 h 1065602"/>
                <a:gd name="connsiteX7" fmla="*/ 3790979 w 8018668"/>
                <a:gd name="connsiteY7" fmla="*/ 797912 h 1065602"/>
                <a:gd name="connsiteX8" fmla="*/ 2940368 w 8018668"/>
                <a:gd name="connsiteY8" fmla="*/ 731773 h 1065602"/>
                <a:gd name="connsiteX9" fmla="*/ 1923225 w 8018668"/>
                <a:gd name="connsiteY9" fmla="*/ 484447 h 1065602"/>
                <a:gd name="connsiteX10" fmla="*/ 1262238 w 8018668"/>
                <a:gd name="connsiteY10" fmla="*/ 490103 h 1065602"/>
                <a:gd name="connsiteX11" fmla="*/ 655421 w 8018668"/>
                <a:gd name="connsiteY11" fmla="*/ 605426 h 1065602"/>
                <a:gd name="connsiteX12" fmla="*/ 103761 w 8018668"/>
                <a:gd name="connsiteY12" fmla="*/ 757788 h 1065602"/>
                <a:gd name="connsiteX13" fmla="*/ 19875 w 8018668"/>
                <a:gd name="connsiteY13" fmla="*/ 568026 h 1065602"/>
                <a:gd name="connsiteX14" fmla="*/ 499705 w 8018668"/>
                <a:gd name="connsiteY14" fmla="*/ 413488 h 1065602"/>
                <a:gd name="connsiteX15" fmla="*/ 1241299 w 8018668"/>
                <a:gd name="connsiteY15" fmla="*/ 252879 h 1065602"/>
                <a:gd name="connsiteX16" fmla="*/ 2020528 w 8018668"/>
                <a:gd name="connsiteY16" fmla="*/ 268091 h 1065602"/>
                <a:gd name="connsiteX17" fmla="*/ 2607455 w 8018668"/>
                <a:gd name="connsiteY17" fmla="*/ 407957 h 1065602"/>
                <a:gd name="connsiteX18" fmla="*/ 3673179 w 8018668"/>
                <a:gd name="connsiteY18" fmla="*/ 577789 h 1065602"/>
                <a:gd name="connsiteX19" fmla="*/ 5005814 w 8018668"/>
                <a:gd name="connsiteY19" fmla="*/ 294353 h 1065602"/>
                <a:gd name="connsiteX20" fmla="*/ 5758563 w 8018668"/>
                <a:gd name="connsiteY20" fmla="*/ 340621 h 1065602"/>
                <a:gd name="connsiteX21" fmla="*/ 6252365 w 8018668"/>
                <a:gd name="connsiteY21" fmla="*/ 1 h 1065602"/>
                <a:gd name="connsiteX22" fmla="*/ 6761068 w 8018668"/>
                <a:gd name="connsiteY22" fmla="*/ 522913 h 1065602"/>
                <a:gd name="connsiteX23" fmla="*/ 7202140 w 8018668"/>
                <a:gd name="connsiteY23" fmla="*/ 563102 h 1065602"/>
                <a:gd name="connsiteX24" fmla="*/ 7717057 w 8018668"/>
                <a:gd name="connsiteY24" fmla="*/ 500655 h 1065602"/>
                <a:gd name="connsiteX25" fmla="*/ 7939910 w 8018668"/>
                <a:gd name="connsiteY25" fmla="*/ 460139 h 1065602"/>
                <a:gd name="connsiteX26" fmla="*/ 8018497 w 8018668"/>
                <a:gd name="connsiteY26" fmla="*/ 583897 h 1065602"/>
                <a:gd name="connsiteX27" fmla="*/ 7951885 w 8018668"/>
                <a:gd name="connsiteY27" fmla="*/ 704201 h 1065602"/>
                <a:gd name="connsiteX0" fmla="*/ 7951885 w 8018668"/>
                <a:gd name="connsiteY0" fmla="*/ 704201 h 1065602"/>
                <a:gd name="connsiteX1" fmla="*/ 7696913 w 8018668"/>
                <a:gd name="connsiteY1" fmla="*/ 735576 h 1065602"/>
                <a:gd name="connsiteX2" fmla="*/ 7250012 w 8018668"/>
                <a:gd name="connsiteY2" fmla="*/ 792187 h 1065602"/>
                <a:gd name="connsiteX3" fmla="*/ 6723357 w 8018668"/>
                <a:gd name="connsiteY3" fmla="*/ 744765 h 1065602"/>
                <a:gd name="connsiteX4" fmla="*/ 6227995 w 8018668"/>
                <a:gd name="connsiteY4" fmla="*/ 1065383 h 1065602"/>
                <a:gd name="connsiteX5" fmla="*/ 5722109 w 8018668"/>
                <a:gd name="connsiteY5" fmla="*/ 568751 h 1065602"/>
                <a:gd name="connsiteX6" fmla="*/ 5152932 w 8018668"/>
                <a:gd name="connsiteY6" fmla="*/ 507810 h 1065602"/>
                <a:gd name="connsiteX7" fmla="*/ 3790979 w 8018668"/>
                <a:gd name="connsiteY7" fmla="*/ 797912 h 1065602"/>
                <a:gd name="connsiteX8" fmla="*/ 2940368 w 8018668"/>
                <a:gd name="connsiteY8" fmla="*/ 731773 h 1065602"/>
                <a:gd name="connsiteX9" fmla="*/ 1923225 w 8018668"/>
                <a:gd name="connsiteY9" fmla="*/ 484447 h 1065602"/>
                <a:gd name="connsiteX10" fmla="*/ 1262238 w 8018668"/>
                <a:gd name="connsiteY10" fmla="*/ 490103 h 1065602"/>
                <a:gd name="connsiteX11" fmla="*/ 655421 w 8018668"/>
                <a:gd name="connsiteY11" fmla="*/ 605426 h 1065602"/>
                <a:gd name="connsiteX12" fmla="*/ 103761 w 8018668"/>
                <a:gd name="connsiteY12" fmla="*/ 757788 h 1065602"/>
                <a:gd name="connsiteX13" fmla="*/ 19875 w 8018668"/>
                <a:gd name="connsiteY13" fmla="*/ 568026 h 1065602"/>
                <a:gd name="connsiteX14" fmla="*/ 499705 w 8018668"/>
                <a:gd name="connsiteY14" fmla="*/ 413488 h 1065602"/>
                <a:gd name="connsiteX15" fmla="*/ 1241299 w 8018668"/>
                <a:gd name="connsiteY15" fmla="*/ 252879 h 1065602"/>
                <a:gd name="connsiteX16" fmla="*/ 2020528 w 8018668"/>
                <a:gd name="connsiteY16" fmla="*/ 268091 h 1065602"/>
                <a:gd name="connsiteX17" fmla="*/ 2607455 w 8018668"/>
                <a:gd name="connsiteY17" fmla="*/ 407957 h 1065602"/>
                <a:gd name="connsiteX18" fmla="*/ 3673179 w 8018668"/>
                <a:gd name="connsiteY18" fmla="*/ 577789 h 1065602"/>
                <a:gd name="connsiteX19" fmla="*/ 5005814 w 8018668"/>
                <a:gd name="connsiteY19" fmla="*/ 294353 h 1065602"/>
                <a:gd name="connsiteX20" fmla="*/ 5758563 w 8018668"/>
                <a:gd name="connsiteY20" fmla="*/ 340621 h 1065602"/>
                <a:gd name="connsiteX21" fmla="*/ 6252365 w 8018668"/>
                <a:gd name="connsiteY21" fmla="*/ 1 h 1065602"/>
                <a:gd name="connsiteX22" fmla="*/ 6761068 w 8018668"/>
                <a:gd name="connsiteY22" fmla="*/ 522913 h 1065602"/>
                <a:gd name="connsiteX23" fmla="*/ 7202140 w 8018668"/>
                <a:gd name="connsiteY23" fmla="*/ 563102 h 1065602"/>
                <a:gd name="connsiteX24" fmla="*/ 7717057 w 8018668"/>
                <a:gd name="connsiteY24" fmla="*/ 500655 h 1065602"/>
                <a:gd name="connsiteX25" fmla="*/ 7939910 w 8018668"/>
                <a:gd name="connsiteY25" fmla="*/ 460139 h 1065602"/>
                <a:gd name="connsiteX26" fmla="*/ 8018497 w 8018668"/>
                <a:gd name="connsiteY26" fmla="*/ 551548 h 1065602"/>
                <a:gd name="connsiteX27" fmla="*/ 7951885 w 8018668"/>
                <a:gd name="connsiteY27" fmla="*/ 704201 h 1065602"/>
                <a:gd name="connsiteX0" fmla="*/ 7958355 w 8019009"/>
                <a:gd name="connsiteY0" fmla="*/ 658912 h 1065602"/>
                <a:gd name="connsiteX1" fmla="*/ 7696913 w 8019009"/>
                <a:gd name="connsiteY1" fmla="*/ 735576 h 1065602"/>
                <a:gd name="connsiteX2" fmla="*/ 7250012 w 8019009"/>
                <a:gd name="connsiteY2" fmla="*/ 792187 h 1065602"/>
                <a:gd name="connsiteX3" fmla="*/ 6723357 w 8019009"/>
                <a:gd name="connsiteY3" fmla="*/ 744765 h 1065602"/>
                <a:gd name="connsiteX4" fmla="*/ 6227995 w 8019009"/>
                <a:gd name="connsiteY4" fmla="*/ 1065383 h 1065602"/>
                <a:gd name="connsiteX5" fmla="*/ 5722109 w 8019009"/>
                <a:gd name="connsiteY5" fmla="*/ 568751 h 1065602"/>
                <a:gd name="connsiteX6" fmla="*/ 5152932 w 8019009"/>
                <a:gd name="connsiteY6" fmla="*/ 507810 h 1065602"/>
                <a:gd name="connsiteX7" fmla="*/ 3790979 w 8019009"/>
                <a:gd name="connsiteY7" fmla="*/ 797912 h 1065602"/>
                <a:gd name="connsiteX8" fmla="*/ 2940368 w 8019009"/>
                <a:gd name="connsiteY8" fmla="*/ 731773 h 1065602"/>
                <a:gd name="connsiteX9" fmla="*/ 1923225 w 8019009"/>
                <a:gd name="connsiteY9" fmla="*/ 484447 h 1065602"/>
                <a:gd name="connsiteX10" fmla="*/ 1262238 w 8019009"/>
                <a:gd name="connsiteY10" fmla="*/ 490103 h 1065602"/>
                <a:gd name="connsiteX11" fmla="*/ 655421 w 8019009"/>
                <a:gd name="connsiteY11" fmla="*/ 605426 h 1065602"/>
                <a:gd name="connsiteX12" fmla="*/ 103761 w 8019009"/>
                <a:gd name="connsiteY12" fmla="*/ 757788 h 1065602"/>
                <a:gd name="connsiteX13" fmla="*/ 19875 w 8019009"/>
                <a:gd name="connsiteY13" fmla="*/ 568026 h 1065602"/>
                <a:gd name="connsiteX14" fmla="*/ 499705 w 8019009"/>
                <a:gd name="connsiteY14" fmla="*/ 413488 h 1065602"/>
                <a:gd name="connsiteX15" fmla="*/ 1241299 w 8019009"/>
                <a:gd name="connsiteY15" fmla="*/ 252879 h 1065602"/>
                <a:gd name="connsiteX16" fmla="*/ 2020528 w 8019009"/>
                <a:gd name="connsiteY16" fmla="*/ 268091 h 1065602"/>
                <a:gd name="connsiteX17" fmla="*/ 2607455 w 8019009"/>
                <a:gd name="connsiteY17" fmla="*/ 407957 h 1065602"/>
                <a:gd name="connsiteX18" fmla="*/ 3673179 w 8019009"/>
                <a:gd name="connsiteY18" fmla="*/ 577789 h 1065602"/>
                <a:gd name="connsiteX19" fmla="*/ 5005814 w 8019009"/>
                <a:gd name="connsiteY19" fmla="*/ 294353 h 1065602"/>
                <a:gd name="connsiteX20" fmla="*/ 5758563 w 8019009"/>
                <a:gd name="connsiteY20" fmla="*/ 340621 h 1065602"/>
                <a:gd name="connsiteX21" fmla="*/ 6252365 w 8019009"/>
                <a:gd name="connsiteY21" fmla="*/ 1 h 1065602"/>
                <a:gd name="connsiteX22" fmla="*/ 6761068 w 8019009"/>
                <a:gd name="connsiteY22" fmla="*/ 522913 h 1065602"/>
                <a:gd name="connsiteX23" fmla="*/ 7202140 w 8019009"/>
                <a:gd name="connsiteY23" fmla="*/ 563102 h 1065602"/>
                <a:gd name="connsiteX24" fmla="*/ 7717057 w 8019009"/>
                <a:gd name="connsiteY24" fmla="*/ 500655 h 1065602"/>
                <a:gd name="connsiteX25" fmla="*/ 7939910 w 8019009"/>
                <a:gd name="connsiteY25" fmla="*/ 460139 h 1065602"/>
                <a:gd name="connsiteX26" fmla="*/ 8018497 w 8019009"/>
                <a:gd name="connsiteY26" fmla="*/ 551548 h 1065602"/>
                <a:gd name="connsiteX27" fmla="*/ 7958355 w 8019009"/>
                <a:gd name="connsiteY27" fmla="*/ 658912 h 1065602"/>
                <a:gd name="connsiteX0" fmla="*/ 7958355 w 8018998"/>
                <a:gd name="connsiteY0" fmla="*/ 658912 h 1065602"/>
                <a:gd name="connsiteX1" fmla="*/ 7699070 w 8018998"/>
                <a:gd name="connsiteY1" fmla="*/ 722636 h 1065602"/>
                <a:gd name="connsiteX2" fmla="*/ 7250012 w 8018998"/>
                <a:gd name="connsiteY2" fmla="*/ 792187 h 1065602"/>
                <a:gd name="connsiteX3" fmla="*/ 6723357 w 8018998"/>
                <a:gd name="connsiteY3" fmla="*/ 744765 h 1065602"/>
                <a:gd name="connsiteX4" fmla="*/ 6227995 w 8018998"/>
                <a:gd name="connsiteY4" fmla="*/ 1065383 h 1065602"/>
                <a:gd name="connsiteX5" fmla="*/ 5722109 w 8018998"/>
                <a:gd name="connsiteY5" fmla="*/ 568751 h 1065602"/>
                <a:gd name="connsiteX6" fmla="*/ 5152932 w 8018998"/>
                <a:gd name="connsiteY6" fmla="*/ 507810 h 1065602"/>
                <a:gd name="connsiteX7" fmla="*/ 3790979 w 8018998"/>
                <a:gd name="connsiteY7" fmla="*/ 797912 h 1065602"/>
                <a:gd name="connsiteX8" fmla="*/ 2940368 w 8018998"/>
                <a:gd name="connsiteY8" fmla="*/ 731773 h 1065602"/>
                <a:gd name="connsiteX9" fmla="*/ 1923225 w 8018998"/>
                <a:gd name="connsiteY9" fmla="*/ 484447 h 1065602"/>
                <a:gd name="connsiteX10" fmla="*/ 1262238 w 8018998"/>
                <a:gd name="connsiteY10" fmla="*/ 490103 h 1065602"/>
                <a:gd name="connsiteX11" fmla="*/ 655421 w 8018998"/>
                <a:gd name="connsiteY11" fmla="*/ 605426 h 1065602"/>
                <a:gd name="connsiteX12" fmla="*/ 103761 w 8018998"/>
                <a:gd name="connsiteY12" fmla="*/ 757788 h 1065602"/>
                <a:gd name="connsiteX13" fmla="*/ 19875 w 8018998"/>
                <a:gd name="connsiteY13" fmla="*/ 568026 h 1065602"/>
                <a:gd name="connsiteX14" fmla="*/ 499705 w 8018998"/>
                <a:gd name="connsiteY14" fmla="*/ 413488 h 1065602"/>
                <a:gd name="connsiteX15" fmla="*/ 1241299 w 8018998"/>
                <a:gd name="connsiteY15" fmla="*/ 252879 h 1065602"/>
                <a:gd name="connsiteX16" fmla="*/ 2020528 w 8018998"/>
                <a:gd name="connsiteY16" fmla="*/ 268091 h 1065602"/>
                <a:gd name="connsiteX17" fmla="*/ 2607455 w 8018998"/>
                <a:gd name="connsiteY17" fmla="*/ 407957 h 1065602"/>
                <a:gd name="connsiteX18" fmla="*/ 3673179 w 8018998"/>
                <a:gd name="connsiteY18" fmla="*/ 577789 h 1065602"/>
                <a:gd name="connsiteX19" fmla="*/ 5005814 w 8018998"/>
                <a:gd name="connsiteY19" fmla="*/ 294353 h 1065602"/>
                <a:gd name="connsiteX20" fmla="*/ 5758563 w 8018998"/>
                <a:gd name="connsiteY20" fmla="*/ 340621 h 1065602"/>
                <a:gd name="connsiteX21" fmla="*/ 6252365 w 8018998"/>
                <a:gd name="connsiteY21" fmla="*/ 1 h 1065602"/>
                <a:gd name="connsiteX22" fmla="*/ 6761068 w 8018998"/>
                <a:gd name="connsiteY22" fmla="*/ 522913 h 1065602"/>
                <a:gd name="connsiteX23" fmla="*/ 7202140 w 8018998"/>
                <a:gd name="connsiteY23" fmla="*/ 563102 h 1065602"/>
                <a:gd name="connsiteX24" fmla="*/ 7717057 w 8018998"/>
                <a:gd name="connsiteY24" fmla="*/ 500655 h 1065602"/>
                <a:gd name="connsiteX25" fmla="*/ 7939910 w 8018998"/>
                <a:gd name="connsiteY25" fmla="*/ 460139 h 1065602"/>
                <a:gd name="connsiteX26" fmla="*/ 8018497 w 8018998"/>
                <a:gd name="connsiteY26" fmla="*/ 551548 h 1065602"/>
                <a:gd name="connsiteX27" fmla="*/ 7958355 w 8018998"/>
                <a:gd name="connsiteY27" fmla="*/ 658912 h 1065602"/>
                <a:gd name="connsiteX0" fmla="*/ 7958355 w 8018998"/>
                <a:gd name="connsiteY0" fmla="*/ 658912 h 1065602"/>
                <a:gd name="connsiteX1" fmla="*/ 7699070 w 8018998"/>
                <a:gd name="connsiteY1" fmla="*/ 735575 h 1065602"/>
                <a:gd name="connsiteX2" fmla="*/ 7250012 w 8018998"/>
                <a:gd name="connsiteY2" fmla="*/ 792187 h 1065602"/>
                <a:gd name="connsiteX3" fmla="*/ 6723357 w 8018998"/>
                <a:gd name="connsiteY3" fmla="*/ 744765 h 1065602"/>
                <a:gd name="connsiteX4" fmla="*/ 6227995 w 8018998"/>
                <a:gd name="connsiteY4" fmla="*/ 1065383 h 1065602"/>
                <a:gd name="connsiteX5" fmla="*/ 5722109 w 8018998"/>
                <a:gd name="connsiteY5" fmla="*/ 568751 h 1065602"/>
                <a:gd name="connsiteX6" fmla="*/ 5152932 w 8018998"/>
                <a:gd name="connsiteY6" fmla="*/ 507810 h 1065602"/>
                <a:gd name="connsiteX7" fmla="*/ 3790979 w 8018998"/>
                <a:gd name="connsiteY7" fmla="*/ 797912 h 1065602"/>
                <a:gd name="connsiteX8" fmla="*/ 2940368 w 8018998"/>
                <a:gd name="connsiteY8" fmla="*/ 731773 h 1065602"/>
                <a:gd name="connsiteX9" fmla="*/ 1923225 w 8018998"/>
                <a:gd name="connsiteY9" fmla="*/ 484447 h 1065602"/>
                <a:gd name="connsiteX10" fmla="*/ 1262238 w 8018998"/>
                <a:gd name="connsiteY10" fmla="*/ 490103 h 1065602"/>
                <a:gd name="connsiteX11" fmla="*/ 655421 w 8018998"/>
                <a:gd name="connsiteY11" fmla="*/ 605426 h 1065602"/>
                <a:gd name="connsiteX12" fmla="*/ 103761 w 8018998"/>
                <a:gd name="connsiteY12" fmla="*/ 757788 h 1065602"/>
                <a:gd name="connsiteX13" fmla="*/ 19875 w 8018998"/>
                <a:gd name="connsiteY13" fmla="*/ 568026 h 1065602"/>
                <a:gd name="connsiteX14" fmla="*/ 499705 w 8018998"/>
                <a:gd name="connsiteY14" fmla="*/ 413488 h 1065602"/>
                <a:gd name="connsiteX15" fmla="*/ 1241299 w 8018998"/>
                <a:gd name="connsiteY15" fmla="*/ 252879 h 1065602"/>
                <a:gd name="connsiteX16" fmla="*/ 2020528 w 8018998"/>
                <a:gd name="connsiteY16" fmla="*/ 268091 h 1065602"/>
                <a:gd name="connsiteX17" fmla="*/ 2607455 w 8018998"/>
                <a:gd name="connsiteY17" fmla="*/ 407957 h 1065602"/>
                <a:gd name="connsiteX18" fmla="*/ 3673179 w 8018998"/>
                <a:gd name="connsiteY18" fmla="*/ 577789 h 1065602"/>
                <a:gd name="connsiteX19" fmla="*/ 5005814 w 8018998"/>
                <a:gd name="connsiteY19" fmla="*/ 294353 h 1065602"/>
                <a:gd name="connsiteX20" fmla="*/ 5758563 w 8018998"/>
                <a:gd name="connsiteY20" fmla="*/ 340621 h 1065602"/>
                <a:gd name="connsiteX21" fmla="*/ 6252365 w 8018998"/>
                <a:gd name="connsiteY21" fmla="*/ 1 h 1065602"/>
                <a:gd name="connsiteX22" fmla="*/ 6761068 w 8018998"/>
                <a:gd name="connsiteY22" fmla="*/ 522913 h 1065602"/>
                <a:gd name="connsiteX23" fmla="*/ 7202140 w 8018998"/>
                <a:gd name="connsiteY23" fmla="*/ 563102 h 1065602"/>
                <a:gd name="connsiteX24" fmla="*/ 7717057 w 8018998"/>
                <a:gd name="connsiteY24" fmla="*/ 500655 h 1065602"/>
                <a:gd name="connsiteX25" fmla="*/ 7939910 w 8018998"/>
                <a:gd name="connsiteY25" fmla="*/ 460139 h 1065602"/>
                <a:gd name="connsiteX26" fmla="*/ 8018497 w 8018998"/>
                <a:gd name="connsiteY26" fmla="*/ 551548 h 1065602"/>
                <a:gd name="connsiteX27" fmla="*/ 7958355 w 8018998"/>
                <a:gd name="connsiteY27" fmla="*/ 658912 h 1065602"/>
                <a:gd name="connsiteX0" fmla="*/ 7958355 w 8018998"/>
                <a:gd name="connsiteY0" fmla="*/ 658912 h 1065602"/>
                <a:gd name="connsiteX1" fmla="*/ 7699070 w 8018998"/>
                <a:gd name="connsiteY1" fmla="*/ 735575 h 1065602"/>
                <a:gd name="connsiteX2" fmla="*/ 7250012 w 8018998"/>
                <a:gd name="connsiteY2" fmla="*/ 792187 h 1065602"/>
                <a:gd name="connsiteX3" fmla="*/ 6723357 w 8018998"/>
                <a:gd name="connsiteY3" fmla="*/ 744765 h 1065602"/>
                <a:gd name="connsiteX4" fmla="*/ 6227995 w 8018998"/>
                <a:gd name="connsiteY4" fmla="*/ 1065383 h 1065602"/>
                <a:gd name="connsiteX5" fmla="*/ 5722109 w 8018998"/>
                <a:gd name="connsiteY5" fmla="*/ 568751 h 1065602"/>
                <a:gd name="connsiteX6" fmla="*/ 5152932 w 8018998"/>
                <a:gd name="connsiteY6" fmla="*/ 507810 h 1065602"/>
                <a:gd name="connsiteX7" fmla="*/ 3790979 w 8018998"/>
                <a:gd name="connsiteY7" fmla="*/ 797912 h 1065602"/>
                <a:gd name="connsiteX8" fmla="*/ 2940368 w 8018998"/>
                <a:gd name="connsiteY8" fmla="*/ 731773 h 1065602"/>
                <a:gd name="connsiteX9" fmla="*/ 1923225 w 8018998"/>
                <a:gd name="connsiteY9" fmla="*/ 484447 h 1065602"/>
                <a:gd name="connsiteX10" fmla="*/ 1262238 w 8018998"/>
                <a:gd name="connsiteY10" fmla="*/ 490103 h 1065602"/>
                <a:gd name="connsiteX11" fmla="*/ 655421 w 8018998"/>
                <a:gd name="connsiteY11" fmla="*/ 605426 h 1065602"/>
                <a:gd name="connsiteX12" fmla="*/ 103761 w 8018998"/>
                <a:gd name="connsiteY12" fmla="*/ 757788 h 1065602"/>
                <a:gd name="connsiteX13" fmla="*/ 19875 w 8018998"/>
                <a:gd name="connsiteY13" fmla="*/ 568026 h 1065602"/>
                <a:gd name="connsiteX14" fmla="*/ 499705 w 8018998"/>
                <a:gd name="connsiteY14" fmla="*/ 413488 h 1065602"/>
                <a:gd name="connsiteX15" fmla="*/ 1241299 w 8018998"/>
                <a:gd name="connsiteY15" fmla="*/ 252879 h 1065602"/>
                <a:gd name="connsiteX16" fmla="*/ 2020528 w 8018998"/>
                <a:gd name="connsiteY16" fmla="*/ 268091 h 1065602"/>
                <a:gd name="connsiteX17" fmla="*/ 2607455 w 8018998"/>
                <a:gd name="connsiteY17" fmla="*/ 407957 h 1065602"/>
                <a:gd name="connsiteX18" fmla="*/ 3673179 w 8018998"/>
                <a:gd name="connsiteY18" fmla="*/ 577789 h 1065602"/>
                <a:gd name="connsiteX19" fmla="*/ 5005814 w 8018998"/>
                <a:gd name="connsiteY19" fmla="*/ 294353 h 1065602"/>
                <a:gd name="connsiteX20" fmla="*/ 5758563 w 8018998"/>
                <a:gd name="connsiteY20" fmla="*/ 340621 h 1065602"/>
                <a:gd name="connsiteX21" fmla="*/ 6252365 w 8018998"/>
                <a:gd name="connsiteY21" fmla="*/ 1 h 1065602"/>
                <a:gd name="connsiteX22" fmla="*/ 6761068 w 8018998"/>
                <a:gd name="connsiteY22" fmla="*/ 522913 h 1065602"/>
                <a:gd name="connsiteX23" fmla="*/ 7202140 w 8018998"/>
                <a:gd name="connsiteY23" fmla="*/ 563102 h 1065602"/>
                <a:gd name="connsiteX24" fmla="*/ 7717057 w 8018998"/>
                <a:gd name="connsiteY24" fmla="*/ 494185 h 1065602"/>
                <a:gd name="connsiteX25" fmla="*/ 7939910 w 8018998"/>
                <a:gd name="connsiteY25" fmla="*/ 460139 h 1065602"/>
                <a:gd name="connsiteX26" fmla="*/ 8018497 w 8018998"/>
                <a:gd name="connsiteY26" fmla="*/ 551548 h 1065602"/>
                <a:gd name="connsiteX27" fmla="*/ 7958355 w 8018998"/>
                <a:gd name="connsiteY27" fmla="*/ 658912 h 1065602"/>
                <a:gd name="connsiteX0" fmla="*/ 7958355 w 8018998"/>
                <a:gd name="connsiteY0" fmla="*/ 658912 h 1065602"/>
                <a:gd name="connsiteX1" fmla="*/ 7699070 w 8018998"/>
                <a:gd name="connsiteY1" fmla="*/ 735575 h 1065602"/>
                <a:gd name="connsiteX2" fmla="*/ 7250012 w 8018998"/>
                <a:gd name="connsiteY2" fmla="*/ 792187 h 1065602"/>
                <a:gd name="connsiteX3" fmla="*/ 6723357 w 8018998"/>
                <a:gd name="connsiteY3" fmla="*/ 744765 h 1065602"/>
                <a:gd name="connsiteX4" fmla="*/ 6227995 w 8018998"/>
                <a:gd name="connsiteY4" fmla="*/ 1065383 h 1065602"/>
                <a:gd name="connsiteX5" fmla="*/ 5722109 w 8018998"/>
                <a:gd name="connsiteY5" fmla="*/ 568751 h 1065602"/>
                <a:gd name="connsiteX6" fmla="*/ 5152932 w 8018998"/>
                <a:gd name="connsiteY6" fmla="*/ 507810 h 1065602"/>
                <a:gd name="connsiteX7" fmla="*/ 3790979 w 8018998"/>
                <a:gd name="connsiteY7" fmla="*/ 797912 h 1065602"/>
                <a:gd name="connsiteX8" fmla="*/ 2940368 w 8018998"/>
                <a:gd name="connsiteY8" fmla="*/ 731773 h 1065602"/>
                <a:gd name="connsiteX9" fmla="*/ 1923225 w 8018998"/>
                <a:gd name="connsiteY9" fmla="*/ 484447 h 1065602"/>
                <a:gd name="connsiteX10" fmla="*/ 1262238 w 8018998"/>
                <a:gd name="connsiteY10" fmla="*/ 490103 h 1065602"/>
                <a:gd name="connsiteX11" fmla="*/ 655421 w 8018998"/>
                <a:gd name="connsiteY11" fmla="*/ 605426 h 1065602"/>
                <a:gd name="connsiteX12" fmla="*/ 103761 w 8018998"/>
                <a:gd name="connsiteY12" fmla="*/ 757788 h 1065602"/>
                <a:gd name="connsiteX13" fmla="*/ 19875 w 8018998"/>
                <a:gd name="connsiteY13" fmla="*/ 568026 h 1065602"/>
                <a:gd name="connsiteX14" fmla="*/ 499705 w 8018998"/>
                <a:gd name="connsiteY14" fmla="*/ 413488 h 1065602"/>
                <a:gd name="connsiteX15" fmla="*/ 1241299 w 8018998"/>
                <a:gd name="connsiteY15" fmla="*/ 252879 h 1065602"/>
                <a:gd name="connsiteX16" fmla="*/ 2020528 w 8018998"/>
                <a:gd name="connsiteY16" fmla="*/ 268091 h 1065602"/>
                <a:gd name="connsiteX17" fmla="*/ 2607455 w 8018998"/>
                <a:gd name="connsiteY17" fmla="*/ 407957 h 1065602"/>
                <a:gd name="connsiteX18" fmla="*/ 3673179 w 8018998"/>
                <a:gd name="connsiteY18" fmla="*/ 577789 h 1065602"/>
                <a:gd name="connsiteX19" fmla="*/ 5005814 w 8018998"/>
                <a:gd name="connsiteY19" fmla="*/ 294353 h 1065602"/>
                <a:gd name="connsiteX20" fmla="*/ 5758563 w 8018998"/>
                <a:gd name="connsiteY20" fmla="*/ 340621 h 1065602"/>
                <a:gd name="connsiteX21" fmla="*/ 6252365 w 8018998"/>
                <a:gd name="connsiteY21" fmla="*/ 1 h 1065602"/>
                <a:gd name="connsiteX22" fmla="*/ 6761068 w 8018998"/>
                <a:gd name="connsiteY22" fmla="*/ 522913 h 1065602"/>
                <a:gd name="connsiteX23" fmla="*/ 7202140 w 8018998"/>
                <a:gd name="connsiteY23" fmla="*/ 563102 h 1065602"/>
                <a:gd name="connsiteX24" fmla="*/ 7717057 w 8018998"/>
                <a:gd name="connsiteY24" fmla="*/ 494185 h 1065602"/>
                <a:gd name="connsiteX25" fmla="*/ 7939910 w 8018998"/>
                <a:gd name="connsiteY25" fmla="*/ 460139 h 1065602"/>
                <a:gd name="connsiteX26" fmla="*/ 8018497 w 8018998"/>
                <a:gd name="connsiteY26" fmla="*/ 551548 h 1065602"/>
                <a:gd name="connsiteX27" fmla="*/ 7958355 w 8018998"/>
                <a:gd name="connsiteY27" fmla="*/ 658912 h 106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018998" h="1065602">
                  <a:moveTo>
                    <a:pt x="7958355" y="658912"/>
                  </a:moveTo>
                  <a:cubicBezTo>
                    <a:pt x="7905117" y="689583"/>
                    <a:pt x="7817127" y="713362"/>
                    <a:pt x="7699070" y="735575"/>
                  </a:cubicBezTo>
                  <a:cubicBezTo>
                    <a:pt x="7581013" y="757788"/>
                    <a:pt x="7412631" y="790655"/>
                    <a:pt x="7250012" y="792187"/>
                  </a:cubicBezTo>
                  <a:cubicBezTo>
                    <a:pt x="7087393" y="793719"/>
                    <a:pt x="6946524" y="797153"/>
                    <a:pt x="6723357" y="744765"/>
                  </a:cubicBezTo>
                  <a:cubicBezTo>
                    <a:pt x="6638809" y="968975"/>
                    <a:pt x="6431532" y="1070996"/>
                    <a:pt x="6227995" y="1065383"/>
                  </a:cubicBezTo>
                  <a:cubicBezTo>
                    <a:pt x="6024458" y="1059770"/>
                    <a:pt x="5739045" y="943826"/>
                    <a:pt x="5722109" y="568751"/>
                  </a:cubicBezTo>
                  <a:cubicBezTo>
                    <a:pt x="5530932" y="530012"/>
                    <a:pt x="5472630" y="504123"/>
                    <a:pt x="5152932" y="507810"/>
                  </a:cubicBezTo>
                  <a:cubicBezTo>
                    <a:pt x="4833234" y="511497"/>
                    <a:pt x="4159740" y="760585"/>
                    <a:pt x="3790979" y="797912"/>
                  </a:cubicBezTo>
                  <a:cubicBezTo>
                    <a:pt x="3422218" y="835239"/>
                    <a:pt x="3245190" y="803427"/>
                    <a:pt x="2940368" y="731773"/>
                  </a:cubicBezTo>
                  <a:cubicBezTo>
                    <a:pt x="2635546" y="660119"/>
                    <a:pt x="2202913" y="511785"/>
                    <a:pt x="1923225" y="484447"/>
                  </a:cubicBezTo>
                  <a:cubicBezTo>
                    <a:pt x="1643537" y="457109"/>
                    <a:pt x="1473539" y="469940"/>
                    <a:pt x="1262238" y="490103"/>
                  </a:cubicBezTo>
                  <a:cubicBezTo>
                    <a:pt x="1050937" y="510266"/>
                    <a:pt x="848501" y="560812"/>
                    <a:pt x="655421" y="605426"/>
                  </a:cubicBezTo>
                  <a:cubicBezTo>
                    <a:pt x="462341" y="650040"/>
                    <a:pt x="204974" y="735139"/>
                    <a:pt x="103761" y="757788"/>
                  </a:cubicBezTo>
                  <a:cubicBezTo>
                    <a:pt x="-7097" y="731535"/>
                    <a:pt x="-18346" y="666668"/>
                    <a:pt x="19875" y="568026"/>
                  </a:cubicBezTo>
                  <a:cubicBezTo>
                    <a:pt x="103153" y="518782"/>
                    <a:pt x="296134" y="466013"/>
                    <a:pt x="499705" y="413488"/>
                  </a:cubicBezTo>
                  <a:cubicBezTo>
                    <a:pt x="703276" y="360963"/>
                    <a:pt x="987829" y="277112"/>
                    <a:pt x="1241299" y="252879"/>
                  </a:cubicBezTo>
                  <a:cubicBezTo>
                    <a:pt x="1494770" y="228646"/>
                    <a:pt x="1792835" y="224992"/>
                    <a:pt x="2020528" y="268091"/>
                  </a:cubicBezTo>
                  <a:cubicBezTo>
                    <a:pt x="2248221" y="311190"/>
                    <a:pt x="2338483" y="330461"/>
                    <a:pt x="2607455" y="407957"/>
                  </a:cubicBezTo>
                  <a:cubicBezTo>
                    <a:pt x="2876427" y="485453"/>
                    <a:pt x="3273453" y="603192"/>
                    <a:pt x="3673179" y="577789"/>
                  </a:cubicBezTo>
                  <a:cubicBezTo>
                    <a:pt x="4072905" y="552386"/>
                    <a:pt x="4658250" y="333881"/>
                    <a:pt x="5005814" y="294353"/>
                  </a:cubicBezTo>
                  <a:cubicBezTo>
                    <a:pt x="5353378" y="254825"/>
                    <a:pt x="5532636" y="281693"/>
                    <a:pt x="5758563" y="340621"/>
                  </a:cubicBezTo>
                  <a:cubicBezTo>
                    <a:pt x="5849835" y="125813"/>
                    <a:pt x="6027053" y="-188"/>
                    <a:pt x="6252365" y="1"/>
                  </a:cubicBezTo>
                  <a:cubicBezTo>
                    <a:pt x="6477677" y="190"/>
                    <a:pt x="6776703" y="177018"/>
                    <a:pt x="6761068" y="522913"/>
                  </a:cubicBezTo>
                  <a:cubicBezTo>
                    <a:pt x="7059186" y="565375"/>
                    <a:pt x="7042809" y="567890"/>
                    <a:pt x="7202140" y="563102"/>
                  </a:cubicBezTo>
                  <a:cubicBezTo>
                    <a:pt x="7361471" y="558314"/>
                    <a:pt x="7594095" y="517815"/>
                    <a:pt x="7717057" y="494185"/>
                  </a:cubicBezTo>
                  <a:cubicBezTo>
                    <a:pt x="7840019" y="470555"/>
                    <a:pt x="7889670" y="450579"/>
                    <a:pt x="7939910" y="460139"/>
                  </a:cubicBezTo>
                  <a:cubicBezTo>
                    <a:pt x="7990150" y="469699"/>
                    <a:pt x="8015423" y="518419"/>
                    <a:pt x="8018497" y="551548"/>
                  </a:cubicBezTo>
                  <a:cubicBezTo>
                    <a:pt x="8021571" y="584677"/>
                    <a:pt x="8011593" y="628241"/>
                    <a:pt x="7958355" y="658912"/>
                  </a:cubicBezTo>
                  <a:close/>
                </a:path>
              </a:pathLst>
            </a:custGeom>
            <a:gradFill flip="none" rotWithShape="1">
              <a:gsLst>
                <a:gs pos="0">
                  <a:schemeClr val="accent6"/>
                </a:gs>
                <a:gs pos="74000">
                  <a:schemeClr val="accent6">
                    <a:lumMod val="40000"/>
                    <a:lumOff val="60000"/>
                  </a:schemeClr>
                </a:gs>
                <a:gs pos="83000">
                  <a:schemeClr val="accent6">
                    <a:lumMod val="60000"/>
                    <a:lumOff val="40000"/>
                  </a:schemeClr>
                </a:gs>
                <a:gs pos="100000">
                  <a:schemeClr val="accent6"/>
                </a:gs>
              </a:gsLst>
              <a:lin ang="2700000" scaled="1"/>
              <a:tileRect/>
            </a:gradFill>
            <a:ln>
              <a:noFill/>
            </a:ln>
            <a:effectLst>
              <a:innerShdw blurRad="114300">
                <a:prstClr val="black"/>
              </a:innerShdw>
            </a:effectLst>
            <a:scene3d>
              <a:camera prst="orthographicFront">
                <a:rot lat="0" lon="0" rev="0"/>
              </a:camera>
              <a:lightRig rig="threePt" dir="t"/>
            </a:scene3d>
            <a:sp3d prstMaterial="matte">
              <a:bevelT w="107950" h="5080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995933" y="4805968"/>
              <a:ext cx="1143000" cy="1143000"/>
            </a:xfrm>
            <a:prstGeom prst="ellipse">
              <a:avLst/>
            </a:prstGeom>
            <a:gradFill flip="none" rotWithShape="1">
              <a:gsLst>
                <a:gs pos="0">
                  <a:schemeClr val="accent6">
                    <a:lumMod val="5000"/>
                    <a:lumOff val="95000"/>
                  </a:schemeClr>
                </a:gs>
                <a:gs pos="11000">
                  <a:schemeClr val="accent6">
                    <a:lumMod val="20000"/>
                    <a:lumOff val="80000"/>
                  </a:schemeClr>
                </a:gs>
                <a:gs pos="28000">
                  <a:schemeClr val="accent6">
                    <a:lumMod val="40000"/>
                    <a:lumOff val="60000"/>
                  </a:schemeClr>
                </a:gs>
                <a:gs pos="63000">
                  <a:schemeClr val="accent6"/>
                </a:gs>
                <a:gs pos="100000">
                  <a:schemeClr val="accent6">
                    <a:lumMod val="75000"/>
                  </a:schemeClr>
                </a:gs>
              </a:gsLst>
              <a:path path="circle">
                <a:fillToRect l="50000" t="50000" r="50000" b="50000"/>
              </a:path>
              <a:tileRect/>
            </a:gradFill>
            <a:ln>
              <a:noFill/>
            </a:ln>
            <a:effectLst>
              <a:softEdge rad="63500"/>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H4</a:t>
              </a:r>
              <a:endParaRPr lang="en-US" dirty="0"/>
            </a:p>
          </p:txBody>
        </p:sp>
      </p:grpSp>
      <p:grpSp>
        <p:nvGrpSpPr>
          <p:cNvPr id="13" name="Group 12"/>
          <p:cNvGrpSpPr/>
          <p:nvPr/>
        </p:nvGrpSpPr>
        <p:grpSpPr>
          <a:xfrm>
            <a:off x="315504" y="2732925"/>
            <a:ext cx="6931052" cy="1143000"/>
            <a:chOff x="315504" y="2315857"/>
            <a:chExt cx="6931052" cy="1143000"/>
          </a:xfrm>
        </p:grpSpPr>
        <p:sp>
          <p:nvSpPr>
            <p:cNvPr id="11" name="Oval 7"/>
            <p:cNvSpPr/>
            <p:nvPr/>
          </p:nvSpPr>
          <p:spPr>
            <a:xfrm>
              <a:off x="315504" y="2361940"/>
              <a:ext cx="6931052" cy="1046046"/>
            </a:xfrm>
            <a:custGeom>
              <a:avLst/>
              <a:gdLst>
                <a:gd name="connsiteX0" fmla="*/ 0 w 1032387"/>
                <a:gd name="connsiteY0" fmla="*/ 516194 h 1032387"/>
                <a:gd name="connsiteX1" fmla="*/ 516194 w 1032387"/>
                <a:gd name="connsiteY1" fmla="*/ 0 h 1032387"/>
                <a:gd name="connsiteX2" fmla="*/ 1032388 w 1032387"/>
                <a:gd name="connsiteY2" fmla="*/ 516194 h 1032387"/>
                <a:gd name="connsiteX3" fmla="*/ 516194 w 1032387"/>
                <a:gd name="connsiteY3" fmla="*/ 1032388 h 1032387"/>
                <a:gd name="connsiteX4" fmla="*/ 0 w 1032387"/>
                <a:gd name="connsiteY4" fmla="*/ 516194 h 1032387"/>
                <a:gd name="connsiteX0" fmla="*/ 0 w 1032388"/>
                <a:gd name="connsiteY0" fmla="*/ 516194 h 1032388"/>
                <a:gd name="connsiteX1" fmla="*/ 516194 w 1032388"/>
                <a:gd name="connsiteY1" fmla="*/ 0 h 1032388"/>
                <a:gd name="connsiteX2" fmla="*/ 1032388 w 1032388"/>
                <a:gd name="connsiteY2" fmla="*/ 516194 h 1032388"/>
                <a:gd name="connsiteX3" fmla="*/ 516194 w 1032388"/>
                <a:gd name="connsiteY3" fmla="*/ 1032388 h 1032388"/>
                <a:gd name="connsiteX4" fmla="*/ 91440 w 1032388"/>
                <a:gd name="connsiteY4" fmla="*/ 607634 h 1032388"/>
                <a:gd name="connsiteX0" fmla="*/ 0 w 1032388"/>
                <a:gd name="connsiteY0" fmla="*/ 516194 h 1032388"/>
                <a:gd name="connsiteX1" fmla="*/ 516194 w 1032388"/>
                <a:gd name="connsiteY1" fmla="*/ 0 h 1032388"/>
                <a:gd name="connsiteX2" fmla="*/ 1032388 w 1032388"/>
                <a:gd name="connsiteY2" fmla="*/ 516194 h 1032388"/>
                <a:gd name="connsiteX3" fmla="*/ 516194 w 1032388"/>
                <a:gd name="connsiteY3" fmla="*/ 1032388 h 1032388"/>
                <a:gd name="connsiteX4" fmla="*/ 91440 w 1032388"/>
                <a:gd name="connsiteY4" fmla="*/ 607634 h 1032388"/>
                <a:gd name="connsiteX5" fmla="*/ 68825 w 1032388"/>
                <a:gd name="connsiteY5" fmla="*/ 612398 h 1032388"/>
                <a:gd name="connsiteX0" fmla="*/ 19665 w 1052053"/>
                <a:gd name="connsiteY0" fmla="*/ 516194 h 1032388"/>
                <a:gd name="connsiteX1" fmla="*/ 535859 w 1052053"/>
                <a:gd name="connsiteY1" fmla="*/ 0 h 1032388"/>
                <a:gd name="connsiteX2" fmla="*/ 1052053 w 1052053"/>
                <a:gd name="connsiteY2" fmla="*/ 516194 h 1032388"/>
                <a:gd name="connsiteX3" fmla="*/ 535859 w 1052053"/>
                <a:gd name="connsiteY3" fmla="*/ 1032388 h 1032388"/>
                <a:gd name="connsiteX4" fmla="*/ 111105 w 1052053"/>
                <a:gd name="connsiteY4" fmla="*/ 607634 h 1032388"/>
                <a:gd name="connsiteX5" fmla="*/ 0 w 1052053"/>
                <a:gd name="connsiteY5" fmla="*/ 612398 h 1032388"/>
                <a:gd name="connsiteX0" fmla="*/ 19665 w 1052053"/>
                <a:gd name="connsiteY0" fmla="*/ 516194 h 1032388"/>
                <a:gd name="connsiteX1" fmla="*/ 535859 w 1052053"/>
                <a:gd name="connsiteY1" fmla="*/ 0 h 1032388"/>
                <a:gd name="connsiteX2" fmla="*/ 1052053 w 1052053"/>
                <a:gd name="connsiteY2" fmla="*/ 516194 h 1032388"/>
                <a:gd name="connsiteX3" fmla="*/ 535859 w 1052053"/>
                <a:gd name="connsiteY3" fmla="*/ 1032388 h 1032388"/>
                <a:gd name="connsiteX4" fmla="*/ 111105 w 1052053"/>
                <a:gd name="connsiteY4" fmla="*/ 607634 h 1032388"/>
                <a:gd name="connsiteX5" fmla="*/ 0 w 1052053"/>
                <a:gd name="connsiteY5" fmla="*/ 612398 h 1032388"/>
                <a:gd name="connsiteX0" fmla="*/ 36000 w 1068388"/>
                <a:gd name="connsiteY0" fmla="*/ 516194 h 1035469"/>
                <a:gd name="connsiteX1" fmla="*/ 552194 w 1068388"/>
                <a:gd name="connsiteY1" fmla="*/ 0 h 1035469"/>
                <a:gd name="connsiteX2" fmla="*/ 1068388 w 1068388"/>
                <a:gd name="connsiteY2" fmla="*/ 516194 h 1035469"/>
                <a:gd name="connsiteX3" fmla="*/ 552194 w 1068388"/>
                <a:gd name="connsiteY3" fmla="*/ 1032388 h 1035469"/>
                <a:gd name="connsiteX4" fmla="*/ 48782 w 1068388"/>
                <a:gd name="connsiteY4" fmla="*/ 725621 h 1035469"/>
                <a:gd name="connsiteX5" fmla="*/ 16335 w 1068388"/>
                <a:gd name="connsiteY5" fmla="*/ 612398 h 1035469"/>
                <a:gd name="connsiteX0" fmla="*/ 78659 w 1111047"/>
                <a:gd name="connsiteY0" fmla="*/ 516194 h 1035469"/>
                <a:gd name="connsiteX1" fmla="*/ 594853 w 1111047"/>
                <a:gd name="connsiteY1" fmla="*/ 0 h 1035469"/>
                <a:gd name="connsiteX2" fmla="*/ 1111047 w 1111047"/>
                <a:gd name="connsiteY2" fmla="*/ 516194 h 1035469"/>
                <a:gd name="connsiteX3" fmla="*/ 594853 w 1111047"/>
                <a:gd name="connsiteY3" fmla="*/ 1032388 h 1035469"/>
                <a:gd name="connsiteX4" fmla="*/ 91441 w 1111047"/>
                <a:gd name="connsiteY4" fmla="*/ 725621 h 1035469"/>
                <a:gd name="connsiteX5" fmla="*/ 0 w 1111047"/>
                <a:gd name="connsiteY5" fmla="*/ 710721 h 1035469"/>
                <a:gd name="connsiteX0" fmla="*/ 570272 w 1602660"/>
                <a:gd name="connsiteY0" fmla="*/ 516194 h 1035469"/>
                <a:gd name="connsiteX1" fmla="*/ 1086466 w 1602660"/>
                <a:gd name="connsiteY1" fmla="*/ 0 h 1035469"/>
                <a:gd name="connsiteX2" fmla="*/ 1602660 w 1602660"/>
                <a:gd name="connsiteY2" fmla="*/ 516194 h 1035469"/>
                <a:gd name="connsiteX3" fmla="*/ 1086466 w 1602660"/>
                <a:gd name="connsiteY3" fmla="*/ 1032388 h 1035469"/>
                <a:gd name="connsiteX4" fmla="*/ 583054 w 1602660"/>
                <a:gd name="connsiteY4" fmla="*/ 725621 h 1035469"/>
                <a:gd name="connsiteX5" fmla="*/ 0 w 1602660"/>
                <a:gd name="connsiteY5" fmla="*/ 868038 h 1035469"/>
                <a:gd name="connsiteX0" fmla="*/ 570272 w 1602660"/>
                <a:gd name="connsiteY0" fmla="*/ 516194 h 1035469"/>
                <a:gd name="connsiteX1" fmla="*/ 1086466 w 1602660"/>
                <a:gd name="connsiteY1" fmla="*/ 0 h 1035469"/>
                <a:gd name="connsiteX2" fmla="*/ 1602660 w 1602660"/>
                <a:gd name="connsiteY2" fmla="*/ 516194 h 1035469"/>
                <a:gd name="connsiteX3" fmla="*/ 1086466 w 1602660"/>
                <a:gd name="connsiteY3" fmla="*/ 1032388 h 1035469"/>
                <a:gd name="connsiteX4" fmla="*/ 583054 w 1602660"/>
                <a:gd name="connsiteY4" fmla="*/ 725621 h 1035469"/>
                <a:gd name="connsiteX5" fmla="*/ 0 w 1602660"/>
                <a:gd name="connsiteY5" fmla="*/ 868038 h 1035469"/>
                <a:gd name="connsiteX0" fmla="*/ 570272 w 1602660"/>
                <a:gd name="connsiteY0" fmla="*/ 516194 h 1037622"/>
                <a:gd name="connsiteX1" fmla="*/ 1086466 w 1602660"/>
                <a:gd name="connsiteY1" fmla="*/ 0 h 1037622"/>
                <a:gd name="connsiteX2" fmla="*/ 1602660 w 1602660"/>
                <a:gd name="connsiteY2" fmla="*/ 516194 h 1037622"/>
                <a:gd name="connsiteX3" fmla="*/ 1086466 w 1602660"/>
                <a:gd name="connsiteY3" fmla="*/ 1032388 h 1037622"/>
                <a:gd name="connsiteX4" fmla="*/ 583054 w 1602660"/>
                <a:gd name="connsiteY4" fmla="*/ 725621 h 1037622"/>
                <a:gd name="connsiteX5" fmla="*/ 0 w 1602660"/>
                <a:gd name="connsiteY5" fmla="*/ 868038 h 1037622"/>
                <a:gd name="connsiteX0" fmla="*/ 570272 w 1602660"/>
                <a:gd name="connsiteY0" fmla="*/ 516194 h 1037126"/>
                <a:gd name="connsiteX1" fmla="*/ 1086466 w 1602660"/>
                <a:gd name="connsiteY1" fmla="*/ 0 h 1037126"/>
                <a:gd name="connsiteX2" fmla="*/ 1602660 w 1602660"/>
                <a:gd name="connsiteY2" fmla="*/ 516194 h 1037126"/>
                <a:gd name="connsiteX3" fmla="*/ 1086466 w 1602660"/>
                <a:gd name="connsiteY3" fmla="*/ 1032388 h 1037126"/>
                <a:gd name="connsiteX4" fmla="*/ 583054 w 1602660"/>
                <a:gd name="connsiteY4" fmla="*/ 725621 h 1037126"/>
                <a:gd name="connsiteX5" fmla="*/ 0 w 1602660"/>
                <a:gd name="connsiteY5" fmla="*/ 868038 h 1037126"/>
                <a:gd name="connsiteX0" fmla="*/ 570272 w 1602660"/>
                <a:gd name="connsiteY0" fmla="*/ 516194 h 1032546"/>
                <a:gd name="connsiteX1" fmla="*/ 1086466 w 1602660"/>
                <a:gd name="connsiteY1" fmla="*/ 0 h 1032546"/>
                <a:gd name="connsiteX2" fmla="*/ 1602660 w 1602660"/>
                <a:gd name="connsiteY2" fmla="*/ 516194 h 1032546"/>
                <a:gd name="connsiteX3" fmla="*/ 1086466 w 1602660"/>
                <a:gd name="connsiteY3" fmla="*/ 1032388 h 1032546"/>
                <a:gd name="connsiteX4" fmla="*/ 583054 w 1602660"/>
                <a:gd name="connsiteY4" fmla="*/ 725621 h 1032546"/>
                <a:gd name="connsiteX5" fmla="*/ 0 w 1602660"/>
                <a:gd name="connsiteY5" fmla="*/ 868038 h 1032546"/>
                <a:gd name="connsiteX0" fmla="*/ 570272 w 1602660"/>
                <a:gd name="connsiteY0" fmla="*/ 516194 h 1032449"/>
                <a:gd name="connsiteX1" fmla="*/ 1086466 w 1602660"/>
                <a:gd name="connsiteY1" fmla="*/ 0 h 1032449"/>
                <a:gd name="connsiteX2" fmla="*/ 1602660 w 1602660"/>
                <a:gd name="connsiteY2" fmla="*/ 516194 h 1032449"/>
                <a:gd name="connsiteX3" fmla="*/ 1086466 w 1602660"/>
                <a:gd name="connsiteY3" fmla="*/ 1032388 h 1032449"/>
                <a:gd name="connsiteX4" fmla="*/ 583054 w 1602660"/>
                <a:gd name="connsiteY4" fmla="*/ 725621 h 1032449"/>
                <a:gd name="connsiteX5" fmla="*/ 0 w 1602660"/>
                <a:gd name="connsiteY5" fmla="*/ 868038 h 1032449"/>
                <a:gd name="connsiteX0" fmla="*/ 570272 w 1602660"/>
                <a:gd name="connsiteY0" fmla="*/ 516201 h 1032456"/>
                <a:gd name="connsiteX1" fmla="*/ 570273 w 1602660"/>
                <a:gd name="connsiteY1" fmla="*/ 504250 h 1032456"/>
                <a:gd name="connsiteX2" fmla="*/ 1086466 w 1602660"/>
                <a:gd name="connsiteY2" fmla="*/ 7 h 1032456"/>
                <a:gd name="connsiteX3" fmla="*/ 1602660 w 1602660"/>
                <a:gd name="connsiteY3" fmla="*/ 516201 h 1032456"/>
                <a:gd name="connsiteX4" fmla="*/ 1086466 w 1602660"/>
                <a:gd name="connsiteY4" fmla="*/ 1032395 h 1032456"/>
                <a:gd name="connsiteX5" fmla="*/ 583054 w 1602660"/>
                <a:gd name="connsiteY5" fmla="*/ 725628 h 1032456"/>
                <a:gd name="connsiteX6" fmla="*/ 0 w 1602660"/>
                <a:gd name="connsiteY6" fmla="*/ 868045 h 1032456"/>
                <a:gd name="connsiteX0" fmla="*/ 570272 w 1602660"/>
                <a:gd name="connsiteY0" fmla="*/ 516201 h 1032456"/>
                <a:gd name="connsiteX1" fmla="*/ 570273 w 1602660"/>
                <a:gd name="connsiteY1" fmla="*/ 504250 h 1032456"/>
                <a:gd name="connsiteX2" fmla="*/ 1086466 w 1602660"/>
                <a:gd name="connsiteY2" fmla="*/ 7 h 1032456"/>
                <a:gd name="connsiteX3" fmla="*/ 1602660 w 1602660"/>
                <a:gd name="connsiteY3" fmla="*/ 516201 h 1032456"/>
                <a:gd name="connsiteX4" fmla="*/ 1086466 w 1602660"/>
                <a:gd name="connsiteY4" fmla="*/ 1032395 h 1032456"/>
                <a:gd name="connsiteX5" fmla="*/ 583054 w 1602660"/>
                <a:gd name="connsiteY5" fmla="*/ 725628 h 1032456"/>
                <a:gd name="connsiteX6" fmla="*/ 0 w 1602660"/>
                <a:gd name="connsiteY6" fmla="*/ 868045 h 1032456"/>
                <a:gd name="connsiteX0" fmla="*/ 570272 w 1602660"/>
                <a:gd name="connsiteY0" fmla="*/ 518904 h 1035159"/>
                <a:gd name="connsiteX1" fmla="*/ 344131 w 1602660"/>
                <a:gd name="connsiteY1" fmla="*/ 713430 h 1035159"/>
                <a:gd name="connsiteX2" fmla="*/ 1086466 w 1602660"/>
                <a:gd name="connsiteY2" fmla="*/ 2710 h 1035159"/>
                <a:gd name="connsiteX3" fmla="*/ 1602660 w 1602660"/>
                <a:gd name="connsiteY3" fmla="*/ 518904 h 1035159"/>
                <a:gd name="connsiteX4" fmla="*/ 1086466 w 1602660"/>
                <a:gd name="connsiteY4" fmla="*/ 1035098 h 1035159"/>
                <a:gd name="connsiteX5" fmla="*/ 583054 w 1602660"/>
                <a:gd name="connsiteY5" fmla="*/ 728331 h 1035159"/>
                <a:gd name="connsiteX6" fmla="*/ 0 w 1602660"/>
                <a:gd name="connsiteY6" fmla="*/ 870748 h 1035159"/>
                <a:gd name="connsiteX0" fmla="*/ 0 w 1641988"/>
                <a:gd name="connsiteY0" fmla="*/ 656555 h 1035159"/>
                <a:gd name="connsiteX1" fmla="*/ 383459 w 1641988"/>
                <a:gd name="connsiteY1" fmla="*/ 713430 h 1035159"/>
                <a:gd name="connsiteX2" fmla="*/ 1125794 w 1641988"/>
                <a:gd name="connsiteY2" fmla="*/ 2710 h 1035159"/>
                <a:gd name="connsiteX3" fmla="*/ 1641988 w 1641988"/>
                <a:gd name="connsiteY3" fmla="*/ 518904 h 1035159"/>
                <a:gd name="connsiteX4" fmla="*/ 1125794 w 1641988"/>
                <a:gd name="connsiteY4" fmla="*/ 1035098 h 1035159"/>
                <a:gd name="connsiteX5" fmla="*/ 622382 w 1641988"/>
                <a:gd name="connsiteY5" fmla="*/ 728331 h 1035159"/>
                <a:gd name="connsiteX6" fmla="*/ 39328 w 1641988"/>
                <a:gd name="connsiteY6" fmla="*/ 870748 h 1035159"/>
                <a:gd name="connsiteX0" fmla="*/ 0 w 1641988"/>
                <a:gd name="connsiteY0" fmla="*/ 653851 h 1032455"/>
                <a:gd name="connsiteX1" fmla="*/ 540775 w 1641988"/>
                <a:gd name="connsiteY1" fmla="*/ 523913 h 1032455"/>
                <a:gd name="connsiteX2" fmla="*/ 1125794 w 1641988"/>
                <a:gd name="connsiteY2" fmla="*/ 6 h 1032455"/>
                <a:gd name="connsiteX3" fmla="*/ 1641988 w 1641988"/>
                <a:gd name="connsiteY3" fmla="*/ 516200 h 1032455"/>
                <a:gd name="connsiteX4" fmla="*/ 1125794 w 1641988"/>
                <a:gd name="connsiteY4" fmla="*/ 1032394 h 1032455"/>
                <a:gd name="connsiteX5" fmla="*/ 622382 w 1641988"/>
                <a:gd name="connsiteY5" fmla="*/ 725627 h 1032455"/>
                <a:gd name="connsiteX6" fmla="*/ 39328 w 1641988"/>
                <a:gd name="connsiteY6" fmla="*/ 868044 h 1032455"/>
                <a:gd name="connsiteX0" fmla="*/ 0 w 1641988"/>
                <a:gd name="connsiteY0" fmla="*/ 653851 h 1032455"/>
                <a:gd name="connsiteX1" fmla="*/ 540775 w 1641988"/>
                <a:gd name="connsiteY1" fmla="*/ 523913 h 1032455"/>
                <a:gd name="connsiteX2" fmla="*/ 1125794 w 1641988"/>
                <a:gd name="connsiteY2" fmla="*/ 6 h 1032455"/>
                <a:gd name="connsiteX3" fmla="*/ 1641988 w 1641988"/>
                <a:gd name="connsiteY3" fmla="*/ 516200 h 1032455"/>
                <a:gd name="connsiteX4" fmla="*/ 1125794 w 1641988"/>
                <a:gd name="connsiteY4" fmla="*/ 1032394 h 1032455"/>
                <a:gd name="connsiteX5" fmla="*/ 622382 w 1641988"/>
                <a:gd name="connsiteY5" fmla="*/ 725627 h 1032455"/>
                <a:gd name="connsiteX6" fmla="*/ 39328 w 1641988"/>
                <a:gd name="connsiteY6" fmla="*/ 868044 h 1032455"/>
                <a:gd name="connsiteX0" fmla="*/ 0 w 1641988"/>
                <a:gd name="connsiteY0" fmla="*/ 653851 h 1032455"/>
                <a:gd name="connsiteX1" fmla="*/ 540775 w 1641988"/>
                <a:gd name="connsiteY1" fmla="*/ 523913 h 1032455"/>
                <a:gd name="connsiteX2" fmla="*/ 1125794 w 1641988"/>
                <a:gd name="connsiteY2" fmla="*/ 6 h 1032455"/>
                <a:gd name="connsiteX3" fmla="*/ 1641988 w 1641988"/>
                <a:gd name="connsiteY3" fmla="*/ 516200 h 1032455"/>
                <a:gd name="connsiteX4" fmla="*/ 1125794 w 1641988"/>
                <a:gd name="connsiteY4" fmla="*/ 1032394 h 1032455"/>
                <a:gd name="connsiteX5" fmla="*/ 622382 w 1641988"/>
                <a:gd name="connsiteY5" fmla="*/ 725627 h 1032455"/>
                <a:gd name="connsiteX6" fmla="*/ 39328 w 1641988"/>
                <a:gd name="connsiteY6" fmla="*/ 868044 h 1032455"/>
                <a:gd name="connsiteX0" fmla="*/ 0 w 1641988"/>
                <a:gd name="connsiteY0" fmla="*/ 653851 h 1032455"/>
                <a:gd name="connsiteX1" fmla="*/ 540775 w 1641988"/>
                <a:gd name="connsiteY1" fmla="*/ 523913 h 1032455"/>
                <a:gd name="connsiteX2" fmla="*/ 1125794 w 1641988"/>
                <a:gd name="connsiteY2" fmla="*/ 6 h 1032455"/>
                <a:gd name="connsiteX3" fmla="*/ 1641988 w 1641988"/>
                <a:gd name="connsiteY3" fmla="*/ 516200 h 1032455"/>
                <a:gd name="connsiteX4" fmla="*/ 1125794 w 1641988"/>
                <a:gd name="connsiteY4" fmla="*/ 1032394 h 1032455"/>
                <a:gd name="connsiteX5" fmla="*/ 622382 w 1641988"/>
                <a:gd name="connsiteY5" fmla="*/ 725627 h 1032455"/>
                <a:gd name="connsiteX6" fmla="*/ 39328 w 1641988"/>
                <a:gd name="connsiteY6" fmla="*/ 868044 h 1032455"/>
                <a:gd name="connsiteX0" fmla="*/ 0 w 1641988"/>
                <a:gd name="connsiteY0" fmla="*/ 653851 h 1032455"/>
                <a:gd name="connsiteX1" fmla="*/ 540775 w 1641988"/>
                <a:gd name="connsiteY1" fmla="*/ 523913 h 1032455"/>
                <a:gd name="connsiteX2" fmla="*/ 1125794 w 1641988"/>
                <a:gd name="connsiteY2" fmla="*/ 6 h 1032455"/>
                <a:gd name="connsiteX3" fmla="*/ 1641988 w 1641988"/>
                <a:gd name="connsiteY3" fmla="*/ 516200 h 1032455"/>
                <a:gd name="connsiteX4" fmla="*/ 1125794 w 1641988"/>
                <a:gd name="connsiteY4" fmla="*/ 1032394 h 1032455"/>
                <a:gd name="connsiteX5" fmla="*/ 622382 w 1641988"/>
                <a:gd name="connsiteY5" fmla="*/ 725627 h 1032455"/>
                <a:gd name="connsiteX6" fmla="*/ 39328 w 1641988"/>
                <a:gd name="connsiteY6" fmla="*/ 868044 h 1032455"/>
                <a:gd name="connsiteX0" fmla="*/ 40056 w 1682044"/>
                <a:gd name="connsiteY0" fmla="*/ 653851 h 1032455"/>
                <a:gd name="connsiteX1" fmla="*/ 40057 w 1682044"/>
                <a:gd name="connsiteY1" fmla="*/ 632069 h 1032455"/>
                <a:gd name="connsiteX2" fmla="*/ 580831 w 1682044"/>
                <a:gd name="connsiteY2" fmla="*/ 523913 h 1032455"/>
                <a:gd name="connsiteX3" fmla="*/ 1165850 w 1682044"/>
                <a:gd name="connsiteY3" fmla="*/ 6 h 1032455"/>
                <a:gd name="connsiteX4" fmla="*/ 1682044 w 1682044"/>
                <a:gd name="connsiteY4" fmla="*/ 516200 h 1032455"/>
                <a:gd name="connsiteX5" fmla="*/ 1165850 w 1682044"/>
                <a:gd name="connsiteY5" fmla="*/ 1032394 h 1032455"/>
                <a:gd name="connsiteX6" fmla="*/ 662438 w 1682044"/>
                <a:gd name="connsiteY6" fmla="*/ 725627 h 1032455"/>
                <a:gd name="connsiteX7" fmla="*/ 79384 w 1682044"/>
                <a:gd name="connsiteY7" fmla="*/ 868044 h 1032455"/>
                <a:gd name="connsiteX0" fmla="*/ 481733 w 2123721"/>
                <a:gd name="connsiteY0" fmla="*/ 653851 h 1032455"/>
                <a:gd name="connsiteX1" fmla="*/ 9786 w 2123721"/>
                <a:gd name="connsiteY1" fmla="*/ 641902 h 1032455"/>
                <a:gd name="connsiteX2" fmla="*/ 1022508 w 2123721"/>
                <a:gd name="connsiteY2" fmla="*/ 523913 h 1032455"/>
                <a:gd name="connsiteX3" fmla="*/ 1607527 w 2123721"/>
                <a:gd name="connsiteY3" fmla="*/ 6 h 1032455"/>
                <a:gd name="connsiteX4" fmla="*/ 2123721 w 2123721"/>
                <a:gd name="connsiteY4" fmla="*/ 516200 h 1032455"/>
                <a:gd name="connsiteX5" fmla="*/ 1607527 w 2123721"/>
                <a:gd name="connsiteY5" fmla="*/ 1032394 h 1032455"/>
                <a:gd name="connsiteX6" fmla="*/ 1104115 w 2123721"/>
                <a:gd name="connsiteY6" fmla="*/ 725627 h 1032455"/>
                <a:gd name="connsiteX7" fmla="*/ 521061 w 2123721"/>
                <a:gd name="connsiteY7" fmla="*/ 868044 h 1032455"/>
                <a:gd name="connsiteX0" fmla="*/ 0 w 2694040"/>
                <a:gd name="connsiteY0" fmla="*/ 585025 h 1032455"/>
                <a:gd name="connsiteX1" fmla="*/ 580105 w 2694040"/>
                <a:gd name="connsiteY1" fmla="*/ 641902 h 1032455"/>
                <a:gd name="connsiteX2" fmla="*/ 1592827 w 2694040"/>
                <a:gd name="connsiteY2" fmla="*/ 523913 h 1032455"/>
                <a:gd name="connsiteX3" fmla="*/ 2177846 w 2694040"/>
                <a:gd name="connsiteY3" fmla="*/ 6 h 1032455"/>
                <a:gd name="connsiteX4" fmla="*/ 2694040 w 2694040"/>
                <a:gd name="connsiteY4" fmla="*/ 516200 h 1032455"/>
                <a:gd name="connsiteX5" fmla="*/ 2177846 w 2694040"/>
                <a:gd name="connsiteY5" fmla="*/ 1032394 h 1032455"/>
                <a:gd name="connsiteX6" fmla="*/ 1674434 w 2694040"/>
                <a:gd name="connsiteY6" fmla="*/ 725627 h 1032455"/>
                <a:gd name="connsiteX7" fmla="*/ 1091380 w 2694040"/>
                <a:gd name="connsiteY7" fmla="*/ 868044 h 1032455"/>
                <a:gd name="connsiteX0" fmla="*/ 0 w 2694040"/>
                <a:gd name="connsiteY0" fmla="*/ 585025 h 1032455"/>
                <a:gd name="connsiteX1" fmla="*/ 678428 w 2694040"/>
                <a:gd name="connsiteY1" fmla="*/ 651734 h 1032455"/>
                <a:gd name="connsiteX2" fmla="*/ 1592827 w 2694040"/>
                <a:gd name="connsiteY2" fmla="*/ 523913 h 1032455"/>
                <a:gd name="connsiteX3" fmla="*/ 2177846 w 2694040"/>
                <a:gd name="connsiteY3" fmla="*/ 6 h 1032455"/>
                <a:gd name="connsiteX4" fmla="*/ 2694040 w 2694040"/>
                <a:gd name="connsiteY4" fmla="*/ 516200 h 1032455"/>
                <a:gd name="connsiteX5" fmla="*/ 2177846 w 2694040"/>
                <a:gd name="connsiteY5" fmla="*/ 1032394 h 1032455"/>
                <a:gd name="connsiteX6" fmla="*/ 1674434 w 2694040"/>
                <a:gd name="connsiteY6" fmla="*/ 725627 h 1032455"/>
                <a:gd name="connsiteX7" fmla="*/ 1091380 w 2694040"/>
                <a:gd name="connsiteY7" fmla="*/ 868044 h 1032455"/>
                <a:gd name="connsiteX0" fmla="*/ 0 w 2694040"/>
                <a:gd name="connsiteY0" fmla="*/ 585025 h 1032455"/>
                <a:gd name="connsiteX1" fmla="*/ 678428 w 2694040"/>
                <a:gd name="connsiteY1" fmla="*/ 651734 h 1032455"/>
                <a:gd name="connsiteX2" fmla="*/ 1592827 w 2694040"/>
                <a:gd name="connsiteY2" fmla="*/ 523913 h 1032455"/>
                <a:gd name="connsiteX3" fmla="*/ 2177846 w 2694040"/>
                <a:gd name="connsiteY3" fmla="*/ 6 h 1032455"/>
                <a:gd name="connsiteX4" fmla="*/ 2694040 w 2694040"/>
                <a:gd name="connsiteY4" fmla="*/ 516200 h 1032455"/>
                <a:gd name="connsiteX5" fmla="*/ 2177846 w 2694040"/>
                <a:gd name="connsiteY5" fmla="*/ 1032394 h 1032455"/>
                <a:gd name="connsiteX6" fmla="*/ 1674434 w 2694040"/>
                <a:gd name="connsiteY6" fmla="*/ 725627 h 1032455"/>
                <a:gd name="connsiteX7" fmla="*/ 1091380 w 2694040"/>
                <a:gd name="connsiteY7" fmla="*/ 868044 h 1032455"/>
                <a:gd name="connsiteX0" fmla="*/ 0 w 2694040"/>
                <a:gd name="connsiteY0" fmla="*/ 585025 h 1032455"/>
                <a:gd name="connsiteX1" fmla="*/ 678428 w 2694040"/>
                <a:gd name="connsiteY1" fmla="*/ 651734 h 1032455"/>
                <a:gd name="connsiteX2" fmla="*/ 1592827 w 2694040"/>
                <a:gd name="connsiteY2" fmla="*/ 523913 h 1032455"/>
                <a:gd name="connsiteX3" fmla="*/ 2177846 w 2694040"/>
                <a:gd name="connsiteY3" fmla="*/ 6 h 1032455"/>
                <a:gd name="connsiteX4" fmla="*/ 2694040 w 2694040"/>
                <a:gd name="connsiteY4" fmla="*/ 516200 h 1032455"/>
                <a:gd name="connsiteX5" fmla="*/ 2177846 w 2694040"/>
                <a:gd name="connsiteY5" fmla="*/ 1032394 h 1032455"/>
                <a:gd name="connsiteX6" fmla="*/ 1674434 w 2694040"/>
                <a:gd name="connsiteY6" fmla="*/ 725627 h 1032455"/>
                <a:gd name="connsiteX7" fmla="*/ 1091380 w 2694040"/>
                <a:gd name="connsiteY7" fmla="*/ 868044 h 1032455"/>
                <a:gd name="connsiteX0" fmla="*/ 0 w 2694040"/>
                <a:gd name="connsiteY0" fmla="*/ 585025 h 1032455"/>
                <a:gd name="connsiteX1" fmla="*/ 678428 w 2694040"/>
                <a:gd name="connsiteY1" fmla="*/ 651734 h 1032455"/>
                <a:gd name="connsiteX2" fmla="*/ 1592827 w 2694040"/>
                <a:gd name="connsiteY2" fmla="*/ 523913 h 1032455"/>
                <a:gd name="connsiteX3" fmla="*/ 2177846 w 2694040"/>
                <a:gd name="connsiteY3" fmla="*/ 6 h 1032455"/>
                <a:gd name="connsiteX4" fmla="*/ 2694040 w 2694040"/>
                <a:gd name="connsiteY4" fmla="*/ 516200 h 1032455"/>
                <a:gd name="connsiteX5" fmla="*/ 2177846 w 2694040"/>
                <a:gd name="connsiteY5" fmla="*/ 1032394 h 1032455"/>
                <a:gd name="connsiteX6" fmla="*/ 1674434 w 2694040"/>
                <a:gd name="connsiteY6" fmla="*/ 725627 h 1032455"/>
                <a:gd name="connsiteX7" fmla="*/ 1091380 w 2694040"/>
                <a:gd name="connsiteY7" fmla="*/ 868044 h 1032455"/>
                <a:gd name="connsiteX0" fmla="*/ 0 w 2694040"/>
                <a:gd name="connsiteY0" fmla="*/ 585025 h 1032455"/>
                <a:gd name="connsiteX1" fmla="*/ 678428 w 2694040"/>
                <a:gd name="connsiteY1" fmla="*/ 651734 h 1032455"/>
                <a:gd name="connsiteX2" fmla="*/ 1592827 w 2694040"/>
                <a:gd name="connsiteY2" fmla="*/ 523913 h 1032455"/>
                <a:gd name="connsiteX3" fmla="*/ 2177846 w 2694040"/>
                <a:gd name="connsiteY3" fmla="*/ 6 h 1032455"/>
                <a:gd name="connsiteX4" fmla="*/ 2694040 w 2694040"/>
                <a:gd name="connsiteY4" fmla="*/ 516200 h 1032455"/>
                <a:gd name="connsiteX5" fmla="*/ 2177846 w 2694040"/>
                <a:gd name="connsiteY5" fmla="*/ 1032394 h 1032455"/>
                <a:gd name="connsiteX6" fmla="*/ 1674434 w 2694040"/>
                <a:gd name="connsiteY6" fmla="*/ 725627 h 1032455"/>
                <a:gd name="connsiteX7" fmla="*/ 1091380 w 2694040"/>
                <a:gd name="connsiteY7" fmla="*/ 868044 h 1032455"/>
                <a:gd name="connsiteX0" fmla="*/ 65901 w 2759941"/>
                <a:gd name="connsiteY0" fmla="*/ 585025 h 1032455"/>
                <a:gd name="connsiteX1" fmla="*/ 46239 w 2759941"/>
                <a:gd name="connsiteY1" fmla="*/ 563243 h 1032455"/>
                <a:gd name="connsiteX2" fmla="*/ 744329 w 2759941"/>
                <a:gd name="connsiteY2" fmla="*/ 651734 h 1032455"/>
                <a:gd name="connsiteX3" fmla="*/ 1658728 w 2759941"/>
                <a:gd name="connsiteY3" fmla="*/ 523913 h 1032455"/>
                <a:gd name="connsiteX4" fmla="*/ 2243747 w 2759941"/>
                <a:gd name="connsiteY4" fmla="*/ 6 h 1032455"/>
                <a:gd name="connsiteX5" fmla="*/ 2759941 w 2759941"/>
                <a:gd name="connsiteY5" fmla="*/ 516200 h 1032455"/>
                <a:gd name="connsiteX6" fmla="*/ 2243747 w 2759941"/>
                <a:gd name="connsiteY6" fmla="*/ 1032394 h 1032455"/>
                <a:gd name="connsiteX7" fmla="*/ 1740335 w 2759941"/>
                <a:gd name="connsiteY7" fmla="*/ 725627 h 1032455"/>
                <a:gd name="connsiteX8" fmla="*/ 1157281 w 2759941"/>
                <a:gd name="connsiteY8" fmla="*/ 868044 h 1032455"/>
                <a:gd name="connsiteX0" fmla="*/ 305479 w 2999519"/>
                <a:gd name="connsiteY0" fmla="*/ 585025 h 1032455"/>
                <a:gd name="connsiteX1" fmla="*/ 20346 w 2999519"/>
                <a:gd name="connsiteY1" fmla="*/ 563243 h 1032455"/>
                <a:gd name="connsiteX2" fmla="*/ 983907 w 2999519"/>
                <a:gd name="connsiteY2" fmla="*/ 651734 h 1032455"/>
                <a:gd name="connsiteX3" fmla="*/ 1898306 w 2999519"/>
                <a:gd name="connsiteY3" fmla="*/ 523913 h 1032455"/>
                <a:gd name="connsiteX4" fmla="*/ 2483325 w 2999519"/>
                <a:gd name="connsiteY4" fmla="*/ 6 h 1032455"/>
                <a:gd name="connsiteX5" fmla="*/ 2999519 w 2999519"/>
                <a:gd name="connsiteY5" fmla="*/ 516200 h 1032455"/>
                <a:gd name="connsiteX6" fmla="*/ 2483325 w 2999519"/>
                <a:gd name="connsiteY6" fmla="*/ 1032394 h 1032455"/>
                <a:gd name="connsiteX7" fmla="*/ 1979913 w 2999519"/>
                <a:gd name="connsiteY7" fmla="*/ 725627 h 1032455"/>
                <a:gd name="connsiteX8" fmla="*/ 1396859 w 2999519"/>
                <a:gd name="connsiteY8" fmla="*/ 868044 h 1032455"/>
                <a:gd name="connsiteX0" fmla="*/ 670114 w 3364154"/>
                <a:gd name="connsiteY0" fmla="*/ 585025 h 1032455"/>
                <a:gd name="connsiteX1" fmla="*/ 11355 w 3364154"/>
                <a:gd name="connsiteY1" fmla="*/ 425591 h 1032455"/>
                <a:gd name="connsiteX2" fmla="*/ 1348542 w 3364154"/>
                <a:gd name="connsiteY2" fmla="*/ 651734 h 1032455"/>
                <a:gd name="connsiteX3" fmla="*/ 2262941 w 3364154"/>
                <a:gd name="connsiteY3" fmla="*/ 523913 h 1032455"/>
                <a:gd name="connsiteX4" fmla="*/ 2847960 w 3364154"/>
                <a:gd name="connsiteY4" fmla="*/ 6 h 1032455"/>
                <a:gd name="connsiteX5" fmla="*/ 3364154 w 3364154"/>
                <a:gd name="connsiteY5" fmla="*/ 516200 h 1032455"/>
                <a:gd name="connsiteX6" fmla="*/ 2847960 w 3364154"/>
                <a:gd name="connsiteY6" fmla="*/ 1032394 h 1032455"/>
                <a:gd name="connsiteX7" fmla="*/ 2344548 w 3364154"/>
                <a:gd name="connsiteY7" fmla="*/ 725627 h 1032455"/>
                <a:gd name="connsiteX8" fmla="*/ 1761494 w 3364154"/>
                <a:gd name="connsiteY8" fmla="*/ 868044 h 1032455"/>
                <a:gd name="connsiteX0" fmla="*/ 699228 w 3363772"/>
                <a:gd name="connsiteY0" fmla="*/ 604690 h 1032455"/>
                <a:gd name="connsiteX1" fmla="*/ 10973 w 3363772"/>
                <a:gd name="connsiteY1" fmla="*/ 425591 h 1032455"/>
                <a:gd name="connsiteX2" fmla="*/ 1348160 w 3363772"/>
                <a:gd name="connsiteY2" fmla="*/ 651734 h 1032455"/>
                <a:gd name="connsiteX3" fmla="*/ 2262559 w 3363772"/>
                <a:gd name="connsiteY3" fmla="*/ 523913 h 1032455"/>
                <a:gd name="connsiteX4" fmla="*/ 2847578 w 3363772"/>
                <a:gd name="connsiteY4" fmla="*/ 6 h 1032455"/>
                <a:gd name="connsiteX5" fmla="*/ 3363772 w 3363772"/>
                <a:gd name="connsiteY5" fmla="*/ 516200 h 1032455"/>
                <a:gd name="connsiteX6" fmla="*/ 2847578 w 3363772"/>
                <a:gd name="connsiteY6" fmla="*/ 1032394 h 1032455"/>
                <a:gd name="connsiteX7" fmla="*/ 2344166 w 3363772"/>
                <a:gd name="connsiteY7" fmla="*/ 725627 h 1032455"/>
                <a:gd name="connsiteX8" fmla="*/ 1761112 w 3363772"/>
                <a:gd name="connsiteY8" fmla="*/ 868044 h 1032455"/>
                <a:gd name="connsiteX0" fmla="*/ 100 w 3539715"/>
                <a:gd name="connsiteY0" fmla="*/ 398212 h 1032455"/>
                <a:gd name="connsiteX1" fmla="*/ 186916 w 3539715"/>
                <a:gd name="connsiteY1" fmla="*/ 425591 h 1032455"/>
                <a:gd name="connsiteX2" fmla="*/ 1524103 w 3539715"/>
                <a:gd name="connsiteY2" fmla="*/ 651734 h 1032455"/>
                <a:gd name="connsiteX3" fmla="*/ 2438502 w 3539715"/>
                <a:gd name="connsiteY3" fmla="*/ 523913 h 1032455"/>
                <a:gd name="connsiteX4" fmla="*/ 3023521 w 3539715"/>
                <a:gd name="connsiteY4" fmla="*/ 6 h 1032455"/>
                <a:gd name="connsiteX5" fmla="*/ 3539715 w 3539715"/>
                <a:gd name="connsiteY5" fmla="*/ 516200 h 1032455"/>
                <a:gd name="connsiteX6" fmla="*/ 3023521 w 3539715"/>
                <a:gd name="connsiteY6" fmla="*/ 1032394 h 1032455"/>
                <a:gd name="connsiteX7" fmla="*/ 2520109 w 3539715"/>
                <a:gd name="connsiteY7" fmla="*/ 725627 h 1032455"/>
                <a:gd name="connsiteX8" fmla="*/ 1937055 w 3539715"/>
                <a:gd name="connsiteY8" fmla="*/ 868044 h 1032455"/>
                <a:gd name="connsiteX0" fmla="*/ 16 w 3539631"/>
                <a:gd name="connsiteY0" fmla="*/ 398212 h 1032455"/>
                <a:gd name="connsiteX1" fmla="*/ 639116 w 3539631"/>
                <a:gd name="connsiteY1" fmla="*/ 533746 h 1032455"/>
                <a:gd name="connsiteX2" fmla="*/ 1524019 w 3539631"/>
                <a:gd name="connsiteY2" fmla="*/ 651734 h 1032455"/>
                <a:gd name="connsiteX3" fmla="*/ 2438418 w 3539631"/>
                <a:gd name="connsiteY3" fmla="*/ 523913 h 1032455"/>
                <a:gd name="connsiteX4" fmla="*/ 3023437 w 3539631"/>
                <a:gd name="connsiteY4" fmla="*/ 6 h 1032455"/>
                <a:gd name="connsiteX5" fmla="*/ 3539631 w 3539631"/>
                <a:gd name="connsiteY5" fmla="*/ 516200 h 1032455"/>
                <a:gd name="connsiteX6" fmla="*/ 3023437 w 3539631"/>
                <a:gd name="connsiteY6" fmla="*/ 1032394 h 1032455"/>
                <a:gd name="connsiteX7" fmla="*/ 2520025 w 3539631"/>
                <a:gd name="connsiteY7" fmla="*/ 725627 h 1032455"/>
                <a:gd name="connsiteX8" fmla="*/ 1936971 w 3539631"/>
                <a:gd name="connsiteY8" fmla="*/ 868044 h 1032455"/>
                <a:gd name="connsiteX0" fmla="*/ 16 w 3539631"/>
                <a:gd name="connsiteY0" fmla="*/ 398212 h 1032455"/>
                <a:gd name="connsiteX1" fmla="*/ 639116 w 3539631"/>
                <a:gd name="connsiteY1" fmla="*/ 533746 h 1032455"/>
                <a:gd name="connsiteX2" fmla="*/ 1524019 w 3539631"/>
                <a:gd name="connsiteY2" fmla="*/ 651734 h 1032455"/>
                <a:gd name="connsiteX3" fmla="*/ 2438418 w 3539631"/>
                <a:gd name="connsiteY3" fmla="*/ 523913 h 1032455"/>
                <a:gd name="connsiteX4" fmla="*/ 3023437 w 3539631"/>
                <a:gd name="connsiteY4" fmla="*/ 6 h 1032455"/>
                <a:gd name="connsiteX5" fmla="*/ 3539631 w 3539631"/>
                <a:gd name="connsiteY5" fmla="*/ 516200 h 1032455"/>
                <a:gd name="connsiteX6" fmla="*/ 3023437 w 3539631"/>
                <a:gd name="connsiteY6" fmla="*/ 1032394 h 1032455"/>
                <a:gd name="connsiteX7" fmla="*/ 2520025 w 3539631"/>
                <a:gd name="connsiteY7" fmla="*/ 725627 h 1032455"/>
                <a:gd name="connsiteX8" fmla="*/ 1936971 w 3539631"/>
                <a:gd name="connsiteY8" fmla="*/ 868044 h 1032455"/>
                <a:gd name="connsiteX9" fmla="*/ 1927144 w 3539631"/>
                <a:gd name="connsiteY9" fmla="*/ 838547 h 1032455"/>
                <a:gd name="connsiteX0" fmla="*/ 16 w 3539631"/>
                <a:gd name="connsiteY0" fmla="*/ 398212 h 1032455"/>
                <a:gd name="connsiteX1" fmla="*/ 639116 w 3539631"/>
                <a:gd name="connsiteY1" fmla="*/ 533746 h 1032455"/>
                <a:gd name="connsiteX2" fmla="*/ 1524019 w 3539631"/>
                <a:gd name="connsiteY2" fmla="*/ 651734 h 1032455"/>
                <a:gd name="connsiteX3" fmla="*/ 2438418 w 3539631"/>
                <a:gd name="connsiteY3" fmla="*/ 523913 h 1032455"/>
                <a:gd name="connsiteX4" fmla="*/ 3023437 w 3539631"/>
                <a:gd name="connsiteY4" fmla="*/ 6 h 1032455"/>
                <a:gd name="connsiteX5" fmla="*/ 3539631 w 3539631"/>
                <a:gd name="connsiteY5" fmla="*/ 516200 h 1032455"/>
                <a:gd name="connsiteX6" fmla="*/ 3023437 w 3539631"/>
                <a:gd name="connsiteY6" fmla="*/ 1032394 h 1032455"/>
                <a:gd name="connsiteX7" fmla="*/ 2520025 w 3539631"/>
                <a:gd name="connsiteY7" fmla="*/ 725627 h 1032455"/>
                <a:gd name="connsiteX8" fmla="*/ 1936971 w 3539631"/>
                <a:gd name="connsiteY8" fmla="*/ 868044 h 1032455"/>
                <a:gd name="connsiteX9" fmla="*/ 1524021 w 3539631"/>
                <a:gd name="connsiteY9" fmla="*/ 887708 h 1032455"/>
                <a:gd name="connsiteX0" fmla="*/ 16 w 3539631"/>
                <a:gd name="connsiteY0" fmla="*/ 398212 h 1032455"/>
                <a:gd name="connsiteX1" fmla="*/ 639116 w 3539631"/>
                <a:gd name="connsiteY1" fmla="*/ 533746 h 1032455"/>
                <a:gd name="connsiteX2" fmla="*/ 1524019 w 3539631"/>
                <a:gd name="connsiteY2" fmla="*/ 651734 h 1032455"/>
                <a:gd name="connsiteX3" fmla="*/ 2438418 w 3539631"/>
                <a:gd name="connsiteY3" fmla="*/ 523913 h 1032455"/>
                <a:gd name="connsiteX4" fmla="*/ 3023437 w 3539631"/>
                <a:gd name="connsiteY4" fmla="*/ 6 h 1032455"/>
                <a:gd name="connsiteX5" fmla="*/ 3539631 w 3539631"/>
                <a:gd name="connsiteY5" fmla="*/ 516200 h 1032455"/>
                <a:gd name="connsiteX6" fmla="*/ 3023437 w 3539631"/>
                <a:gd name="connsiteY6" fmla="*/ 1032394 h 1032455"/>
                <a:gd name="connsiteX7" fmla="*/ 2520025 w 3539631"/>
                <a:gd name="connsiteY7" fmla="*/ 725627 h 1032455"/>
                <a:gd name="connsiteX8" fmla="*/ 1936971 w 3539631"/>
                <a:gd name="connsiteY8" fmla="*/ 868044 h 1032455"/>
                <a:gd name="connsiteX9" fmla="*/ 1111066 w 3539631"/>
                <a:gd name="connsiteY9" fmla="*/ 838547 h 1032455"/>
                <a:gd name="connsiteX0" fmla="*/ 16 w 3539631"/>
                <a:gd name="connsiteY0" fmla="*/ 398212 h 1032455"/>
                <a:gd name="connsiteX1" fmla="*/ 639116 w 3539631"/>
                <a:gd name="connsiteY1" fmla="*/ 533746 h 1032455"/>
                <a:gd name="connsiteX2" fmla="*/ 1524019 w 3539631"/>
                <a:gd name="connsiteY2" fmla="*/ 651734 h 1032455"/>
                <a:gd name="connsiteX3" fmla="*/ 2438418 w 3539631"/>
                <a:gd name="connsiteY3" fmla="*/ 523913 h 1032455"/>
                <a:gd name="connsiteX4" fmla="*/ 3023437 w 3539631"/>
                <a:gd name="connsiteY4" fmla="*/ 6 h 1032455"/>
                <a:gd name="connsiteX5" fmla="*/ 3539631 w 3539631"/>
                <a:gd name="connsiteY5" fmla="*/ 516200 h 1032455"/>
                <a:gd name="connsiteX6" fmla="*/ 3023437 w 3539631"/>
                <a:gd name="connsiteY6" fmla="*/ 1032394 h 1032455"/>
                <a:gd name="connsiteX7" fmla="*/ 2520025 w 3539631"/>
                <a:gd name="connsiteY7" fmla="*/ 725627 h 1032455"/>
                <a:gd name="connsiteX8" fmla="*/ 1936971 w 3539631"/>
                <a:gd name="connsiteY8" fmla="*/ 868044 h 1032455"/>
                <a:gd name="connsiteX9" fmla="*/ 1111066 w 3539631"/>
                <a:gd name="connsiteY9" fmla="*/ 838547 h 1032455"/>
                <a:gd name="connsiteX10" fmla="*/ 1091402 w 3539631"/>
                <a:gd name="connsiteY10" fmla="*/ 838547 h 1032455"/>
                <a:gd name="connsiteX0" fmla="*/ 16 w 3539631"/>
                <a:gd name="connsiteY0" fmla="*/ 398212 h 1032455"/>
                <a:gd name="connsiteX1" fmla="*/ 639116 w 3539631"/>
                <a:gd name="connsiteY1" fmla="*/ 533746 h 1032455"/>
                <a:gd name="connsiteX2" fmla="*/ 1524019 w 3539631"/>
                <a:gd name="connsiteY2" fmla="*/ 651734 h 1032455"/>
                <a:gd name="connsiteX3" fmla="*/ 2438418 w 3539631"/>
                <a:gd name="connsiteY3" fmla="*/ 523913 h 1032455"/>
                <a:gd name="connsiteX4" fmla="*/ 3023437 w 3539631"/>
                <a:gd name="connsiteY4" fmla="*/ 6 h 1032455"/>
                <a:gd name="connsiteX5" fmla="*/ 3539631 w 3539631"/>
                <a:gd name="connsiteY5" fmla="*/ 516200 h 1032455"/>
                <a:gd name="connsiteX6" fmla="*/ 3023437 w 3539631"/>
                <a:gd name="connsiteY6" fmla="*/ 1032394 h 1032455"/>
                <a:gd name="connsiteX7" fmla="*/ 2520025 w 3539631"/>
                <a:gd name="connsiteY7" fmla="*/ 725627 h 1032455"/>
                <a:gd name="connsiteX8" fmla="*/ 1936971 w 3539631"/>
                <a:gd name="connsiteY8" fmla="*/ 868044 h 1032455"/>
                <a:gd name="connsiteX9" fmla="*/ 1111066 w 3539631"/>
                <a:gd name="connsiteY9" fmla="*/ 838547 h 1032455"/>
                <a:gd name="connsiteX10" fmla="*/ 265493 w 3539631"/>
                <a:gd name="connsiteY10" fmla="*/ 671399 h 1032455"/>
                <a:gd name="connsiteX0" fmla="*/ 16 w 3539631"/>
                <a:gd name="connsiteY0" fmla="*/ 398212 h 1032455"/>
                <a:gd name="connsiteX1" fmla="*/ 639116 w 3539631"/>
                <a:gd name="connsiteY1" fmla="*/ 533746 h 1032455"/>
                <a:gd name="connsiteX2" fmla="*/ 1524019 w 3539631"/>
                <a:gd name="connsiteY2" fmla="*/ 651734 h 1032455"/>
                <a:gd name="connsiteX3" fmla="*/ 2438418 w 3539631"/>
                <a:gd name="connsiteY3" fmla="*/ 523913 h 1032455"/>
                <a:gd name="connsiteX4" fmla="*/ 3023437 w 3539631"/>
                <a:gd name="connsiteY4" fmla="*/ 6 h 1032455"/>
                <a:gd name="connsiteX5" fmla="*/ 3539631 w 3539631"/>
                <a:gd name="connsiteY5" fmla="*/ 516200 h 1032455"/>
                <a:gd name="connsiteX6" fmla="*/ 3023437 w 3539631"/>
                <a:gd name="connsiteY6" fmla="*/ 1032394 h 1032455"/>
                <a:gd name="connsiteX7" fmla="*/ 2520025 w 3539631"/>
                <a:gd name="connsiteY7" fmla="*/ 725627 h 1032455"/>
                <a:gd name="connsiteX8" fmla="*/ 1936971 w 3539631"/>
                <a:gd name="connsiteY8" fmla="*/ 868044 h 1032455"/>
                <a:gd name="connsiteX9" fmla="*/ 1111066 w 3539631"/>
                <a:gd name="connsiteY9" fmla="*/ 838547 h 1032455"/>
                <a:gd name="connsiteX10" fmla="*/ 265493 w 3539631"/>
                <a:gd name="connsiteY10" fmla="*/ 671399 h 1032455"/>
                <a:gd name="connsiteX0" fmla="*/ 16 w 3539631"/>
                <a:gd name="connsiteY0" fmla="*/ 398212 h 1032455"/>
                <a:gd name="connsiteX1" fmla="*/ 639116 w 3539631"/>
                <a:gd name="connsiteY1" fmla="*/ 533746 h 1032455"/>
                <a:gd name="connsiteX2" fmla="*/ 1524019 w 3539631"/>
                <a:gd name="connsiteY2" fmla="*/ 651734 h 1032455"/>
                <a:gd name="connsiteX3" fmla="*/ 2438418 w 3539631"/>
                <a:gd name="connsiteY3" fmla="*/ 523913 h 1032455"/>
                <a:gd name="connsiteX4" fmla="*/ 3023437 w 3539631"/>
                <a:gd name="connsiteY4" fmla="*/ 6 h 1032455"/>
                <a:gd name="connsiteX5" fmla="*/ 3539631 w 3539631"/>
                <a:gd name="connsiteY5" fmla="*/ 516200 h 1032455"/>
                <a:gd name="connsiteX6" fmla="*/ 3023437 w 3539631"/>
                <a:gd name="connsiteY6" fmla="*/ 1032394 h 1032455"/>
                <a:gd name="connsiteX7" fmla="*/ 2520025 w 3539631"/>
                <a:gd name="connsiteY7" fmla="*/ 725627 h 1032455"/>
                <a:gd name="connsiteX8" fmla="*/ 1936971 w 3539631"/>
                <a:gd name="connsiteY8" fmla="*/ 868044 h 1032455"/>
                <a:gd name="connsiteX9" fmla="*/ 1111066 w 3539631"/>
                <a:gd name="connsiteY9" fmla="*/ 838547 h 1032455"/>
                <a:gd name="connsiteX10" fmla="*/ 265493 w 3539631"/>
                <a:gd name="connsiteY10" fmla="*/ 671399 h 1032455"/>
                <a:gd name="connsiteX0" fmla="*/ 16 w 3539631"/>
                <a:gd name="connsiteY0" fmla="*/ 398212 h 1032455"/>
                <a:gd name="connsiteX1" fmla="*/ 639116 w 3539631"/>
                <a:gd name="connsiteY1" fmla="*/ 533746 h 1032455"/>
                <a:gd name="connsiteX2" fmla="*/ 1524019 w 3539631"/>
                <a:gd name="connsiteY2" fmla="*/ 651734 h 1032455"/>
                <a:gd name="connsiteX3" fmla="*/ 2438418 w 3539631"/>
                <a:gd name="connsiteY3" fmla="*/ 523913 h 1032455"/>
                <a:gd name="connsiteX4" fmla="*/ 3023437 w 3539631"/>
                <a:gd name="connsiteY4" fmla="*/ 6 h 1032455"/>
                <a:gd name="connsiteX5" fmla="*/ 3539631 w 3539631"/>
                <a:gd name="connsiteY5" fmla="*/ 516200 h 1032455"/>
                <a:gd name="connsiteX6" fmla="*/ 3023437 w 3539631"/>
                <a:gd name="connsiteY6" fmla="*/ 1032394 h 1032455"/>
                <a:gd name="connsiteX7" fmla="*/ 2520025 w 3539631"/>
                <a:gd name="connsiteY7" fmla="*/ 725627 h 1032455"/>
                <a:gd name="connsiteX8" fmla="*/ 1936971 w 3539631"/>
                <a:gd name="connsiteY8" fmla="*/ 868044 h 1032455"/>
                <a:gd name="connsiteX9" fmla="*/ 1111066 w 3539631"/>
                <a:gd name="connsiteY9" fmla="*/ 838547 h 1032455"/>
                <a:gd name="connsiteX10" fmla="*/ 265493 w 3539631"/>
                <a:gd name="connsiteY10" fmla="*/ 671399 h 1032455"/>
                <a:gd name="connsiteX11" fmla="*/ 196666 w 3539631"/>
                <a:gd name="connsiteY11" fmla="*/ 622237 h 1032455"/>
                <a:gd name="connsiteX0" fmla="*/ 49156 w 3588771"/>
                <a:gd name="connsiteY0" fmla="*/ 398212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14082 h 1032455"/>
                <a:gd name="connsiteX0" fmla="*/ 49156 w 3588771"/>
                <a:gd name="connsiteY0" fmla="*/ 398212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216304 w 3588771"/>
                <a:gd name="connsiteY0" fmla="*/ 427708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174540 w 3588771"/>
                <a:gd name="connsiteY0" fmla="*/ 399133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106399 w 3588771"/>
                <a:gd name="connsiteY0" fmla="*/ 412321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106399 w 3588771"/>
                <a:gd name="connsiteY0" fmla="*/ 412321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145964 w 3588771"/>
                <a:gd name="connsiteY0" fmla="*/ 412321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64635 w 3588771"/>
                <a:gd name="connsiteY0" fmla="*/ 399133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64635 w 3588771"/>
                <a:gd name="connsiteY0" fmla="*/ 399133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64635 w 3588771"/>
                <a:gd name="connsiteY0" fmla="*/ 399133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99804 w 3588771"/>
                <a:gd name="connsiteY0" fmla="*/ 399133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49248 w 3588771"/>
                <a:gd name="connsiteY0" fmla="*/ 396935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143765 w 3588771"/>
                <a:gd name="connsiteY0" fmla="*/ 396935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143765 w 3588771"/>
                <a:gd name="connsiteY0" fmla="*/ 396935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143765 w 3588771"/>
                <a:gd name="connsiteY0" fmla="*/ 396935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143765 w 3588771"/>
                <a:gd name="connsiteY0" fmla="*/ 396935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12" fmla="*/ 143765 w 3588771"/>
                <a:gd name="connsiteY12" fmla="*/ 396935 h 1032455"/>
                <a:gd name="connsiteX0" fmla="*/ 144335 w 3589341"/>
                <a:gd name="connsiteY0" fmla="*/ 396935 h 1032455"/>
                <a:gd name="connsiteX1" fmla="*/ 688826 w 3589341"/>
                <a:gd name="connsiteY1" fmla="*/ 533746 h 1032455"/>
                <a:gd name="connsiteX2" fmla="*/ 1573729 w 3589341"/>
                <a:gd name="connsiteY2" fmla="*/ 651734 h 1032455"/>
                <a:gd name="connsiteX3" fmla="*/ 2488128 w 3589341"/>
                <a:gd name="connsiteY3" fmla="*/ 523913 h 1032455"/>
                <a:gd name="connsiteX4" fmla="*/ 3073147 w 3589341"/>
                <a:gd name="connsiteY4" fmla="*/ 6 h 1032455"/>
                <a:gd name="connsiteX5" fmla="*/ 3589341 w 3589341"/>
                <a:gd name="connsiteY5" fmla="*/ 516200 h 1032455"/>
                <a:gd name="connsiteX6" fmla="*/ 3073147 w 3589341"/>
                <a:gd name="connsiteY6" fmla="*/ 1032394 h 1032455"/>
                <a:gd name="connsiteX7" fmla="*/ 2569735 w 3589341"/>
                <a:gd name="connsiteY7" fmla="*/ 725627 h 1032455"/>
                <a:gd name="connsiteX8" fmla="*/ 1986681 w 3589341"/>
                <a:gd name="connsiteY8" fmla="*/ 868044 h 1032455"/>
                <a:gd name="connsiteX9" fmla="*/ 1160776 w 3589341"/>
                <a:gd name="connsiteY9" fmla="*/ 838547 h 1032455"/>
                <a:gd name="connsiteX10" fmla="*/ 315203 w 3589341"/>
                <a:gd name="connsiteY10" fmla="*/ 671399 h 1032455"/>
                <a:gd name="connsiteX11" fmla="*/ 570 w 3589341"/>
                <a:gd name="connsiteY11" fmla="*/ 533747 h 1032455"/>
                <a:gd name="connsiteX12" fmla="*/ 144335 w 3589341"/>
                <a:gd name="connsiteY12" fmla="*/ 396935 h 1032455"/>
                <a:gd name="connsiteX0" fmla="*/ 144684 w 3589690"/>
                <a:gd name="connsiteY0" fmla="*/ 396935 h 1032455"/>
                <a:gd name="connsiteX1" fmla="*/ 689175 w 3589690"/>
                <a:gd name="connsiteY1" fmla="*/ 533746 h 1032455"/>
                <a:gd name="connsiteX2" fmla="*/ 1574078 w 3589690"/>
                <a:gd name="connsiteY2" fmla="*/ 651734 h 1032455"/>
                <a:gd name="connsiteX3" fmla="*/ 2488477 w 3589690"/>
                <a:gd name="connsiteY3" fmla="*/ 523913 h 1032455"/>
                <a:gd name="connsiteX4" fmla="*/ 3073496 w 3589690"/>
                <a:gd name="connsiteY4" fmla="*/ 6 h 1032455"/>
                <a:gd name="connsiteX5" fmla="*/ 3589690 w 3589690"/>
                <a:gd name="connsiteY5" fmla="*/ 516200 h 1032455"/>
                <a:gd name="connsiteX6" fmla="*/ 3073496 w 3589690"/>
                <a:gd name="connsiteY6" fmla="*/ 1032394 h 1032455"/>
                <a:gd name="connsiteX7" fmla="*/ 2570084 w 3589690"/>
                <a:gd name="connsiteY7" fmla="*/ 725627 h 1032455"/>
                <a:gd name="connsiteX8" fmla="*/ 1987030 w 3589690"/>
                <a:gd name="connsiteY8" fmla="*/ 868044 h 1032455"/>
                <a:gd name="connsiteX9" fmla="*/ 1161125 w 3589690"/>
                <a:gd name="connsiteY9" fmla="*/ 838547 h 1032455"/>
                <a:gd name="connsiteX10" fmla="*/ 315552 w 3589690"/>
                <a:gd name="connsiteY10" fmla="*/ 671399 h 1032455"/>
                <a:gd name="connsiteX11" fmla="*/ 919 w 3589690"/>
                <a:gd name="connsiteY11" fmla="*/ 533747 h 1032455"/>
                <a:gd name="connsiteX12" fmla="*/ 144684 w 3589690"/>
                <a:gd name="connsiteY12" fmla="*/ 396935 h 1032455"/>
                <a:gd name="connsiteX0" fmla="*/ 145117 w 3590123"/>
                <a:gd name="connsiteY0" fmla="*/ 396935 h 1032455"/>
                <a:gd name="connsiteX1" fmla="*/ 689608 w 3590123"/>
                <a:gd name="connsiteY1" fmla="*/ 533746 h 1032455"/>
                <a:gd name="connsiteX2" fmla="*/ 1574511 w 3590123"/>
                <a:gd name="connsiteY2" fmla="*/ 651734 h 1032455"/>
                <a:gd name="connsiteX3" fmla="*/ 2488910 w 3590123"/>
                <a:gd name="connsiteY3" fmla="*/ 523913 h 1032455"/>
                <a:gd name="connsiteX4" fmla="*/ 3073929 w 3590123"/>
                <a:gd name="connsiteY4" fmla="*/ 6 h 1032455"/>
                <a:gd name="connsiteX5" fmla="*/ 3590123 w 3590123"/>
                <a:gd name="connsiteY5" fmla="*/ 516200 h 1032455"/>
                <a:gd name="connsiteX6" fmla="*/ 3073929 w 3590123"/>
                <a:gd name="connsiteY6" fmla="*/ 1032394 h 1032455"/>
                <a:gd name="connsiteX7" fmla="*/ 2570517 w 3590123"/>
                <a:gd name="connsiteY7" fmla="*/ 725627 h 1032455"/>
                <a:gd name="connsiteX8" fmla="*/ 1987463 w 3590123"/>
                <a:gd name="connsiteY8" fmla="*/ 868044 h 1032455"/>
                <a:gd name="connsiteX9" fmla="*/ 1161558 w 3590123"/>
                <a:gd name="connsiteY9" fmla="*/ 838547 h 1032455"/>
                <a:gd name="connsiteX10" fmla="*/ 315985 w 3590123"/>
                <a:gd name="connsiteY10" fmla="*/ 671399 h 1032455"/>
                <a:gd name="connsiteX11" fmla="*/ 1352 w 3590123"/>
                <a:gd name="connsiteY11" fmla="*/ 533747 h 1032455"/>
                <a:gd name="connsiteX12" fmla="*/ 145117 w 3590123"/>
                <a:gd name="connsiteY12" fmla="*/ 396935 h 1032455"/>
                <a:gd name="connsiteX0" fmla="*/ 124047 w 3569053"/>
                <a:gd name="connsiteY0" fmla="*/ 396935 h 1032455"/>
                <a:gd name="connsiteX1" fmla="*/ 668538 w 3569053"/>
                <a:gd name="connsiteY1" fmla="*/ 533746 h 1032455"/>
                <a:gd name="connsiteX2" fmla="*/ 1553441 w 3569053"/>
                <a:gd name="connsiteY2" fmla="*/ 651734 h 1032455"/>
                <a:gd name="connsiteX3" fmla="*/ 2467840 w 3569053"/>
                <a:gd name="connsiteY3" fmla="*/ 523913 h 1032455"/>
                <a:gd name="connsiteX4" fmla="*/ 3052859 w 3569053"/>
                <a:gd name="connsiteY4" fmla="*/ 6 h 1032455"/>
                <a:gd name="connsiteX5" fmla="*/ 3569053 w 3569053"/>
                <a:gd name="connsiteY5" fmla="*/ 516200 h 1032455"/>
                <a:gd name="connsiteX6" fmla="*/ 3052859 w 3569053"/>
                <a:gd name="connsiteY6" fmla="*/ 1032394 h 1032455"/>
                <a:gd name="connsiteX7" fmla="*/ 2549447 w 3569053"/>
                <a:gd name="connsiteY7" fmla="*/ 725627 h 1032455"/>
                <a:gd name="connsiteX8" fmla="*/ 1966393 w 3569053"/>
                <a:gd name="connsiteY8" fmla="*/ 868044 h 1032455"/>
                <a:gd name="connsiteX9" fmla="*/ 1140488 w 3569053"/>
                <a:gd name="connsiteY9" fmla="*/ 838547 h 1032455"/>
                <a:gd name="connsiteX10" fmla="*/ 294915 w 3569053"/>
                <a:gd name="connsiteY10" fmla="*/ 671399 h 1032455"/>
                <a:gd name="connsiteX11" fmla="*/ 2263 w 3569053"/>
                <a:gd name="connsiteY11" fmla="*/ 553530 h 1032455"/>
                <a:gd name="connsiteX12" fmla="*/ 124047 w 3569053"/>
                <a:gd name="connsiteY12" fmla="*/ 396935 h 1032455"/>
                <a:gd name="connsiteX0" fmla="*/ 155672 w 3600678"/>
                <a:gd name="connsiteY0" fmla="*/ 396935 h 1032455"/>
                <a:gd name="connsiteX1" fmla="*/ 700163 w 3600678"/>
                <a:gd name="connsiteY1" fmla="*/ 533746 h 1032455"/>
                <a:gd name="connsiteX2" fmla="*/ 1585066 w 3600678"/>
                <a:gd name="connsiteY2" fmla="*/ 651734 h 1032455"/>
                <a:gd name="connsiteX3" fmla="*/ 2499465 w 3600678"/>
                <a:gd name="connsiteY3" fmla="*/ 523913 h 1032455"/>
                <a:gd name="connsiteX4" fmla="*/ 3084484 w 3600678"/>
                <a:gd name="connsiteY4" fmla="*/ 6 h 1032455"/>
                <a:gd name="connsiteX5" fmla="*/ 3600678 w 3600678"/>
                <a:gd name="connsiteY5" fmla="*/ 516200 h 1032455"/>
                <a:gd name="connsiteX6" fmla="*/ 3084484 w 3600678"/>
                <a:gd name="connsiteY6" fmla="*/ 1032394 h 1032455"/>
                <a:gd name="connsiteX7" fmla="*/ 2581072 w 3600678"/>
                <a:gd name="connsiteY7" fmla="*/ 725627 h 1032455"/>
                <a:gd name="connsiteX8" fmla="*/ 1998018 w 3600678"/>
                <a:gd name="connsiteY8" fmla="*/ 868044 h 1032455"/>
                <a:gd name="connsiteX9" fmla="*/ 1172113 w 3600678"/>
                <a:gd name="connsiteY9" fmla="*/ 838547 h 1032455"/>
                <a:gd name="connsiteX10" fmla="*/ 326540 w 3600678"/>
                <a:gd name="connsiteY10" fmla="*/ 671399 h 1032455"/>
                <a:gd name="connsiteX11" fmla="*/ 33888 w 3600678"/>
                <a:gd name="connsiteY11" fmla="*/ 553530 h 1032455"/>
                <a:gd name="connsiteX12" fmla="*/ 155672 w 3600678"/>
                <a:gd name="connsiteY12" fmla="*/ 396935 h 1032455"/>
                <a:gd name="connsiteX0" fmla="*/ 147141 w 3592147"/>
                <a:gd name="connsiteY0" fmla="*/ 396935 h 1032455"/>
                <a:gd name="connsiteX1" fmla="*/ 691632 w 3592147"/>
                <a:gd name="connsiteY1" fmla="*/ 533746 h 1032455"/>
                <a:gd name="connsiteX2" fmla="*/ 1576535 w 3592147"/>
                <a:gd name="connsiteY2" fmla="*/ 651734 h 1032455"/>
                <a:gd name="connsiteX3" fmla="*/ 2490934 w 3592147"/>
                <a:gd name="connsiteY3" fmla="*/ 523913 h 1032455"/>
                <a:gd name="connsiteX4" fmla="*/ 3075953 w 3592147"/>
                <a:gd name="connsiteY4" fmla="*/ 6 h 1032455"/>
                <a:gd name="connsiteX5" fmla="*/ 3592147 w 3592147"/>
                <a:gd name="connsiteY5" fmla="*/ 516200 h 1032455"/>
                <a:gd name="connsiteX6" fmla="*/ 3075953 w 3592147"/>
                <a:gd name="connsiteY6" fmla="*/ 1032394 h 1032455"/>
                <a:gd name="connsiteX7" fmla="*/ 2572541 w 3592147"/>
                <a:gd name="connsiteY7" fmla="*/ 725627 h 1032455"/>
                <a:gd name="connsiteX8" fmla="*/ 1989487 w 3592147"/>
                <a:gd name="connsiteY8" fmla="*/ 868044 h 1032455"/>
                <a:gd name="connsiteX9" fmla="*/ 1163582 w 3592147"/>
                <a:gd name="connsiteY9" fmla="*/ 838547 h 1032455"/>
                <a:gd name="connsiteX10" fmla="*/ 318009 w 3592147"/>
                <a:gd name="connsiteY10" fmla="*/ 671399 h 1032455"/>
                <a:gd name="connsiteX11" fmla="*/ 25357 w 3592147"/>
                <a:gd name="connsiteY11" fmla="*/ 553530 h 1032455"/>
                <a:gd name="connsiteX12" fmla="*/ 147141 w 3592147"/>
                <a:gd name="connsiteY12" fmla="*/ 396935 h 1032455"/>
                <a:gd name="connsiteX0" fmla="*/ 147827 w 3592833"/>
                <a:gd name="connsiteY0" fmla="*/ 396935 h 1032455"/>
                <a:gd name="connsiteX1" fmla="*/ 692318 w 3592833"/>
                <a:gd name="connsiteY1" fmla="*/ 533746 h 1032455"/>
                <a:gd name="connsiteX2" fmla="*/ 1577221 w 3592833"/>
                <a:gd name="connsiteY2" fmla="*/ 651734 h 1032455"/>
                <a:gd name="connsiteX3" fmla="*/ 2491620 w 3592833"/>
                <a:gd name="connsiteY3" fmla="*/ 523913 h 1032455"/>
                <a:gd name="connsiteX4" fmla="*/ 3076639 w 3592833"/>
                <a:gd name="connsiteY4" fmla="*/ 6 h 1032455"/>
                <a:gd name="connsiteX5" fmla="*/ 3592833 w 3592833"/>
                <a:gd name="connsiteY5" fmla="*/ 516200 h 1032455"/>
                <a:gd name="connsiteX6" fmla="*/ 3076639 w 3592833"/>
                <a:gd name="connsiteY6" fmla="*/ 1032394 h 1032455"/>
                <a:gd name="connsiteX7" fmla="*/ 2573227 w 3592833"/>
                <a:gd name="connsiteY7" fmla="*/ 725627 h 1032455"/>
                <a:gd name="connsiteX8" fmla="*/ 1990173 w 3592833"/>
                <a:gd name="connsiteY8" fmla="*/ 868044 h 1032455"/>
                <a:gd name="connsiteX9" fmla="*/ 1164268 w 3592833"/>
                <a:gd name="connsiteY9" fmla="*/ 838547 h 1032455"/>
                <a:gd name="connsiteX10" fmla="*/ 318695 w 3592833"/>
                <a:gd name="connsiteY10" fmla="*/ 671399 h 1032455"/>
                <a:gd name="connsiteX11" fmla="*/ 26043 w 3592833"/>
                <a:gd name="connsiteY11" fmla="*/ 553530 h 1032455"/>
                <a:gd name="connsiteX12" fmla="*/ 147827 w 3592833"/>
                <a:gd name="connsiteY12" fmla="*/ 396935 h 1032455"/>
                <a:gd name="connsiteX0" fmla="*/ 147827 w 3592833"/>
                <a:gd name="connsiteY0" fmla="*/ 396935 h 1032455"/>
                <a:gd name="connsiteX1" fmla="*/ 692318 w 3592833"/>
                <a:gd name="connsiteY1" fmla="*/ 533746 h 1032455"/>
                <a:gd name="connsiteX2" fmla="*/ 1577221 w 3592833"/>
                <a:gd name="connsiteY2" fmla="*/ 651734 h 1032455"/>
                <a:gd name="connsiteX3" fmla="*/ 2491620 w 3592833"/>
                <a:gd name="connsiteY3" fmla="*/ 523913 h 1032455"/>
                <a:gd name="connsiteX4" fmla="*/ 3076639 w 3592833"/>
                <a:gd name="connsiteY4" fmla="*/ 6 h 1032455"/>
                <a:gd name="connsiteX5" fmla="*/ 3592833 w 3592833"/>
                <a:gd name="connsiteY5" fmla="*/ 516200 h 1032455"/>
                <a:gd name="connsiteX6" fmla="*/ 3076639 w 3592833"/>
                <a:gd name="connsiteY6" fmla="*/ 1032394 h 1032455"/>
                <a:gd name="connsiteX7" fmla="*/ 2573227 w 3592833"/>
                <a:gd name="connsiteY7" fmla="*/ 725627 h 1032455"/>
                <a:gd name="connsiteX8" fmla="*/ 1990173 w 3592833"/>
                <a:gd name="connsiteY8" fmla="*/ 868044 h 1032455"/>
                <a:gd name="connsiteX9" fmla="*/ 1164268 w 3592833"/>
                <a:gd name="connsiteY9" fmla="*/ 838547 h 1032455"/>
                <a:gd name="connsiteX10" fmla="*/ 318695 w 3592833"/>
                <a:gd name="connsiteY10" fmla="*/ 671399 h 1032455"/>
                <a:gd name="connsiteX11" fmla="*/ 26043 w 3592833"/>
                <a:gd name="connsiteY11" fmla="*/ 553530 h 1032455"/>
                <a:gd name="connsiteX12" fmla="*/ 147827 w 3592833"/>
                <a:gd name="connsiteY12" fmla="*/ 396935 h 1032455"/>
                <a:gd name="connsiteX0" fmla="*/ 147827 w 3592833"/>
                <a:gd name="connsiteY0" fmla="*/ 396935 h 1032455"/>
                <a:gd name="connsiteX1" fmla="*/ 692318 w 3592833"/>
                <a:gd name="connsiteY1" fmla="*/ 533746 h 1032455"/>
                <a:gd name="connsiteX2" fmla="*/ 1577221 w 3592833"/>
                <a:gd name="connsiteY2" fmla="*/ 651734 h 1032455"/>
                <a:gd name="connsiteX3" fmla="*/ 2491620 w 3592833"/>
                <a:gd name="connsiteY3" fmla="*/ 523913 h 1032455"/>
                <a:gd name="connsiteX4" fmla="*/ 3076639 w 3592833"/>
                <a:gd name="connsiteY4" fmla="*/ 6 h 1032455"/>
                <a:gd name="connsiteX5" fmla="*/ 3592833 w 3592833"/>
                <a:gd name="connsiteY5" fmla="*/ 516200 h 1032455"/>
                <a:gd name="connsiteX6" fmla="*/ 3076639 w 3592833"/>
                <a:gd name="connsiteY6" fmla="*/ 1032394 h 1032455"/>
                <a:gd name="connsiteX7" fmla="*/ 2573227 w 3592833"/>
                <a:gd name="connsiteY7" fmla="*/ 725627 h 1032455"/>
                <a:gd name="connsiteX8" fmla="*/ 1990173 w 3592833"/>
                <a:gd name="connsiteY8" fmla="*/ 868044 h 1032455"/>
                <a:gd name="connsiteX9" fmla="*/ 1164268 w 3592833"/>
                <a:gd name="connsiteY9" fmla="*/ 838547 h 1032455"/>
                <a:gd name="connsiteX10" fmla="*/ 318695 w 3592833"/>
                <a:gd name="connsiteY10" fmla="*/ 671399 h 1032455"/>
                <a:gd name="connsiteX11" fmla="*/ 26043 w 3592833"/>
                <a:gd name="connsiteY11" fmla="*/ 553530 h 1032455"/>
                <a:gd name="connsiteX12" fmla="*/ 147827 w 3592833"/>
                <a:gd name="connsiteY12" fmla="*/ 396935 h 1032455"/>
                <a:gd name="connsiteX0" fmla="*/ 147827 w 3592833"/>
                <a:gd name="connsiteY0" fmla="*/ 396935 h 1032455"/>
                <a:gd name="connsiteX1" fmla="*/ 692318 w 3592833"/>
                <a:gd name="connsiteY1" fmla="*/ 533746 h 1032455"/>
                <a:gd name="connsiteX2" fmla="*/ 1577221 w 3592833"/>
                <a:gd name="connsiteY2" fmla="*/ 651734 h 1032455"/>
                <a:gd name="connsiteX3" fmla="*/ 2491620 w 3592833"/>
                <a:gd name="connsiteY3" fmla="*/ 523913 h 1032455"/>
                <a:gd name="connsiteX4" fmla="*/ 3076639 w 3592833"/>
                <a:gd name="connsiteY4" fmla="*/ 6 h 1032455"/>
                <a:gd name="connsiteX5" fmla="*/ 3592833 w 3592833"/>
                <a:gd name="connsiteY5" fmla="*/ 516200 h 1032455"/>
                <a:gd name="connsiteX6" fmla="*/ 3076639 w 3592833"/>
                <a:gd name="connsiteY6" fmla="*/ 1032394 h 1032455"/>
                <a:gd name="connsiteX7" fmla="*/ 2573227 w 3592833"/>
                <a:gd name="connsiteY7" fmla="*/ 725627 h 1032455"/>
                <a:gd name="connsiteX8" fmla="*/ 1990173 w 3592833"/>
                <a:gd name="connsiteY8" fmla="*/ 868044 h 1032455"/>
                <a:gd name="connsiteX9" fmla="*/ 1164268 w 3592833"/>
                <a:gd name="connsiteY9" fmla="*/ 838547 h 1032455"/>
                <a:gd name="connsiteX10" fmla="*/ 318695 w 3592833"/>
                <a:gd name="connsiteY10" fmla="*/ 671399 h 1032455"/>
                <a:gd name="connsiteX11" fmla="*/ 26043 w 3592833"/>
                <a:gd name="connsiteY11" fmla="*/ 553530 h 1032455"/>
                <a:gd name="connsiteX12" fmla="*/ 147827 w 3592833"/>
                <a:gd name="connsiteY12" fmla="*/ 396935 h 1032455"/>
                <a:gd name="connsiteX0" fmla="*/ 147827 w 3592833"/>
                <a:gd name="connsiteY0" fmla="*/ 396935 h 1032455"/>
                <a:gd name="connsiteX1" fmla="*/ 692318 w 3592833"/>
                <a:gd name="connsiteY1" fmla="*/ 533746 h 1032455"/>
                <a:gd name="connsiteX2" fmla="*/ 1577221 w 3592833"/>
                <a:gd name="connsiteY2" fmla="*/ 651734 h 1032455"/>
                <a:gd name="connsiteX3" fmla="*/ 2491620 w 3592833"/>
                <a:gd name="connsiteY3" fmla="*/ 523913 h 1032455"/>
                <a:gd name="connsiteX4" fmla="*/ 3076639 w 3592833"/>
                <a:gd name="connsiteY4" fmla="*/ 6 h 1032455"/>
                <a:gd name="connsiteX5" fmla="*/ 3592833 w 3592833"/>
                <a:gd name="connsiteY5" fmla="*/ 516200 h 1032455"/>
                <a:gd name="connsiteX6" fmla="*/ 3076639 w 3592833"/>
                <a:gd name="connsiteY6" fmla="*/ 1032394 h 1032455"/>
                <a:gd name="connsiteX7" fmla="*/ 2573227 w 3592833"/>
                <a:gd name="connsiteY7" fmla="*/ 725627 h 1032455"/>
                <a:gd name="connsiteX8" fmla="*/ 1990173 w 3592833"/>
                <a:gd name="connsiteY8" fmla="*/ 868044 h 1032455"/>
                <a:gd name="connsiteX9" fmla="*/ 1164268 w 3592833"/>
                <a:gd name="connsiteY9" fmla="*/ 838547 h 1032455"/>
                <a:gd name="connsiteX10" fmla="*/ 318695 w 3592833"/>
                <a:gd name="connsiteY10" fmla="*/ 671399 h 1032455"/>
                <a:gd name="connsiteX11" fmla="*/ 26043 w 3592833"/>
                <a:gd name="connsiteY11" fmla="*/ 553530 h 1032455"/>
                <a:gd name="connsiteX12" fmla="*/ 147827 w 3592833"/>
                <a:gd name="connsiteY12" fmla="*/ 396935 h 1032455"/>
                <a:gd name="connsiteX0" fmla="*/ 147827 w 3592833"/>
                <a:gd name="connsiteY0" fmla="*/ 396935 h 1032455"/>
                <a:gd name="connsiteX1" fmla="*/ 692318 w 3592833"/>
                <a:gd name="connsiteY1" fmla="*/ 533746 h 1032455"/>
                <a:gd name="connsiteX2" fmla="*/ 1577221 w 3592833"/>
                <a:gd name="connsiteY2" fmla="*/ 651734 h 1032455"/>
                <a:gd name="connsiteX3" fmla="*/ 2491620 w 3592833"/>
                <a:gd name="connsiteY3" fmla="*/ 523913 h 1032455"/>
                <a:gd name="connsiteX4" fmla="*/ 3076639 w 3592833"/>
                <a:gd name="connsiteY4" fmla="*/ 6 h 1032455"/>
                <a:gd name="connsiteX5" fmla="*/ 3592833 w 3592833"/>
                <a:gd name="connsiteY5" fmla="*/ 516200 h 1032455"/>
                <a:gd name="connsiteX6" fmla="*/ 3076639 w 3592833"/>
                <a:gd name="connsiteY6" fmla="*/ 1032394 h 1032455"/>
                <a:gd name="connsiteX7" fmla="*/ 2573227 w 3592833"/>
                <a:gd name="connsiteY7" fmla="*/ 725627 h 1032455"/>
                <a:gd name="connsiteX8" fmla="*/ 1990173 w 3592833"/>
                <a:gd name="connsiteY8" fmla="*/ 868044 h 1032455"/>
                <a:gd name="connsiteX9" fmla="*/ 1164268 w 3592833"/>
                <a:gd name="connsiteY9" fmla="*/ 838547 h 1032455"/>
                <a:gd name="connsiteX10" fmla="*/ 454976 w 3592833"/>
                <a:gd name="connsiteY10" fmla="*/ 704370 h 1032455"/>
                <a:gd name="connsiteX11" fmla="*/ 26043 w 3592833"/>
                <a:gd name="connsiteY11" fmla="*/ 553530 h 1032455"/>
                <a:gd name="connsiteX12" fmla="*/ 147827 w 3592833"/>
                <a:gd name="connsiteY12" fmla="*/ 396935 h 1032455"/>
                <a:gd name="connsiteX0" fmla="*/ 147827 w 3592833"/>
                <a:gd name="connsiteY0" fmla="*/ 396935 h 1032455"/>
                <a:gd name="connsiteX1" fmla="*/ 692318 w 3592833"/>
                <a:gd name="connsiteY1" fmla="*/ 533746 h 1032455"/>
                <a:gd name="connsiteX2" fmla="*/ 1577221 w 3592833"/>
                <a:gd name="connsiteY2" fmla="*/ 651734 h 1032455"/>
                <a:gd name="connsiteX3" fmla="*/ 2491620 w 3592833"/>
                <a:gd name="connsiteY3" fmla="*/ 523913 h 1032455"/>
                <a:gd name="connsiteX4" fmla="*/ 3076639 w 3592833"/>
                <a:gd name="connsiteY4" fmla="*/ 6 h 1032455"/>
                <a:gd name="connsiteX5" fmla="*/ 3592833 w 3592833"/>
                <a:gd name="connsiteY5" fmla="*/ 516200 h 1032455"/>
                <a:gd name="connsiteX6" fmla="*/ 3076639 w 3592833"/>
                <a:gd name="connsiteY6" fmla="*/ 1032394 h 1032455"/>
                <a:gd name="connsiteX7" fmla="*/ 2573227 w 3592833"/>
                <a:gd name="connsiteY7" fmla="*/ 725627 h 1032455"/>
                <a:gd name="connsiteX8" fmla="*/ 1990173 w 3592833"/>
                <a:gd name="connsiteY8" fmla="*/ 868044 h 1032455"/>
                <a:gd name="connsiteX9" fmla="*/ 1168664 w 3592833"/>
                <a:gd name="connsiteY9" fmla="*/ 847339 h 1032455"/>
                <a:gd name="connsiteX10" fmla="*/ 454976 w 3592833"/>
                <a:gd name="connsiteY10" fmla="*/ 704370 h 1032455"/>
                <a:gd name="connsiteX11" fmla="*/ 26043 w 3592833"/>
                <a:gd name="connsiteY11" fmla="*/ 553530 h 1032455"/>
                <a:gd name="connsiteX12" fmla="*/ 147827 w 3592833"/>
                <a:gd name="connsiteY12" fmla="*/ 396935 h 1032455"/>
                <a:gd name="connsiteX0" fmla="*/ 147827 w 3592833"/>
                <a:gd name="connsiteY0" fmla="*/ 396935 h 1032455"/>
                <a:gd name="connsiteX1" fmla="*/ 692318 w 3592833"/>
                <a:gd name="connsiteY1" fmla="*/ 533746 h 1032455"/>
                <a:gd name="connsiteX2" fmla="*/ 1577221 w 3592833"/>
                <a:gd name="connsiteY2" fmla="*/ 651734 h 1032455"/>
                <a:gd name="connsiteX3" fmla="*/ 2491620 w 3592833"/>
                <a:gd name="connsiteY3" fmla="*/ 523913 h 1032455"/>
                <a:gd name="connsiteX4" fmla="*/ 3076639 w 3592833"/>
                <a:gd name="connsiteY4" fmla="*/ 6 h 1032455"/>
                <a:gd name="connsiteX5" fmla="*/ 3592833 w 3592833"/>
                <a:gd name="connsiteY5" fmla="*/ 516200 h 1032455"/>
                <a:gd name="connsiteX6" fmla="*/ 3076639 w 3592833"/>
                <a:gd name="connsiteY6" fmla="*/ 1032394 h 1032455"/>
                <a:gd name="connsiteX7" fmla="*/ 2573227 w 3592833"/>
                <a:gd name="connsiteY7" fmla="*/ 725627 h 1032455"/>
                <a:gd name="connsiteX8" fmla="*/ 1990173 w 3592833"/>
                <a:gd name="connsiteY8" fmla="*/ 868044 h 1032455"/>
                <a:gd name="connsiteX9" fmla="*/ 1168664 w 3592833"/>
                <a:gd name="connsiteY9" fmla="*/ 847339 h 1032455"/>
                <a:gd name="connsiteX10" fmla="*/ 454976 w 3592833"/>
                <a:gd name="connsiteY10" fmla="*/ 704370 h 1032455"/>
                <a:gd name="connsiteX11" fmla="*/ 26043 w 3592833"/>
                <a:gd name="connsiteY11" fmla="*/ 553530 h 1032455"/>
                <a:gd name="connsiteX12" fmla="*/ 147827 w 3592833"/>
                <a:gd name="connsiteY12" fmla="*/ 396935 h 1032455"/>
                <a:gd name="connsiteX0" fmla="*/ 147827 w 3592833"/>
                <a:gd name="connsiteY0" fmla="*/ 396935 h 1032455"/>
                <a:gd name="connsiteX1" fmla="*/ 692318 w 3592833"/>
                <a:gd name="connsiteY1" fmla="*/ 533746 h 1032455"/>
                <a:gd name="connsiteX2" fmla="*/ 1577221 w 3592833"/>
                <a:gd name="connsiteY2" fmla="*/ 651734 h 1032455"/>
                <a:gd name="connsiteX3" fmla="*/ 2491620 w 3592833"/>
                <a:gd name="connsiteY3" fmla="*/ 523913 h 1032455"/>
                <a:gd name="connsiteX4" fmla="*/ 3076639 w 3592833"/>
                <a:gd name="connsiteY4" fmla="*/ 6 h 1032455"/>
                <a:gd name="connsiteX5" fmla="*/ 3592833 w 3592833"/>
                <a:gd name="connsiteY5" fmla="*/ 516200 h 1032455"/>
                <a:gd name="connsiteX6" fmla="*/ 3076639 w 3592833"/>
                <a:gd name="connsiteY6" fmla="*/ 1032394 h 1032455"/>
                <a:gd name="connsiteX7" fmla="*/ 2573227 w 3592833"/>
                <a:gd name="connsiteY7" fmla="*/ 725627 h 1032455"/>
                <a:gd name="connsiteX8" fmla="*/ 1990173 w 3592833"/>
                <a:gd name="connsiteY8" fmla="*/ 868044 h 1032455"/>
                <a:gd name="connsiteX9" fmla="*/ 1168664 w 3592833"/>
                <a:gd name="connsiteY9" fmla="*/ 847339 h 1032455"/>
                <a:gd name="connsiteX10" fmla="*/ 454976 w 3592833"/>
                <a:gd name="connsiteY10" fmla="*/ 704370 h 1032455"/>
                <a:gd name="connsiteX11" fmla="*/ 26043 w 3592833"/>
                <a:gd name="connsiteY11" fmla="*/ 553530 h 1032455"/>
                <a:gd name="connsiteX12" fmla="*/ 147827 w 3592833"/>
                <a:gd name="connsiteY12" fmla="*/ 396935 h 1032455"/>
                <a:gd name="connsiteX0" fmla="*/ 147827 w 3592833"/>
                <a:gd name="connsiteY0" fmla="*/ 396935 h 1032455"/>
                <a:gd name="connsiteX1" fmla="*/ 692318 w 3592833"/>
                <a:gd name="connsiteY1" fmla="*/ 533746 h 1032455"/>
                <a:gd name="connsiteX2" fmla="*/ 1577221 w 3592833"/>
                <a:gd name="connsiteY2" fmla="*/ 651734 h 1032455"/>
                <a:gd name="connsiteX3" fmla="*/ 2491620 w 3592833"/>
                <a:gd name="connsiteY3" fmla="*/ 523913 h 1032455"/>
                <a:gd name="connsiteX4" fmla="*/ 3076639 w 3592833"/>
                <a:gd name="connsiteY4" fmla="*/ 6 h 1032455"/>
                <a:gd name="connsiteX5" fmla="*/ 3592833 w 3592833"/>
                <a:gd name="connsiteY5" fmla="*/ 516200 h 1032455"/>
                <a:gd name="connsiteX6" fmla="*/ 3076639 w 3592833"/>
                <a:gd name="connsiteY6" fmla="*/ 1032394 h 1032455"/>
                <a:gd name="connsiteX7" fmla="*/ 2573227 w 3592833"/>
                <a:gd name="connsiteY7" fmla="*/ 725627 h 1032455"/>
                <a:gd name="connsiteX8" fmla="*/ 1990173 w 3592833"/>
                <a:gd name="connsiteY8" fmla="*/ 868044 h 1032455"/>
                <a:gd name="connsiteX9" fmla="*/ 1168664 w 3592833"/>
                <a:gd name="connsiteY9" fmla="*/ 847339 h 1032455"/>
                <a:gd name="connsiteX10" fmla="*/ 454976 w 3592833"/>
                <a:gd name="connsiteY10" fmla="*/ 704370 h 1032455"/>
                <a:gd name="connsiteX11" fmla="*/ 26043 w 3592833"/>
                <a:gd name="connsiteY11" fmla="*/ 553530 h 1032455"/>
                <a:gd name="connsiteX12" fmla="*/ 147827 w 3592833"/>
                <a:gd name="connsiteY12" fmla="*/ 396935 h 1032455"/>
                <a:gd name="connsiteX0" fmla="*/ 147827 w 3592833"/>
                <a:gd name="connsiteY0" fmla="*/ 396935 h 1032455"/>
                <a:gd name="connsiteX1" fmla="*/ 696714 w 3592833"/>
                <a:gd name="connsiteY1" fmla="*/ 540340 h 1032455"/>
                <a:gd name="connsiteX2" fmla="*/ 1577221 w 3592833"/>
                <a:gd name="connsiteY2" fmla="*/ 651734 h 1032455"/>
                <a:gd name="connsiteX3" fmla="*/ 2491620 w 3592833"/>
                <a:gd name="connsiteY3" fmla="*/ 523913 h 1032455"/>
                <a:gd name="connsiteX4" fmla="*/ 3076639 w 3592833"/>
                <a:gd name="connsiteY4" fmla="*/ 6 h 1032455"/>
                <a:gd name="connsiteX5" fmla="*/ 3592833 w 3592833"/>
                <a:gd name="connsiteY5" fmla="*/ 516200 h 1032455"/>
                <a:gd name="connsiteX6" fmla="*/ 3076639 w 3592833"/>
                <a:gd name="connsiteY6" fmla="*/ 1032394 h 1032455"/>
                <a:gd name="connsiteX7" fmla="*/ 2573227 w 3592833"/>
                <a:gd name="connsiteY7" fmla="*/ 725627 h 1032455"/>
                <a:gd name="connsiteX8" fmla="*/ 1990173 w 3592833"/>
                <a:gd name="connsiteY8" fmla="*/ 868044 h 1032455"/>
                <a:gd name="connsiteX9" fmla="*/ 1168664 w 3592833"/>
                <a:gd name="connsiteY9" fmla="*/ 847339 h 1032455"/>
                <a:gd name="connsiteX10" fmla="*/ 454976 w 3592833"/>
                <a:gd name="connsiteY10" fmla="*/ 704370 h 1032455"/>
                <a:gd name="connsiteX11" fmla="*/ 26043 w 3592833"/>
                <a:gd name="connsiteY11" fmla="*/ 553530 h 1032455"/>
                <a:gd name="connsiteX12" fmla="*/ 147827 w 3592833"/>
                <a:gd name="connsiteY12" fmla="*/ 396935 h 1032455"/>
                <a:gd name="connsiteX0" fmla="*/ 140690 w 3594488"/>
                <a:gd name="connsiteY0" fmla="*/ 390341 h 1032455"/>
                <a:gd name="connsiteX1" fmla="*/ 698369 w 3594488"/>
                <a:gd name="connsiteY1" fmla="*/ 540340 h 1032455"/>
                <a:gd name="connsiteX2" fmla="*/ 1578876 w 3594488"/>
                <a:gd name="connsiteY2" fmla="*/ 651734 h 1032455"/>
                <a:gd name="connsiteX3" fmla="*/ 2493275 w 3594488"/>
                <a:gd name="connsiteY3" fmla="*/ 523913 h 1032455"/>
                <a:gd name="connsiteX4" fmla="*/ 3078294 w 3594488"/>
                <a:gd name="connsiteY4" fmla="*/ 6 h 1032455"/>
                <a:gd name="connsiteX5" fmla="*/ 3594488 w 3594488"/>
                <a:gd name="connsiteY5" fmla="*/ 516200 h 1032455"/>
                <a:gd name="connsiteX6" fmla="*/ 3078294 w 3594488"/>
                <a:gd name="connsiteY6" fmla="*/ 1032394 h 1032455"/>
                <a:gd name="connsiteX7" fmla="*/ 2574882 w 3594488"/>
                <a:gd name="connsiteY7" fmla="*/ 725627 h 1032455"/>
                <a:gd name="connsiteX8" fmla="*/ 1991828 w 3594488"/>
                <a:gd name="connsiteY8" fmla="*/ 868044 h 1032455"/>
                <a:gd name="connsiteX9" fmla="*/ 1170319 w 3594488"/>
                <a:gd name="connsiteY9" fmla="*/ 847339 h 1032455"/>
                <a:gd name="connsiteX10" fmla="*/ 456631 w 3594488"/>
                <a:gd name="connsiteY10" fmla="*/ 704370 h 1032455"/>
                <a:gd name="connsiteX11" fmla="*/ 27698 w 3594488"/>
                <a:gd name="connsiteY11" fmla="*/ 553530 h 1032455"/>
                <a:gd name="connsiteX12" fmla="*/ 140690 w 3594488"/>
                <a:gd name="connsiteY12" fmla="*/ 390341 h 1032455"/>
                <a:gd name="connsiteX0" fmla="*/ 140690 w 3594488"/>
                <a:gd name="connsiteY0" fmla="*/ 390341 h 1032455"/>
                <a:gd name="connsiteX1" fmla="*/ 698369 w 3594488"/>
                <a:gd name="connsiteY1" fmla="*/ 540340 h 1032455"/>
                <a:gd name="connsiteX2" fmla="*/ 1578876 w 3594488"/>
                <a:gd name="connsiteY2" fmla="*/ 651734 h 1032455"/>
                <a:gd name="connsiteX3" fmla="*/ 2493275 w 3594488"/>
                <a:gd name="connsiteY3" fmla="*/ 523913 h 1032455"/>
                <a:gd name="connsiteX4" fmla="*/ 3078294 w 3594488"/>
                <a:gd name="connsiteY4" fmla="*/ 6 h 1032455"/>
                <a:gd name="connsiteX5" fmla="*/ 3594488 w 3594488"/>
                <a:gd name="connsiteY5" fmla="*/ 516200 h 1032455"/>
                <a:gd name="connsiteX6" fmla="*/ 3078294 w 3594488"/>
                <a:gd name="connsiteY6" fmla="*/ 1032394 h 1032455"/>
                <a:gd name="connsiteX7" fmla="*/ 2574882 w 3594488"/>
                <a:gd name="connsiteY7" fmla="*/ 725627 h 1032455"/>
                <a:gd name="connsiteX8" fmla="*/ 1991828 w 3594488"/>
                <a:gd name="connsiteY8" fmla="*/ 868044 h 1032455"/>
                <a:gd name="connsiteX9" fmla="*/ 1176913 w 3594488"/>
                <a:gd name="connsiteY9" fmla="*/ 853933 h 1032455"/>
                <a:gd name="connsiteX10" fmla="*/ 456631 w 3594488"/>
                <a:gd name="connsiteY10" fmla="*/ 704370 h 1032455"/>
                <a:gd name="connsiteX11" fmla="*/ 27698 w 3594488"/>
                <a:gd name="connsiteY11" fmla="*/ 553530 h 1032455"/>
                <a:gd name="connsiteX12" fmla="*/ 140690 w 3594488"/>
                <a:gd name="connsiteY12" fmla="*/ 390341 h 1032455"/>
                <a:gd name="connsiteX0" fmla="*/ 140690 w 3594488"/>
                <a:gd name="connsiteY0" fmla="*/ 390341 h 1032455"/>
                <a:gd name="connsiteX1" fmla="*/ 698369 w 3594488"/>
                <a:gd name="connsiteY1" fmla="*/ 540340 h 1032455"/>
                <a:gd name="connsiteX2" fmla="*/ 1578876 w 3594488"/>
                <a:gd name="connsiteY2" fmla="*/ 651734 h 1032455"/>
                <a:gd name="connsiteX3" fmla="*/ 2493275 w 3594488"/>
                <a:gd name="connsiteY3" fmla="*/ 523913 h 1032455"/>
                <a:gd name="connsiteX4" fmla="*/ 3078294 w 3594488"/>
                <a:gd name="connsiteY4" fmla="*/ 6 h 1032455"/>
                <a:gd name="connsiteX5" fmla="*/ 3594488 w 3594488"/>
                <a:gd name="connsiteY5" fmla="*/ 516200 h 1032455"/>
                <a:gd name="connsiteX6" fmla="*/ 3078294 w 3594488"/>
                <a:gd name="connsiteY6" fmla="*/ 1032394 h 1032455"/>
                <a:gd name="connsiteX7" fmla="*/ 2574882 w 3594488"/>
                <a:gd name="connsiteY7" fmla="*/ 725627 h 1032455"/>
                <a:gd name="connsiteX8" fmla="*/ 1952262 w 3594488"/>
                <a:gd name="connsiteY8" fmla="*/ 872440 h 1032455"/>
                <a:gd name="connsiteX9" fmla="*/ 1176913 w 3594488"/>
                <a:gd name="connsiteY9" fmla="*/ 853933 h 1032455"/>
                <a:gd name="connsiteX10" fmla="*/ 456631 w 3594488"/>
                <a:gd name="connsiteY10" fmla="*/ 704370 h 1032455"/>
                <a:gd name="connsiteX11" fmla="*/ 27698 w 3594488"/>
                <a:gd name="connsiteY11" fmla="*/ 553530 h 1032455"/>
                <a:gd name="connsiteX12" fmla="*/ 140690 w 3594488"/>
                <a:gd name="connsiteY12" fmla="*/ 390341 h 1032455"/>
                <a:gd name="connsiteX0" fmla="*/ 140690 w 3594488"/>
                <a:gd name="connsiteY0" fmla="*/ 390341 h 1032455"/>
                <a:gd name="connsiteX1" fmla="*/ 698369 w 3594488"/>
                <a:gd name="connsiteY1" fmla="*/ 540340 h 1032455"/>
                <a:gd name="connsiteX2" fmla="*/ 1578876 w 3594488"/>
                <a:gd name="connsiteY2" fmla="*/ 673715 h 1032455"/>
                <a:gd name="connsiteX3" fmla="*/ 2493275 w 3594488"/>
                <a:gd name="connsiteY3" fmla="*/ 523913 h 1032455"/>
                <a:gd name="connsiteX4" fmla="*/ 3078294 w 3594488"/>
                <a:gd name="connsiteY4" fmla="*/ 6 h 1032455"/>
                <a:gd name="connsiteX5" fmla="*/ 3594488 w 3594488"/>
                <a:gd name="connsiteY5" fmla="*/ 516200 h 1032455"/>
                <a:gd name="connsiteX6" fmla="*/ 3078294 w 3594488"/>
                <a:gd name="connsiteY6" fmla="*/ 1032394 h 1032455"/>
                <a:gd name="connsiteX7" fmla="*/ 2574882 w 3594488"/>
                <a:gd name="connsiteY7" fmla="*/ 725627 h 1032455"/>
                <a:gd name="connsiteX8" fmla="*/ 1952262 w 3594488"/>
                <a:gd name="connsiteY8" fmla="*/ 872440 h 1032455"/>
                <a:gd name="connsiteX9" fmla="*/ 1176913 w 3594488"/>
                <a:gd name="connsiteY9" fmla="*/ 853933 h 1032455"/>
                <a:gd name="connsiteX10" fmla="*/ 456631 w 3594488"/>
                <a:gd name="connsiteY10" fmla="*/ 704370 h 1032455"/>
                <a:gd name="connsiteX11" fmla="*/ 27698 w 3594488"/>
                <a:gd name="connsiteY11" fmla="*/ 553530 h 1032455"/>
                <a:gd name="connsiteX12" fmla="*/ 140690 w 3594488"/>
                <a:gd name="connsiteY12" fmla="*/ 390341 h 1032455"/>
                <a:gd name="connsiteX0" fmla="*/ 140690 w 3594488"/>
                <a:gd name="connsiteY0" fmla="*/ 390341 h 1032455"/>
                <a:gd name="connsiteX1" fmla="*/ 698369 w 3594488"/>
                <a:gd name="connsiteY1" fmla="*/ 540340 h 1032455"/>
                <a:gd name="connsiteX2" fmla="*/ 1578876 w 3594488"/>
                <a:gd name="connsiteY2" fmla="*/ 702290 h 1032455"/>
                <a:gd name="connsiteX3" fmla="*/ 2493275 w 3594488"/>
                <a:gd name="connsiteY3" fmla="*/ 523913 h 1032455"/>
                <a:gd name="connsiteX4" fmla="*/ 3078294 w 3594488"/>
                <a:gd name="connsiteY4" fmla="*/ 6 h 1032455"/>
                <a:gd name="connsiteX5" fmla="*/ 3594488 w 3594488"/>
                <a:gd name="connsiteY5" fmla="*/ 516200 h 1032455"/>
                <a:gd name="connsiteX6" fmla="*/ 3078294 w 3594488"/>
                <a:gd name="connsiteY6" fmla="*/ 1032394 h 1032455"/>
                <a:gd name="connsiteX7" fmla="*/ 2574882 w 3594488"/>
                <a:gd name="connsiteY7" fmla="*/ 725627 h 1032455"/>
                <a:gd name="connsiteX8" fmla="*/ 1952262 w 3594488"/>
                <a:gd name="connsiteY8" fmla="*/ 872440 h 1032455"/>
                <a:gd name="connsiteX9" fmla="*/ 1176913 w 3594488"/>
                <a:gd name="connsiteY9" fmla="*/ 853933 h 1032455"/>
                <a:gd name="connsiteX10" fmla="*/ 456631 w 3594488"/>
                <a:gd name="connsiteY10" fmla="*/ 704370 h 1032455"/>
                <a:gd name="connsiteX11" fmla="*/ 27698 w 3594488"/>
                <a:gd name="connsiteY11" fmla="*/ 553530 h 1032455"/>
                <a:gd name="connsiteX12" fmla="*/ 140690 w 3594488"/>
                <a:gd name="connsiteY12" fmla="*/ 390341 h 1032455"/>
                <a:gd name="connsiteX0" fmla="*/ 140690 w 3594488"/>
                <a:gd name="connsiteY0" fmla="*/ 390341 h 1032455"/>
                <a:gd name="connsiteX1" fmla="*/ 698369 w 3594488"/>
                <a:gd name="connsiteY1" fmla="*/ 540340 h 1032455"/>
                <a:gd name="connsiteX2" fmla="*/ 1587668 w 3594488"/>
                <a:gd name="connsiteY2" fmla="*/ 673715 h 1032455"/>
                <a:gd name="connsiteX3" fmla="*/ 2493275 w 3594488"/>
                <a:gd name="connsiteY3" fmla="*/ 523913 h 1032455"/>
                <a:gd name="connsiteX4" fmla="*/ 3078294 w 3594488"/>
                <a:gd name="connsiteY4" fmla="*/ 6 h 1032455"/>
                <a:gd name="connsiteX5" fmla="*/ 3594488 w 3594488"/>
                <a:gd name="connsiteY5" fmla="*/ 516200 h 1032455"/>
                <a:gd name="connsiteX6" fmla="*/ 3078294 w 3594488"/>
                <a:gd name="connsiteY6" fmla="*/ 1032394 h 1032455"/>
                <a:gd name="connsiteX7" fmla="*/ 2574882 w 3594488"/>
                <a:gd name="connsiteY7" fmla="*/ 725627 h 1032455"/>
                <a:gd name="connsiteX8" fmla="*/ 1952262 w 3594488"/>
                <a:gd name="connsiteY8" fmla="*/ 872440 h 1032455"/>
                <a:gd name="connsiteX9" fmla="*/ 1176913 w 3594488"/>
                <a:gd name="connsiteY9" fmla="*/ 853933 h 1032455"/>
                <a:gd name="connsiteX10" fmla="*/ 456631 w 3594488"/>
                <a:gd name="connsiteY10" fmla="*/ 704370 h 1032455"/>
                <a:gd name="connsiteX11" fmla="*/ 27698 w 3594488"/>
                <a:gd name="connsiteY11" fmla="*/ 553530 h 1032455"/>
                <a:gd name="connsiteX12" fmla="*/ 140690 w 3594488"/>
                <a:gd name="connsiteY12" fmla="*/ 390341 h 1032455"/>
                <a:gd name="connsiteX0" fmla="*/ 140690 w 3594488"/>
                <a:gd name="connsiteY0" fmla="*/ 390341 h 1032455"/>
                <a:gd name="connsiteX1" fmla="*/ 696171 w 3594488"/>
                <a:gd name="connsiteY1" fmla="*/ 564519 h 1032455"/>
                <a:gd name="connsiteX2" fmla="*/ 1587668 w 3594488"/>
                <a:gd name="connsiteY2" fmla="*/ 673715 h 1032455"/>
                <a:gd name="connsiteX3" fmla="*/ 2493275 w 3594488"/>
                <a:gd name="connsiteY3" fmla="*/ 523913 h 1032455"/>
                <a:gd name="connsiteX4" fmla="*/ 3078294 w 3594488"/>
                <a:gd name="connsiteY4" fmla="*/ 6 h 1032455"/>
                <a:gd name="connsiteX5" fmla="*/ 3594488 w 3594488"/>
                <a:gd name="connsiteY5" fmla="*/ 516200 h 1032455"/>
                <a:gd name="connsiteX6" fmla="*/ 3078294 w 3594488"/>
                <a:gd name="connsiteY6" fmla="*/ 1032394 h 1032455"/>
                <a:gd name="connsiteX7" fmla="*/ 2574882 w 3594488"/>
                <a:gd name="connsiteY7" fmla="*/ 725627 h 1032455"/>
                <a:gd name="connsiteX8" fmla="*/ 1952262 w 3594488"/>
                <a:gd name="connsiteY8" fmla="*/ 872440 h 1032455"/>
                <a:gd name="connsiteX9" fmla="*/ 1176913 w 3594488"/>
                <a:gd name="connsiteY9" fmla="*/ 853933 h 1032455"/>
                <a:gd name="connsiteX10" fmla="*/ 456631 w 3594488"/>
                <a:gd name="connsiteY10" fmla="*/ 704370 h 1032455"/>
                <a:gd name="connsiteX11" fmla="*/ 27698 w 3594488"/>
                <a:gd name="connsiteY11" fmla="*/ 553530 h 1032455"/>
                <a:gd name="connsiteX12" fmla="*/ 140690 w 3594488"/>
                <a:gd name="connsiteY12" fmla="*/ 390341 h 1032455"/>
                <a:gd name="connsiteX0" fmla="*/ 140690 w 3594488"/>
                <a:gd name="connsiteY0" fmla="*/ 390341 h 1032455"/>
                <a:gd name="connsiteX1" fmla="*/ 700567 w 3594488"/>
                <a:gd name="connsiteY1" fmla="*/ 553529 h 1032455"/>
                <a:gd name="connsiteX2" fmla="*/ 1587668 w 3594488"/>
                <a:gd name="connsiteY2" fmla="*/ 673715 h 1032455"/>
                <a:gd name="connsiteX3" fmla="*/ 2493275 w 3594488"/>
                <a:gd name="connsiteY3" fmla="*/ 523913 h 1032455"/>
                <a:gd name="connsiteX4" fmla="*/ 3078294 w 3594488"/>
                <a:gd name="connsiteY4" fmla="*/ 6 h 1032455"/>
                <a:gd name="connsiteX5" fmla="*/ 3594488 w 3594488"/>
                <a:gd name="connsiteY5" fmla="*/ 516200 h 1032455"/>
                <a:gd name="connsiteX6" fmla="*/ 3078294 w 3594488"/>
                <a:gd name="connsiteY6" fmla="*/ 1032394 h 1032455"/>
                <a:gd name="connsiteX7" fmla="*/ 2574882 w 3594488"/>
                <a:gd name="connsiteY7" fmla="*/ 725627 h 1032455"/>
                <a:gd name="connsiteX8" fmla="*/ 1952262 w 3594488"/>
                <a:gd name="connsiteY8" fmla="*/ 872440 h 1032455"/>
                <a:gd name="connsiteX9" fmla="*/ 1176913 w 3594488"/>
                <a:gd name="connsiteY9" fmla="*/ 853933 h 1032455"/>
                <a:gd name="connsiteX10" fmla="*/ 456631 w 3594488"/>
                <a:gd name="connsiteY10" fmla="*/ 704370 h 1032455"/>
                <a:gd name="connsiteX11" fmla="*/ 27698 w 3594488"/>
                <a:gd name="connsiteY11" fmla="*/ 553530 h 1032455"/>
                <a:gd name="connsiteX12" fmla="*/ 140690 w 3594488"/>
                <a:gd name="connsiteY12" fmla="*/ 390341 h 1032455"/>
                <a:gd name="connsiteX0" fmla="*/ 140690 w 3594488"/>
                <a:gd name="connsiteY0" fmla="*/ 390341 h 1032455"/>
                <a:gd name="connsiteX1" fmla="*/ 700567 w 3594488"/>
                <a:gd name="connsiteY1" fmla="*/ 553529 h 1032455"/>
                <a:gd name="connsiteX2" fmla="*/ 1587668 w 3594488"/>
                <a:gd name="connsiteY2" fmla="*/ 673715 h 1032455"/>
                <a:gd name="connsiteX3" fmla="*/ 2493275 w 3594488"/>
                <a:gd name="connsiteY3" fmla="*/ 523913 h 1032455"/>
                <a:gd name="connsiteX4" fmla="*/ 3078294 w 3594488"/>
                <a:gd name="connsiteY4" fmla="*/ 6 h 1032455"/>
                <a:gd name="connsiteX5" fmla="*/ 3594488 w 3594488"/>
                <a:gd name="connsiteY5" fmla="*/ 516200 h 1032455"/>
                <a:gd name="connsiteX6" fmla="*/ 3078294 w 3594488"/>
                <a:gd name="connsiteY6" fmla="*/ 1032394 h 1032455"/>
                <a:gd name="connsiteX7" fmla="*/ 2574882 w 3594488"/>
                <a:gd name="connsiteY7" fmla="*/ 725627 h 1032455"/>
                <a:gd name="connsiteX8" fmla="*/ 1952262 w 3594488"/>
                <a:gd name="connsiteY8" fmla="*/ 872440 h 1032455"/>
                <a:gd name="connsiteX9" fmla="*/ 1176913 w 3594488"/>
                <a:gd name="connsiteY9" fmla="*/ 853933 h 1032455"/>
                <a:gd name="connsiteX10" fmla="*/ 456631 w 3594488"/>
                <a:gd name="connsiteY10" fmla="*/ 704370 h 1032455"/>
                <a:gd name="connsiteX11" fmla="*/ 27698 w 3594488"/>
                <a:gd name="connsiteY11" fmla="*/ 553530 h 1032455"/>
                <a:gd name="connsiteX12" fmla="*/ 140690 w 3594488"/>
                <a:gd name="connsiteY12" fmla="*/ 390341 h 1032455"/>
                <a:gd name="connsiteX0" fmla="*/ 140690 w 3594488"/>
                <a:gd name="connsiteY0" fmla="*/ 390341 h 1032455"/>
                <a:gd name="connsiteX1" fmla="*/ 700567 w 3594488"/>
                <a:gd name="connsiteY1" fmla="*/ 553529 h 1032455"/>
                <a:gd name="connsiteX2" fmla="*/ 1587668 w 3594488"/>
                <a:gd name="connsiteY2" fmla="*/ 673715 h 1032455"/>
                <a:gd name="connsiteX3" fmla="*/ 2493275 w 3594488"/>
                <a:gd name="connsiteY3" fmla="*/ 523913 h 1032455"/>
                <a:gd name="connsiteX4" fmla="*/ 3078294 w 3594488"/>
                <a:gd name="connsiteY4" fmla="*/ 6 h 1032455"/>
                <a:gd name="connsiteX5" fmla="*/ 3594488 w 3594488"/>
                <a:gd name="connsiteY5" fmla="*/ 516200 h 1032455"/>
                <a:gd name="connsiteX6" fmla="*/ 3078294 w 3594488"/>
                <a:gd name="connsiteY6" fmla="*/ 1032394 h 1032455"/>
                <a:gd name="connsiteX7" fmla="*/ 2574882 w 3594488"/>
                <a:gd name="connsiteY7" fmla="*/ 725627 h 1032455"/>
                <a:gd name="connsiteX8" fmla="*/ 1952262 w 3594488"/>
                <a:gd name="connsiteY8" fmla="*/ 872440 h 1032455"/>
                <a:gd name="connsiteX9" fmla="*/ 1176913 w 3594488"/>
                <a:gd name="connsiteY9" fmla="*/ 853933 h 1032455"/>
                <a:gd name="connsiteX10" fmla="*/ 456631 w 3594488"/>
                <a:gd name="connsiteY10" fmla="*/ 704370 h 1032455"/>
                <a:gd name="connsiteX11" fmla="*/ 27698 w 3594488"/>
                <a:gd name="connsiteY11" fmla="*/ 553530 h 1032455"/>
                <a:gd name="connsiteX12" fmla="*/ 140690 w 3594488"/>
                <a:gd name="connsiteY12" fmla="*/ 390341 h 1032455"/>
                <a:gd name="connsiteX0" fmla="*/ 140690 w 3594488"/>
                <a:gd name="connsiteY0" fmla="*/ 390341 h 1032409"/>
                <a:gd name="connsiteX1" fmla="*/ 700567 w 3594488"/>
                <a:gd name="connsiteY1" fmla="*/ 553529 h 1032409"/>
                <a:gd name="connsiteX2" fmla="*/ 1587668 w 3594488"/>
                <a:gd name="connsiteY2" fmla="*/ 673715 h 1032409"/>
                <a:gd name="connsiteX3" fmla="*/ 2493275 w 3594488"/>
                <a:gd name="connsiteY3" fmla="*/ 523913 h 1032409"/>
                <a:gd name="connsiteX4" fmla="*/ 3078294 w 3594488"/>
                <a:gd name="connsiteY4" fmla="*/ 6 h 1032409"/>
                <a:gd name="connsiteX5" fmla="*/ 3594488 w 3594488"/>
                <a:gd name="connsiteY5" fmla="*/ 516200 h 1032409"/>
                <a:gd name="connsiteX6" fmla="*/ 3078294 w 3594488"/>
                <a:gd name="connsiteY6" fmla="*/ 1032394 h 1032409"/>
                <a:gd name="connsiteX7" fmla="*/ 2574882 w 3594488"/>
                <a:gd name="connsiteY7" fmla="*/ 725627 h 1032409"/>
                <a:gd name="connsiteX8" fmla="*/ 1952262 w 3594488"/>
                <a:gd name="connsiteY8" fmla="*/ 872440 h 1032409"/>
                <a:gd name="connsiteX9" fmla="*/ 1176913 w 3594488"/>
                <a:gd name="connsiteY9" fmla="*/ 853933 h 1032409"/>
                <a:gd name="connsiteX10" fmla="*/ 456631 w 3594488"/>
                <a:gd name="connsiteY10" fmla="*/ 704370 h 1032409"/>
                <a:gd name="connsiteX11" fmla="*/ 27698 w 3594488"/>
                <a:gd name="connsiteY11" fmla="*/ 553530 h 1032409"/>
                <a:gd name="connsiteX12" fmla="*/ 140690 w 3594488"/>
                <a:gd name="connsiteY12" fmla="*/ 390341 h 1032409"/>
                <a:gd name="connsiteX0" fmla="*/ 140690 w 3594488"/>
                <a:gd name="connsiteY0" fmla="*/ 390341 h 1032629"/>
                <a:gd name="connsiteX1" fmla="*/ 700567 w 3594488"/>
                <a:gd name="connsiteY1" fmla="*/ 553529 h 1032629"/>
                <a:gd name="connsiteX2" fmla="*/ 1587668 w 3594488"/>
                <a:gd name="connsiteY2" fmla="*/ 673715 h 1032629"/>
                <a:gd name="connsiteX3" fmla="*/ 2493275 w 3594488"/>
                <a:gd name="connsiteY3" fmla="*/ 523913 h 1032629"/>
                <a:gd name="connsiteX4" fmla="*/ 3078294 w 3594488"/>
                <a:gd name="connsiteY4" fmla="*/ 6 h 1032629"/>
                <a:gd name="connsiteX5" fmla="*/ 3594488 w 3594488"/>
                <a:gd name="connsiteY5" fmla="*/ 516200 h 1032629"/>
                <a:gd name="connsiteX6" fmla="*/ 3078294 w 3594488"/>
                <a:gd name="connsiteY6" fmla="*/ 1032394 h 1032629"/>
                <a:gd name="connsiteX7" fmla="*/ 2574882 w 3594488"/>
                <a:gd name="connsiteY7" fmla="*/ 725627 h 1032629"/>
                <a:gd name="connsiteX8" fmla="*/ 1952262 w 3594488"/>
                <a:gd name="connsiteY8" fmla="*/ 872440 h 1032629"/>
                <a:gd name="connsiteX9" fmla="*/ 1176913 w 3594488"/>
                <a:gd name="connsiteY9" fmla="*/ 853933 h 1032629"/>
                <a:gd name="connsiteX10" fmla="*/ 456631 w 3594488"/>
                <a:gd name="connsiteY10" fmla="*/ 704370 h 1032629"/>
                <a:gd name="connsiteX11" fmla="*/ 27698 w 3594488"/>
                <a:gd name="connsiteY11" fmla="*/ 553530 h 1032629"/>
                <a:gd name="connsiteX12" fmla="*/ 140690 w 3594488"/>
                <a:gd name="connsiteY12" fmla="*/ 390341 h 1032629"/>
                <a:gd name="connsiteX0" fmla="*/ 140690 w 3594488"/>
                <a:gd name="connsiteY0" fmla="*/ 390341 h 1032629"/>
                <a:gd name="connsiteX1" fmla="*/ 700567 w 3594488"/>
                <a:gd name="connsiteY1" fmla="*/ 553529 h 1032629"/>
                <a:gd name="connsiteX2" fmla="*/ 1587668 w 3594488"/>
                <a:gd name="connsiteY2" fmla="*/ 673715 h 1032629"/>
                <a:gd name="connsiteX3" fmla="*/ 2493275 w 3594488"/>
                <a:gd name="connsiteY3" fmla="*/ 523913 h 1032629"/>
                <a:gd name="connsiteX4" fmla="*/ 3078294 w 3594488"/>
                <a:gd name="connsiteY4" fmla="*/ 6 h 1032629"/>
                <a:gd name="connsiteX5" fmla="*/ 3594488 w 3594488"/>
                <a:gd name="connsiteY5" fmla="*/ 516200 h 1032629"/>
                <a:gd name="connsiteX6" fmla="*/ 3078294 w 3594488"/>
                <a:gd name="connsiteY6" fmla="*/ 1032394 h 1032629"/>
                <a:gd name="connsiteX7" fmla="*/ 2574882 w 3594488"/>
                <a:gd name="connsiteY7" fmla="*/ 725627 h 1032629"/>
                <a:gd name="connsiteX8" fmla="*/ 1952262 w 3594488"/>
                <a:gd name="connsiteY8" fmla="*/ 872440 h 1032629"/>
                <a:gd name="connsiteX9" fmla="*/ 1176913 w 3594488"/>
                <a:gd name="connsiteY9" fmla="*/ 853933 h 1032629"/>
                <a:gd name="connsiteX10" fmla="*/ 456631 w 3594488"/>
                <a:gd name="connsiteY10" fmla="*/ 704370 h 1032629"/>
                <a:gd name="connsiteX11" fmla="*/ 27698 w 3594488"/>
                <a:gd name="connsiteY11" fmla="*/ 553530 h 1032629"/>
                <a:gd name="connsiteX12" fmla="*/ 140690 w 3594488"/>
                <a:gd name="connsiteY12" fmla="*/ 390341 h 1032629"/>
                <a:gd name="connsiteX0" fmla="*/ 3594488 w 3685928"/>
                <a:gd name="connsiteY0" fmla="*/ 516200 h 1032629"/>
                <a:gd name="connsiteX1" fmla="*/ 3078294 w 3685928"/>
                <a:gd name="connsiteY1" fmla="*/ 1032394 h 1032629"/>
                <a:gd name="connsiteX2" fmla="*/ 2574882 w 3685928"/>
                <a:gd name="connsiteY2" fmla="*/ 725627 h 1032629"/>
                <a:gd name="connsiteX3" fmla="*/ 1952262 w 3685928"/>
                <a:gd name="connsiteY3" fmla="*/ 872440 h 1032629"/>
                <a:gd name="connsiteX4" fmla="*/ 1176913 w 3685928"/>
                <a:gd name="connsiteY4" fmla="*/ 853933 h 1032629"/>
                <a:gd name="connsiteX5" fmla="*/ 456631 w 3685928"/>
                <a:gd name="connsiteY5" fmla="*/ 704370 h 1032629"/>
                <a:gd name="connsiteX6" fmla="*/ 27698 w 3685928"/>
                <a:gd name="connsiteY6" fmla="*/ 553530 h 1032629"/>
                <a:gd name="connsiteX7" fmla="*/ 140690 w 3685928"/>
                <a:gd name="connsiteY7" fmla="*/ 390341 h 1032629"/>
                <a:gd name="connsiteX8" fmla="*/ 700567 w 3685928"/>
                <a:gd name="connsiteY8" fmla="*/ 553529 h 1032629"/>
                <a:gd name="connsiteX9" fmla="*/ 1587668 w 3685928"/>
                <a:gd name="connsiteY9" fmla="*/ 673715 h 1032629"/>
                <a:gd name="connsiteX10" fmla="*/ 2493275 w 3685928"/>
                <a:gd name="connsiteY10" fmla="*/ 523913 h 1032629"/>
                <a:gd name="connsiteX11" fmla="*/ 3078294 w 3685928"/>
                <a:gd name="connsiteY11" fmla="*/ 6 h 1032629"/>
                <a:gd name="connsiteX12" fmla="*/ 3685928 w 3685928"/>
                <a:gd name="connsiteY12" fmla="*/ 607640 h 1032629"/>
                <a:gd name="connsiteX0" fmla="*/ 3594488 w 3685928"/>
                <a:gd name="connsiteY0" fmla="*/ 516886 h 1033315"/>
                <a:gd name="connsiteX1" fmla="*/ 3078294 w 3685928"/>
                <a:gd name="connsiteY1" fmla="*/ 1033080 h 1033315"/>
                <a:gd name="connsiteX2" fmla="*/ 2574882 w 3685928"/>
                <a:gd name="connsiteY2" fmla="*/ 726313 h 1033315"/>
                <a:gd name="connsiteX3" fmla="*/ 1952262 w 3685928"/>
                <a:gd name="connsiteY3" fmla="*/ 873126 h 1033315"/>
                <a:gd name="connsiteX4" fmla="*/ 1176913 w 3685928"/>
                <a:gd name="connsiteY4" fmla="*/ 854619 h 1033315"/>
                <a:gd name="connsiteX5" fmla="*/ 456631 w 3685928"/>
                <a:gd name="connsiteY5" fmla="*/ 705056 h 1033315"/>
                <a:gd name="connsiteX6" fmla="*/ 27698 w 3685928"/>
                <a:gd name="connsiteY6" fmla="*/ 554216 h 1033315"/>
                <a:gd name="connsiteX7" fmla="*/ 140690 w 3685928"/>
                <a:gd name="connsiteY7" fmla="*/ 391027 h 1033315"/>
                <a:gd name="connsiteX8" fmla="*/ 700567 w 3685928"/>
                <a:gd name="connsiteY8" fmla="*/ 554215 h 1033315"/>
                <a:gd name="connsiteX9" fmla="*/ 1587668 w 3685928"/>
                <a:gd name="connsiteY9" fmla="*/ 674401 h 1033315"/>
                <a:gd name="connsiteX10" fmla="*/ 2493275 w 3685928"/>
                <a:gd name="connsiteY10" fmla="*/ 524599 h 1033315"/>
                <a:gd name="connsiteX11" fmla="*/ 3078294 w 3685928"/>
                <a:gd name="connsiteY11" fmla="*/ 692 h 1033315"/>
                <a:gd name="connsiteX12" fmla="*/ 3615929 w 3685928"/>
                <a:gd name="connsiteY12" fmla="*/ 417320 h 1033315"/>
                <a:gd name="connsiteX13" fmla="*/ 3685928 w 3685928"/>
                <a:gd name="connsiteY13" fmla="*/ 608326 h 1033315"/>
                <a:gd name="connsiteX0" fmla="*/ 3594488 w 3695248"/>
                <a:gd name="connsiteY0" fmla="*/ 516886 h 1033315"/>
                <a:gd name="connsiteX1" fmla="*/ 3078294 w 3695248"/>
                <a:gd name="connsiteY1" fmla="*/ 1033080 h 1033315"/>
                <a:gd name="connsiteX2" fmla="*/ 2574882 w 3695248"/>
                <a:gd name="connsiteY2" fmla="*/ 726313 h 1033315"/>
                <a:gd name="connsiteX3" fmla="*/ 1952262 w 3695248"/>
                <a:gd name="connsiteY3" fmla="*/ 873126 h 1033315"/>
                <a:gd name="connsiteX4" fmla="*/ 1176913 w 3695248"/>
                <a:gd name="connsiteY4" fmla="*/ 854619 h 1033315"/>
                <a:gd name="connsiteX5" fmla="*/ 456631 w 3695248"/>
                <a:gd name="connsiteY5" fmla="*/ 705056 h 1033315"/>
                <a:gd name="connsiteX6" fmla="*/ 27698 w 3695248"/>
                <a:gd name="connsiteY6" fmla="*/ 554216 h 1033315"/>
                <a:gd name="connsiteX7" fmla="*/ 140690 w 3695248"/>
                <a:gd name="connsiteY7" fmla="*/ 391027 h 1033315"/>
                <a:gd name="connsiteX8" fmla="*/ 700567 w 3695248"/>
                <a:gd name="connsiteY8" fmla="*/ 554215 h 1033315"/>
                <a:gd name="connsiteX9" fmla="*/ 1587668 w 3695248"/>
                <a:gd name="connsiteY9" fmla="*/ 674401 h 1033315"/>
                <a:gd name="connsiteX10" fmla="*/ 2493275 w 3695248"/>
                <a:gd name="connsiteY10" fmla="*/ 524599 h 1033315"/>
                <a:gd name="connsiteX11" fmla="*/ 3078294 w 3695248"/>
                <a:gd name="connsiteY11" fmla="*/ 692 h 1033315"/>
                <a:gd name="connsiteX12" fmla="*/ 3615929 w 3695248"/>
                <a:gd name="connsiteY12" fmla="*/ 417320 h 1033315"/>
                <a:gd name="connsiteX13" fmla="*/ 3685928 w 3695248"/>
                <a:gd name="connsiteY13" fmla="*/ 608326 h 1033315"/>
                <a:gd name="connsiteX0" fmla="*/ 3594488 w 4127741"/>
                <a:gd name="connsiteY0" fmla="*/ 516886 h 1033315"/>
                <a:gd name="connsiteX1" fmla="*/ 3078294 w 4127741"/>
                <a:gd name="connsiteY1" fmla="*/ 1033080 h 1033315"/>
                <a:gd name="connsiteX2" fmla="*/ 2574882 w 4127741"/>
                <a:gd name="connsiteY2" fmla="*/ 726313 h 1033315"/>
                <a:gd name="connsiteX3" fmla="*/ 1952262 w 4127741"/>
                <a:gd name="connsiteY3" fmla="*/ 873126 h 1033315"/>
                <a:gd name="connsiteX4" fmla="*/ 1176913 w 4127741"/>
                <a:gd name="connsiteY4" fmla="*/ 854619 h 1033315"/>
                <a:gd name="connsiteX5" fmla="*/ 456631 w 4127741"/>
                <a:gd name="connsiteY5" fmla="*/ 705056 h 1033315"/>
                <a:gd name="connsiteX6" fmla="*/ 27698 w 4127741"/>
                <a:gd name="connsiteY6" fmla="*/ 554216 h 1033315"/>
                <a:gd name="connsiteX7" fmla="*/ 140690 w 4127741"/>
                <a:gd name="connsiteY7" fmla="*/ 391027 h 1033315"/>
                <a:gd name="connsiteX8" fmla="*/ 700567 w 4127741"/>
                <a:gd name="connsiteY8" fmla="*/ 554215 h 1033315"/>
                <a:gd name="connsiteX9" fmla="*/ 1587668 w 4127741"/>
                <a:gd name="connsiteY9" fmla="*/ 674401 h 1033315"/>
                <a:gd name="connsiteX10" fmla="*/ 2493275 w 4127741"/>
                <a:gd name="connsiteY10" fmla="*/ 524599 h 1033315"/>
                <a:gd name="connsiteX11" fmla="*/ 3078294 w 4127741"/>
                <a:gd name="connsiteY11" fmla="*/ 692 h 1033315"/>
                <a:gd name="connsiteX12" fmla="*/ 3615929 w 4127741"/>
                <a:gd name="connsiteY12" fmla="*/ 417320 h 1033315"/>
                <a:gd name="connsiteX13" fmla="*/ 4127741 w 4127741"/>
                <a:gd name="connsiteY13" fmla="*/ 480838 h 1033315"/>
                <a:gd name="connsiteX0" fmla="*/ 3594488 w 4127741"/>
                <a:gd name="connsiteY0" fmla="*/ 516886 h 1040625"/>
                <a:gd name="connsiteX1" fmla="*/ 3593949 w 4127741"/>
                <a:gd name="connsiteY1" fmla="*/ 507441 h 1040625"/>
                <a:gd name="connsiteX2" fmla="*/ 3078294 w 4127741"/>
                <a:gd name="connsiteY2" fmla="*/ 1033080 h 1040625"/>
                <a:gd name="connsiteX3" fmla="*/ 2574882 w 4127741"/>
                <a:gd name="connsiteY3" fmla="*/ 726313 h 1040625"/>
                <a:gd name="connsiteX4" fmla="*/ 1952262 w 4127741"/>
                <a:gd name="connsiteY4" fmla="*/ 873126 h 1040625"/>
                <a:gd name="connsiteX5" fmla="*/ 1176913 w 4127741"/>
                <a:gd name="connsiteY5" fmla="*/ 854619 h 1040625"/>
                <a:gd name="connsiteX6" fmla="*/ 456631 w 4127741"/>
                <a:gd name="connsiteY6" fmla="*/ 705056 h 1040625"/>
                <a:gd name="connsiteX7" fmla="*/ 27698 w 4127741"/>
                <a:gd name="connsiteY7" fmla="*/ 554216 h 1040625"/>
                <a:gd name="connsiteX8" fmla="*/ 140690 w 4127741"/>
                <a:gd name="connsiteY8" fmla="*/ 391027 h 1040625"/>
                <a:gd name="connsiteX9" fmla="*/ 700567 w 4127741"/>
                <a:gd name="connsiteY9" fmla="*/ 554215 h 1040625"/>
                <a:gd name="connsiteX10" fmla="*/ 1587668 w 4127741"/>
                <a:gd name="connsiteY10" fmla="*/ 674401 h 1040625"/>
                <a:gd name="connsiteX11" fmla="*/ 2493275 w 4127741"/>
                <a:gd name="connsiteY11" fmla="*/ 524599 h 1040625"/>
                <a:gd name="connsiteX12" fmla="*/ 3078294 w 4127741"/>
                <a:gd name="connsiteY12" fmla="*/ 692 h 1040625"/>
                <a:gd name="connsiteX13" fmla="*/ 3615929 w 4127741"/>
                <a:gd name="connsiteY13" fmla="*/ 417320 h 1040625"/>
                <a:gd name="connsiteX14" fmla="*/ 4127741 w 4127741"/>
                <a:gd name="connsiteY14" fmla="*/ 480838 h 1040625"/>
                <a:gd name="connsiteX0" fmla="*/ 3594488 w 4127741"/>
                <a:gd name="connsiteY0" fmla="*/ 516886 h 1036325"/>
                <a:gd name="connsiteX1" fmla="*/ 3851124 w 4127741"/>
                <a:gd name="connsiteY1" fmla="*/ 599760 h 1036325"/>
                <a:gd name="connsiteX2" fmla="*/ 3078294 w 4127741"/>
                <a:gd name="connsiteY2" fmla="*/ 1033080 h 1036325"/>
                <a:gd name="connsiteX3" fmla="*/ 2574882 w 4127741"/>
                <a:gd name="connsiteY3" fmla="*/ 726313 h 1036325"/>
                <a:gd name="connsiteX4" fmla="*/ 1952262 w 4127741"/>
                <a:gd name="connsiteY4" fmla="*/ 873126 h 1036325"/>
                <a:gd name="connsiteX5" fmla="*/ 1176913 w 4127741"/>
                <a:gd name="connsiteY5" fmla="*/ 854619 h 1036325"/>
                <a:gd name="connsiteX6" fmla="*/ 456631 w 4127741"/>
                <a:gd name="connsiteY6" fmla="*/ 705056 h 1036325"/>
                <a:gd name="connsiteX7" fmla="*/ 27698 w 4127741"/>
                <a:gd name="connsiteY7" fmla="*/ 554216 h 1036325"/>
                <a:gd name="connsiteX8" fmla="*/ 140690 w 4127741"/>
                <a:gd name="connsiteY8" fmla="*/ 391027 h 1036325"/>
                <a:gd name="connsiteX9" fmla="*/ 700567 w 4127741"/>
                <a:gd name="connsiteY9" fmla="*/ 554215 h 1036325"/>
                <a:gd name="connsiteX10" fmla="*/ 1587668 w 4127741"/>
                <a:gd name="connsiteY10" fmla="*/ 674401 h 1036325"/>
                <a:gd name="connsiteX11" fmla="*/ 2493275 w 4127741"/>
                <a:gd name="connsiteY11" fmla="*/ 524599 h 1036325"/>
                <a:gd name="connsiteX12" fmla="*/ 3078294 w 4127741"/>
                <a:gd name="connsiteY12" fmla="*/ 692 h 1036325"/>
                <a:gd name="connsiteX13" fmla="*/ 3615929 w 4127741"/>
                <a:gd name="connsiteY13" fmla="*/ 417320 h 1036325"/>
                <a:gd name="connsiteX14" fmla="*/ 4127741 w 4127741"/>
                <a:gd name="connsiteY14" fmla="*/ 480838 h 1036325"/>
                <a:gd name="connsiteX0" fmla="*/ 4330844 w 4330844"/>
                <a:gd name="connsiteY0" fmla="*/ 736694 h 1036325"/>
                <a:gd name="connsiteX1" fmla="*/ 3851124 w 4330844"/>
                <a:gd name="connsiteY1" fmla="*/ 599760 h 1036325"/>
                <a:gd name="connsiteX2" fmla="*/ 3078294 w 4330844"/>
                <a:gd name="connsiteY2" fmla="*/ 1033080 h 1036325"/>
                <a:gd name="connsiteX3" fmla="*/ 2574882 w 4330844"/>
                <a:gd name="connsiteY3" fmla="*/ 726313 h 1036325"/>
                <a:gd name="connsiteX4" fmla="*/ 1952262 w 4330844"/>
                <a:gd name="connsiteY4" fmla="*/ 873126 h 1036325"/>
                <a:gd name="connsiteX5" fmla="*/ 1176913 w 4330844"/>
                <a:gd name="connsiteY5" fmla="*/ 854619 h 1036325"/>
                <a:gd name="connsiteX6" fmla="*/ 456631 w 4330844"/>
                <a:gd name="connsiteY6" fmla="*/ 705056 h 1036325"/>
                <a:gd name="connsiteX7" fmla="*/ 27698 w 4330844"/>
                <a:gd name="connsiteY7" fmla="*/ 554216 h 1036325"/>
                <a:gd name="connsiteX8" fmla="*/ 140690 w 4330844"/>
                <a:gd name="connsiteY8" fmla="*/ 391027 h 1036325"/>
                <a:gd name="connsiteX9" fmla="*/ 700567 w 4330844"/>
                <a:gd name="connsiteY9" fmla="*/ 554215 h 1036325"/>
                <a:gd name="connsiteX10" fmla="*/ 1587668 w 4330844"/>
                <a:gd name="connsiteY10" fmla="*/ 674401 h 1036325"/>
                <a:gd name="connsiteX11" fmla="*/ 2493275 w 4330844"/>
                <a:gd name="connsiteY11" fmla="*/ 524599 h 1036325"/>
                <a:gd name="connsiteX12" fmla="*/ 3078294 w 4330844"/>
                <a:gd name="connsiteY12" fmla="*/ 692 h 1036325"/>
                <a:gd name="connsiteX13" fmla="*/ 3615929 w 4330844"/>
                <a:gd name="connsiteY13" fmla="*/ 417320 h 1036325"/>
                <a:gd name="connsiteX14" fmla="*/ 4127741 w 4330844"/>
                <a:gd name="connsiteY14" fmla="*/ 480838 h 1036325"/>
                <a:gd name="connsiteX0" fmla="*/ 4330844 w 4330844"/>
                <a:gd name="connsiteY0" fmla="*/ 736694 h 1033856"/>
                <a:gd name="connsiteX1" fmla="*/ 3688467 w 4330844"/>
                <a:gd name="connsiteY1" fmla="*/ 672297 h 1033856"/>
                <a:gd name="connsiteX2" fmla="*/ 3078294 w 4330844"/>
                <a:gd name="connsiteY2" fmla="*/ 1033080 h 1033856"/>
                <a:gd name="connsiteX3" fmla="*/ 2574882 w 4330844"/>
                <a:gd name="connsiteY3" fmla="*/ 726313 h 1033856"/>
                <a:gd name="connsiteX4" fmla="*/ 1952262 w 4330844"/>
                <a:gd name="connsiteY4" fmla="*/ 873126 h 1033856"/>
                <a:gd name="connsiteX5" fmla="*/ 1176913 w 4330844"/>
                <a:gd name="connsiteY5" fmla="*/ 854619 h 1033856"/>
                <a:gd name="connsiteX6" fmla="*/ 456631 w 4330844"/>
                <a:gd name="connsiteY6" fmla="*/ 705056 h 1033856"/>
                <a:gd name="connsiteX7" fmla="*/ 27698 w 4330844"/>
                <a:gd name="connsiteY7" fmla="*/ 554216 h 1033856"/>
                <a:gd name="connsiteX8" fmla="*/ 140690 w 4330844"/>
                <a:gd name="connsiteY8" fmla="*/ 391027 h 1033856"/>
                <a:gd name="connsiteX9" fmla="*/ 700567 w 4330844"/>
                <a:gd name="connsiteY9" fmla="*/ 554215 h 1033856"/>
                <a:gd name="connsiteX10" fmla="*/ 1587668 w 4330844"/>
                <a:gd name="connsiteY10" fmla="*/ 674401 h 1033856"/>
                <a:gd name="connsiteX11" fmla="*/ 2493275 w 4330844"/>
                <a:gd name="connsiteY11" fmla="*/ 524599 h 1033856"/>
                <a:gd name="connsiteX12" fmla="*/ 3078294 w 4330844"/>
                <a:gd name="connsiteY12" fmla="*/ 692 h 1033856"/>
                <a:gd name="connsiteX13" fmla="*/ 3615929 w 4330844"/>
                <a:gd name="connsiteY13" fmla="*/ 417320 h 1033856"/>
                <a:gd name="connsiteX14" fmla="*/ 4127741 w 4330844"/>
                <a:gd name="connsiteY14" fmla="*/ 480838 h 1033856"/>
                <a:gd name="connsiteX0" fmla="*/ 4330844 w 4330844"/>
                <a:gd name="connsiteY0" fmla="*/ 736694 h 1034764"/>
                <a:gd name="connsiteX1" fmla="*/ 3640109 w 4330844"/>
                <a:gd name="connsiteY1" fmla="*/ 641524 h 1034764"/>
                <a:gd name="connsiteX2" fmla="*/ 3078294 w 4330844"/>
                <a:gd name="connsiteY2" fmla="*/ 1033080 h 1034764"/>
                <a:gd name="connsiteX3" fmla="*/ 2574882 w 4330844"/>
                <a:gd name="connsiteY3" fmla="*/ 726313 h 1034764"/>
                <a:gd name="connsiteX4" fmla="*/ 1952262 w 4330844"/>
                <a:gd name="connsiteY4" fmla="*/ 873126 h 1034764"/>
                <a:gd name="connsiteX5" fmla="*/ 1176913 w 4330844"/>
                <a:gd name="connsiteY5" fmla="*/ 854619 h 1034764"/>
                <a:gd name="connsiteX6" fmla="*/ 456631 w 4330844"/>
                <a:gd name="connsiteY6" fmla="*/ 705056 h 1034764"/>
                <a:gd name="connsiteX7" fmla="*/ 27698 w 4330844"/>
                <a:gd name="connsiteY7" fmla="*/ 554216 h 1034764"/>
                <a:gd name="connsiteX8" fmla="*/ 140690 w 4330844"/>
                <a:gd name="connsiteY8" fmla="*/ 391027 h 1034764"/>
                <a:gd name="connsiteX9" fmla="*/ 700567 w 4330844"/>
                <a:gd name="connsiteY9" fmla="*/ 554215 h 1034764"/>
                <a:gd name="connsiteX10" fmla="*/ 1587668 w 4330844"/>
                <a:gd name="connsiteY10" fmla="*/ 674401 h 1034764"/>
                <a:gd name="connsiteX11" fmla="*/ 2493275 w 4330844"/>
                <a:gd name="connsiteY11" fmla="*/ 524599 h 1034764"/>
                <a:gd name="connsiteX12" fmla="*/ 3078294 w 4330844"/>
                <a:gd name="connsiteY12" fmla="*/ 692 h 1034764"/>
                <a:gd name="connsiteX13" fmla="*/ 3615929 w 4330844"/>
                <a:gd name="connsiteY13" fmla="*/ 417320 h 1034764"/>
                <a:gd name="connsiteX14" fmla="*/ 4127741 w 4330844"/>
                <a:gd name="connsiteY14" fmla="*/ 480838 h 1034764"/>
                <a:gd name="connsiteX0" fmla="*/ 4330844 w 4330844"/>
                <a:gd name="connsiteY0" fmla="*/ 736694 h 1035302"/>
                <a:gd name="connsiteX1" fmla="*/ 3585157 w 4330844"/>
                <a:gd name="connsiteY1" fmla="*/ 626137 h 1035302"/>
                <a:gd name="connsiteX2" fmla="*/ 3078294 w 4330844"/>
                <a:gd name="connsiteY2" fmla="*/ 1033080 h 1035302"/>
                <a:gd name="connsiteX3" fmla="*/ 2574882 w 4330844"/>
                <a:gd name="connsiteY3" fmla="*/ 726313 h 1035302"/>
                <a:gd name="connsiteX4" fmla="*/ 1952262 w 4330844"/>
                <a:gd name="connsiteY4" fmla="*/ 873126 h 1035302"/>
                <a:gd name="connsiteX5" fmla="*/ 1176913 w 4330844"/>
                <a:gd name="connsiteY5" fmla="*/ 854619 h 1035302"/>
                <a:gd name="connsiteX6" fmla="*/ 456631 w 4330844"/>
                <a:gd name="connsiteY6" fmla="*/ 705056 h 1035302"/>
                <a:gd name="connsiteX7" fmla="*/ 27698 w 4330844"/>
                <a:gd name="connsiteY7" fmla="*/ 554216 h 1035302"/>
                <a:gd name="connsiteX8" fmla="*/ 140690 w 4330844"/>
                <a:gd name="connsiteY8" fmla="*/ 391027 h 1035302"/>
                <a:gd name="connsiteX9" fmla="*/ 700567 w 4330844"/>
                <a:gd name="connsiteY9" fmla="*/ 554215 h 1035302"/>
                <a:gd name="connsiteX10" fmla="*/ 1587668 w 4330844"/>
                <a:gd name="connsiteY10" fmla="*/ 674401 h 1035302"/>
                <a:gd name="connsiteX11" fmla="*/ 2493275 w 4330844"/>
                <a:gd name="connsiteY11" fmla="*/ 524599 h 1035302"/>
                <a:gd name="connsiteX12" fmla="*/ 3078294 w 4330844"/>
                <a:gd name="connsiteY12" fmla="*/ 692 h 1035302"/>
                <a:gd name="connsiteX13" fmla="*/ 3615929 w 4330844"/>
                <a:gd name="connsiteY13" fmla="*/ 417320 h 1035302"/>
                <a:gd name="connsiteX14" fmla="*/ 4127741 w 4330844"/>
                <a:gd name="connsiteY14" fmla="*/ 480838 h 1035302"/>
                <a:gd name="connsiteX0" fmla="*/ 4330844 w 4330844"/>
                <a:gd name="connsiteY0" fmla="*/ 736694 h 1034764"/>
                <a:gd name="connsiteX1" fmla="*/ 3567573 w 4330844"/>
                <a:gd name="connsiteY1" fmla="*/ 641524 h 1034764"/>
                <a:gd name="connsiteX2" fmla="*/ 3078294 w 4330844"/>
                <a:gd name="connsiteY2" fmla="*/ 1033080 h 1034764"/>
                <a:gd name="connsiteX3" fmla="*/ 2574882 w 4330844"/>
                <a:gd name="connsiteY3" fmla="*/ 726313 h 1034764"/>
                <a:gd name="connsiteX4" fmla="*/ 1952262 w 4330844"/>
                <a:gd name="connsiteY4" fmla="*/ 873126 h 1034764"/>
                <a:gd name="connsiteX5" fmla="*/ 1176913 w 4330844"/>
                <a:gd name="connsiteY5" fmla="*/ 854619 h 1034764"/>
                <a:gd name="connsiteX6" fmla="*/ 456631 w 4330844"/>
                <a:gd name="connsiteY6" fmla="*/ 705056 h 1034764"/>
                <a:gd name="connsiteX7" fmla="*/ 27698 w 4330844"/>
                <a:gd name="connsiteY7" fmla="*/ 554216 h 1034764"/>
                <a:gd name="connsiteX8" fmla="*/ 140690 w 4330844"/>
                <a:gd name="connsiteY8" fmla="*/ 391027 h 1034764"/>
                <a:gd name="connsiteX9" fmla="*/ 700567 w 4330844"/>
                <a:gd name="connsiteY9" fmla="*/ 554215 h 1034764"/>
                <a:gd name="connsiteX10" fmla="*/ 1587668 w 4330844"/>
                <a:gd name="connsiteY10" fmla="*/ 674401 h 1034764"/>
                <a:gd name="connsiteX11" fmla="*/ 2493275 w 4330844"/>
                <a:gd name="connsiteY11" fmla="*/ 524599 h 1034764"/>
                <a:gd name="connsiteX12" fmla="*/ 3078294 w 4330844"/>
                <a:gd name="connsiteY12" fmla="*/ 692 h 1034764"/>
                <a:gd name="connsiteX13" fmla="*/ 3615929 w 4330844"/>
                <a:gd name="connsiteY13" fmla="*/ 417320 h 1034764"/>
                <a:gd name="connsiteX14" fmla="*/ 4127741 w 4330844"/>
                <a:gd name="connsiteY14" fmla="*/ 480838 h 1034764"/>
                <a:gd name="connsiteX0" fmla="*/ 4330844 w 4330844"/>
                <a:gd name="connsiteY0" fmla="*/ 736694 h 1034620"/>
                <a:gd name="connsiteX1" fmla="*/ 3574167 w 4330844"/>
                <a:gd name="connsiteY1" fmla="*/ 645920 h 1034620"/>
                <a:gd name="connsiteX2" fmla="*/ 3078294 w 4330844"/>
                <a:gd name="connsiteY2" fmla="*/ 1033080 h 1034620"/>
                <a:gd name="connsiteX3" fmla="*/ 2574882 w 4330844"/>
                <a:gd name="connsiteY3" fmla="*/ 726313 h 1034620"/>
                <a:gd name="connsiteX4" fmla="*/ 1952262 w 4330844"/>
                <a:gd name="connsiteY4" fmla="*/ 873126 h 1034620"/>
                <a:gd name="connsiteX5" fmla="*/ 1176913 w 4330844"/>
                <a:gd name="connsiteY5" fmla="*/ 854619 h 1034620"/>
                <a:gd name="connsiteX6" fmla="*/ 456631 w 4330844"/>
                <a:gd name="connsiteY6" fmla="*/ 705056 h 1034620"/>
                <a:gd name="connsiteX7" fmla="*/ 27698 w 4330844"/>
                <a:gd name="connsiteY7" fmla="*/ 554216 h 1034620"/>
                <a:gd name="connsiteX8" fmla="*/ 140690 w 4330844"/>
                <a:gd name="connsiteY8" fmla="*/ 391027 h 1034620"/>
                <a:gd name="connsiteX9" fmla="*/ 700567 w 4330844"/>
                <a:gd name="connsiteY9" fmla="*/ 554215 h 1034620"/>
                <a:gd name="connsiteX10" fmla="*/ 1587668 w 4330844"/>
                <a:gd name="connsiteY10" fmla="*/ 674401 h 1034620"/>
                <a:gd name="connsiteX11" fmla="*/ 2493275 w 4330844"/>
                <a:gd name="connsiteY11" fmla="*/ 524599 h 1034620"/>
                <a:gd name="connsiteX12" fmla="*/ 3078294 w 4330844"/>
                <a:gd name="connsiteY12" fmla="*/ 692 h 1034620"/>
                <a:gd name="connsiteX13" fmla="*/ 3615929 w 4330844"/>
                <a:gd name="connsiteY13" fmla="*/ 417320 h 1034620"/>
                <a:gd name="connsiteX14" fmla="*/ 4127741 w 4330844"/>
                <a:gd name="connsiteY14" fmla="*/ 480838 h 1034620"/>
                <a:gd name="connsiteX0" fmla="*/ 4330844 w 4330844"/>
                <a:gd name="connsiteY0" fmla="*/ 736694 h 1034620"/>
                <a:gd name="connsiteX1" fmla="*/ 3574167 w 4330844"/>
                <a:gd name="connsiteY1" fmla="*/ 645920 h 1034620"/>
                <a:gd name="connsiteX2" fmla="*/ 3078294 w 4330844"/>
                <a:gd name="connsiteY2" fmla="*/ 1033080 h 1034620"/>
                <a:gd name="connsiteX3" fmla="*/ 2574882 w 4330844"/>
                <a:gd name="connsiteY3" fmla="*/ 726313 h 1034620"/>
                <a:gd name="connsiteX4" fmla="*/ 1952262 w 4330844"/>
                <a:gd name="connsiteY4" fmla="*/ 873126 h 1034620"/>
                <a:gd name="connsiteX5" fmla="*/ 1176913 w 4330844"/>
                <a:gd name="connsiteY5" fmla="*/ 854619 h 1034620"/>
                <a:gd name="connsiteX6" fmla="*/ 456631 w 4330844"/>
                <a:gd name="connsiteY6" fmla="*/ 705056 h 1034620"/>
                <a:gd name="connsiteX7" fmla="*/ 27698 w 4330844"/>
                <a:gd name="connsiteY7" fmla="*/ 554216 h 1034620"/>
                <a:gd name="connsiteX8" fmla="*/ 140690 w 4330844"/>
                <a:gd name="connsiteY8" fmla="*/ 391027 h 1034620"/>
                <a:gd name="connsiteX9" fmla="*/ 700567 w 4330844"/>
                <a:gd name="connsiteY9" fmla="*/ 554215 h 1034620"/>
                <a:gd name="connsiteX10" fmla="*/ 1587668 w 4330844"/>
                <a:gd name="connsiteY10" fmla="*/ 674401 h 1034620"/>
                <a:gd name="connsiteX11" fmla="*/ 2493275 w 4330844"/>
                <a:gd name="connsiteY11" fmla="*/ 524599 h 1034620"/>
                <a:gd name="connsiteX12" fmla="*/ 3078294 w 4330844"/>
                <a:gd name="connsiteY12" fmla="*/ 692 h 1034620"/>
                <a:gd name="connsiteX13" fmla="*/ 3615929 w 4330844"/>
                <a:gd name="connsiteY13" fmla="*/ 417320 h 1034620"/>
                <a:gd name="connsiteX14" fmla="*/ 4127741 w 4330844"/>
                <a:gd name="connsiteY14" fmla="*/ 480838 h 1034620"/>
                <a:gd name="connsiteX0" fmla="*/ 4330844 w 4330844"/>
                <a:gd name="connsiteY0" fmla="*/ 736694 h 1034620"/>
                <a:gd name="connsiteX1" fmla="*/ 3574167 w 4330844"/>
                <a:gd name="connsiteY1" fmla="*/ 645920 h 1034620"/>
                <a:gd name="connsiteX2" fmla="*/ 3078294 w 4330844"/>
                <a:gd name="connsiteY2" fmla="*/ 1033080 h 1034620"/>
                <a:gd name="connsiteX3" fmla="*/ 2574882 w 4330844"/>
                <a:gd name="connsiteY3" fmla="*/ 726313 h 1034620"/>
                <a:gd name="connsiteX4" fmla="*/ 1952262 w 4330844"/>
                <a:gd name="connsiteY4" fmla="*/ 873126 h 1034620"/>
                <a:gd name="connsiteX5" fmla="*/ 1176913 w 4330844"/>
                <a:gd name="connsiteY5" fmla="*/ 854619 h 1034620"/>
                <a:gd name="connsiteX6" fmla="*/ 456631 w 4330844"/>
                <a:gd name="connsiteY6" fmla="*/ 705056 h 1034620"/>
                <a:gd name="connsiteX7" fmla="*/ 27698 w 4330844"/>
                <a:gd name="connsiteY7" fmla="*/ 554216 h 1034620"/>
                <a:gd name="connsiteX8" fmla="*/ 140690 w 4330844"/>
                <a:gd name="connsiteY8" fmla="*/ 391027 h 1034620"/>
                <a:gd name="connsiteX9" fmla="*/ 700567 w 4330844"/>
                <a:gd name="connsiteY9" fmla="*/ 554215 h 1034620"/>
                <a:gd name="connsiteX10" fmla="*/ 1587668 w 4330844"/>
                <a:gd name="connsiteY10" fmla="*/ 674401 h 1034620"/>
                <a:gd name="connsiteX11" fmla="*/ 2493275 w 4330844"/>
                <a:gd name="connsiteY11" fmla="*/ 524599 h 1034620"/>
                <a:gd name="connsiteX12" fmla="*/ 3078294 w 4330844"/>
                <a:gd name="connsiteY12" fmla="*/ 692 h 1034620"/>
                <a:gd name="connsiteX13" fmla="*/ 3615929 w 4330844"/>
                <a:gd name="connsiteY13" fmla="*/ 417320 h 1034620"/>
                <a:gd name="connsiteX14" fmla="*/ 4127741 w 4330844"/>
                <a:gd name="connsiteY14" fmla="*/ 480838 h 1034620"/>
                <a:gd name="connsiteX0" fmla="*/ 4330844 w 4330844"/>
                <a:gd name="connsiteY0" fmla="*/ 736258 h 1034184"/>
                <a:gd name="connsiteX1" fmla="*/ 3574167 w 4330844"/>
                <a:gd name="connsiteY1" fmla="*/ 645484 h 1034184"/>
                <a:gd name="connsiteX2" fmla="*/ 3078294 w 4330844"/>
                <a:gd name="connsiteY2" fmla="*/ 1032644 h 1034184"/>
                <a:gd name="connsiteX3" fmla="*/ 2574882 w 4330844"/>
                <a:gd name="connsiteY3" fmla="*/ 725877 h 1034184"/>
                <a:gd name="connsiteX4" fmla="*/ 1952262 w 4330844"/>
                <a:gd name="connsiteY4" fmla="*/ 872690 h 1034184"/>
                <a:gd name="connsiteX5" fmla="*/ 1176913 w 4330844"/>
                <a:gd name="connsiteY5" fmla="*/ 854183 h 1034184"/>
                <a:gd name="connsiteX6" fmla="*/ 456631 w 4330844"/>
                <a:gd name="connsiteY6" fmla="*/ 704620 h 1034184"/>
                <a:gd name="connsiteX7" fmla="*/ 27698 w 4330844"/>
                <a:gd name="connsiteY7" fmla="*/ 553780 h 1034184"/>
                <a:gd name="connsiteX8" fmla="*/ 140690 w 4330844"/>
                <a:gd name="connsiteY8" fmla="*/ 390591 h 1034184"/>
                <a:gd name="connsiteX9" fmla="*/ 700567 w 4330844"/>
                <a:gd name="connsiteY9" fmla="*/ 553779 h 1034184"/>
                <a:gd name="connsiteX10" fmla="*/ 1587668 w 4330844"/>
                <a:gd name="connsiteY10" fmla="*/ 673965 h 1034184"/>
                <a:gd name="connsiteX11" fmla="*/ 2493275 w 4330844"/>
                <a:gd name="connsiteY11" fmla="*/ 524163 h 1034184"/>
                <a:gd name="connsiteX12" fmla="*/ 3078294 w 4330844"/>
                <a:gd name="connsiteY12" fmla="*/ 256 h 1034184"/>
                <a:gd name="connsiteX13" fmla="*/ 3569770 w 4330844"/>
                <a:gd name="connsiteY13" fmla="*/ 456449 h 1034184"/>
                <a:gd name="connsiteX14" fmla="*/ 4127741 w 4330844"/>
                <a:gd name="connsiteY14" fmla="*/ 480402 h 1034184"/>
                <a:gd name="connsiteX0" fmla="*/ 4330844 w 4330844"/>
                <a:gd name="connsiteY0" fmla="*/ 736663 h 1034589"/>
                <a:gd name="connsiteX1" fmla="*/ 3574167 w 4330844"/>
                <a:gd name="connsiteY1" fmla="*/ 645889 h 1034589"/>
                <a:gd name="connsiteX2" fmla="*/ 3078294 w 4330844"/>
                <a:gd name="connsiteY2" fmla="*/ 1033049 h 1034589"/>
                <a:gd name="connsiteX3" fmla="*/ 2574882 w 4330844"/>
                <a:gd name="connsiteY3" fmla="*/ 726282 h 1034589"/>
                <a:gd name="connsiteX4" fmla="*/ 1952262 w 4330844"/>
                <a:gd name="connsiteY4" fmla="*/ 873095 h 1034589"/>
                <a:gd name="connsiteX5" fmla="*/ 1176913 w 4330844"/>
                <a:gd name="connsiteY5" fmla="*/ 854588 h 1034589"/>
                <a:gd name="connsiteX6" fmla="*/ 456631 w 4330844"/>
                <a:gd name="connsiteY6" fmla="*/ 705025 h 1034589"/>
                <a:gd name="connsiteX7" fmla="*/ 27698 w 4330844"/>
                <a:gd name="connsiteY7" fmla="*/ 554185 h 1034589"/>
                <a:gd name="connsiteX8" fmla="*/ 140690 w 4330844"/>
                <a:gd name="connsiteY8" fmla="*/ 390996 h 1034589"/>
                <a:gd name="connsiteX9" fmla="*/ 700567 w 4330844"/>
                <a:gd name="connsiteY9" fmla="*/ 554184 h 1034589"/>
                <a:gd name="connsiteX10" fmla="*/ 1587668 w 4330844"/>
                <a:gd name="connsiteY10" fmla="*/ 674370 h 1034589"/>
                <a:gd name="connsiteX11" fmla="*/ 2493275 w 4330844"/>
                <a:gd name="connsiteY11" fmla="*/ 524568 h 1034589"/>
                <a:gd name="connsiteX12" fmla="*/ 3078294 w 4330844"/>
                <a:gd name="connsiteY12" fmla="*/ 661 h 1034589"/>
                <a:gd name="connsiteX13" fmla="*/ 3574166 w 4330844"/>
                <a:gd name="connsiteY13" fmla="*/ 419487 h 1034589"/>
                <a:gd name="connsiteX14" fmla="*/ 4127741 w 4330844"/>
                <a:gd name="connsiteY14" fmla="*/ 480807 h 1034589"/>
                <a:gd name="connsiteX0" fmla="*/ 4330844 w 4330844"/>
                <a:gd name="connsiteY0" fmla="*/ 736929 h 1034855"/>
                <a:gd name="connsiteX1" fmla="*/ 3574167 w 4330844"/>
                <a:gd name="connsiteY1" fmla="*/ 646155 h 1034855"/>
                <a:gd name="connsiteX2" fmla="*/ 3078294 w 4330844"/>
                <a:gd name="connsiteY2" fmla="*/ 1033315 h 1034855"/>
                <a:gd name="connsiteX3" fmla="*/ 2574882 w 4330844"/>
                <a:gd name="connsiteY3" fmla="*/ 726548 h 1034855"/>
                <a:gd name="connsiteX4" fmla="*/ 1952262 w 4330844"/>
                <a:gd name="connsiteY4" fmla="*/ 873361 h 1034855"/>
                <a:gd name="connsiteX5" fmla="*/ 1176913 w 4330844"/>
                <a:gd name="connsiteY5" fmla="*/ 854854 h 1034855"/>
                <a:gd name="connsiteX6" fmla="*/ 456631 w 4330844"/>
                <a:gd name="connsiteY6" fmla="*/ 705291 h 1034855"/>
                <a:gd name="connsiteX7" fmla="*/ 27698 w 4330844"/>
                <a:gd name="connsiteY7" fmla="*/ 554451 h 1034855"/>
                <a:gd name="connsiteX8" fmla="*/ 140690 w 4330844"/>
                <a:gd name="connsiteY8" fmla="*/ 391262 h 1034855"/>
                <a:gd name="connsiteX9" fmla="*/ 700567 w 4330844"/>
                <a:gd name="connsiteY9" fmla="*/ 554450 h 1034855"/>
                <a:gd name="connsiteX10" fmla="*/ 1587668 w 4330844"/>
                <a:gd name="connsiteY10" fmla="*/ 674636 h 1034855"/>
                <a:gd name="connsiteX11" fmla="*/ 2493275 w 4330844"/>
                <a:gd name="connsiteY11" fmla="*/ 524834 h 1034855"/>
                <a:gd name="connsiteX12" fmla="*/ 3078294 w 4330844"/>
                <a:gd name="connsiteY12" fmla="*/ 927 h 1034855"/>
                <a:gd name="connsiteX13" fmla="*/ 3574166 w 4330844"/>
                <a:gd name="connsiteY13" fmla="*/ 419753 h 1034855"/>
                <a:gd name="connsiteX14" fmla="*/ 4127741 w 4330844"/>
                <a:gd name="connsiteY14" fmla="*/ 481073 h 1034855"/>
                <a:gd name="connsiteX0" fmla="*/ 4330844 w 4330844"/>
                <a:gd name="connsiteY0" fmla="*/ 736929 h 1034855"/>
                <a:gd name="connsiteX1" fmla="*/ 3574167 w 4330844"/>
                <a:gd name="connsiteY1" fmla="*/ 646155 h 1034855"/>
                <a:gd name="connsiteX2" fmla="*/ 3078294 w 4330844"/>
                <a:gd name="connsiteY2" fmla="*/ 1033315 h 1034855"/>
                <a:gd name="connsiteX3" fmla="*/ 2574882 w 4330844"/>
                <a:gd name="connsiteY3" fmla="*/ 726548 h 1034855"/>
                <a:gd name="connsiteX4" fmla="*/ 1952262 w 4330844"/>
                <a:gd name="connsiteY4" fmla="*/ 873361 h 1034855"/>
                <a:gd name="connsiteX5" fmla="*/ 1176913 w 4330844"/>
                <a:gd name="connsiteY5" fmla="*/ 854854 h 1034855"/>
                <a:gd name="connsiteX6" fmla="*/ 456631 w 4330844"/>
                <a:gd name="connsiteY6" fmla="*/ 705291 h 1034855"/>
                <a:gd name="connsiteX7" fmla="*/ 27698 w 4330844"/>
                <a:gd name="connsiteY7" fmla="*/ 554451 h 1034855"/>
                <a:gd name="connsiteX8" fmla="*/ 140690 w 4330844"/>
                <a:gd name="connsiteY8" fmla="*/ 391262 h 1034855"/>
                <a:gd name="connsiteX9" fmla="*/ 700567 w 4330844"/>
                <a:gd name="connsiteY9" fmla="*/ 554450 h 1034855"/>
                <a:gd name="connsiteX10" fmla="*/ 1587668 w 4330844"/>
                <a:gd name="connsiteY10" fmla="*/ 674636 h 1034855"/>
                <a:gd name="connsiteX11" fmla="*/ 2493275 w 4330844"/>
                <a:gd name="connsiteY11" fmla="*/ 524834 h 1034855"/>
                <a:gd name="connsiteX12" fmla="*/ 3078294 w 4330844"/>
                <a:gd name="connsiteY12" fmla="*/ 927 h 1034855"/>
                <a:gd name="connsiteX13" fmla="*/ 3574166 w 4330844"/>
                <a:gd name="connsiteY13" fmla="*/ 419753 h 1034855"/>
                <a:gd name="connsiteX14" fmla="*/ 4127741 w 4330844"/>
                <a:gd name="connsiteY14" fmla="*/ 481073 h 1034855"/>
                <a:gd name="connsiteX0" fmla="*/ 4330844 w 4330844"/>
                <a:gd name="connsiteY0" fmla="*/ 736929 h 1034855"/>
                <a:gd name="connsiteX1" fmla="*/ 3574167 w 4330844"/>
                <a:gd name="connsiteY1" fmla="*/ 646155 h 1034855"/>
                <a:gd name="connsiteX2" fmla="*/ 3078294 w 4330844"/>
                <a:gd name="connsiteY2" fmla="*/ 1033315 h 1034855"/>
                <a:gd name="connsiteX3" fmla="*/ 2574882 w 4330844"/>
                <a:gd name="connsiteY3" fmla="*/ 726548 h 1034855"/>
                <a:gd name="connsiteX4" fmla="*/ 1952262 w 4330844"/>
                <a:gd name="connsiteY4" fmla="*/ 873361 h 1034855"/>
                <a:gd name="connsiteX5" fmla="*/ 1176913 w 4330844"/>
                <a:gd name="connsiteY5" fmla="*/ 854854 h 1034855"/>
                <a:gd name="connsiteX6" fmla="*/ 456631 w 4330844"/>
                <a:gd name="connsiteY6" fmla="*/ 705291 h 1034855"/>
                <a:gd name="connsiteX7" fmla="*/ 27698 w 4330844"/>
                <a:gd name="connsiteY7" fmla="*/ 554451 h 1034855"/>
                <a:gd name="connsiteX8" fmla="*/ 140690 w 4330844"/>
                <a:gd name="connsiteY8" fmla="*/ 391262 h 1034855"/>
                <a:gd name="connsiteX9" fmla="*/ 700567 w 4330844"/>
                <a:gd name="connsiteY9" fmla="*/ 554450 h 1034855"/>
                <a:gd name="connsiteX10" fmla="*/ 1587668 w 4330844"/>
                <a:gd name="connsiteY10" fmla="*/ 674636 h 1034855"/>
                <a:gd name="connsiteX11" fmla="*/ 2493275 w 4330844"/>
                <a:gd name="connsiteY11" fmla="*/ 524834 h 1034855"/>
                <a:gd name="connsiteX12" fmla="*/ 3078294 w 4330844"/>
                <a:gd name="connsiteY12" fmla="*/ 927 h 1034855"/>
                <a:gd name="connsiteX13" fmla="*/ 3574166 w 4330844"/>
                <a:gd name="connsiteY13" fmla="*/ 419753 h 1034855"/>
                <a:gd name="connsiteX14" fmla="*/ 4127741 w 4330844"/>
                <a:gd name="connsiteY14" fmla="*/ 481073 h 1034855"/>
                <a:gd name="connsiteX15" fmla="*/ 4125882 w 4330844"/>
                <a:gd name="connsiteY15" fmla="*/ 476904 h 1034855"/>
                <a:gd name="connsiteX0" fmla="*/ 4330844 w 4431415"/>
                <a:gd name="connsiteY0" fmla="*/ 736929 h 1034855"/>
                <a:gd name="connsiteX1" fmla="*/ 3574167 w 4431415"/>
                <a:gd name="connsiteY1" fmla="*/ 646155 h 1034855"/>
                <a:gd name="connsiteX2" fmla="*/ 3078294 w 4431415"/>
                <a:gd name="connsiteY2" fmla="*/ 1033315 h 1034855"/>
                <a:gd name="connsiteX3" fmla="*/ 2574882 w 4431415"/>
                <a:gd name="connsiteY3" fmla="*/ 726548 h 1034855"/>
                <a:gd name="connsiteX4" fmla="*/ 1952262 w 4431415"/>
                <a:gd name="connsiteY4" fmla="*/ 873361 h 1034855"/>
                <a:gd name="connsiteX5" fmla="*/ 1176913 w 4431415"/>
                <a:gd name="connsiteY5" fmla="*/ 854854 h 1034855"/>
                <a:gd name="connsiteX6" fmla="*/ 456631 w 4431415"/>
                <a:gd name="connsiteY6" fmla="*/ 705291 h 1034855"/>
                <a:gd name="connsiteX7" fmla="*/ 27698 w 4431415"/>
                <a:gd name="connsiteY7" fmla="*/ 554451 h 1034855"/>
                <a:gd name="connsiteX8" fmla="*/ 140690 w 4431415"/>
                <a:gd name="connsiteY8" fmla="*/ 391262 h 1034855"/>
                <a:gd name="connsiteX9" fmla="*/ 700567 w 4431415"/>
                <a:gd name="connsiteY9" fmla="*/ 554450 h 1034855"/>
                <a:gd name="connsiteX10" fmla="*/ 1587668 w 4431415"/>
                <a:gd name="connsiteY10" fmla="*/ 674636 h 1034855"/>
                <a:gd name="connsiteX11" fmla="*/ 2493275 w 4431415"/>
                <a:gd name="connsiteY11" fmla="*/ 524834 h 1034855"/>
                <a:gd name="connsiteX12" fmla="*/ 3078294 w 4431415"/>
                <a:gd name="connsiteY12" fmla="*/ 927 h 1034855"/>
                <a:gd name="connsiteX13" fmla="*/ 3574166 w 4431415"/>
                <a:gd name="connsiteY13" fmla="*/ 419753 h 1034855"/>
                <a:gd name="connsiteX14" fmla="*/ 4127741 w 4431415"/>
                <a:gd name="connsiteY14" fmla="*/ 481073 h 1034855"/>
                <a:gd name="connsiteX15" fmla="*/ 4431415 w 4431415"/>
                <a:gd name="connsiteY15" fmla="*/ 562629 h 1034855"/>
                <a:gd name="connsiteX0" fmla="*/ 4330844 w 4778711"/>
                <a:gd name="connsiteY0" fmla="*/ 736929 h 1034855"/>
                <a:gd name="connsiteX1" fmla="*/ 3574167 w 4778711"/>
                <a:gd name="connsiteY1" fmla="*/ 646155 h 1034855"/>
                <a:gd name="connsiteX2" fmla="*/ 3078294 w 4778711"/>
                <a:gd name="connsiteY2" fmla="*/ 1033315 h 1034855"/>
                <a:gd name="connsiteX3" fmla="*/ 2574882 w 4778711"/>
                <a:gd name="connsiteY3" fmla="*/ 726548 h 1034855"/>
                <a:gd name="connsiteX4" fmla="*/ 1952262 w 4778711"/>
                <a:gd name="connsiteY4" fmla="*/ 873361 h 1034855"/>
                <a:gd name="connsiteX5" fmla="*/ 1176913 w 4778711"/>
                <a:gd name="connsiteY5" fmla="*/ 854854 h 1034855"/>
                <a:gd name="connsiteX6" fmla="*/ 456631 w 4778711"/>
                <a:gd name="connsiteY6" fmla="*/ 705291 h 1034855"/>
                <a:gd name="connsiteX7" fmla="*/ 27698 w 4778711"/>
                <a:gd name="connsiteY7" fmla="*/ 554451 h 1034855"/>
                <a:gd name="connsiteX8" fmla="*/ 140690 w 4778711"/>
                <a:gd name="connsiteY8" fmla="*/ 391262 h 1034855"/>
                <a:gd name="connsiteX9" fmla="*/ 700567 w 4778711"/>
                <a:gd name="connsiteY9" fmla="*/ 554450 h 1034855"/>
                <a:gd name="connsiteX10" fmla="*/ 1587668 w 4778711"/>
                <a:gd name="connsiteY10" fmla="*/ 674636 h 1034855"/>
                <a:gd name="connsiteX11" fmla="*/ 2493275 w 4778711"/>
                <a:gd name="connsiteY11" fmla="*/ 524834 h 1034855"/>
                <a:gd name="connsiteX12" fmla="*/ 3078294 w 4778711"/>
                <a:gd name="connsiteY12" fmla="*/ 927 h 1034855"/>
                <a:gd name="connsiteX13" fmla="*/ 3574166 w 4778711"/>
                <a:gd name="connsiteY13" fmla="*/ 419753 h 1034855"/>
                <a:gd name="connsiteX14" fmla="*/ 4127741 w 4778711"/>
                <a:gd name="connsiteY14" fmla="*/ 481073 h 1034855"/>
                <a:gd name="connsiteX15" fmla="*/ 4778711 w 4778711"/>
                <a:gd name="connsiteY15" fmla="*/ 637363 h 1034855"/>
                <a:gd name="connsiteX0" fmla="*/ 4330844 w 4778711"/>
                <a:gd name="connsiteY0" fmla="*/ 736929 h 1034855"/>
                <a:gd name="connsiteX1" fmla="*/ 3574167 w 4778711"/>
                <a:gd name="connsiteY1" fmla="*/ 646155 h 1034855"/>
                <a:gd name="connsiteX2" fmla="*/ 3078294 w 4778711"/>
                <a:gd name="connsiteY2" fmla="*/ 1033315 h 1034855"/>
                <a:gd name="connsiteX3" fmla="*/ 2574882 w 4778711"/>
                <a:gd name="connsiteY3" fmla="*/ 726548 h 1034855"/>
                <a:gd name="connsiteX4" fmla="*/ 1952262 w 4778711"/>
                <a:gd name="connsiteY4" fmla="*/ 873361 h 1034855"/>
                <a:gd name="connsiteX5" fmla="*/ 1176913 w 4778711"/>
                <a:gd name="connsiteY5" fmla="*/ 854854 h 1034855"/>
                <a:gd name="connsiteX6" fmla="*/ 456631 w 4778711"/>
                <a:gd name="connsiteY6" fmla="*/ 705291 h 1034855"/>
                <a:gd name="connsiteX7" fmla="*/ 27698 w 4778711"/>
                <a:gd name="connsiteY7" fmla="*/ 554451 h 1034855"/>
                <a:gd name="connsiteX8" fmla="*/ 140690 w 4778711"/>
                <a:gd name="connsiteY8" fmla="*/ 391262 h 1034855"/>
                <a:gd name="connsiteX9" fmla="*/ 700567 w 4778711"/>
                <a:gd name="connsiteY9" fmla="*/ 554450 h 1034855"/>
                <a:gd name="connsiteX10" fmla="*/ 1587668 w 4778711"/>
                <a:gd name="connsiteY10" fmla="*/ 674636 h 1034855"/>
                <a:gd name="connsiteX11" fmla="*/ 2493275 w 4778711"/>
                <a:gd name="connsiteY11" fmla="*/ 524834 h 1034855"/>
                <a:gd name="connsiteX12" fmla="*/ 3078294 w 4778711"/>
                <a:gd name="connsiteY12" fmla="*/ 927 h 1034855"/>
                <a:gd name="connsiteX13" fmla="*/ 3574166 w 4778711"/>
                <a:gd name="connsiteY13" fmla="*/ 419753 h 1034855"/>
                <a:gd name="connsiteX14" fmla="*/ 4127741 w 4778711"/>
                <a:gd name="connsiteY14" fmla="*/ 481073 h 1034855"/>
                <a:gd name="connsiteX15" fmla="*/ 4778711 w 4778711"/>
                <a:gd name="connsiteY15" fmla="*/ 637363 h 1034855"/>
                <a:gd name="connsiteX0" fmla="*/ 4330844 w 4778711"/>
                <a:gd name="connsiteY0" fmla="*/ 736929 h 1034855"/>
                <a:gd name="connsiteX1" fmla="*/ 3574167 w 4778711"/>
                <a:gd name="connsiteY1" fmla="*/ 646155 h 1034855"/>
                <a:gd name="connsiteX2" fmla="*/ 3078294 w 4778711"/>
                <a:gd name="connsiteY2" fmla="*/ 1033315 h 1034855"/>
                <a:gd name="connsiteX3" fmla="*/ 2574882 w 4778711"/>
                <a:gd name="connsiteY3" fmla="*/ 726548 h 1034855"/>
                <a:gd name="connsiteX4" fmla="*/ 1952262 w 4778711"/>
                <a:gd name="connsiteY4" fmla="*/ 873361 h 1034855"/>
                <a:gd name="connsiteX5" fmla="*/ 1176913 w 4778711"/>
                <a:gd name="connsiteY5" fmla="*/ 854854 h 1034855"/>
                <a:gd name="connsiteX6" fmla="*/ 456631 w 4778711"/>
                <a:gd name="connsiteY6" fmla="*/ 705291 h 1034855"/>
                <a:gd name="connsiteX7" fmla="*/ 27698 w 4778711"/>
                <a:gd name="connsiteY7" fmla="*/ 554451 h 1034855"/>
                <a:gd name="connsiteX8" fmla="*/ 140690 w 4778711"/>
                <a:gd name="connsiteY8" fmla="*/ 391262 h 1034855"/>
                <a:gd name="connsiteX9" fmla="*/ 700567 w 4778711"/>
                <a:gd name="connsiteY9" fmla="*/ 554450 h 1034855"/>
                <a:gd name="connsiteX10" fmla="*/ 1587668 w 4778711"/>
                <a:gd name="connsiteY10" fmla="*/ 674636 h 1034855"/>
                <a:gd name="connsiteX11" fmla="*/ 2493275 w 4778711"/>
                <a:gd name="connsiteY11" fmla="*/ 524834 h 1034855"/>
                <a:gd name="connsiteX12" fmla="*/ 3078294 w 4778711"/>
                <a:gd name="connsiteY12" fmla="*/ 927 h 1034855"/>
                <a:gd name="connsiteX13" fmla="*/ 3574166 w 4778711"/>
                <a:gd name="connsiteY13" fmla="*/ 419753 h 1034855"/>
                <a:gd name="connsiteX14" fmla="*/ 4127741 w 4778711"/>
                <a:gd name="connsiteY14" fmla="*/ 481073 h 1034855"/>
                <a:gd name="connsiteX15" fmla="*/ 4778711 w 4778711"/>
                <a:gd name="connsiteY15" fmla="*/ 637363 h 1034855"/>
                <a:gd name="connsiteX0" fmla="*/ 4330844 w 4778711"/>
                <a:gd name="connsiteY0" fmla="*/ 736929 h 1034855"/>
                <a:gd name="connsiteX1" fmla="*/ 3574167 w 4778711"/>
                <a:gd name="connsiteY1" fmla="*/ 646155 h 1034855"/>
                <a:gd name="connsiteX2" fmla="*/ 3078294 w 4778711"/>
                <a:gd name="connsiteY2" fmla="*/ 1033315 h 1034855"/>
                <a:gd name="connsiteX3" fmla="*/ 2574882 w 4778711"/>
                <a:gd name="connsiteY3" fmla="*/ 726548 h 1034855"/>
                <a:gd name="connsiteX4" fmla="*/ 1952262 w 4778711"/>
                <a:gd name="connsiteY4" fmla="*/ 873361 h 1034855"/>
                <a:gd name="connsiteX5" fmla="*/ 1176913 w 4778711"/>
                <a:gd name="connsiteY5" fmla="*/ 854854 h 1034855"/>
                <a:gd name="connsiteX6" fmla="*/ 456631 w 4778711"/>
                <a:gd name="connsiteY6" fmla="*/ 705291 h 1034855"/>
                <a:gd name="connsiteX7" fmla="*/ 27698 w 4778711"/>
                <a:gd name="connsiteY7" fmla="*/ 554451 h 1034855"/>
                <a:gd name="connsiteX8" fmla="*/ 140690 w 4778711"/>
                <a:gd name="connsiteY8" fmla="*/ 391262 h 1034855"/>
                <a:gd name="connsiteX9" fmla="*/ 700567 w 4778711"/>
                <a:gd name="connsiteY9" fmla="*/ 554450 h 1034855"/>
                <a:gd name="connsiteX10" fmla="*/ 1587668 w 4778711"/>
                <a:gd name="connsiteY10" fmla="*/ 674636 h 1034855"/>
                <a:gd name="connsiteX11" fmla="*/ 2493275 w 4778711"/>
                <a:gd name="connsiteY11" fmla="*/ 524834 h 1034855"/>
                <a:gd name="connsiteX12" fmla="*/ 3078294 w 4778711"/>
                <a:gd name="connsiteY12" fmla="*/ 927 h 1034855"/>
                <a:gd name="connsiteX13" fmla="*/ 3574166 w 4778711"/>
                <a:gd name="connsiteY13" fmla="*/ 419753 h 1034855"/>
                <a:gd name="connsiteX14" fmla="*/ 4127741 w 4778711"/>
                <a:gd name="connsiteY14" fmla="*/ 481073 h 1034855"/>
                <a:gd name="connsiteX15" fmla="*/ 4778711 w 4778711"/>
                <a:gd name="connsiteY15" fmla="*/ 637363 h 1034855"/>
                <a:gd name="connsiteX0" fmla="*/ 4330844 w 4826931"/>
                <a:gd name="connsiteY0" fmla="*/ 736929 h 1034855"/>
                <a:gd name="connsiteX1" fmla="*/ 3574167 w 4826931"/>
                <a:gd name="connsiteY1" fmla="*/ 646155 h 1034855"/>
                <a:gd name="connsiteX2" fmla="*/ 3078294 w 4826931"/>
                <a:gd name="connsiteY2" fmla="*/ 1033315 h 1034855"/>
                <a:gd name="connsiteX3" fmla="*/ 2574882 w 4826931"/>
                <a:gd name="connsiteY3" fmla="*/ 726548 h 1034855"/>
                <a:gd name="connsiteX4" fmla="*/ 1952262 w 4826931"/>
                <a:gd name="connsiteY4" fmla="*/ 873361 h 1034855"/>
                <a:gd name="connsiteX5" fmla="*/ 1176913 w 4826931"/>
                <a:gd name="connsiteY5" fmla="*/ 854854 h 1034855"/>
                <a:gd name="connsiteX6" fmla="*/ 456631 w 4826931"/>
                <a:gd name="connsiteY6" fmla="*/ 705291 h 1034855"/>
                <a:gd name="connsiteX7" fmla="*/ 27698 w 4826931"/>
                <a:gd name="connsiteY7" fmla="*/ 554451 h 1034855"/>
                <a:gd name="connsiteX8" fmla="*/ 140690 w 4826931"/>
                <a:gd name="connsiteY8" fmla="*/ 391262 h 1034855"/>
                <a:gd name="connsiteX9" fmla="*/ 700567 w 4826931"/>
                <a:gd name="connsiteY9" fmla="*/ 554450 h 1034855"/>
                <a:gd name="connsiteX10" fmla="*/ 1587668 w 4826931"/>
                <a:gd name="connsiteY10" fmla="*/ 674636 h 1034855"/>
                <a:gd name="connsiteX11" fmla="*/ 2493275 w 4826931"/>
                <a:gd name="connsiteY11" fmla="*/ 524834 h 1034855"/>
                <a:gd name="connsiteX12" fmla="*/ 3078294 w 4826931"/>
                <a:gd name="connsiteY12" fmla="*/ 927 h 1034855"/>
                <a:gd name="connsiteX13" fmla="*/ 3574166 w 4826931"/>
                <a:gd name="connsiteY13" fmla="*/ 419753 h 1034855"/>
                <a:gd name="connsiteX14" fmla="*/ 4127741 w 4826931"/>
                <a:gd name="connsiteY14" fmla="*/ 481073 h 1034855"/>
                <a:gd name="connsiteX15" fmla="*/ 4778711 w 4826931"/>
                <a:gd name="connsiteY15" fmla="*/ 637363 h 1034855"/>
                <a:gd name="connsiteX16" fmla="*/ 4778711 w 4826931"/>
                <a:gd name="connsiteY16" fmla="*/ 635166 h 1034855"/>
                <a:gd name="connsiteX0" fmla="*/ 4330844 w 5174365"/>
                <a:gd name="connsiteY0" fmla="*/ 736929 h 1034855"/>
                <a:gd name="connsiteX1" fmla="*/ 3574167 w 5174365"/>
                <a:gd name="connsiteY1" fmla="*/ 646155 h 1034855"/>
                <a:gd name="connsiteX2" fmla="*/ 3078294 w 5174365"/>
                <a:gd name="connsiteY2" fmla="*/ 1033315 h 1034855"/>
                <a:gd name="connsiteX3" fmla="*/ 2574882 w 5174365"/>
                <a:gd name="connsiteY3" fmla="*/ 726548 h 1034855"/>
                <a:gd name="connsiteX4" fmla="*/ 1952262 w 5174365"/>
                <a:gd name="connsiteY4" fmla="*/ 873361 h 1034855"/>
                <a:gd name="connsiteX5" fmla="*/ 1176913 w 5174365"/>
                <a:gd name="connsiteY5" fmla="*/ 854854 h 1034855"/>
                <a:gd name="connsiteX6" fmla="*/ 456631 w 5174365"/>
                <a:gd name="connsiteY6" fmla="*/ 705291 h 1034855"/>
                <a:gd name="connsiteX7" fmla="*/ 27698 w 5174365"/>
                <a:gd name="connsiteY7" fmla="*/ 554451 h 1034855"/>
                <a:gd name="connsiteX8" fmla="*/ 140690 w 5174365"/>
                <a:gd name="connsiteY8" fmla="*/ 391262 h 1034855"/>
                <a:gd name="connsiteX9" fmla="*/ 700567 w 5174365"/>
                <a:gd name="connsiteY9" fmla="*/ 554450 h 1034855"/>
                <a:gd name="connsiteX10" fmla="*/ 1587668 w 5174365"/>
                <a:gd name="connsiteY10" fmla="*/ 674636 h 1034855"/>
                <a:gd name="connsiteX11" fmla="*/ 2493275 w 5174365"/>
                <a:gd name="connsiteY11" fmla="*/ 524834 h 1034855"/>
                <a:gd name="connsiteX12" fmla="*/ 3078294 w 5174365"/>
                <a:gd name="connsiteY12" fmla="*/ 927 h 1034855"/>
                <a:gd name="connsiteX13" fmla="*/ 3574166 w 5174365"/>
                <a:gd name="connsiteY13" fmla="*/ 419753 h 1034855"/>
                <a:gd name="connsiteX14" fmla="*/ 4127741 w 5174365"/>
                <a:gd name="connsiteY14" fmla="*/ 481073 h 1034855"/>
                <a:gd name="connsiteX15" fmla="*/ 4778711 w 5174365"/>
                <a:gd name="connsiteY15" fmla="*/ 637363 h 1034855"/>
                <a:gd name="connsiteX16" fmla="*/ 5174365 w 5174365"/>
                <a:gd name="connsiteY16" fmla="*/ 709901 h 1034855"/>
                <a:gd name="connsiteX0" fmla="*/ 4330844 w 5330428"/>
                <a:gd name="connsiteY0" fmla="*/ 736929 h 1034855"/>
                <a:gd name="connsiteX1" fmla="*/ 3574167 w 5330428"/>
                <a:gd name="connsiteY1" fmla="*/ 646155 h 1034855"/>
                <a:gd name="connsiteX2" fmla="*/ 3078294 w 5330428"/>
                <a:gd name="connsiteY2" fmla="*/ 1033315 h 1034855"/>
                <a:gd name="connsiteX3" fmla="*/ 2574882 w 5330428"/>
                <a:gd name="connsiteY3" fmla="*/ 726548 h 1034855"/>
                <a:gd name="connsiteX4" fmla="*/ 1952262 w 5330428"/>
                <a:gd name="connsiteY4" fmla="*/ 873361 h 1034855"/>
                <a:gd name="connsiteX5" fmla="*/ 1176913 w 5330428"/>
                <a:gd name="connsiteY5" fmla="*/ 854854 h 1034855"/>
                <a:gd name="connsiteX6" fmla="*/ 456631 w 5330428"/>
                <a:gd name="connsiteY6" fmla="*/ 705291 h 1034855"/>
                <a:gd name="connsiteX7" fmla="*/ 27698 w 5330428"/>
                <a:gd name="connsiteY7" fmla="*/ 554451 h 1034855"/>
                <a:gd name="connsiteX8" fmla="*/ 140690 w 5330428"/>
                <a:gd name="connsiteY8" fmla="*/ 391262 h 1034855"/>
                <a:gd name="connsiteX9" fmla="*/ 700567 w 5330428"/>
                <a:gd name="connsiteY9" fmla="*/ 554450 h 1034855"/>
                <a:gd name="connsiteX10" fmla="*/ 1587668 w 5330428"/>
                <a:gd name="connsiteY10" fmla="*/ 674636 h 1034855"/>
                <a:gd name="connsiteX11" fmla="*/ 2493275 w 5330428"/>
                <a:gd name="connsiteY11" fmla="*/ 524834 h 1034855"/>
                <a:gd name="connsiteX12" fmla="*/ 3078294 w 5330428"/>
                <a:gd name="connsiteY12" fmla="*/ 927 h 1034855"/>
                <a:gd name="connsiteX13" fmla="*/ 3574166 w 5330428"/>
                <a:gd name="connsiteY13" fmla="*/ 419753 h 1034855"/>
                <a:gd name="connsiteX14" fmla="*/ 4127741 w 5330428"/>
                <a:gd name="connsiteY14" fmla="*/ 481073 h 1034855"/>
                <a:gd name="connsiteX15" fmla="*/ 4778711 w 5330428"/>
                <a:gd name="connsiteY15" fmla="*/ 637363 h 1034855"/>
                <a:gd name="connsiteX16" fmla="*/ 5330428 w 5330428"/>
                <a:gd name="connsiteY16" fmla="*/ 738476 h 1034855"/>
                <a:gd name="connsiteX0" fmla="*/ 4330844 w 5330428"/>
                <a:gd name="connsiteY0" fmla="*/ 736929 h 1034855"/>
                <a:gd name="connsiteX1" fmla="*/ 4328104 w 5330428"/>
                <a:gd name="connsiteY1" fmla="*/ 734079 h 1034855"/>
                <a:gd name="connsiteX2" fmla="*/ 3574167 w 5330428"/>
                <a:gd name="connsiteY2" fmla="*/ 646155 h 1034855"/>
                <a:gd name="connsiteX3" fmla="*/ 3078294 w 5330428"/>
                <a:gd name="connsiteY3" fmla="*/ 1033315 h 1034855"/>
                <a:gd name="connsiteX4" fmla="*/ 2574882 w 5330428"/>
                <a:gd name="connsiteY4" fmla="*/ 726548 h 1034855"/>
                <a:gd name="connsiteX5" fmla="*/ 1952262 w 5330428"/>
                <a:gd name="connsiteY5" fmla="*/ 873361 h 1034855"/>
                <a:gd name="connsiteX6" fmla="*/ 1176913 w 5330428"/>
                <a:gd name="connsiteY6" fmla="*/ 854854 h 1034855"/>
                <a:gd name="connsiteX7" fmla="*/ 456631 w 5330428"/>
                <a:gd name="connsiteY7" fmla="*/ 705291 h 1034855"/>
                <a:gd name="connsiteX8" fmla="*/ 27698 w 5330428"/>
                <a:gd name="connsiteY8" fmla="*/ 554451 h 1034855"/>
                <a:gd name="connsiteX9" fmla="*/ 140690 w 5330428"/>
                <a:gd name="connsiteY9" fmla="*/ 391262 h 1034855"/>
                <a:gd name="connsiteX10" fmla="*/ 700567 w 5330428"/>
                <a:gd name="connsiteY10" fmla="*/ 554450 h 1034855"/>
                <a:gd name="connsiteX11" fmla="*/ 1587668 w 5330428"/>
                <a:gd name="connsiteY11" fmla="*/ 674636 h 1034855"/>
                <a:gd name="connsiteX12" fmla="*/ 2493275 w 5330428"/>
                <a:gd name="connsiteY12" fmla="*/ 524834 h 1034855"/>
                <a:gd name="connsiteX13" fmla="*/ 3078294 w 5330428"/>
                <a:gd name="connsiteY13" fmla="*/ 927 h 1034855"/>
                <a:gd name="connsiteX14" fmla="*/ 3574166 w 5330428"/>
                <a:gd name="connsiteY14" fmla="*/ 419753 h 1034855"/>
                <a:gd name="connsiteX15" fmla="*/ 4127741 w 5330428"/>
                <a:gd name="connsiteY15" fmla="*/ 481073 h 1034855"/>
                <a:gd name="connsiteX16" fmla="*/ 4778711 w 5330428"/>
                <a:gd name="connsiteY16" fmla="*/ 637363 h 1034855"/>
                <a:gd name="connsiteX17" fmla="*/ 5330428 w 5330428"/>
                <a:gd name="connsiteY17" fmla="*/ 738476 h 1034855"/>
                <a:gd name="connsiteX0" fmla="*/ 4330844 w 5330428"/>
                <a:gd name="connsiteY0" fmla="*/ 736929 h 1034855"/>
                <a:gd name="connsiteX1" fmla="*/ 4842454 w 5330428"/>
                <a:gd name="connsiteY1" fmla="*/ 854973 h 1034855"/>
                <a:gd name="connsiteX2" fmla="*/ 3574167 w 5330428"/>
                <a:gd name="connsiteY2" fmla="*/ 646155 h 1034855"/>
                <a:gd name="connsiteX3" fmla="*/ 3078294 w 5330428"/>
                <a:gd name="connsiteY3" fmla="*/ 1033315 h 1034855"/>
                <a:gd name="connsiteX4" fmla="*/ 2574882 w 5330428"/>
                <a:gd name="connsiteY4" fmla="*/ 726548 h 1034855"/>
                <a:gd name="connsiteX5" fmla="*/ 1952262 w 5330428"/>
                <a:gd name="connsiteY5" fmla="*/ 873361 h 1034855"/>
                <a:gd name="connsiteX6" fmla="*/ 1176913 w 5330428"/>
                <a:gd name="connsiteY6" fmla="*/ 854854 h 1034855"/>
                <a:gd name="connsiteX7" fmla="*/ 456631 w 5330428"/>
                <a:gd name="connsiteY7" fmla="*/ 705291 h 1034855"/>
                <a:gd name="connsiteX8" fmla="*/ 27698 w 5330428"/>
                <a:gd name="connsiteY8" fmla="*/ 554451 h 1034855"/>
                <a:gd name="connsiteX9" fmla="*/ 140690 w 5330428"/>
                <a:gd name="connsiteY9" fmla="*/ 391262 h 1034855"/>
                <a:gd name="connsiteX10" fmla="*/ 700567 w 5330428"/>
                <a:gd name="connsiteY10" fmla="*/ 554450 h 1034855"/>
                <a:gd name="connsiteX11" fmla="*/ 1587668 w 5330428"/>
                <a:gd name="connsiteY11" fmla="*/ 674636 h 1034855"/>
                <a:gd name="connsiteX12" fmla="*/ 2493275 w 5330428"/>
                <a:gd name="connsiteY12" fmla="*/ 524834 h 1034855"/>
                <a:gd name="connsiteX13" fmla="*/ 3078294 w 5330428"/>
                <a:gd name="connsiteY13" fmla="*/ 927 h 1034855"/>
                <a:gd name="connsiteX14" fmla="*/ 3574166 w 5330428"/>
                <a:gd name="connsiteY14" fmla="*/ 419753 h 1034855"/>
                <a:gd name="connsiteX15" fmla="*/ 4127741 w 5330428"/>
                <a:gd name="connsiteY15" fmla="*/ 481073 h 1034855"/>
                <a:gd name="connsiteX16" fmla="*/ 4778711 w 5330428"/>
                <a:gd name="connsiteY16" fmla="*/ 637363 h 1034855"/>
                <a:gd name="connsiteX17" fmla="*/ 5330428 w 5330428"/>
                <a:gd name="connsiteY17" fmla="*/ 738476 h 1034855"/>
                <a:gd name="connsiteX0" fmla="*/ 5126548 w 5330428"/>
                <a:gd name="connsiteY0" fmla="*/ 925963 h 1034855"/>
                <a:gd name="connsiteX1" fmla="*/ 4842454 w 5330428"/>
                <a:gd name="connsiteY1" fmla="*/ 854973 h 1034855"/>
                <a:gd name="connsiteX2" fmla="*/ 3574167 w 5330428"/>
                <a:gd name="connsiteY2" fmla="*/ 646155 h 1034855"/>
                <a:gd name="connsiteX3" fmla="*/ 3078294 w 5330428"/>
                <a:gd name="connsiteY3" fmla="*/ 1033315 h 1034855"/>
                <a:gd name="connsiteX4" fmla="*/ 2574882 w 5330428"/>
                <a:gd name="connsiteY4" fmla="*/ 726548 h 1034855"/>
                <a:gd name="connsiteX5" fmla="*/ 1952262 w 5330428"/>
                <a:gd name="connsiteY5" fmla="*/ 873361 h 1034855"/>
                <a:gd name="connsiteX6" fmla="*/ 1176913 w 5330428"/>
                <a:gd name="connsiteY6" fmla="*/ 854854 h 1034855"/>
                <a:gd name="connsiteX7" fmla="*/ 456631 w 5330428"/>
                <a:gd name="connsiteY7" fmla="*/ 705291 h 1034855"/>
                <a:gd name="connsiteX8" fmla="*/ 27698 w 5330428"/>
                <a:gd name="connsiteY8" fmla="*/ 554451 h 1034855"/>
                <a:gd name="connsiteX9" fmla="*/ 140690 w 5330428"/>
                <a:gd name="connsiteY9" fmla="*/ 391262 h 1034855"/>
                <a:gd name="connsiteX10" fmla="*/ 700567 w 5330428"/>
                <a:gd name="connsiteY10" fmla="*/ 554450 h 1034855"/>
                <a:gd name="connsiteX11" fmla="*/ 1587668 w 5330428"/>
                <a:gd name="connsiteY11" fmla="*/ 674636 h 1034855"/>
                <a:gd name="connsiteX12" fmla="*/ 2493275 w 5330428"/>
                <a:gd name="connsiteY12" fmla="*/ 524834 h 1034855"/>
                <a:gd name="connsiteX13" fmla="*/ 3078294 w 5330428"/>
                <a:gd name="connsiteY13" fmla="*/ 927 h 1034855"/>
                <a:gd name="connsiteX14" fmla="*/ 3574166 w 5330428"/>
                <a:gd name="connsiteY14" fmla="*/ 419753 h 1034855"/>
                <a:gd name="connsiteX15" fmla="*/ 4127741 w 5330428"/>
                <a:gd name="connsiteY15" fmla="*/ 481073 h 1034855"/>
                <a:gd name="connsiteX16" fmla="*/ 4778711 w 5330428"/>
                <a:gd name="connsiteY16" fmla="*/ 637363 h 1034855"/>
                <a:gd name="connsiteX17" fmla="*/ 5330428 w 5330428"/>
                <a:gd name="connsiteY17" fmla="*/ 738476 h 1034855"/>
                <a:gd name="connsiteX0" fmla="*/ 5126548 w 5330428"/>
                <a:gd name="connsiteY0" fmla="*/ 925963 h 1034855"/>
                <a:gd name="connsiteX1" fmla="*/ 4233587 w 5330428"/>
                <a:gd name="connsiteY1" fmla="*/ 720890 h 1034855"/>
                <a:gd name="connsiteX2" fmla="*/ 3574167 w 5330428"/>
                <a:gd name="connsiteY2" fmla="*/ 646155 h 1034855"/>
                <a:gd name="connsiteX3" fmla="*/ 3078294 w 5330428"/>
                <a:gd name="connsiteY3" fmla="*/ 1033315 h 1034855"/>
                <a:gd name="connsiteX4" fmla="*/ 2574882 w 5330428"/>
                <a:gd name="connsiteY4" fmla="*/ 726548 h 1034855"/>
                <a:gd name="connsiteX5" fmla="*/ 1952262 w 5330428"/>
                <a:gd name="connsiteY5" fmla="*/ 873361 h 1034855"/>
                <a:gd name="connsiteX6" fmla="*/ 1176913 w 5330428"/>
                <a:gd name="connsiteY6" fmla="*/ 854854 h 1034855"/>
                <a:gd name="connsiteX7" fmla="*/ 456631 w 5330428"/>
                <a:gd name="connsiteY7" fmla="*/ 705291 h 1034855"/>
                <a:gd name="connsiteX8" fmla="*/ 27698 w 5330428"/>
                <a:gd name="connsiteY8" fmla="*/ 554451 h 1034855"/>
                <a:gd name="connsiteX9" fmla="*/ 140690 w 5330428"/>
                <a:gd name="connsiteY9" fmla="*/ 391262 h 1034855"/>
                <a:gd name="connsiteX10" fmla="*/ 700567 w 5330428"/>
                <a:gd name="connsiteY10" fmla="*/ 554450 h 1034855"/>
                <a:gd name="connsiteX11" fmla="*/ 1587668 w 5330428"/>
                <a:gd name="connsiteY11" fmla="*/ 674636 h 1034855"/>
                <a:gd name="connsiteX12" fmla="*/ 2493275 w 5330428"/>
                <a:gd name="connsiteY12" fmla="*/ 524834 h 1034855"/>
                <a:gd name="connsiteX13" fmla="*/ 3078294 w 5330428"/>
                <a:gd name="connsiteY13" fmla="*/ 927 h 1034855"/>
                <a:gd name="connsiteX14" fmla="*/ 3574166 w 5330428"/>
                <a:gd name="connsiteY14" fmla="*/ 419753 h 1034855"/>
                <a:gd name="connsiteX15" fmla="*/ 4127741 w 5330428"/>
                <a:gd name="connsiteY15" fmla="*/ 481073 h 1034855"/>
                <a:gd name="connsiteX16" fmla="*/ 4778711 w 5330428"/>
                <a:gd name="connsiteY16" fmla="*/ 637363 h 1034855"/>
                <a:gd name="connsiteX17" fmla="*/ 5330428 w 5330428"/>
                <a:gd name="connsiteY17" fmla="*/ 738476 h 1034855"/>
                <a:gd name="connsiteX0" fmla="*/ 5126548 w 5330428"/>
                <a:gd name="connsiteY0" fmla="*/ 925963 h 1034855"/>
                <a:gd name="connsiteX1" fmla="*/ 4233587 w 5330428"/>
                <a:gd name="connsiteY1" fmla="*/ 720890 h 1034855"/>
                <a:gd name="connsiteX2" fmla="*/ 3574167 w 5330428"/>
                <a:gd name="connsiteY2" fmla="*/ 646155 h 1034855"/>
                <a:gd name="connsiteX3" fmla="*/ 3078294 w 5330428"/>
                <a:gd name="connsiteY3" fmla="*/ 1033315 h 1034855"/>
                <a:gd name="connsiteX4" fmla="*/ 2574882 w 5330428"/>
                <a:gd name="connsiteY4" fmla="*/ 726548 h 1034855"/>
                <a:gd name="connsiteX5" fmla="*/ 1952262 w 5330428"/>
                <a:gd name="connsiteY5" fmla="*/ 873361 h 1034855"/>
                <a:gd name="connsiteX6" fmla="*/ 1176913 w 5330428"/>
                <a:gd name="connsiteY6" fmla="*/ 854854 h 1034855"/>
                <a:gd name="connsiteX7" fmla="*/ 456631 w 5330428"/>
                <a:gd name="connsiteY7" fmla="*/ 705291 h 1034855"/>
                <a:gd name="connsiteX8" fmla="*/ 27698 w 5330428"/>
                <a:gd name="connsiteY8" fmla="*/ 554451 h 1034855"/>
                <a:gd name="connsiteX9" fmla="*/ 140690 w 5330428"/>
                <a:gd name="connsiteY9" fmla="*/ 391262 h 1034855"/>
                <a:gd name="connsiteX10" fmla="*/ 700567 w 5330428"/>
                <a:gd name="connsiteY10" fmla="*/ 554450 h 1034855"/>
                <a:gd name="connsiteX11" fmla="*/ 1587668 w 5330428"/>
                <a:gd name="connsiteY11" fmla="*/ 674636 h 1034855"/>
                <a:gd name="connsiteX12" fmla="*/ 2493275 w 5330428"/>
                <a:gd name="connsiteY12" fmla="*/ 524834 h 1034855"/>
                <a:gd name="connsiteX13" fmla="*/ 3078294 w 5330428"/>
                <a:gd name="connsiteY13" fmla="*/ 927 h 1034855"/>
                <a:gd name="connsiteX14" fmla="*/ 3574166 w 5330428"/>
                <a:gd name="connsiteY14" fmla="*/ 419753 h 1034855"/>
                <a:gd name="connsiteX15" fmla="*/ 4127741 w 5330428"/>
                <a:gd name="connsiteY15" fmla="*/ 481073 h 1034855"/>
                <a:gd name="connsiteX16" fmla="*/ 4778711 w 5330428"/>
                <a:gd name="connsiteY16" fmla="*/ 637363 h 1034855"/>
                <a:gd name="connsiteX17" fmla="*/ 5330428 w 5330428"/>
                <a:gd name="connsiteY17" fmla="*/ 738476 h 1034855"/>
                <a:gd name="connsiteX0" fmla="*/ 5126548 w 5330428"/>
                <a:gd name="connsiteY0" fmla="*/ 925963 h 1034855"/>
                <a:gd name="connsiteX1" fmla="*/ 4233587 w 5330428"/>
                <a:gd name="connsiteY1" fmla="*/ 720890 h 1034855"/>
                <a:gd name="connsiteX2" fmla="*/ 3574167 w 5330428"/>
                <a:gd name="connsiteY2" fmla="*/ 646155 h 1034855"/>
                <a:gd name="connsiteX3" fmla="*/ 3078294 w 5330428"/>
                <a:gd name="connsiteY3" fmla="*/ 1033315 h 1034855"/>
                <a:gd name="connsiteX4" fmla="*/ 2574882 w 5330428"/>
                <a:gd name="connsiteY4" fmla="*/ 726548 h 1034855"/>
                <a:gd name="connsiteX5" fmla="*/ 1952262 w 5330428"/>
                <a:gd name="connsiteY5" fmla="*/ 873361 h 1034855"/>
                <a:gd name="connsiteX6" fmla="*/ 1176913 w 5330428"/>
                <a:gd name="connsiteY6" fmla="*/ 854854 h 1034855"/>
                <a:gd name="connsiteX7" fmla="*/ 456631 w 5330428"/>
                <a:gd name="connsiteY7" fmla="*/ 705291 h 1034855"/>
                <a:gd name="connsiteX8" fmla="*/ 27698 w 5330428"/>
                <a:gd name="connsiteY8" fmla="*/ 554451 h 1034855"/>
                <a:gd name="connsiteX9" fmla="*/ 140690 w 5330428"/>
                <a:gd name="connsiteY9" fmla="*/ 391262 h 1034855"/>
                <a:gd name="connsiteX10" fmla="*/ 700567 w 5330428"/>
                <a:gd name="connsiteY10" fmla="*/ 554450 h 1034855"/>
                <a:gd name="connsiteX11" fmla="*/ 1587668 w 5330428"/>
                <a:gd name="connsiteY11" fmla="*/ 674636 h 1034855"/>
                <a:gd name="connsiteX12" fmla="*/ 2493275 w 5330428"/>
                <a:gd name="connsiteY12" fmla="*/ 524834 h 1034855"/>
                <a:gd name="connsiteX13" fmla="*/ 3078294 w 5330428"/>
                <a:gd name="connsiteY13" fmla="*/ 927 h 1034855"/>
                <a:gd name="connsiteX14" fmla="*/ 3574166 w 5330428"/>
                <a:gd name="connsiteY14" fmla="*/ 419753 h 1034855"/>
                <a:gd name="connsiteX15" fmla="*/ 4127741 w 5330428"/>
                <a:gd name="connsiteY15" fmla="*/ 481073 h 1034855"/>
                <a:gd name="connsiteX16" fmla="*/ 4778711 w 5330428"/>
                <a:gd name="connsiteY16" fmla="*/ 637363 h 1034855"/>
                <a:gd name="connsiteX17" fmla="*/ 5330428 w 5330428"/>
                <a:gd name="connsiteY17" fmla="*/ 738476 h 1034855"/>
                <a:gd name="connsiteX0" fmla="*/ 5126548 w 5330428"/>
                <a:gd name="connsiteY0" fmla="*/ 925963 h 1034855"/>
                <a:gd name="connsiteX1" fmla="*/ 4233587 w 5330428"/>
                <a:gd name="connsiteY1" fmla="*/ 720890 h 1034855"/>
                <a:gd name="connsiteX2" fmla="*/ 3574167 w 5330428"/>
                <a:gd name="connsiteY2" fmla="*/ 646155 h 1034855"/>
                <a:gd name="connsiteX3" fmla="*/ 3078294 w 5330428"/>
                <a:gd name="connsiteY3" fmla="*/ 1033315 h 1034855"/>
                <a:gd name="connsiteX4" fmla="*/ 2574882 w 5330428"/>
                <a:gd name="connsiteY4" fmla="*/ 726548 h 1034855"/>
                <a:gd name="connsiteX5" fmla="*/ 1952262 w 5330428"/>
                <a:gd name="connsiteY5" fmla="*/ 873361 h 1034855"/>
                <a:gd name="connsiteX6" fmla="*/ 1176913 w 5330428"/>
                <a:gd name="connsiteY6" fmla="*/ 854854 h 1034855"/>
                <a:gd name="connsiteX7" fmla="*/ 456631 w 5330428"/>
                <a:gd name="connsiteY7" fmla="*/ 705291 h 1034855"/>
                <a:gd name="connsiteX8" fmla="*/ 27698 w 5330428"/>
                <a:gd name="connsiteY8" fmla="*/ 554451 h 1034855"/>
                <a:gd name="connsiteX9" fmla="*/ 140690 w 5330428"/>
                <a:gd name="connsiteY9" fmla="*/ 391262 h 1034855"/>
                <a:gd name="connsiteX10" fmla="*/ 700567 w 5330428"/>
                <a:gd name="connsiteY10" fmla="*/ 554450 h 1034855"/>
                <a:gd name="connsiteX11" fmla="*/ 1587668 w 5330428"/>
                <a:gd name="connsiteY11" fmla="*/ 674636 h 1034855"/>
                <a:gd name="connsiteX12" fmla="*/ 2493275 w 5330428"/>
                <a:gd name="connsiteY12" fmla="*/ 524834 h 1034855"/>
                <a:gd name="connsiteX13" fmla="*/ 3078294 w 5330428"/>
                <a:gd name="connsiteY13" fmla="*/ 927 h 1034855"/>
                <a:gd name="connsiteX14" fmla="*/ 3574166 w 5330428"/>
                <a:gd name="connsiteY14" fmla="*/ 419753 h 1034855"/>
                <a:gd name="connsiteX15" fmla="*/ 4127741 w 5330428"/>
                <a:gd name="connsiteY15" fmla="*/ 481073 h 1034855"/>
                <a:gd name="connsiteX16" fmla="*/ 4778711 w 5330428"/>
                <a:gd name="connsiteY16" fmla="*/ 637363 h 1034855"/>
                <a:gd name="connsiteX17" fmla="*/ 5330428 w 5330428"/>
                <a:gd name="connsiteY17" fmla="*/ 738476 h 1034855"/>
                <a:gd name="connsiteX0" fmla="*/ 5126548 w 5330428"/>
                <a:gd name="connsiteY0" fmla="*/ 925963 h 1034855"/>
                <a:gd name="connsiteX1" fmla="*/ 4251171 w 5330428"/>
                <a:gd name="connsiteY1" fmla="*/ 720890 h 1034855"/>
                <a:gd name="connsiteX2" fmla="*/ 3574167 w 5330428"/>
                <a:gd name="connsiteY2" fmla="*/ 646155 h 1034855"/>
                <a:gd name="connsiteX3" fmla="*/ 3078294 w 5330428"/>
                <a:gd name="connsiteY3" fmla="*/ 1033315 h 1034855"/>
                <a:gd name="connsiteX4" fmla="*/ 2574882 w 5330428"/>
                <a:gd name="connsiteY4" fmla="*/ 726548 h 1034855"/>
                <a:gd name="connsiteX5" fmla="*/ 1952262 w 5330428"/>
                <a:gd name="connsiteY5" fmla="*/ 873361 h 1034855"/>
                <a:gd name="connsiteX6" fmla="*/ 1176913 w 5330428"/>
                <a:gd name="connsiteY6" fmla="*/ 854854 h 1034855"/>
                <a:gd name="connsiteX7" fmla="*/ 456631 w 5330428"/>
                <a:gd name="connsiteY7" fmla="*/ 705291 h 1034855"/>
                <a:gd name="connsiteX8" fmla="*/ 27698 w 5330428"/>
                <a:gd name="connsiteY8" fmla="*/ 554451 h 1034855"/>
                <a:gd name="connsiteX9" fmla="*/ 140690 w 5330428"/>
                <a:gd name="connsiteY9" fmla="*/ 391262 h 1034855"/>
                <a:gd name="connsiteX10" fmla="*/ 700567 w 5330428"/>
                <a:gd name="connsiteY10" fmla="*/ 554450 h 1034855"/>
                <a:gd name="connsiteX11" fmla="*/ 1587668 w 5330428"/>
                <a:gd name="connsiteY11" fmla="*/ 674636 h 1034855"/>
                <a:gd name="connsiteX12" fmla="*/ 2493275 w 5330428"/>
                <a:gd name="connsiteY12" fmla="*/ 524834 h 1034855"/>
                <a:gd name="connsiteX13" fmla="*/ 3078294 w 5330428"/>
                <a:gd name="connsiteY13" fmla="*/ 927 h 1034855"/>
                <a:gd name="connsiteX14" fmla="*/ 3574166 w 5330428"/>
                <a:gd name="connsiteY14" fmla="*/ 419753 h 1034855"/>
                <a:gd name="connsiteX15" fmla="*/ 4127741 w 5330428"/>
                <a:gd name="connsiteY15" fmla="*/ 481073 h 1034855"/>
                <a:gd name="connsiteX16" fmla="*/ 4778711 w 5330428"/>
                <a:gd name="connsiteY16" fmla="*/ 637363 h 1034855"/>
                <a:gd name="connsiteX17" fmla="*/ 5330428 w 5330428"/>
                <a:gd name="connsiteY17" fmla="*/ 738476 h 1034855"/>
                <a:gd name="connsiteX0" fmla="*/ 5126548 w 5330428"/>
                <a:gd name="connsiteY0" fmla="*/ 925963 h 1034855"/>
                <a:gd name="connsiteX1" fmla="*/ 4251171 w 5330428"/>
                <a:gd name="connsiteY1" fmla="*/ 720890 h 1034855"/>
                <a:gd name="connsiteX2" fmla="*/ 3574167 w 5330428"/>
                <a:gd name="connsiteY2" fmla="*/ 646155 h 1034855"/>
                <a:gd name="connsiteX3" fmla="*/ 3078294 w 5330428"/>
                <a:gd name="connsiteY3" fmla="*/ 1033315 h 1034855"/>
                <a:gd name="connsiteX4" fmla="*/ 2574882 w 5330428"/>
                <a:gd name="connsiteY4" fmla="*/ 726548 h 1034855"/>
                <a:gd name="connsiteX5" fmla="*/ 1952262 w 5330428"/>
                <a:gd name="connsiteY5" fmla="*/ 873361 h 1034855"/>
                <a:gd name="connsiteX6" fmla="*/ 1176913 w 5330428"/>
                <a:gd name="connsiteY6" fmla="*/ 854854 h 1034855"/>
                <a:gd name="connsiteX7" fmla="*/ 456631 w 5330428"/>
                <a:gd name="connsiteY7" fmla="*/ 705291 h 1034855"/>
                <a:gd name="connsiteX8" fmla="*/ 27698 w 5330428"/>
                <a:gd name="connsiteY8" fmla="*/ 554451 h 1034855"/>
                <a:gd name="connsiteX9" fmla="*/ 140690 w 5330428"/>
                <a:gd name="connsiteY9" fmla="*/ 391262 h 1034855"/>
                <a:gd name="connsiteX10" fmla="*/ 700567 w 5330428"/>
                <a:gd name="connsiteY10" fmla="*/ 554450 h 1034855"/>
                <a:gd name="connsiteX11" fmla="*/ 1587668 w 5330428"/>
                <a:gd name="connsiteY11" fmla="*/ 674636 h 1034855"/>
                <a:gd name="connsiteX12" fmla="*/ 2493275 w 5330428"/>
                <a:gd name="connsiteY12" fmla="*/ 524834 h 1034855"/>
                <a:gd name="connsiteX13" fmla="*/ 3078294 w 5330428"/>
                <a:gd name="connsiteY13" fmla="*/ 927 h 1034855"/>
                <a:gd name="connsiteX14" fmla="*/ 3574166 w 5330428"/>
                <a:gd name="connsiteY14" fmla="*/ 419753 h 1034855"/>
                <a:gd name="connsiteX15" fmla="*/ 4127741 w 5330428"/>
                <a:gd name="connsiteY15" fmla="*/ 481073 h 1034855"/>
                <a:gd name="connsiteX16" fmla="*/ 4778711 w 5330428"/>
                <a:gd name="connsiteY16" fmla="*/ 637363 h 1034855"/>
                <a:gd name="connsiteX17" fmla="*/ 5330428 w 5330428"/>
                <a:gd name="connsiteY17" fmla="*/ 738476 h 1034855"/>
                <a:gd name="connsiteX0" fmla="*/ 5126548 w 5330428"/>
                <a:gd name="connsiteY0" fmla="*/ 925963 h 1034855"/>
                <a:gd name="connsiteX1" fmla="*/ 4251171 w 5330428"/>
                <a:gd name="connsiteY1" fmla="*/ 720890 h 1034855"/>
                <a:gd name="connsiteX2" fmla="*/ 3574167 w 5330428"/>
                <a:gd name="connsiteY2" fmla="*/ 646155 h 1034855"/>
                <a:gd name="connsiteX3" fmla="*/ 3078294 w 5330428"/>
                <a:gd name="connsiteY3" fmla="*/ 1033315 h 1034855"/>
                <a:gd name="connsiteX4" fmla="*/ 2574882 w 5330428"/>
                <a:gd name="connsiteY4" fmla="*/ 726548 h 1034855"/>
                <a:gd name="connsiteX5" fmla="*/ 1952262 w 5330428"/>
                <a:gd name="connsiteY5" fmla="*/ 873361 h 1034855"/>
                <a:gd name="connsiteX6" fmla="*/ 1176913 w 5330428"/>
                <a:gd name="connsiteY6" fmla="*/ 854854 h 1034855"/>
                <a:gd name="connsiteX7" fmla="*/ 456631 w 5330428"/>
                <a:gd name="connsiteY7" fmla="*/ 705291 h 1034855"/>
                <a:gd name="connsiteX8" fmla="*/ 27698 w 5330428"/>
                <a:gd name="connsiteY8" fmla="*/ 554451 h 1034855"/>
                <a:gd name="connsiteX9" fmla="*/ 140690 w 5330428"/>
                <a:gd name="connsiteY9" fmla="*/ 391262 h 1034855"/>
                <a:gd name="connsiteX10" fmla="*/ 700567 w 5330428"/>
                <a:gd name="connsiteY10" fmla="*/ 554450 h 1034855"/>
                <a:gd name="connsiteX11" fmla="*/ 1587668 w 5330428"/>
                <a:gd name="connsiteY11" fmla="*/ 674636 h 1034855"/>
                <a:gd name="connsiteX12" fmla="*/ 2493275 w 5330428"/>
                <a:gd name="connsiteY12" fmla="*/ 524834 h 1034855"/>
                <a:gd name="connsiteX13" fmla="*/ 3078294 w 5330428"/>
                <a:gd name="connsiteY13" fmla="*/ 927 h 1034855"/>
                <a:gd name="connsiteX14" fmla="*/ 3574166 w 5330428"/>
                <a:gd name="connsiteY14" fmla="*/ 419753 h 1034855"/>
                <a:gd name="connsiteX15" fmla="*/ 4127741 w 5330428"/>
                <a:gd name="connsiteY15" fmla="*/ 481073 h 1034855"/>
                <a:gd name="connsiteX16" fmla="*/ 4778711 w 5330428"/>
                <a:gd name="connsiteY16" fmla="*/ 637363 h 1034855"/>
                <a:gd name="connsiteX17" fmla="*/ 5330428 w 5330428"/>
                <a:gd name="connsiteY17" fmla="*/ 738476 h 1034855"/>
                <a:gd name="connsiteX0" fmla="*/ 5126548 w 5330428"/>
                <a:gd name="connsiteY0" fmla="*/ 925963 h 1034855"/>
                <a:gd name="connsiteX1" fmla="*/ 4767720 w 5330428"/>
                <a:gd name="connsiteY1" fmla="*/ 835191 h 1034855"/>
                <a:gd name="connsiteX2" fmla="*/ 4251171 w 5330428"/>
                <a:gd name="connsiteY2" fmla="*/ 720890 h 1034855"/>
                <a:gd name="connsiteX3" fmla="*/ 3574167 w 5330428"/>
                <a:gd name="connsiteY3" fmla="*/ 646155 h 1034855"/>
                <a:gd name="connsiteX4" fmla="*/ 3078294 w 5330428"/>
                <a:gd name="connsiteY4" fmla="*/ 1033315 h 1034855"/>
                <a:gd name="connsiteX5" fmla="*/ 2574882 w 5330428"/>
                <a:gd name="connsiteY5" fmla="*/ 726548 h 1034855"/>
                <a:gd name="connsiteX6" fmla="*/ 1952262 w 5330428"/>
                <a:gd name="connsiteY6" fmla="*/ 873361 h 1034855"/>
                <a:gd name="connsiteX7" fmla="*/ 1176913 w 5330428"/>
                <a:gd name="connsiteY7" fmla="*/ 854854 h 1034855"/>
                <a:gd name="connsiteX8" fmla="*/ 456631 w 5330428"/>
                <a:gd name="connsiteY8" fmla="*/ 705291 h 1034855"/>
                <a:gd name="connsiteX9" fmla="*/ 27698 w 5330428"/>
                <a:gd name="connsiteY9" fmla="*/ 554451 h 1034855"/>
                <a:gd name="connsiteX10" fmla="*/ 140690 w 5330428"/>
                <a:gd name="connsiteY10" fmla="*/ 391262 h 1034855"/>
                <a:gd name="connsiteX11" fmla="*/ 700567 w 5330428"/>
                <a:gd name="connsiteY11" fmla="*/ 554450 h 1034855"/>
                <a:gd name="connsiteX12" fmla="*/ 1587668 w 5330428"/>
                <a:gd name="connsiteY12" fmla="*/ 674636 h 1034855"/>
                <a:gd name="connsiteX13" fmla="*/ 2493275 w 5330428"/>
                <a:gd name="connsiteY13" fmla="*/ 524834 h 1034855"/>
                <a:gd name="connsiteX14" fmla="*/ 3078294 w 5330428"/>
                <a:gd name="connsiteY14" fmla="*/ 927 h 1034855"/>
                <a:gd name="connsiteX15" fmla="*/ 3574166 w 5330428"/>
                <a:gd name="connsiteY15" fmla="*/ 419753 h 1034855"/>
                <a:gd name="connsiteX16" fmla="*/ 4127741 w 5330428"/>
                <a:gd name="connsiteY16" fmla="*/ 481073 h 1034855"/>
                <a:gd name="connsiteX17" fmla="*/ 4778711 w 5330428"/>
                <a:gd name="connsiteY17" fmla="*/ 637363 h 1034855"/>
                <a:gd name="connsiteX18" fmla="*/ 5330428 w 5330428"/>
                <a:gd name="connsiteY18" fmla="*/ 738476 h 1034855"/>
                <a:gd name="connsiteX0" fmla="*/ 5126548 w 5330428"/>
                <a:gd name="connsiteY0" fmla="*/ 925963 h 1034855"/>
                <a:gd name="connsiteX1" fmla="*/ 4695183 w 5330428"/>
                <a:gd name="connsiteY1" fmla="*/ 843984 h 1034855"/>
                <a:gd name="connsiteX2" fmla="*/ 4251171 w 5330428"/>
                <a:gd name="connsiteY2" fmla="*/ 720890 h 1034855"/>
                <a:gd name="connsiteX3" fmla="*/ 3574167 w 5330428"/>
                <a:gd name="connsiteY3" fmla="*/ 646155 h 1034855"/>
                <a:gd name="connsiteX4" fmla="*/ 3078294 w 5330428"/>
                <a:gd name="connsiteY4" fmla="*/ 1033315 h 1034855"/>
                <a:gd name="connsiteX5" fmla="*/ 2574882 w 5330428"/>
                <a:gd name="connsiteY5" fmla="*/ 726548 h 1034855"/>
                <a:gd name="connsiteX6" fmla="*/ 1952262 w 5330428"/>
                <a:gd name="connsiteY6" fmla="*/ 873361 h 1034855"/>
                <a:gd name="connsiteX7" fmla="*/ 1176913 w 5330428"/>
                <a:gd name="connsiteY7" fmla="*/ 854854 h 1034855"/>
                <a:gd name="connsiteX8" fmla="*/ 456631 w 5330428"/>
                <a:gd name="connsiteY8" fmla="*/ 705291 h 1034855"/>
                <a:gd name="connsiteX9" fmla="*/ 27698 w 5330428"/>
                <a:gd name="connsiteY9" fmla="*/ 554451 h 1034855"/>
                <a:gd name="connsiteX10" fmla="*/ 140690 w 5330428"/>
                <a:gd name="connsiteY10" fmla="*/ 391262 h 1034855"/>
                <a:gd name="connsiteX11" fmla="*/ 700567 w 5330428"/>
                <a:gd name="connsiteY11" fmla="*/ 554450 h 1034855"/>
                <a:gd name="connsiteX12" fmla="*/ 1587668 w 5330428"/>
                <a:gd name="connsiteY12" fmla="*/ 674636 h 1034855"/>
                <a:gd name="connsiteX13" fmla="*/ 2493275 w 5330428"/>
                <a:gd name="connsiteY13" fmla="*/ 524834 h 1034855"/>
                <a:gd name="connsiteX14" fmla="*/ 3078294 w 5330428"/>
                <a:gd name="connsiteY14" fmla="*/ 927 h 1034855"/>
                <a:gd name="connsiteX15" fmla="*/ 3574166 w 5330428"/>
                <a:gd name="connsiteY15" fmla="*/ 419753 h 1034855"/>
                <a:gd name="connsiteX16" fmla="*/ 4127741 w 5330428"/>
                <a:gd name="connsiteY16" fmla="*/ 481073 h 1034855"/>
                <a:gd name="connsiteX17" fmla="*/ 4778711 w 5330428"/>
                <a:gd name="connsiteY17" fmla="*/ 637363 h 1034855"/>
                <a:gd name="connsiteX18" fmla="*/ 5330428 w 5330428"/>
                <a:gd name="connsiteY18" fmla="*/ 738476 h 1034855"/>
                <a:gd name="connsiteX0" fmla="*/ 5126548 w 5330428"/>
                <a:gd name="connsiteY0" fmla="*/ 925963 h 1034855"/>
                <a:gd name="connsiteX1" fmla="*/ 4695183 w 5330428"/>
                <a:gd name="connsiteY1" fmla="*/ 843984 h 1034855"/>
                <a:gd name="connsiteX2" fmla="*/ 4251171 w 5330428"/>
                <a:gd name="connsiteY2" fmla="*/ 720890 h 1034855"/>
                <a:gd name="connsiteX3" fmla="*/ 3574167 w 5330428"/>
                <a:gd name="connsiteY3" fmla="*/ 646155 h 1034855"/>
                <a:gd name="connsiteX4" fmla="*/ 3078294 w 5330428"/>
                <a:gd name="connsiteY4" fmla="*/ 1033315 h 1034855"/>
                <a:gd name="connsiteX5" fmla="*/ 2574882 w 5330428"/>
                <a:gd name="connsiteY5" fmla="*/ 726548 h 1034855"/>
                <a:gd name="connsiteX6" fmla="*/ 1952262 w 5330428"/>
                <a:gd name="connsiteY6" fmla="*/ 873361 h 1034855"/>
                <a:gd name="connsiteX7" fmla="*/ 1176913 w 5330428"/>
                <a:gd name="connsiteY7" fmla="*/ 854854 h 1034855"/>
                <a:gd name="connsiteX8" fmla="*/ 456631 w 5330428"/>
                <a:gd name="connsiteY8" fmla="*/ 705291 h 1034855"/>
                <a:gd name="connsiteX9" fmla="*/ 27698 w 5330428"/>
                <a:gd name="connsiteY9" fmla="*/ 554451 h 1034855"/>
                <a:gd name="connsiteX10" fmla="*/ 140690 w 5330428"/>
                <a:gd name="connsiteY10" fmla="*/ 391262 h 1034855"/>
                <a:gd name="connsiteX11" fmla="*/ 700567 w 5330428"/>
                <a:gd name="connsiteY11" fmla="*/ 554450 h 1034855"/>
                <a:gd name="connsiteX12" fmla="*/ 1587668 w 5330428"/>
                <a:gd name="connsiteY12" fmla="*/ 674636 h 1034855"/>
                <a:gd name="connsiteX13" fmla="*/ 2493275 w 5330428"/>
                <a:gd name="connsiteY13" fmla="*/ 524834 h 1034855"/>
                <a:gd name="connsiteX14" fmla="*/ 3078294 w 5330428"/>
                <a:gd name="connsiteY14" fmla="*/ 927 h 1034855"/>
                <a:gd name="connsiteX15" fmla="*/ 3574166 w 5330428"/>
                <a:gd name="connsiteY15" fmla="*/ 419753 h 1034855"/>
                <a:gd name="connsiteX16" fmla="*/ 4127741 w 5330428"/>
                <a:gd name="connsiteY16" fmla="*/ 481073 h 1034855"/>
                <a:gd name="connsiteX17" fmla="*/ 4778711 w 5330428"/>
                <a:gd name="connsiteY17" fmla="*/ 637363 h 1034855"/>
                <a:gd name="connsiteX18" fmla="*/ 5330428 w 5330428"/>
                <a:gd name="connsiteY18" fmla="*/ 738476 h 1034855"/>
                <a:gd name="connsiteX0" fmla="*/ 5126548 w 5330428"/>
                <a:gd name="connsiteY0" fmla="*/ 925963 h 1034855"/>
                <a:gd name="connsiteX1" fmla="*/ 4695183 w 5330428"/>
                <a:gd name="connsiteY1" fmla="*/ 839588 h 1034855"/>
                <a:gd name="connsiteX2" fmla="*/ 4251171 w 5330428"/>
                <a:gd name="connsiteY2" fmla="*/ 720890 h 1034855"/>
                <a:gd name="connsiteX3" fmla="*/ 3574167 w 5330428"/>
                <a:gd name="connsiteY3" fmla="*/ 646155 h 1034855"/>
                <a:gd name="connsiteX4" fmla="*/ 3078294 w 5330428"/>
                <a:gd name="connsiteY4" fmla="*/ 1033315 h 1034855"/>
                <a:gd name="connsiteX5" fmla="*/ 2574882 w 5330428"/>
                <a:gd name="connsiteY5" fmla="*/ 726548 h 1034855"/>
                <a:gd name="connsiteX6" fmla="*/ 1952262 w 5330428"/>
                <a:gd name="connsiteY6" fmla="*/ 873361 h 1034855"/>
                <a:gd name="connsiteX7" fmla="*/ 1176913 w 5330428"/>
                <a:gd name="connsiteY7" fmla="*/ 854854 h 1034855"/>
                <a:gd name="connsiteX8" fmla="*/ 456631 w 5330428"/>
                <a:gd name="connsiteY8" fmla="*/ 705291 h 1034855"/>
                <a:gd name="connsiteX9" fmla="*/ 27698 w 5330428"/>
                <a:gd name="connsiteY9" fmla="*/ 554451 h 1034855"/>
                <a:gd name="connsiteX10" fmla="*/ 140690 w 5330428"/>
                <a:gd name="connsiteY10" fmla="*/ 391262 h 1034855"/>
                <a:gd name="connsiteX11" fmla="*/ 700567 w 5330428"/>
                <a:gd name="connsiteY11" fmla="*/ 554450 h 1034855"/>
                <a:gd name="connsiteX12" fmla="*/ 1587668 w 5330428"/>
                <a:gd name="connsiteY12" fmla="*/ 674636 h 1034855"/>
                <a:gd name="connsiteX13" fmla="*/ 2493275 w 5330428"/>
                <a:gd name="connsiteY13" fmla="*/ 524834 h 1034855"/>
                <a:gd name="connsiteX14" fmla="*/ 3078294 w 5330428"/>
                <a:gd name="connsiteY14" fmla="*/ 927 h 1034855"/>
                <a:gd name="connsiteX15" fmla="*/ 3574166 w 5330428"/>
                <a:gd name="connsiteY15" fmla="*/ 419753 h 1034855"/>
                <a:gd name="connsiteX16" fmla="*/ 4127741 w 5330428"/>
                <a:gd name="connsiteY16" fmla="*/ 481073 h 1034855"/>
                <a:gd name="connsiteX17" fmla="*/ 4778711 w 5330428"/>
                <a:gd name="connsiteY17" fmla="*/ 637363 h 1034855"/>
                <a:gd name="connsiteX18" fmla="*/ 5330428 w 5330428"/>
                <a:gd name="connsiteY18" fmla="*/ 738476 h 1034855"/>
                <a:gd name="connsiteX0" fmla="*/ 5126548 w 5330428"/>
                <a:gd name="connsiteY0" fmla="*/ 925963 h 1034855"/>
                <a:gd name="connsiteX1" fmla="*/ 4695183 w 5330428"/>
                <a:gd name="connsiteY1" fmla="*/ 839588 h 1034855"/>
                <a:gd name="connsiteX2" fmla="*/ 4251171 w 5330428"/>
                <a:gd name="connsiteY2" fmla="*/ 720890 h 1034855"/>
                <a:gd name="connsiteX3" fmla="*/ 3574167 w 5330428"/>
                <a:gd name="connsiteY3" fmla="*/ 646155 h 1034855"/>
                <a:gd name="connsiteX4" fmla="*/ 3078294 w 5330428"/>
                <a:gd name="connsiteY4" fmla="*/ 1033315 h 1034855"/>
                <a:gd name="connsiteX5" fmla="*/ 2574882 w 5330428"/>
                <a:gd name="connsiteY5" fmla="*/ 726548 h 1034855"/>
                <a:gd name="connsiteX6" fmla="*/ 1952262 w 5330428"/>
                <a:gd name="connsiteY6" fmla="*/ 873361 h 1034855"/>
                <a:gd name="connsiteX7" fmla="*/ 1176913 w 5330428"/>
                <a:gd name="connsiteY7" fmla="*/ 854854 h 1034855"/>
                <a:gd name="connsiteX8" fmla="*/ 456631 w 5330428"/>
                <a:gd name="connsiteY8" fmla="*/ 705291 h 1034855"/>
                <a:gd name="connsiteX9" fmla="*/ 27698 w 5330428"/>
                <a:gd name="connsiteY9" fmla="*/ 554451 h 1034855"/>
                <a:gd name="connsiteX10" fmla="*/ 140690 w 5330428"/>
                <a:gd name="connsiteY10" fmla="*/ 391262 h 1034855"/>
                <a:gd name="connsiteX11" fmla="*/ 700567 w 5330428"/>
                <a:gd name="connsiteY11" fmla="*/ 554450 h 1034855"/>
                <a:gd name="connsiteX12" fmla="*/ 1587668 w 5330428"/>
                <a:gd name="connsiteY12" fmla="*/ 674636 h 1034855"/>
                <a:gd name="connsiteX13" fmla="*/ 2493275 w 5330428"/>
                <a:gd name="connsiteY13" fmla="*/ 524834 h 1034855"/>
                <a:gd name="connsiteX14" fmla="*/ 3078294 w 5330428"/>
                <a:gd name="connsiteY14" fmla="*/ 927 h 1034855"/>
                <a:gd name="connsiteX15" fmla="*/ 3574166 w 5330428"/>
                <a:gd name="connsiteY15" fmla="*/ 419753 h 1034855"/>
                <a:gd name="connsiteX16" fmla="*/ 4127741 w 5330428"/>
                <a:gd name="connsiteY16" fmla="*/ 481073 h 1034855"/>
                <a:gd name="connsiteX17" fmla="*/ 4778711 w 5330428"/>
                <a:gd name="connsiteY17" fmla="*/ 637363 h 1034855"/>
                <a:gd name="connsiteX18" fmla="*/ 5330428 w 5330428"/>
                <a:gd name="connsiteY18" fmla="*/ 738476 h 1034855"/>
                <a:gd name="connsiteX0" fmla="*/ 5126548 w 5330428"/>
                <a:gd name="connsiteY0" fmla="*/ 925963 h 1034855"/>
                <a:gd name="connsiteX1" fmla="*/ 4699579 w 5330428"/>
                <a:gd name="connsiteY1" fmla="*/ 830795 h 1034855"/>
                <a:gd name="connsiteX2" fmla="*/ 4251171 w 5330428"/>
                <a:gd name="connsiteY2" fmla="*/ 720890 h 1034855"/>
                <a:gd name="connsiteX3" fmla="*/ 3574167 w 5330428"/>
                <a:gd name="connsiteY3" fmla="*/ 646155 h 1034855"/>
                <a:gd name="connsiteX4" fmla="*/ 3078294 w 5330428"/>
                <a:gd name="connsiteY4" fmla="*/ 1033315 h 1034855"/>
                <a:gd name="connsiteX5" fmla="*/ 2574882 w 5330428"/>
                <a:gd name="connsiteY5" fmla="*/ 726548 h 1034855"/>
                <a:gd name="connsiteX6" fmla="*/ 1952262 w 5330428"/>
                <a:gd name="connsiteY6" fmla="*/ 873361 h 1034855"/>
                <a:gd name="connsiteX7" fmla="*/ 1176913 w 5330428"/>
                <a:gd name="connsiteY7" fmla="*/ 854854 h 1034855"/>
                <a:gd name="connsiteX8" fmla="*/ 456631 w 5330428"/>
                <a:gd name="connsiteY8" fmla="*/ 705291 h 1034855"/>
                <a:gd name="connsiteX9" fmla="*/ 27698 w 5330428"/>
                <a:gd name="connsiteY9" fmla="*/ 554451 h 1034855"/>
                <a:gd name="connsiteX10" fmla="*/ 140690 w 5330428"/>
                <a:gd name="connsiteY10" fmla="*/ 391262 h 1034855"/>
                <a:gd name="connsiteX11" fmla="*/ 700567 w 5330428"/>
                <a:gd name="connsiteY11" fmla="*/ 554450 h 1034855"/>
                <a:gd name="connsiteX12" fmla="*/ 1587668 w 5330428"/>
                <a:gd name="connsiteY12" fmla="*/ 674636 h 1034855"/>
                <a:gd name="connsiteX13" fmla="*/ 2493275 w 5330428"/>
                <a:gd name="connsiteY13" fmla="*/ 524834 h 1034855"/>
                <a:gd name="connsiteX14" fmla="*/ 3078294 w 5330428"/>
                <a:gd name="connsiteY14" fmla="*/ 927 h 1034855"/>
                <a:gd name="connsiteX15" fmla="*/ 3574166 w 5330428"/>
                <a:gd name="connsiteY15" fmla="*/ 419753 h 1034855"/>
                <a:gd name="connsiteX16" fmla="*/ 4127741 w 5330428"/>
                <a:gd name="connsiteY16" fmla="*/ 481073 h 1034855"/>
                <a:gd name="connsiteX17" fmla="*/ 4778711 w 5330428"/>
                <a:gd name="connsiteY17" fmla="*/ 637363 h 1034855"/>
                <a:gd name="connsiteX18" fmla="*/ 5330428 w 5330428"/>
                <a:gd name="connsiteY18" fmla="*/ 738476 h 1034855"/>
                <a:gd name="connsiteX0" fmla="*/ 5126548 w 5330428"/>
                <a:gd name="connsiteY0" fmla="*/ 925963 h 1034855"/>
                <a:gd name="connsiteX1" fmla="*/ 4699579 w 5330428"/>
                <a:gd name="connsiteY1" fmla="*/ 830795 h 1034855"/>
                <a:gd name="connsiteX2" fmla="*/ 4251171 w 5330428"/>
                <a:gd name="connsiteY2" fmla="*/ 720890 h 1034855"/>
                <a:gd name="connsiteX3" fmla="*/ 3574167 w 5330428"/>
                <a:gd name="connsiteY3" fmla="*/ 646155 h 1034855"/>
                <a:gd name="connsiteX4" fmla="*/ 3078294 w 5330428"/>
                <a:gd name="connsiteY4" fmla="*/ 1033315 h 1034855"/>
                <a:gd name="connsiteX5" fmla="*/ 2574882 w 5330428"/>
                <a:gd name="connsiteY5" fmla="*/ 726548 h 1034855"/>
                <a:gd name="connsiteX6" fmla="*/ 1952262 w 5330428"/>
                <a:gd name="connsiteY6" fmla="*/ 873361 h 1034855"/>
                <a:gd name="connsiteX7" fmla="*/ 1176913 w 5330428"/>
                <a:gd name="connsiteY7" fmla="*/ 854854 h 1034855"/>
                <a:gd name="connsiteX8" fmla="*/ 456631 w 5330428"/>
                <a:gd name="connsiteY8" fmla="*/ 705291 h 1034855"/>
                <a:gd name="connsiteX9" fmla="*/ 27698 w 5330428"/>
                <a:gd name="connsiteY9" fmla="*/ 554451 h 1034855"/>
                <a:gd name="connsiteX10" fmla="*/ 140690 w 5330428"/>
                <a:gd name="connsiteY10" fmla="*/ 391262 h 1034855"/>
                <a:gd name="connsiteX11" fmla="*/ 700567 w 5330428"/>
                <a:gd name="connsiteY11" fmla="*/ 554450 h 1034855"/>
                <a:gd name="connsiteX12" fmla="*/ 1587668 w 5330428"/>
                <a:gd name="connsiteY12" fmla="*/ 674636 h 1034855"/>
                <a:gd name="connsiteX13" fmla="*/ 2493275 w 5330428"/>
                <a:gd name="connsiteY13" fmla="*/ 524834 h 1034855"/>
                <a:gd name="connsiteX14" fmla="*/ 3078294 w 5330428"/>
                <a:gd name="connsiteY14" fmla="*/ 927 h 1034855"/>
                <a:gd name="connsiteX15" fmla="*/ 3574166 w 5330428"/>
                <a:gd name="connsiteY15" fmla="*/ 419753 h 1034855"/>
                <a:gd name="connsiteX16" fmla="*/ 4127741 w 5330428"/>
                <a:gd name="connsiteY16" fmla="*/ 481073 h 1034855"/>
                <a:gd name="connsiteX17" fmla="*/ 4778711 w 5330428"/>
                <a:gd name="connsiteY17" fmla="*/ 637363 h 1034855"/>
                <a:gd name="connsiteX18" fmla="*/ 5330428 w 5330428"/>
                <a:gd name="connsiteY18" fmla="*/ 738476 h 1034855"/>
                <a:gd name="connsiteX0" fmla="*/ 5126548 w 5330428"/>
                <a:gd name="connsiteY0" fmla="*/ 925963 h 1034855"/>
                <a:gd name="connsiteX1" fmla="*/ 4703975 w 5330428"/>
                <a:gd name="connsiteY1" fmla="*/ 841786 h 1034855"/>
                <a:gd name="connsiteX2" fmla="*/ 4251171 w 5330428"/>
                <a:gd name="connsiteY2" fmla="*/ 720890 h 1034855"/>
                <a:gd name="connsiteX3" fmla="*/ 3574167 w 5330428"/>
                <a:gd name="connsiteY3" fmla="*/ 646155 h 1034855"/>
                <a:gd name="connsiteX4" fmla="*/ 3078294 w 5330428"/>
                <a:gd name="connsiteY4" fmla="*/ 1033315 h 1034855"/>
                <a:gd name="connsiteX5" fmla="*/ 2574882 w 5330428"/>
                <a:gd name="connsiteY5" fmla="*/ 726548 h 1034855"/>
                <a:gd name="connsiteX6" fmla="*/ 1952262 w 5330428"/>
                <a:gd name="connsiteY6" fmla="*/ 873361 h 1034855"/>
                <a:gd name="connsiteX7" fmla="*/ 1176913 w 5330428"/>
                <a:gd name="connsiteY7" fmla="*/ 854854 h 1034855"/>
                <a:gd name="connsiteX8" fmla="*/ 456631 w 5330428"/>
                <a:gd name="connsiteY8" fmla="*/ 705291 h 1034855"/>
                <a:gd name="connsiteX9" fmla="*/ 27698 w 5330428"/>
                <a:gd name="connsiteY9" fmla="*/ 554451 h 1034855"/>
                <a:gd name="connsiteX10" fmla="*/ 140690 w 5330428"/>
                <a:gd name="connsiteY10" fmla="*/ 391262 h 1034855"/>
                <a:gd name="connsiteX11" fmla="*/ 700567 w 5330428"/>
                <a:gd name="connsiteY11" fmla="*/ 554450 h 1034855"/>
                <a:gd name="connsiteX12" fmla="*/ 1587668 w 5330428"/>
                <a:gd name="connsiteY12" fmla="*/ 674636 h 1034855"/>
                <a:gd name="connsiteX13" fmla="*/ 2493275 w 5330428"/>
                <a:gd name="connsiteY13" fmla="*/ 524834 h 1034855"/>
                <a:gd name="connsiteX14" fmla="*/ 3078294 w 5330428"/>
                <a:gd name="connsiteY14" fmla="*/ 927 h 1034855"/>
                <a:gd name="connsiteX15" fmla="*/ 3574166 w 5330428"/>
                <a:gd name="connsiteY15" fmla="*/ 419753 h 1034855"/>
                <a:gd name="connsiteX16" fmla="*/ 4127741 w 5330428"/>
                <a:gd name="connsiteY16" fmla="*/ 481073 h 1034855"/>
                <a:gd name="connsiteX17" fmla="*/ 4778711 w 5330428"/>
                <a:gd name="connsiteY17" fmla="*/ 637363 h 1034855"/>
                <a:gd name="connsiteX18" fmla="*/ 5330428 w 5330428"/>
                <a:gd name="connsiteY18" fmla="*/ 738476 h 1034855"/>
                <a:gd name="connsiteX0" fmla="*/ 5126548 w 5330428"/>
                <a:gd name="connsiteY0" fmla="*/ 925963 h 1034855"/>
                <a:gd name="connsiteX1" fmla="*/ 4703975 w 5330428"/>
                <a:gd name="connsiteY1" fmla="*/ 841786 h 1034855"/>
                <a:gd name="connsiteX2" fmla="*/ 4251171 w 5330428"/>
                <a:gd name="connsiteY2" fmla="*/ 720890 h 1034855"/>
                <a:gd name="connsiteX3" fmla="*/ 3574167 w 5330428"/>
                <a:gd name="connsiteY3" fmla="*/ 646155 h 1034855"/>
                <a:gd name="connsiteX4" fmla="*/ 3078294 w 5330428"/>
                <a:gd name="connsiteY4" fmla="*/ 1033315 h 1034855"/>
                <a:gd name="connsiteX5" fmla="*/ 2574882 w 5330428"/>
                <a:gd name="connsiteY5" fmla="*/ 726548 h 1034855"/>
                <a:gd name="connsiteX6" fmla="*/ 1952262 w 5330428"/>
                <a:gd name="connsiteY6" fmla="*/ 873361 h 1034855"/>
                <a:gd name="connsiteX7" fmla="*/ 1176913 w 5330428"/>
                <a:gd name="connsiteY7" fmla="*/ 854854 h 1034855"/>
                <a:gd name="connsiteX8" fmla="*/ 456631 w 5330428"/>
                <a:gd name="connsiteY8" fmla="*/ 705291 h 1034855"/>
                <a:gd name="connsiteX9" fmla="*/ 27698 w 5330428"/>
                <a:gd name="connsiteY9" fmla="*/ 554451 h 1034855"/>
                <a:gd name="connsiteX10" fmla="*/ 140690 w 5330428"/>
                <a:gd name="connsiteY10" fmla="*/ 391262 h 1034855"/>
                <a:gd name="connsiteX11" fmla="*/ 700567 w 5330428"/>
                <a:gd name="connsiteY11" fmla="*/ 554450 h 1034855"/>
                <a:gd name="connsiteX12" fmla="*/ 1587668 w 5330428"/>
                <a:gd name="connsiteY12" fmla="*/ 674636 h 1034855"/>
                <a:gd name="connsiteX13" fmla="*/ 2493275 w 5330428"/>
                <a:gd name="connsiteY13" fmla="*/ 524834 h 1034855"/>
                <a:gd name="connsiteX14" fmla="*/ 3078294 w 5330428"/>
                <a:gd name="connsiteY14" fmla="*/ 927 h 1034855"/>
                <a:gd name="connsiteX15" fmla="*/ 3574166 w 5330428"/>
                <a:gd name="connsiteY15" fmla="*/ 419753 h 1034855"/>
                <a:gd name="connsiteX16" fmla="*/ 4127741 w 5330428"/>
                <a:gd name="connsiteY16" fmla="*/ 481073 h 1034855"/>
                <a:gd name="connsiteX17" fmla="*/ 4778711 w 5330428"/>
                <a:gd name="connsiteY17" fmla="*/ 637363 h 1034855"/>
                <a:gd name="connsiteX18" fmla="*/ 5330428 w 5330428"/>
                <a:gd name="connsiteY18" fmla="*/ 738476 h 1034855"/>
                <a:gd name="connsiteX0" fmla="*/ 5126548 w 5330428"/>
                <a:gd name="connsiteY0" fmla="*/ 925963 h 1034855"/>
                <a:gd name="connsiteX1" fmla="*/ 4703975 w 5330428"/>
                <a:gd name="connsiteY1" fmla="*/ 841786 h 1034855"/>
                <a:gd name="connsiteX2" fmla="*/ 4251171 w 5330428"/>
                <a:gd name="connsiteY2" fmla="*/ 720890 h 1034855"/>
                <a:gd name="connsiteX3" fmla="*/ 3574167 w 5330428"/>
                <a:gd name="connsiteY3" fmla="*/ 646155 h 1034855"/>
                <a:gd name="connsiteX4" fmla="*/ 3078294 w 5330428"/>
                <a:gd name="connsiteY4" fmla="*/ 1033315 h 1034855"/>
                <a:gd name="connsiteX5" fmla="*/ 2574882 w 5330428"/>
                <a:gd name="connsiteY5" fmla="*/ 726548 h 1034855"/>
                <a:gd name="connsiteX6" fmla="*/ 1952262 w 5330428"/>
                <a:gd name="connsiteY6" fmla="*/ 873361 h 1034855"/>
                <a:gd name="connsiteX7" fmla="*/ 1176913 w 5330428"/>
                <a:gd name="connsiteY7" fmla="*/ 854854 h 1034855"/>
                <a:gd name="connsiteX8" fmla="*/ 456631 w 5330428"/>
                <a:gd name="connsiteY8" fmla="*/ 705291 h 1034855"/>
                <a:gd name="connsiteX9" fmla="*/ 27698 w 5330428"/>
                <a:gd name="connsiteY9" fmla="*/ 554451 h 1034855"/>
                <a:gd name="connsiteX10" fmla="*/ 140690 w 5330428"/>
                <a:gd name="connsiteY10" fmla="*/ 391262 h 1034855"/>
                <a:gd name="connsiteX11" fmla="*/ 700567 w 5330428"/>
                <a:gd name="connsiteY11" fmla="*/ 554450 h 1034855"/>
                <a:gd name="connsiteX12" fmla="*/ 1587668 w 5330428"/>
                <a:gd name="connsiteY12" fmla="*/ 674636 h 1034855"/>
                <a:gd name="connsiteX13" fmla="*/ 2493275 w 5330428"/>
                <a:gd name="connsiteY13" fmla="*/ 524834 h 1034855"/>
                <a:gd name="connsiteX14" fmla="*/ 3078294 w 5330428"/>
                <a:gd name="connsiteY14" fmla="*/ 927 h 1034855"/>
                <a:gd name="connsiteX15" fmla="*/ 3574166 w 5330428"/>
                <a:gd name="connsiteY15" fmla="*/ 419753 h 1034855"/>
                <a:gd name="connsiteX16" fmla="*/ 4127741 w 5330428"/>
                <a:gd name="connsiteY16" fmla="*/ 481073 h 1034855"/>
                <a:gd name="connsiteX17" fmla="*/ 4778711 w 5330428"/>
                <a:gd name="connsiteY17" fmla="*/ 637363 h 1034855"/>
                <a:gd name="connsiteX18" fmla="*/ 5330428 w 5330428"/>
                <a:gd name="connsiteY18" fmla="*/ 738476 h 1034855"/>
                <a:gd name="connsiteX0" fmla="*/ 5126548 w 5371295"/>
                <a:gd name="connsiteY0" fmla="*/ 925963 h 1034855"/>
                <a:gd name="connsiteX1" fmla="*/ 4703975 w 5371295"/>
                <a:gd name="connsiteY1" fmla="*/ 841786 h 1034855"/>
                <a:gd name="connsiteX2" fmla="*/ 4251171 w 5371295"/>
                <a:gd name="connsiteY2" fmla="*/ 720890 h 1034855"/>
                <a:gd name="connsiteX3" fmla="*/ 3574167 w 5371295"/>
                <a:gd name="connsiteY3" fmla="*/ 646155 h 1034855"/>
                <a:gd name="connsiteX4" fmla="*/ 3078294 w 5371295"/>
                <a:gd name="connsiteY4" fmla="*/ 1033315 h 1034855"/>
                <a:gd name="connsiteX5" fmla="*/ 2574882 w 5371295"/>
                <a:gd name="connsiteY5" fmla="*/ 726548 h 1034855"/>
                <a:gd name="connsiteX6" fmla="*/ 1952262 w 5371295"/>
                <a:gd name="connsiteY6" fmla="*/ 873361 h 1034855"/>
                <a:gd name="connsiteX7" fmla="*/ 1176913 w 5371295"/>
                <a:gd name="connsiteY7" fmla="*/ 854854 h 1034855"/>
                <a:gd name="connsiteX8" fmla="*/ 456631 w 5371295"/>
                <a:gd name="connsiteY8" fmla="*/ 705291 h 1034855"/>
                <a:gd name="connsiteX9" fmla="*/ 27698 w 5371295"/>
                <a:gd name="connsiteY9" fmla="*/ 554451 h 1034855"/>
                <a:gd name="connsiteX10" fmla="*/ 140690 w 5371295"/>
                <a:gd name="connsiteY10" fmla="*/ 391262 h 1034855"/>
                <a:gd name="connsiteX11" fmla="*/ 700567 w 5371295"/>
                <a:gd name="connsiteY11" fmla="*/ 554450 h 1034855"/>
                <a:gd name="connsiteX12" fmla="*/ 1587668 w 5371295"/>
                <a:gd name="connsiteY12" fmla="*/ 674636 h 1034855"/>
                <a:gd name="connsiteX13" fmla="*/ 2493275 w 5371295"/>
                <a:gd name="connsiteY13" fmla="*/ 524834 h 1034855"/>
                <a:gd name="connsiteX14" fmla="*/ 3078294 w 5371295"/>
                <a:gd name="connsiteY14" fmla="*/ 927 h 1034855"/>
                <a:gd name="connsiteX15" fmla="*/ 3574166 w 5371295"/>
                <a:gd name="connsiteY15" fmla="*/ 419753 h 1034855"/>
                <a:gd name="connsiteX16" fmla="*/ 4127741 w 5371295"/>
                <a:gd name="connsiteY16" fmla="*/ 481073 h 1034855"/>
                <a:gd name="connsiteX17" fmla="*/ 4778711 w 5371295"/>
                <a:gd name="connsiteY17" fmla="*/ 637363 h 1034855"/>
                <a:gd name="connsiteX18" fmla="*/ 5330428 w 5371295"/>
                <a:gd name="connsiteY18" fmla="*/ 738476 h 1034855"/>
                <a:gd name="connsiteX19" fmla="*/ 5330427 w 5371295"/>
                <a:gd name="connsiteY19" fmla="*/ 738475 h 1034855"/>
                <a:gd name="connsiteX0" fmla="*/ 5126548 w 5389112"/>
                <a:gd name="connsiteY0" fmla="*/ 925963 h 1034855"/>
                <a:gd name="connsiteX1" fmla="*/ 4703975 w 5389112"/>
                <a:gd name="connsiteY1" fmla="*/ 841786 h 1034855"/>
                <a:gd name="connsiteX2" fmla="*/ 4251171 w 5389112"/>
                <a:gd name="connsiteY2" fmla="*/ 720890 h 1034855"/>
                <a:gd name="connsiteX3" fmla="*/ 3574167 w 5389112"/>
                <a:gd name="connsiteY3" fmla="*/ 646155 h 1034855"/>
                <a:gd name="connsiteX4" fmla="*/ 3078294 w 5389112"/>
                <a:gd name="connsiteY4" fmla="*/ 1033315 h 1034855"/>
                <a:gd name="connsiteX5" fmla="*/ 2574882 w 5389112"/>
                <a:gd name="connsiteY5" fmla="*/ 726548 h 1034855"/>
                <a:gd name="connsiteX6" fmla="*/ 1952262 w 5389112"/>
                <a:gd name="connsiteY6" fmla="*/ 873361 h 1034855"/>
                <a:gd name="connsiteX7" fmla="*/ 1176913 w 5389112"/>
                <a:gd name="connsiteY7" fmla="*/ 854854 h 1034855"/>
                <a:gd name="connsiteX8" fmla="*/ 456631 w 5389112"/>
                <a:gd name="connsiteY8" fmla="*/ 705291 h 1034855"/>
                <a:gd name="connsiteX9" fmla="*/ 27698 w 5389112"/>
                <a:gd name="connsiteY9" fmla="*/ 554451 h 1034855"/>
                <a:gd name="connsiteX10" fmla="*/ 140690 w 5389112"/>
                <a:gd name="connsiteY10" fmla="*/ 391262 h 1034855"/>
                <a:gd name="connsiteX11" fmla="*/ 700567 w 5389112"/>
                <a:gd name="connsiteY11" fmla="*/ 554450 h 1034855"/>
                <a:gd name="connsiteX12" fmla="*/ 1587668 w 5389112"/>
                <a:gd name="connsiteY12" fmla="*/ 674636 h 1034855"/>
                <a:gd name="connsiteX13" fmla="*/ 2493275 w 5389112"/>
                <a:gd name="connsiteY13" fmla="*/ 524834 h 1034855"/>
                <a:gd name="connsiteX14" fmla="*/ 3078294 w 5389112"/>
                <a:gd name="connsiteY14" fmla="*/ 927 h 1034855"/>
                <a:gd name="connsiteX15" fmla="*/ 3574166 w 5389112"/>
                <a:gd name="connsiteY15" fmla="*/ 419753 h 1034855"/>
                <a:gd name="connsiteX16" fmla="*/ 4127741 w 5389112"/>
                <a:gd name="connsiteY16" fmla="*/ 481073 h 1034855"/>
                <a:gd name="connsiteX17" fmla="*/ 4778711 w 5389112"/>
                <a:gd name="connsiteY17" fmla="*/ 637363 h 1034855"/>
                <a:gd name="connsiteX18" fmla="*/ 5330428 w 5389112"/>
                <a:gd name="connsiteY18" fmla="*/ 738476 h 1034855"/>
                <a:gd name="connsiteX19" fmla="*/ 5378785 w 5389112"/>
                <a:gd name="connsiteY19" fmla="*/ 841785 h 1034855"/>
                <a:gd name="connsiteX0" fmla="*/ 5126548 w 5420551"/>
                <a:gd name="connsiteY0" fmla="*/ 925963 h 1034855"/>
                <a:gd name="connsiteX1" fmla="*/ 4703975 w 5420551"/>
                <a:gd name="connsiteY1" fmla="*/ 841786 h 1034855"/>
                <a:gd name="connsiteX2" fmla="*/ 4251171 w 5420551"/>
                <a:gd name="connsiteY2" fmla="*/ 720890 h 1034855"/>
                <a:gd name="connsiteX3" fmla="*/ 3574167 w 5420551"/>
                <a:gd name="connsiteY3" fmla="*/ 646155 h 1034855"/>
                <a:gd name="connsiteX4" fmla="*/ 3078294 w 5420551"/>
                <a:gd name="connsiteY4" fmla="*/ 1033315 h 1034855"/>
                <a:gd name="connsiteX5" fmla="*/ 2574882 w 5420551"/>
                <a:gd name="connsiteY5" fmla="*/ 726548 h 1034855"/>
                <a:gd name="connsiteX6" fmla="*/ 1952262 w 5420551"/>
                <a:gd name="connsiteY6" fmla="*/ 873361 h 1034855"/>
                <a:gd name="connsiteX7" fmla="*/ 1176913 w 5420551"/>
                <a:gd name="connsiteY7" fmla="*/ 854854 h 1034855"/>
                <a:gd name="connsiteX8" fmla="*/ 456631 w 5420551"/>
                <a:gd name="connsiteY8" fmla="*/ 705291 h 1034855"/>
                <a:gd name="connsiteX9" fmla="*/ 27698 w 5420551"/>
                <a:gd name="connsiteY9" fmla="*/ 554451 h 1034855"/>
                <a:gd name="connsiteX10" fmla="*/ 140690 w 5420551"/>
                <a:gd name="connsiteY10" fmla="*/ 391262 h 1034855"/>
                <a:gd name="connsiteX11" fmla="*/ 700567 w 5420551"/>
                <a:gd name="connsiteY11" fmla="*/ 554450 h 1034855"/>
                <a:gd name="connsiteX12" fmla="*/ 1587668 w 5420551"/>
                <a:gd name="connsiteY12" fmla="*/ 674636 h 1034855"/>
                <a:gd name="connsiteX13" fmla="*/ 2493275 w 5420551"/>
                <a:gd name="connsiteY13" fmla="*/ 524834 h 1034855"/>
                <a:gd name="connsiteX14" fmla="*/ 3078294 w 5420551"/>
                <a:gd name="connsiteY14" fmla="*/ 927 h 1034855"/>
                <a:gd name="connsiteX15" fmla="*/ 3574166 w 5420551"/>
                <a:gd name="connsiteY15" fmla="*/ 419753 h 1034855"/>
                <a:gd name="connsiteX16" fmla="*/ 4127741 w 5420551"/>
                <a:gd name="connsiteY16" fmla="*/ 481073 h 1034855"/>
                <a:gd name="connsiteX17" fmla="*/ 4778711 w 5420551"/>
                <a:gd name="connsiteY17" fmla="*/ 637363 h 1034855"/>
                <a:gd name="connsiteX18" fmla="*/ 5330428 w 5420551"/>
                <a:gd name="connsiteY18" fmla="*/ 738476 h 1034855"/>
                <a:gd name="connsiteX19" fmla="*/ 5420549 w 5420551"/>
                <a:gd name="connsiteY19" fmla="*/ 874756 h 1034855"/>
                <a:gd name="connsiteX0" fmla="*/ 5126548 w 5420551"/>
                <a:gd name="connsiteY0" fmla="*/ 925963 h 1034855"/>
                <a:gd name="connsiteX1" fmla="*/ 4703975 w 5420551"/>
                <a:gd name="connsiteY1" fmla="*/ 841786 h 1034855"/>
                <a:gd name="connsiteX2" fmla="*/ 4251171 w 5420551"/>
                <a:gd name="connsiteY2" fmla="*/ 720890 h 1034855"/>
                <a:gd name="connsiteX3" fmla="*/ 3574167 w 5420551"/>
                <a:gd name="connsiteY3" fmla="*/ 646155 h 1034855"/>
                <a:gd name="connsiteX4" fmla="*/ 3078294 w 5420551"/>
                <a:gd name="connsiteY4" fmla="*/ 1033315 h 1034855"/>
                <a:gd name="connsiteX5" fmla="*/ 2574882 w 5420551"/>
                <a:gd name="connsiteY5" fmla="*/ 726548 h 1034855"/>
                <a:gd name="connsiteX6" fmla="*/ 1952262 w 5420551"/>
                <a:gd name="connsiteY6" fmla="*/ 873361 h 1034855"/>
                <a:gd name="connsiteX7" fmla="*/ 1176913 w 5420551"/>
                <a:gd name="connsiteY7" fmla="*/ 854854 h 1034855"/>
                <a:gd name="connsiteX8" fmla="*/ 456631 w 5420551"/>
                <a:gd name="connsiteY8" fmla="*/ 705291 h 1034855"/>
                <a:gd name="connsiteX9" fmla="*/ 27698 w 5420551"/>
                <a:gd name="connsiteY9" fmla="*/ 554451 h 1034855"/>
                <a:gd name="connsiteX10" fmla="*/ 140690 w 5420551"/>
                <a:gd name="connsiteY10" fmla="*/ 391262 h 1034855"/>
                <a:gd name="connsiteX11" fmla="*/ 700567 w 5420551"/>
                <a:gd name="connsiteY11" fmla="*/ 554450 h 1034855"/>
                <a:gd name="connsiteX12" fmla="*/ 1587668 w 5420551"/>
                <a:gd name="connsiteY12" fmla="*/ 674636 h 1034855"/>
                <a:gd name="connsiteX13" fmla="*/ 2493275 w 5420551"/>
                <a:gd name="connsiteY13" fmla="*/ 524834 h 1034855"/>
                <a:gd name="connsiteX14" fmla="*/ 3078294 w 5420551"/>
                <a:gd name="connsiteY14" fmla="*/ 927 h 1034855"/>
                <a:gd name="connsiteX15" fmla="*/ 3574166 w 5420551"/>
                <a:gd name="connsiteY15" fmla="*/ 419753 h 1034855"/>
                <a:gd name="connsiteX16" fmla="*/ 4127741 w 5420551"/>
                <a:gd name="connsiteY16" fmla="*/ 481073 h 1034855"/>
                <a:gd name="connsiteX17" fmla="*/ 4778711 w 5420551"/>
                <a:gd name="connsiteY17" fmla="*/ 637363 h 1034855"/>
                <a:gd name="connsiteX18" fmla="*/ 5330428 w 5420551"/>
                <a:gd name="connsiteY18" fmla="*/ 738476 h 1034855"/>
                <a:gd name="connsiteX19" fmla="*/ 5420549 w 5420551"/>
                <a:gd name="connsiteY19" fmla="*/ 874756 h 1034855"/>
                <a:gd name="connsiteX20" fmla="*/ 5126548 w 5420551"/>
                <a:gd name="connsiteY20" fmla="*/ 925963 h 1034855"/>
                <a:gd name="connsiteX0" fmla="*/ 5126548 w 5420551"/>
                <a:gd name="connsiteY0" fmla="*/ 925963 h 1034855"/>
                <a:gd name="connsiteX1" fmla="*/ 4703975 w 5420551"/>
                <a:gd name="connsiteY1" fmla="*/ 841786 h 1034855"/>
                <a:gd name="connsiteX2" fmla="*/ 4251171 w 5420551"/>
                <a:gd name="connsiteY2" fmla="*/ 720890 h 1034855"/>
                <a:gd name="connsiteX3" fmla="*/ 3574167 w 5420551"/>
                <a:gd name="connsiteY3" fmla="*/ 646155 h 1034855"/>
                <a:gd name="connsiteX4" fmla="*/ 3078294 w 5420551"/>
                <a:gd name="connsiteY4" fmla="*/ 1033315 h 1034855"/>
                <a:gd name="connsiteX5" fmla="*/ 2574882 w 5420551"/>
                <a:gd name="connsiteY5" fmla="*/ 726548 h 1034855"/>
                <a:gd name="connsiteX6" fmla="*/ 1952262 w 5420551"/>
                <a:gd name="connsiteY6" fmla="*/ 873361 h 1034855"/>
                <a:gd name="connsiteX7" fmla="*/ 1176913 w 5420551"/>
                <a:gd name="connsiteY7" fmla="*/ 854854 h 1034855"/>
                <a:gd name="connsiteX8" fmla="*/ 456631 w 5420551"/>
                <a:gd name="connsiteY8" fmla="*/ 705291 h 1034855"/>
                <a:gd name="connsiteX9" fmla="*/ 27698 w 5420551"/>
                <a:gd name="connsiteY9" fmla="*/ 554451 h 1034855"/>
                <a:gd name="connsiteX10" fmla="*/ 140690 w 5420551"/>
                <a:gd name="connsiteY10" fmla="*/ 391262 h 1034855"/>
                <a:gd name="connsiteX11" fmla="*/ 700567 w 5420551"/>
                <a:gd name="connsiteY11" fmla="*/ 554450 h 1034855"/>
                <a:gd name="connsiteX12" fmla="*/ 1587668 w 5420551"/>
                <a:gd name="connsiteY12" fmla="*/ 674636 h 1034855"/>
                <a:gd name="connsiteX13" fmla="*/ 2493275 w 5420551"/>
                <a:gd name="connsiteY13" fmla="*/ 524834 h 1034855"/>
                <a:gd name="connsiteX14" fmla="*/ 3078294 w 5420551"/>
                <a:gd name="connsiteY14" fmla="*/ 927 h 1034855"/>
                <a:gd name="connsiteX15" fmla="*/ 3574166 w 5420551"/>
                <a:gd name="connsiteY15" fmla="*/ 419753 h 1034855"/>
                <a:gd name="connsiteX16" fmla="*/ 4127741 w 5420551"/>
                <a:gd name="connsiteY16" fmla="*/ 481073 h 1034855"/>
                <a:gd name="connsiteX17" fmla="*/ 4778711 w 5420551"/>
                <a:gd name="connsiteY17" fmla="*/ 637363 h 1034855"/>
                <a:gd name="connsiteX18" fmla="*/ 5330428 w 5420551"/>
                <a:gd name="connsiteY18" fmla="*/ 738476 h 1034855"/>
                <a:gd name="connsiteX19" fmla="*/ 5420549 w 5420551"/>
                <a:gd name="connsiteY19" fmla="*/ 874756 h 1034855"/>
                <a:gd name="connsiteX20" fmla="*/ 5126548 w 5420551"/>
                <a:gd name="connsiteY20" fmla="*/ 925963 h 1034855"/>
                <a:gd name="connsiteX0" fmla="*/ 5126548 w 5420551"/>
                <a:gd name="connsiteY0" fmla="*/ 925963 h 1034855"/>
                <a:gd name="connsiteX1" fmla="*/ 4703975 w 5420551"/>
                <a:gd name="connsiteY1" fmla="*/ 841786 h 1034855"/>
                <a:gd name="connsiteX2" fmla="*/ 4251171 w 5420551"/>
                <a:gd name="connsiteY2" fmla="*/ 720890 h 1034855"/>
                <a:gd name="connsiteX3" fmla="*/ 3574167 w 5420551"/>
                <a:gd name="connsiteY3" fmla="*/ 646155 h 1034855"/>
                <a:gd name="connsiteX4" fmla="*/ 3078294 w 5420551"/>
                <a:gd name="connsiteY4" fmla="*/ 1033315 h 1034855"/>
                <a:gd name="connsiteX5" fmla="*/ 2574882 w 5420551"/>
                <a:gd name="connsiteY5" fmla="*/ 726548 h 1034855"/>
                <a:gd name="connsiteX6" fmla="*/ 1952262 w 5420551"/>
                <a:gd name="connsiteY6" fmla="*/ 873361 h 1034855"/>
                <a:gd name="connsiteX7" fmla="*/ 1176913 w 5420551"/>
                <a:gd name="connsiteY7" fmla="*/ 854854 h 1034855"/>
                <a:gd name="connsiteX8" fmla="*/ 456631 w 5420551"/>
                <a:gd name="connsiteY8" fmla="*/ 705291 h 1034855"/>
                <a:gd name="connsiteX9" fmla="*/ 27698 w 5420551"/>
                <a:gd name="connsiteY9" fmla="*/ 554451 h 1034855"/>
                <a:gd name="connsiteX10" fmla="*/ 140690 w 5420551"/>
                <a:gd name="connsiteY10" fmla="*/ 391262 h 1034855"/>
                <a:gd name="connsiteX11" fmla="*/ 700567 w 5420551"/>
                <a:gd name="connsiteY11" fmla="*/ 554450 h 1034855"/>
                <a:gd name="connsiteX12" fmla="*/ 1587668 w 5420551"/>
                <a:gd name="connsiteY12" fmla="*/ 674636 h 1034855"/>
                <a:gd name="connsiteX13" fmla="*/ 2493275 w 5420551"/>
                <a:gd name="connsiteY13" fmla="*/ 524834 h 1034855"/>
                <a:gd name="connsiteX14" fmla="*/ 3078294 w 5420551"/>
                <a:gd name="connsiteY14" fmla="*/ 927 h 1034855"/>
                <a:gd name="connsiteX15" fmla="*/ 3574166 w 5420551"/>
                <a:gd name="connsiteY15" fmla="*/ 419753 h 1034855"/>
                <a:gd name="connsiteX16" fmla="*/ 4127741 w 5420551"/>
                <a:gd name="connsiteY16" fmla="*/ 481073 h 1034855"/>
                <a:gd name="connsiteX17" fmla="*/ 4778711 w 5420551"/>
                <a:gd name="connsiteY17" fmla="*/ 637363 h 1034855"/>
                <a:gd name="connsiteX18" fmla="*/ 5330428 w 5420551"/>
                <a:gd name="connsiteY18" fmla="*/ 738476 h 1034855"/>
                <a:gd name="connsiteX19" fmla="*/ 5420549 w 5420551"/>
                <a:gd name="connsiteY19" fmla="*/ 874756 h 1034855"/>
                <a:gd name="connsiteX20" fmla="*/ 5126548 w 5420551"/>
                <a:gd name="connsiteY20" fmla="*/ 925963 h 1034855"/>
                <a:gd name="connsiteX0" fmla="*/ 5126548 w 5420551"/>
                <a:gd name="connsiteY0" fmla="*/ 925963 h 1034855"/>
                <a:gd name="connsiteX1" fmla="*/ 4703975 w 5420551"/>
                <a:gd name="connsiteY1" fmla="*/ 841786 h 1034855"/>
                <a:gd name="connsiteX2" fmla="*/ 4251171 w 5420551"/>
                <a:gd name="connsiteY2" fmla="*/ 720890 h 1034855"/>
                <a:gd name="connsiteX3" fmla="*/ 3574167 w 5420551"/>
                <a:gd name="connsiteY3" fmla="*/ 646155 h 1034855"/>
                <a:gd name="connsiteX4" fmla="*/ 3078294 w 5420551"/>
                <a:gd name="connsiteY4" fmla="*/ 1033315 h 1034855"/>
                <a:gd name="connsiteX5" fmla="*/ 2574882 w 5420551"/>
                <a:gd name="connsiteY5" fmla="*/ 726548 h 1034855"/>
                <a:gd name="connsiteX6" fmla="*/ 1952262 w 5420551"/>
                <a:gd name="connsiteY6" fmla="*/ 873361 h 1034855"/>
                <a:gd name="connsiteX7" fmla="*/ 1176913 w 5420551"/>
                <a:gd name="connsiteY7" fmla="*/ 854854 h 1034855"/>
                <a:gd name="connsiteX8" fmla="*/ 456631 w 5420551"/>
                <a:gd name="connsiteY8" fmla="*/ 705291 h 1034855"/>
                <a:gd name="connsiteX9" fmla="*/ 27698 w 5420551"/>
                <a:gd name="connsiteY9" fmla="*/ 554451 h 1034855"/>
                <a:gd name="connsiteX10" fmla="*/ 140690 w 5420551"/>
                <a:gd name="connsiteY10" fmla="*/ 391262 h 1034855"/>
                <a:gd name="connsiteX11" fmla="*/ 700567 w 5420551"/>
                <a:gd name="connsiteY11" fmla="*/ 554450 h 1034855"/>
                <a:gd name="connsiteX12" fmla="*/ 1587668 w 5420551"/>
                <a:gd name="connsiteY12" fmla="*/ 674636 h 1034855"/>
                <a:gd name="connsiteX13" fmla="*/ 2493275 w 5420551"/>
                <a:gd name="connsiteY13" fmla="*/ 524834 h 1034855"/>
                <a:gd name="connsiteX14" fmla="*/ 3078294 w 5420551"/>
                <a:gd name="connsiteY14" fmla="*/ 927 h 1034855"/>
                <a:gd name="connsiteX15" fmla="*/ 3574166 w 5420551"/>
                <a:gd name="connsiteY15" fmla="*/ 419753 h 1034855"/>
                <a:gd name="connsiteX16" fmla="*/ 4127741 w 5420551"/>
                <a:gd name="connsiteY16" fmla="*/ 481073 h 1034855"/>
                <a:gd name="connsiteX17" fmla="*/ 4778711 w 5420551"/>
                <a:gd name="connsiteY17" fmla="*/ 637363 h 1034855"/>
                <a:gd name="connsiteX18" fmla="*/ 5330428 w 5420551"/>
                <a:gd name="connsiteY18" fmla="*/ 738476 h 1034855"/>
                <a:gd name="connsiteX19" fmla="*/ 5420549 w 5420551"/>
                <a:gd name="connsiteY19" fmla="*/ 874756 h 1034855"/>
                <a:gd name="connsiteX20" fmla="*/ 5126548 w 5420551"/>
                <a:gd name="connsiteY20" fmla="*/ 925963 h 1034855"/>
                <a:gd name="connsiteX0" fmla="*/ 5126548 w 5420551"/>
                <a:gd name="connsiteY0" fmla="*/ 925963 h 1034855"/>
                <a:gd name="connsiteX1" fmla="*/ 4703975 w 5420551"/>
                <a:gd name="connsiteY1" fmla="*/ 841786 h 1034855"/>
                <a:gd name="connsiteX2" fmla="*/ 4251171 w 5420551"/>
                <a:gd name="connsiteY2" fmla="*/ 720890 h 1034855"/>
                <a:gd name="connsiteX3" fmla="*/ 3574167 w 5420551"/>
                <a:gd name="connsiteY3" fmla="*/ 646155 h 1034855"/>
                <a:gd name="connsiteX4" fmla="*/ 3078294 w 5420551"/>
                <a:gd name="connsiteY4" fmla="*/ 1033315 h 1034855"/>
                <a:gd name="connsiteX5" fmla="*/ 2574882 w 5420551"/>
                <a:gd name="connsiteY5" fmla="*/ 726548 h 1034855"/>
                <a:gd name="connsiteX6" fmla="*/ 1952262 w 5420551"/>
                <a:gd name="connsiteY6" fmla="*/ 873361 h 1034855"/>
                <a:gd name="connsiteX7" fmla="*/ 1176913 w 5420551"/>
                <a:gd name="connsiteY7" fmla="*/ 854854 h 1034855"/>
                <a:gd name="connsiteX8" fmla="*/ 456631 w 5420551"/>
                <a:gd name="connsiteY8" fmla="*/ 705291 h 1034855"/>
                <a:gd name="connsiteX9" fmla="*/ 27698 w 5420551"/>
                <a:gd name="connsiteY9" fmla="*/ 554451 h 1034855"/>
                <a:gd name="connsiteX10" fmla="*/ 140690 w 5420551"/>
                <a:gd name="connsiteY10" fmla="*/ 391262 h 1034855"/>
                <a:gd name="connsiteX11" fmla="*/ 700567 w 5420551"/>
                <a:gd name="connsiteY11" fmla="*/ 554450 h 1034855"/>
                <a:gd name="connsiteX12" fmla="*/ 1587668 w 5420551"/>
                <a:gd name="connsiteY12" fmla="*/ 674636 h 1034855"/>
                <a:gd name="connsiteX13" fmla="*/ 2493275 w 5420551"/>
                <a:gd name="connsiteY13" fmla="*/ 524834 h 1034855"/>
                <a:gd name="connsiteX14" fmla="*/ 3078294 w 5420551"/>
                <a:gd name="connsiteY14" fmla="*/ 927 h 1034855"/>
                <a:gd name="connsiteX15" fmla="*/ 3574166 w 5420551"/>
                <a:gd name="connsiteY15" fmla="*/ 419753 h 1034855"/>
                <a:gd name="connsiteX16" fmla="*/ 4127741 w 5420551"/>
                <a:gd name="connsiteY16" fmla="*/ 481073 h 1034855"/>
                <a:gd name="connsiteX17" fmla="*/ 4778711 w 5420551"/>
                <a:gd name="connsiteY17" fmla="*/ 637363 h 1034855"/>
                <a:gd name="connsiteX18" fmla="*/ 5330428 w 5420551"/>
                <a:gd name="connsiteY18" fmla="*/ 738476 h 1034855"/>
                <a:gd name="connsiteX19" fmla="*/ 5420549 w 5420551"/>
                <a:gd name="connsiteY19" fmla="*/ 874756 h 1034855"/>
                <a:gd name="connsiteX20" fmla="*/ 5126548 w 5420551"/>
                <a:gd name="connsiteY20" fmla="*/ 925963 h 1034855"/>
                <a:gd name="connsiteX0" fmla="*/ 5126548 w 5421058"/>
                <a:gd name="connsiteY0" fmla="*/ 925963 h 1034855"/>
                <a:gd name="connsiteX1" fmla="*/ 4703975 w 5421058"/>
                <a:gd name="connsiteY1" fmla="*/ 841786 h 1034855"/>
                <a:gd name="connsiteX2" fmla="*/ 4251171 w 5421058"/>
                <a:gd name="connsiteY2" fmla="*/ 720890 h 1034855"/>
                <a:gd name="connsiteX3" fmla="*/ 3574167 w 5421058"/>
                <a:gd name="connsiteY3" fmla="*/ 646155 h 1034855"/>
                <a:gd name="connsiteX4" fmla="*/ 3078294 w 5421058"/>
                <a:gd name="connsiteY4" fmla="*/ 1033315 h 1034855"/>
                <a:gd name="connsiteX5" fmla="*/ 2574882 w 5421058"/>
                <a:gd name="connsiteY5" fmla="*/ 726548 h 1034855"/>
                <a:gd name="connsiteX6" fmla="*/ 1952262 w 5421058"/>
                <a:gd name="connsiteY6" fmla="*/ 873361 h 1034855"/>
                <a:gd name="connsiteX7" fmla="*/ 1176913 w 5421058"/>
                <a:gd name="connsiteY7" fmla="*/ 854854 h 1034855"/>
                <a:gd name="connsiteX8" fmla="*/ 456631 w 5421058"/>
                <a:gd name="connsiteY8" fmla="*/ 705291 h 1034855"/>
                <a:gd name="connsiteX9" fmla="*/ 27698 w 5421058"/>
                <a:gd name="connsiteY9" fmla="*/ 554451 h 1034855"/>
                <a:gd name="connsiteX10" fmla="*/ 140690 w 5421058"/>
                <a:gd name="connsiteY10" fmla="*/ 391262 h 1034855"/>
                <a:gd name="connsiteX11" fmla="*/ 700567 w 5421058"/>
                <a:gd name="connsiteY11" fmla="*/ 554450 h 1034855"/>
                <a:gd name="connsiteX12" fmla="*/ 1587668 w 5421058"/>
                <a:gd name="connsiteY12" fmla="*/ 674636 h 1034855"/>
                <a:gd name="connsiteX13" fmla="*/ 2493275 w 5421058"/>
                <a:gd name="connsiteY13" fmla="*/ 524834 h 1034855"/>
                <a:gd name="connsiteX14" fmla="*/ 3078294 w 5421058"/>
                <a:gd name="connsiteY14" fmla="*/ 927 h 1034855"/>
                <a:gd name="connsiteX15" fmla="*/ 3574166 w 5421058"/>
                <a:gd name="connsiteY15" fmla="*/ 419753 h 1034855"/>
                <a:gd name="connsiteX16" fmla="*/ 4127741 w 5421058"/>
                <a:gd name="connsiteY16" fmla="*/ 481073 h 1034855"/>
                <a:gd name="connsiteX17" fmla="*/ 4778711 w 5421058"/>
                <a:gd name="connsiteY17" fmla="*/ 637363 h 1034855"/>
                <a:gd name="connsiteX18" fmla="*/ 5330428 w 5421058"/>
                <a:gd name="connsiteY18" fmla="*/ 738476 h 1034855"/>
                <a:gd name="connsiteX19" fmla="*/ 5420549 w 5421058"/>
                <a:gd name="connsiteY19" fmla="*/ 874756 h 1034855"/>
                <a:gd name="connsiteX20" fmla="*/ 5126548 w 5421058"/>
                <a:gd name="connsiteY20" fmla="*/ 925963 h 1034855"/>
                <a:gd name="connsiteX0" fmla="*/ 5126548 w 5411940"/>
                <a:gd name="connsiteY0" fmla="*/ 925963 h 1034855"/>
                <a:gd name="connsiteX1" fmla="*/ 4703975 w 5411940"/>
                <a:gd name="connsiteY1" fmla="*/ 841786 h 1034855"/>
                <a:gd name="connsiteX2" fmla="*/ 4251171 w 5411940"/>
                <a:gd name="connsiteY2" fmla="*/ 720890 h 1034855"/>
                <a:gd name="connsiteX3" fmla="*/ 3574167 w 5411940"/>
                <a:gd name="connsiteY3" fmla="*/ 646155 h 1034855"/>
                <a:gd name="connsiteX4" fmla="*/ 3078294 w 5411940"/>
                <a:gd name="connsiteY4" fmla="*/ 1033315 h 1034855"/>
                <a:gd name="connsiteX5" fmla="*/ 2574882 w 5411940"/>
                <a:gd name="connsiteY5" fmla="*/ 726548 h 1034855"/>
                <a:gd name="connsiteX6" fmla="*/ 1952262 w 5411940"/>
                <a:gd name="connsiteY6" fmla="*/ 873361 h 1034855"/>
                <a:gd name="connsiteX7" fmla="*/ 1176913 w 5411940"/>
                <a:gd name="connsiteY7" fmla="*/ 854854 h 1034855"/>
                <a:gd name="connsiteX8" fmla="*/ 456631 w 5411940"/>
                <a:gd name="connsiteY8" fmla="*/ 705291 h 1034855"/>
                <a:gd name="connsiteX9" fmla="*/ 27698 w 5411940"/>
                <a:gd name="connsiteY9" fmla="*/ 554451 h 1034855"/>
                <a:gd name="connsiteX10" fmla="*/ 140690 w 5411940"/>
                <a:gd name="connsiteY10" fmla="*/ 391262 h 1034855"/>
                <a:gd name="connsiteX11" fmla="*/ 700567 w 5411940"/>
                <a:gd name="connsiteY11" fmla="*/ 554450 h 1034855"/>
                <a:gd name="connsiteX12" fmla="*/ 1587668 w 5411940"/>
                <a:gd name="connsiteY12" fmla="*/ 674636 h 1034855"/>
                <a:gd name="connsiteX13" fmla="*/ 2493275 w 5411940"/>
                <a:gd name="connsiteY13" fmla="*/ 524834 h 1034855"/>
                <a:gd name="connsiteX14" fmla="*/ 3078294 w 5411940"/>
                <a:gd name="connsiteY14" fmla="*/ 927 h 1034855"/>
                <a:gd name="connsiteX15" fmla="*/ 3574166 w 5411940"/>
                <a:gd name="connsiteY15" fmla="*/ 419753 h 1034855"/>
                <a:gd name="connsiteX16" fmla="*/ 4127741 w 5411940"/>
                <a:gd name="connsiteY16" fmla="*/ 481073 h 1034855"/>
                <a:gd name="connsiteX17" fmla="*/ 4778711 w 5411940"/>
                <a:gd name="connsiteY17" fmla="*/ 637363 h 1034855"/>
                <a:gd name="connsiteX18" fmla="*/ 5330428 w 5411940"/>
                <a:gd name="connsiteY18" fmla="*/ 738476 h 1034855"/>
                <a:gd name="connsiteX19" fmla="*/ 5409558 w 5411940"/>
                <a:gd name="connsiteY19" fmla="*/ 898935 h 1034855"/>
                <a:gd name="connsiteX20" fmla="*/ 5126548 w 5411940"/>
                <a:gd name="connsiteY20" fmla="*/ 925963 h 1034855"/>
                <a:gd name="connsiteX0" fmla="*/ 5126548 w 5411940"/>
                <a:gd name="connsiteY0" fmla="*/ 925963 h 1034855"/>
                <a:gd name="connsiteX1" fmla="*/ 4703975 w 5411940"/>
                <a:gd name="connsiteY1" fmla="*/ 841786 h 1034855"/>
                <a:gd name="connsiteX2" fmla="*/ 4251171 w 5411940"/>
                <a:gd name="connsiteY2" fmla="*/ 720890 h 1034855"/>
                <a:gd name="connsiteX3" fmla="*/ 3574167 w 5411940"/>
                <a:gd name="connsiteY3" fmla="*/ 646155 h 1034855"/>
                <a:gd name="connsiteX4" fmla="*/ 3078294 w 5411940"/>
                <a:gd name="connsiteY4" fmla="*/ 1033315 h 1034855"/>
                <a:gd name="connsiteX5" fmla="*/ 2574882 w 5411940"/>
                <a:gd name="connsiteY5" fmla="*/ 726548 h 1034855"/>
                <a:gd name="connsiteX6" fmla="*/ 1952262 w 5411940"/>
                <a:gd name="connsiteY6" fmla="*/ 873361 h 1034855"/>
                <a:gd name="connsiteX7" fmla="*/ 1176913 w 5411940"/>
                <a:gd name="connsiteY7" fmla="*/ 854854 h 1034855"/>
                <a:gd name="connsiteX8" fmla="*/ 456631 w 5411940"/>
                <a:gd name="connsiteY8" fmla="*/ 705291 h 1034855"/>
                <a:gd name="connsiteX9" fmla="*/ 27698 w 5411940"/>
                <a:gd name="connsiteY9" fmla="*/ 554451 h 1034855"/>
                <a:gd name="connsiteX10" fmla="*/ 140690 w 5411940"/>
                <a:gd name="connsiteY10" fmla="*/ 391262 h 1034855"/>
                <a:gd name="connsiteX11" fmla="*/ 700567 w 5411940"/>
                <a:gd name="connsiteY11" fmla="*/ 554450 h 1034855"/>
                <a:gd name="connsiteX12" fmla="*/ 1587668 w 5411940"/>
                <a:gd name="connsiteY12" fmla="*/ 674636 h 1034855"/>
                <a:gd name="connsiteX13" fmla="*/ 2493275 w 5411940"/>
                <a:gd name="connsiteY13" fmla="*/ 524834 h 1034855"/>
                <a:gd name="connsiteX14" fmla="*/ 3078294 w 5411940"/>
                <a:gd name="connsiteY14" fmla="*/ 927 h 1034855"/>
                <a:gd name="connsiteX15" fmla="*/ 3574166 w 5411940"/>
                <a:gd name="connsiteY15" fmla="*/ 419753 h 1034855"/>
                <a:gd name="connsiteX16" fmla="*/ 4127741 w 5411940"/>
                <a:gd name="connsiteY16" fmla="*/ 481073 h 1034855"/>
                <a:gd name="connsiteX17" fmla="*/ 4778711 w 5411940"/>
                <a:gd name="connsiteY17" fmla="*/ 637363 h 1034855"/>
                <a:gd name="connsiteX18" fmla="*/ 5330428 w 5411940"/>
                <a:gd name="connsiteY18" fmla="*/ 738476 h 1034855"/>
                <a:gd name="connsiteX19" fmla="*/ 5409558 w 5411940"/>
                <a:gd name="connsiteY19" fmla="*/ 898935 h 1034855"/>
                <a:gd name="connsiteX20" fmla="*/ 5126548 w 5411940"/>
                <a:gd name="connsiteY20" fmla="*/ 925963 h 1034855"/>
                <a:gd name="connsiteX0" fmla="*/ 5126548 w 5423057"/>
                <a:gd name="connsiteY0" fmla="*/ 925963 h 1034855"/>
                <a:gd name="connsiteX1" fmla="*/ 4703975 w 5423057"/>
                <a:gd name="connsiteY1" fmla="*/ 841786 h 1034855"/>
                <a:gd name="connsiteX2" fmla="*/ 4251171 w 5423057"/>
                <a:gd name="connsiteY2" fmla="*/ 720890 h 1034855"/>
                <a:gd name="connsiteX3" fmla="*/ 3574167 w 5423057"/>
                <a:gd name="connsiteY3" fmla="*/ 646155 h 1034855"/>
                <a:gd name="connsiteX4" fmla="*/ 3078294 w 5423057"/>
                <a:gd name="connsiteY4" fmla="*/ 1033315 h 1034855"/>
                <a:gd name="connsiteX5" fmla="*/ 2574882 w 5423057"/>
                <a:gd name="connsiteY5" fmla="*/ 726548 h 1034855"/>
                <a:gd name="connsiteX6" fmla="*/ 1952262 w 5423057"/>
                <a:gd name="connsiteY6" fmla="*/ 873361 h 1034855"/>
                <a:gd name="connsiteX7" fmla="*/ 1176913 w 5423057"/>
                <a:gd name="connsiteY7" fmla="*/ 854854 h 1034855"/>
                <a:gd name="connsiteX8" fmla="*/ 456631 w 5423057"/>
                <a:gd name="connsiteY8" fmla="*/ 705291 h 1034855"/>
                <a:gd name="connsiteX9" fmla="*/ 27698 w 5423057"/>
                <a:gd name="connsiteY9" fmla="*/ 554451 h 1034855"/>
                <a:gd name="connsiteX10" fmla="*/ 140690 w 5423057"/>
                <a:gd name="connsiteY10" fmla="*/ 391262 h 1034855"/>
                <a:gd name="connsiteX11" fmla="*/ 700567 w 5423057"/>
                <a:gd name="connsiteY11" fmla="*/ 554450 h 1034855"/>
                <a:gd name="connsiteX12" fmla="*/ 1587668 w 5423057"/>
                <a:gd name="connsiteY12" fmla="*/ 674636 h 1034855"/>
                <a:gd name="connsiteX13" fmla="*/ 2493275 w 5423057"/>
                <a:gd name="connsiteY13" fmla="*/ 524834 h 1034855"/>
                <a:gd name="connsiteX14" fmla="*/ 3078294 w 5423057"/>
                <a:gd name="connsiteY14" fmla="*/ 927 h 1034855"/>
                <a:gd name="connsiteX15" fmla="*/ 3574166 w 5423057"/>
                <a:gd name="connsiteY15" fmla="*/ 419753 h 1034855"/>
                <a:gd name="connsiteX16" fmla="*/ 4127741 w 5423057"/>
                <a:gd name="connsiteY16" fmla="*/ 481073 h 1034855"/>
                <a:gd name="connsiteX17" fmla="*/ 4778711 w 5423057"/>
                <a:gd name="connsiteY17" fmla="*/ 637363 h 1034855"/>
                <a:gd name="connsiteX18" fmla="*/ 5330428 w 5423057"/>
                <a:gd name="connsiteY18" fmla="*/ 738476 h 1034855"/>
                <a:gd name="connsiteX19" fmla="*/ 5422747 w 5423057"/>
                <a:gd name="connsiteY19" fmla="*/ 879152 h 1034855"/>
                <a:gd name="connsiteX20" fmla="*/ 5126548 w 5423057"/>
                <a:gd name="connsiteY20" fmla="*/ 925963 h 1034855"/>
                <a:gd name="connsiteX0" fmla="*/ 5126548 w 5423057"/>
                <a:gd name="connsiteY0" fmla="*/ 925963 h 1034855"/>
                <a:gd name="connsiteX1" fmla="*/ 4703975 w 5423057"/>
                <a:gd name="connsiteY1" fmla="*/ 841786 h 1034855"/>
                <a:gd name="connsiteX2" fmla="*/ 4251171 w 5423057"/>
                <a:gd name="connsiteY2" fmla="*/ 720890 h 1034855"/>
                <a:gd name="connsiteX3" fmla="*/ 3574167 w 5423057"/>
                <a:gd name="connsiteY3" fmla="*/ 646155 h 1034855"/>
                <a:gd name="connsiteX4" fmla="*/ 3078294 w 5423057"/>
                <a:gd name="connsiteY4" fmla="*/ 1033315 h 1034855"/>
                <a:gd name="connsiteX5" fmla="*/ 2574882 w 5423057"/>
                <a:gd name="connsiteY5" fmla="*/ 726548 h 1034855"/>
                <a:gd name="connsiteX6" fmla="*/ 1952262 w 5423057"/>
                <a:gd name="connsiteY6" fmla="*/ 873361 h 1034855"/>
                <a:gd name="connsiteX7" fmla="*/ 1176913 w 5423057"/>
                <a:gd name="connsiteY7" fmla="*/ 854854 h 1034855"/>
                <a:gd name="connsiteX8" fmla="*/ 456631 w 5423057"/>
                <a:gd name="connsiteY8" fmla="*/ 705291 h 1034855"/>
                <a:gd name="connsiteX9" fmla="*/ 27698 w 5423057"/>
                <a:gd name="connsiteY9" fmla="*/ 554451 h 1034855"/>
                <a:gd name="connsiteX10" fmla="*/ 140690 w 5423057"/>
                <a:gd name="connsiteY10" fmla="*/ 391262 h 1034855"/>
                <a:gd name="connsiteX11" fmla="*/ 700567 w 5423057"/>
                <a:gd name="connsiteY11" fmla="*/ 554450 h 1034855"/>
                <a:gd name="connsiteX12" fmla="*/ 1587668 w 5423057"/>
                <a:gd name="connsiteY12" fmla="*/ 674636 h 1034855"/>
                <a:gd name="connsiteX13" fmla="*/ 2493275 w 5423057"/>
                <a:gd name="connsiteY13" fmla="*/ 524834 h 1034855"/>
                <a:gd name="connsiteX14" fmla="*/ 3078294 w 5423057"/>
                <a:gd name="connsiteY14" fmla="*/ 927 h 1034855"/>
                <a:gd name="connsiteX15" fmla="*/ 3574166 w 5423057"/>
                <a:gd name="connsiteY15" fmla="*/ 419753 h 1034855"/>
                <a:gd name="connsiteX16" fmla="*/ 4127741 w 5423057"/>
                <a:gd name="connsiteY16" fmla="*/ 481073 h 1034855"/>
                <a:gd name="connsiteX17" fmla="*/ 4778711 w 5423057"/>
                <a:gd name="connsiteY17" fmla="*/ 637363 h 1034855"/>
                <a:gd name="connsiteX18" fmla="*/ 5330428 w 5423057"/>
                <a:gd name="connsiteY18" fmla="*/ 738476 h 1034855"/>
                <a:gd name="connsiteX19" fmla="*/ 5422747 w 5423057"/>
                <a:gd name="connsiteY19" fmla="*/ 879152 h 1034855"/>
                <a:gd name="connsiteX20" fmla="*/ 5126548 w 5423057"/>
                <a:gd name="connsiteY20" fmla="*/ 925963 h 1034855"/>
                <a:gd name="connsiteX0" fmla="*/ 5117756 w 5423057"/>
                <a:gd name="connsiteY0" fmla="*/ 917170 h 1034855"/>
                <a:gd name="connsiteX1" fmla="*/ 4703975 w 5423057"/>
                <a:gd name="connsiteY1" fmla="*/ 841786 h 1034855"/>
                <a:gd name="connsiteX2" fmla="*/ 4251171 w 5423057"/>
                <a:gd name="connsiteY2" fmla="*/ 720890 h 1034855"/>
                <a:gd name="connsiteX3" fmla="*/ 3574167 w 5423057"/>
                <a:gd name="connsiteY3" fmla="*/ 646155 h 1034855"/>
                <a:gd name="connsiteX4" fmla="*/ 3078294 w 5423057"/>
                <a:gd name="connsiteY4" fmla="*/ 1033315 h 1034855"/>
                <a:gd name="connsiteX5" fmla="*/ 2574882 w 5423057"/>
                <a:gd name="connsiteY5" fmla="*/ 726548 h 1034855"/>
                <a:gd name="connsiteX6" fmla="*/ 1952262 w 5423057"/>
                <a:gd name="connsiteY6" fmla="*/ 873361 h 1034855"/>
                <a:gd name="connsiteX7" fmla="*/ 1176913 w 5423057"/>
                <a:gd name="connsiteY7" fmla="*/ 854854 h 1034855"/>
                <a:gd name="connsiteX8" fmla="*/ 456631 w 5423057"/>
                <a:gd name="connsiteY8" fmla="*/ 705291 h 1034855"/>
                <a:gd name="connsiteX9" fmla="*/ 27698 w 5423057"/>
                <a:gd name="connsiteY9" fmla="*/ 554451 h 1034855"/>
                <a:gd name="connsiteX10" fmla="*/ 140690 w 5423057"/>
                <a:gd name="connsiteY10" fmla="*/ 391262 h 1034855"/>
                <a:gd name="connsiteX11" fmla="*/ 700567 w 5423057"/>
                <a:gd name="connsiteY11" fmla="*/ 554450 h 1034855"/>
                <a:gd name="connsiteX12" fmla="*/ 1587668 w 5423057"/>
                <a:gd name="connsiteY12" fmla="*/ 674636 h 1034855"/>
                <a:gd name="connsiteX13" fmla="*/ 2493275 w 5423057"/>
                <a:gd name="connsiteY13" fmla="*/ 524834 h 1034855"/>
                <a:gd name="connsiteX14" fmla="*/ 3078294 w 5423057"/>
                <a:gd name="connsiteY14" fmla="*/ 927 h 1034855"/>
                <a:gd name="connsiteX15" fmla="*/ 3574166 w 5423057"/>
                <a:gd name="connsiteY15" fmla="*/ 419753 h 1034855"/>
                <a:gd name="connsiteX16" fmla="*/ 4127741 w 5423057"/>
                <a:gd name="connsiteY16" fmla="*/ 481073 h 1034855"/>
                <a:gd name="connsiteX17" fmla="*/ 4778711 w 5423057"/>
                <a:gd name="connsiteY17" fmla="*/ 637363 h 1034855"/>
                <a:gd name="connsiteX18" fmla="*/ 5330428 w 5423057"/>
                <a:gd name="connsiteY18" fmla="*/ 738476 h 1034855"/>
                <a:gd name="connsiteX19" fmla="*/ 5422747 w 5423057"/>
                <a:gd name="connsiteY19" fmla="*/ 879152 h 1034855"/>
                <a:gd name="connsiteX20" fmla="*/ 5117756 w 5423057"/>
                <a:gd name="connsiteY20" fmla="*/ 917170 h 1034855"/>
                <a:gd name="connsiteX0" fmla="*/ 5117756 w 5423057"/>
                <a:gd name="connsiteY0" fmla="*/ 917170 h 1034855"/>
                <a:gd name="connsiteX1" fmla="*/ 4703975 w 5423057"/>
                <a:gd name="connsiteY1" fmla="*/ 841786 h 1034855"/>
                <a:gd name="connsiteX2" fmla="*/ 4251171 w 5423057"/>
                <a:gd name="connsiteY2" fmla="*/ 720890 h 1034855"/>
                <a:gd name="connsiteX3" fmla="*/ 3574167 w 5423057"/>
                <a:gd name="connsiteY3" fmla="*/ 646155 h 1034855"/>
                <a:gd name="connsiteX4" fmla="*/ 3078294 w 5423057"/>
                <a:gd name="connsiteY4" fmla="*/ 1033315 h 1034855"/>
                <a:gd name="connsiteX5" fmla="*/ 2574882 w 5423057"/>
                <a:gd name="connsiteY5" fmla="*/ 726548 h 1034855"/>
                <a:gd name="connsiteX6" fmla="*/ 1952262 w 5423057"/>
                <a:gd name="connsiteY6" fmla="*/ 873361 h 1034855"/>
                <a:gd name="connsiteX7" fmla="*/ 1176913 w 5423057"/>
                <a:gd name="connsiteY7" fmla="*/ 854854 h 1034855"/>
                <a:gd name="connsiteX8" fmla="*/ 456631 w 5423057"/>
                <a:gd name="connsiteY8" fmla="*/ 705291 h 1034855"/>
                <a:gd name="connsiteX9" fmla="*/ 27698 w 5423057"/>
                <a:gd name="connsiteY9" fmla="*/ 554451 h 1034855"/>
                <a:gd name="connsiteX10" fmla="*/ 140690 w 5423057"/>
                <a:gd name="connsiteY10" fmla="*/ 391262 h 1034855"/>
                <a:gd name="connsiteX11" fmla="*/ 700567 w 5423057"/>
                <a:gd name="connsiteY11" fmla="*/ 554450 h 1034855"/>
                <a:gd name="connsiteX12" fmla="*/ 1587668 w 5423057"/>
                <a:gd name="connsiteY12" fmla="*/ 674636 h 1034855"/>
                <a:gd name="connsiteX13" fmla="*/ 2493275 w 5423057"/>
                <a:gd name="connsiteY13" fmla="*/ 524834 h 1034855"/>
                <a:gd name="connsiteX14" fmla="*/ 3078294 w 5423057"/>
                <a:gd name="connsiteY14" fmla="*/ 927 h 1034855"/>
                <a:gd name="connsiteX15" fmla="*/ 3574166 w 5423057"/>
                <a:gd name="connsiteY15" fmla="*/ 419753 h 1034855"/>
                <a:gd name="connsiteX16" fmla="*/ 4127741 w 5423057"/>
                <a:gd name="connsiteY16" fmla="*/ 481073 h 1034855"/>
                <a:gd name="connsiteX17" fmla="*/ 4778711 w 5423057"/>
                <a:gd name="connsiteY17" fmla="*/ 637363 h 1034855"/>
                <a:gd name="connsiteX18" fmla="*/ 5330428 w 5423057"/>
                <a:gd name="connsiteY18" fmla="*/ 738476 h 1034855"/>
                <a:gd name="connsiteX19" fmla="*/ 5422747 w 5423057"/>
                <a:gd name="connsiteY19" fmla="*/ 879152 h 1034855"/>
                <a:gd name="connsiteX20" fmla="*/ 5117756 w 5423057"/>
                <a:gd name="connsiteY20" fmla="*/ 917170 h 1034855"/>
                <a:gd name="connsiteX0" fmla="*/ 5117756 w 5423057"/>
                <a:gd name="connsiteY0" fmla="*/ 917170 h 1034855"/>
                <a:gd name="connsiteX1" fmla="*/ 4708372 w 5423057"/>
                <a:gd name="connsiteY1" fmla="*/ 841786 h 1034855"/>
                <a:gd name="connsiteX2" fmla="*/ 4251171 w 5423057"/>
                <a:gd name="connsiteY2" fmla="*/ 720890 h 1034855"/>
                <a:gd name="connsiteX3" fmla="*/ 3574167 w 5423057"/>
                <a:gd name="connsiteY3" fmla="*/ 646155 h 1034855"/>
                <a:gd name="connsiteX4" fmla="*/ 3078294 w 5423057"/>
                <a:gd name="connsiteY4" fmla="*/ 1033315 h 1034855"/>
                <a:gd name="connsiteX5" fmla="*/ 2574882 w 5423057"/>
                <a:gd name="connsiteY5" fmla="*/ 726548 h 1034855"/>
                <a:gd name="connsiteX6" fmla="*/ 1952262 w 5423057"/>
                <a:gd name="connsiteY6" fmla="*/ 873361 h 1034855"/>
                <a:gd name="connsiteX7" fmla="*/ 1176913 w 5423057"/>
                <a:gd name="connsiteY7" fmla="*/ 854854 h 1034855"/>
                <a:gd name="connsiteX8" fmla="*/ 456631 w 5423057"/>
                <a:gd name="connsiteY8" fmla="*/ 705291 h 1034855"/>
                <a:gd name="connsiteX9" fmla="*/ 27698 w 5423057"/>
                <a:gd name="connsiteY9" fmla="*/ 554451 h 1034855"/>
                <a:gd name="connsiteX10" fmla="*/ 140690 w 5423057"/>
                <a:gd name="connsiteY10" fmla="*/ 391262 h 1034855"/>
                <a:gd name="connsiteX11" fmla="*/ 700567 w 5423057"/>
                <a:gd name="connsiteY11" fmla="*/ 554450 h 1034855"/>
                <a:gd name="connsiteX12" fmla="*/ 1587668 w 5423057"/>
                <a:gd name="connsiteY12" fmla="*/ 674636 h 1034855"/>
                <a:gd name="connsiteX13" fmla="*/ 2493275 w 5423057"/>
                <a:gd name="connsiteY13" fmla="*/ 524834 h 1034855"/>
                <a:gd name="connsiteX14" fmla="*/ 3078294 w 5423057"/>
                <a:gd name="connsiteY14" fmla="*/ 927 h 1034855"/>
                <a:gd name="connsiteX15" fmla="*/ 3574166 w 5423057"/>
                <a:gd name="connsiteY15" fmla="*/ 419753 h 1034855"/>
                <a:gd name="connsiteX16" fmla="*/ 4127741 w 5423057"/>
                <a:gd name="connsiteY16" fmla="*/ 481073 h 1034855"/>
                <a:gd name="connsiteX17" fmla="*/ 4778711 w 5423057"/>
                <a:gd name="connsiteY17" fmla="*/ 637363 h 1034855"/>
                <a:gd name="connsiteX18" fmla="*/ 5330428 w 5423057"/>
                <a:gd name="connsiteY18" fmla="*/ 738476 h 1034855"/>
                <a:gd name="connsiteX19" fmla="*/ 5422747 w 5423057"/>
                <a:gd name="connsiteY19" fmla="*/ 879152 h 1034855"/>
                <a:gd name="connsiteX20" fmla="*/ 5117756 w 5423057"/>
                <a:gd name="connsiteY20" fmla="*/ 917170 h 1034855"/>
                <a:gd name="connsiteX0" fmla="*/ 5117756 w 5423057"/>
                <a:gd name="connsiteY0" fmla="*/ 917170 h 1034855"/>
                <a:gd name="connsiteX1" fmla="*/ 4708372 w 5423057"/>
                <a:gd name="connsiteY1" fmla="*/ 841786 h 1034855"/>
                <a:gd name="connsiteX2" fmla="*/ 4251171 w 5423057"/>
                <a:gd name="connsiteY2" fmla="*/ 720890 h 1034855"/>
                <a:gd name="connsiteX3" fmla="*/ 3574167 w 5423057"/>
                <a:gd name="connsiteY3" fmla="*/ 646155 h 1034855"/>
                <a:gd name="connsiteX4" fmla="*/ 3078294 w 5423057"/>
                <a:gd name="connsiteY4" fmla="*/ 1033315 h 1034855"/>
                <a:gd name="connsiteX5" fmla="*/ 2574882 w 5423057"/>
                <a:gd name="connsiteY5" fmla="*/ 726548 h 1034855"/>
                <a:gd name="connsiteX6" fmla="*/ 1952262 w 5423057"/>
                <a:gd name="connsiteY6" fmla="*/ 873361 h 1034855"/>
                <a:gd name="connsiteX7" fmla="*/ 1176913 w 5423057"/>
                <a:gd name="connsiteY7" fmla="*/ 854854 h 1034855"/>
                <a:gd name="connsiteX8" fmla="*/ 456631 w 5423057"/>
                <a:gd name="connsiteY8" fmla="*/ 705291 h 1034855"/>
                <a:gd name="connsiteX9" fmla="*/ 27698 w 5423057"/>
                <a:gd name="connsiteY9" fmla="*/ 554451 h 1034855"/>
                <a:gd name="connsiteX10" fmla="*/ 140690 w 5423057"/>
                <a:gd name="connsiteY10" fmla="*/ 391262 h 1034855"/>
                <a:gd name="connsiteX11" fmla="*/ 700567 w 5423057"/>
                <a:gd name="connsiteY11" fmla="*/ 554450 h 1034855"/>
                <a:gd name="connsiteX12" fmla="*/ 1587668 w 5423057"/>
                <a:gd name="connsiteY12" fmla="*/ 674636 h 1034855"/>
                <a:gd name="connsiteX13" fmla="*/ 2493275 w 5423057"/>
                <a:gd name="connsiteY13" fmla="*/ 524834 h 1034855"/>
                <a:gd name="connsiteX14" fmla="*/ 3078294 w 5423057"/>
                <a:gd name="connsiteY14" fmla="*/ 927 h 1034855"/>
                <a:gd name="connsiteX15" fmla="*/ 3574166 w 5423057"/>
                <a:gd name="connsiteY15" fmla="*/ 419753 h 1034855"/>
                <a:gd name="connsiteX16" fmla="*/ 4127741 w 5423057"/>
                <a:gd name="connsiteY16" fmla="*/ 481073 h 1034855"/>
                <a:gd name="connsiteX17" fmla="*/ 4778711 w 5423057"/>
                <a:gd name="connsiteY17" fmla="*/ 637363 h 1034855"/>
                <a:gd name="connsiteX18" fmla="*/ 5330428 w 5423057"/>
                <a:gd name="connsiteY18" fmla="*/ 738476 h 1034855"/>
                <a:gd name="connsiteX19" fmla="*/ 5422747 w 5423057"/>
                <a:gd name="connsiteY19" fmla="*/ 879152 h 1034855"/>
                <a:gd name="connsiteX20" fmla="*/ 5117756 w 5423057"/>
                <a:gd name="connsiteY20" fmla="*/ 917170 h 1034855"/>
                <a:gd name="connsiteX0" fmla="*/ 5117756 w 5423057"/>
                <a:gd name="connsiteY0" fmla="*/ 917170 h 1034855"/>
                <a:gd name="connsiteX1" fmla="*/ 4708372 w 5423057"/>
                <a:gd name="connsiteY1" fmla="*/ 841786 h 1034855"/>
                <a:gd name="connsiteX2" fmla="*/ 4251171 w 5423057"/>
                <a:gd name="connsiteY2" fmla="*/ 720890 h 1034855"/>
                <a:gd name="connsiteX3" fmla="*/ 3574167 w 5423057"/>
                <a:gd name="connsiteY3" fmla="*/ 646155 h 1034855"/>
                <a:gd name="connsiteX4" fmla="*/ 3078294 w 5423057"/>
                <a:gd name="connsiteY4" fmla="*/ 1033315 h 1034855"/>
                <a:gd name="connsiteX5" fmla="*/ 2574882 w 5423057"/>
                <a:gd name="connsiteY5" fmla="*/ 726548 h 1034855"/>
                <a:gd name="connsiteX6" fmla="*/ 1952262 w 5423057"/>
                <a:gd name="connsiteY6" fmla="*/ 873361 h 1034855"/>
                <a:gd name="connsiteX7" fmla="*/ 1176913 w 5423057"/>
                <a:gd name="connsiteY7" fmla="*/ 854854 h 1034855"/>
                <a:gd name="connsiteX8" fmla="*/ 456631 w 5423057"/>
                <a:gd name="connsiteY8" fmla="*/ 705291 h 1034855"/>
                <a:gd name="connsiteX9" fmla="*/ 27698 w 5423057"/>
                <a:gd name="connsiteY9" fmla="*/ 554451 h 1034855"/>
                <a:gd name="connsiteX10" fmla="*/ 140690 w 5423057"/>
                <a:gd name="connsiteY10" fmla="*/ 391262 h 1034855"/>
                <a:gd name="connsiteX11" fmla="*/ 700567 w 5423057"/>
                <a:gd name="connsiteY11" fmla="*/ 554450 h 1034855"/>
                <a:gd name="connsiteX12" fmla="*/ 1587668 w 5423057"/>
                <a:gd name="connsiteY12" fmla="*/ 674636 h 1034855"/>
                <a:gd name="connsiteX13" fmla="*/ 2521850 w 5423057"/>
                <a:gd name="connsiteY13" fmla="*/ 524834 h 1034855"/>
                <a:gd name="connsiteX14" fmla="*/ 3078294 w 5423057"/>
                <a:gd name="connsiteY14" fmla="*/ 927 h 1034855"/>
                <a:gd name="connsiteX15" fmla="*/ 3574166 w 5423057"/>
                <a:gd name="connsiteY15" fmla="*/ 419753 h 1034855"/>
                <a:gd name="connsiteX16" fmla="*/ 4127741 w 5423057"/>
                <a:gd name="connsiteY16" fmla="*/ 481073 h 1034855"/>
                <a:gd name="connsiteX17" fmla="*/ 4778711 w 5423057"/>
                <a:gd name="connsiteY17" fmla="*/ 637363 h 1034855"/>
                <a:gd name="connsiteX18" fmla="*/ 5330428 w 5423057"/>
                <a:gd name="connsiteY18" fmla="*/ 738476 h 1034855"/>
                <a:gd name="connsiteX19" fmla="*/ 5422747 w 5423057"/>
                <a:gd name="connsiteY19" fmla="*/ 879152 h 1034855"/>
                <a:gd name="connsiteX20" fmla="*/ 5117756 w 5423057"/>
                <a:gd name="connsiteY20" fmla="*/ 917170 h 1034855"/>
                <a:gd name="connsiteX0" fmla="*/ 5117756 w 5423057"/>
                <a:gd name="connsiteY0" fmla="*/ 916259 h 1033944"/>
                <a:gd name="connsiteX1" fmla="*/ 4708372 w 5423057"/>
                <a:gd name="connsiteY1" fmla="*/ 840875 h 1033944"/>
                <a:gd name="connsiteX2" fmla="*/ 4251171 w 5423057"/>
                <a:gd name="connsiteY2" fmla="*/ 719979 h 1033944"/>
                <a:gd name="connsiteX3" fmla="*/ 3574167 w 5423057"/>
                <a:gd name="connsiteY3" fmla="*/ 645244 h 1033944"/>
                <a:gd name="connsiteX4" fmla="*/ 3078294 w 5423057"/>
                <a:gd name="connsiteY4" fmla="*/ 1032404 h 1033944"/>
                <a:gd name="connsiteX5" fmla="*/ 2574882 w 5423057"/>
                <a:gd name="connsiteY5" fmla="*/ 725637 h 1033944"/>
                <a:gd name="connsiteX6" fmla="*/ 1952262 w 5423057"/>
                <a:gd name="connsiteY6" fmla="*/ 872450 h 1033944"/>
                <a:gd name="connsiteX7" fmla="*/ 1176913 w 5423057"/>
                <a:gd name="connsiteY7" fmla="*/ 853943 h 1033944"/>
                <a:gd name="connsiteX8" fmla="*/ 456631 w 5423057"/>
                <a:gd name="connsiteY8" fmla="*/ 704380 h 1033944"/>
                <a:gd name="connsiteX9" fmla="*/ 27698 w 5423057"/>
                <a:gd name="connsiteY9" fmla="*/ 553540 h 1033944"/>
                <a:gd name="connsiteX10" fmla="*/ 140690 w 5423057"/>
                <a:gd name="connsiteY10" fmla="*/ 390351 h 1033944"/>
                <a:gd name="connsiteX11" fmla="*/ 700567 w 5423057"/>
                <a:gd name="connsiteY11" fmla="*/ 553539 h 1033944"/>
                <a:gd name="connsiteX12" fmla="*/ 1587668 w 5423057"/>
                <a:gd name="connsiteY12" fmla="*/ 673725 h 1033944"/>
                <a:gd name="connsiteX13" fmla="*/ 2521850 w 5423057"/>
                <a:gd name="connsiteY13" fmla="*/ 523923 h 1033944"/>
                <a:gd name="connsiteX14" fmla="*/ 3078294 w 5423057"/>
                <a:gd name="connsiteY14" fmla="*/ 16 h 1033944"/>
                <a:gd name="connsiteX15" fmla="*/ 3574166 w 5423057"/>
                <a:gd name="connsiteY15" fmla="*/ 418842 h 1033944"/>
                <a:gd name="connsiteX16" fmla="*/ 4127741 w 5423057"/>
                <a:gd name="connsiteY16" fmla="*/ 480162 h 1033944"/>
                <a:gd name="connsiteX17" fmla="*/ 4778711 w 5423057"/>
                <a:gd name="connsiteY17" fmla="*/ 636452 h 1033944"/>
                <a:gd name="connsiteX18" fmla="*/ 5330428 w 5423057"/>
                <a:gd name="connsiteY18" fmla="*/ 737565 h 1033944"/>
                <a:gd name="connsiteX19" fmla="*/ 5422747 w 5423057"/>
                <a:gd name="connsiteY19" fmla="*/ 878241 h 1033944"/>
                <a:gd name="connsiteX20" fmla="*/ 5117756 w 5423057"/>
                <a:gd name="connsiteY20" fmla="*/ 916259 h 1033944"/>
                <a:gd name="connsiteX0" fmla="*/ 5117756 w 5454818"/>
                <a:gd name="connsiteY0" fmla="*/ 916259 h 1033944"/>
                <a:gd name="connsiteX1" fmla="*/ 4708372 w 5454818"/>
                <a:gd name="connsiteY1" fmla="*/ 840875 h 1033944"/>
                <a:gd name="connsiteX2" fmla="*/ 4251171 w 5454818"/>
                <a:gd name="connsiteY2" fmla="*/ 719979 h 1033944"/>
                <a:gd name="connsiteX3" fmla="*/ 3574167 w 5454818"/>
                <a:gd name="connsiteY3" fmla="*/ 645244 h 1033944"/>
                <a:gd name="connsiteX4" fmla="*/ 3078294 w 5454818"/>
                <a:gd name="connsiteY4" fmla="*/ 1032404 h 1033944"/>
                <a:gd name="connsiteX5" fmla="*/ 2574882 w 5454818"/>
                <a:gd name="connsiteY5" fmla="*/ 725637 h 1033944"/>
                <a:gd name="connsiteX6" fmla="*/ 1952262 w 5454818"/>
                <a:gd name="connsiteY6" fmla="*/ 872450 h 1033944"/>
                <a:gd name="connsiteX7" fmla="*/ 1176913 w 5454818"/>
                <a:gd name="connsiteY7" fmla="*/ 853943 h 1033944"/>
                <a:gd name="connsiteX8" fmla="*/ 456631 w 5454818"/>
                <a:gd name="connsiteY8" fmla="*/ 704380 h 1033944"/>
                <a:gd name="connsiteX9" fmla="*/ 27698 w 5454818"/>
                <a:gd name="connsiteY9" fmla="*/ 553540 h 1033944"/>
                <a:gd name="connsiteX10" fmla="*/ 140690 w 5454818"/>
                <a:gd name="connsiteY10" fmla="*/ 390351 h 1033944"/>
                <a:gd name="connsiteX11" fmla="*/ 700567 w 5454818"/>
                <a:gd name="connsiteY11" fmla="*/ 553539 h 1033944"/>
                <a:gd name="connsiteX12" fmla="*/ 1587668 w 5454818"/>
                <a:gd name="connsiteY12" fmla="*/ 673725 h 1033944"/>
                <a:gd name="connsiteX13" fmla="*/ 2521850 w 5454818"/>
                <a:gd name="connsiteY13" fmla="*/ 523923 h 1033944"/>
                <a:gd name="connsiteX14" fmla="*/ 3078294 w 5454818"/>
                <a:gd name="connsiteY14" fmla="*/ 16 h 1033944"/>
                <a:gd name="connsiteX15" fmla="*/ 3574166 w 5454818"/>
                <a:gd name="connsiteY15" fmla="*/ 418842 h 1033944"/>
                <a:gd name="connsiteX16" fmla="*/ 4127741 w 5454818"/>
                <a:gd name="connsiteY16" fmla="*/ 480162 h 1033944"/>
                <a:gd name="connsiteX17" fmla="*/ 4778711 w 5454818"/>
                <a:gd name="connsiteY17" fmla="*/ 636452 h 1033944"/>
                <a:gd name="connsiteX18" fmla="*/ 5330428 w 5454818"/>
                <a:gd name="connsiteY18" fmla="*/ 737565 h 1033944"/>
                <a:gd name="connsiteX19" fmla="*/ 5422747 w 5454818"/>
                <a:gd name="connsiteY19" fmla="*/ 878241 h 1033944"/>
                <a:gd name="connsiteX20" fmla="*/ 5117756 w 5454818"/>
                <a:gd name="connsiteY20" fmla="*/ 916259 h 1033944"/>
                <a:gd name="connsiteX0" fmla="*/ 5117756 w 5436822"/>
                <a:gd name="connsiteY0" fmla="*/ 916259 h 1033944"/>
                <a:gd name="connsiteX1" fmla="*/ 4708372 w 5436822"/>
                <a:gd name="connsiteY1" fmla="*/ 840875 h 1033944"/>
                <a:gd name="connsiteX2" fmla="*/ 4251171 w 5436822"/>
                <a:gd name="connsiteY2" fmla="*/ 719979 h 1033944"/>
                <a:gd name="connsiteX3" fmla="*/ 3574167 w 5436822"/>
                <a:gd name="connsiteY3" fmla="*/ 645244 h 1033944"/>
                <a:gd name="connsiteX4" fmla="*/ 3078294 w 5436822"/>
                <a:gd name="connsiteY4" fmla="*/ 1032404 h 1033944"/>
                <a:gd name="connsiteX5" fmla="*/ 2574882 w 5436822"/>
                <a:gd name="connsiteY5" fmla="*/ 725637 h 1033944"/>
                <a:gd name="connsiteX6" fmla="*/ 1952262 w 5436822"/>
                <a:gd name="connsiteY6" fmla="*/ 872450 h 1033944"/>
                <a:gd name="connsiteX7" fmla="*/ 1176913 w 5436822"/>
                <a:gd name="connsiteY7" fmla="*/ 853943 h 1033944"/>
                <a:gd name="connsiteX8" fmla="*/ 456631 w 5436822"/>
                <a:gd name="connsiteY8" fmla="*/ 704380 h 1033944"/>
                <a:gd name="connsiteX9" fmla="*/ 27698 w 5436822"/>
                <a:gd name="connsiteY9" fmla="*/ 553540 h 1033944"/>
                <a:gd name="connsiteX10" fmla="*/ 140690 w 5436822"/>
                <a:gd name="connsiteY10" fmla="*/ 390351 h 1033944"/>
                <a:gd name="connsiteX11" fmla="*/ 700567 w 5436822"/>
                <a:gd name="connsiteY11" fmla="*/ 553539 h 1033944"/>
                <a:gd name="connsiteX12" fmla="*/ 1587668 w 5436822"/>
                <a:gd name="connsiteY12" fmla="*/ 673725 h 1033944"/>
                <a:gd name="connsiteX13" fmla="*/ 2521850 w 5436822"/>
                <a:gd name="connsiteY13" fmla="*/ 523923 h 1033944"/>
                <a:gd name="connsiteX14" fmla="*/ 3078294 w 5436822"/>
                <a:gd name="connsiteY14" fmla="*/ 16 h 1033944"/>
                <a:gd name="connsiteX15" fmla="*/ 3574166 w 5436822"/>
                <a:gd name="connsiteY15" fmla="*/ 418842 h 1033944"/>
                <a:gd name="connsiteX16" fmla="*/ 4127741 w 5436822"/>
                <a:gd name="connsiteY16" fmla="*/ 480162 h 1033944"/>
                <a:gd name="connsiteX17" fmla="*/ 4778711 w 5436822"/>
                <a:gd name="connsiteY17" fmla="*/ 636452 h 1033944"/>
                <a:gd name="connsiteX18" fmla="*/ 5330428 w 5436822"/>
                <a:gd name="connsiteY18" fmla="*/ 737565 h 1033944"/>
                <a:gd name="connsiteX19" fmla="*/ 5422747 w 5436822"/>
                <a:gd name="connsiteY19" fmla="*/ 878241 h 1033944"/>
                <a:gd name="connsiteX20" fmla="*/ 5117756 w 5436822"/>
                <a:gd name="connsiteY20" fmla="*/ 916259 h 1033944"/>
                <a:gd name="connsiteX0" fmla="*/ 5117756 w 5428467"/>
                <a:gd name="connsiteY0" fmla="*/ 916259 h 1033944"/>
                <a:gd name="connsiteX1" fmla="*/ 4708372 w 5428467"/>
                <a:gd name="connsiteY1" fmla="*/ 840875 h 1033944"/>
                <a:gd name="connsiteX2" fmla="*/ 4251171 w 5428467"/>
                <a:gd name="connsiteY2" fmla="*/ 719979 h 1033944"/>
                <a:gd name="connsiteX3" fmla="*/ 3574167 w 5428467"/>
                <a:gd name="connsiteY3" fmla="*/ 645244 h 1033944"/>
                <a:gd name="connsiteX4" fmla="*/ 3078294 w 5428467"/>
                <a:gd name="connsiteY4" fmla="*/ 1032404 h 1033944"/>
                <a:gd name="connsiteX5" fmla="*/ 2574882 w 5428467"/>
                <a:gd name="connsiteY5" fmla="*/ 725637 h 1033944"/>
                <a:gd name="connsiteX6" fmla="*/ 1952262 w 5428467"/>
                <a:gd name="connsiteY6" fmla="*/ 872450 h 1033944"/>
                <a:gd name="connsiteX7" fmla="*/ 1176913 w 5428467"/>
                <a:gd name="connsiteY7" fmla="*/ 853943 h 1033944"/>
                <a:gd name="connsiteX8" fmla="*/ 456631 w 5428467"/>
                <a:gd name="connsiteY8" fmla="*/ 704380 h 1033944"/>
                <a:gd name="connsiteX9" fmla="*/ 27698 w 5428467"/>
                <a:gd name="connsiteY9" fmla="*/ 553540 h 1033944"/>
                <a:gd name="connsiteX10" fmla="*/ 140690 w 5428467"/>
                <a:gd name="connsiteY10" fmla="*/ 390351 h 1033944"/>
                <a:gd name="connsiteX11" fmla="*/ 700567 w 5428467"/>
                <a:gd name="connsiteY11" fmla="*/ 553539 h 1033944"/>
                <a:gd name="connsiteX12" fmla="*/ 1587668 w 5428467"/>
                <a:gd name="connsiteY12" fmla="*/ 673725 h 1033944"/>
                <a:gd name="connsiteX13" fmla="*/ 2521850 w 5428467"/>
                <a:gd name="connsiteY13" fmla="*/ 523923 h 1033944"/>
                <a:gd name="connsiteX14" fmla="*/ 3078294 w 5428467"/>
                <a:gd name="connsiteY14" fmla="*/ 16 h 1033944"/>
                <a:gd name="connsiteX15" fmla="*/ 3574166 w 5428467"/>
                <a:gd name="connsiteY15" fmla="*/ 418842 h 1033944"/>
                <a:gd name="connsiteX16" fmla="*/ 4127741 w 5428467"/>
                <a:gd name="connsiteY16" fmla="*/ 480162 h 1033944"/>
                <a:gd name="connsiteX17" fmla="*/ 4778711 w 5428467"/>
                <a:gd name="connsiteY17" fmla="*/ 636452 h 1033944"/>
                <a:gd name="connsiteX18" fmla="*/ 5330428 w 5428467"/>
                <a:gd name="connsiteY18" fmla="*/ 737565 h 1033944"/>
                <a:gd name="connsiteX19" fmla="*/ 5422747 w 5428467"/>
                <a:gd name="connsiteY19" fmla="*/ 878241 h 1033944"/>
                <a:gd name="connsiteX20" fmla="*/ 5117756 w 5428467"/>
                <a:gd name="connsiteY20" fmla="*/ 916259 h 1033944"/>
                <a:gd name="connsiteX0" fmla="*/ 5117756 w 5428467"/>
                <a:gd name="connsiteY0" fmla="*/ 916259 h 1033944"/>
                <a:gd name="connsiteX1" fmla="*/ 4708372 w 5428467"/>
                <a:gd name="connsiteY1" fmla="*/ 840875 h 1033944"/>
                <a:gd name="connsiteX2" fmla="*/ 4251171 w 5428467"/>
                <a:gd name="connsiteY2" fmla="*/ 719979 h 1033944"/>
                <a:gd name="connsiteX3" fmla="*/ 3574167 w 5428467"/>
                <a:gd name="connsiteY3" fmla="*/ 645244 h 1033944"/>
                <a:gd name="connsiteX4" fmla="*/ 3078294 w 5428467"/>
                <a:gd name="connsiteY4" fmla="*/ 1032404 h 1033944"/>
                <a:gd name="connsiteX5" fmla="*/ 2574882 w 5428467"/>
                <a:gd name="connsiteY5" fmla="*/ 725637 h 1033944"/>
                <a:gd name="connsiteX6" fmla="*/ 1952262 w 5428467"/>
                <a:gd name="connsiteY6" fmla="*/ 872450 h 1033944"/>
                <a:gd name="connsiteX7" fmla="*/ 1176913 w 5428467"/>
                <a:gd name="connsiteY7" fmla="*/ 853943 h 1033944"/>
                <a:gd name="connsiteX8" fmla="*/ 456631 w 5428467"/>
                <a:gd name="connsiteY8" fmla="*/ 704380 h 1033944"/>
                <a:gd name="connsiteX9" fmla="*/ 27698 w 5428467"/>
                <a:gd name="connsiteY9" fmla="*/ 553540 h 1033944"/>
                <a:gd name="connsiteX10" fmla="*/ 140690 w 5428467"/>
                <a:gd name="connsiteY10" fmla="*/ 390351 h 1033944"/>
                <a:gd name="connsiteX11" fmla="*/ 700567 w 5428467"/>
                <a:gd name="connsiteY11" fmla="*/ 553539 h 1033944"/>
                <a:gd name="connsiteX12" fmla="*/ 1587668 w 5428467"/>
                <a:gd name="connsiteY12" fmla="*/ 673725 h 1033944"/>
                <a:gd name="connsiteX13" fmla="*/ 2521850 w 5428467"/>
                <a:gd name="connsiteY13" fmla="*/ 523923 h 1033944"/>
                <a:gd name="connsiteX14" fmla="*/ 3078294 w 5428467"/>
                <a:gd name="connsiteY14" fmla="*/ 16 h 1033944"/>
                <a:gd name="connsiteX15" fmla="*/ 3574166 w 5428467"/>
                <a:gd name="connsiteY15" fmla="*/ 418842 h 1033944"/>
                <a:gd name="connsiteX16" fmla="*/ 4127741 w 5428467"/>
                <a:gd name="connsiteY16" fmla="*/ 480162 h 1033944"/>
                <a:gd name="connsiteX17" fmla="*/ 4778711 w 5428467"/>
                <a:gd name="connsiteY17" fmla="*/ 636452 h 1033944"/>
                <a:gd name="connsiteX18" fmla="*/ 5330428 w 5428467"/>
                <a:gd name="connsiteY18" fmla="*/ 737565 h 1033944"/>
                <a:gd name="connsiteX19" fmla="*/ 5422747 w 5428467"/>
                <a:gd name="connsiteY19" fmla="*/ 878241 h 1033944"/>
                <a:gd name="connsiteX20" fmla="*/ 5117756 w 5428467"/>
                <a:gd name="connsiteY20" fmla="*/ 916259 h 1033944"/>
                <a:gd name="connsiteX0" fmla="*/ 5109129 w 5438582"/>
                <a:gd name="connsiteY0" fmla="*/ 927042 h 1033944"/>
                <a:gd name="connsiteX1" fmla="*/ 4708372 w 5438582"/>
                <a:gd name="connsiteY1" fmla="*/ 840875 h 1033944"/>
                <a:gd name="connsiteX2" fmla="*/ 4251171 w 5438582"/>
                <a:gd name="connsiteY2" fmla="*/ 719979 h 1033944"/>
                <a:gd name="connsiteX3" fmla="*/ 3574167 w 5438582"/>
                <a:gd name="connsiteY3" fmla="*/ 645244 h 1033944"/>
                <a:gd name="connsiteX4" fmla="*/ 3078294 w 5438582"/>
                <a:gd name="connsiteY4" fmla="*/ 1032404 h 1033944"/>
                <a:gd name="connsiteX5" fmla="*/ 2574882 w 5438582"/>
                <a:gd name="connsiteY5" fmla="*/ 725637 h 1033944"/>
                <a:gd name="connsiteX6" fmla="*/ 1952262 w 5438582"/>
                <a:gd name="connsiteY6" fmla="*/ 872450 h 1033944"/>
                <a:gd name="connsiteX7" fmla="*/ 1176913 w 5438582"/>
                <a:gd name="connsiteY7" fmla="*/ 853943 h 1033944"/>
                <a:gd name="connsiteX8" fmla="*/ 456631 w 5438582"/>
                <a:gd name="connsiteY8" fmla="*/ 704380 h 1033944"/>
                <a:gd name="connsiteX9" fmla="*/ 27698 w 5438582"/>
                <a:gd name="connsiteY9" fmla="*/ 553540 h 1033944"/>
                <a:gd name="connsiteX10" fmla="*/ 140690 w 5438582"/>
                <a:gd name="connsiteY10" fmla="*/ 390351 h 1033944"/>
                <a:gd name="connsiteX11" fmla="*/ 700567 w 5438582"/>
                <a:gd name="connsiteY11" fmla="*/ 553539 h 1033944"/>
                <a:gd name="connsiteX12" fmla="*/ 1587668 w 5438582"/>
                <a:gd name="connsiteY12" fmla="*/ 673725 h 1033944"/>
                <a:gd name="connsiteX13" fmla="*/ 2521850 w 5438582"/>
                <a:gd name="connsiteY13" fmla="*/ 523923 h 1033944"/>
                <a:gd name="connsiteX14" fmla="*/ 3078294 w 5438582"/>
                <a:gd name="connsiteY14" fmla="*/ 16 h 1033944"/>
                <a:gd name="connsiteX15" fmla="*/ 3574166 w 5438582"/>
                <a:gd name="connsiteY15" fmla="*/ 418842 h 1033944"/>
                <a:gd name="connsiteX16" fmla="*/ 4127741 w 5438582"/>
                <a:gd name="connsiteY16" fmla="*/ 480162 h 1033944"/>
                <a:gd name="connsiteX17" fmla="*/ 4778711 w 5438582"/>
                <a:gd name="connsiteY17" fmla="*/ 636452 h 1033944"/>
                <a:gd name="connsiteX18" fmla="*/ 5330428 w 5438582"/>
                <a:gd name="connsiteY18" fmla="*/ 737565 h 1033944"/>
                <a:gd name="connsiteX19" fmla="*/ 5422747 w 5438582"/>
                <a:gd name="connsiteY19" fmla="*/ 878241 h 1033944"/>
                <a:gd name="connsiteX20" fmla="*/ 5109129 w 5438582"/>
                <a:gd name="connsiteY20" fmla="*/ 927042 h 1033944"/>
                <a:gd name="connsiteX0" fmla="*/ 5109129 w 5438582"/>
                <a:gd name="connsiteY0" fmla="*/ 927042 h 1033944"/>
                <a:gd name="connsiteX1" fmla="*/ 4708372 w 5438582"/>
                <a:gd name="connsiteY1" fmla="*/ 840875 h 1033944"/>
                <a:gd name="connsiteX2" fmla="*/ 4251171 w 5438582"/>
                <a:gd name="connsiteY2" fmla="*/ 719979 h 1033944"/>
                <a:gd name="connsiteX3" fmla="*/ 3574167 w 5438582"/>
                <a:gd name="connsiteY3" fmla="*/ 645244 h 1033944"/>
                <a:gd name="connsiteX4" fmla="*/ 3078294 w 5438582"/>
                <a:gd name="connsiteY4" fmla="*/ 1032404 h 1033944"/>
                <a:gd name="connsiteX5" fmla="*/ 2574882 w 5438582"/>
                <a:gd name="connsiteY5" fmla="*/ 725637 h 1033944"/>
                <a:gd name="connsiteX6" fmla="*/ 1952262 w 5438582"/>
                <a:gd name="connsiteY6" fmla="*/ 872450 h 1033944"/>
                <a:gd name="connsiteX7" fmla="*/ 1176913 w 5438582"/>
                <a:gd name="connsiteY7" fmla="*/ 853943 h 1033944"/>
                <a:gd name="connsiteX8" fmla="*/ 456631 w 5438582"/>
                <a:gd name="connsiteY8" fmla="*/ 704380 h 1033944"/>
                <a:gd name="connsiteX9" fmla="*/ 27698 w 5438582"/>
                <a:gd name="connsiteY9" fmla="*/ 553540 h 1033944"/>
                <a:gd name="connsiteX10" fmla="*/ 140690 w 5438582"/>
                <a:gd name="connsiteY10" fmla="*/ 390351 h 1033944"/>
                <a:gd name="connsiteX11" fmla="*/ 700567 w 5438582"/>
                <a:gd name="connsiteY11" fmla="*/ 553539 h 1033944"/>
                <a:gd name="connsiteX12" fmla="*/ 1587668 w 5438582"/>
                <a:gd name="connsiteY12" fmla="*/ 673725 h 1033944"/>
                <a:gd name="connsiteX13" fmla="*/ 2521850 w 5438582"/>
                <a:gd name="connsiteY13" fmla="*/ 523923 h 1033944"/>
                <a:gd name="connsiteX14" fmla="*/ 3078294 w 5438582"/>
                <a:gd name="connsiteY14" fmla="*/ 16 h 1033944"/>
                <a:gd name="connsiteX15" fmla="*/ 3574166 w 5438582"/>
                <a:gd name="connsiteY15" fmla="*/ 418842 h 1033944"/>
                <a:gd name="connsiteX16" fmla="*/ 4127741 w 5438582"/>
                <a:gd name="connsiteY16" fmla="*/ 480162 h 1033944"/>
                <a:gd name="connsiteX17" fmla="*/ 4778711 w 5438582"/>
                <a:gd name="connsiteY17" fmla="*/ 636452 h 1033944"/>
                <a:gd name="connsiteX18" fmla="*/ 5330428 w 5438582"/>
                <a:gd name="connsiteY18" fmla="*/ 737565 h 1033944"/>
                <a:gd name="connsiteX19" fmla="*/ 5422747 w 5438582"/>
                <a:gd name="connsiteY19" fmla="*/ 878241 h 1033944"/>
                <a:gd name="connsiteX20" fmla="*/ 5109129 w 5438582"/>
                <a:gd name="connsiteY20" fmla="*/ 927042 h 1033944"/>
                <a:gd name="connsiteX0" fmla="*/ 5109129 w 5429263"/>
                <a:gd name="connsiteY0" fmla="*/ 927042 h 1033944"/>
                <a:gd name="connsiteX1" fmla="*/ 4708372 w 5429263"/>
                <a:gd name="connsiteY1" fmla="*/ 840875 h 1033944"/>
                <a:gd name="connsiteX2" fmla="*/ 4251171 w 5429263"/>
                <a:gd name="connsiteY2" fmla="*/ 719979 h 1033944"/>
                <a:gd name="connsiteX3" fmla="*/ 3574167 w 5429263"/>
                <a:gd name="connsiteY3" fmla="*/ 645244 h 1033944"/>
                <a:gd name="connsiteX4" fmla="*/ 3078294 w 5429263"/>
                <a:gd name="connsiteY4" fmla="*/ 1032404 h 1033944"/>
                <a:gd name="connsiteX5" fmla="*/ 2574882 w 5429263"/>
                <a:gd name="connsiteY5" fmla="*/ 725637 h 1033944"/>
                <a:gd name="connsiteX6" fmla="*/ 1952262 w 5429263"/>
                <a:gd name="connsiteY6" fmla="*/ 872450 h 1033944"/>
                <a:gd name="connsiteX7" fmla="*/ 1176913 w 5429263"/>
                <a:gd name="connsiteY7" fmla="*/ 853943 h 1033944"/>
                <a:gd name="connsiteX8" fmla="*/ 456631 w 5429263"/>
                <a:gd name="connsiteY8" fmla="*/ 704380 h 1033944"/>
                <a:gd name="connsiteX9" fmla="*/ 27698 w 5429263"/>
                <a:gd name="connsiteY9" fmla="*/ 553540 h 1033944"/>
                <a:gd name="connsiteX10" fmla="*/ 140690 w 5429263"/>
                <a:gd name="connsiteY10" fmla="*/ 390351 h 1033944"/>
                <a:gd name="connsiteX11" fmla="*/ 700567 w 5429263"/>
                <a:gd name="connsiteY11" fmla="*/ 553539 h 1033944"/>
                <a:gd name="connsiteX12" fmla="*/ 1587668 w 5429263"/>
                <a:gd name="connsiteY12" fmla="*/ 673725 h 1033944"/>
                <a:gd name="connsiteX13" fmla="*/ 2521850 w 5429263"/>
                <a:gd name="connsiteY13" fmla="*/ 523923 h 1033944"/>
                <a:gd name="connsiteX14" fmla="*/ 3078294 w 5429263"/>
                <a:gd name="connsiteY14" fmla="*/ 16 h 1033944"/>
                <a:gd name="connsiteX15" fmla="*/ 3574166 w 5429263"/>
                <a:gd name="connsiteY15" fmla="*/ 418842 h 1033944"/>
                <a:gd name="connsiteX16" fmla="*/ 4127741 w 5429263"/>
                <a:gd name="connsiteY16" fmla="*/ 480162 h 1033944"/>
                <a:gd name="connsiteX17" fmla="*/ 4778711 w 5429263"/>
                <a:gd name="connsiteY17" fmla="*/ 636452 h 1033944"/>
                <a:gd name="connsiteX18" fmla="*/ 5330428 w 5429263"/>
                <a:gd name="connsiteY18" fmla="*/ 737565 h 1033944"/>
                <a:gd name="connsiteX19" fmla="*/ 5422747 w 5429263"/>
                <a:gd name="connsiteY19" fmla="*/ 878241 h 1033944"/>
                <a:gd name="connsiteX20" fmla="*/ 5109129 w 5429263"/>
                <a:gd name="connsiteY20" fmla="*/ 927042 h 1033944"/>
                <a:gd name="connsiteX0" fmla="*/ 5109129 w 5428350"/>
                <a:gd name="connsiteY0" fmla="*/ 927042 h 1033944"/>
                <a:gd name="connsiteX1" fmla="*/ 4708372 w 5428350"/>
                <a:gd name="connsiteY1" fmla="*/ 840875 h 1033944"/>
                <a:gd name="connsiteX2" fmla="*/ 4251171 w 5428350"/>
                <a:gd name="connsiteY2" fmla="*/ 719979 h 1033944"/>
                <a:gd name="connsiteX3" fmla="*/ 3574167 w 5428350"/>
                <a:gd name="connsiteY3" fmla="*/ 645244 h 1033944"/>
                <a:gd name="connsiteX4" fmla="*/ 3078294 w 5428350"/>
                <a:gd name="connsiteY4" fmla="*/ 1032404 h 1033944"/>
                <a:gd name="connsiteX5" fmla="*/ 2574882 w 5428350"/>
                <a:gd name="connsiteY5" fmla="*/ 725637 h 1033944"/>
                <a:gd name="connsiteX6" fmla="*/ 1952262 w 5428350"/>
                <a:gd name="connsiteY6" fmla="*/ 872450 h 1033944"/>
                <a:gd name="connsiteX7" fmla="*/ 1176913 w 5428350"/>
                <a:gd name="connsiteY7" fmla="*/ 853943 h 1033944"/>
                <a:gd name="connsiteX8" fmla="*/ 456631 w 5428350"/>
                <a:gd name="connsiteY8" fmla="*/ 704380 h 1033944"/>
                <a:gd name="connsiteX9" fmla="*/ 27698 w 5428350"/>
                <a:gd name="connsiteY9" fmla="*/ 553540 h 1033944"/>
                <a:gd name="connsiteX10" fmla="*/ 140690 w 5428350"/>
                <a:gd name="connsiteY10" fmla="*/ 390351 h 1033944"/>
                <a:gd name="connsiteX11" fmla="*/ 700567 w 5428350"/>
                <a:gd name="connsiteY11" fmla="*/ 553539 h 1033944"/>
                <a:gd name="connsiteX12" fmla="*/ 1587668 w 5428350"/>
                <a:gd name="connsiteY12" fmla="*/ 673725 h 1033944"/>
                <a:gd name="connsiteX13" fmla="*/ 2521850 w 5428350"/>
                <a:gd name="connsiteY13" fmla="*/ 523923 h 1033944"/>
                <a:gd name="connsiteX14" fmla="*/ 3078294 w 5428350"/>
                <a:gd name="connsiteY14" fmla="*/ 16 h 1033944"/>
                <a:gd name="connsiteX15" fmla="*/ 3574166 w 5428350"/>
                <a:gd name="connsiteY15" fmla="*/ 418842 h 1033944"/>
                <a:gd name="connsiteX16" fmla="*/ 4127741 w 5428350"/>
                <a:gd name="connsiteY16" fmla="*/ 480162 h 1033944"/>
                <a:gd name="connsiteX17" fmla="*/ 4778711 w 5428350"/>
                <a:gd name="connsiteY17" fmla="*/ 636452 h 1033944"/>
                <a:gd name="connsiteX18" fmla="*/ 5330428 w 5428350"/>
                <a:gd name="connsiteY18" fmla="*/ 737565 h 1033944"/>
                <a:gd name="connsiteX19" fmla="*/ 5422747 w 5428350"/>
                <a:gd name="connsiteY19" fmla="*/ 878241 h 1033944"/>
                <a:gd name="connsiteX20" fmla="*/ 5109129 w 5428350"/>
                <a:gd name="connsiteY20" fmla="*/ 927042 h 1033944"/>
                <a:gd name="connsiteX0" fmla="*/ 5109129 w 5422953"/>
                <a:gd name="connsiteY0" fmla="*/ 927042 h 1033944"/>
                <a:gd name="connsiteX1" fmla="*/ 4708372 w 5422953"/>
                <a:gd name="connsiteY1" fmla="*/ 840875 h 1033944"/>
                <a:gd name="connsiteX2" fmla="*/ 4251171 w 5422953"/>
                <a:gd name="connsiteY2" fmla="*/ 719979 h 1033944"/>
                <a:gd name="connsiteX3" fmla="*/ 3574167 w 5422953"/>
                <a:gd name="connsiteY3" fmla="*/ 645244 h 1033944"/>
                <a:gd name="connsiteX4" fmla="*/ 3078294 w 5422953"/>
                <a:gd name="connsiteY4" fmla="*/ 1032404 h 1033944"/>
                <a:gd name="connsiteX5" fmla="*/ 2574882 w 5422953"/>
                <a:gd name="connsiteY5" fmla="*/ 725637 h 1033944"/>
                <a:gd name="connsiteX6" fmla="*/ 1952262 w 5422953"/>
                <a:gd name="connsiteY6" fmla="*/ 872450 h 1033944"/>
                <a:gd name="connsiteX7" fmla="*/ 1176913 w 5422953"/>
                <a:gd name="connsiteY7" fmla="*/ 853943 h 1033944"/>
                <a:gd name="connsiteX8" fmla="*/ 456631 w 5422953"/>
                <a:gd name="connsiteY8" fmla="*/ 704380 h 1033944"/>
                <a:gd name="connsiteX9" fmla="*/ 27698 w 5422953"/>
                <a:gd name="connsiteY9" fmla="*/ 553540 h 1033944"/>
                <a:gd name="connsiteX10" fmla="*/ 140690 w 5422953"/>
                <a:gd name="connsiteY10" fmla="*/ 390351 h 1033944"/>
                <a:gd name="connsiteX11" fmla="*/ 700567 w 5422953"/>
                <a:gd name="connsiteY11" fmla="*/ 553539 h 1033944"/>
                <a:gd name="connsiteX12" fmla="*/ 1587668 w 5422953"/>
                <a:gd name="connsiteY12" fmla="*/ 673725 h 1033944"/>
                <a:gd name="connsiteX13" fmla="*/ 2521850 w 5422953"/>
                <a:gd name="connsiteY13" fmla="*/ 523923 h 1033944"/>
                <a:gd name="connsiteX14" fmla="*/ 3078294 w 5422953"/>
                <a:gd name="connsiteY14" fmla="*/ 16 h 1033944"/>
                <a:gd name="connsiteX15" fmla="*/ 3574166 w 5422953"/>
                <a:gd name="connsiteY15" fmla="*/ 418842 h 1033944"/>
                <a:gd name="connsiteX16" fmla="*/ 4127741 w 5422953"/>
                <a:gd name="connsiteY16" fmla="*/ 480162 h 1033944"/>
                <a:gd name="connsiteX17" fmla="*/ 4778711 w 5422953"/>
                <a:gd name="connsiteY17" fmla="*/ 636452 h 1033944"/>
                <a:gd name="connsiteX18" fmla="*/ 5151430 w 5422953"/>
                <a:gd name="connsiteY18" fmla="*/ 694433 h 1033944"/>
                <a:gd name="connsiteX19" fmla="*/ 5422747 w 5422953"/>
                <a:gd name="connsiteY19" fmla="*/ 878241 h 1033944"/>
                <a:gd name="connsiteX20" fmla="*/ 5109129 w 5422953"/>
                <a:gd name="connsiteY20" fmla="*/ 927042 h 1033944"/>
                <a:gd name="connsiteX0" fmla="*/ 5109129 w 5422953"/>
                <a:gd name="connsiteY0" fmla="*/ 927042 h 1033944"/>
                <a:gd name="connsiteX1" fmla="*/ 4708372 w 5422953"/>
                <a:gd name="connsiteY1" fmla="*/ 840875 h 1033944"/>
                <a:gd name="connsiteX2" fmla="*/ 4251171 w 5422953"/>
                <a:gd name="connsiteY2" fmla="*/ 719979 h 1033944"/>
                <a:gd name="connsiteX3" fmla="*/ 3574167 w 5422953"/>
                <a:gd name="connsiteY3" fmla="*/ 645244 h 1033944"/>
                <a:gd name="connsiteX4" fmla="*/ 3078294 w 5422953"/>
                <a:gd name="connsiteY4" fmla="*/ 1032404 h 1033944"/>
                <a:gd name="connsiteX5" fmla="*/ 2574882 w 5422953"/>
                <a:gd name="connsiteY5" fmla="*/ 725637 h 1033944"/>
                <a:gd name="connsiteX6" fmla="*/ 1952262 w 5422953"/>
                <a:gd name="connsiteY6" fmla="*/ 872450 h 1033944"/>
                <a:gd name="connsiteX7" fmla="*/ 1176913 w 5422953"/>
                <a:gd name="connsiteY7" fmla="*/ 853943 h 1033944"/>
                <a:gd name="connsiteX8" fmla="*/ 456631 w 5422953"/>
                <a:gd name="connsiteY8" fmla="*/ 704380 h 1033944"/>
                <a:gd name="connsiteX9" fmla="*/ 27698 w 5422953"/>
                <a:gd name="connsiteY9" fmla="*/ 553540 h 1033944"/>
                <a:gd name="connsiteX10" fmla="*/ 140690 w 5422953"/>
                <a:gd name="connsiteY10" fmla="*/ 390351 h 1033944"/>
                <a:gd name="connsiteX11" fmla="*/ 700567 w 5422953"/>
                <a:gd name="connsiteY11" fmla="*/ 553539 h 1033944"/>
                <a:gd name="connsiteX12" fmla="*/ 1587668 w 5422953"/>
                <a:gd name="connsiteY12" fmla="*/ 673725 h 1033944"/>
                <a:gd name="connsiteX13" fmla="*/ 2521850 w 5422953"/>
                <a:gd name="connsiteY13" fmla="*/ 523923 h 1033944"/>
                <a:gd name="connsiteX14" fmla="*/ 3078294 w 5422953"/>
                <a:gd name="connsiteY14" fmla="*/ 16 h 1033944"/>
                <a:gd name="connsiteX15" fmla="*/ 3574166 w 5422953"/>
                <a:gd name="connsiteY15" fmla="*/ 418842 h 1033944"/>
                <a:gd name="connsiteX16" fmla="*/ 4127741 w 5422953"/>
                <a:gd name="connsiteY16" fmla="*/ 480162 h 1033944"/>
                <a:gd name="connsiteX17" fmla="*/ 4778711 w 5422953"/>
                <a:gd name="connsiteY17" fmla="*/ 636452 h 1033944"/>
                <a:gd name="connsiteX18" fmla="*/ 5151430 w 5422953"/>
                <a:gd name="connsiteY18" fmla="*/ 694433 h 1033944"/>
                <a:gd name="connsiteX19" fmla="*/ 5422747 w 5422953"/>
                <a:gd name="connsiteY19" fmla="*/ 878241 h 1033944"/>
                <a:gd name="connsiteX20" fmla="*/ 5109129 w 5422953"/>
                <a:gd name="connsiteY20" fmla="*/ 927042 h 1033944"/>
                <a:gd name="connsiteX0" fmla="*/ 5109129 w 5423386"/>
                <a:gd name="connsiteY0" fmla="*/ 927042 h 1033944"/>
                <a:gd name="connsiteX1" fmla="*/ 4708372 w 5423386"/>
                <a:gd name="connsiteY1" fmla="*/ 840875 h 1033944"/>
                <a:gd name="connsiteX2" fmla="*/ 4251171 w 5423386"/>
                <a:gd name="connsiteY2" fmla="*/ 719979 h 1033944"/>
                <a:gd name="connsiteX3" fmla="*/ 3574167 w 5423386"/>
                <a:gd name="connsiteY3" fmla="*/ 645244 h 1033944"/>
                <a:gd name="connsiteX4" fmla="*/ 3078294 w 5423386"/>
                <a:gd name="connsiteY4" fmla="*/ 1032404 h 1033944"/>
                <a:gd name="connsiteX5" fmla="*/ 2574882 w 5423386"/>
                <a:gd name="connsiteY5" fmla="*/ 725637 h 1033944"/>
                <a:gd name="connsiteX6" fmla="*/ 1952262 w 5423386"/>
                <a:gd name="connsiteY6" fmla="*/ 872450 h 1033944"/>
                <a:gd name="connsiteX7" fmla="*/ 1176913 w 5423386"/>
                <a:gd name="connsiteY7" fmla="*/ 853943 h 1033944"/>
                <a:gd name="connsiteX8" fmla="*/ 456631 w 5423386"/>
                <a:gd name="connsiteY8" fmla="*/ 704380 h 1033944"/>
                <a:gd name="connsiteX9" fmla="*/ 27698 w 5423386"/>
                <a:gd name="connsiteY9" fmla="*/ 553540 h 1033944"/>
                <a:gd name="connsiteX10" fmla="*/ 140690 w 5423386"/>
                <a:gd name="connsiteY10" fmla="*/ 390351 h 1033944"/>
                <a:gd name="connsiteX11" fmla="*/ 700567 w 5423386"/>
                <a:gd name="connsiteY11" fmla="*/ 553539 h 1033944"/>
                <a:gd name="connsiteX12" fmla="*/ 1587668 w 5423386"/>
                <a:gd name="connsiteY12" fmla="*/ 673725 h 1033944"/>
                <a:gd name="connsiteX13" fmla="*/ 2521850 w 5423386"/>
                <a:gd name="connsiteY13" fmla="*/ 523923 h 1033944"/>
                <a:gd name="connsiteX14" fmla="*/ 3078294 w 5423386"/>
                <a:gd name="connsiteY14" fmla="*/ 16 h 1033944"/>
                <a:gd name="connsiteX15" fmla="*/ 3574166 w 5423386"/>
                <a:gd name="connsiteY15" fmla="*/ 418842 h 1033944"/>
                <a:gd name="connsiteX16" fmla="*/ 4127741 w 5423386"/>
                <a:gd name="connsiteY16" fmla="*/ 480162 h 1033944"/>
                <a:gd name="connsiteX17" fmla="*/ 4778711 w 5423386"/>
                <a:gd name="connsiteY17" fmla="*/ 636452 h 1033944"/>
                <a:gd name="connsiteX18" fmla="*/ 5179466 w 5423386"/>
                <a:gd name="connsiteY18" fmla="*/ 694433 h 1033944"/>
                <a:gd name="connsiteX19" fmla="*/ 5422747 w 5423386"/>
                <a:gd name="connsiteY19" fmla="*/ 878241 h 1033944"/>
                <a:gd name="connsiteX20" fmla="*/ 5109129 w 5423386"/>
                <a:gd name="connsiteY20" fmla="*/ 927042 h 1033944"/>
                <a:gd name="connsiteX0" fmla="*/ 5109129 w 5423596"/>
                <a:gd name="connsiteY0" fmla="*/ 927042 h 1033944"/>
                <a:gd name="connsiteX1" fmla="*/ 4708372 w 5423596"/>
                <a:gd name="connsiteY1" fmla="*/ 840875 h 1033944"/>
                <a:gd name="connsiteX2" fmla="*/ 4251171 w 5423596"/>
                <a:gd name="connsiteY2" fmla="*/ 719979 h 1033944"/>
                <a:gd name="connsiteX3" fmla="*/ 3574167 w 5423596"/>
                <a:gd name="connsiteY3" fmla="*/ 645244 h 1033944"/>
                <a:gd name="connsiteX4" fmla="*/ 3078294 w 5423596"/>
                <a:gd name="connsiteY4" fmla="*/ 1032404 h 1033944"/>
                <a:gd name="connsiteX5" fmla="*/ 2574882 w 5423596"/>
                <a:gd name="connsiteY5" fmla="*/ 725637 h 1033944"/>
                <a:gd name="connsiteX6" fmla="*/ 1952262 w 5423596"/>
                <a:gd name="connsiteY6" fmla="*/ 872450 h 1033944"/>
                <a:gd name="connsiteX7" fmla="*/ 1176913 w 5423596"/>
                <a:gd name="connsiteY7" fmla="*/ 853943 h 1033944"/>
                <a:gd name="connsiteX8" fmla="*/ 456631 w 5423596"/>
                <a:gd name="connsiteY8" fmla="*/ 704380 h 1033944"/>
                <a:gd name="connsiteX9" fmla="*/ 27698 w 5423596"/>
                <a:gd name="connsiteY9" fmla="*/ 553540 h 1033944"/>
                <a:gd name="connsiteX10" fmla="*/ 140690 w 5423596"/>
                <a:gd name="connsiteY10" fmla="*/ 390351 h 1033944"/>
                <a:gd name="connsiteX11" fmla="*/ 700567 w 5423596"/>
                <a:gd name="connsiteY11" fmla="*/ 553539 h 1033944"/>
                <a:gd name="connsiteX12" fmla="*/ 1587668 w 5423596"/>
                <a:gd name="connsiteY12" fmla="*/ 673725 h 1033944"/>
                <a:gd name="connsiteX13" fmla="*/ 2521850 w 5423596"/>
                <a:gd name="connsiteY13" fmla="*/ 523923 h 1033944"/>
                <a:gd name="connsiteX14" fmla="*/ 3078294 w 5423596"/>
                <a:gd name="connsiteY14" fmla="*/ 16 h 1033944"/>
                <a:gd name="connsiteX15" fmla="*/ 3574166 w 5423596"/>
                <a:gd name="connsiteY15" fmla="*/ 418842 h 1033944"/>
                <a:gd name="connsiteX16" fmla="*/ 4127741 w 5423596"/>
                <a:gd name="connsiteY16" fmla="*/ 480162 h 1033944"/>
                <a:gd name="connsiteX17" fmla="*/ 4778711 w 5423596"/>
                <a:gd name="connsiteY17" fmla="*/ 636452 h 1033944"/>
                <a:gd name="connsiteX18" fmla="*/ 5179466 w 5423596"/>
                <a:gd name="connsiteY18" fmla="*/ 694433 h 1033944"/>
                <a:gd name="connsiteX19" fmla="*/ 5422747 w 5423596"/>
                <a:gd name="connsiteY19" fmla="*/ 878241 h 1033944"/>
                <a:gd name="connsiteX20" fmla="*/ 5109129 w 5423596"/>
                <a:gd name="connsiteY20" fmla="*/ 927042 h 1033944"/>
                <a:gd name="connsiteX0" fmla="*/ 5109129 w 5425387"/>
                <a:gd name="connsiteY0" fmla="*/ 927042 h 1033944"/>
                <a:gd name="connsiteX1" fmla="*/ 4708372 w 5425387"/>
                <a:gd name="connsiteY1" fmla="*/ 840875 h 1033944"/>
                <a:gd name="connsiteX2" fmla="*/ 4251171 w 5425387"/>
                <a:gd name="connsiteY2" fmla="*/ 719979 h 1033944"/>
                <a:gd name="connsiteX3" fmla="*/ 3574167 w 5425387"/>
                <a:gd name="connsiteY3" fmla="*/ 645244 h 1033944"/>
                <a:gd name="connsiteX4" fmla="*/ 3078294 w 5425387"/>
                <a:gd name="connsiteY4" fmla="*/ 1032404 h 1033944"/>
                <a:gd name="connsiteX5" fmla="*/ 2574882 w 5425387"/>
                <a:gd name="connsiteY5" fmla="*/ 725637 h 1033944"/>
                <a:gd name="connsiteX6" fmla="*/ 1952262 w 5425387"/>
                <a:gd name="connsiteY6" fmla="*/ 872450 h 1033944"/>
                <a:gd name="connsiteX7" fmla="*/ 1176913 w 5425387"/>
                <a:gd name="connsiteY7" fmla="*/ 853943 h 1033944"/>
                <a:gd name="connsiteX8" fmla="*/ 456631 w 5425387"/>
                <a:gd name="connsiteY8" fmla="*/ 704380 h 1033944"/>
                <a:gd name="connsiteX9" fmla="*/ 27698 w 5425387"/>
                <a:gd name="connsiteY9" fmla="*/ 553540 h 1033944"/>
                <a:gd name="connsiteX10" fmla="*/ 140690 w 5425387"/>
                <a:gd name="connsiteY10" fmla="*/ 390351 h 1033944"/>
                <a:gd name="connsiteX11" fmla="*/ 700567 w 5425387"/>
                <a:gd name="connsiteY11" fmla="*/ 553539 h 1033944"/>
                <a:gd name="connsiteX12" fmla="*/ 1587668 w 5425387"/>
                <a:gd name="connsiteY12" fmla="*/ 673725 h 1033944"/>
                <a:gd name="connsiteX13" fmla="*/ 2521850 w 5425387"/>
                <a:gd name="connsiteY13" fmla="*/ 523923 h 1033944"/>
                <a:gd name="connsiteX14" fmla="*/ 3078294 w 5425387"/>
                <a:gd name="connsiteY14" fmla="*/ 16 h 1033944"/>
                <a:gd name="connsiteX15" fmla="*/ 3574166 w 5425387"/>
                <a:gd name="connsiteY15" fmla="*/ 418842 h 1033944"/>
                <a:gd name="connsiteX16" fmla="*/ 4127741 w 5425387"/>
                <a:gd name="connsiteY16" fmla="*/ 480162 h 1033944"/>
                <a:gd name="connsiteX17" fmla="*/ 4778711 w 5425387"/>
                <a:gd name="connsiteY17" fmla="*/ 636452 h 1033944"/>
                <a:gd name="connsiteX18" fmla="*/ 5179466 w 5425387"/>
                <a:gd name="connsiteY18" fmla="*/ 694433 h 1033944"/>
                <a:gd name="connsiteX19" fmla="*/ 5422747 w 5425387"/>
                <a:gd name="connsiteY19" fmla="*/ 878241 h 1033944"/>
                <a:gd name="connsiteX20" fmla="*/ 5109129 w 5425387"/>
                <a:gd name="connsiteY20" fmla="*/ 927042 h 1033944"/>
                <a:gd name="connsiteX0" fmla="*/ 5109129 w 5425852"/>
                <a:gd name="connsiteY0" fmla="*/ 927042 h 1033944"/>
                <a:gd name="connsiteX1" fmla="*/ 4708372 w 5425852"/>
                <a:gd name="connsiteY1" fmla="*/ 840875 h 1033944"/>
                <a:gd name="connsiteX2" fmla="*/ 4251171 w 5425852"/>
                <a:gd name="connsiteY2" fmla="*/ 719979 h 1033944"/>
                <a:gd name="connsiteX3" fmla="*/ 3574167 w 5425852"/>
                <a:gd name="connsiteY3" fmla="*/ 645244 h 1033944"/>
                <a:gd name="connsiteX4" fmla="*/ 3078294 w 5425852"/>
                <a:gd name="connsiteY4" fmla="*/ 1032404 h 1033944"/>
                <a:gd name="connsiteX5" fmla="*/ 2574882 w 5425852"/>
                <a:gd name="connsiteY5" fmla="*/ 725637 h 1033944"/>
                <a:gd name="connsiteX6" fmla="*/ 1952262 w 5425852"/>
                <a:gd name="connsiteY6" fmla="*/ 872450 h 1033944"/>
                <a:gd name="connsiteX7" fmla="*/ 1176913 w 5425852"/>
                <a:gd name="connsiteY7" fmla="*/ 853943 h 1033944"/>
                <a:gd name="connsiteX8" fmla="*/ 456631 w 5425852"/>
                <a:gd name="connsiteY8" fmla="*/ 704380 h 1033944"/>
                <a:gd name="connsiteX9" fmla="*/ 27698 w 5425852"/>
                <a:gd name="connsiteY9" fmla="*/ 553540 h 1033944"/>
                <a:gd name="connsiteX10" fmla="*/ 140690 w 5425852"/>
                <a:gd name="connsiteY10" fmla="*/ 390351 h 1033944"/>
                <a:gd name="connsiteX11" fmla="*/ 700567 w 5425852"/>
                <a:gd name="connsiteY11" fmla="*/ 553539 h 1033944"/>
                <a:gd name="connsiteX12" fmla="*/ 1587668 w 5425852"/>
                <a:gd name="connsiteY12" fmla="*/ 673725 h 1033944"/>
                <a:gd name="connsiteX13" fmla="*/ 2521850 w 5425852"/>
                <a:gd name="connsiteY13" fmla="*/ 523923 h 1033944"/>
                <a:gd name="connsiteX14" fmla="*/ 3078294 w 5425852"/>
                <a:gd name="connsiteY14" fmla="*/ 16 h 1033944"/>
                <a:gd name="connsiteX15" fmla="*/ 3574166 w 5425852"/>
                <a:gd name="connsiteY15" fmla="*/ 418842 h 1033944"/>
                <a:gd name="connsiteX16" fmla="*/ 4127741 w 5425852"/>
                <a:gd name="connsiteY16" fmla="*/ 480162 h 1033944"/>
                <a:gd name="connsiteX17" fmla="*/ 4778711 w 5425852"/>
                <a:gd name="connsiteY17" fmla="*/ 636452 h 1033944"/>
                <a:gd name="connsiteX18" fmla="*/ 5183779 w 5425852"/>
                <a:gd name="connsiteY18" fmla="*/ 720312 h 1033944"/>
                <a:gd name="connsiteX19" fmla="*/ 5422747 w 5425852"/>
                <a:gd name="connsiteY19" fmla="*/ 878241 h 1033944"/>
                <a:gd name="connsiteX20" fmla="*/ 5109129 w 5425852"/>
                <a:gd name="connsiteY20" fmla="*/ 927042 h 1033944"/>
                <a:gd name="connsiteX0" fmla="*/ 5109129 w 5425852"/>
                <a:gd name="connsiteY0" fmla="*/ 927042 h 1033944"/>
                <a:gd name="connsiteX1" fmla="*/ 4708372 w 5425852"/>
                <a:gd name="connsiteY1" fmla="*/ 840875 h 1033944"/>
                <a:gd name="connsiteX2" fmla="*/ 4251171 w 5425852"/>
                <a:gd name="connsiteY2" fmla="*/ 719979 h 1033944"/>
                <a:gd name="connsiteX3" fmla="*/ 3574167 w 5425852"/>
                <a:gd name="connsiteY3" fmla="*/ 645244 h 1033944"/>
                <a:gd name="connsiteX4" fmla="*/ 3078294 w 5425852"/>
                <a:gd name="connsiteY4" fmla="*/ 1032404 h 1033944"/>
                <a:gd name="connsiteX5" fmla="*/ 2574882 w 5425852"/>
                <a:gd name="connsiteY5" fmla="*/ 725637 h 1033944"/>
                <a:gd name="connsiteX6" fmla="*/ 1952262 w 5425852"/>
                <a:gd name="connsiteY6" fmla="*/ 872450 h 1033944"/>
                <a:gd name="connsiteX7" fmla="*/ 1176913 w 5425852"/>
                <a:gd name="connsiteY7" fmla="*/ 853943 h 1033944"/>
                <a:gd name="connsiteX8" fmla="*/ 456631 w 5425852"/>
                <a:gd name="connsiteY8" fmla="*/ 704380 h 1033944"/>
                <a:gd name="connsiteX9" fmla="*/ 27698 w 5425852"/>
                <a:gd name="connsiteY9" fmla="*/ 553540 h 1033944"/>
                <a:gd name="connsiteX10" fmla="*/ 140690 w 5425852"/>
                <a:gd name="connsiteY10" fmla="*/ 390351 h 1033944"/>
                <a:gd name="connsiteX11" fmla="*/ 700567 w 5425852"/>
                <a:gd name="connsiteY11" fmla="*/ 553539 h 1033944"/>
                <a:gd name="connsiteX12" fmla="*/ 1587668 w 5425852"/>
                <a:gd name="connsiteY12" fmla="*/ 673725 h 1033944"/>
                <a:gd name="connsiteX13" fmla="*/ 2521850 w 5425852"/>
                <a:gd name="connsiteY13" fmla="*/ 523923 h 1033944"/>
                <a:gd name="connsiteX14" fmla="*/ 3078294 w 5425852"/>
                <a:gd name="connsiteY14" fmla="*/ 16 h 1033944"/>
                <a:gd name="connsiteX15" fmla="*/ 3574166 w 5425852"/>
                <a:gd name="connsiteY15" fmla="*/ 418842 h 1033944"/>
                <a:gd name="connsiteX16" fmla="*/ 4127741 w 5425852"/>
                <a:gd name="connsiteY16" fmla="*/ 480162 h 1033944"/>
                <a:gd name="connsiteX17" fmla="*/ 4778711 w 5425852"/>
                <a:gd name="connsiteY17" fmla="*/ 636452 h 1033944"/>
                <a:gd name="connsiteX18" fmla="*/ 5183779 w 5425852"/>
                <a:gd name="connsiteY18" fmla="*/ 720312 h 1033944"/>
                <a:gd name="connsiteX19" fmla="*/ 5422747 w 5425852"/>
                <a:gd name="connsiteY19" fmla="*/ 878241 h 1033944"/>
                <a:gd name="connsiteX20" fmla="*/ 5109129 w 5425852"/>
                <a:gd name="connsiteY20" fmla="*/ 927042 h 1033944"/>
                <a:gd name="connsiteX0" fmla="*/ 5109129 w 5425852"/>
                <a:gd name="connsiteY0" fmla="*/ 927042 h 1033944"/>
                <a:gd name="connsiteX1" fmla="*/ 4708372 w 5425852"/>
                <a:gd name="connsiteY1" fmla="*/ 840875 h 1033944"/>
                <a:gd name="connsiteX2" fmla="*/ 4251171 w 5425852"/>
                <a:gd name="connsiteY2" fmla="*/ 719979 h 1033944"/>
                <a:gd name="connsiteX3" fmla="*/ 3574167 w 5425852"/>
                <a:gd name="connsiteY3" fmla="*/ 645244 h 1033944"/>
                <a:gd name="connsiteX4" fmla="*/ 3078294 w 5425852"/>
                <a:gd name="connsiteY4" fmla="*/ 1032404 h 1033944"/>
                <a:gd name="connsiteX5" fmla="*/ 2574882 w 5425852"/>
                <a:gd name="connsiteY5" fmla="*/ 725637 h 1033944"/>
                <a:gd name="connsiteX6" fmla="*/ 1952262 w 5425852"/>
                <a:gd name="connsiteY6" fmla="*/ 872450 h 1033944"/>
                <a:gd name="connsiteX7" fmla="*/ 1176913 w 5425852"/>
                <a:gd name="connsiteY7" fmla="*/ 853943 h 1033944"/>
                <a:gd name="connsiteX8" fmla="*/ 456631 w 5425852"/>
                <a:gd name="connsiteY8" fmla="*/ 704380 h 1033944"/>
                <a:gd name="connsiteX9" fmla="*/ 27698 w 5425852"/>
                <a:gd name="connsiteY9" fmla="*/ 553540 h 1033944"/>
                <a:gd name="connsiteX10" fmla="*/ 140690 w 5425852"/>
                <a:gd name="connsiteY10" fmla="*/ 390351 h 1033944"/>
                <a:gd name="connsiteX11" fmla="*/ 700567 w 5425852"/>
                <a:gd name="connsiteY11" fmla="*/ 553539 h 1033944"/>
                <a:gd name="connsiteX12" fmla="*/ 1587668 w 5425852"/>
                <a:gd name="connsiteY12" fmla="*/ 673725 h 1033944"/>
                <a:gd name="connsiteX13" fmla="*/ 2521850 w 5425852"/>
                <a:gd name="connsiteY13" fmla="*/ 523923 h 1033944"/>
                <a:gd name="connsiteX14" fmla="*/ 3078294 w 5425852"/>
                <a:gd name="connsiteY14" fmla="*/ 16 h 1033944"/>
                <a:gd name="connsiteX15" fmla="*/ 3574166 w 5425852"/>
                <a:gd name="connsiteY15" fmla="*/ 418842 h 1033944"/>
                <a:gd name="connsiteX16" fmla="*/ 4127741 w 5425852"/>
                <a:gd name="connsiteY16" fmla="*/ 480162 h 1033944"/>
                <a:gd name="connsiteX17" fmla="*/ 4778711 w 5425852"/>
                <a:gd name="connsiteY17" fmla="*/ 636452 h 1033944"/>
                <a:gd name="connsiteX18" fmla="*/ 5183779 w 5425852"/>
                <a:gd name="connsiteY18" fmla="*/ 720312 h 1033944"/>
                <a:gd name="connsiteX19" fmla="*/ 5422747 w 5425852"/>
                <a:gd name="connsiteY19" fmla="*/ 878241 h 1033944"/>
                <a:gd name="connsiteX20" fmla="*/ 5109129 w 5425852"/>
                <a:gd name="connsiteY20" fmla="*/ 927042 h 1033944"/>
                <a:gd name="connsiteX0" fmla="*/ 5145791 w 5424013"/>
                <a:gd name="connsiteY0" fmla="*/ 931355 h 1033944"/>
                <a:gd name="connsiteX1" fmla="*/ 4708372 w 5424013"/>
                <a:gd name="connsiteY1" fmla="*/ 840875 h 1033944"/>
                <a:gd name="connsiteX2" fmla="*/ 4251171 w 5424013"/>
                <a:gd name="connsiteY2" fmla="*/ 719979 h 1033944"/>
                <a:gd name="connsiteX3" fmla="*/ 3574167 w 5424013"/>
                <a:gd name="connsiteY3" fmla="*/ 645244 h 1033944"/>
                <a:gd name="connsiteX4" fmla="*/ 3078294 w 5424013"/>
                <a:gd name="connsiteY4" fmla="*/ 1032404 h 1033944"/>
                <a:gd name="connsiteX5" fmla="*/ 2574882 w 5424013"/>
                <a:gd name="connsiteY5" fmla="*/ 725637 h 1033944"/>
                <a:gd name="connsiteX6" fmla="*/ 1952262 w 5424013"/>
                <a:gd name="connsiteY6" fmla="*/ 872450 h 1033944"/>
                <a:gd name="connsiteX7" fmla="*/ 1176913 w 5424013"/>
                <a:gd name="connsiteY7" fmla="*/ 853943 h 1033944"/>
                <a:gd name="connsiteX8" fmla="*/ 456631 w 5424013"/>
                <a:gd name="connsiteY8" fmla="*/ 704380 h 1033944"/>
                <a:gd name="connsiteX9" fmla="*/ 27698 w 5424013"/>
                <a:gd name="connsiteY9" fmla="*/ 553540 h 1033944"/>
                <a:gd name="connsiteX10" fmla="*/ 140690 w 5424013"/>
                <a:gd name="connsiteY10" fmla="*/ 390351 h 1033944"/>
                <a:gd name="connsiteX11" fmla="*/ 700567 w 5424013"/>
                <a:gd name="connsiteY11" fmla="*/ 553539 h 1033944"/>
                <a:gd name="connsiteX12" fmla="*/ 1587668 w 5424013"/>
                <a:gd name="connsiteY12" fmla="*/ 673725 h 1033944"/>
                <a:gd name="connsiteX13" fmla="*/ 2521850 w 5424013"/>
                <a:gd name="connsiteY13" fmla="*/ 523923 h 1033944"/>
                <a:gd name="connsiteX14" fmla="*/ 3078294 w 5424013"/>
                <a:gd name="connsiteY14" fmla="*/ 16 h 1033944"/>
                <a:gd name="connsiteX15" fmla="*/ 3574166 w 5424013"/>
                <a:gd name="connsiteY15" fmla="*/ 418842 h 1033944"/>
                <a:gd name="connsiteX16" fmla="*/ 4127741 w 5424013"/>
                <a:gd name="connsiteY16" fmla="*/ 480162 h 1033944"/>
                <a:gd name="connsiteX17" fmla="*/ 4778711 w 5424013"/>
                <a:gd name="connsiteY17" fmla="*/ 636452 h 1033944"/>
                <a:gd name="connsiteX18" fmla="*/ 5183779 w 5424013"/>
                <a:gd name="connsiteY18" fmla="*/ 720312 h 1033944"/>
                <a:gd name="connsiteX19" fmla="*/ 5422747 w 5424013"/>
                <a:gd name="connsiteY19" fmla="*/ 878241 h 1033944"/>
                <a:gd name="connsiteX20" fmla="*/ 5145791 w 5424013"/>
                <a:gd name="connsiteY20" fmla="*/ 931355 h 1033944"/>
                <a:gd name="connsiteX0" fmla="*/ 5145791 w 5424013"/>
                <a:gd name="connsiteY0" fmla="*/ 931355 h 1033944"/>
                <a:gd name="connsiteX1" fmla="*/ 4708372 w 5424013"/>
                <a:gd name="connsiteY1" fmla="*/ 840875 h 1033944"/>
                <a:gd name="connsiteX2" fmla="*/ 4251171 w 5424013"/>
                <a:gd name="connsiteY2" fmla="*/ 719979 h 1033944"/>
                <a:gd name="connsiteX3" fmla="*/ 3574167 w 5424013"/>
                <a:gd name="connsiteY3" fmla="*/ 645244 h 1033944"/>
                <a:gd name="connsiteX4" fmla="*/ 3078294 w 5424013"/>
                <a:gd name="connsiteY4" fmla="*/ 1032404 h 1033944"/>
                <a:gd name="connsiteX5" fmla="*/ 2574882 w 5424013"/>
                <a:gd name="connsiteY5" fmla="*/ 725637 h 1033944"/>
                <a:gd name="connsiteX6" fmla="*/ 1952262 w 5424013"/>
                <a:gd name="connsiteY6" fmla="*/ 872450 h 1033944"/>
                <a:gd name="connsiteX7" fmla="*/ 1176913 w 5424013"/>
                <a:gd name="connsiteY7" fmla="*/ 853943 h 1033944"/>
                <a:gd name="connsiteX8" fmla="*/ 456631 w 5424013"/>
                <a:gd name="connsiteY8" fmla="*/ 704380 h 1033944"/>
                <a:gd name="connsiteX9" fmla="*/ 27698 w 5424013"/>
                <a:gd name="connsiteY9" fmla="*/ 553540 h 1033944"/>
                <a:gd name="connsiteX10" fmla="*/ 140690 w 5424013"/>
                <a:gd name="connsiteY10" fmla="*/ 390351 h 1033944"/>
                <a:gd name="connsiteX11" fmla="*/ 700567 w 5424013"/>
                <a:gd name="connsiteY11" fmla="*/ 553539 h 1033944"/>
                <a:gd name="connsiteX12" fmla="*/ 1587668 w 5424013"/>
                <a:gd name="connsiteY12" fmla="*/ 673725 h 1033944"/>
                <a:gd name="connsiteX13" fmla="*/ 2521850 w 5424013"/>
                <a:gd name="connsiteY13" fmla="*/ 523923 h 1033944"/>
                <a:gd name="connsiteX14" fmla="*/ 3078294 w 5424013"/>
                <a:gd name="connsiteY14" fmla="*/ 16 h 1033944"/>
                <a:gd name="connsiteX15" fmla="*/ 3574166 w 5424013"/>
                <a:gd name="connsiteY15" fmla="*/ 418842 h 1033944"/>
                <a:gd name="connsiteX16" fmla="*/ 4127741 w 5424013"/>
                <a:gd name="connsiteY16" fmla="*/ 480162 h 1033944"/>
                <a:gd name="connsiteX17" fmla="*/ 4778711 w 5424013"/>
                <a:gd name="connsiteY17" fmla="*/ 636452 h 1033944"/>
                <a:gd name="connsiteX18" fmla="*/ 5183779 w 5424013"/>
                <a:gd name="connsiteY18" fmla="*/ 720312 h 1033944"/>
                <a:gd name="connsiteX19" fmla="*/ 5422747 w 5424013"/>
                <a:gd name="connsiteY19" fmla="*/ 878241 h 1033944"/>
                <a:gd name="connsiteX20" fmla="*/ 5145791 w 5424013"/>
                <a:gd name="connsiteY20" fmla="*/ 931355 h 1033944"/>
                <a:gd name="connsiteX0" fmla="*/ 5145791 w 5424013"/>
                <a:gd name="connsiteY0" fmla="*/ 931355 h 1033944"/>
                <a:gd name="connsiteX1" fmla="*/ 4708372 w 5424013"/>
                <a:gd name="connsiteY1" fmla="*/ 840875 h 1033944"/>
                <a:gd name="connsiteX2" fmla="*/ 4251171 w 5424013"/>
                <a:gd name="connsiteY2" fmla="*/ 719979 h 1033944"/>
                <a:gd name="connsiteX3" fmla="*/ 3574167 w 5424013"/>
                <a:gd name="connsiteY3" fmla="*/ 645244 h 1033944"/>
                <a:gd name="connsiteX4" fmla="*/ 3078294 w 5424013"/>
                <a:gd name="connsiteY4" fmla="*/ 1032404 h 1033944"/>
                <a:gd name="connsiteX5" fmla="*/ 2574882 w 5424013"/>
                <a:gd name="connsiteY5" fmla="*/ 725637 h 1033944"/>
                <a:gd name="connsiteX6" fmla="*/ 1952262 w 5424013"/>
                <a:gd name="connsiteY6" fmla="*/ 872450 h 1033944"/>
                <a:gd name="connsiteX7" fmla="*/ 1176913 w 5424013"/>
                <a:gd name="connsiteY7" fmla="*/ 853943 h 1033944"/>
                <a:gd name="connsiteX8" fmla="*/ 456631 w 5424013"/>
                <a:gd name="connsiteY8" fmla="*/ 704380 h 1033944"/>
                <a:gd name="connsiteX9" fmla="*/ 27698 w 5424013"/>
                <a:gd name="connsiteY9" fmla="*/ 553540 h 1033944"/>
                <a:gd name="connsiteX10" fmla="*/ 140690 w 5424013"/>
                <a:gd name="connsiteY10" fmla="*/ 390351 h 1033944"/>
                <a:gd name="connsiteX11" fmla="*/ 700567 w 5424013"/>
                <a:gd name="connsiteY11" fmla="*/ 553539 h 1033944"/>
                <a:gd name="connsiteX12" fmla="*/ 1587668 w 5424013"/>
                <a:gd name="connsiteY12" fmla="*/ 673725 h 1033944"/>
                <a:gd name="connsiteX13" fmla="*/ 2521850 w 5424013"/>
                <a:gd name="connsiteY13" fmla="*/ 523923 h 1033944"/>
                <a:gd name="connsiteX14" fmla="*/ 3078294 w 5424013"/>
                <a:gd name="connsiteY14" fmla="*/ 16 h 1033944"/>
                <a:gd name="connsiteX15" fmla="*/ 3574166 w 5424013"/>
                <a:gd name="connsiteY15" fmla="*/ 418842 h 1033944"/>
                <a:gd name="connsiteX16" fmla="*/ 4127741 w 5424013"/>
                <a:gd name="connsiteY16" fmla="*/ 480162 h 1033944"/>
                <a:gd name="connsiteX17" fmla="*/ 4778711 w 5424013"/>
                <a:gd name="connsiteY17" fmla="*/ 636452 h 1033944"/>
                <a:gd name="connsiteX18" fmla="*/ 5183779 w 5424013"/>
                <a:gd name="connsiteY18" fmla="*/ 720312 h 1033944"/>
                <a:gd name="connsiteX19" fmla="*/ 5422747 w 5424013"/>
                <a:gd name="connsiteY19" fmla="*/ 878241 h 1033944"/>
                <a:gd name="connsiteX20" fmla="*/ 5145791 w 5424013"/>
                <a:gd name="connsiteY20" fmla="*/ 931355 h 1033944"/>
                <a:gd name="connsiteX0" fmla="*/ 5145791 w 5424857"/>
                <a:gd name="connsiteY0" fmla="*/ 931355 h 1033944"/>
                <a:gd name="connsiteX1" fmla="*/ 4708372 w 5424857"/>
                <a:gd name="connsiteY1" fmla="*/ 840875 h 1033944"/>
                <a:gd name="connsiteX2" fmla="*/ 4251171 w 5424857"/>
                <a:gd name="connsiteY2" fmla="*/ 719979 h 1033944"/>
                <a:gd name="connsiteX3" fmla="*/ 3574167 w 5424857"/>
                <a:gd name="connsiteY3" fmla="*/ 645244 h 1033944"/>
                <a:gd name="connsiteX4" fmla="*/ 3078294 w 5424857"/>
                <a:gd name="connsiteY4" fmla="*/ 1032404 h 1033944"/>
                <a:gd name="connsiteX5" fmla="*/ 2574882 w 5424857"/>
                <a:gd name="connsiteY5" fmla="*/ 725637 h 1033944"/>
                <a:gd name="connsiteX6" fmla="*/ 1952262 w 5424857"/>
                <a:gd name="connsiteY6" fmla="*/ 872450 h 1033944"/>
                <a:gd name="connsiteX7" fmla="*/ 1176913 w 5424857"/>
                <a:gd name="connsiteY7" fmla="*/ 853943 h 1033944"/>
                <a:gd name="connsiteX8" fmla="*/ 456631 w 5424857"/>
                <a:gd name="connsiteY8" fmla="*/ 704380 h 1033944"/>
                <a:gd name="connsiteX9" fmla="*/ 27698 w 5424857"/>
                <a:gd name="connsiteY9" fmla="*/ 553540 h 1033944"/>
                <a:gd name="connsiteX10" fmla="*/ 140690 w 5424857"/>
                <a:gd name="connsiteY10" fmla="*/ 390351 h 1033944"/>
                <a:gd name="connsiteX11" fmla="*/ 700567 w 5424857"/>
                <a:gd name="connsiteY11" fmla="*/ 553539 h 1033944"/>
                <a:gd name="connsiteX12" fmla="*/ 1587668 w 5424857"/>
                <a:gd name="connsiteY12" fmla="*/ 673725 h 1033944"/>
                <a:gd name="connsiteX13" fmla="*/ 2521850 w 5424857"/>
                <a:gd name="connsiteY13" fmla="*/ 523923 h 1033944"/>
                <a:gd name="connsiteX14" fmla="*/ 3078294 w 5424857"/>
                <a:gd name="connsiteY14" fmla="*/ 16 h 1033944"/>
                <a:gd name="connsiteX15" fmla="*/ 3574166 w 5424857"/>
                <a:gd name="connsiteY15" fmla="*/ 418842 h 1033944"/>
                <a:gd name="connsiteX16" fmla="*/ 4127741 w 5424857"/>
                <a:gd name="connsiteY16" fmla="*/ 480162 h 1033944"/>
                <a:gd name="connsiteX17" fmla="*/ 4778711 w 5424857"/>
                <a:gd name="connsiteY17" fmla="*/ 636452 h 1033944"/>
                <a:gd name="connsiteX18" fmla="*/ 5192405 w 5424857"/>
                <a:gd name="connsiteY18" fmla="*/ 715999 h 1033944"/>
                <a:gd name="connsiteX19" fmla="*/ 5422747 w 5424857"/>
                <a:gd name="connsiteY19" fmla="*/ 878241 h 1033944"/>
                <a:gd name="connsiteX20" fmla="*/ 5145791 w 5424857"/>
                <a:gd name="connsiteY20" fmla="*/ 931355 h 1033944"/>
                <a:gd name="connsiteX0" fmla="*/ 5145791 w 5424857"/>
                <a:gd name="connsiteY0" fmla="*/ 931355 h 1033944"/>
                <a:gd name="connsiteX1" fmla="*/ 4708372 w 5424857"/>
                <a:gd name="connsiteY1" fmla="*/ 840875 h 1033944"/>
                <a:gd name="connsiteX2" fmla="*/ 4251171 w 5424857"/>
                <a:gd name="connsiteY2" fmla="*/ 719979 h 1033944"/>
                <a:gd name="connsiteX3" fmla="*/ 3574167 w 5424857"/>
                <a:gd name="connsiteY3" fmla="*/ 645244 h 1033944"/>
                <a:gd name="connsiteX4" fmla="*/ 3078294 w 5424857"/>
                <a:gd name="connsiteY4" fmla="*/ 1032404 h 1033944"/>
                <a:gd name="connsiteX5" fmla="*/ 2574882 w 5424857"/>
                <a:gd name="connsiteY5" fmla="*/ 725637 h 1033944"/>
                <a:gd name="connsiteX6" fmla="*/ 1952262 w 5424857"/>
                <a:gd name="connsiteY6" fmla="*/ 872450 h 1033944"/>
                <a:gd name="connsiteX7" fmla="*/ 1176913 w 5424857"/>
                <a:gd name="connsiteY7" fmla="*/ 853943 h 1033944"/>
                <a:gd name="connsiteX8" fmla="*/ 456631 w 5424857"/>
                <a:gd name="connsiteY8" fmla="*/ 704380 h 1033944"/>
                <a:gd name="connsiteX9" fmla="*/ 27698 w 5424857"/>
                <a:gd name="connsiteY9" fmla="*/ 553540 h 1033944"/>
                <a:gd name="connsiteX10" fmla="*/ 140690 w 5424857"/>
                <a:gd name="connsiteY10" fmla="*/ 390351 h 1033944"/>
                <a:gd name="connsiteX11" fmla="*/ 700567 w 5424857"/>
                <a:gd name="connsiteY11" fmla="*/ 553539 h 1033944"/>
                <a:gd name="connsiteX12" fmla="*/ 1587668 w 5424857"/>
                <a:gd name="connsiteY12" fmla="*/ 673725 h 1033944"/>
                <a:gd name="connsiteX13" fmla="*/ 2521850 w 5424857"/>
                <a:gd name="connsiteY13" fmla="*/ 523923 h 1033944"/>
                <a:gd name="connsiteX14" fmla="*/ 3078294 w 5424857"/>
                <a:gd name="connsiteY14" fmla="*/ 16 h 1033944"/>
                <a:gd name="connsiteX15" fmla="*/ 3574166 w 5424857"/>
                <a:gd name="connsiteY15" fmla="*/ 418842 h 1033944"/>
                <a:gd name="connsiteX16" fmla="*/ 4127741 w 5424857"/>
                <a:gd name="connsiteY16" fmla="*/ 480162 h 1033944"/>
                <a:gd name="connsiteX17" fmla="*/ 4778711 w 5424857"/>
                <a:gd name="connsiteY17" fmla="*/ 636452 h 1033944"/>
                <a:gd name="connsiteX18" fmla="*/ 5192405 w 5424857"/>
                <a:gd name="connsiteY18" fmla="*/ 715999 h 1033944"/>
                <a:gd name="connsiteX19" fmla="*/ 5422747 w 5424857"/>
                <a:gd name="connsiteY19" fmla="*/ 878241 h 1033944"/>
                <a:gd name="connsiteX20" fmla="*/ 5145791 w 5424857"/>
                <a:gd name="connsiteY20" fmla="*/ 931355 h 1033944"/>
                <a:gd name="connsiteX0" fmla="*/ 5145791 w 5424857"/>
                <a:gd name="connsiteY0" fmla="*/ 931355 h 1034537"/>
                <a:gd name="connsiteX1" fmla="*/ 4708372 w 5424857"/>
                <a:gd name="connsiteY1" fmla="*/ 840875 h 1034537"/>
                <a:gd name="connsiteX2" fmla="*/ 4251171 w 5424857"/>
                <a:gd name="connsiteY2" fmla="*/ 719979 h 1034537"/>
                <a:gd name="connsiteX3" fmla="*/ 3574167 w 5424857"/>
                <a:gd name="connsiteY3" fmla="*/ 645244 h 1034537"/>
                <a:gd name="connsiteX4" fmla="*/ 3078294 w 5424857"/>
                <a:gd name="connsiteY4" fmla="*/ 1032404 h 1034537"/>
                <a:gd name="connsiteX5" fmla="*/ 2574882 w 5424857"/>
                <a:gd name="connsiteY5" fmla="*/ 725637 h 1034537"/>
                <a:gd name="connsiteX6" fmla="*/ 1952262 w 5424857"/>
                <a:gd name="connsiteY6" fmla="*/ 872450 h 1034537"/>
                <a:gd name="connsiteX7" fmla="*/ 1176913 w 5424857"/>
                <a:gd name="connsiteY7" fmla="*/ 853943 h 1034537"/>
                <a:gd name="connsiteX8" fmla="*/ 456631 w 5424857"/>
                <a:gd name="connsiteY8" fmla="*/ 704380 h 1034537"/>
                <a:gd name="connsiteX9" fmla="*/ 27698 w 5424857"/>
                <a:gd name="connsiteY9" fmla="*/ 553540 h 1034537"/>
                <a:gd name="connsiteX10" fmla="*/ 140690 w 5424857"/>
                <a:gd name="connsiteY10" fmla="*/ 390351 h 1034537"/>
                <a:gd name="connsiteX11" fmla="*/ 700567 w 5424857"/>
                <a:gd name="connsiteY11" fmla="*/ 553539 h 1034537"/>
                <a:gd name="connsiteX12" fmla="*/ 1587668 w 5424857"/>
                <a:gd name="connsiteY12" fmla="*/ 673725 h 1034537"/>
                <a:gd name="connsiteX13" fmla="*/ 2521850 w 5424857"/>
                <a:gd name="connsiteY13" fmla="*/ 523923 h 1034537"/>
                <a:gd name="connsiteX14" fmla="*/ 3078294 w 5424857"/>
                <a:gd name="connsiteY14" fmla="*/ 16 h 1034537"/>
                <a:gd name="connsiteX15" fmla="*/ 3574166 w 5424857"/>
                <a:gd name="connsiteY15" fmla="*/ 418842 h 1034537"/>
                <a:gd name="connsiteX16" fmla="*/ 4127741 w 5424857"/>
                <a:gd name="connsiteY16" fmla="*/ 480162 h 1034537"/>
                <a:gd name="connsiteX17" fmla="*/ 4778711 w 5424857"/>
                <a:gd name="connsiteY17" fmla="*/ 636452 h 1034537"/>
                <a:gd name="connsiteX18" fmla="*/ 5192405 w 5424857"/>
                <a:gd name="connsiteY18" fmla="*/ 715999 h 1034537"/>
                <a:gd name="connsiteX19" fmla="*/ 5422747 w 5424857"/>
                <a:gd name="connsiteY19" fmla="*/ 878241 h 1034537"/>
                <a:gd name="connsiteX20" fmla="*/ 5145791 w 5424857"/>
                <a:gd name="connsiteY20" fmla="*/ 931355 h 1034537"/>
                <a:gd name="connsiteX0" fmla="*/ 5145791 w 5424857"/>
                <a:gd name="connsiteY0" fmla="*/ 931355 h 1040833"/>
                <a:gd name="connsiteX1" fmla="*/ 4708372 w 5424857"/>
                <a:gd name="connsiteY1" fmla="*/ 840875 h 1040833"/>
                <a:gd name="connsiteX2" fmla="*/ 4251171 w 5424857"/>
                <a:gd name="connsiteY2" fmla="*/ 719979 h 1040833"/>
                <a:gd name="connsiteX3" fmla="*/ 3574167 w 5424857"/>
                <a:gd name="connsiteY3" fmla="*/ 645244 h 1040833"/>
                <a:gd name="connsiteX4" fmla="*/ 3080451 w 5424857"/>
                <a:gd name="connsiteY4" fmla="*/ 1038874 h 1040833"/>
                <a:gd name="connsiteX5" fmla="*/ 2574882 w 5424857"/>
                <a:gd name="connsiteY5" fmla="*/ 725637 h 1040833"/>
                <a:gd name="connsiteX6" fmla="*/ 1952262 w 5424857"/>
                <a:gd name="connsiteY6" fmla="*/ 872450 h 1040833"/>
                <a:gd name="connsiteX7" fmla="*/ 1176913 w 5424857"/>
                <a:gd name="connsiteY7" fmla="*/ 853943 h 1040833"/>
                <a:gd name="connsiteX8" fmla="*/ 456631 w 5424857"/>
                <a:gd name="connsiteY8" fmla="*/ 704380 h 1040833"/>
                <a:gd name="connsiteX9" fmla="*/ 27698 w 5424857"/>
                <a:gd name="connsiteY9" fmla="*/ 553540 h 1040833"/>
                <a:gd name="connsiteX10" fmla="*/ 140690 w 5424857"/>
                <a:gd name="connsiteY10" fmla="*/ 390351 h 1040833"/>
                <a:gd name="connsiteX11" fmla="*/ 700567 w 5424857"/>
                <a:gd name="connsiteY11" fmla="*/ 553539 h 1040833"/>
                <a:gd name="connsiteX12" fmla="*/ 1587668 w 5424857"/>
                <a:gd name="connsiteY12" fmla="*/ 673725 h 1040833"/>
                <a:gd name="connsiteX13" fmla="*/ 2521850 w 5424857"/>
                <a:gd name="connsiteY13" fmla="*/ 523923 h 1040833"/>
                <a:gd name="connsiteX14" fmla="*/ 3078294 w 5424857"/>
                <a:gd name="connsiteY14" fmla="*/ 16 h 1040833"/>
                <a:gd name="connsiteX15" fmla="*/ 3574166 w 5424857"/>
                <a:gd name="connsiteY15" fmla="*/ 418842 h 1040833"/>
                <a:gd name="connsiteX16" fmla="*/ 4127741 w 5424857"/>
                <a:gd name="connsiteY16" fmla="*/ 480162 h 1040833"/>
                <a:gd name="connsiteX17" fmla="*/ 4778711 w 5424857"/>
                <a:gd name="connsiteY17" fmla="*/ 636452 h 1040833"/>
                <a:gd name="connsiteX18" fmla="*/ 5192405 w 5424857"/>
                <a:gd name="connsiteY18" fmla="*/ 715999 h 1040833"/>
                <a:gd name="connsiteX19" fmla="*/ 5422747 w 5424857"/>
                <a:gd name="connsiteY19" fmla="*/ 878241 h 1040833"/>
                <a:gd name="connsiteX20" fmla="*/ 5145791 w 5424857"/>
                <a:gd name="connsiteY20" fmla="*/ 931355 h 1040833"/>
                <a:gd name="connsiteX0" fmla="*/ 5145791 w 5424857"/>
                <a:gd name="connsiteY0" fmla="*/ 931355 h 1038991"/>
                <a:gd name="connsiteX1" fmla="*/ 4708372 w 5424857"/>
                <a:gd name="connsiteY1" fmla="*/ 840875 h 1038991"/>
                <a:gd name="connsiteX2" fmla="*/ 4251171 w 5424857"/>
                <a:gd name="connsiteY2" fmla="*/ 719979 h 1038991"/>
                <a:gd name="connsiteX3" fmla="*/ 3574167 w 5424857"/>
                <a:gd name="connsiteY3" fmla="*/ 645244 h 1038991"/>
                <a:gd name="connsiteX4" fmla="*/ 3080451 w 5424857"/>
                <a:gd name="connsiteY4" fmla="*/ 1038874 h 1038991"/>
                <a:gd name="connsiteX5" fmla="*/ 2574882 w 5424857"/>
                <a:gd name="connsiteY5" fmla="*/ 725637 h 1038991"/>
                <a:gd name="connsiteX6" fmla="*/ 1952262 w 5424857"/>
                <a:gd name="connsiteY6" fmla="*/ 872450 h 1038991"/>
                <a:gd name="connsiteX7" fmla="*/ 1176913 w 5424857"/>
                <a:gd name="connsiteY7" fmla="*/ 853943 h 1038991"/>
                <a:gd name="connsiteX8" fmla="*/ 456631 w 5424857"/>
                <a:gd name="connsiteY8" fmla="*/ 704380 h 1038991"/>
                <a:gd name="connsiteX9" fmla="*/ 27698 w 5424857"/>
                <a:gd name="connsiteY9" fmla="*/ 553540 h 1038991"/>
                <a:gd name="connsiteX10" fmla="*/ 140690 w 5424857"/>
                <a:gd name="connsiteY10" fmla="*/ 390351 h 1038991"/>
                <a:gd name="connsiteX11" fmla="*/ 700567 w 5424857"/>
                <a:gd name="connsiteY11" fmla="*/ 553539 h 1038991"/>
                <a:gd name="connsiteX12" fmla="*/ 1587668 w 5424857"/>
                <a:gd name="connsiteY12" fmla="*/ 673725 h 1038991"/>
                <a:gd name="connsiteX13" fmla="*/ 2521850 w 5424857"/>
                <a:gd name="connsiteY13" fmla="*/ 523923 h 1038991"/>
                <a:gd name="connsiteX14" fmla="*/ 3078294 w 5424857"/>
                <a:gd name="connsiteY14" fmla="*/ 16 h 1038991"/>
                <a:gd name="connsiteX15" fmla="*/ 3574166 w 5424857"/>
                <a:gd name="connsiteY15" fmla="*/ 418842 h 1038991"/>
                <a:gd name="connsiteX16" fmla="*/ 4127741 w 5424857"/>
                <a:gd name="connsiteY16" fmla="*/ 480162 h 1038991"/>
                <a:gd name="connsiteX17" fmla="*/ 4778711 w 5424857"/>
                <a:gd name="connsiteY17" fmla="*/ 636452 h 1038991"/>
                <a:gd name="connsiteX18" fmla="*/ 5192405 w 5424857"/>
                <a:gd name="connsiteY18" fmla="*/ 715999 h 1038991"/>
                <a:gd name="connsiteX19" fmla="*/ 5422747 w 5424857"/>
                <a:gd name="connsiteY19" fmla="*/ 878241 h 1038991"/>
                <a:gd name="connsiteX20" fmla="*/ 5145791 w 5424857"/>
                <a:gd name="connsiteY20" fmla="*/ 931355 h 1038991"/>
                <a:gd name="connsiteX0" fmla="*/ 5145791 w 5424857"/>
                <a:gd name="connsiteY0" fmla="*/ 931355 h 1038991"/>
                <a:gd name="connsiteX1" fmla="*/ 4708372 w 5424857"/>
                <a:gd name="connsiteY1" fmla="*/ 840875 h 1038991"/>
                <a:gd name="connsiteX2" fmla="*/ 4251171 w 5424857"/>
                <a:gd name="connsiteY2" fmla="*/ 719979 h 1038991"/>
                <a:gd name="connsiteX3" fmla="*/ 3574167 w 5424857"/>
                <a:gd name="connsiteY3" fmla="*/ 645244 h 1038991"/>
                <a:gd name="connsiteX4" fmla="*/ 3080451 w 5424857"/>
                <a:gd name="connsiteY4" fmla="*/ 1038874 h 1038991"/>
                <a:gd name="connsiteX5" fmla="*/ 2574882 w 5424857"/>
                <a:gd name="connsiteY5" fmla="*/ 725637 h 1038991"/>
                <a:gd name="connsiteX6" fmla="*/ 1952262 w 5424857"/>
                <a:gd name="connsiteY6" fmla="*/ 872450 h 1038991"/>
                <a:gd name="connsiteX7" fmla="*/ 1176913 w 5424857"/>
                <a:gd name="connsiteY7" fmla="*/ 853943 h 1038991"/>
                <a:gd name="connsiteX8" fmla="*/ 456631 w 5424857"/>
                <a:gd name="connsiteY8" fmla="*/ 704380 h 1038991"/>
                <a:gd name="connsiteX9" fmla="*/ 27698 w 5424857"/>
                <a:gd name="connsiteY9" fmla="*/ 553540 h 1038991"/>
                <a:gd name="connsiteX10" fmla="*/ 140690 w 5424857"/>
                <a:gd name="connsiteY10" fmla="*/ 390351 h 1038991"/>
                <a:gd name="connsiteX11" fmla="*/ 700567 w 5424857"/>
                <a:gd name="connsiteY11" fmla="*/ 553539 h 1038991"/>
                <a:gd name="connsiteX12" fmla="*/ 1587668 w 5424857"/>
                <a:gd name="connsiteY12" fmla="*/ 673725 h 1038991"/>
                <a:gd name="connsiteX13" fmla="*/ 2521850 w 5424857"/>
                <a:gd name="connsiteY13" fmla="*/ 523923 h 1038991"/>
                <a:gd name="connsiteX14" fmla="*/ 3078294 w 5424857"/>
                <a:gd name="connsiteY14" fmla="*/ 16 h 1038991"/>
                <a:gd name="connsiteX15" fmla="*/ 3574166 w 5424857"/>
                <a:gd name="connsiteY15" fmla="*/ 418842 h 1038991"/>
                <a:gd name="connsiteX16" fmla="*/ 4127741 w 5424857"/>
                <a:gd name="connsiteY16" fmla="*/ 480162 h 1038991"/>
                <a:gd name="connsiteX17" fmla="*/ 4778711 w 5424857"/>
                <a:gd name="connsiteY17" fmla="*/ 636452 h 1038991"/>
                <a:gd name="connsiteX18" fmla="*/ 5192405 w 5424857"/>
                <a:gd name="connsiteY18" fmla="*/ 715999 h 1038991"/>
                <a:gd name="connsiteX19" fmla="*/ 5422747 w 5424857"/>
                <a:gd name="connsiteY19" fmla="*/ 878241 h 1038991"/>
                <a:gd name="connsiteX20" fmla="*/ 5145791 w 5424857"/>
                <a:gd name="connsiteY20" fmla="*/ 931355 h 1038991"/>
                <a:gd name="connsiteX0" fmla="*/ 5145791 w 5424857"/>
                <a:gd name="connsiteY0" fmla="*/ 931355 h 1038991"/>
                <a:gd name="connsiteX1" fmla="*/ 4708372 w 5424857"/>
                <a:gd name="connsiteY1" fmla="*/ 840875 h 1038991"/>
                <a:gd name="connsiteX2" fmla="*/ 4089246 w 5424857"/>
                <a:gd name="connsiteY2" fmla="*/ 805704 h 1038991"/>
                <a:gd name="connsiteX3" fmla="*/ 3574167 w 5424857"/>
                <a:gd name="connsiteY3" fmla="*/ 645244 h 1038991"/>
                <a:gd name="connsiteX4" fmla="*/ 3080451 w 5424857"/>
                <a:gd name="connsiteY4" fmla="*/ 1038874 h 1038991"/>
                <a:gd name="connsiteX5" fmla="*/ 2574882 w 5424857"/>
                <a:gd name="connsiteY5" fmla="*/ 725637 h 1038991"/>
                <a:gd name="connsiteX6" fmla="*/ 1952262 w 5424857"/>
                <a:gd name="connsiteY6" fmla="*/ 872450 h 1038991"/>
                <a:gd name="connsiteX7" fmla="*/ 1176913 w 5424857"/>
                <a:gd name="connsiteY7" fmla="*/ 853943 h 1038991"/>
                <a:gd name="connsiteX8" fmla="*/ 456631 w 5424857"/>
                <a:gd name="connsiteY8" fmla="*/ 704380 h 1038991"/>
                <a:gd name="connsiteX9" fmla="*/ 27698 w 5424857"/>
                <a:gd name="connsiteY9" fmla="*/ 553540 h 1038991"/>
                <a:gd name="connsiteX10" fmla="*/ 140690 w 5424857"/>
                <a:gd name="connsiteY10" fmla="*/ 390351 h 1038991"/>
                <a:gd name="connsiteX11" fmla="*/ 700567 w 5424857"/>
                <a:gd name="connsiteY11" fmla="*/ 553539 h 1038991"/>
                <a:gd name="connsiteX12" fmla="*/ 1587668 w 5424857"/>
                <a:gd name="connsiteY12" fmla="*/ 673725 h 1038991"/>
                <a:gd name="connsiteX13" fmla="*/ 2521850 w 5424857"/>
                <a:gd name="connsiteY13" fmla="*/ 523923 h 1038991"/>
                <a:gd name="connsiteX14" fmla="*/ 3078294 w 5424857"/>
                <a:gd name="connsiteY14" fmla="*/ 16 h 1038991"/>
                <a:gd name="connsiteX15" fmla="*/ 3574166 w 5424857"/>
                <a:gd name="connsiteY15" fmla="*/ 418842 h 1038991"/>
                <a:gd name="connsiteX16" fmla="*/ 4127741 w 5424857"/>
                <a:gd name="connsiteY16" fmla="*/ 480162 h 1038991"/>
                <a:gd name="connsiteX17" fmla="*/ 4778711 w 5424857"/>
                <a:gd name="connsiteY17" fmla="*/ 636452 h 1038991"/>
                <a:gd name="connsiteX18" fmla="*/ 5192405 w 5424857"/>
                <a:gd name="connsiteY18" fmla="*/ 715999 h 1038991"/>
                <a:gd name="connsiteX19" fmla="*/ 5422747 w 5424857"/>
                <a:gd name="connsiteY19" fmla="*/ 878241 h 1038991"/>
                <a:gd name="connsiteX20" fmla="*/ 5145791 w 5424857"/>
                <a:gd name="connsiteY20" fmla="*/ 931355 h 1038991"/>
                <a:gd name="connsiteX0" fmla="*/ 5145791 w 5423077"/>
                <a:gd name="connsiteY0" fmla="*/ 931355 h 1038991"/>
                <a:gd name="connsiteX1" fmla="*/ 4708372 w 5423077"/>
                <a:gd name="connsiteY1" fmla="*/ 840875 h 1038991"/>
                <a:gd name="connsiteX2" fmla="*/ 4089246 w 5423077"/>
                <a:gd name="connsiteY2" fmla="*/ 805704 h 1038991"/>
                <a:gd name="connsiteX3" fmla="*/ 3574167 w 5423077"/>
                <a:gd name="connsiteY3" fmla="*/ 645244 h 1038991"/>
                <a:gd name="connsiteX4" fmla="*/ 3080451 w 5423077"/>
                <a:gd name="connsiteY4" fmla="*/ 1038874 h 1038991"/>
                <a:gd name="connsiteX5" fmla="*/ 2574882 w 5423077"/>
                <a:gd name="connsiteY5" fmla="*/ 725637 h 1038991"/>
                <a:gd name="connsiteX6" fmla="*/ 1952262 w 5423077"/>
                <a:gd name="connsiteY6" fmla="*/ 872450 h 1038991"/>
                <a:gd name="connsiteX7" fmla="*/ 1176913 w 5423077"/>
                <a:gd name="connsiteY7" fmla="*/ 853943 h 1038991"/>
                <a:gd name="connsiteX8" fmla="*/ 456631 w 5423077"/>
                <a:gd name="connsiteY8" fmla="*/ 704380 h 1038991"/>
                <a:gd name="connsiteX9" fmla="*/ 27698 w 5423077"/>
                <a:gd name="connsiteY9" fmla="*/ 553540 h 1038991"/>
                <a:gd name="connsiteX10" fmla="*/ 140690 w 5423077"/>
                <a:gd name="connsiteY10" fmla="*/ 390351 h 1038991"/>
                <a:gd name="connsiteX11" fmla="*/ 700567 w 5423077"/>
                <a:gd name="connsiteY11" fmla="*/ 553539 h 1038991"/>
                <a:gd name="connsiteX12" fmla="*/ 1587668 w 5423077"/>
                <a:gd name="connsiteY12" fmla="*/ 673725 h 1038991"/>
                <a:gd name="connsiteX13" fmla="*/ 2521850 w 5423077"/>
                <a:gd name="connsiteY13" fmla="*/ 523923 h 1038991"/>
                <a:gd name="connsiteX14" fmla="*/ 3078294 w 5423077"/>
                <a:gd name="connsiteY14" fmla="*/ 16 h 1038991"/>
                <a:gd name="connsiteX15" fmla="*/ 3574166 w 5423077"/>
                <a:gd name="connsiteY15" fmla="*/ 418842 h 1038991"/>
                <a:gd name="connsiteX16" fmla="*/ 4127741 w 5423077"/>
                <a:gd name="connsiteY16" fmla="*/ 480162 h 1038991"/>
                <a:gd name="connsiteX17" fmla="*/ 4778711 w 5423077"/>
                <a:gd name="connsiteY17" fmla="*/ 541202 h 1038991"/>
                <a:gd name="connsiteX18" fmla="*/ 5192405 w 5423077"/>
                <a:gd name="connsiteY18" fmla="*/ 715999 h 1038991"/>
                <a:gd name="connsiteX19" fmla="*/ 5422747 w 5423077"/>
                <a:gd name="connsiteY19" fmla="*/ 878241 h 1038991"/>
                <a:gd name="connsiteX20" fmla="*/ 5145791 w 5423077"/>
                <a:gd name="connsiteY20" fmla="*/ 931355 h 1038991"/>
                <a:gd name="connsiteX0" fmla="*/ 5145791 w 5422766"/>
                <a:gd name="connsiteY0" fmla="*/ 931355 h 1038991"/>
                <a:gd name="connsiteX1" fmla="*/ 4708372 w 5422766"/>
                <a:gd name="connsiteY1" fmla="*/ 840875 h 1038991"/>
                <a:gd name="connsiteX2" fmla="*/ 4089246 w 5422766"/>
                <a:gd name="connsiteY2" fmla="*/ 805704 h 1038991"/>
                <a:gd name="connsiteX3" fmla="*/ 3574167 w 5422766"/>
                <a:gd name="connsiteY3" fmla="*/ 645244 h 1038991"/>
                <a:gd name="connsiteX4" fmla="*/ 3080451 w 5422766"/>
                <a:gd name="connsiteY4" fmla="*/ 1038874 h 1038991"/>
                <a:gd name="connsiteX5" fmla="*/ 2574882 w 5422766"/>
                <a:gd name="connsiteY5" fmla="*/ 725637 h 1038991"/>
                <a:gd name="connsiteX6" fmla="*/ 1952262 w 5422766"/>
                <a:gd name="connsiteY6" fmla="*/ 872450 h 1038991"/>
                <a:gd name="connsiteX7" fmla="*/ 1176913 w 5422766"/>
                <a:gd name="connsiteY7" fmla="*/ 853943 h 1038991"/>
                <a:gd name="connsiteX8" fmla="*/ 456631 w 5422766"/>
                <a:gd name="connsiteY8" fmla="*/ 704380 h 1038991"/>
                <a:gd name="connsiteX9" fmla="*/ 27698 w 5422766"/>
                <a:gd name="connsiteY9" fmla="*/ 553540 h 1038991"/>
                <a:gd name="connsiteX10" fmla="*/ 140690 w 5422766"/>
                <a:gd name="connsiteY10" fmla="*/ 390351 h 1038991"/>
                <a:gd name="connsiteX11" fmla="*/ 700567 w 5422766"/>
                <a:gd name="connsiteY11" fmla="*/ 553539 h 1038991"/>
                <a:gd name="connsiteX12" fmla="*/ 1587668 w 5422766"/>
                <a:gd name="connsiteY12" fmla="*/ 673725 h 1038991"/>
                <a:gd name="connsiteX13" fmla="*/ 2521850 w 5422766"/>
                <a:gd name="connsiteY13" fmla="*/ 523923 h 1038991"/>
                <a:gd name="connsiteX14" fmla="*/ 3078294 w 5422766"/>
                <a:gd name="connsiteY14" fmla="*/ 16 h 1038991"/>
                <a:gd name="connsiteX15" fmla="*/ 3574166 w 5422766"/>
                <a:gd name="connsiteY15" fmla="*/ 418842 h 1038991"/>
                <a:gd name="connsiteX16" fmla="*/ 4127741 w 5422766"/>
                <a:gd name="connsiteY16" fmla="*/ 480162 h 1038991"/>
                <a:gd name="connsiteX17" fmla="*/ 4778711 w 5422766"/>
                <a:gd name="connsiteY17" fmla="*/ 541202 h 1038991"/>
                <a:gd name="connsiteX18" fmla="*/ 5135255 w 5422766"/>
                <a:gd name="connsiteY18" fmla="*/ 458824 h 1038991"/>
                <a:gd name="connsiteX19" fmla="*/ 5422747 w 5422766"/>
                <a:gd name="connsiteY19" fmla="*/ 878241 h 1038991"/>
                <a:gd name="connsiteX20" fmla="*/ 5145791 w 5422766"/>
                <a:gd name="connsiteY20" fmla="*/ 931355 h 1038991"/>
                <a:gd name="connsiteX0" fmla="*/ 5145791 w 5384664"/>
                <a:gd name="connsiteY0" fmla="*/ 931355 h 1038991"/>
                <a:gd name="connsiteX1" fmla="*/ 4708372 w 5384664"/>
                <a:gd name="connsiteY1" fmla="*/ 840875 h 1038991"/>
                <a:gd name="connsiteX2" fmla="*/ 4089246 w 5384664"/>
                <a:gd name="connsiteY2" fmla="*/ 805704 h 1038991"/>
                <a:gd name="connsiteX3" fmla="*/ 3574167 w 5384664"/>
                <a:gd name="connsiteY3" fmla="*/ 645244 h 1038991"/>
                <a:gd name="connsiteX4" fmla="*/ 3080451 w 5384664"/>
                <a:gd name="connsiteY4" fmla="*/ 1038874 h 1038991"/>
                <a:gd name="connsiteX5" fmla="*/ 2574882 w 5384664"/>
                <a:gd name="connsiteY5" fmla="*/ 725637 h 1038991"/>
                <a:gd name="connsiteX6" fmla="*/ 1952262 w 5384664"/>
                <a:gd name="connsiteY6" fmla="*/ 872450 h 1038991"/>
                <a:gd name="connsiteX7" fmla="*/ 1176913 w 5384664"/>
                <a:gd name="connsiteY7" fmla="*/ 853943 h 1038991"/>
                <a:gd name="connsiteX8" fmla="*/ 456631 w 5384664"/>
                <a:gd name="connsiteY8" fmla="*/ 704380 h 1038991"/>
                <a:gd name="connsiteX9" fmla="*/ 27698 w 5384664"/>
                <a:gd name="connsiteY9" fmla="*/ 553540 h 1038991"/>
                <a:gd name="connsiteX10" fmla="*/ 140690 w 5384664"/>
                <a:gd name="connsiteY10" fmla="*/ 390351 h 1038991"/>
                <a:gd name="connsiteX11" fmla="*/ 700567 w 5384664"/>
                <a:gd name="connsiteY11" fmla="*/ 553539 h 1038991"/>
                <a:gd name="connsiteX12" fmla="*/ 1587668 w 5384664"/>
                <a:gd name="connsiteY12" fmla="*/ 673725 h 1038991"/>
                <a:gd name="connsiteX13" fmla="*/ 2521850 w 5384664"/>
                <a:gd name="connsiteY13" fmla="*/ 523923 h 1038991"/>
                <a:gd name="connsiteX14" fmla="*/ 3078294 w 5384664"/>
                <a:gd name="connsiteY14" fmla="*/ 16 h 1038991"/>
                <a:gd name="connsiteX15" fmla="*/ 3574166 w 5384664"/>
                <a:gd name="connsiteY15" fmla="*/ 418842 h 1038991"/>
                <a:gd name="connsiteX16" fmla="*/ 4127741 w 5384664"/>
                <a:gd name="connsiteY16" fmla="*/ 480162 h 1038991"/>
                <a:gd name="connsiteX17" fmla="*/ 4778711 w 5384664"/>
                <a:gd name="connsiteY17" fmla="*/ 541202 h 1038991"/>
                <a:gd name="connsiteX18" fmla="*/ 5135255 w 5384664"/>
                <a:gd name="connsiteY18" fmla="*/ 458824 h 1038991"/>
                <a:gd name="connsiteX19" fmla="*/ 5384647 w 5384664"/>
                <a:gd name="connsiteY19" fmla="*/ 497241 h 1038991"/>
                <a:gd name="connsiteX20" fmla="*/ 5145791 w 5384664"/>
                <a:gd name="connsiteY20" fmla="*/ 931355 h 1038991"/>
                <a:gd name="connsiteX0" fmla="*/ 5250566 w 5389228"/>
                <a:gd name="connsiteY0" fmla="*/ 693230 h 1038991"/>
                <a:gd name="connsiteX1" fmla="*/ 4708372 w 5389228"/>
                <a:gd name="connsiteY1" fmla="*/ 840875 h 1038991"/>
                <a:gd name="connsiteX2" fmla="*/ 4089246 w 5389228"/>
                <a:gd name="connsiteY2" fmla="*/ 805704 h 1038991"/>
                <a:gd name="connsiteX3" fmla="*/ 3574167 w 5389228"/>
                <a:gd name="connsiteY3" fmla="*/ 645244 h 1038991"/>
                <a:gd name="connsiteX4" fmla="*/ 3080451 w 5389228"/>
                <a:gd name="connsiteY4" fmla="*/ 1038874 h 1038991"/>
                <a:gd name="connsiteX5" fmla="*/ 2574882 w 5389228"/>
                <a:gd name="connsiteY5" fmla="*/ 725637 h 1038991"/>
                <a:gd name="connsiteX6" fmla="*/ 1952262 w 5389228"/>
                <a:gd name="connsiteY6" fmla="*/ 872450 h 1038991"/>
                <a:gd name="connsiteX7" fmla="*/ 1176913 w 5389228"/>
                <a:gd name="connsiteY7" fmla="*/ 853943 h 1038991"/>
                <a:gd name="connsiteX8" fmla="*/ 456631 w 5389228"/>
                <a:gd name="connsiteY8" fmla="*/ 704380 h 1038991"/>
                <a:gd name="connsiteX9" fmla="*/ 27698 w 5389228"/>
                <a:gd name="connsiteY9" fmla="*/ 553540 h 1038991"/>
                <a:gd name="connsiteX10" fmla="*/ 140690 w 5389228"/>
                <a:gd name="connsiteY10" fmla="*/ 390351 h 1038991"/>
                <a:gd name="connsiteX11" fmla="*/ 700567 w 5389228"/>
                <a:gd name="connsiteY11" fmla="*/ 553539 h 1038991"/>
                <a:gd name="connsiteX12" fmla="*/ 1587668 w 5389228"/>
                <a:gd name="connsiteY12" fmla="*/ 673725 h 1038991"/>
                <a:gd name="connsiteX13" fmla="*/ 2521850 w 5389228"/>
                <a:gd name="connsiteY13" fmla="*/ 523923 h 1038991"/>
                <a:gd name="connsiteX14" fmla="*/ 3078294 w 5389228"/>
                <a:gd name="connsiteY14" fmla="*/ 16 h 1038991"/>
                <a:gd name="connsiteX15" fmla="*/ 3574166 w 5389228"/>
                <a:gd name="connsiteY15" fmla="*/ 418842 h 1038991"/>
                <a:gd name="connsiteX16" fmla="*/ 4127741 w 5389228"/>
                <a:gd name="connsiteY16" fmla="*/ 480162 h 1038991"/>
                <a:gd name="connsiteX17" fmla="*/ 4778711 w 5389228"/>
                <a:gd name="connsiteY17" fmla="*/ 541202 h 1038991"/>
                <a:gd name="connsiteX18" fmla="*/ 5135255 w 5389228"/>
                <a:gd name="connsiteY18" fmla="*/ 458824 h 1038991"/>
                <a:gd name="connsiteX19" fmla="*/ 5384647 w 5389228"/>
                <a:gd name="connsiteY19" fmla="*/ 497241 h 1038991"/>
                <a:gd name="connsiteX20" fmla="*/ 5250566 w 5389228"/>
                <a:gd name="connsiteY20" fmla="*/ 693230 h 1038991"/>
                <a:gd name="connsiteX0" fmla="*/ 5250566 w 5385906"/>
                <a:gd name="connsiteY0" fmla="*/ 693230 h 1038991"/>
                <a:gd name="connsiteX1" fmla="*/ 4708372 w 5385906"/>
                <a:gd name="connsiteY1" fmla="*/ 840875 h 1038991"/>
                <a:gd name="connsiteX2" fmla="*/ 4089246 w 5385906"/>
                <a:gd name="connsiteY2" fmla="*/ 805704 h 1038991"/>
                <a:gd name="connsiteX3" fmla="*/ 3574167 w 5385906"/>
                <a:gd name="connsiteY3" fmla="*/ 645244 h 1038991"/>
                <a:gd name="connsiteX4" fmla="*/ 3080451 w 5385906"/>
                <a:gd name="connsiteY4" fmla="*/ 1038874 h 1038991"/>
                <a:gd name="connsiteX5" fmla="*/ 2574882 w 5385906"/>
                <a:gd name="connsiteY5" fmla="*/ 725637 h 1038991"/>
                <a:gd name="connsiteX6" fmla="*/ 1952262 w 5385906"/>
                <a:gd name="connsiteY6" fmla="*/ 872450 h 1038991"/>
                <a:gd name="connsiteX7" fmla="*/ 1176913 w 5385906"/>
                <a:gd name="connsiteY7" fmla="*/ 853943 h 1038991"/>
                <a:gd name="connsiteX8" fmla="*/ 456631 w 5385906"/>
                <a:gd name="connsiteY8" fmla="*/ 704380 h 1038991"/>
                <a:gd name="connsiteX9" fmla="*/ 27698 w 5385906"/>
                <a:gd name="connsiteY9" fmla="*/ 553540 h 1038991"/>
                <a:gd name="connsiteX10" fmla="*/ 140690 w 5385906"/>
                <a:gd name="connsiteY10" fmla="*/ 390351 h 1038991"/>
                <a:gd name="connsiteX11" fmla="*/ 700567 w 5385906"/>
                <a:gd name="connsiteY11" fmla="*/ 553539 h 1038991"/>
                <a:gd name="connsiteX12" fmla="*/ 1587668 w 5385906"/>
                <a:gd name="connsiteY12" fmla="*/ 673725 h 1038991"/>
                <a:gd name="connsiteX13" fmla="*/ 2521850 w 5385906"/>
                <a:gd name="connsiteY13" fmla="*/ 523923 h 1038991"/>
                <a:gd name="connsiteX14" fmla="*/ 3078294 w 5385906"/>
                <a:gd name="connsiteY14" fmla="*/ 16 h 1038991"/>
                <a:gd name="connsiteX15" fmla="*/ 3574166 w 5385906"/>
                <a:gd name="connsiteY15" fmla="*/ 418842 h 1038991"/>
                <a:gd name="connsiteX16" fmla="*/ 4127741 w 5385906"/>
                <a:gd name="connsiteY16" fmla="*/ 480162 h 1038991"/>
                <a:gd name="connsiteX17" fmla="*/ 4778711 w 5385906"/>
                <a:gd name="connsiteY17" fmla="*/ 541202 h 1038991"/>
                <a:gd name="connsiteX18" fmla="*/ 5201930 w 5385906"/>
                <a:gd name="connsiteY18" fmla="*/ 439774 h 1038991"/>
                <a:gd name="connsiteX19" fmla="*/ 5384647 w 5385906"/>
                <a:gd name="connsiteY19" fmla="*/ 497241 h 1038991"/>
                <a:gd name="connsiteX20" fmla="*/ 5250566 w 5385906"/>
                <a:gd name="connsiteY20" fmla="*/ 693230 h 1038991"/>
                <a:gd name="connsiteX0" fmla="*/ 5250566 w 5385906"/>
                <a:gd name="connsiteY0" fmla="*/ 693230 h 1038991"/>
                <a:gd name="connsiteX1" fmla="*/ 4708372 w 5385906"/>
                <a:gd name="connsiteY1" fmla="*/ 840875 h 1038991"/>
                <a:gd name="connsiteX2" fmla="*/ 4089246 w 5385906"/>
                <a:gd name="connsiteY2" fmla="*/ 805704 h 1038991"/>
                <a:gd name="connsiteX3" fmla="*/ 3574167 w 5385906"/>
                <a:gd name="connsiteY3" fmla="*/ 645244 h 1038991"/>
                <a:gd name="connsiteX4" fmla="*/ 3080451 w 5385906"/>
                <a:gd name="connsiteY4" fmla="*/ 1038874 h 1038991"/>
                <a:gd name="connsiteX5" fmla="*/ 2574882 w 5385906"/>
                <a:gd name="connsiteY5" fmla="*/ 725637 h 1038991"/>
                <a:gd name="connsiteX6" fmla="*/ 1952262 w 5385906"/>
                <a:gd name="connsiteY6" fmla="*/ 872450 h 1038991"/>
                <a:gd name="connsiteX7" fmla="*/ 1176913 w 5385906"/>
                <a:gd name="connsiteY7" fmla="*/ 853943 h 1038991"/>
                <a:gd name="connsiteX8" fmla="*/ 456631 w 5385906"/>
                <a:gd name="connsiteY8" fmla="*/ 704380 h 1038991"/>
                <a:gd name="connsiteX9" fmla="*/ 27698 w 5385906"/>
                <a:gd name="connsiteY9" fmla="*/ 553540 h 1038991"/>
                <a:gd name="connsiteX10" fmla="*/ 140690 w 5385906"/>
                <a:gd name="connsiteY10" fmla="*/ 390351 h 1038991"/>
                <a:gd name="connsiteX11" fmla="*/ 700567 w 5385906"/>
                <a:gd name="connsiteY11" fmla="*/ 553539 h 1038991"/>
                <a:gd name="connsiteX12" fmla="*/ 1587668 w 5385906"/>
                <a:gd name="connsiteY12" fmla="*/ 673725 h 1038991"/>
                <a:gd name="connsiteX13" fmla="*/ 2521850 w 5385906"/>
                <a:gd name="connsiteY13" fmla="*/ 523923 h 1038991"/>
                <a:gd name="connsiteX14" fmla="*/ 3078294 w 5385906"/>
                <a:gd name="connsiteY14" fmla="*/ 16 h 1038991"/>
                <a:gd name="connsiteX15" fmla="*/ 3574166 w 5385906"/>
                <a:gd name="connsiteY15" fmla="*/ 418842 h 1038991"/>
                <a:gd name="connsiteX16" fmla="*/ 4175366 w 5385906"/>
                <a:gd name="connsiteY16" fmla="*/ 575412 h 1038991"/>
                <a:gd name="connsiteX17" fmla="*/ 4778711 w 5385906"/>
                <a:gd name="connsiteY17" fmla="*/ 541202 h 1038991"/>
                <a:gd name="connsiteX18" fmla="*/ 5201930 w 5385906"/>
                <a:gd name="connsiteY18" fmla="*/ 439774 h 1038991"/>
                <a:gd name="connsiteX19" fmla="*/ 5384647 w 5385906"/>
                <a:gd name="connsiteY19" fmla="*/ 497241 h 1038991"/>
                <a:gd name="connsiteX20" fmla="*/ 5250566 w 5385906"/>
                <a:gd name="connsiteY20" fmla="*/ 693230 h 1038991"/>
                <a:gd name="connsiteX0" fmla="*/ 5250566 w 5385906"/>
                <a:gd name="connsiteY0" fmla="*/ 693230 h 1038991"/>
                <a:gd name="connsiteX1" fmla="*/ 4708372 w 5385906"/>
                <a:gd name="connsiteY1" fmla="*/ 840875 h 1038991"/>
                <a:gd name="connsiteX2" fmla="*/ 4089246 w 5385906"/>
                <a:gd name="connsiteY2" fmla="*/ 805704 h 1038991"/>
                <a:gd name="connsiteX3" fmla="*/ 3574167 w 5385906"/>
                <a:gd name="connsiteY3" fmla="*/ 645244 h 1038991"/>
                <a:gd name="connsiteX4" fmla="*/ 3080451 w 5385906"/>
                <a:gd name="connsiteY4" fmla="*/ 1038874 h 1038991"/>
                <a:gd name="connsiteX5" fmla="*/ 2574882 w 5385906"/>
                <a:gd name="connsiteY5" fmla="*/ 725637 h 1038991"/>
                <a:gd name="connsiteX6" fmla="*/ 1952262 w 5385906"/>
                <a:gd name="connsiteY6" fmla="*/ 872450 h 1038991"/>
                <a:gd name="connsiteX7" fmla="*/ 1176913 w 5385906"/>
                <a:gd name="connsiteY7" fmla="*/ 853943 h 1038991"/>
                <a:gd name="connsiteX8" fmla="*/ 456631 w 5385906"/>
                <a:gd name="connsiteY8" fmla="*/ 704380 h 1038991"/>
                <a:gd name="connsiteX9" fmla="*/ 27698 w 5385906"/>
                <a:gd name="connsiteY9" fmla="*/ 553540 h 1038991"/>
                <a:gd name="connsiteX10" fmla="*/ 140690 w 5385906"/>
                <a:gd name="connsiteY10" fmla="*/ 390351 h 1038991"/>
                <a:gd name="connsiteX11" fmla="*/ 700567 w 5385906"/>
                <a:gd name="connsiteY11" fmla="*/ 553539 h 1038991"/>
                <a:gd name="connsiteX12" fmla="*/ 1587668 w 5385906"/>
                <a:gd name="connsiteY12" fmla="*/ 673725 h 1038991"/>
                <a:gd name="connsiteX13" fmla="*/ 2521850 w 5385906"/>
                <a:gd name="connsiteY13" fmla="*/ 523923 h 1038991"/>
                <a:gd name="connsiteX14" fmla="*/ 3078294 w 5385906"/>
                <a:gd name="connsiteY14" fmla="*/ 16 h 1038991"/>
                <a:gd name="connsiteX15" fmla="*/ 3574166 w 5385906"/>
                <a:gd name="connsiteY15" fmla="*/ 418842 h 1038991"/>
                <a:gd name="connsiteX16" fmla="*/ 4175366 w 5385906"/>
                <a:gd name="connsiteY16" fmla="*/ 575412 h 1038991"/>
                <a:gd name="connsiteX17" fmla="*/ 4759661 w 5385906"/>
                <a:gd name="connsiteY17" fmla="*/ 588827 h 1038991"/>
                <a:gd name="connsiteX18" fmla="*/ 5201930 w 5385906"/>
                <a:gd name="connsiteY18" fmla="*/ 439774 h 1038991"/>
                <a:gd name="connsiteX19" fmla="*/ 5384647 w 5385906"/>
                <a:gd name="connsiteY19" fmla="*/ 497241 h 1038991"/>
                <a:gd name="connsiteX20" fmla="*/ 5250566 w 5385906"/>
                <a:gd name="connsiteY20" fmla="*/ 693230 h 1038991"/>
                <a:gd name="connsiteX0" fmla="*/ 5250566 w 5385906"/>
                <a:gd name="connsiteY0" fmla="*/ 693230 h 1038991"/>
                <a:gd name="connsiteX1" fmla="*/ 4708372 w 5385906"/>
                <a:gd name="connsiteY1" fmla="*/ 840875 h 1038991"/>
                <a:gd name="connsiteX2" fmla="*/ 4089246 w 5385906"/>
                <a:gd name="connsiteY2" fmla="*/ 805704 h 1038991"/>
                <a:gd name="connsiteX3" fmla="*/ 3574167 w 5385906"/>
                <a:gd name="connsiteY3" fmla="*/ 645244 h 1038991"/>
                <a:gd name="connsiteX4" fmla="*/ 3080451 w 5385906"/>
                <a:gd name="connsiteY4" fmla="*/ 1038874 h 1038991"/>
                <a:gd name="connsiteX5" fmla="*/ 2574882 w 5385906"/>
                <a:gd name="connsiteY5" fmla="*/ 725637 h 1038991"/>
                <a:gd name="connsiteX6" fmla="*/ 1952262 w 5385906"/>
                <a:gd name="connsiteY6" fmla="*/ 872450 h 1038991"/>
                <a:gd name="connsiteX7" fmla="*/ 1176913 w 5385906"/>
                <a:gd name="connsiteY7" fmla="*/ 853943 h 1038991"/>
                <a:gd name="connsiteX8" fmla="*/ 456631 w 5385906"/>
                <a:gd name="connsiteY8" fmla="*/ 704380 h 1038991"/>
                <a:gd name="connsiteX9" fmla="*/ 27698 w 5385906"/>
                <a:gd name="connsiteY9" fmla="*/ 553540 h 1038991"/>
                <a:gd name="connsiteX10" fmla="*/ 140690 w 5385906"/>
                <a:gd name="connsiteY10" fmla="*/ 390351 h 1038991"/>
                <a:gd name="connsiteX11" fmla="*/ 700567 w 5385906"/>
                <a:gd name="connsiteY11" fmla="*/ 553539 h 1038991"/>
                <a:gd name="connsiteX12" fmla="*/ 1587668 w 5385906"/>
                <a:gd name="connsiteY12" fmla="*/ 673725 h 1038991"/>
                <a:gd name="connsiteX13" fmla="*/ 2521850 w 5385906"/>
                <a:gd name="connsiteY13" fmla="*/ 523923 h 1038991"/>
                <a:gd name="connsiteX14" fmla="*/ 3078294 w 5385906"/>
                <a:gd name="connsiteY14" fmla="*/ 16 h 1038991"/>
                <a:gd name="connsiteX15" fmla="*/ 3574166 w 5385906"/>
                <a:gd name="connsiteY15" fmla="*/ 418842 h 1038991"/>
                <a:gd name="connsiteX16" fmla="*/ 4175366 w 5385906"/>
                <a:gd name="connsiteY16" fmla="*/ 575412 h 1038991"/>
                <a:gd name="connsiteX17" fmla="*/ 4759661 w 5385906"/>
                <a:gd name="connsiteY17" fmla="*/ 588827 h 1038991"/>
                <a:gd name="connsiteX18" fmla="*/ 5201930 w 5385906"/>
                <a:gd name="connsiteY18" fmla="*/ 439774 h 1038991"/>
                <a:gd name="connsiteX19" fmla="*/ 5384647 w 5385906"/>
                <a:gd name="connsiteY19" fmla="*/ 497241 h 1038991"/>
                <a:gd name="connsiteX20" fmla="*/ 5250566 w 5385906"/>
                <a:gd name="connsiteY20" fmla="*/ 693230 h 1038991"/>
                <a:gd name="connsiteX0" fmla="*/ 5250566 w 5385906"/>
                <a:gd name="connsiteY0" fmla="*/ 693230 h 1038991"/>
                <a:gd name="connsiteX1" fmla="*/ 4708372 w 5385906"/>
                <a:gd name="connsiteY1" fmla="*/ 840875 h 1038991"/>
                <a:gd name="connsiteX2" fmla="*/ 4089246 w 5385906"/>
                <a:gd name="connsiteY2" fmla="*/ 805704 h 1038991"/>
                <a:gd name="connsiteX3" fmla="*/ 3574167 w 5385906"/>
                <a:gd name="connsiteY3" fmla="*/ 645244 h 1038991"/>
                <a:gd name="connsiteX4" fmla="*/ 3080451 w 5385906"/>
                <a:gd name="connsiteY4" fmla="*/ 1038874 h 1038991"/>
                <a:gd name="connsiteX5" fmla="*/ 2574882 w 5385906"/>
                <a:gd name="connsiteY5" fmla="*/ 725637 h 1038991"/>
                <a:gd name="connsiteX6" fmla="*/ 1952262 w 5385906"/>
                <a:gd name="connsiteY6" fmla="*/ 872450 h 1038991"/>
                <a:gd name="connsiteX7" fmla="*/ 1176913 w 5385906"/>
                <a:gd name="connsiteY7" fmla="*/ 853943 h 1038991"/>
                <a:gd name="connsiteX8" fmla="*/ 456631 w 5385906"/>
                <a:gd name="connsiteY8" fmla="*/ 704380 h 1038991"/>
                <a:gd name="connsiteX9" fmla="*/ 27698 w 5385906"/>
                <a:gd name="connsiteY9" fmla="*/ 553540 h 1038991"/>
                <a:gd name="connsiteX10" fmla="*/ 140690 w 5385906"/>
                <a:gd name="connsiteY10" fmla="*/ 390351 h 1038991"/>
                <a:gd name="connsiteX11" fmla="*/ 700567 w 5385906"/>
                <a:gd name="connsiteY11" fmla="*/ 553539 h 1038991"/>
                <a:gd name="connsiteX12" fmla="*/ 1587668 w 5385906"/>
                <a:gd name="connsiteY12" fmla="*/ 673725 h 1038991"/>
                <a:gd name="connsiteX13" fmla="*/ 2521850 w 5385906"/>
                <a:gd name="connsiteY13" fmla="*/ 523923 h 1038991"/>
                <a:gd name="connsiteX14" fmla="*/ 3078294 w 5385906"/>
                <a:gd name="connsiteY14" fmla="*/ 16 h 1038991"/>
                <a:gd name="connsiteX15" fmla="*/ 3574166 w 5385906"/>
                <a:gd name="connsiteY15" fmla="*/ 418842 h 1038991"/>
                <a:gd name="connsiteX16" fmla="*/ 4175366 w 5385906"/>
                <a:gd name="connsiteY16" fmla="*/ 575412 h 1038991"/>
                <a:gd name="connsiteX17" fmla="*/ 4759661 w 5385906"/>
                <a:gd name="connsiteY17" fmla="*/ 588827 h 1038991"/>
                <a:gd name="connsiteX18" fmla="*/ 5201930 w 5385906"/>
                <a:gd name="connsiteY18" fmla="*/ 439774 h 1038991"/>
                <a:gd name="connsiteX19" fmla="*/ 5384647 w 5385906"/>
                <a:gd name="connsiteY19" fmla="*/ 497241 h 1038991"/>
                <a:gd name="connsiteX20" fmla="*/ 5250566 w 5385906"/>
                <a:gd name="connsiteY20" fmla="*/ 693230 h 1038991"/>
                <a:gd name="connsiteX0" fmla="*/ 5250566 w 5385906"/>
                <a:gd name="connsiteY0" fmla="*/ 693230 h 1038991"/>
                <a:gd name="connsiteX1" fmla="*/ 4708372 w 5385906"/>
                <a:gd name="connsiteY1" fmla="*/ 840875 h 1038991"/>
                <a:gd name="connsiteX2" fmla="*/ 4089246 w 5385906"/>
                <a:gd name="connsiteY2" fmla="*/ 805704 h 1038991"/>
                <a:gd name="connsiteX3" fmla="*/ 3574167 w 5385906"/>
                <a:gd name="connsiteY3" fmla="*/ 645244 h 1038991"/>
                <a:gd name="connsiteX4" fmla="*/ 3080451 w 5385906"/>
                <a:gd name="connsiteY4" fmla="*/ 1038874 h 1038991"/>
                <a:gd name="connsiteX5" fmla="*/ 2574882 w 5385906"/>
                <a:gd name="connsiteY5" fmla="*/ 725637 h 1038991"/>
                <a:gd name="connsiteX6" fmla="*/ 1952262 w 5385906"/>
                <a:gd name="connsiteY6" fmla="*/ 872450 h 1038991"/>
                <a:gd name="connsiteX7" fmla="*/ 1176913 w 5385906"/>
                <a:gd name="connsiteY7" fmla="*/ 853943 h 1038991"/>
                <a:gd name="connsiteX8" fmla="*/ 456631 w 5385906"/>
                <a:gd name="connsiteY8" fmla="*/ 704380 h 1038991"/>
                <a:gd name="connsiteX9" fmla="*/ 27698 w 5385906"/>
                <a:gd name="connsiteY9" fmla="*/ 553540 h 1038991"/>
                <a:gd name="connsiteX10" fmla="*/ 140690 w 5385906"/>
                <a:gd name="connsiteY10" fmla="*/ 390351 h 1038991"/>
                <a:gd name="connsiteX11" fmla="*/ 700567 w 5385906"/>
                <a:gd name="connsiteY11" fmla="*/ 553539 h 1038991"/>
                <a:gd name="connsiteX12" fmla="*/ 1587668 w 5385906"/>
                <a:gd name="connsiteY12" fmla="*/ 673725 h 1038991"/>
                <a:gd name="connsiteX13" fmla="*/ 2521850 w 5385906"/>
                <a:gd name="connsiteY13" fmla="*/ 523923 h 1038991"/>
                <a:gd name="connsiteX14" fmla="*/ 3078294 w 5385906"/>
                <a:gd name="connsiteY14" fmla="*/ 16 h 1038991"/>
                <a:gd name="connsiteX15" fmla="*/ 3574166 w 5385906"/>
                <a:gd name="connsiteY15" fmla="*/ 418842 h 1038991"/>
                <a:gd name="connsiteX16" fmla="*/ 4175366 w 5385906"/>
                <a:gd name="connsiteY16" fmla="*/ 575412 h 1038991"/>
                <a:gd name="connsiteX17" fmla="*/ 4759661 w 5385906"/>
                <a:gd name="connsiteY17" fmla="*/ 588827 h 1038991"/>
                <a:gd name="connsiteX18" fmla="*/ 5201930 w 5385906"/>
                <a:gd name="connsiteY18" fmla="*/ 439774 h 1038991"/>
                <a:gd name="connsiteX19" fmla="*/ 5384647 w 5385906"/>
                <a:gd name="connsiteY19" fmla="*/ 497241 h 1038991"/>
                <a:gd name="connsiteX20" fmla="*/ 5250566 w 5385906"/>
                <a:gd name="connsiteY20" fmla="*/ 693230 h 1038991"/>
                <a:gd name="connsiteX0" fmla="*/ 5250566 w 5385906"/>
                <a:gd name="connsiteY0" fmla="*/ 693230 h 1038991"/>
                <a:gd name="connsiteX1" fmla="*/ 4708372 w 5385906"/>
                <a:gd name="connsiteY1" fmla="*/ 840875 h 1038991"/>
                <a:gd name="connsiteX2" fmla="*/ 4089246 w 5385906"/>
                <a:gd name="connsiteY2" fmla="*/ 805704 h 1038991"/>
                <a:gd name="connsiteX3" fmla="*/ 3574167 w 5385906"/>
                <a:gd name="connsiteY3" fmla="*/ 645244 h 1038991"/>
                <a:gd name="connsiteX4" fmla="*/ 3080451 w 5385906"/>
                <a:gd name="connsiteY4" fmla="*/ 1038874 h 1038991"/>
                <a:gd name="connsiteX5" fmla="*/ 2574882 w 5385906"/>
                <a:gd name="connsiteY5" fmla="*/ 725637 h 1038991"/>
                <a:gd name="connsiteX6" fmla="*/ 1952262 w 5385906"/>
                <a:gd name="connsiteY6" fmla="*/ 872450 h 1038991"/>
                <a:gd name="connsiteX7" fmla="*/ 1176913 w 5385906"/>
                <a:gd name="connsiteY7" fmla="*/ 853943 h 1038991"/>
                <a:gd name="connsiteX8" fmla="*/ 456631 w 5385906"/>
                <a:gd name="connsiteY8" fmla="*/ 704380 h 1038991"/>
                <a:gd name="connsiteX9" fmla="*/ 27698 w 5385906"/>
                <a:gd name="connsiteY9" fmla="*/ 553540 h 1038991"/>
                <a:gd name="connsiteX10" fmla="*/ 140690 w 5385906"/>
                <a:gd name="connsiteY10" fmla="*/ 390351 h 1038991"/>
                <a:gd name="connsiteX11" fmla="*/ 700567 w 5385906"/>
                <a:gd name="connsiteY11" fmla="*/ 553539 h 1038991"/>
                <a:gd name="connsiteX12" fmla="*/ 1587668 w 5385906"/>
                <a:gd name="connsiteY12" fmla="*/ 673725 h 1038991"/>
                <a:gd name="connsiteX13" fmla="*/ 2521850 w 5385906"/>
                <a:gd name="connsiteY13" fmla="*/ 523923 h 1038991"/>
                <a:gd name="connsiteX14" fmla="*/ 3078294 w 5385906"/>
                <a:gd name="connsiteY14" fmla="*/ 16 h 1038991"/>
                <a:gd name="connsiteX15" fmla="*/ 3574166 w 5385906"/>
                <a:gd name="connsiteY15" fmla="*/ 418842 h 1038991"/>
                <a:gd name="connsiteX16" fmla="*/ 4175366 w 5385906"/>
                <a:gd name="connsiteY16" fmla="*/ 575412 h 1038991"/>
                <a:gd name="connsiteX17" fmla="*/ 4759661 w 5385906"/>
                <a:gd name="connsiteY17" fmla="*/ 560252 h 1038991"/>
                <a:gd name="connsiteX18" fmla="*/ 5201930 w 5385906"/>
                <a:gd name="connsiteY18" fmla="*/ 439774 h 1038991"/>
                <a:gd name="connsiteX19" fmla="*/ 5384647 w 5385906"/>
                <a:gd name="connsiteY19" fmla="*/ 497241 h 1038991"/>
                <a:gd name="connsiteX20" fmla="*/ 5250566 w 5385906"/>
                <a:gd name="connsiteY20" fmla="*/ 693230 h 1038991"/>
                <a:gd name="connsiteX0" fmla="*/ 5250566 w 5385906"/>
                <a:gd name="connsiteY0" fmla="*/ 693230 h 1038991"/>
                <a:gd name="connsiteX1" fmla="*/ 4708372 w 5385906"/>
                <a:gd name="connsiteY1" fmla="*/ 840875 h 1038991"/>
                <a:gd name="connsiteX2" fmla="*/ 4089246 w 5385906"/>
                <a:gd name="connsiteY2" fmla="*/ 805704 h 1038991"/>
                <a:gd name="connsiteX3" fmla="*/ 3574167 w 5385906"/>
                <a:gd name="connsiteY3" fmla="*/ 645244 h 1038991"/>
                <a:gd name="connsiteX4" fmla="*/ 3080451 w 5385906"/>
                <a:gd name="connsiteY4" fmla="*/ 1038874 h 1038991"/>
                <a:gd name="connsiteX5" fmla="*/ 2574882 w 5385906"/>
                <a:gd name="connsiteY5" fmla="*/ 725637 h 1038991"/>
                <a:gd name="connsiteX6" fmla="*/ 1952262 w 5385906"/>
                <a:gd name="connsiteY6" fmla="*/ 872450 h 1038991"/>
                <a:gd name="connsiteX7" fmla="*/ 1176913 w 5385906"/>
                <a:gd name="connsiteY7" fmla="*/ 853943 h 1038991"/>
                <a:gd name="connsiteX8" fmla="*/ 456631 w 5385906"/>
                <a:gd name="connsiteY8" fmla="*/ 704380 h 1038991"/>
                <a:gd name="connsiteX9" fmla="*/ 27698 w 5385906"/>
                <a:gd name="connsiteY9" fmla="*/ 553540 h 1038991"/>
                <a:gd name="connsiteX10" fmla="*/ 140690 w 5385906"/>
                <a:gd name="connsiteY10" fmla="*/ 390351 h 1038991"/>
                <a:gd name="connsiteX11" fmla="*/ 700567 w 5385906"/>
                <a:gd name="connsiteY11" fmla="*/ 553539 h 1038991"/>
                <a:gd name="connsiteX12" fmla="*/ 1587668 w 5385906"/>
                <a:gd name="connsiteY12" fmla="*/ 673725 h 1038991"/>
                <a:gd name="connsiteX13" fmla="*/ 2521850 w 5385906"/>
                <a:gd name="connsiteY13" fmla="*/ 523923 h 1038991"/>
                <a:gd name="connsiteX14" fmla="*/ 3078294 w 5385906"/>
                <a:gd name="connsiteY14" fmla="*/ 16 h 1038991"/>
                <a:gd name="connsiteX15" fmla="*/ 3574166 w 5385906"/>
                <a:gd name="connsiteY15" fmla="*/ 418842 h 1038991"/>
                <a:gd name="connsiteX16" fmla="*/ 4175366 w 5385906"/>
                <a:gd name="connsiteY16" fmla="*/ 575412 h 1038991"/>
                <a:gd name="connsiteX17" fmla="*/ 4759661 w 5385906"/>
                <a:gd name="connsiteY17" fmla="*/ 560252 h 1038991"/>
                <a:gd name="connsiteX18" fmla="*/ 5201930 w 5385906"/>
                <a:gd name="connsiteY18" fmla="*/ 439774 h 1038991"/>
                <a:gd name="connsiteX19" fmla="*/ 5384647 w 5385906"/>
                <a:gd name="connsiteY19" fmla="*/ 497241 h 1038991"/>
                <a:gd name="connsiteX20" fmla="*/ 5250566 w 5385906"/>
                <a:gd name="connsiteY20" fmla="*/ 693230 h 1038991"/>
                <a:gd name="connsiteX0" fmla="*/ 5250566 w 5385906"/>
                <a:gd name="connsiteY0" fmla="*/ 693230 h 1038991"/>
                <a:gd name="connsiteX1" fmla="*/ 4708372 w 5385906"/>
                <a:gd name="connsiteY1" fmla="*/ 840875 h 1038991"/>
                <a:gd name="connsiteX2" fmla="*/ 4089246 w 5385906"/>
                <a:gd name="connsiteY2" fmla="*/ 805704 h 1038991"/>
                <a:gd name="connsiteX3" fmla="*/ 3574167 w 5385906"/>
                <a:gd name="connsiteY3" fmla="*/ 645244 h 1038991"/>
                <a:gd name="connsiteX4" fmla="*/ 3080451 w 5385906"/>
                <a:gd name="connsiteY4" fmla="*/ 1038874 h 1038991"/>
                <a:gd name="connsiteX5" fmla="*/ 2574882 w 5385906"/>
                <a:gd name="connsiteY5" fmla="*/ 725637 h 1038991"/>
                <a:gd name="connsiteX6" fmla="*/ 1952262 w 5385906"/>
                <a:gd name="connsiteY6" fmla="*/ 872450 h 1038991"/>
                <a:gd name="connsiteX7" fmla="*/ 1176913 w 5385906"/>
                <a:gd name="connsiteY7" fmla="*/ 853943 h 1038991"/>
                <a:gd name="connsiteX8" fmla="*/ 456631 w 5385906"/>
                <a:gd name="connsiteY8" fmla="*/ 704380 h 1038991"/>
                <a:gd name="connsiteX9" fmla="*/ 27698 w 5385906"/>
                <a:gd name="connsiteY9" fmla="*/ 553540 h 1038991"/>
                <a:gd name="connsiteX10" fmla="*/ 140690 w 5385906"/>
                <a:gd name="connsiteY10" fmla="*/ 390351 h 1038991"/>
                <a:gd name="connsiteX11" fmla="*/ 700567 w 5385906"/>
                <a:gd name="connsiteY11" fmla="*/ 553539 h 1038991"/>
                <a:gd name="connsiteX12" fmla="*/ 1587668 w 5385906"/>
                <a:gd name="connsiteY12" fmla="*/ 673725 h 1038991"/>
                <a:gd name="connsiteX13" fmla="*/ 2521850 w 5385906"/>
                <a:gd name="connsiteY13" fmla="*/ 523923 h 1038991"/>
                <a:gd name="connsiteX14" fmla="*/ 3078294 w 5385906"/>
                <a:gd name="connsiteY14" fmla="*/ 16 h 1038991"/>
                <a:gd name="connsiteX15" fmla="*/ 3574166 w 5385906"/>
                <a:gd name="connsiteY15" fmla="*/ 418842 h 1038991"/>
                <a:gd name="connsiteX16" fmla="*/ 4175366 w 5385906"/>
                <a:gd name="connsiteY16" fmla="*/ 575412 h 1038991"/>
                <a:gd name="connsiteX17" fmla="*/ 4759661 w 5385906"/>
                <a:gd name="connsiteY17" fmla="*/ 560252 h 1038991"/>
                <a:gd name="connsiteX18" fmla="*/ 5201930 w 5385906"/>
                <a:gd name="connsiteY18" fmla="*/ 439774 h 1038991"/>
                <a:gd name="connsiteX19" fmla="*/ 5384647 w 5385906"/>
                <a:gd name="connsiteY19" fmla="*/ 497241 h 1038991"/>
                <a:gd name="connsiteX20" fmla="*/ 5250566 w 5385906"/>
                <a:gd name="connsiteY20" fmla="*/ 693230 h 1038991"/>
                <a:gd name="connsiteX0" fmla="*/ 5250566 w 5385906"/>
                <a:gd name="connsiteY0" fmla="*/ 693230 h 1039113"/>
                <a:gd name="connsiteX1" fmla="*/ 4708372 w 5385906"/>
                <a:gd name="connsiteY1" fmla="*/ 840875 h 1039113"/>
                <a:gd name="connsiteX2" fmla="*/ 4089246 w 5385906"/>
                <a:gd name="connsiteY2" fmla="*/ 805704 h 1039113"/>
                <a:gd name="connsiteX3" fmla="*/ 3545592 w 5385906"/>
                <a:gd name="connsiteY3" fmla="*/ 702394 h 1039113"/>
                <a:gd name="connsiteX4" fmla="*/ 3080451 w 5385906"/>
                <a:gd name="connsiteY4" fmla="*/ 1038874 h 1039113"/>
                <a:gd name="connsiteX5" fmla="*/ 2574882 w 5385906"/>
                <a:gd name="connsiteY5" fmla="*/ 725637 h 1039113"/>
                <a:gd name="connsiteX6" fmla="*/ 1952262 w 5385906"/>
                <a:gd name="connsiteY6" fmla="*/ 872450 h 1039113"/>
                <a:gd name="connsiteX7" fmla="*/ 1176913 w 5385906"/>
                <a:gd name="connsiteY7" fmla="*/ 853943 h 1039113"/>
                <a:gd name="connsiteX8" fmla="*/ 456631 w 5385906"/>
                <a:gd name="connsiteY8" fmla="*/ 704380 h 1039113"/>
                <a:gd name="connsiteX9" fmla="*/ 27698 w 5385906"/>
                <a:gd name="connsiteY9" fmla="*/ 553540 h 1039113"/>
                <a:gd name="connsiteX10" fmla="*/ 140690 w 5385906"/>
                <a:gd name="connsiteY10" fmla="*/ 390351 h 1039113"/>
                <a:gd name="connsiteX11" fmla="*/ 700567 w 5385906"/>
                <a:gd name="connsiteY11" fmla="*/ 553539 h 1039113"/>
                <a:gd name="connsiteX12" fmla="*/ 1587668 w 5385906"/>
                <a:gd name="connsiteY12" fmla="*/ 673725 h 1039113"/>
                <a:gd name="connsiteX13" fmla="*/ 2521850 w 5385906"/>
                <a:gd name="connsiteY13" fmla="*/ 523923 h 1039113"/>
                <a:gd name="connsiteX14" fmla="*/ 3078294 w 5385906"/>
                <a:gd name="connsiteY14" fmla="*/ 16 h 1039113"/>
                <a:gd name="connsiteX15" fmla="*/ 3574166 w 5385906"/>
                <a:gd name="connsiteY15" fmla="*/ 418842 h 1039113"/>
                <a:gd name="connsiteX16" fmla="*/ 4175366 w 5385906"/>
                <a:gd name="connsiteY16" fmla="*/ 575412 h 1039113"/>
                <a:gd name="connsiteX17" fmla="*/ 4759661 w 5385906"/>
                <a:gd name="connsiteY17" fmla="*/ 560252 h 1039113"/>
                <a:gd name="connsiteX18" fmla="*/ 5201930 w 5385906"/>
                <a:gd name="connsiteY18" fmla="*/ 439774 h 1039113"/>
                <a:gd name="connsiteX19" fmla="*/ 5384647 w 5385906"/>
                <a:gd name="connsiteY19" fmla="*/ 497241 h 1039113"/>
                <a:gd name="connsiteX20" fmla="*/ 5250566 w 5385906"/>
                <a:gd name="connsiteY20" fmla="*/ 693230 h 1039113"/>
                <a:gd name="connsiteX0" fmla="*/ 5250566 w 5385906"/>
                <a:gd name="connsiteY0" fmla="*/ 693458 h 1039341"/>
                <a:gd name="connsiteX1" fmla="*/ 4708372 w 5385906"/>
                <a:gd name="connsiteY1" fmla="*/ 841103 h 1039341"/>
                <a:gd name="connsiteX2" fmla="*/ 4089246 w 5385906"/>
                <a:gd name="connsiteY2" fmla="*/ 805932 h 1039341"/>
                <a:gd name="connsiteX3" fmla="*/ 3545592 w 5385906"/>
                <a:gd name="connsiteY3" fmla="*/ 702622 h 1039341"/>
                <a:gd name="connsiteX4" fmla="*/ 3080451 w 5385906"/>
                <a:gd name="connsiteY4" fmla="*/ 1039102 h 1039341"/>
                <a:gd name="connsiteX5" fmla="*/ 2574882 w 5385906"/>
                <a:gd name="connsiteY5" fmla="*/ 725865 h 1039341"/>
                <a:gd name="connsiteX6" fmla="*/ 1952262 w 5385906"/>
                <a:gd name="connsiteY6" fmla="*/ 872678 h 1039341"/>
                <a:gd name="connsiteX7" fmla="*/ 1176913 w 5385906"/>
                <a:gd name="connsiteY7" fmla="*/ 854171 h 1039341"/>
                <a:gd name="connsiteX8" fmla="*/ 456631 w 5385906"/>
                <a:gd name="connsiteY8" fmla="*/ 704608 h 1039341"/>
                <a:gd name="connsiteX9" fmla="*/ 27698 w 5385906"/>
                <a:gd name="connsiteY9" fmla="*/ 553768 h 1039341"/>
                <a:gd name="connsiteX10" fmla="*/ 140690 w 5385906"/>
                <a:gd name="connsiteY10" fmla="*/ 390579 h 1039341"/>
                <a:gd name="connsiteX11" fmla="*/ 700567 w 5385906"/>
                <a:gd name="connsiteY11" fmla="*/ 553767 h 1039341"/>
                <a:gd name="connsiteX12" fmla="*/ 1587668 w 5385906"/>
                <a:gd name="connsiteY12" fmla="*/ 673953 h 1039341"/>
                <a:gd name="connsiteX13" fmla="*/ 2521850 w 5385906"/>
                <a:gd name="connsiteY13" fmla="*/ 524151 h 1039341"/>
                <a:gd name="connsiteX14" fmla="*/ 3078294 w 5385906"/>
                <a:gd name="connsiteY14" fmla="*/ 244 h 1039341"/>
                <a:gd name="connsiteX15" fmla="*/ 3574166 w 5385906"/>
                <a:gd name="connsiteY15" fmla="*/ 466695 h 1039341"/>
                <a:gd name="connsiteX16" fmla="*/ 4175366 w 5385906"/>
                <a:gd name="connsiteY16" fmla="*/ 575640 h 1039341"/>
                <a:gd name="connsiteX17" fmla="*/ 4759661 w 5385906"/>
                <a:gd name="connsiteY17" fmla="*/ 560480 h 1039341"/>
                <a:gd name="connsiteX18" fmla="*/ 5201930 w 5385906"/>
                <a:gd name="connsiteY18" fmla="*/ 440002 h 1039341"/>
                <a:gd name="connsiteX19" fmla="*/ 5384647 w 5385906"/>
                <a:gd name="connsiteY19" fmla="*/ 497469 h 1039341"/>
                <a:gd name="connsiteX20" fmla="*/ 5250566 w 5385906"/>
                <a:gd name="connsiteY20" fmla="*/ 693458 h 1039341"/>
                <a:gd name="connsiteX0" fmla="*/ 5250566 w 5385906"/>
                <a:gd name="connsiteY0" fmla="*/ 693458 h 1039341"/>
                <a:gd name="connsiteX1" fmla="*/ 4708372 w 5385906"/>
                <a:gd name="connsiteY1" fmla="*/ 841103 h 1039341"/>
                <a:gd name="connsiteX2" fmla="*/ 4089246 w 5385906"/>
                <a:gd name="connsiteY2" fmla="*/ 805932 h 1039341"/>
                <a:gd name="connsiteX3" fmla="*/ 3545592 w 5385906"/>
                <a:gd name="connsiteY3" fmla="*/ 702622 h 1039341"/>
                <a:gd name="connsiteX4" fmla="*/ 3080451 w 5385906"/>
                <a:gd name="connsiteY4" fmla="*/ 1039102 h 1039341"/>
                <a:gd name="connsiteX5" fmla="*/ 2574882 w 5385906"/>
                <a:gd name="connsiteY5" fmla="*/ 725865 h 1039341"/>
                <a:gd name="connsiteX6" fmla="*/ 1952262 w 5385906"/>
                <a:gd name="connsiteY6" fmla="*/ 872678 h 1039341"/>
                <a:gd name="connsiteX7" fmla="*/ 1176913 w 5385906"/>
                <a:gd name="connsiteY7" fmla="*/ 854171 h 1039341"/>
                <a:gd name="connsiteX8" fmla="*/ 456631 w 5385906"/>
                <a:gd name="connsiteY8" fmla="*/ 704608 h 1039341"/>
                <a:gd name="connsiteX9" fmla="*/ 27698 w 5385906"/>
                <a:gd name="connsiteY9" fmla="*/ 553768 h 1039341"/>
                <a:gd name="connsiteX10" fmla="*/ 140690 w 5385906"/>
                <a:gd name="connsiteY10" fmla="*/ 390579 h 1039341"/>
                <a:gd name="connsiteX11" fmla="*/ 700567 w 5385906"/>
                <a:gd name="connsiteY11" fmla="*/ 553767 h 1039341"/>
                <a:gd name="connsiteX12" fmla="*/ 1587668 w 5385906"/>
                <a:gd name="connsiteY12" fmla="*/ 673953 h 1039341"/>
                <a:gd name="connsiteX13" fmla="*/ 2521850 w 5385906"/>
                <a:gd name="connsiteY13" fmla="*/ 524151 h 1039341"/>
                <a:gd name="connsiteX14" fmla="*/ 3078294 w 5385906"/>
                <a:gd name="connsiteY14" fmla="*/ 244 h 1039341"/>
                <a:gd name="connsiteX15" fmla="*/ 3574166 w 5385906"/>
                <a:gd name="connsiteY15" fmla="*/ 466695 h 1039341"/>
                <a:gd name="connsiteX16" fmla="*/ 4175366 w 5385906"/>
                <a:gd name="connsiteY16" fmla="*/ 575640 h 1039341"/>
                <a:gd name="connsiteX17" fmla="*/ 4759661 w 5385906"/>
                <a:gd name="connsiteY17" fmla="*/ 560480 h 1039341"/>
                <a:gd name="connsiteX18" fmla="*/ 5201930 w 5385906"/>
                <a:gd name="connsiteY18" fmla="*/ 440002 h 1039341"/>
                <a:gd name="connsiteX19" fmla="*/ 5384647 w 5385906"/>
                <a:gd name="connsiteY19" fmla="*/ 497469 h 1039341"/>
                <a:gd name="connsiteX20" fmla="*/ 5250566 w 5385906"/>
                <a:gd name="connsiteY20" fmla="*/ 693458 h 1039341"/>
                <a:gd name="connsiteX0" fmla="*/ 5250566 w 5385906"/>
                <a:gd name="connsiteY0" fmla="*/ 693458 h 1039341"/>
                <a:gd name="connsiteX1" fmla="*/ 4708372 w 5385906"/>
                <a:gd name="connsiteY1" fmla="*/ 841103 h 1039341"/>
                <a:gd name="connsiteX2" fmla="*/ 4089246 w 5385906"/>
                <a:gd name="connsiteY2" fmla="*/ 805932 h 1039341"/>
                <a:gd name="connsiteX3" fmla="*/ 3545592 w 5385906"/>
                <a:gd name="connsiteY3" fmla="*/ 702622 h 1039341"/>
                <a:gd name="connsiteX4" fmla="*/ 3080451 w 5385906"/>
                <a:gd name="connsiteY4" fmla="*/ 1039102 h 1039341"/>
                <a:gd name="connsiteX5" fmla="*/ 2574882 w 5385906"/>
                <a:gd name="connsiteY5" fmla="*/ 725865 h 1039341"/>
                <a:gd name="connsiteX6" fmla="*/ 1952262 w 5385906"/>
                <a:gd name="connsiteY6" fmla="*/ 872678 h 1039341"/>
                <a:gd name="connsiteX7" fmla="*/ 1176913 w 5385906"/>
                <a:gd name="connsiteY7" fmla="*/ 854171 h 1039341"/>
                <a:gd name="connsiteX8" fmla="*/ 456631 w 5385906"/>
                <a:gd name="connsiteY8" fmla="*/ 704608 h 1039341"/>
                <a:gd name="connsiteX9" fmla="*/ 27698 w 5385906"/>
                <a:gd name="connsiteY9" fmla="*/ 553768 h 1039341"/>
                <a:gd name="connsiteX10" fmla="*/ 140690 w 5385906"/>
                <a:gd name="connsiteY10" fmla="*/ 390579 h 1039341"/>
                <a:gd name="connsiteX11" fmla="*/ 700567 w 5385906"/>
                <a:gd name="connsiteY11" fmla="*/ 553767 h 1039341"/>
                <a:gd name="connsiteX12" fmla="*/ 1587668 w 5385906"/>
                <a:gd name="connsiteY12" fmla="*/ 673953 h 1039341"/>
                <a:gd name="connsiteX13" fmla="*/ 2521850 w 5385906"/>
                <a:gd name="connsiteY13" fmla="*/ 524151 h 1039341"/>
                <a:gd name="connsiteX14" fmla="*/ 3078294 w 5385906"/>
                <a:gd name="connsiteY14" fmla="*/ 244 h 1039341"/>
                <a:gd name="connsiteX15" fmla="*/ 3574166 w 5385906"/>
                <a:gd name="connsiteY15" fmla="*/ 466695 h 1039341"/>
                <a:gd name="connsiteX16" fmla="*/ 4222991 w 5385906"/>
                <a:gd name="connsiteY16" fmla="*/ 575640 h 1039341"/>
                <a:gd name="connsiteX17" fmla="*/ 4759661 w 5385906"/>
                <a:gd name="connsiteY17" fmla="*/ 560480 h 1039341"/>
                <a:gd name="connsiteX18" fmla="*/ 5201930 w 5385906"/>
                <a:gd name="connsiteY18" fmla="*/ 440002 h 1039341"/>
                <a:gd name="connsiteX19" fmla="*/ 5384647 w 5385906"/>
                <a:gd name="connsiteY19" fmla="*/ 497469 h 1039341"/>
                <a:gd name="connsiteX20" fmla="*/ 5250566 w 5385906"/>
                <a:gd name="connsiteY20" fmla="*/ 693458 h 1039341"/>
                <a:gd name="connsiteX0" fmla="*/ 5250566 w 5385906"/>
                <a:gd name="connsiteY0" fmla="*/ 693458 h 1039341"/>
                <a:gd name="connsiteX1" fmla="*/ 4708372 w 5385906"/>
                <a:gd name="connsiteY1" fmla="*/ 841103 h 1039341"/>
                <a:gd name="connsiteX2" fmla="*/ 4089246 w 5385906"/>
                <a:gd name="connsiteY2" fmla="*/ 805932 h 1039341"/>
                <a:gd name="connsiteX3" fmla="*/ 3545592 w 5385906"/>
                <a:gd name="connsiteY3" fmla="*/ 702622 h 1039341"/>
                <a:gd name="connsiteX4" fmla="*/ 3080451 w 5385906"/>
                <a:gd name="connsiteY4" fmla="*/ 1039102 h 1039341"/>
                <a:gd name="connsiteX5" fmla="*/ 2574882 w 5385906"/>
                <a:gd name="connsiteY5" fmla="*/ 725865 h 1039341"/>
                <a:gd name="connsiteX6" fmla="*/ 1952262 w 5385906"/>
                <a:gd name="connsiteY6" fmla="*/ 872678 h 1039341"/>
                <a:gd name="connsiteX7" fmla="*/ 1176913 w 5385906"/>
                <a:gd name="connsiteY7" fmla="*/ 854171 h 1039341"/>
                <a:gd name="connsiteX8" fmla="*/ 456631 w 5385906"/>
                <a:gd name="connsiteY8" fmla="*/ 704608 h 1039341"/>
                <a:gd name="connsiteX9" fmla="*/ 27698 w 5385906"/>
                <a:gd name="connsiteY9" fmla="*/ 553768 h 1039341"/>
                <a:gd name="connsiteX10" fmla="*/ 140690 w 5385906"/>
                <a:gd name="connsiteY10" fmla="*/ 390579 h 1039341"/>
                <a:gd name="connsiteX11" fmla="*/ 700567 w 5385906"/>
                <a:gd name="connsiteY11" fmla="*/ 553767 h 1039341"/>
                <a:gd name="connsiteX12" fmla="*/ 1587668 w 5385906"/>
                <a:gd name="connsiteY12" fmla="*/ 673953 h 1039341"/>
                <a:gd name="connsiteX13" fmla="*/ 2521850 w 5385906"/>
                <a:gd name="connsiteY13" fmla="*/ 524151 h 1039341"/>
                <a:gd name="connsiteX14" fmla="*/ 3078294 w 5385906"/>
                <a:gd name="connsiteY14" fmla="*/ 244 h 1039341"/>
                <a:gd name="connsiteX15" fmla="*/ 3574166 w 5385906"/>
                <a:gd name="connsiteY15" fmla="*/ 466695 h 1039341"/>
                <a:gd name="connsiteX16" fmla="*/ 4222991 w 5385906"/>
                <a:gd name="connsiteY16" fmla="*/ 575640 h 1039341"/>
                <a:gd name="connsiteX17" fmla="*/ 4759661 w 5385906"/>
                <a:gd name="connsiteY17" fmla="*/ 531905 h 1039341"/>
                <a:gd name="connsiteX18" fmla="*/ 5201930 w 5385906"/>
                <a:gd name="connsiteY18" fmla="*/ 440002 h 1039341"/>
                <a:gd name="connsiteX19" fmla="*/ 5384647 w 5385906"/>
                <a:gd name="connsiteY19" fmla="*/ 497469 h 1039341"/>
                <a:gd name="connsiteX20" fmla="*/ 5250566 w 5385906"/>
                <a:gd name="connsiteY20" fmla="*/ 693458 h 1039341"/>
                <a:gd name="connsiteX0" fmla="*/ 5250566 w 5385906"/>
                <a:gd name="connsiteY0" fmla="*/ 693458 h 1039341"/>
                <a:gd name="connsiteX1" fmla="*/ 4708372 w 5385906"/>
                <a:gd name="connsiteY1" fmla="*/ 841103 h 1039341"/>
                <a:gd name="connsiteX2" fmla="*/ 4089246 w 5385906"/>
                <a:gd name="connsiteY2" fmla="*/ 805932 h 1039341"/>
                <a:gd name="connsiteX3" fmla="*/ 3545592 w 5385906"/>
                <a:gd name="connsiteY3" fmla="*/ 702622 h 1039341"/>
                <a:gd name="connsiteX4" fmla="*/ 3080451 w 5385906"/>
                <a:gd name="connsiteY4" fmla="*/ 1039102 h 1039341"/>
                <a:gd name="connsiteX5" fmla="*/ 2574882 w 5385906"/>
                <a:gd name="connsiteY5" fmla="*/ 725865 h 1039341"/>
                <a:gd name="connsiteX6" fmla="*/ 1952262 w 5385906"/>
                <a:gd name="connsiteY6" fmla="*/ 872678 h 1039341"/>
                <a:gd name="connsiteX7" fmla="*/ 1176913 w 5385906"/>
                <a:gd name="connsiteY7" fmla="*/ 854171 h 1039341"/>
                <a:gd name="connsiteX8" fmla="*/ 456631 w 5385906"/>
                <a:gd name="connsiteY8" fmla="*/ 704608 h 1039341"/>
                <a:gd name="connsiteX9" fmla="*/ 27698 w 5385906"/>
                <a:gd name="connsiteY9" fmla="*/ 553768 h 1039341"/>
                <a:gd name="connsiteX10" fmla="*/ 140690 w 5385906"/>
                <a:gd name="connsiteY10" fmla="*/ 390579 h 1039341"/>
                <a:gd name="connsiteX11" fmla="*/ 700567 w 5385906"/>
                <a:gd name="connsiteY11" fmla="*/ 553767 h 1039341"/>
                <a:gd name="connsiteX12" fmla="*/ 1587668 w 5385906"/>
                <a:gd name="connsiteY12" fmla="*/ 673953 h 1039341"/>
                <a:gd name="connsiteX13" fmla="*/ 2521850 w 5385906"/>
                <a:gd name="connsiteY13" fmla="*/ 524151 h 1039341"/>
                <a:gd name="connsiteX14" fmla="*/ 3078294 w 5385906"/>
                <a:gd name="connsiteY14" fmla="*/ 244 h 1039341"/>
                <a:gd name="connsiteX15" fmla="*/ 3574166 w 5385906"/>
                <a:gd name="connsiteY15" fmla="*/ 466695 h 1039341"/>
                <a:gd name="connsiteX16" fmla="*/ 4222991 w 5385906"/>
                <a:gd name="connsiteY16" fmla="*/ 575640 h 1039341"/>
                <a:gd name="connsiteX17" fmla="*/ 4759661 w 5385906"/>
                <a:gd name="connsiteY17" fmla="*/ 531905 h 1039341"/>
                <a:gd name="connsiteX18" fmla="*/ 5201930 w 5385906"/>
                <a:gd name="connsiteY18" fmla="*/ 440002 h 1039341"/>
                <a:gd name="connsiteX19" fmla="*/ 5384647 w 5385906"/>
                <a:gd name="connsiteY19" fmla="*/ 497469 h 1039341"/>
                <a:gd name="connsiteX20" fmla="*/ 5250566 w 5385906"/>
                <a:gd name="connsiteY20" fmla="*/ 693458 h 1039341"/>
                <a:gd name="connsiteX0" fmla="*/ 5250566 w 5404611"/>
                <a:gd name="connsiteY0" fmla="*/ 693458 h 1039341"/>
                <a:gd name="connsiteX1" fmla="*/ 4708372 w 5404611"/>
                <a:gd name="connsiteY1" fmla="*/ 841103 h 1039341"/>
                <a:gd name="connsiteX2" fmla="*/ 4089246 w 5404611"/>
                <a:gd name="connsiteY2" fmla="*/ 805932 h 1039341"/>
                <a:gd name="connsiteX3" fmla="*/ 3545592 w 5404611"/>
                <a:gd name="connsiteY3" fmla="*/ 702622 h 1039341"/>
                <a:gd name="connsiteX4" fmla="*/ 3080451 w 5404611"/>
                <a:gd name="connsiteY4" fmla="*/ 1039102 h 1039341"/>
                <a:gd name="connsiteX5" fmla="*/ 2574882 w 5404611"/>
                <a:gd name="connsiteY5" fmla="*/ 725865 h 1039341"/>
                <a:gd name="connsiteX6" fmla="*/ 1952262 w 5404611"/>
                <a:gd name="connsiteY6" fmla="*/ 872678 h 1039341"/>
                <a:gd name="connsiteX7" fmla="*/ 1176913 w 5404611"/>
                <a:gd name="connsiteY7" fmla="*/ 854171 h 1039341"/>
                <a:gd name="connsiteX8" fmla="*/ 456631 w 5404611"/>
                <a:gd name="connsiteY8" fmla="*/ 704608 h 1039341"/>
                <a:gd name="connsiteX9" fmla="*/ 27698 w 5404611"/>
                <a:gd name="connsiteY9" fmla="*/ 553768 h 1039341"/>
                <a:gd name="connsiteX10" fmla="*/ 140690 w 5404611"/>
                <a:gd name="connsiteY10" fmla="*/ 390579 h 1039341"/>
                <a:gd name="connsiteX11" fmla="*/ 700567 w 5404611"/>
                <a:gd name="connsiteY11" fmla="*/ 553767 h 1039341"/>
                <a:gd name="connsiteX12" fmla="*/ 1587668 w 5404611"/>
                <a:gd name="connsiteY12" fmla="*/ 673953 h 1039341"/>
                <a:gd name="connsiteX13" fmla="*/ 2521850 w 5404611"/>
                <a:gd name="connsiteY13" fmla="*/ 524151 h 1039341"/>
                <a:gd name="connsiteX14" fmla="*/ 3078294 w 5404611"/>
                <a:gd name="connsiteY14" fmla="*/ 244 h 1039341"/>
                <a:gd name="connsiteX15" fmla="*/ 3574166 w 5404611"/>
                <a:gd name="connsiteY15" fmla="*/ 466695 h 1039341"/>
                <a:gd name="connsiteX16" fmla="*/ 4222991 w 5404611"/>
                <a:gd name="connsiteY16" fmla="*/ 575640 h 1039341"/>
                <a:gd name="connsiteX17" fmla="*/ 4759661 w 5404611"/>
                <a:gd name="connsiteY17" fmla="*/ 531905 h 1039341"/>
                <a:gd name="connsiteX18" fmla="*/ 5201930 w 5404611"/>
                <a:gd name="connsiteY18" fmla="*/ 440002 h 1039341"/>
                <a:gd name="connsiteX19" fmla="*/ 5403697 w 5404611"/>
                <a:gd name="connsiteY19" fmla="*/ 506994 h 1039341"/>
                <a:gd name="connsiteX20" fmla="*/ 5250566 w 5404611"/>
                <a:gd name="connsiteY20" fmla="*/ 693458 h 1039341"/>
                <a:gd name="connsiteX0" fmla="*/ 5250566 w 5409875"/>
                <a:gd name="connsiteY0" fmla="*/ 693458 h 1039341"/>
                <a:gd name="connsiteX1" fmla="*/ 4708372 w 5409875"/>
                <a:gd name="connsiteY1" fmla="*/ 841103 h 1039341"/>
                <a:gd name="connsiteX2" fmla="*/ 4089246 w 5409875"/>
                <a:gd name="connsiteY2" fmla="*/ 805932 h 1039341"/>
                <a:gd name="connsiteX3" fmla="*/ 3545592 w 5409875"/>
                <a:gd name="connsiteY3" fmla="*/ 702622 h 1039341"/>
                <a:gd name="connsiteX4" fmla="*/ 3080451 w 5409875"/>
                <a:gd name="connsiteY4" fmla="*/ 1039102 h 1039341"/>
                <a:gd name="connsiteX5" fmla="*/ 2574882 w 5409875"/>
                <a:gd name="connsiteY5" fmla="*/ 725865 h 1039341"/>
                <a:gd name="connsiteX6" fmla="*/ 1952262 w 5409875"/>
                <a:gd name="connsiteY6" fmla="*/ 872678 h 1039341"/>
                <a:gd name="connsiteX7" fmla="*/ 1176913 w 5409875"/>
                <a:gd name="connsiteY7" fmla="*/ 854171 h 1039341"/>
                <a:gd name="connsiteX8" fmla="*/ 456631 w 5409875"/>
                <a:gd name="connsiteY8" fmla="*/ 704608 h 1039341"/>
                <a:gd name="connsiteX9" fmla="*/ 27698 w 5409875"/>
                <a:gd name="connsiteY9" fmla="*/ 553768 h 1039341"/>
                <a:gd name="connsiteX10" fmla="*/ 140690 w 5409875"/>
                <a:gd name="connsiteY10" fmla="*/ 390579 h 1039341"/>
                <a:gd name="connsiteX11" fmla="*/ 700567 w 5409875"/>
                <a:gd name="connsiteY11" fmla="*/ 553767 h 1039341"/>
                <a:gd name="connsiteX12" fmla="*/ 1587668 w 5409875"/>
                <a:gd name="connsiteY12" fmla="*/ 673953 h 1039341"/>
                <a:gd name="connsiteX13" fmla="*/ 2521850 w 5409875"/>
                <a:gd name="connsiteY13" fmla="*/ 524151 h 1039341"/>
                <a:gd name="connsiteX14" fmla="*/ 3078294 w 5409875"/>
                <a:gd name="connsiteY14" fmla="*/ 244 h 1039341"/>
                <a:gd name="connsiteX15" fmla="*/ 3574166 w 5409875"/>
                <a:gd name="connsiteY15" fmla="*/ 466695 h 1039341"/>
                <a:gd name="connsiteX16" fmla="*/ 4222991 w 5409875"/>
                <a:gd name="connsiteY16" fmla="*/ 575640 h 1039341"/>
                <a:gd name="connsiteX17" fmla="*/ 4759661 w 5409875"/>
                <a:gd name="connsiteY17" fmla="*/ 531905 h 1039341"/>
                <a:gd name="connsiteX18" fmla="*/ 5201930 w 5409875"/>
                <a:gd name="connsiteY18" fmla="*/ 440002 h 1039341"/>
                <a:gd name="connsiteX19" fmla="*/ 5403697 w 5409875"/>
                <a:gd name="connsiteY19" fmla="*/ 506994 h 1039341"/>
                <a:gd name="connsiteX20" fmla="*/ 5250566 w 5409875"/>
                <a:gd name="connsiteY20" fmla="*/ 693458 h 1039341"/>
                <a:gd name="connsiteX0" fmla="*/ 5250566 w 5409875"/>
                <a:gd name="connsiteY0" fmla="*/ 693222 h 1039105"/>
                <a:gd name="connsiteX1" fmla="*/ 4708372 w 5409875"/>
                <a:gd name="connsiteY1" fmla="*/ 840867 h 1039105"/>
                <a:gd name="connsiteX2" fmla="*/ 4089246 w 5409875"/>
                <a:gd name="connsiteY2" fmla="*/ 805696 h 1039105"/>
                <a:gd name="connsiteX3" fmla="*/ 3545592 w 5409875"/>
                <a:gd name="connsiteY3" fmla="*/ 702386 h 1039105"/>
                <a:gd name="connsiteX4" fmla="*/ 3080451 w 5409875"/>
                <a:gd name="connsiteY4" fmla="*/ 1038866 h 1039105"/>
                <a:gd name="connsiteX5" fmla="*/ 2574882 w 5409875"/>
                <a:gd name="connsiteY5" fmla="*/ 725629 h 1039105"/>
                <a:gd name="connsiteX6" fmla="*/ 1952262 w 5409875"/>
                <a:gd name="connsiteY6" fmla="*/ 872442 h 1039105"/>
                <a:gd name="connsiteX7" fmla="*/ 1176913 w 5409875"/>
                <a:gd name="connsiteY7" fmla="*/ 853935 h 1039105"/>
                <a:gd name="connsiteX8" fmla="*/ 456631 w 5409875"/>
                <a:gd name="connsiteY8" fmla="*/ 704372 h 1039105"/>
                <a:gd name="connsiteX9" fmla="*/ 27698 w 5409875"/>
                <a:gd name="connsiteY9" fmla="*/ 553532 h 1039105"/>
                <a:gd name="connsiteX10" fmla="*/ 140690 w 5409875"/>
                <a:gd name="connsiteY10" fmla="*/ 390343 h 1039105"/>
                <a:gd name="connsiteX11" fmla="*/ 700567 w 5409875"/>
                <a:gd name="connsiteY11" fmla="*/ 553531 h 1039105"/>
                <a:gd name="connsiteX12" fmla="*/ 1587668 w 5409875"/>
                <a:gd name="connsiteY12" fmla="*/ 673717 h 1039105"/>
                <a:gd name="connsiteX13" fmla="*/ 2521850 w 5409875"/>
                <a:gd name="connsiteY13" fmla="*/ 523915 h 1039105"/>
                <a:gd name="connsiteX14" fmla="*/ 3078294 w 5409875"/>
                <a:gd name="connsiteY14" fmla="*/ 8 h 1039105"/>
                <a:gd name="connsiteX15" fmla="*/ 3574166 w 5409875"/>
                <a:gd name="connsiteY15" fmla="*/ 466459 h 1039105"/>
                <a:gd name="connsiteX16" fmla="*/ 4222991 w 5409875"/>
                <a:gd name="connsiteY16" fmla="*/ 575404 h 1039105"/>
                <a:gd name="connsiteX17" fmla="*/ 4759661 w 5409875"/>
                <a:gd name="connsiteY17" fmla="*/ 531669 h 1039105"/>
                <a:gd name="connsiteX18" fmla="*/ 5201930 w 5409875"/>
                <a:gd name="connsiteY18" fmla="*/ 439766 h 1039105"/>
                <a:gd name="connsiteX19" fmla="*/ 5403697 w 5409875"/>
                <a:gd name="connsiteY19" fmla="*/ 506758 h 1039105"/>
                <a:gd name="connsiteX20" fmla="*/ 5250566 w 5409875"/>
                <a:gd name="connsiteY20" fmla="*/ 693222 h 1039105"/>
                <a:gd name="connsiteX0" fmla="*/ 5250566 w 5409875"/>
                <a:gd name="connsiteY0" fmla="*/ 693222 h 1039105"/>
                <a:gd name="connsiteX1" fmla="*/ 4708372 w 5409875"/>
                <a:gd name="connsiteY1" fmla="*/ 840867 h 1039105"/>
                <a:gd name="connsiteX2" fmla="*/ 4089246 w 5409875"/>
                <a:gd name="connsiteY2" fmla="*/ 805696 h 1039105"/>
                <a:gd name="connsiteX3" fmla="*/ 3545592 w 5409875"/>
                <a:gd name="connsiteY3" fmla="*/ 702386 h 1039105"/>
                <a:gd name="connsiteX4" fmla="*/ 3080451 w 5409875"/>
                <a:gd name="connsiteY4" fmla="*/ 1038866 h 1039105"/>
                <a:gd name="connsiteX5" fmla="*/ 2574882 w 5409875"/>
                <a:gd name="connsiteY5" fmla="*/ 725629 h 1039105"/>
                <a:gd name="connsiteX6" fmla="*/ 1952262 w 5409875"/>
                <a:gd name="connsiteY6" fmla="*/ 872442 h 1039105"/>
                <a:gd name="connsiteX7" fmla="*/ 1176913 w 5409875"/>
                <a:gd name="connsiteY7" fmla="*/ 853935 h 1039105"/>
                <a:gd name="connsiteX8" fmla="*/ 456631 w 5409875"/>
                <a:gd name="connsiteY8" fmla="*/ 704372 h 1039105"/>
                <a:gd name="connsiteX9" fmla="*/ 27698 w 5409875"/>
                <a:gd name="connsiteY9" fmla="*/ 553532 h 1039105"/>
                <a:gd name="connsiteX10" fmla="*/ 140690 w 5409875"/>
                <a:gd name="connsiteY10" fmla="*/ 390343 h 1039105"/>
                <a:gd name="connsiteX11" fmla="*/ 700567 w 5409875"/>
                <a:gd name="connsiteY11" fmla="*/ 553531 h 1039105"/>
                <a:gd name="connsiteX12" fmla="*/ 1587668 w 5409875"/>
                <a:gd name="connsiteY12" fmla="*/ 673717 h 1039105"/>
                <a:gd name="connsiteX13" fmla="*/ 2521850 w 5409875"/>
                <a:gd name="connsiteY13" fmla="*/ 523915 h 1039105"/>
                <a:gd name="connsiteX14" fmla="*/ 3078294 w 5409875"/>
                <a:gd name="connsiteY14" fmla="*/ 8 h 1039105"/>
                <a:gd name="connsiteX15" fmla="*/ 3574166 w 5409875"/>
                <a:gd name="connsiteY15" fmla="*/ 466459 h 1039105"/>
                <a:gd name="connsiteX16" fmla="*/ 4222991 w 5409875"/>
                <a:gd name="connsiteY16" fmla="*/ 575404 h 1039105"/>
                <a:gd name="connsiteX17" fmla="*/ 4759661 w 5409875"/>
                <a:gd name="connsiteY17" fmla="*/ 531669 h 1039105"/>
                <a:gd name="connsiteX18" fmla="*/ 5201930 w 5409875"/>
                <a:gd name="connsiteY18" fmla="*/ 439766 h 1039105"/>
                <a:gd name="connsiteX19" fmla="*/ 5403697 w 5409875"/>
                <a:gd name="connsiteY19" fmla="*/ 506758 h 1039105"/>
                <a:gd name="connsiteX20" fmla="*/ 5250566 w 5409875"/>
                <a:gd name="connsiteY20" fmla="*/ 693222 h 1039105"/>
                <a:gd name="connsiteX0" fmla="*/ 5250566 w 5409875"/>
                <a:gd name="connsiteY0" fmla="*/ 693222 h 1039105"/>
                <a:gd name="connsiteX1" fmla="*/ 4708372 w 5409875"/>
                <a:gd name="connsiteY1" fmla="*/ 840867 h 1039105"/>
                <a:gd name="connsiteX2" fmla="*/ 4089246 w 5409875"/>
                <a:gd name="connsiteY2" fmla="*/ 805696 h 1039105"/>
                <a:gd name="connsiteX3" fmla="*/ 3545592 w 5409875"/>
                <a:gd name="connsiteY3" fmla="*/ 702386 h 1039105"/>
                <a:gd name="connsiteX4" fmla="*/ 3080451 w 5409875"/>
                <a:gd name="connsiteY4" fmla="*/ 1038866 h 1039105"/>
                <a:gd name="connsiteX5" fmla="*/ 2574882 w 5409875"/>
                <a:gd name="connsiteY5" fmla="*/ 725629 h 1039105"/>
                <a:gd name="connsiteX6" fmla="*/ 1952262 w 5409875"/>
                <a:gd name="connsiteY6" fmla="*/ 872442 h 1039105"/>
                <a:gd name="connsiteX7" fmla="*/ 1176913 w 5409875"/>
                <a:gd name="connsiteY7" fmla="*/ 853935 h 1039105"/>
                <a:gd name="connsiteX8" fmla="*/ 456631 w 5409875"/>
                <a:gd name="connsiteY8" fmla="*/ 704372 h 1039105"/>
                <a:gd name="connsiteX9" fmla="*/ 27698 w 5409875"/>
                <a:gd name="connsiteY9" fmla="*/ 553532 h 1039105"/>
                <a:gd name="connsiteX10" fmla="*/ 140690 w 5409875"/>
                <a:gd name="connsiteY10" fmla="*/ 390343 h 1039105"/>
                <a:gd name="connsiteX11" fmla="*/ 700567 w 5409875"/>
                <a:gd name="connsiteY11" fmla="*/ 553531 h 1039105"/>
                <a:gd name="connsiteX12" fmla="*/ 1587668 w 5409875"/>
                <a:gd name="connsiteY12" fmla="*/ 673717 h 1039105"/>
                <a:gd name="connsiteX13" fmla="*/ 2521850 w 5409875"/>
                <a:gd name="connsiteY13" fmla="*/ 523915 h 1039105"/>
                <a:gd name="connsiteX14" fmla="*/ 3078294 w 5409875"/>
                <a:gd name="connsiteY14" fmla="*/ 8 h 1039105"/>
                <a:gd name="connsiteX15" fmla="*/ 3574166 w 5409875"/>
                <a:gd name="connsiteY15" fmla="*/ 466459 h 1039105"/>
                <a:gd name="connsiteX16" fmla="*/ 4222991 w 5409875"/>
                <a:gd name="connsiteY16" fmla="*/ 575404 h 1039105"/>
                <a:gd name="connsiteX17" fmla="*/ 4759661 w 5409875"/>
                <a:gd name="connsiteY17" fmla="*/ 531669 h 1039105"/>
                <a:gd name="connsiteX18" fmla="*/ 5201930 w 5409875"/>
                <a:gd name="connsiteY18" fmla="*/ 439766 h 1039105"/>
                <a:gd name="connsiteX19" fmla="*/ 5403697 w 5409875"/>
                <a:gd name="connsiteY19" fmla="*/ 506758 h 1039105"/>
                <a:gd name="connsiteX20" fmla="*/ 5250566 w 5409875"/>
                <a:gd name="connsiteY20" fmla="*/ 693222 h 1039105"/>
                <a:gd name="connsiteX0" fmla="*/ 5250566 w 5409875"/>
                <a:gd name="connsiteY0" fmla="*/ 723024 h 1068907"/>
                <a:gd name="connsiteX1" fmla="*/ 4708372 w 5409875"/>
                <a:gd name="connsiteY1" fmla="*/ 870669 h 1068907"/>
                <a:gd name="connsiteX2" fmla="*/ 4089246 w 5409875"/>
                <a:gd name="connsiteY2" fmla="*/ 835498 h 1068907"/>
                <a:gd name="connsiteX3" fmla="*/ 3545592 w 5409875"/>
                <a:gd name="connsiteY3" fmla="*/ 732188 h 1068907"/>
                <a:gd name="connsiteX4" fmla="*/ 3080451 w 5409875"/>
                <a:gd name="connsiteY4" fmla="*/ 1068668 h 1068907"/>
                <a:gd name="connsiteX5" fmla="*/ 2574882 w 5409875"/>
                <a:gd name="connsiteY5" fmla="*/ 755431 h 1068907"/>
                <a:gd name="connsiteX6" fmla="*/ 1952262 w 5409875"/>
                <a:gd name="connsiteY6" fmla="*/ 902244 h 1068907"/>
                <a:gd name="connsiteX7" fmla="*/ 1176913 w 5409875"/>
                <a:gd name="connsiteY7" fmla="*/ 883737 h 1068907"/>
                <a:gd name="connsiteX8" fmla="*/ 456631 w 5409875"/>
                <a:gd name="connsiteY8" fmla="*/ 734174 h 1068907"/>
                <a:gd name="connsiteX9" fmla="*/ 27698 w 5409875"/>
                <a:gd name="connsiteY9" fmla="*/ 583334 h 1068907"/>
                <a:gd name="connsiteX10" fmla="*/ 140690 w 5409875"/>
                <a:gd name="connsiteY10" fmla="*/ 420145 h 1068907"/>
                <a:gd name="connsiteX11" fmla="*/ 700567 w 5409875"/>
                <a:gd name="connsiteY11" fmla="*/ 583333 h 1068907"/>
                <a:gd name="connsiteX12" fmla="*/ 1587668 w 5409875"/>
                <a:gd name="connsiteY12" fmla="*/ 703519 h 1068907"/>
                <a:gd name="connsiteX13" fmla="*/ 2575220 w 5409875"/>
                <a:gd name="connsiteY13" fmla="*/ 318891 h 1068907"/>
                <a:gd name="connsiteX14" fmla="*/ 3078294 w 5409875"/>
                <a:gd name="connsiteY14" fmla="*/ 29810 h 1068907"/>
                <a:gd name="connsiteX15" fmla="*/ 3574166 w 5409875"/>
                <a:gd name="connsiteY15" fmla="*/ 496261 h 1068907"/>
                <a:gd name="connsiteX16" fmla="*/ 4222991 w 5409875"/>
                <a:gd name="connsiteY16" fmla="*/ 605206 h 1068907"/>
                <a:gd name="connsiteX17" fmla="*/ 4759661 w 5409875"/>
                <a:gd name="connsiteY17" fmla="*/ 561471 h 1068907"/>
                <a:gd name="connsiteX18" fmla="*/ 5201930 w 5409875"/>
                <a:gd name="connsiteY18" fmla="*/ 469568 h 1068907"/>
                <a:gd name="connsiteX19" fmla="*/ 5403697 w 5409875"/>
                <a:gd name="connsiteY19" fmla="*/ 536560 h 1068907"/>
                <a:gd name="connsiteX20" fmla="*/ 5250566 w 5409875"/>
                <a:gd name="connsiteY20" fmla="*/ 723024 h 1068907"/>
                <a:gd name="connsiteX0" fmla="*/ 5250566 w 5409875"/>
                <a:gd name="connsiteY0" fmla="*/ 697529 h 1043412"/>
                <a:gd name="connsiteX1" fmla="*/ 4708372 w 5409875"/>
                <a:gd name="connsiteY1" fmla="*/ 845174 h 1043412"/>
                <a:gd name="connsiteX2" fmla="*/ 4089246 w 5409875"/>
                <a:gd name="connsiteY2" fmla="*/ 810003 h 1043412"/>
                <a:gd name="connsiteX3" fmla="*/ 3545592 w 5409875"/>
                <a:gd name="connsiteY3" fmla="*/ 706693 h 1043412"/>
                <a:gd name="connsiteX4" fmla="*/ 3080451 w 5409875"/>
                <a:gd name="connsiteY4" fmla="*/ 1043173 h 1043412"/>
                <a:gd name="connsiteX5" fmla="*/ 2574882 w 5409875"/>
                <a:gd name="connsiteY5" fmla="*/ 729936 h 1043412"/>
                <a:gd name="connsiteX6" fmla="*/ 1952262 w 5409875"/>
                <a:gd name="connsiteY6" fmla="*/ 876749 h 1043412"/>
                <a:gd name="connsiteX7" fmla="*/ 1176913 w 5409875"/>
                <a:gd name="connsiteY7" fmla="*/ 858242 h 1043412"/>
                <a:gd name="connsiteX8" fmla="*/ 456631 w 5409875"/>
                <a:gd name="connsiteY8" fmla="*/ 708679 h 1043412"/>
                <a:gd name="connsiteX9" fmla="*/ 27698 w 5409875"/>
                <a:gd name="connsiteY9" fmla="*/ 557839 h 1043412"/>
                <a:gd name="connsiteX10" fmla="*/ 140690 w 5409875"/>
                <a:gd name="connsiteY10" fmla="*/ 394650 h 1043412"/>
                <a:gd name="connsiteX11" fmla="*/ 700567 w 5409875"/>
                <a:gd name="connsiteY11" fmla="*/ 557838 h 1043412"/>
                <a:gd name="connsiteX12" fmla="*/ 1587668 w 5409875"/>
                <a:gd name="connsiteY12" fmla="*/ 678024 h 1043412"/>
                <a:gd name="connsiteX13" fmla="*/ 2575220 w 5409875"/>
                <a:gd name="connsiteY13" fmla="*/ 293396 h 1043412"/>
                <a:gd name="connsiteX14" fmla="*/ 3078294 w 5409875"/>
                <a:gd name="connsiteY14" fmla="*/ 4315 h 1043412"/>
                <a:gd name="connsiteX15" fmla="*/ 3574166 w 5409875"/>
                <a:gd name="connsiteY15" fmla="*/ 470766 h 1043412"/>
                <a:gd name="connsiteX16" fmla="*/ 4222991 w 5409875"/>
                <a:gd name="connsiteY16" fmla="*/ 579711 h 1043412"/>
                <a:gd name="connsiteX17" fmla="*/ 4759661 w 5409875"/>
                <a:gd name="connsiteY17" fmla="*/ 535976 h 1043412"/>
                <a:gd name="connsiteX18" fmla="*/ 5201930 w 5409875"/>
                <a:gd name="connsiteY18" fmla="*/ 444073 h 1043412"/>
                <a:gd name="connsiteX19" fmla="*/ 5403697 w 5409875"/>
                <a:gd name="connsiteY19" fmla="*/ 511065 h 1043412"/>
                <a:gd name="connsiteX20" fmla="*/ 5250566 w 5409875"/>
                <a:gd name="connsiteY20" fmla="*/ 697529 h 1043412"/>
                <a:gd name="connsiteX0" fmla="*/ 5250566 w 5409875"/>
                <a:gd name="connsiteY0" fmla="*/ 697721 h 1043604"/>
                <a:gd name="connsiteX1" fmla="*/ 4708372 w 5409875"/>
                <a:gd name="connsiteY1" fmla="*/ 845366 h 1043604"/>
                <a:gd name="connsiteX2" fmla="*/ 4089246 w 5409875"/>
                <a:gd name="connsiteY2" fmla="*/ 810195 h 1043604"/>
                <a:gd name="connsiteX3" fmla="*/ 3545592 w 5409875"/>
                <a:gd name="connsiteY3" fmla="*/ 706885 h 1043604"/>
                <a:gd name="connsiteX4" fmla="*/ 3080451 w 5409875"/>
                <a:gd name="connsiteY4" fmla="*/ 1043365 h 1043604"/>
                <a:gd name="connsiteX5" fmla="*/ 2574882 w 5409875"/>
                <a:gd name="connsiteY5" fmla="*/ 730128 h 1043604"/>
                <a:gd name="connsiteX6" fmla="*/ 1952262 w 5409875"/>
                <a:gd name="connsiteY6" fmla="*/ 876941 h 1043604"/>
                <a:gd name="connsiteX7" fmla="*/ 1176913 w 5409875"/>
                <a:gd name="connsiteY7" fmla="*/ 858434 h 1043604"/>
                <a:gd name="connsiteX8" fmla="*/ 456631 w 5409875"/>
                <a:gd name="connsiteY8" fmla="*/ 708871 h 1043604"/>
                <a:gd name="connsiteX9" fmla="*/ 27698 w 5409875"/>
                <a:gd name="connsiteY9" fmla="*/ 558031 h 1043604"/>
                <a:gd name="connsiteX10" fmla="*/ 140690 w 5409875"/>
                <a:gd name="connsiteY10" fmla="*/ 394842 h 1043604"/>
                <a:gd name="connsiteX11" fmla="*/ 700567 w 5409875"/>
                <a:gd name="connsiteY11" fmla="*/ 558030 h 1043604"/>
                <a:gd name="connsiteX12" fmla="*/ 1587668 w 5409875"/>
                <a:gd name="connsiteY12" fmla="*/ 678216 h 1043604"/>
                <a:gd name="connsiteX13" fmla="*/ 2575220 w 5409875"/>
                <a:gd name="connsiteY13" fmla="*/ 293588 h 1043604"/>
                <a:gd name="connsiteX14" fmla="*/ 3078294 w 5409875"/>
                <a:gd name="connsiteY14" fmla="*/ 4507 h 1043604"/>
                <a:gd name="connsiteX15" fmla="*/ 3574166 w 5409875"/>
                <a:gd name="connsiteY15" fmla="*/ 470958 h 1043604"/>
                <a:gd name="connsiteX16" fmla="*/ 4222991 w 5409875"/>
                <a:gd name="connsiteY16" fmla="*/ 579903 h 1043604"/>
                <a:gd name="connsiteX17" fmla="*/ 4759661 w 5409875"/>
                <a:gd name="connsiteY17" fmla="*/ 536168 h 1043604"/>
                <a:gd name="connsiteX18" fmla="*/ 5201930 w 5409875"/>
                <a:gd name="connsiteY18" fmla="*/ 444265 h 1043604"/>
                <a:gd name="connsiteX19" fmla="*/ 5403697 w 5409875"/>
                <a:gd name="connsiteY19" fmla="*/ 511257 h 1043604"/>
                <a:gd name="connsiteX20" fmla="*/ 5250566 w 5409875"/>
                <a:gd name="connsiteY20" fmla="*/ 697721 h 1043604"/>
                <a:gd name="connsiteX0" fmla="*/ 5250566 w 5409875"/>
                <a:gd name="connsiteY0" fmla="*/ 693224 h 1039107"/>
                <a:gd name="connsiteX1" fmla="*/ 4708372 w 5409875"/>
                <a:gd name="connsiteY1" fmla="*/ 840869 h 1039107"/>
                <a:gd name="connsiteX2" fmla="*/ 4089246 w 5409875"/>
                <a:gd name="connsiteY2" fmla="*/ 805698 h 1039107"/>
                <a:gd name="connsiteX3" fmla="*/ 3545592 w 5409875"/>
                <a:gd name="connsiteY3" fmla="*/ 702388 h 1039107"/>
                <a:gd name="connsiteX4" fmla="*/ 3080451 w 5409875"/>
                <a:gd name="connsiteY4" fmla="*/ 1038868 h 1039107"/>
                <a:gd name="connsiteX5" fmla="*/ 2574882 w 5409875"/>
                <a:gd name="connsiteY5" fmla="*/ 725631 h 1039107"/>
                <a:gd name="connsiteX6" fmla="*/ 1952262 w 5409875"/>
                <a:gd name="connsiteY6" fmla="*/ 872444 h 1039107"/>
                <a:gd name="connsiteX7" fmla="*/ 1176913 w 5409875"/>
                <a:gd name="connsiteY7" fmla="*/ 853937 h 1039107"/>
                <a:gd name="connsiteX8" fmla="*/ 456631 w 5409875"/>
                <a:gd name="connsiteY8" fmla="*/ 704374 h 1039107"/>
                <a:gd name="connsiteX9" fmla="*/ 27698 w 5409875"/>
                <a:gd name="connsiteY9" fmla="*/ 553534 h 1039107"/>
                <a:gd name="connsiteX10" fmla="*/ 140690 w 5409875"/>
                <a:gd name="connsiteY10" fmla="*/ 390345 h 1039107"/>
                <a:gd name="connsiteX11" fmla="*/ 700567 w 5409875"/>
                <a:gd name="connsiteY11" fmla="*/ 553533 h 1039107"/>
                <a:gd name="connsiteX12" fmla="*/ 1587668 w 5409875"/>
                <a:gd name="connsiteY12" fmla="*/ 673719 h 1039107"/>
                <a:gd name="connsiteX13" fmla="*/ 2575220 w 5409875"/>
                <a:gd name="connsiteY13" fmla="*/ 289091 h 1039107"/>
                <a:gd name="connsiteX14" fmla="*/ 3078294 w 5409875"/>
                <a:gd name="connsiteY14" fmla="*/ 10 h 1039107"/>
                <a:gd name="connsiteX15" fmla="*/ 3574166 w 5409875"/>
                <a:gd name="connsiteY15" fmla="*/ 466461 h 1039107"/>
                <a:gd name="connsiteX16" fmla="*/ 4222991 w 5409875"/>
                <a:gd name="connsiteY16" fmla="*/ 575406 h 1039107"/>
                <a:gd name="connsiteX17" fmla="*/ 4759661 w 5409875"/>
                <a:gd name="connsiteY17" fmla="*/ 531671 h 1039107"/>
                <a:gd name="connsiteX18" fmla="*/ 5201930 w 5409875"/>
                <a:gd name="connsiteY18" fmla="*/ 439768 h 1039107"/>
                <a:gd name="connsiteX19" fmla="*/ 5403697 w 5409875"/>
                <a:gd name="connsiteY19" fmla="*/ 506760 h 1039107"/>
                <a:gd name="connsiteX20" fmla="*/ 5250566 w 5409875"/>
                <a:gd name="connsiteY20" fmla="*/ 693224 h 1039107"/>
                <a:gd name="connsiteX0" fmla="*/ 5250566 w 5409875"/>
                <a:gd name="connsiteY0" fmla="*/ 693224 h 1039107"/>
                <a:gd name="connsiteX1" fmla="*/ 4708372 w 5409875"/>
                <a:gd name="connsiteY1" fmla="*/ 840869 h 1039107"/>
                <a:gd name="connsiteX2" fmla="*/ 4089246 w 5409875"/>
                <a:gd name="connsiteY2" fmla="*/ 805698 h 1039107"/>
                <a:gd name="connsiteX3" fmla="*/ 3545592 w 5409875"/>
                <a:gd name="connsiteY3" fmla="*/ 702388 h 1039107"/>
                <a:gd name="connsiteX4" fmla="*/ 3080451 w 5409875"/>
                <a:gd name="connsiteY4" fmla="*/ 1038868 h 1039107"/>
                <a:gd name="connsiteX5" fmla="*/ 2574882 w 5409875"/>
                <a:gd name="connsiteY5" fmla="*/ 725631 h 1039107"/>
                <a:gd name="connsiteX6" fmla="*/ 1952262 w 5409875"/>
                <a:gd name="connsiteY6" fmla="*/ 872444 h 1039107"/>
                <a:gd name="connsiteX7" fmla="*/ 1176913 w 5409875"/>
                <a:gd name="connsiteY7" fmla="*/ 853937 h 1039107"/>
                <a:gd name="connsiteX8" fmla="*/ 456631 w 5409875"/>
                <a:gd name="connsiteY8" fmla="*/ 704374 h 1039107"/>
                <a:gd name="connsiteX9" fmla="*/ 27698 w 5409875"/>
                <a:gd name="connsiteY9" fmla="*/ 553534 h 1039107"/>
                <a:gd name="connsiteX10" fmla="*/ 140690 w 5409875"/>
                <a:gd name="connsiteY10" fmla="*/ 390345 h 1039107"/>
                <a:gd name="connsiteX11" fmla="*/ 700567 w 5409875"/>
                <a:gd name="connsiteY11" fmla="*/ 553533 h 1039107"/>
                <a:gd name="connsiteX12" fmla="*/ 1587668 w 5409875"/>
                <a:gd name="connsiteY12" fmla="*/ 673719 h 1039107"/>
                <a:gd name="connsiteX13" fmla="*/ 2575220 w 5409875"/>
                <a:gd name="connsiteY13" fmla="*/ 289091 h 1039107"/>
                <a:gd name="connsiteX14" fmla="*/ 3078294 w 5409875"/>
                <a:gd name="connsiteY14" fmla="*/ 10 h 1039107"/>
                <a:gd name="connsiteX15" fmla="*/ 3574166 w 5409875"/>
                <a:gd name="connsiteY15" fmla="*/ 466461 h 1039107"/>
                <a:gd name="connsiteX16" fmla="*/ 4222991 w 5409875"/>
                <a:gd name="connsiteY16" fmla="*/ 575406 h 1039107"/>
                <a:gd name="connsiteX17" fmla="*/ 4759661 w 5409875"/>
                <a:gd name="connsiteY17" fmla="*/ 531671 h 1039107"/>
                <a:gd name="connsiteX18" fmla="*/ 5201930 w 5409875"/>
                <a:gd name="connsiteY18" fmla="*/ 439768 h 1039107"/>
                <a:gd name="connsiteX19" fmla="*/ 5403697 w 5409875"/>
                <a:gd name="connsiteY19" fmla="*/ 506760 h 1039107"/>
                <a:gd name="connsiteX20" fmla="*/ 5250566 w 5409875"/>
                <a:gd name="connsiteY20" fmla="*/ 693224 h 1039107"/>
                <a:gd name="connsiteX0" fmla="*/ 5250566 w 5409875"/>
                <a:gd name="connsiteY0" fmla="*/ 693224 h 1039107"/>
                <a:gd name="connsiteX1" fmla="*/ 4708372 w 5409875"/>
                <a:gd name="connsiteY1" fmla="*/ 840869 h 1039107"/>
                <a:gd name="connsiteX2" fmla="*/ 4089246 w 5409875"/>
                <a:gd name="connsiteY2" fmla="*/ 805698 h 1039107"/>
                <a:gd name="connsiteX3" fmla="*/ 3545592 w 5409875"/>
                <a:gd name="connsiteY3" fmla="*/ 702388 h 1039107"/>
                <a:gd name="connsiteX4" fmla="*/ 3080451 w 5409875"/>
                <a:gd name="connsiteY4" fmla="*/ 1038868 h 1039107"/>
                <a:gd name="connsiteX5" fmla="*/ 2574882 w 5409875"/>
                <a:gd name="connsiteY5" fmla="*/ 725631 h 1039107"/>
                <a:gd name="connsiteX6" fmla="*/ 1952262 w 5409875"/>
                <a:gd name="connsiteY6" fmla="*/ 872444 h 1039107"/>
                <a:gd name="connsiteX7" fmla="*/ 1176913 w 5409875"/>
                <a:gd name="connsiteY7" fmla="*/ 853937 h 1039107"/>
                <a:gd name="connsiteX8" fmla="*/ 456631 w 5409875"/>
                <a:gd name="connsiteY8" fmla="*/ 704374 h 1039107"/>
                <a:gd name="connsiteX9" fmla="*/ 27698 w 5409875"/>
                <a:gd name="connsiteY9" fmla="*/ 553534 h 1039107"/>
                <a:gd name="connsiteX10" fmla="*/ 140690 w 5409875"/>
                <a:gd name="connsiteY10" fmla="*/ 390345 h 1039107"/>
                <a:gd name="connsiteX11" fmla="*/ 700567 w 5409875"/>
                <a:gd name="connsiteY11" fmla="*/ 553533 h 1039107"/>
                <a:gd name="connsiteX12" fmla="*/ 1587668 w 5409875"/>
                <a:gd name="connsiteY12" fmla="*/ 673719 h 1039107"/>
                <a:gd name="connsiteX13" fmla="*/ 2575220 w 5409875"/>
                <a:gd name="connsiteY13" fmla="*/ 289091 h 1039107"/>
                <a:gd name="connsiteX14" fmla="*/ 3078294 w 5409875"/>
                <a:gd name="connsiteY14" fmla="*/ 10 h 1039107"/>
                <a:gd name="connsiteX15" fmla="*/ 3574166 w 5409875"/>
                <a:gd name="connsiteY15" fmla="*/ 466461 h 1039107"/>
                <a:gd name="connsiteX16" fmla="*/ 4222991 w 5409875"/>
                <a:gd name="connsiteY16" fmla="*/ 575406 h 1039107"/>
                <a:gd name="connsiteX17" fmla="*/ 4759661 w 5409875"/>
                <a:gd name="connsiteY17" fmla="*/ 531671 h 1039107"/>
                <a:gd name="connsiteX18" fmla="*/ 5201930 w 5409875"/>
                <a:gd name="connsiteY18" fmla="*/ 439768 h 1039107"/>
                <a:gd name="connsiteX19" fmla="*/ 5403697 w 5409875"/>
                <a:gd name="connsiteY19" fmla="*/ 506760 h 1039107"/>
                <a:gd name="connsiteX20" fmla="*/ 5250566 w 5409875"/>
                <a:gd name="connsiteY20" fmla="*/ 693224 h 1039107"/>
                <a:gd name="connsiteX0" fmla="*/ 5250566 w 5409875"/>
                <a:gd name="connsiteY0" fmla="*/ 693224 h 1039107"/>
                <a:gd name="connsiteX1" fmla="*/ 4708372 w 5409875"/>
                <a:gd name="connsiteY1" fmla="*/ 840869 h 1039107"/>
                <a:gd name="connsiteX2" fmla="*/ 4089246 w 5409875"/>
                <a:gd name="connsiteY2" fmla="*/ 805698 h 1039107"/>
                <a:gd name="connsiteX3" fmla="*/ 3545592 w 5409875"/>
                <a:gd name="connsiteY3" fmla="*/ 702388 h 1039107"/>
                <a:gd name="connsiteX4" fmla="*/ 3080451 w 5409875"/>
                <a:gd name="connsiteY4" fmla="*/ 1038868 h 1039107"/>
                <a:gd name="connsiteX5" fmla="*/ 2574882 w 5409875"/>
                <a:gd name="connsiteY5" fmla="*/ 725631 h 1039107"/>
                <a:gd name="connsiteX6" fmla="*/ 1952262 w 5409875"/>
                <a:gd name="connsiteY6" fmla="*/ 872444 h 1039107"/>
                <a:gd name="connsiteX7" fmla="*/ 1176913 w 5409875"/>
                <a:gd name="connsiteY7" fmla="*/ 853937 h 1039107"/>
                <a:gd name="connsiteX8" fmla="*/ 456631 w 5409875"/>
                <a:gd name="connsiteY8" fmla="*/ 704374 h 1039107"/>
                <a:gd name="connsiteX9" fmla="*/ 27698 w 5409875"/>
                <a:gd name="connsiteY9" fmla="*/ 553534 h 1039107"/>
                <a:gd name="connsiteX10" fmla="*/ 140690 w 5409875"/>
                <a:gd name="connsiteY10" fmla="*/ 390345 h 1039107"/>
                <a:gd name="connsiteX11" fmla="*/ 700567 w 5409875"/>
                <a:gd name="connsiteY11" fmla="*/ 553533 h 1039107"/>
                <a:gd name="connsiteX12" fmla="*/ 1587668 w 5409875"/>
                <a:gd name="connsiteY12" fmla="*/ 673719 h 1039107"/>
                <a:gd name="connsiteX13" fmla="*/ 2575220 w 5409875"/>
                <a:gd name="connsiteY13" fmla="*/ 289091 h 1039107"/>
                <a:gd name="connsiteX14" fmla="*/ 3078294 w 5409875"/>
                <a:gd name="connsiteY14" fmla="*/ 10 h 1039107"/>
                <a:gd name="connsiteX15" fmla="*/ 3574166 w 5409875"/>
                <a:gd name="connsiteY15" fmla="*/ 466461 h 1039107"/>
                <a:gd name="connsiteX16" fmla="*/ 4222991 w 5409875"/>
                <a:gd name="connsiteY16" fmla="*/ 575406 h 1039107"/>
                <a:gd name="connsiteX17" fmla="*/ 4759661 w 5409875"/>
                <a:gd name="connsiteY17" fmla="*/ 531671 h 1039107"/>
                <a:gd name="connsiteX18" fmla="*/ 5201930 w 5409875"/>
                <a:gd name="connsiteY18" fmla="*/ 439768 h 1039107"/>
                <a:gd name="connsiteX19" fmla="*/ 5403697 w 5409875"/>
                <a:gd name="connsiteY19" fmla="*/ 506760 h 1039107"/>
                <a:gd name="connsiteX20" fmla="*/ 5250566 w 5409875"/>
                <a:gd name="connsiteY20" fmla="*/ 693224 h 1039107"/>
                <a:gd name="connsiteX0" fmla="*/ 5250566 w 5409875"/>
                <a:gd name="connsiteY0" fmla="*/ 693224 h 1039107"/>
                <a:gd name="connsiteX1" fmla="*/ 4708372 w 5409875"/>
                <a:gd name="connsiteY1" fmla="*/ 840869 h 1039107"/>
                <a:gd name="connsiteX2" fmla="*/ 4089246 w 5409875"/>
                <a:gd name="connsiteY2" fmla="*/ 805698 h 1039107"/>
                <a:gd name="connsiteX3" fmla="*/ 3545592 w 5409875"/>
                <a:gd name="connsiteY3" fmla="*/ 702388 h 1039107"/>
                <a:gd name="connsiteX4" fmla="*/ 3080451 w 5409875"/>
                <a:gd name="connsiteY4" fmla="*/ 1038868 h 1039107"/>
                <a:gd name="connsiteX5" fmla="*/ 2574882 w 5409875"/>
                <a:gd name="connsiteY5" fmla="*/ 725631 h 1039107"/>
                <a:gd name="connsiteX6" fmla="*/ 1952262 w 5409875"/>
                <a:gd name="connsiteY6" fmla="*/ 872444 h 1039107"/>
                <a:gd name="connsiteX7" fmla="*/ 1176913 w 5409875"/>
                <a:gd name="connsiteY7" fmla="*/ 853937 h 1039107"/>
                <a:gd name="connsiteX8" fmla="*/ 456631 w 5409875"/>
                <a:gd name="connsiteY8" fmla="*/ 704374 h 1039107"/>
                <a:gd name="connsiteX9" fmla="*/ 27698 w 5409875"/>
                <a:gd name="connsiteY9" fmla="*/ 553534 h 1039107"/>
                <a:gd name="connsiteX10" fmla="*/ 140690 w 5409875"/>
                <a:gd name="connsiteY10" fmla="*/ 390345 h 1039107"/>
                <a:gd name="connsiteX11" fmla="*/ 700567 w 5409875"/>
                <a:gd name="connsiteY11" fmla="*/ 553533 h 1039107"/>
                <a:gd name="connsiteX12" fmla="*/ 1587668 w 5409875"/>
                <a:gd name="connsiteY12" fmla="*/ 673719 h 1039107"/>
                <a:gd name="connsiteX13" fmla="*/ 2575220 w 5409875"/>
                <a:gd name="connsiteY13" fmla="*/ 289091 h 1039107"/>
                <a:gd name="connsiteX14" fmla="*/ 3078294 w 5409875"/>
                <a:gd name="connsiteY14" fmla="*/ 10 h 1039107"/>
                <a:gd name="connsiteX15" fmla="*/ 3574166 w 5409875"/>
                <a:gd name="connsiteY15" fmla="*/ 466461 h 1039107"/>
                <a:gd name="connsiteX16" fmla="*/ 4222991 w 5409875"/>
                <a:gd name="connsiteY16" fmla="*/ 575406 h 1039107"/>
                <a:gd name="connsiteX17" fmla="*/ 4759661 w 5409875"/>
                <a:gd name="connsiteY17" fmla="*/ 531671 h 1039107"/>
                <a:gd name="connsiteX18" fmla="*/ 5201930 w 5409875"/>
                <a:gd name="connsiteY18" fmla="*/ 439768 h 1039107"/>
                <a:gd name="connsiteX19" fmla="*/ 5403697 w 5409875"/>
                <a:gd name="connsiteY19" fmla="*/ 506760 h 1039107"/>
                <a:gd name="connsiteX20" fmla="*/ 5250566 w 5409875"/>
                <a:gd name="connsiteY20" fmla="*/ 693224 h 1039107"/>
                <a:gd name="connsiteX0" fmla="*/ 5250566 w 5409875"/>
                <a:gd name="connsiteY0" fmla="*/ 693224 h 1038967"/>
                <a:gd name="connsiteX1" fmla="*/ 4708372 w 5409875"/>
                <a:gd name="connsiteY1" fmla="*/ 840869 h 1038967"/>
                <a:gd name="connsiteX2" fmla="*/ 4089246 w 5409875"/>
                <a:gd name="connsiteY2" fmla="*/ 805698 h 1038967"/>
                <a:gd name="connsiteX3" fmla="*/ 3545592 w 5409875"/>
                <a:gd name="connsiteY3" fmla="*/ 702388 h 1038967"/>
                <a:gd name="connsiteX4" fmla="*/ 3080451 w 5409875"/>
                <a:gd name="connsiteY4" fmla="*/ 1038868 h 1038967"/>
                <a:gd name="connsiteX5" fmla="*/ 2574882 w 5409875"/>
                <a:gd name="connsiteY5" fmla="*/ 725631 h 1038967"/>
                <a:gd name="connsiteX6" fmla="*/ 1952262 w 5409875"/>
                <a:gd name="connsiteY6" fmla="*/ 872444 h 1038967"/>
                <a:gd name="connsiteX7" fmla="*/ 1176913 w 5409875"/>
                <a:gd name="connsiteY7" fmla="*/ 853937 h 1038967"/>
                <a:gd name="connsiteX8" fmla="*/ 456631 w 5409875"/>
                <a:gd name="connsiteY8" fmla="*/ 704374 h 1038967"/>
                <a:gd name="connsiteX9" fmla="*/ 27698 w 5409875"/>
                <a:gd name="connsiteY9" fmla="*/ 553534 h 1038967"/>
                <a:gd name="connsiteX10" fmla="*/ 140690 w 5409875"/>
                <a:gd name="connsiteY10" fmla="*/ 390345 h 1038967"/>
                <a:gd name="connsiteX11" fmla="*/ 700567 w 5409875"/>
                <a:gd name="connsiteY11" fmla="*/ 553533 h 1038967"/>
                <a:gd name="connsiteX12" fmla="*/ 1587668 w 5409875"/>
                <a:gd name="connsiteY12" fmla="*/ 673719 h 1038967"/>
                <a:gd name="connsiteX13" fmla="*/ 2575220 w 5409875"/>
                <a:gd name="connsiteY13" fmla="*/ 289091 h 1038967"/>
                <a:gd name="connsiteX14" fmla="*/ 3078294 w 5409875"/>
                <a:gd name="connsiteY14" fmla="*/ 10 h 1038967"/>
                <a:gd name="connsiteX15" fmla="*/ 3574166 w 5409875"/>
                <a:gd name="connsiteY15" fmla="*/ 466461 h 1038967"/>
                <a:gd name="connsiteX16" fmla="*/ 4222991 w 5409875"/>
                <a:gd name="connsiteY16" fmla="*/ 575406 h 1038967"/>
                <a:gd name="connsiteX17" fmla="*/ 4759661 w 5409875"/>
                <a:gd name="connsiteY17" fmla="*/ 531671 h 1038967"/>
                <a:gd name="connsiteX18" fmla="*/ 5201930 w 5409875"/>
                <a:gd name="connsiteY18" fmla="*/ 439768 h 1038967"/>
                <a:gd name="connsiteX19" fmla="*/ 5403697 w 5409875"/>
                <a:gd name="connsiteY19" fmla="*/ 506760 h 1038967"/>
                <a:gd name="connsiteX20" fmla="*/ 5250566 w 5409875"/>
                <a:gd name="connsiteY20" fmla="*/ 693224 h 1038967"/>
                <a:gd name="connsiteX0" fmla="*/ 5250566 w 5409875"/>
                <a:gd name="connsiteY0" fmla="*/ 693224 h 1044248"/>
                <a:gd name="connsiteX1" fmla="*/ 4708372 w 5409875"/>
                <a:gd name="connsiteY1" fmla="*/ 840869 h 1044248"/>
                <a:gd name="connsiteX2" fmla="*/ 4089246 w 5409875"/>
                <a:gd name="connsiteY2" fmla="*/ 805698 h 1044248"/>
                <a:gd name="connsiteX3" fmla="*/ 3545592 w 5409875"/>
                <a:gd name="connsiteY3" fmla="*/ 702388 h 1044248"/>
                <a:gd name="connsiteX4" fmla="*/ 3080451 w 5409875"/>
                <a:gd name="connsiteY4" fmla="*/ 1038868 h 1044248"/>
                <a:gd name="connsiteX5" fmla="*/ 2567766 w 5409875"/>
                <a:gd name="connsiteY5" fmla="*/ 515710 h 1044248"/>
                <a:gd name="connsiteX6" fmla="*/ 1952262 w 5409875"/>
                <a:gd name="connsiteY6" fmla="*/ 872444 h 1044248"/>
                <a:gd name="connsiteX7" fmla="*/ 1176913 w 5409875"/>
                <a:gd name="connsiteY7" fmla="*/ 853937 h 1044248"/>
                <a:gd name="connsiteX8" fmla="*/ 456631 w 5409875"/>
                <a:gd name="connsiteY8" fmla="*/ 704374 h 1044248"/>
                <a:gd name="connsiteX9" fmla="*/ 27698 w 5409875"/>
                <a:gd name="connsiteY9" fmla="*/ 553534 h 1044248"/>
                <a:gd name="connsiteX10" fmla="*/ 140690 w 5409875"/>
                <a:gd name="connsiteY10" fmla="*/ 390345 h 1044248"/>
                <a:gd name="connsiteX11" fmla="*/ 700567 w 5409875"/>
                <a:gd name="connsiteY11" fmla="*/ 553533 h 1044248"/>
                <a:gd name="connsiteX12" fmla="*/ 1587668 w 5409875"/>
                <a:gd name="connsiteY12" fmla="*/ 673719 h 1044248"/>
                <a:gd name="connsiteX13" fmla="*/ 2575220 w 5409875"/>
                <a:gd name="connsiteY13" fmla="*/ 289091 h 1044248"/>
                <a:gd name="connsiteX14" fmla="*/ 3078294 w 5409875"/>
                <a:gd name="connsiteY14" fmla="*/ 10 h 1044248"/>
                <a:gd name="connsiteX15" fmla="*/ 3574166 w 5409875"/>
                <a:gd name="connsiteY15" fmla="*/ 466461 h 1044248"/>
                <a:gd name="connsiteX16" fmla="*/ 4222991 w 5409875"/>
                <a:gd name="connsiteY16" fmla="*/ 575406 h 1044248"/>
                <a:gd name="connsiteX17" fmla="*/ 4759661 w 5409875"/>
                <a:gd name="connsiteY17" fmla="*/ 531671 h 1044248"/>
                <a:gd name="connsiteX18" fmla="*/ 5201930 w 5409875"/>
                <a:gd name="connsiteY18" fmla="*/ 439768 h 1044248"/>
                <a:gd name="connsiteX19" fmla="*/ 5403697 w 5409875"/>
                <a:gd name="connsiteY19" fmla="*/ 506760 h 1044248"/>
                <a:gd name="connsiteX20" fmla="*/ 5250566 w 5409875"/>
                <a:gd name="connsiteY20" fmla="*/ 693224 h 1044248"/>
                <a:gd name="connsiteX0" fmla="*/ 5250566 w 5409875"/>
                <a:gd name="connsiteY0" fmla="*/ 693224 h 1044248"/>
                <a:gd name="connsiteX1" fmla="*/ 4708372 w 5409875"/>
                <a:gd name="connsiteY1" fmla="*/ 840869 h 1044248"/>
                <a:gd name="connsiteX2" fmla="*/ 4089246 w 5409875"/>
                <a:gd name="connsiteY2" fmla="*/ 805698 h 1044248"/>
                <a:gd name="connsiteX3" fmla="*/ 3545592 w 5409875"/>
                <a:gd name="connsiteY3" fmla="*/ 702388 h 1044248"/>
                <a:gd name="connsiteX4" fmla="*/ 3080451 w 5409875"/>
                <a:gd name="connsiteY4" fmla="*/ 1038868 h 1044248"/>
                <a:gd name="connsiteX5" fmla="*/ 2567766 w 5409875"/>
                <a:gd name="connsiteY5" fmla="*/ 515710 h 1044248"/>
                <a:gd name="connsiteX6" fmla="*/ 1952262 w 5409875"/>
                <a:gd name="connsiteY6" fmla="*/ 872444 h 1044248"/>
                <a:gd name="connsiteX7" fmla="*/ 1176913 w 5409875"/>
                <a:gd name="connsiteY7" fmla="*/ 853937 h 1044248"/>
                <a:gd name="connsiteX8" fmla="*/ 456631 w 5409875"/>
                <a:gd name="connsiteY8" fmla="*/ 704374 h 1044248"/>
                <a:gd name="connsiteX9" fmla="*/ 27698 w 5409875"/>
                <a:gd name="connsiteY9" fmla="*/ 553534 h 1044248"/>
                <a:gd name="connsiteX10" fmla="*/ 140690 w 5409875"/>
                <a:gd name="connsiteY10" fmla="*/ 390345 h 1044248"/>
                <a:gd name="connsiteX11" fmla="*/ 700567 w 5409875"/>
                <a:gd name="connsiteY11" fmla="*/ 553533 h 1044248"/>
                <a:gd name="connsiteX12" fmla="*/ 1587668 w 5409875"/>
                <a:gd name="connsiteY12" fmla="*/ 673719 h 1044248"/>
                <a:gd name="connsiteX13" fmla="*/ 2575220 w 5409875"/>
                <a:gd name="connsiteY13" fmla="*/ 289091 h 1044248"/>
                <a:gd name="connsiteX14" fmla="*/ 3078294 w 5409875"/>
                <a:gd name="connsiteY14" fmla="*/ 10 h 1044248"/>
                <a:gd name="connsiteX15" fmla="*/ 3574166 w 5409875"/>
                <a:gd name="connsiteY15" fmla="*/ 466461 h 1044248"/>
                <a:gd name="connsiteX16" fmla="*/ 4222991 w 5409875"/>
                <a:gd name="connsiteY16" fmla="*/ 575406 h 1044248"/>
                <a:gd name="connsiteX17" fmla="*/ 4759661 w 5409875"/>
                <a:gd name="connsiteY17" fmla="*/ 531671 h 1044248"/>
                <a:gd name="connsiteX18" fmla="*/ 5201930 w 5409875"/>
                <a:gd name="connsiteY18" fmla="*/ 439768 h 1044248"/>
                <a:gd name="connsiteX19" fmla="*/ 5403697 w 5409875"/>
                <a:gd name="connsiteY19" fmla="*/ 506760 h 1044248"/>
                <a:gd name="connsiteX20" fmla="*/ 5250566 w 5409875"/>
                <a:gd name="connsiteY20" fmla="*/ 693224 h 1044248"/>
                <a:gd name="connsiteX0" fmla="*/ 5250566 w 5409875"/>
                <a:gd name="connsiteY0" fmla="*/ 693224 h 1044570"/>
                <a:gd name="connsiteX1" fmla="*/ 4708372 w 5409875"/>
                <a:gd name="connsiteY1" fmla="*/ 840869 h 1044570"/>
                <a:gd name="connsiteX2" fmla="*/ 4089246 w 5409875"/>
                <a:gd name="connsiteY2" fmla="*/ 805698 h 1044570"/>
                <a:gd name="connsiteX3" fmla="*/ 3545592 w 5409875"/>
                <a:gd name="connsiteY3" fmla="*/ 702388 h 1044570"/>
                <a:gd name="connsiteX4" fmla="*/ 3080451 w 5409875"/>
                <a:gd name="connsiteY4" fmla="*/ 1038868 h 1044570"/>
                <a:gd name="connsiteX5" fmla="*/ 2532186 w 5409875"/>
                <a:gd name="connsiteY5" fmla="*/ 508594 h 1044570"/>
                <a:gd name="connsiteX6" fmla="*/ 1952262 w 5409875"/>
                <a:gd name="connsiteY6" fmla="*/ 872444 h 1044570"/>
                <a:gd name="connsiteX7" fmla="*/ 1176913 w 5409875"/>
                <a:gd name="connsiteY7" fmla="*/ 853937 h 1044570"/>
                <a:gd name="connsiteX8" fmla="*/ 456631 w 5409875"/>
                <a:gd name="connsiteY8" fmla="*/ 704374 h 1044570"/>
                <a:gd name="connsiteX9" fmla="*/ 27698 w 5409875"/>
                <a:gd name="connsiteY9" fmla="*/ 553534 h 1044570"/>
                <a:gd name="connsiteX10" fmla="*/ 140690 w 5409875"/>
                <a:gd name="connsiteY10" fmla="*/ 390345 h 1044570"/>
                <a:gd name="connsiteX11" fmla="*/ 700567 w 5409875"/>
                <a:gd name="connsiteY11" fmla="*/ 553533 h 1044570"/>
                <a:gd name="connsiteX12" fmla="*/ 1587668 w 5409875"/>
                <a:gd name="connsiteY12" fmla="*/ 673719 h 1044570"/>
                <a:gd name="connsiteX13" fmla="*/ 2575220 w 5409875"/>
                <a:gd name="connsiteY13" fmla="*/ 289091 h 1044570"/>
                <a:gd name="connsiteX14" fmla="*/ 3078294 w 5409875"/>
                <a:gd name="connsiteY14" fmla="*/ 10 h 1044570"/>
                <a:gd name="connsiteX15" fmla="*/ 3574166 w 5409875"/>
                <a:gd name="connsiteY15" fmla="*/ 466461 h 1044570"/>
                <a:gd name="connsiteX16" fmla="*/ 4222991 w 5409875"/>
                <a:gd name="connsiteY16" fmla="*/ 575406 h 1044570"/>
                <a:gd name="connsiteX17" fmla="*/ 4759661 w 5409875"/>
                <a:gd name="connsiteY17" fmla="*/ 531671 h 1044570"/>
                <a:gd name="connsiteX18" fmla="*/ 5201930 w 5409875"/>
                <a:gd name="connsiteY18" fmla="*/ 439768 h 1044570"/>
                <a:gd name="connsiteX19" fmla="*/ 5403697 w 5409875"/>
                <a:gd name="connsiteY19" fmla="*/ 506760 h 1044570"/>
                <a:gd name="connsiteX20" fmla="*/ 5250566 w 5409875"/>
                <a:gd name="connsiteY20" fmla="*/ 693224 h 1044570"/>
                <a:gd name="connsiteX0" fmla="*/ 5250566 w 5409875"/>
                <a:gd name="connsiteY0" fmla="*/ 693224 h 1044570"/>
                <a:gd name="connsiteX1" fmla="*/ 4708372 w 5409875"/>
                <a:gd name="connsiteY1" fmla="*/ 840869 h 1044570"/>
                <a:gd name="connsiteX2" fmla="*/ 4089246 w 5409875"/>
                <a:gd name="connsiteY2" fmla="*/ 805698 h 1044570"/>
                <a:gd name="connsiteX3" fmla="*/ 3545592 w 5409875"/>
                <a:gd name="connsiteY3" fmla="*/ 702388 h 1044570"/>
                <a:gd name="connsiteX4" fmla="*/ 3080451 w 5409875"/>
                <a:gd name="connsiteY4" fmla="*/ 1038868 h 1044570"/>
                <a:gd name="connsiteX5" fmla="*/ 2532186 w 5409875"/>
                <a:gd name="connsiteY5" fmla="*/ 508594 h 1044570"/>
                <a:gd name="connsiteX6" fmla="*/ 1952262 w 5409875"/>
                <a:gd name="connsiteY6" fmla="*/ 872444 h 1044570"/>
                <a:gd name="connsiteX7" fmla="*/ 1176913 w 5409875"/>
                <a:gd name="connsiteY7" fmla="*/ 853937 h 1044570"/>
                <a:gd name="connsiteX8" fmla="*/ 456631 w 5409875"/>
                <a:gd name="connsiteY8" fmla="*/ 704374 h 1044570"/>
                <a:gd name="connsiteX9" fmla="*/ 27698 w 5409875"/>
                <a:gd name="connsiteY9" fmla="*/ 553534 h 1044570"/>
                <a:gd name="connsiteX10" fmla="*/ 140690 w 5409875"/>
                <a:gd name="connsiteY10" fmla="*/ 390345 h 1044570"/>
                <a:gd name="connsiteX11" fmla="*/ 700567 w 5409875"/>
                <a:gd name="connsiteY11" fmla="*/ 553533 h 1044570"/>
                <a:gd name="connsiteX12" fmla="*/ 1843842 w 5409875"/>
                <a:gd name="connsiteY12" fmla="*/ 253878 h 1044570"/>
                <a:gd name="connsiteX13" fmla="*/ 2575220 w 5409875"/>
                <a:gd name="connsiteY13" fmla="*/ 289091 h 1044570"/>
                <a:gd name="connsiteX14" fmla="*/ 3078294 w 5409875"/>
                <a:gd name="connsiteY14" fmla="*/ 10 h 1044570"/>
                <a:gd name="connsiteX15" fmla="*/ 3574166 w 5409875"/>
                <a:gd name="connsiteY15" fmla="*/ 466461 h 1044570"/>
                <a:gd name="connsiteX16" fmla="*/ 4222991 w 5409875"/>
                <a:gd name="connsiteY16" fmla="*/ 575406 h 1044570"/>
                <a:gd name="connsiteX17" fmla="*/ 4759661 w 5409875"/>
                <a:gd name="connsiteY17" fmla="*/ 531671 h 1044570"/>
                <a:gd name="connsiteX18" fmla="*/ 5201930 w 5409875"/>
                <a:gd name="connsiteY18" fmla="*/ 439768 h 1044570"/>
                <a:gd name="connsiteX19" fmla="*/ 5403697 w 5409875"/>
                <a:gd name="connsiteY19" fmla="*/ 506760 h 1044570"/>
                <a:gd name="connsiteX20" fmla="*/ 5250566 w 5409875"/>
                <a:gd name="connsiteY20" fmla="*/ 693224 h 1044570"/>
                <a:gd name="connsiteX0" fmla="*/ 5250566 w 5409875"/>
                <a:gd name="connsiteY0" fmla="*/ 693224 h 1044570"/>
                <a:gd name="connsiteX1" fmla="*/ 4708372 w 5409875"/>
                <a:gd name="connsiteY1" fmla="*/ 840869 h 1044570"/>
                <a:gd name="connsiteX2" fmla="*/ 4089246 w 5409875"/>
                <a:gd name="connsiteY2" fmla="*/ 805698 h 1044570"/>
                <a:gd name="connsiteX3" fmla="*/ 3545592 w 5409875"/>
                <a:gd name="connsiteY3" fmla="*/ 702388 h 1044570"/>
                <a:gd name="connsiteX4" fmla="*/ 3080451 w 5409875"/>
                <a:gd name="connsiteY4" fmla="*/ 1038868 h 1044570"/>
                <a:gd name="connsiteX5" fmla="*/ 2532186 w 5409875"/>
                <a:gd name="connsiteY5" fmla="*/ 508594 h 1044570"/>
                <a:gd name="connsiteX6" fmla="*/ 1952262 w 5409875"/>
                <a:gd name="connsiteY6" fmla="*/ 872444 h 1044570"/>
                <a:gd name="connsiteX7" fmla="*/ 1176913 w 5409875"/>
                <a:gd name="connsiteY7" fmla="*/ 853937 h 1044570"/>
                <a:gd name="connsiteX8" fmla="*/ 456631 w 5409875"/>
                <a:gd name="connsiteY8" fmla="*/ 704374 h 1044570"/>
                <a:gd name="connsiteX9" fmla="*/ 27698 w 5409875"/>
                <a:gd name="connsiteY9" fmla="*/ 553534 h 1044570"/>
                <a:gd name="connsiteX10" fmla="*/ 140690 w 5409875"/>
                <a:gd name="connsiteY10" fmla="*/ 390345 h 1044570"/>
                <a:gd name="connsiteX11" fmla="*/ 700567 w 5409875"/>
                <a:gd name="connsiteY11" fmla="*/ 553533 h 1044570"/>
                <a:gd name="connsiteX12" fmla="*/ 1843842 w 5409875"/>
                <a:gd name="connsiteY12" fmla="*/ 253878 h 1044570"/>
                <a:gd name="connsiteX13" fmla="*/ 2575220 w 5409875"/>
                <a:gd name="connsiteY13" fmla="*/ 289091 h 1044570"/>
                <a:gd name="connsiteX14" fmla="*/ 3078294 w 5409875"/>
                <a:gd name="connsiteY14" fmla="*/ 10 h 1044570"/>
                <a:gd name="connsiteX15" fmla="*/ 3574166 w 5409875"/>
                <a:gd name="connsiteY15" fmla="*/ 466461 h 1044570"/>
                <a:gd name="connsiteX16" fmla="*/ 4222991 w 5409875"/>
                <a:gd name="connsiteY16" fmla="*/ 575406 h 1044570"/>
                <a:gd name="connsiteX17" fmla="*/ 4759661 w 5409875"/>
                <a:gd name="connsiteY17" fmla="*/ 531671 h 1044570"/>
                <a:gd name="connsiteX18" fmla="*/ 5201930 w 5409875"/>
                <a:gd name="connsiteY18" fmla="*/ 439768 h 1044570"/>
                <a:gd name="connsiteX19" fmla="*/ 5403697 w 5409875"/>
                <a:gd name="connsiteY19" fmla="*/ 506760 h 1044570"/>
                <a:gd name="connsiteX20" fmla="*/ 5250566 w 5409875"/>
                <a:gd name="connsiteY20" fmla="*/ 693224 h 1044570"/>
                <a:gd name="connsiteX0" fmla="*/ 5250566 w 5409875"/>
                <a:gd name="connsiteY0" fmla="*/ 696801 h 1048147"/>
                <a:gd name="connsiteX1" fmla="*/ 4708372 w 5409875"/>
                <a:gd name="connsiteY1" fmla="*/ 844446 h 1048147"/>
                <a:gd name="connsiteX2" fmla="*/ 4089246 w 5409875"/>
                <a:gd name="connsiteY2" fmla="*/ 809275 h 1048147"/>
                <a:gd name="connsiteX3" fmla="*/ 3545592 w 5409875"/>
                <a:gd name="connsiteY3" fmla="*/ 705965 h 1048147"/>
                <a:gd name="connsiteX4" fmla="*/ 3080451 w 5409875"/>
                <a:gd name="connsiteY4" fmla="*/ 1042445 h 1048147"/>
                <a:gd name="connsiteX5" fmla="*/ 2532186 w 5409875"/>
                <a:gd name="connsiteY5" fmla="*/ 512171 h 1048147"/>
                <a:gd name="connsiteX6" fmla="*/ 1952262 w 5409875"/>
                <a:gd name="connsiteY6" fmla="*/ 876021 h 1048147"/>
                <a:gd name="connsiteX7" fmla="*/ 1176913 w 5409875"/>
                <a:gd name="connsiteY7" fmla="*/ 857514 h 1048147"/>
                <a:gd name="connsiteX8" fmla="*/ 456631 w 5409875"/>
                <a:gd name="connsiteY8" fmla="*/ 707951 h 1048147"/>
                <a:gd name="connsiteX9" fmla="*/ 27698 w 5409875"/>
                <a:gd name="connsiteY9" fmla="*/ 557111 h 1048147"/>
                <a:gd name="connsiteX10" fmla="*/ 140690 w 5409875"/>
                <a:gd name="connsiteY10" fmla="*/ 393922 h 1048147"/>
                <a:gd name="connsiteX11" fmla="*/ 700567 w 5409875"/>
                <a:gd name="connsiteY11" fmla="*/ 557110 h 1048147"/>
                <a:gd name="connsiteX12" fmla="*/ 1843842 w 5409875"/>
                <a:gd name="connsiteY12" fmla="*/ 257455 h 1048147"/>
                <a:gd name="connsiteX13" fmla="*/ 2571662 w 5409875"/>
                <a:gd name="connsiteY13" fmla="*/ 306900 h 1048147"/>
                <a:gd name="connsiteX14" fmla="*/ 3078294 w 5409875"/>
                <a:gd name="connsiteY14" fmla="*/ 3587 h 1048147"/>
                <a:gd name="connsiteX15" fmla="*/ 3574166 w 5409875"/>
                <a:gd name="connsiteY15" fmla="*/ 470038 h 1048147"/>
                <a:gd name="connsiteX16" fmla="*/ 4222991 w 5409875"/>
                <a:gd name="connsiteY16" fmla="*/ 578983 h 1048147"/>
                <a:gd name="connsiteX17" fmla="*/ 4759661 w 5409875"/>
                <a:gd name="connsiteY17" fmla="*/ 535248 h 1048147"/>
                <a:gd name="connsiteX18" fmla="*/ 5201930 w 5409875"/>
                <a:gd name="connsiteY18" fmla="*/ 443345 h 1048147"/>
                <a:gd name="connsiteX19" fmla="*/ 5403697 w 5409875"/>
                <a:gd name="connsiteY19" fmla="*/ 510337 h 1048147"/>
                <a:gd name="connsiteX20" fmla="*/ 5250566 w 5409875"/>
                <a:gd name="connsiteY20" fmla="*/ 696801 h 1048147"/>
                <a:gd name="connsiteX0" fmla="*/ 5250566 w 5409875"/>
                <a:gd name="connsiteY0" fmla="*/ 697133 h 1048479"/>
                <a:gd name="connsiteX1" fmla="*/ 4708372 w 5409875"/>
                <a:gd name="connsiteY1" fmla="*/ 844778 h 1048479"/>
                <a:gd name="connsiteX2" fmla="*/ 4089246 w 5409875"/>
                <a:gd name="connsiteY2" fmla="*/ 809607 h 1048479"/>
                <a:gd name="connsiteX3" fmla="*/ 3545592 w 5409875"/>
                <a:gd name="connsiteY3" fmla="*/ 706297 h 1048479"/>
                <a:gd name="connsiteX4" fmla="*/ 3080451 w 5409875"/>
                <a:gd name="connsiteY4" fmla="*/ 1042777 h 1048479"/>
                <a:gd name="connsiteX5" fmla="*/ 2532186 w 5409875"/>
                <a:gd name="connsiteY5" fmla="*/ 512503 h 1048479"/>
                <a:gd name="connsiteX6" fmla="*/ 1952262 w 5409875"/>
                <a:gd name="connsiteY6" fmla="*/ 876353 h 1048479"/>
                <a:gd name="connsiteX7" fmla="*/ 1176913 w 5409875"/>
                <a:gd name="connsiteY7" fmla="*/ 857846 h 1048479"/>
                <a:gd name="connsiteX8" fmla="*/ 456631 w 5409875"/>
                <a:gd name="connsiteY8" fmla="*/ 708283 h 1048479"/>
                <a:gd name="connsiteX9" fmla="*/ 27698 w 5409875"/>
                <a:gd name="connsiteY9" fmla="*/ 557443 h 1048479"/>
                <a:gd name="connsiteX10" fmla="*/ 140690 w 5409875"/>
                <a:gd name="connsiteY10" fmla="*/ 394254 h 1048479"/>
                <a:gd name="connsiteX11" fmla="*/ 700567 w 5409875"/>
                <a:gd name="connsiteY11" fmla="*/ 557442 h 1048479"/>
                <a:gd name="connsiteX12" fmla="*/ 1843842 w 5409875"/>
                <a:gd name="connsiteY12" fmla="*/ 257787 h 1048479"/>
                <a:gd name="connsiteX13" fmla="*/ 2571662 w 5409875"/>
                <a:gd name="connsiteY13" fmla="*/ 307232 h 1048479"/>
                <a:gd name="connsiteX14" fmla="*/ 3078294 w 5409875"/>
                <a:gd name="connsiteY14" fmla="*/ 3919 h 1048479"/>
                <a:gd name="connsiteX15" fmla="*/ 3574166 w 5409875"/>
                <a:gd name="connsiteY15" fmla="*/ 470370 h 1048479"/>
                <a:gd name="connsiteX16" fmla="*/ 4222991 w 5409875"/>
                <a:gd name="connsiteY16" fmla="*/ 579315 h 1048479"/>
                <a:gd name="connsiteX17" fmla="*/ 4759661 w 5409875"/>
                <a:gd name="connsiteY17" fmla="*/ 535580 h 1048479"/>
                <a:gd name="connsiteX18" fmla="*/ 5201930 w 5409875"/>
                <a:gd name="connsiteY18" fmla="*/ 443677 h 1048479"/>
                <a:gd name="connsiteX19" fmla="*/ 5403697 w 5409875"/>
                <a:gd name="connsiteY19" fmla="*/ 510669 h 1048479"/>
                <a:gd name="connsiteX20" fmla="*/ 5250566 w 5409875"/>
                <a:gd name="connsiteY20" fmla="*/ 697133 h 1048479"/>
                <a:gd name="connsiteX0" fmla="*/ 5250566 w 5409875"/>
                <a:gd name="connsiteY0" fmla="*/ 693831 h 1045177"/>
                <a:gd name="connsiteX1" fmla="*/ 4708372 w 5409875"/>
                <a:gd name="connsiteY1" fmla="*/ 841476 h 1045177"/>
                <a:gd name="connsiteX2" fmla="*/ 4089246 w 5409875"/>
                <a:gd name="connsiteY2" fmla="*/ 806305 h 1045177"/>
                <a:gd name="connsiteX3" fmla="*/ 3545592 w 5409875"/>
                <a:gd name="connsiteY3" fmla="*/ 702995 h 1045177"/>
                <a:gd name="connsiteX4" fmla="*/ 3080451 w 5409875"/>
                <a:gd name="connsiteY4" fmla="*/ 1039475 h 1045177"/>
                <a:gd name="connsiteX5" fmla="*/ 2532186 w 5409875"/>
                <a:gd name="connsiteY5" fmla="*/ 509201 h 1045177"/>
                <a:gd name="connsiteX6" fmla="*/ 1952262 w 5409875"/>
                <a:gd name="connsiteY6" fmla="*/ 873051 h 1045177"/>
                <a:gd name="connsiteX7" fmla="*/ 1176913 w 5409875"/>
                <a:gd name="connsiteY7" fmla="*/ 854544 h 1045177"/>
                <a:gd name="connsiteX8" fmla="*/ 456631 w 5409875"/>
                <a:gd name="connsiteY8" fmla="*/ 704981 h 1045177"/>
                <a:gd name="connsiteX9" fmla="*/ 27698 w 5409875"/>
                <a:gd name="connsiteY9" fmla="*/ 554141 h 1045177"/>
                <a:gd name="connsiteX10" fmla="*/ 140690 w 5409875"/>
                <a:gd name="connsiteY10" fmla="*/ 390952 h 1045177"/>
                <a:gd name="connsiteX11" fmla="*/ 700567 w 5409875"/>
                <a:gd name="connsiteY11" fmla="*/ 554140 h 1045177"/>
                <a:gd name="connsiteX12" fmla="*/ 1843842 w 5409875"/>
                <a:gd name="connsiteY12" fmla="*/ 254485 h 1045177"/>
                <a:gd name="connsiteX13" fmla="*/ 2571662 w 5409875"/>
                <a:gd name="connsiteY13" fmla="*/ 303930 h 1045177"/>
                <a:gd name="connsiteX14" fmla="*/ 3078294 w 5409875"/>
                <a:gd name="connsiteY14" fmla="*/ 617 h 1045177"/>
                <a:gd name="connsiteX15" fmla="*/ 3574166 w 5409875"/>
                <a:gd name="connsiteY15" fmla="*/ 467068 h 1045177"/>
                <a:gd name="connsiteX16" fmla="*/ 4222991 w 5409875"/>
                <a:gd name="connsiteY16" fmla="*/ 576013 h 1045177"/>
                <a:gd name="connsiteX17" fmla="*/ 4759661 w 5409875"/>
                <a:gd name="connsiteY17" fmla="*/ 532278 h 1045177"/>
                <a:gd name="connsiteX18" fmla="*/ 5201930 w 5409875"/>
                <a:gd name="connsiteY18" fmla="*/ 440375 h 1045177"/>
                <a:gd name="connsiteX19" fmla="*/ 5403697 w 5409875"/>
                <a:gd name="connsiteY19" fmla="*/ 507367 h 1045177"/>
                <a:gd name="connsiteX20" fmla="*/ 5250566 w 5409875"/>
                <a:gd name="connsiteY20" fmla="*/ 693831 h 1045177"/>
                <a:gd name="connsiteX0" fmla="*/ 5250566 w 5409875"/>
                <a:gd name="connsiteY0" fmla="*/ 693257 h 1044603"/>
                <a:gd name="connsiteX1" fmla="*/ 4708372 w 5409875"/>
                <a:gd name="connsiteY1" fmla="*/ 840902 h 1044603"/>
                <a:gd name="connsiteX2" fmla="*/ 4089246 w 5409875"/>
                <a:gd name="connsiteY2" fmla="*/ 805731 h 1044603"/>
                <a:gd name="connsiteX3" fmla="*/ 3545592 w 5409875"/>
                <a:gd name="connsiteY3" fmla="*/ 702421 h 1044603"/>
                <a:gd name="connsiteX4" fmla="*/ 3080451 w 5409875"/>
                <a:gd name="connsiteY4" fmla="*/ 1038901 h 1044603"/>
                <a:gd name="connsiteX5" fmla="*/ 2532186 w 5409875"/>
                <a:gd name="connsiteY5" fmla="*/ 508627 h 1044603"/>
                <a:gd name="connsiteX6" fmla="*/ 1952262 w 5409875"/>
                <a:gd name="connsiteY6" fmla="*/ 872477 h 1044603"/>
                <a:gd name="connsiteX7" fmla="*/ 1176913 w 5409875"/>
                <a:gd name="connsiteY7" fmla="*/ 853970 h 1044603"/>
                <a:gd name="connsiteX8" fmla="*/ 456631 w 5409875"/>
                <a:gd name="connsiteY8" fmla="*/ 704407 h 1044603"/>
                <a:gd name="connsiteX9" fmla="*/ 27698 w 5409875"/>
                <a:gd name="connsiteY9" fmla="*/ 553567 h 1044603"/>
                <a:gd name="connsiteX10" fmla="*/ 140690 w 5409875"/>
                <a:gd name="connsiteY10" fmla="*/ 390378 h 1044603"/>
                <a:gd name="connsiteX11" fmla="*/ 700567 w 5409875"/>
                <a:gd name="connsiteY11" fmla="*/ 553566 h 1044603"/>
                <a:gd name="connsiteX12" fmla="*/ 1843842 w 5409875"/>
                <a:gd name="connsiteY12" fmla="*/ 253911 h 1044603"/>
                <a:gd name="connsiteX13" fmla="*/ 2571662 w 5409875"/>
                <a:gd name="connsiteY13" fmla="*/ 303356 h 1044603"/>
                <a:gd name="connsiteX14" fmla="*/ 3078294 w 5409875"/>
                <a:gd name="connsiteY14" fmla="*/ 43 h 1044603"/>
                <a:gd name="connsiteX15" fmla="*/ 3574166 w 5409875"/>
                <a:gd name="connsiteY15" fmla="*/ 466494 h 1044603"/>
                <a:gd name="connsiteX16" fmla="*/ 4222991 w 5409875"/>
                <a:gd name="connsiteY16" fmla="*/ 575439 h 1044603"/>
                <a:gd name="connsiteX17" fmla="*/ 4759661 w 5409875"/>
                <a:gd name="connsiteY17" fmla="*/ 531704 h 1044603"/>
                <a:gd name="connsiteX18" fmla="*/ 5201930 w 5409875"/>
                <a:gd name="connsiteY18" fmla="*/ 439801 h 1044603"/>
                <a:gd name="connsiteX19" fmla="*/ 5403697 w 5409875"/>
                <a:gd name="connsiteY19" fmla="*/ 506793 h 1044603"/>
                <a:gd name="connsiteX20" fmla="*/ 5250566 w 5409875"/>
                <a:gd name="connsiteY20" fmla="*/ 693257 h 1044603"/>
                <a:gd name="connsiteX0" fmla="*/ 5250566 w 5409875"/>
                <a:gd name="connsiteY0" fmla="*/ 693257 h 1038901"/>
                <a:gd name="connsiteX1" fmla="*/ 4708372 w 5409875"/>
                <a:gd name="connsiteY1" fmla="*/ 840902 h 1038901"/>
                <a:gd name="connsiteX2" fmla="*/ 4089246 w 5409875"/>
                <a:gd name="connsiteY2" fmla="*/ 805731 h 1038901"/>
                <a:gd name="connsiteX3" fmla="*/ 3545592 w 5409875"/>
                <a:gd name="connsiteY3" fmla="*/ 702421 h 1038901"/>
                <a:gd name="connsiteX4" fmla="*/ 3080451 w 5409875"/>
                <a:gd name="connsiteY4" fmla="*/ 1038901 h 1038901"/>
                <a:gd name="connsiteX5" fmla="*/ 2532186 w 5409875"/>
                <a:gd name="connsiteY5" fmla="*/ 508627 h 1038901"/>
                <a:gd name="connsiteX6" fmla="*/ 1952262 w 5409875"/>
                <a:gd name="connsiteY6" fmla="*/ 872477 h 1038901"/>
                <a:gd name="connsiteX7" fmla="*/ 1176913 w 5409875"/>
                <a:gd name="connsiteY7" fmla="*/ 853970 h 1038901"/>
                <a:gd name="connsiteX8" fmla="*/ 456631 w 5409875"/>
                <a:gd name="connsiteY8" fmla="*/ 704407 h 1038901"/>
                <a:gd name="connsiteX9" fmla="*/ 27698 w 5409875"/>
                <a:gd name="connsiteY9" fmla="*/ 553567 h 1038901"/>
                <a:gd name="connsiteX10" fmla="*/ 140690 w 5409875"/>
                <a:gd name="connsiteY10" fmla="*/ 390378 h 1038901"/>
                <a:gd name="connsiteX11" fmla="*/ 700567 w 5409875"/>
                <a:gd name="connsiteY11" fmla="*/ 553566 h 1038901"/>
                <a:gd name="connsiteX12" fmla="*/ 1843842 w 5409875"/>
                <a:gd name="connsiteY12" fmla="*/ 253911 h 1038901"/>
                <a:gd name="connsiteX13" fmla="*/ 2571662 w 5409875"/>
                <a:gd name="connsiteY13" fmla="*/ 303356 h 1038901"/>
                <a:gd name="connsiteX14" fmla="*/ 3078294 w 5409875"/>
                <a:gd name="connsiteY14" fmla="*/ 43 h 1038901"/>
                <a:gd name="connsiteX15" fmla="*/ 3574166 w 5409875"/>
                <a:gd name="connsiteY15" fmla="*/ 466494 h 1038901"/>
                <a:gd name="connsiteX16" fmla="*/ 4222991 w 5409875"/>
                <a:gd name="connsiteY16" fmla="*/ 575439 h 1038901"/>
                <a:gd name="connsiteX17" fmla="*/ 4759661 w 5409875"/>
                <a:gd name="connsiteY17" fmla="*/ 531704 h 1038901"/>
                <a:gd name="connsiteX18" fmla="*/ 5201930 w 5409875"/>
                <a:gd name="connsiteY18" fmla="*/ 439801 h 1038901"/>
                <a:gd name="connsiteX19" fmla="*/ 5403697 w 5409875"/>
                <a:gd name="connsiteY19" fmla="*/ 506793 h 1038901"/>
                <a:gd name="connsiteX20" fmla="*/ 5250566 w 5409875"/>
                <a:gd name="connsiteY20" fmla="*/ 693257 h 1038901"/>
                <a:gd name="connsiteX0" fmla="*/ 5250566 w 5409875"/>
                <a:gd name="connsiteY0" fmla="*/ 693257 h 1038901"/>
                <a:gd name="connsiteX1" fmla="*/ 4708372 w 5409875"/>
                <a:gd name="connsiteY1" fmla="*/ 840902 h 1038901"/>
                <a:gd name="connsiteX2" fmla="*/ 4089246 w 5409875"/>
                <a:gd name="connsiteY2" fmla="*/ 805731 h 1038901"/>
                <a:gd name="connsiteX3" fmla="*/ 3545592 w 5409875"/>
                <a:gd name="connsiteY3" fmla="*/ 702421 h 1038901"/>
                <a:gd name="connsiteX4" fmla="*/ 3080451 w 5409875"/>
                <a:gd name="connsiteY4" fmla="*/ 1038901 h 1038901"/>
                <a:gd name="connsiteX5" fmla="*/ 2532186 w 5409875"/>
                <a:gd name="connsiteY5" fmla="*/ 508627 h 1038901"/>
                <a:gd name="connsiteX6" fmla="*/ 1952262 w 5409875"/>
                <a:gd name="connsiteY6" fmla="*/ 872477 h 1038901"/>
                <a:gd name="connsiteX7" fmla="*/ 1176913 w 5409875"/>
                <a:gd name="connsiteY7" fmla="*/ 853970 h 1038901"/>
                <a:gd name="connsiteX8" fmla="*/ 456631 w 5409875"/>
                <a:gd name="connsiteY8" fmla="*/ 704407 h 1038901"/>
                <a:gd name="connsiteX9" fmla="*/ 27698 w 5409875"/>
                <a:gd name="connsiteY9" fmla="*/ 553567 h 1038901"/>
                <a:gd name="connsiteX10" fmla="*/ 140690 w 5409875"/>
                <a:gd name="connsiteY10" fmla="*/ 390378 h 1038901"/>
                <a:gd name="connsiteX11" fmla="*/ 700567 w 5409875"/>
                <a:gd name="connsiteY11" fmla="*/ 553566 h 1038901"/>
                <a:gd name="connsiteX12" fmla="*/ 1843842 w 5409875"/>
                <a:gd name="connsiteY12" fmla="*/ 253911 h 1038901"/>
                <a:gd name="connsiteX13" fmla="*/ 2571662 w 5409875"/>
                <a:gd name="connsiteY13" fmla="*/ 303356 h 1038901"/>
                <a:gd name="connsiteX14" fmla="*/ 3078294 w 5409875"/>
                <a:gd name="connsiteY14" fmla="*/ 43 h 1038901"/>
                <a:gd name="connsiteX15" fmla="*/ 3574166 w 5409875"/>
                <a:gd name="connsiteY15" fmla="*/ 466494 h 1038901"/>
                <a:gd name="connsiteX16" fmla="*/ 4222991 w 5409875"/>
                <a:gd name="connsiteY16" fmla="*/ 575439 h 1038901"/>
                <a:gd name="connsiteX17" fmla="*/ 4759661 w 5409875"/>
                <a:gd name="connsiteY17" fmla="*/ 531704 h 1038901"/>
                <a:gd name="connsiteX18" fmla="*/ 5201930 w 5409875"/>
                <a:gd name="connsiteY18" fmla="*/ 439801 h 1038901"/>
                <a:gd name="connsiteX19" fmla="*/ 5403697 w 5409875"/>
                <a:gd name="connsiteY19" fmla="*/ 506793 h 1038901"/>
                <a:gd name="connsiteX20" fmla="*/ 5250566 w 5409875"/>
                <a:gd name="connsiteY20" fmla="*/ 693257 h 1038901"/>
                <a:gd name="connsiteX0" fmla="*/ 5250566 w 5409875"/>
                <a:gd name="connsiteY0" fmla="*/ 693257 h 1038901"/>
                <a:gd name="connsiteX1" fmla="*/ 4708372 w 5409875"/>
                <a:gd name="connsiteY1" fmla="*/ 840902 h 1038901"/>
                <a:gd name="connsiteX2" fmla="*/ 4089246 w 5409875"/>
                <a:gd name="connsiteY2" fmla="*/ 805731 h 1038901"/>
                <a:gd name="connsiteX3" fmla="*/ 3545592 w 5409875"/>
                <a:gd name="connsiteY3" fmla="*/ 702421 h 1038901"/>
                <a:gd name="connsiteX4" fmla="*/ 3080451 w 5409875"/>
                <a:gd name="connsiteY4" fmla="*/ 1038901 h 1038901"/>
                <a:gd name="connsiteX5" fmla="*/ 2532186 w 5409875"/>
                <a:gd name="connsiteY5" fmla="*/ 508627 h 1038901"/>
                <a:gd name="connsiteX6" fmla="*/ 1952262 w 5409875"/>
                <a:gd name="connsiteY6" fmla="*/ 872477 h 1038901"/>
                <a:gd name="connsiteX7" fmla="*/ 1176913 w 5409875"/>
                <a:gd name="connsiteY7" fmla="*/ 853970 h 1038901"/>
                <a:gd name="connsiteX8" fmla="*/ 456631 w 5409875"/>
                <a:gd name="connsiteY8" fmla="*/ 704407 h 1038901"/>
                <a:gd name="connsiteX9" fmla="*/ 27698 w 5409875"/>
                <a:gd name="connsiteY9" fmla="*/ 553567 h 1038901"/>
                <a:gd name="connsiteX10" fmla="*/ 140690 w 5409875"/>
                <a:gd name="connsiteY10" fmla="*/ 390378 h 1038901"/>
                <a:gd name="connsiteX11" fmla="*/ 700567 w 5409875"/>
                <a:gd name="connsiteY11" fmla="*/ 553566 h 1038901"/>
                <a:gd name="connsiteX12" fmla="*/ 1843842 w 5409875"/>
                <a:gd name="connsiteY12" fmla="*/ 253911 h 1038901"/>
                <a:gd name="connsiteX13" fmla="*/ 2571662 w 5409875"/>
                <a:gd name="connsiteY13" fmla="*/ 303356 h 1038901"/>
                <a:gd name="connsiteX14" fmla="*/ 3078294 w 5409875"/>
                <a:gd name="connsiteY14" fmla="*/ 43 h 1038901"/>
                <a:gd name="connsiteX15" fmla="*/ 3574166 w 5409875"/>
                <a:gd name="connsiteY15" fmla="*/ 466494 h 1038901"/>
                <a:gd name="connsiteX16" fmla="*/ 4222991 w 5409875"/>
                <a:gd name="connsiteY16" fmla="*/ 575439 h 1038901"/>
                <a:gd name="connsiteX17" fmla="*/ 4759661 w 5409875"/>
                <a:gd name="connsiteY17" fmla="*/ 531704 h 1038901"/>
                <a:gd name="connsiteX18" fmla="*/ 5201930 w 5409875"/>
                <a:gd name="connsiteY18" fmla="*/ 439801 h 1038901"/>
                <a:gd name="connsiteX19" fmla="*/ 5403697 w 5409875"/>
                <a:gd name="connsiteY19" fmla="*/ 506793 h 1038901"/>
                <a:gd name="connsiteX20" fmla="*/ 5250566 w 5409875"/>
                <a:gd name="connsiteY20" fmla="*/ 693257 h 1038901"/>
                <a:gd name="connsiteX0" fmla="*/ 5250566 w 5409875"/>
                <a:gd name="connsiteY0" fmla="*/ 693257 h 1038942"/>
                <a:gd name="connsiteX1" fmla="*/ 4708372 w 5409875"/>
                <a:gd name="connsiteY1" fmla="*/ 840902 h 1038942"/>
                <a:gd name="connsiteX2" fmla="*/ 4089246 w 5409875"/>
                <a:gd name="connsiteY2" fmla="*/ 805731 h 1038942"/>
                <a:gd name="connsiteX3" fmla="*/ 3545592 w 5409875"/>
                <a:gd name="connsiteY3" fmla="*/ 702421 h 1038942"/>
                <a:gd name="connsiteX4" fmla="*/ 3080451 w 5409875"/>
                <a:gd name="connsiteY4" fmla="*/ 1038901 h 1038942"/>
                <a:gd name="connsiteX5" fmla="*/ 2532186 w 5409875"/>
                <a:gd name="connsiteY5" fmla="*/ 508627 h 1038942"/>
                <a:gd name="connsiteX6" fmla="*/ 1952262 w 5409875"/>
                <a:gd name="connsiteY6" fmla="*/ 872477 h 1038942"/>
                <a:gd name="connsiteX7" fmla="*/ 1176913 w 5409875"/>
                <a:gd name="connsiteY7" fmla="*/ 853970 h 1038942"/>
                <a:gd name="connsiteX8" fmla="*/ 456631 w 5409875"/>
                <a:gd name="connsiteY8" fmla="*/ 704407 h 1038942"/>
                <a:gd name="connsiteX9" fmla="*/ 27698 w 5409875"/>
                <a:gd name="connsiteY9" fmla="*/ 553567 h 1038942"/>
                <a:gd name="connsiteX10" fmla="*/ 140690 w 5409875"/>
                <a:gd name="connsiteY10" fmla="*/ 390378 h 1038942"/>
                <a:gd name="connsiteX11" fmla="*/ 700567 w 5409875"/>
                <a:gd name="connsiteY11" fmla="*/ 553566 h 1038942"/>
                <a:gd name="connsiteX12" fmla="*/ 1843842 w 5409875"/>
                <a:gd name="connsiteY12" fmla="*/ 253911 h 1038942"/>
                <a:gd name="connsiteX13" fmla="*/ 2571662 w 5409875"/>
                <a:gd name="connsiteY13" fmla="*/ 303356 h 1038942"/>
                <a:gd name="connsiteX14" fmla="*/ 3078294 w 5409875"/>
                <a:gd name="connsiteY14" fmla="*/ 43 h 1038942"/>
                <a:gd name="connsiteX15" fmla="*/ 3574166 w 5409875"/>
                <a:gd name="connsiteY15" fmla="*/ 466494 h 1038942"/>
                <a:gd name="connsiteX16" fmla="*/ 4222991 w 5409875"/>
                <a:gd name="connsiteY16" fmla="*/ 575439 h 1038942"/>
                <a:gd name="connsiteX17" fmla="*/ 4759661 w 5409875"/>
                <a:gd name="connsiteY17" fmla="*/ 531704 h 1038942"/>
                <a:gd name="connsiteX18" fmla="*/ 5201930 w 5409875"/>
                <a:gd name="connsiteY18" fmla="*/ 439801 h 1038942"/>
                <a:gd name="connsiteX19" fmla="*/ 5403697 w 5409875"/>
                <a:gd name="connsiteY19" fmla="*/ 506793 h 1038942"/>
                <a:gd name="connsiteX20" fmla="*/ 5250566 w 5409875"/>
                <a:gd name="connsiteY20" fmla="*/ 693257 h 1038942"/>
                <a:gd name="connsiteX0" fmla="*/ 5250566 w 5409875"/>
                <a:gd name="connsiteY0" fmla="*/ 693257 h 1038942"/>
                <a:gd name="connsiteX1" fmla="*/ 4708372 w 5409875"/>
                <a:gd name="connsiteY1" fmla="*/ 840902 h 1038942"/>
                <a:gd name="connsiteX2" fmla="*/ 4089246 w 5409875"/>
                <a:gd name="connsiteY2" fmla="*/ 805731 h 1038942"/>
                <a:gd name="connsiteX3" fmla="*/ 3545592 w 5409875"/>
                <a:gd name="connsiteY3" fmla="*/ 702421 h 1038942"/>
                <a:gd name="connsiteX4" fmla="*/ 3080451 w 5409875"/>
                <a:gd name="connsiteY4" fmla="*/ 1038901 h 1038942"/>
                <a:gd name="connsiteX5" fmla="*/ 2532186 w 5409875"/>
                <a:gd name="connsiteY5" fmla="*/ 508627 h 1038942"/>
                <a:gd name="connsiteX6" fmla="*/ 1952262 w 5409875"/>
                <a:gd name="connsiteY6" fmla="*/ 872477 h 1038942"/>
                <a:gd name="connsiteX7" fmla="*/ 1176913 w 5409875"/>
                <a:gd name="connsiteY7" fmla="*/ 853970 h 1038942"/>
                <a:gd name="connsiteX8" fmla="*/ 456631 w 5409875"/>
                <a:gd name="connsiteY8" fmla="*/ 704407 h 1038942"/>
                <a:gd name="connsiteX9" fmla="*/ 27698 w 5409875"/>
                <a:gd name="connsiteY9" fmla="*/ 553567 h 1038942"/>
                <a:gd name="connsiteX10" fmla="*/ 140690 w 5409875"/>
                <a:gd name="connsiteY10" fmla="*/ 390378 h 1038942"/>
                <a:gd name="connsiteX11" fmla="*/ 700567 w 5409875"/>
                <a:gd name="connsiteY11" fmla="*/ 553566 h 1038942"/>
                <a:gd name="connsiteX12" fmla="*/ 1843842 w 5409875"/>
                <a:gd name="connsiteY12" fmla="*/ 253911 h 1038942"/>
                <a:gd name="connsiteX13" fmla="*/ 2571662 w 5409875"/>
                <a:gd name="connsiteY13" fmla="*/ 303356 h 1038942"/>
                <a:gd name="connsiteX14" fmla="*/ 3078294 w 5409875"/>
                <a:gd name="connsiteY14" fmla="*/ 43 h 1038942"/>
                <a:gd name="connsiteX15" fmla="*/ 3574166 w 5409875"/>
                <a:gd name="connsiteY15" fmla="*/ 466494 h 1038942"/>
                <a:gd name="connsiteX16" fmla="*/ 4222991 w 5409875"/>
                <a:gd name="connsiteY16" fmla="*/ 575439 h 1038942"/>
                <a:gd name="connsiteX17" fmla="*/ 4759661 w 5409875"/>
                <a:gd name="connsiteY17" fmla="*/ 531704 h 1038942"/>
                <a:gd name="connsiteX18" fmla="*/ 5201930 w 5409875"/>
                <a:gd name="connsiteY18" fmla="*/ 439801 h 1038942"/>
                <a:gd name="connsiteX19" fmla="*/ 5403697 w 5409875"/>
                <a:gd name="connsiteY19" fmla="*/ 506793 h 1038942"/>
                <a:gd name="connsiteX20" fmla="*/ 5250566 w 5409875"/>
                <a:gd name="connsiteY20" fmla="*/ 693257 h 1038942"/>
                <a:gd name="connsiteX0" fmla="*/ 5250566 w 5409875"/>
                <a:gd name="connsiteY0" fmla="*/ 693257 h 1038942"/>
                <a:gd name="connsiteX1" fmla="*/ 4708372 w 5409875"/>
                <a:gd name="connsiteY1" fmla="*/ 840902 h 1038942"/>
                <a:gd name="connsiteX2" fmla="*/ 4089246 w 5409875"/>
                <a:gd name="connsiteY2" fmla="*/ 805731 h 1038942"/>
                <a:gd name="connsiteX3" fmla="*/ 3545592 w 5409875"/>
                <a:gd name="connsiteY3" fmla="*/ 702421 h 1038942"/>
                <a:gd name="connsiteX4" fmla="*/ 3080451 w 5409875"/>
                <a:gd name="connsiteY4" fmla="*/ 1038901 h 1038942"/>
                <a:gd name="connsiteX5" fmla="*/ 2532186 w 5409875"/>
                <a:gd name="connsiteY5" fmla="*/ 508627 h 1038942"/>
                <a:gd name="connsiteX6" fmla="*/ 1994958 w 5409875"/>
                <a:gd name="connsiteY6" fmla="*/ 417056 h 1038942"/>
                <a:gd name="connsiteX7" fmla="*/ 1176913 w 5409875"/>
                <a:gd name="connsiteY7" fmla="*/ 853970 h 1038942"/>
                <a:gd name="connsiteX8" fmla="*/ 456631 w 5409875"/>
                <a:gd name="connsiteY8" fmla="*/ 704407 h 1038942"/>
                <a:gd name="connsiteX9" fmla="*/ 27698 w 5409875"/>
                <a:gd name="connsiteY9" fmla="*/ 553567 h 1038942"/>
                <a:gd name="connsiteX10" fmla="*/ 140690 w 5409875"/>
                <a:gd name="connsiteY10" fmla="*/ 390378 h 1038942"/>
                <a:gd name="connsiteX11" fmla="*/ 700567 w 5409875"/>
                <a:gd name="connsiteY11" fmla="*/ 553566 h 1038942"/>
                <a:gd name="connsiteX12" fmla="*/ 1843842 w 5409875"/>
                <a:gd name="connsiteY12" fmla="*/ 253911 h 1038942"/>
                <a:gd name="connsiteX13" fmla="*/ 2571662 w 5409875"/>
                <a:gd name="connsiteY13" fmla="*/ 303356 h 1038942"/>
                <a:gd name="connsiteX14" fmla="*/ 3078294 w 5409875"/>
                <a:gd name="connsiteY14" fmla="*/ 43 h 1038942"/>
                <a:gd name="connsiteX15" fmla="*/ 3574166 w 5409875"/>
                <a:gd name="connsiteY15" fmla="*/ 466494 h 1038942"/>
                <a:gd name="connsiteX16" fmla="*/ 4222991 w 5409875"/>
                <a:gd name="connsiteY16" fmla="*/ 575439 h 1038942"/>
                <a:gd name="connsiteX17" fmla="*/ 4759661 w 5409875"/>
                <a:gd name="connsiteY17" fmla="*/ 531704 h 1038942"/>
                <a:gd name="connsiteX18" fmla="*/ 5201930 w 5409875"/>
                <a:gd name="connsiteY18" fmla="*/ 439801 h 1038942"/>
                <a:gd name="connsiteX19" fmla="*/ 5403697 w 5409875"/>
                <a:gd name="connsiteY19" fmla="*/ 506793 h 1038942"/>
                <a:gd name="connsiteX20" fmla="*/ 5250566 w 5409875"/>
                <a:gd name="connsiteY20" fmla="*/ 693257 h 1038942"/>
                <a:gd name="connsiteX0" fmla="*/ 5250566 w 5409875"/>
                <a:gd name="connsiteY0" fmla="*/ 693257 h 1038942"/>
                <a:gd name="connsiteX1" fmla="*/ 4708372 w 5409875"/>
                <a:gd name="connsiteY1" fmla="*/ 840902 h 1038942"/>
                <a:gd name="connsiteX2" fmla="*/ 4089246 w 5409875"/>
                <a:gd name="connsiteY2" fmla="*/ 805731 h 1038942"/>
                <a:gd name="connsiteX3" fmla="*/ 3545592 w 5409875"/>
                <a:gd name="connsiteY3" fmla="*/ 702421 h 1038942"/>
                <a:gd name="connsiteX4" fmla="*/ 3080451 w 5409875"/>
                <a:gd name="connsiteY4" fmla="*/ 1038901 h 1038942"/>
                <a:gd name="connsiteX5" fmla="*/ 2532186 w 5409875"/>
                <a:gd name="connsiteY5" fmla="*/ 508627 h 1038942"/>
                <a:gd name="connsiteX6" fmla="*/ 1991400 w 5409875"/>
                <a:gd name="connsiteY6" fmla="*/ 463309 h 1038942"/>
                <a:gd name="connsiteX7" fmla="*/ 1176913 w 5409875"/>
                <a:gd name="connsiteY7" fmla="*/ 853970 h 1038942"/>
                <a:gd name="connsiteX8" fmla="*/ 456631 w 5409875"/>
                <a:gd name="connsiteY8" fmla="*/ 704407 h 1038942"/>
                <a:gd name="connsiteX9" fmla="*/ 27698 w 5409875"/>
                <a:gd name="connsiteY9" fmla="*/ 553567 h 1038942"/>
                <a:gd name="connsiteX10" fmla="*/ 140690 w 5409875"/>
                <a:gd name="connsiteY10" fmla="*/ 390378 h 1038942"/>
                <a:gd name="connsiteX11" fmla="*/ 700567 w 5409875"/>
                <a:gd name="connsiteY11" fmla="*/ 553566 h 1038942"/>
                <a:gd name="connsiteX12" fmla="*/ 1843842 w 5409875"/>
                <a:gd name="connsiteY12" fmla="*/ 253911 h 1038942"/>
                <a:gd name="connsiteX13" fmla="*/ 2571662 w 5409875"/>
                <a:gd name="connsiteY13" fmla="*/ 303356 h 1038942"/>
                <a:gd name="connsiteX14" fmla="*/ 3078294 w 5409875"/>
                <a:gd name="connsiteY14" fmla="*/ 43 h 1038942"/>
                <a:gd name="connsiteX15" fmla="*/ 3574166 w 5409875"/>
                <a:gd name="connsiteY15" fmla="*/ 466494 h 1038942"/>
                <a:gd name="connsiteX16" fmla="*/ 4222991 w 5409875"/>
                <a:gd name="connsiteY16" fmla="*/ 575439 h 1038942"/>
                <a:gd name="connsiteX17" fmla="*/ 4759661 w 5409875"/>
                <a:gd name="connsiteY17" fmla="*/ 531704 h 1038942"/>
                <a:gd name="connsiteX18" fmla="*/ 5201930 w 5409875"/>
                <a:gd name="connsiteY18" fmla="*/ 439801 h 1038942"/>
                <a:gd name="connsiteX19" fmla="*/ 5403697 w 5409875"/>
                <a:gd name="connsiteY19" fmla="*/ 506793 h 1038942"/>
                <a:gd name="connsiteX20" fmla="*/ 5250566 w 5409875"/>
                <a:gd name="connsiteY20" fmla="*/ 693257 h 1038942"/>
                <a:gd name="connsiteX0" fmla="*/ 5250566 w 5409875"/>
                <a:gd name="connsiteY0" fmla="*/ 693257 h 1038942"/>
                <a:gd name="connsiteX1" fmla="*/ 4708372 w 5409875"/>
                <a:gd name="connsiteY1" fmla="*/ 840902 h 1038942"/>
                <a:gd name="connsiteX2" fmla="*/ 4089246 w 5409875"/>
                <a:gd name="connsiteY2" fmla="*/ 805731 h 1038942"/>
                <a:gd name="connsiteX3" fmla="*/ 3545592 w 5409875"/>
                <a:gd name="connsiteY3" fmla="*/ 702421 h 1038942"/>
                <a:gd name="connsiteX4" fmla="*/ 3080451 w 5409875"/>
                <a:gd name="connsiteY4" fmla="*/ 1038901 h 1038942"/>
                <a:gd name="connsiteX5" fmla="*/ 2532186 w 5409875"/>
                <a:gd name="connsiteY5" fmla="*/ 508627 h 1038942"/>
                <a:gd name="connsiteX6" fmla="*/ 1991400 w 5409875"/>
                <a:gd name="connsiteY6" fmla="*/ 463309 h 1038942"/>
                <a:gd name="connsiteX7" fmla="*/ 1176913 w 5409875"/>
                <a:gd name="connsiteY7" fmla="*/ 853970 h 1038942"/>
                <a:gd name="connsiteX8" fmla="*/ 456631 w 5409875"/>
                <a:gd name="connsiteY8" fmla="*/ 704407 h 1038942"/>
                <a:gd name="connsiteX9" fmla="*/ 27698 w 5409875"/>
                <a:gd name="connsiteY9" fmla="*/ 553567 h 1038942"/>
                <a:gd name="connsiteX10" fmla="*/ 140690 w 5409875"/>
                <a:gd name="connsiteY10" fmla="*/ 390378 h 1038942"/>
                <a:gd name="connsiteX11" fmla="*/ 700567 w 5409875"/>
                <a:gd name="connsiteY11" fmla="*/ 553566 h 1038942"/>
                <a:gd name="connsiteX12" fmla="*/ 1843842 w 5409875"/>
                <a:gd name="connsiteY12" fmla="*/ 253911 h 1038942"/>
                <a:gd name="connsiteX13" fmla="*/ 2571662 w 5409875"/>
                <a:gd name="connsiteY13" fmla="*/ 303356 h 1038942"/>
                <a:gd name="connsiteX14" fmla="*/ 3078294 w 5409875"/>
                <a:gd name="connsiteY14" fmla="*/ 43 h 1038942"/>
                <a:gd name="connsiteX15" fmla="*/ 3574166 w 5409875"/>
                <a:gd name="connsiteY15" fmla="*/ 466494 h 1038942"/>
                <a:gd name="connsiteX16" fmla="*/ 4222991 w 5409875"/>
                <a:gd name="connsiteY16" fmla="*/ 575439 h 1038942"/>
                <a:gd name="connsiteX17" fmla="*/ 4759661 w 5409875"/>
                <a:gd name="connsiteY17" fmla="*/ 531704 h 1038942"/>
                <a:gd name="connsiteX18" fmla="*/ 5201930 w 5409875"/>
                <a:gd name="connsiteY18" fmla="*/ 439801 h 1038942"/>
                <a:gd name="connsiteX19" fmla="*/ 5403697 w 5409875"/>
                <a:gd name="connsiteY19" fmla="*/ 506793 h 1038942"/>
                <a:gd name="connsiteX20" fmla="*/ 5250566 w 5409875"/>
                <a:gd name="connsiteY20" fmla="*/ 693257 h 1038942"/>
                <a:gd name="connsiteX0" fmla="*/ 5250566 w 5409875"/>
                <a:gd name="connsiteY0" fmla="*/ 693257 h 1038942"/>
                <a:gd name="connsiteX1" fmla="*/ 4708372 w 5409875"/>
                <a:gd name="connsiteY1" fmla="*/ 840902 h 1038942"/>
                <a:gd name="connsiteX2" fmla="*/ 4089246 w 5409875"/>
                <a:gd name="connsiteY2" fmla="*/ 805731 h 1038942"/>
                <a:gd name="connsiteX3" fmla="*/ 3545592 w 5409875"/>
                <a:gd name="connsiteY3" fmla="*/ 702421 h 1038942"/>
                <a:gd name="connsiteX4" fmla="*/ 3080451 w 5409875"/>
                <a:gd name="connsiteY4" fmla="*/ 1038901 h 1038942"/>
                <a:gd name="connsiteX5" fmla="*/ 2532186 w 5409875"/>
                <a:gd name="connsiteY5" fmla="*/ 508627 h 1038942"/>
                <a:gd name="connsiteX6" fmla="*/ 1991400 w 5409875"/>
                <a:gd name="connsiteY6" fmla="*/ 463309 h 1038942"/>
                <a:gd name="connsiteX7" fmla="*/ 1176913 w 5409875"/>
                <a:gd name="connsiteY7" fmla="*/ 853970 h 1038942"/>
                <a:gd name="connsiteX8" fmla="*/ 456631 w 5409875"/>
                <a:gd name="connsiteY8" fmla="*/ 704407 h 1038942"/>
                <a:gd name="connsiteX9" fmla="*/ 27698 w 5409875"/>
                <a:gd name="connsiteY9" fmla="*/ 553567 h 1038942"/>
                <a:gd name="connsiteX10" fmla="*/ 140690 w 5409875"/>
                <a:gd name="connsiteY10" fmla="*/ 390378 h 1038942"/>
                <a:gd name="connsiteX11" fmla="*/ 931836 w 5409875"/>
                <a:gd name="connsiteY11" fmla="*/ 443269 h 1038942"/>
                <a:gd name="connsiteX12" fmla="*/ 1843842 w 5409875"/>
                <a:gd name="connsiteY12" fmla="*/ 253911 h 1038942"/>
                <a:gd name="connsiteX13" fmla="*/ 2571662 w 5409875"/>
                <a:gd name="connsiteY13" fmla="*/ 303356 h 1038942"/>
                <a:gd name="connsiteX14" fmla="*/ 3078294 w 5409875"/>
                <a:gd name="connsiteY14" fmla="*/ 43 h 1038942"/>
                <a:gd name="connsiteX15" fmla="*/ 3574166 w 5409875"/>
                <a:gd name="connsiteY15" fmla="*/ 466494 h 1038942"/>
                <a:gd name="connsiteX16" fmla="*/ 4222991 w 5409875"/>
                <a:gd name="connsiteY16" fmla="*/ 575439 h 1038942"/>
                <a:gd name="connsiteX17" fmla="*/ 4759661 w 5409875"/>
                <a:gd name="connsiteY17" fmla="*/ 531704 h 1038942"/>
                <a:gd name="connsiteX18" fmla="*/ 5201930 w 5409875"/>
                <a:gd name="connsiteY18" fmla="*/ 439801 h 1038942"/>
                <a:gd name="connsiteX19" fmla="*/ 5403697 w 5409875"/>
                <a:gd name="connsiteY19" fmla="*/ 506793 h 1038942"/>
                <a:gd name="connsiteX20" fmla="*/ 5250566 w 5409875"/>
                <a:gd name="connsiteY20" fmla="*/ 693257 h 1038942"/>
                <a:gd name="connsiteX0" fmla="*/ 5250566 w 5409875"/>
                <a:gd name="connsiteY0" fmla="*/ 693257 h 1038942"/>
                <a:gd name="connsiteX1" fmla="*/ 4708372 w 5409875"/>
                <a:gd name="connsiteY1" fmla="*/ 840902 h 1038942"/>
                <a:gd name="connsiteX2" fmla="*/ 4089246 w 5409875"/>
                <a:gd name="connsiteY2" fmla="*/ 805731 h 1038942"/>
                <a:gd name="connsiteX3" fmla="*/ 3545592 w 5409875"/>
                <a:gd name="connsiteY3" fmla="*/ 702421 h 1038942"/>
                <a:gd name="connsiteX4" fmla="*/ 3080451 w 5409875"/>
                <a:gd name="connsiteY4" fmla="*/ 1038901 h 1038942"/>
                <a:gd name="connsiteX5" fmla="*/ 2532186 w 5409875"/>
                <a:gd name="connsiteY5" fmla="*/ 508627 h 1038942"/>
                <a:gd name="connsiteX6" fmla="*/ 1991400 w 5409875"/>
                <a:gd name="connsiteY6" fmla="*/ 463309 h 1038942"/>
                <a:gd name="connsiteX7" fmla="*/ 1176913 w 5409875"/>
                <a:gd name="connsiteY7" fmla="*/ 853970 h 1038942"/>
                <a:gd name="connsiteX8" fmla="*/ 456631 w 5409875"/>
                <a:gd name="connsiteY8" fmla="*/ 704407 h 1038942"/>
                <a:gd name="connsiteX9" fmla="*/ 27698 w 5409875"/>
                <a:gd name="connsiteY9" fmla="*/ 553567 h 1038942"/>
                <a:gd name="connsiteX10" fmla="*/ 140690 w 5409875"/>
                <a:gd name="connsiteY10" fmla="*/ 390378 h 1038942"/>
                <a:gd name="connsiteX11" fmla="*/ 931836 w 5409875"/>
                <a:gd name="connsiteY11" fmla="*/ 443269 h 1038942"/>
                <a:gd name="connsiteX12" fmla="*/ 1843842 w 5409875"/>
                <a:gd name="connsiteY12" fmla="*/ 253911 h 1038942"/>
                <a:gd name="connsiteX13" fmla="*/ 2571662 w 5409875"/>
                <a:gd name="connsiteY13" fmla="*/ 303356 h 1038942"/>
                <a:gd name="connsiteX14" fmla="*/ 3078294 w 5409875"/>
                <a:gd name="connsiteY14" fmla="*/ 43 h 1038942"/>
                <a:gd name="connsiteX15" fmla="*/ 3574166 w 5409875"/>
                <a:gd name="connsiteY15" fmla="*/ 466494 h 1038942"/>
                <a:gd name="connsiteX16" fmla="*/ 4222991 w 5409875"/>
                <a:gd name="connsiteY16" fmla="*/ 575439 h 1038942"/>
                <a:gd name="connsiteX17" fmla="*/ 4759661 w 5409875"/>
                <a:gd name="connsiteY17" fmla="*/ 531704 h 1038942"/>
                <a:gd name="connsiteX18" fmla="*/ 5201930 w 5409875"/>
                <a:gd name="connsiteY18" fmla="*/ 439801 h 1038942"/>
                <a:gd name="connsiteX19" fmla="*/ 5403697 w 5409875"/>
                <a:gd name="connsiteY19" fmla="*/ 506793 h 1038942"/>
                <a:gd name="connsiteX20" fmla="*/ 5250566 w 5409875"/>
                <a:gd name="connsiteY20" fmla="*/ 693257 h 1038942"/>
                <a:gd name="connsiteX0" fmla="*/ 5250566 w 5409875"/>
                <a:gd name="connsiteY0" fmla="*/ 693257 h 1038942"/>
                <a:gd name="connsiteX1" fmla="*/ 4708372 w 5409875"/>
                <a:gd name="connsiteY1" fmla="*/ 840902 h 1038942"/>
                <a:gd name="connsiteX2" fmla="*/ 4089246 w 5409875"/>
                <a:gd name="connsiteY2" fmla="*/ 805731 h 1038942"/>
                <a:gd name="connsiteX3" fmla="*/ 3545592 w 5409875"/>
                <a:gd name="connsiteY3" fmla="*/ 702421 h 1038942"/>
                <a:gd name="connsiteX4" fmla="*/ 3080451 w 5409875"/>
                <a:gd name="connsiteY4" fmla="*/ 1038901 h 1038942"/>
                <a:gd name="connsiteX5" fmla="*/ 2532186 w 5409875"/>
                <a:gd name="connsiteY5" fmla="*/ 508627 h 1038942"/>
                <a:gd name="connsiteX6" fmla="*/ 1991400 w 5409875"/>
                <a:gd name="connsiteY6" fmla="*/ 463309 h 1038942"/>
                <a:gd name="connsiteX7" fmla="*/ 842463 w 5409875"/>
                <a:gd name="connsiteY7" fmla="*/ 718767 h 1038942"/>
                <a:gd name="connsiteX8" fmla="*/ 456631 w 5409875"/>
                <a:gd name="connsiteY8" fmla="*/ 704407 h 1038942"/>
                <a:gd name="connsiteX9" fmla="*/ 27698 w 5409875"/>
                <a:gd name="connsiteY9" fmla="*/ 553567 h 1038942"/>
                <a:gd name="connsiteX10" fmla="*/ 140690 w 5409875"/>
                <a:gd name="connsiteY10" fmla="*/ 390378 h 1038942"/>
                <a:gd name="connsiteX11" fmla="*/ 931836 w 5409875"/>
                <a:gd name="connsiteY11" fmla="*/ 443269 h 1038942"/>
                <a:gd name="connsiteX12" fmla="*/ 1843842 w 5409875"/>
                <a:gd name="connsiteY12" fmla="*/ 253911 h 1038942"/>
                <a:gd name="connsiteX13" fmla="*/ 2571662 w 5409875"/>
                <a:gd name="connsiteY13" fmla="*/ 303356 h 1038942"/>
                <a:gd name="connsiteX14" fmla="*/ 3078294 w 5409875"/>
                <a:gd name="connsiteY14" fmla="*/ 43 h 1038942"/>
                <a:gd name="connsiteX15" fmla="*/ 3574166 w 5409875"/>
                <a:gd name="connsiteY15" fmla="*/ 466494 h 1038942"/>
                <a:gd name="connsiteX16" fmla="*/ 4222991 w 5409875"/>
                <a:gd name="connsiteY16" fmla="*/ 575439 h 1038942"/>
                <a:gd name="connsiteX17" fmla="*/ 4759661 w 5409875"/>
                <a:gd name="connsiteY17" fmla="*/ 531704 h 1038942"/>
                <a:gd name="connsiteX18" fmla="*/ 5201930 w 5409875"/>
                <a:gd name="connsiteY18" fmla="*/ 439801 h 1038942"/>
                <a:gd name="connsiteX19" fmla="*/ 5403697 w 5409875"/>
                <a:gd name="connsiteY19" fmla="*/ 506793 h 1038942"/>
                <a:gd name="connsiteX20" fmla="*/ 5250566 w 5409875"/>
                <a:gd name="connsiteY20" fmla="*/ 693257 h 1038942"/>
                <a:gd name="connsiteX0" fmla="*/ 5404133 w 5563442"/>
                <a:gd name="connsiteY0" fmla="*/ 693257 h 1038942"/>
                <a:gd name="connsiteX1" fmla="*/ 4861939 w 5563442"/>
                <a:gd name="connsiteY1" fmla="*/ 840902 h 1038942"/>
                <a:gd name="connsiteX2" fmla="*/ 4242813 w 5563442"/>
                <a:gd name="connsiteY2" fmla="*/ 805731 h 1038942"/>
                <a:gd name="connsiteX3" fmla="*/ 3699159 w 5563442"/>
                <a:gd name="connsiteY3" fmla="*/ 702421 h 1038942"/>
                <a:gd name="connsiteX4" fmla="*/ 3234018 w 5563442"/>
                <a:gd name="connsiteY4" fmla="*/ 1038901 h 1038942"/>
                <a:gd name="connsiteX5" fmla="*/ 2685753 w 5563442"/>
                <a:gd name="connsiteY5" fmla="*/ 508627 h 1038942"/>
                <a:gd name="connsiteX6" fmla="*/ 2144967 w 5563442"/>
                <a:gd name="connsiteY6" fmla="*/ 463309 h 1038942"/>
                <a:gd name="connsiteX7" fmla="*/ 996030 w 5563442"/>
                <a:gd name="connsiteY7" fmla="*/ 718767 h 1038942"/>
                <a:gd name="connsiteX8" fmla="*/ 33806 w 5563442"/>
                <a:gd name="connsiteY8" fmla="*/ 804030 h 1038942"/>
                <a:gd name="connsiteX9" fmla="*/ 181265 w 5563442"/>
                <a:gd name="connsiteY9" fmla="*/ 553567 h 1038942"/>
                <a:gd name="connsiteX10" fmla="*/ 294257 w 5563442"/>
                <a:gd name="connsiteY10" fmla="*/ 390378 h 1038942"/>
                <a:gd name="connsiteX11" fmla="*/ 1085403 w 5563442"/>
                <a:gd name="connsiteY11" fmla="*/ 443269 h 1038942"/>
                <a:gd name="connsiteX12" fmla="*/ 1997409 w 5563442"/>
                <a:gd name="connsiteY12" fmla="*/ 253911 h 1038942"/>
                <a:gd name="connsiteX13" fmla="*/ 2725229 w 5563442"/>
                <a:gd name="connsiteY13" fmla="*/ 303356 h 1038942"/>
                <a:gd name="connsiteX14" fmla="*/ 3231861 w 5563442"/>
                <a:gd name="connsiteY14" fmla="*/ 43 h 1038942"/>
                <a:gd name="connsiteX15" fmla="*/ 3727733 w 5563442"/>
                <a:gd name="connsiteY15" fmla="*/ 466494 h 1038942"/>
                <a:gd name="connsiteX16" fmla="*/ 4376558 w 5563442"/>
                <a:gd name="connsiteY16" fmla="*/ 575439 h 1038942"/>
                <a:gd name="connsiteX17" fmla="*/ 4913228 w 5563442"/>
                <a:gd name="connsiteY17" fmla="*/ 531704 h 1038942"/>
                <a:gd name="connsiteX18" fmla="*/ 5355497 w 5563442"/>
                <a:gd name="connsiteY18" fmla="*/ 439801 h 1038942"/>
                <a:gd name="connsiteX19" fmla="*/ 5557264 w 5563442"/>
                <a:gd name="connsiteY19" fmla="*/ 506793 h 1038942"/>
                <a:gd name="connsiteX20" fmla="*/ 5404133 w 5563442"/>
                <a:gd name="connsiteY20" fmla="*/ 693257 h 1038942"/>
                <a:gd name="connsiteX0" fmla="*/ 6779696 w 6939005"/>
                <a:gd name="connsiteY0" fmla="*/ 693257 h 1038942"/>
                <a:gd name="connsiteX1" fmla="*/ 6237502 w 6939005"/>
                <a:gd name="connsiteY1" fmla="*/ 840902 h 1038942"/>
                <a:gd name="connsiteX2" fmla="*/ 5618376 w 6939005"/>
                <a:gd name="connsiteY2" fmla="*/ 805731 h 1038942"/>
                <a:gd name="connsiteX3" fmla="*/ 5074722 w 6939005"/>
                <a:gd name="connsiteY3" fmla="*/ 702421 h 1038942"/>
                <a:gd name="connsiteX4" fmla="*/ 4609581 w 6939005"/>
                <a:gd name="connsiteY4" fmla="*/ 1038901 h 1038942"/>
                <a:gd name="connsiteX5" fmla="*/ 4061316 w 6939005"/>
                <a:gd name="connsiteY5" fmla="*/ 508627 h 1038942"/>
                <a:gd name="connsiteX6" fmla="*/ 3520530 w 6939005"/>
                <a:gd name="connsiteY6" fmla="*/ 463309 h 1038942"/>
                <a:gd name="connsiteX7" fmla="*/ 2371593 w 6939005"/>
                <a:gd name="connsiteY7" fmla="*/ 718767 h 1038942"/>
                <a:gd name="connsiteX8" fmla="*/ 1409369 w 6939005"/>
                <a:gd name="connsiteY8" fmla="*/ 804030 h 1038942"/>
                <a:gd name="connsiteX9" fmla="*/ 1992 w 6939005"/>
                <a:gd name="connsiteY9" fmla="*/ 382784 h 1038942"/>
                <a:gd name="connsiteX10" fmla="*/ 1669820 w 6939005"/>
                <a:gd name="connsiteY10" fmla="*/ 390378 h 1038942"/>
                <a:gd name="connsiteX11" fmla="*/ 2460966 w 6939005"/>
                <a:gd name="connsiteY11" fmla="*/ 443269 h 1038942"/>
                <a:gd name="connsiteX12" fmla="*/ 3372972 w 6939005"/>
                <a:gd name="connsiteY12" fmla="*/ 253911 h 1038942"/>
                <a:gd name="connsiteX13" fmla="*/ 4100792 w 6939005"/>
                <a:gd name="connsiteY13" fmla="*/ 303356 h 1038942"/>
                <a:gd name="connsiteX14" fmla="*/ 4607424 w 6939005"/>
                <a:gd name="connsiteY14" fmla="*/ 43 h 1038942"/>
                <a:gd name="connsiteX15" fmla="*/ 5103296 w 6939005"/>
                <a:gd name="connsiteY15" fmla="*/ 466494 h 1038942"/>
                <a:gd name="connsiteX16" fmla="*/ 5752121 w 6939005"/>
                <a:gd name="connsiteY16" fmla="*/ 575439 h 1038942"/>
                <a:gd name="connsiteX17" fmla="*/ 6288791 w 6939005"/>
                <a:gd name="connsiteY17" fmla="*/ 531704 h 1038942"/>
                <a:gd name="connsiteX18" fmla="*/ 6731060 w 6939005"/>
                <a:gd name="connsiteY18" fmla="*/ 439801 h 1038942"/>
                <a:gd name="connsiteX19" fmla="*/ 6932827 w 6939005"/>
                <a:gd name="connsiteY19" fmla="*/ 506793 h 1038942"/>
                <a:gd name="connsiteX20" fmla="*/ 6779696 w 6939005"/>
                <a:gd name="connsiteY20" fmla="*/ 693257 h 1038942"/>
                <a:gd name="connsiteX0" fmla="*/ 6777704 w 6937013"/>
                <a:gd name="connsiteY0" fmla="*/ 693257 h 1038942"/>
                <a:gd name="connsiteX1" fmla="*/ 6235510 w 6937013"/>
                <a:gd name="connsiteY1" fmla="*/ 840902 h 1038942"/>
                <a:gd name="connsiteX2" fmla="*/ 5616384 w 6937013"/>
                <a:gd name="connsiteY2" fmla="*/ 805731 h 1038942"/>
                <a:gd name="connsiteX3" fmla="*/ 5072730 w 6937013"/>
                <a:gd name="connsiteY3" fmla="*/ 702421 h 1038942"/>
                <a:gd name="connsiteX4" fmla="*/ 4607589 w 6937013"/>
                <a:gd name="connsiteY4" fmla="*/ 1038901 h 1038942"/>
                <a:gd name="connsiteX5" fmla="*/ 4059324 w 6937013"/>
                <a:gd name="connsiteY5" fmla="*/ 508627 h 1038942"/>
                <a:gd name="connsiteX6" fmla="*/ 3518538 w 6937013"/>
                <a:gd name="connsiteY6" fmla="*/ 463309 h 1038942"/>
                <a:gd name="connsiteX7" fmla="*/ 2369601 w 6937013"/>
                <a:gd name="connsiteY7" fmla="*/ 718767 h 1038942"/>
                <a:gd name="connsiteX8" fmla="*/ 1407377 w 6937013"/>
                <a:gd name="connsiteY8" fmla="*/ 804030 h 1038942"/>
                <a:gd name="connsiteX9" fmla="*/ 0 w 6937013"/>
                <a:gd name="connsiteY9" fmla="*/ 382784 h 1038942"/>
                <a:gd name="connsiteX10" fmla="*/ 1667828 w 6937013"/>
                <a:gd name="connsiteY10" fmla="*/ 390378 h 1038942"/>
                <a:gd name="connsiteX11" fmla="*/ 2458974 w 6937013"/>
                <a:gd name="connsiteY11" fmla="*/ 443269 h 1038942"/>
                <a:gd name="connsiteX12" fmla="*/ 3370980 w 6937013"/>
                <a:gd name="connsiteY12" fmla="*/ 253911 h 1038942"/>
                <a:gd name="connsiteX13" fmla="*/ 4098800 w 6937013"/>
                <a:gd name="connsiteY13" fmla="*/ 303356 h 1038942"/>
                <a:gd name="connsiteX14" fmla="*/ 4605432 w 6937013"/>
                <a:gd name="connsiteY14" fmla="*/ 43 h 1038942"/>
                <a:gd name="connsiteX15" fmla="*/ 5101304 w 6937013"/>
                <a:gd name="connsiteY15" fmla="*/ 466494 h 1038942"/>
                <a:gd name="connsiteX16" fmla="*/ 5750129 w 6937013"/>
                <a:gd name="connsiteY16" fmla="*/ 575439 h 1038942"/>
                <a:gd name="connsiteX17" fmla="*/ 6286799 w 6937013"/>
                <a:gd name="connsiteY17" fmla="*/ 531704 h 1038942"/>
                <a:gd name="connsiteX18" fmla="*/ 6729068 w 6937013"/>
                <a:gd name="connsiteY18" fmla="*/ 439801 h 1038942"/>
                <a:gd name="connsiteX19" fmla="*/ 6930835 w 6937013"/>
                <a:gd name="connsiteY19" fmla="*/ 506793 h 1038942"/>
                <a:gd name="connsiteX20" fmla="*/ 6777704 w 6937013"/>
                <a:gd name="connsiteY20" fmla="*/ 693257 h 1038942"/>
                <a:gd name="connsiteX0" fmla="*/ 6778920 w 6938229"/>
                <a:gd name="connsiteY0" fmla="*/ 693257 h 1038942"/>
                <a:gd name="connsiteX1" fmla="*/ 6236726 w 6938229"/>
                <a:gd name="connsiteY1" fmla="*/ 840902 h 1038942"/>
                <a:gd name="connsiteX2" fmla="*/ 5617600 w 6938229"/>
                <a:gd name="connsiteY2" fmla="*/ 805731 h 1038942"/>
                <a:gd name="connsiteX3" fmla="*/ 5073946 w 6938229"/>
                <a:gd name="connsiteY3" fmla="*/ 702421 h 1038942"/>
                <a:gd name="connsiteX4" fmla="*/ 4608805 w 6938229"/>
                <a:gd name="connsiteY4" fmla="*/ 1038901 h 1038942"/>
                <a:gd name="connsiteX5" fmla="*/ 4060540 w 6938229"/>
                <a:gd name="connsiteY5" fmla="*/ 508627 h 1038942"/>
                <a:gd name="connsiteX6" fmla="*/ 3519754 w 6938229"/>
                <a:gd name="connsiteY6" fmla="*/ 463309 h 1038942"/>
                <a:gd name="connsiteX7" fmla="*/ 2370817 w 6938229"/>
                <a:gd name="connsiteY7" fmla="*/ 718767 h 1038942"/>
                <a:gd name="connsiteX8" fmla="*/ 1408593 w 6938229"/>
                <a:gd name="connsiteY8" fmla="*/ 804030 h 1038942"/>
                <a:gd name="connsiteX9" fmla="*/ 1216 w 6938229"/>
                <a:gd name="connsiteY9" fmla="*/ 382784 h 1038942"/>
                <a:gd name="connsiteX10" fmla="*/ 1669044 w 6938229"/>
                <a:gd name="connsiteY10" fmla="*/ 390378 h 1038942"/>
                <a:gd name="connsiteX11" fmla="*/ 2460190 w 6938229"/>
                <a:gd name="connsiteY11" fmla="*/ 443269 h 1038942"/>
                <a:gd name="connsiteX12" fmla="*/ 3372196 w 6938229"/>
                <a:gd name="connsiteY12" fmla="*/ 253911 h 1038942"/>
                <a:gd name="connsiteX13" fmla="*/ 4100016 w 6938229"/>
                <a:gd name="connsiteY13" fmla="*/ 303356 h 1038942"/>
                <a:gd name="connsiteX14" fmla="*/ 4606648 w 6938229"/>
                <a:gd name="connsiteY14" fmla="*/ 43 h 1038942"/>
                <a:gd name="connsiteX15" fmla="*/ 5102520 w 6938229"/>
                <a:gd name="connsiteY15" fmla="*/ 466494 h 1038942"/>
                <a:gd name="connsiteX16" fmla="*/ 5751345 w 6938229"/>
                <a:gd name="connsiteY16" fmla="*/ 575439 h 1038942"/>
                <a:gd name="connsiteX17" fmla="*/ 6288015 w 6938229"/>
                <a:gd name="connsiteY17" fmla="*/ 531704 h 1038942"/>
                <a:gd name="connsiteX18" fmla="*/ 6730284 w 6938229"/>
                <a:gd name="connsiteY18" fmla="*/ 439801 h 1038942"/>
                <a:gd name="connsiteX19" fmla="*/ 6932051 w 6938229"/>
                <a:gd name="connsiteY19" fmla="*/ 506793 h 1038942"/>
                <a:gd name="connsiteX20" fmla="*/ 6778920 w 6938229"/>
                <a:gd name="connsiteY20" fmla="*/ 693257 h 1038942"/>
                <a:gd name="connsiteX0" fmla="*/ 6778920 w 6938229"/>
                <a:gd name="connsiteY0" fmla="*/ 693257 h 1038942"/>
                <a:gd name="connsiteX1" fmla="*/ 6236726 w 6938229"/>
                <a:gd name="connsiteY1" fmla="*/ 840902 h 1038942"/>
                <a:gd name="connsiteX2" fmla="*/ 5617600 w 6938229"/>
                <a:gd name="connsiteY2" fmla="*/ 805731 h 1038942"/>
                <a:gd name="connsiteX3" fmla="*/ 5073946 w 6938229"/>
                <a:gd name="connsiteY3" fmla="*/ 702421 h 1038942"/>
                <a:gd name="connsiteX4" fmla="*/ 4608805 w 6938229"/>
                <a:gd name="connsiteY4" fmla="*/ 1038901 h 1038942"/>
                <a:gd name="connsiteX5" fmla="*/ 4060540 w 6938229"/>
                <a:gd name="connsiteY5" fmla="*/ 508627 h 1038942"/>
                <a:gd name="connsiteX6" fmla="*/ 3519754 w 6938229"/>
                <a:gd name="connsiteY6" fmla="*/ 463309 h 1038942"/>
                <a:gd name="connsiteX7" fmla="*/ 2370817 w 6938229"/>
                <a:gd name="connsiteY7" fmla="*/ 718767 h 1038942"/>
                <a:gd name="connsiteX8" fmla="*/ 1408593 w 6938229"/>
                <a:gd name="connsiteY8" fmla="*/ 804030 h 1038942"/>
                <a:gd name="connsiteX9" fmla="*/ 1216 w 6938229"/>
                <a:gd name="connsiteY9" fmla="*/ 382784 h 1038942"/>
                <a:gd name="connsiteX10" fmla="*/ 1320362 w 6938229"/>
                <a:gd name="connsiteY10" fmla="*/ 497117 h 1038942"/>
                <a:gd name="connsiteX11" fmla="*/ 2460190 w 6938229"/>
                <a:gd name="connsiteY11" fmla="*/ 443269 h 1038942"/>
                <a:gd name="connsiteX12" fmla="*/ 3372196 w 6938229"/>
                <a:gd name="connsiteY12" fmla="*/ 253911 h 1038942"/>
                <a:gd name="connsiteX13" fmla="*/ 4100016 w 6938229"/>
                <a:gd name="connsiteY13" fmla="*/ 303356 h 1038942"/>
                <a:gd name="connsiteX14" fmla="*/ 4606648 w 6938229"/>
                <a:gd name="connsiteY14" fmla="*/ 43 h 1038942"/>
                <a:gd name="connsiteX15" fmla="*/ 5102520 w 6938229"/>
                <a:gd name="connsiteY15" fmla="*/ 466494 h 1038942"/>
                <a:gd name="connsiteX16" fmla="*/ 5751345 w 6938229"/>
                <a:gd name="connsiteY16" fmla="*/ 575439 h 1038942"/>
                <a:gd name="connsiteX17" fmla="*/ 6288015 w 6938229"/>
                <a:gd name="connsiteY17" fmla="*/ 531704 h 1038942"/>
                <a:gd name="connsiteX18" fmla="*/ 6730284 w 6938229"/>
                <a:gd name="connsiteY18" fmla="*/ 439801 h 1038942"/>
                <a:gd name="connsiteX19" fmla="*/ 6932051 w 6938229"/>
                <a:gd name="connsiteY19" fmla="*/ 506793 h 1038942"/>
                <a:gd name="connsiteX20" fmla="*/ 6778920 w 6938229"/>
                <a:gd name="connsiteY20" fmla="*/ 693257 h 1038942"/>
                <a:gd name="connsiteX0" fmla="*/ 6778920 w 6938229"/>
                <a:gd name="connsiteY0" fmla="*/ 693257 h 1038942"/>
                <a:gd name="connsiteX1" fmla="*/ 6236726 w 6938229"/>
                <a:gd name="connsiteY1" fmla="*/ 840902 h 1038942"/>
                <a:gd name="connsiteX2" fmla="*/ 5617600 w 6938229"/>
                <a:gd name="connsiteY2" fmla="*/ 805731 h 1038942"/>
                <a:gd name="connsiteX3" fmla="*/ 5073946 w 6938229"/>
                <a:gd name="connsiteY3" fmla="*/ 702421 h 1038942"/>
                <a:gd name="connsiteX4" fmla="*/ 4608805 w 6938229"/>
                <a:gd name="connsiteY4" fmla="*/ 1038901 h 1038942"/>
                <a:gd name="connsiteX5" fmla="*/ 4060540 w 6938229"/>
                <a:gd name="connsiteY5" fmla="*/ 508627 h 1038942"/>
                <a:gd name="connsiteX6" fmla="*/ 3519754 w 6938229"/>
                <a:gd name="connsiteY6" fmla="*/ 463309 h 1038942"/>
                <a:gd name="connsiteX7" fmla="*/ 2370817 w 6938229"/>
                <a:gd name="connsiteY7" fmla="*/ 718767 h 1038942"/>
                <a:gd name="connsiteX8" fmla="*/ 1408593 w 6938229"/>
                <a:gd name="connsiteY8" fmla="*/ 804030 h 1038942"/>
                <a:gd name="connsiteX9" fmla="*/ 1216 w 6938229"/>
                <a:gd name="connsiteY9" fmla="*/ 382784 h 1038942"/>
                <a:gd name="connsiteX10" fmla="*/ 1320362 w 6938229"/>
                <a:gd name="connsiteY10" fmla="*/ 497117 h 1038942"/>
                <a:gd name="connsiteX11" fmla="*/ 2460190 w 6938229"/>
                <a:gd name="connsiteY11" fmla="*/ 443269 h 1038942"/>
                <a:gd name="connsiteX12" fmla="*/ 3372196 w 6938229"/>
                <a:gd name="connsiteY12" fmla="*/ 253911 h 1038942"/>
                <a:gd name="connsiteX13" fmla="*/ 4100016 w 6938229"/>
                <a:gd name="connsiteY13" fmla="*/ 303356 h 1038942"/>
                <a:gd name="connsiteX14" fmla="*/ 4606648 w 6938229"/>
                <a:gd name="connsiteY14" fmla="*/ 43 h 1038942"/>
                <a:gd name="connsiteX15" fmla="*/ 5102520 w 6938229"/>
                <a:gd name="connsiteY15" fmla="*/ 466494 h 1038942"/>
                <a:gd name="connsiteX16" fmla="*/ 5751345 w 6938229"/>
                <a:gd name="connsiteY16" fmla="*/ 575439 h 1038942"/>
                <a:gd name="connsiteX17" fmla="*/ 6288015 w 6938229"/>
                <a:gd name="connsiteY17" fmla="*/ 531704 h 1038942"/>
                <a:gd name="connsiteX18" fmla="*/ 6730284 w 6938229"/>
                <a:gd name="connsiteY18" fmla="*/ 439801 h 1038942"/>
                <a:gd name="connsiteX19" fmla="*/ 6932051 w 6938229"/>
                <a:gd name="connsiteY19" fmla="*/ 506793 h 1038942"/>
                <a:gd name="connsiteX20" fmla="*/ 6778920 w 6938229"/>
                <a:gd name="connsiteY20" fmla="*/ 693257 h 1038942"/>
                <a:gd name="connsiteX0" fmla="*/ 6778920 w 6938229"/>
                <a:gd name="connsiteY0" fmla="*/ 693257 h 1038942"/>
                <a:gd name="connsiteX1" fmla="*/ 6236726 w 6938229"/>
                <a:gd name="connsiteY1" fmla="*/ 840902 h 1038942"/>
                <a:gd name="connsiteX2" fmla="*/ 5617600 w 6938229"/>
                <a:gd name="connsiteY2" fmla="*/ 805731 h 1038942"/>
                <a:gd name="connsiteX3" fmla="*/ 5073946 w 6938229"/>
                <a:gd name="connsiteY3" fmla="*/ 702421 h 1038942"/>
                <a:gd name="connsiteX4" fmla="*/ 4608805 w 6938229"/>
                <a:gd name="connsiteY4" fmla="*/ 1038901 h 1038942"/>
                <a:gd name="connsiteX5" fmla="*/ 4060540 w 6938229"/>
                <a:gd name="connsiteY5" fmla="*/ 508627 h 1038942"/>
                <a:gd name="connsiteX6" fmla="*/ 3519754 w 6938229"/>
                <a:gd name="connsiteY6" fmla="*/ 463309 h 1038942"/>
                <a:gd name="connsiteX7" fmla="*/ 2370817 w 6938229"/>
                <a:gd name="connsiteY7" fmla="*/ 718767 h 1038942"/>
                <a:gd name="connsiteX8" fmla="*/ 1408593 w 6938229"/>
                <a:gd name="connsiteY8" fmla="*/ 804030 h 1038942"/>
                <a:gd name="connsiteX9" fmla="*/ 1216 w 6938229"/>
                <a:gd name="connsiteY9" fmla="*/ 382784 h 1038942"/>
                <a:gd name="connsiteX10" fmla="*/ 1320362 w 6938229"/>
                <a:gd name="connsiteY10" fmla="*/ 497117 h 1038942"/>
                <a:gd name="connsiteX11" fmla="*/ 2460190 w 6938229"/>
                <a:gd name="connsiteY11" fmla="*/ 443269 h 1038942"/>
                <a:gd name="connsiteX12" fmla="*/ 3372196 w 6938229"/>
                <a:gd name="connsiteY12" fmla="*/ 253911 h 1038942"/>
                <a:gd name="connsiteX13" fmla="*/ 4100016 w 6938229"/>
                <a:gd name="connsiteY13" fmla="*/ 303356 h 1038942"/>
                <a:gd name="connsiteX14" fmla="*/ 4606648 w 6938229"/>
                <a:gd name="connsiteY14" fmla="*/ 43 h 1038942"/>
                <a:gd name="connsiteX15" fmla="*/ 5102520 w 6938229"/>
                <a:gd name="connsiteY15" fmla="*/ 466494 h 1038942"/>
                <a:gd name="connsiteX16" fmla="*/ 5751345 w 6938229"/>
                <a:gd name="connsiteY16" fmla="*/ 575439 h 1038942"/>
                <a:gd name="connsiteX17" fmla="*/ 6288015 w 6938229"/>
                <a:gd name="connsiteY17" fmla="*/ 531704 h 1038942"/>
                <a:gd name="connsiteX18" fmla="*/ 6730284 w 6938229"/>
                <a:gd name="connsiteY18" fmla="*/ 439801 h 1038942"/>
                <a:gd name="connsiteX19" fmla="*/ 6932051 w 6938229"/>
                <a:gd name="connsiteY19" fmla="*/ 506793 h 1038942"/>
                <a:gd name="connsiteX20" fmla="*/ 6778920 w 6938229"/>
                <a:gd name="connsiteY20" fmla="*/ 693257 h 1038942"/>
                <a:gd name="connsiteX0" fmla="*/ 6778920 w 6938229"/>
                <a:gd name="connsiteY0" fmla="*/ 693257 h 1038942"/>
                <a:gd name="connsiteX1" fmla="*/ 6236726 w 6938229"/>
                <a:gd name="connsiteY1" fmla="*/ 840902 h 1038942"/>
                <a:gd name="connsiteX2" fmla="*/ 5617600 w 6938229"/>
                <a:gd name="connsiteY2" fmla="*/ 805731 h 1038942"/>
                <a:gd name="connsiteX3" fmla="*/ 5073946 w 6938229"/>
                <a:gd name="connsiteY3" fmla="*/ 702421 h 1038942"/>
                <a:gd name="connsiteX4" fmla="*/ 4608805 w 6938229"/>
                <a:gd name="connsiteY4" fmla="*/ 1038901 h 1038942"/>
                <a:gd name="connsiteX5" fmla="*/ 4060540 w 6938229"/>
                <a:gd name="connsiteY5" fmla="*/ 508627 h 1038942"/>
                <a:gd name="connsiteX6" fmla="*/ 3519754 w 6938229"/>
                <a:gd name="connsiteY6" fmla="*/ 463309 h 1038942"/>
                <a:gd name="connsiteX7" fmla="*/ 2370817 w 6938229"/>
                <a:gd name="connsiteY7" fmla="*/ 718767 h 1038942"/>
                <a:gd name="connsiteX8" fmla="*/ 1408593 w 6938229"/>
                <a:gd name="connsiteY8" fmla="*/ 804030 h 1038942"/>
                <a:gd name="connsiteX9" fmla="*/ 1216 w 6938229"/>
                <a:gd name="connsiteY9" fmla="*/ 382784 h 1038942"/>
                <a:gd name="connsiteX10" fmla="*/ 1327478 w 6938229"/>
                <a:gd name="connsiteY10" fmla="*/ 543371 h 1038942"/>
                <a:gd name="connsiteX11" fmla="*/ 2460190 w 6938229"/>
                <a:gd name="connsiteY11" fmla="*/ 443269 h 1038942"/>
                <a:gd name="connsiteX12" fmla="*/ 3372196 w 6938229"/>
                <a:gd name="connsiteY12" fmla="*/ 253911 h 1038942"/>
                <a:gd name="connsiteX13" fmla="*/ 4100016 w 6938229"/>
                <a:gd name="connsiteY13" fmla="*/ 303356 h 1038942"/>
                <a:gd name="connsiteX14" fmla="*/ 4606648 w 6938229"/>
                <a:gd name="connsiteY14" fmla="*/ 43 h 1038942"/>
                <a:gd name="connsiteX15" fmla="*/ 5102520 w 6938229"/>
                <a:gd name="connsiteY15" fmla="*/ 466494 h 1038942"/>
                <a:gd name="connsiteX16" fmla="*/ 5751345 w 6938229"/>
                <a:gd name="connsiteY16" fmla="*/ 575439 h 1038942"/>
                <a:gd name="connsiteX17" fmla="*/ 6288015 w 6938229"/>
                <a:gd name="connsiteY17" fmla="*/ 531704 h 1038942"/>
                <a:gd name="connsiteX18" fmla="*/ 6730284 w 6938229"/>
                <a:gd name="connsiteY18" fmla="*/ 439801 h 1038942"/>
                <a:gd name="connsiteX19" fmla="*/ 6932051 w 6938229"/>
                <a:gd name="connsiteY19" fmla="*/ 506793 h 1038942"/>
                <a:gd name="connsiteX20" fmla="*/ 6778920 w 6938229"/>
                <a:gd name="connsiteY20" fmla="*/ 693257 h 1038942"/>
                <a:gd name="connsiteX0" fmla="*/ 6778920 w 6938229"/>
                <a:gd name="connsiteY0" fmla="*/ 693257 h 1038942"/>
                <a:gd name="connsiteX1" fmla="*/ 6236726 w 6938229"/>
                <a:gd name="connsiteY1" fmla="*/ 840902 h 1038942"/>
                <a:gd name="connsiteX2" fmla="*/ 5617600 w 6938229"/>
                <a:gd name="connsiteY2" fmla="*/ 805731 h 1038942"/>
                <a:gd name="connsiteX3" fmla="*/ 5073946 w 6938229"/>
                <a:gd name="connsiteY3" fmla="*/ 702421 h 1038942"/>
                <a:gd name="connsiteX4" fmla="*/ 4608805 w 6938229"/>
                <a:gd name="connsiteY4" fmla="*/ 1038901 h 1038942"/>
                <a:gd name="connsiteX5" fmla="*/ 4060540 w 6938229"/>
                <a:gd name="connsiteY5" fmla="*/ 508627 h 1038942"/>
                <a:gd name="connsiteX6" fmla="*/ 3519754 w 6938229"/>
                <a:gd name="connsiteY6" fmla="*/ 463309 h 1038942"/>
                <a:gd name="connsiteX7" fmla="*/ 2370817 w 6938229"/>
                <a:gd name="connsiteY7" fmla="*/ 718767 h 1038942"/>
                <a:gd name="connsiteX8" fmla="*/ 1408593 w 6938229"/>
                <a:gd name="connsiteY8" fmla="*/ 804030 h 1038942"/>
                <a:gd name="connsiteX9" fmla="*/ 1216 w 6938229"/>
                <a:gd name="connsiteY9" fmla="*/ 382784 h 1038942"/>
                <a:gd name="connsiteX10" fmla="*/ 1363058 w 6938229"/>
                <a:gd name="connsiteY10" fmla="*/ 610972 h 1038942"/>
                <a:gd name="connsiteX11" fmla="*/ 2460190 w 6938229"/>
                <a:gd name="connsiteY11" fmla="*/ 443269 h 1038942"/>
                <a:gd name="connsiteX12" fmla="*/ 3372196 w 6938229"/>
                <a:gd name="connsiteY12" fmla="*/ 253911 h 1038942"/>
                <a:gd name="connsiteX13" fmla="*/ 4100016 w 6938229"/>
                <a:gd name="connsiteY13" fmla="*/ 303356 h 1038942"/>
                <a:gd name="connsiteX14" fmla="*/ 4606648 w 6938229"/>
                <a:gd name="connsiteY14" fmla="*/ 43 h 1038942"/>
                <a:gd name="connsiteX15" fmla="*/ 5102520 w 6938229"/>
                <a:gd name="connsiteY15" fmla="*/ 466494 h 1038942"/>
                <a:gd name="connsiteX16" fmla="*/ 5751345 w 6938229"/>
                <a:gd name="connsiteY16" fmla="*/ 575439 h 1038942"/>
                <a:gd name="connsiteX17" fmla="*/ 6288015 w 6938229"/>
                <a:gd name="connsiteY17" fmla="*/ 531704 h 1038942"/>
                <a:gd name="connsiteX18" fmla="*/ 6730284 w 6938229"/>
                <a:gd name="connsiteY18" fmla="*/ 439801 h 1038942"/>
                <a:gd name="connsiteX19" fmla="*/ 6932051 w 6938229"/>
                <a:gd name="connsiteY19" fmla="*/ 506793 h 1038942"/>
                <a:gd name="connsiteX20" fmla="*/ 6778920 w 6938229"/>
                <a:gd name="connsiteY20" fmla="*/ 693257 h 1038942"/>
                <a:gd name="connsiteX0" fmla="*/ 6778920 w 6938229"/>
                <a:gd name="connsiteY0" fmla="*/ 693257 h 1038942"/>
                <a:gd name="connsiteX1" fmla="*/ 6236726 w 6938229"/>
                <a:gd name="connsiteY1" fmla="*/ 840902 h 1038942"/>
                <a:gd name="connsiteX2" fmla="*/ 5617600 w 6938229"/>
                <a:gd name="connsiteY2" fmla="*/ 805731 h 1038942"/>
                <a:gd name="connsiteX3" fmla="*/ 5073946 w 6938229"/>
                <a:gd name="connsiteY3" fmla="*/ 702421 h 1038942"/>
                <a:gd name="connsiteX4" fmla="*/ 4608805 w 6938229"/>
                <a:gd name="connsiteY4" fmla="*/ 1038901 h 1038942"/>
                <a:gd name="connsiteX5" fmla="*/ 4060540 w 6938229"/>
                <a:gd name="connsiteY5" fmla="*/ 508627 h 1038942"/>
                <a:gd name="connsiteX6" fmla="*/ 3519754 w 6938229"/>
                <a:gd name="connsiteY6" fmla="*/ 463309 h 1038942"/>
                <a:gd name="connsiteX7" fmla="*/ 2370817 w 6938229"/>
                <a:gd name="connsiteY7" fmla="*/ 718767 h 1038942"/>
                <a:gd name="connsiteX8" fmla="*/ 1408593 w 6938229"/>
                <a:gd name="connsiteY8" fmla="*/ 804030 h 1038942"/>
                <a:gd name="connsiteX9" fmla="*/ 1216 w 6938229"/>
                <a:gd name="connsiteY9" fmla="*/ 382784 h 1038942"/>
                <a:gd name="connsiteX10" fmla="*/ 1363058 w 6938229"/>
                <a:gd name="connsiteY10" fmla="*/ 610972 h 1038942"/>
                <a:gd name="connsiteX11" fmla="*/ 2460190 w 6938229"/>
                <a:gd name="connsiteY11" fmla="*/ 443269 h 1038942"/>
                <a:gd name="connsiteX12" fmla="*/ 3372196 w 6938229"/>
                <a:gd name="connsiteY12" fmla="*/ 253911 h 1038942"/>
                <a:gd name="connsiteX13" fmla="*/ 4100016 w 6938229"/>
                <a:gd name="connsiteY13" fmla="*/ 303356 h 1038942"/>
                <a:gd name="connsiteX14" fmla="*/ 4606648 w 6938229"/>
                <a:gd name="connsiteY14" fmla="*/ 43 h 1038942"/>
                <a:gd name="connsiteX15" fmla="*/ 5102520 w 6938229"/>
                <a:gd name="connsiteY15" fmla="*/ 466494 h 1038942"/>
                <a:gd name="connsiteX16" fmla="*/ 5751345 w 6938229"/>
                <a:gd name="connsiteY16" fmla="*/ 575439 h 1038942"/>
                <a:gd name="connsiteX17" fmla="*/ 6288015 w 6938229"/>
                <a:gd name="connsiteY17" fmla="*/ 531704 h 1038942"/>
                <a:gd name="connsiteX18" fmla="*/ 6730284 w 6938229"/>
                <a:gd name="connsiteY18" fmla="*/ 439801 h 1038942"/>
                <a:gd name="connsiteX19" fmla="*/ 6932051 w 6938229"/>
                <a:gd name="connsiteY19" fmla="*/ 506793 h 1038942"/>
                <a:gd name="connsiteX20" fmla="*/ 6778920 w 6938229"/>
                <a:gd name="connsiteY20" fmla="*/ 693257 h 1038942"/>
                <a:gd name="connsiteX0" fmla="*/ 6778920 w 6938229"/>
                <a:gd name="connsiteY0" fmla="*/ 693257 h 1038942"/>
                <a:gd name="connsiteX1" fmla="*/ 6236726 w 6938229"/>
                <a:gd name="connsiteY1" fmla="*/ 840902 h 1038942"/>
                <a:gd name="connsiteX2" fmla="*/ 5617600 w 6938229"/>
                <a:gd name="connsiteY2" fmla="*/ 805731 h 1038942"/>
                <a:gd name="connsiteX3" fmla="*/ 5073946 w 6938229"/>
                <a:gd name="connsiteY3" fmla="*/ 702421 h 1038942"/>
                <a:gd name="connsiteX4" fmla="*/ 4608805 w 6938229"/>
                <a:gd name="connsiteY4" fmla="*/ 1038901 h 1038942"/>
                <a:gd name="connsiteX5" fmla="*/ 4060540 w 6938229"/>
                <a:gd name="connsiteY5" fmla="*/ 508627 h 1038942"/>
                <a:gd name="connsiteX6" fmla="*/ 3519754 w 6938229"/>
                <a:gd name="connsiteY6" fmla="*/ 463309 h 1038942"/>
                <a:gd name="connsiteX7" fmla="*/ 2370817 w 6938229"/>
                <a:gd name="connsiteY7" fmla="*/ 718767 h 1038942"/>
                <a:gd name="connsiteX8" fmla="*/ 1408593 w 6938229"/>
                <a:gd name="connsiteY8" fmla="*/ 804030 h 1038942"/>
                <a:gd name="connsiteX9" fmla="*/ 1216 w 6938229"/>
                <a:gd name="connsiteY9" fmla="*/ 382784 h 1038942"/>
                <a:gd name="connsiteX10" fmla="*/ 1366616 w 6938229"/>
                <a:gd name="connsiteY10" fmla="*/ 578951 h 1038942"/>
                <a:gd name="connsiteX11" fmla="*/ 2460190 w 6938229"/>
                <a:gd name="connsiteY11" fmla="*/ 443269 h 1038942"/>
                <a:gd name="connsiteX12" fmla="*/ 3372196 w 6938229"/>
                <a:gd name="connsiteY12" fmla="*/ 253911 h 1038942"/>
                <a:gd name="connsiteX13" fmla="*/ 4100016 w 6938229"/>
                <a:gd name="connsiteY13" fmla="*/ 303356 h 1038942"/>
                <a:gd name="connsiteX14" fmla="*/ 4606648 w 6938229"/>
                <a:gd name="connsiteY14" fmla="*/ 43 h 1038942"/>
                <a:gd name="connsiteX15" fmla="*/ 5102520 w 6938229"/>
                <a:gd name="connsiteY15" fmla="*/ 466494 h 1038942"/>
                <a:gd name="connsiteX16" fmla="*/ 5751345 w 6938229"/>
                <a:gd name="connsiteY16" fmla="*/ 575439 h 1038942"/>
                <a:gd name="connsiteX17" fmla="*/ 6288015 w 6938229"/>
                <a:gd name="connsiteY17" fmla="*/ 531704 h 1038942"/>
                <a:gd name="connsiteX18" fmla="*/ 6730284 w 6938229"/>
                <a:gd name="connsiteY18" fmla="*/ 439801 h 1038942"/>
                <a:gd name="connsiteX19" fmla="*/ 6932051 w 6938229"/>
                <a:gd name="connsiteY19" fmla="*/ 506793 h 1038942"/>
                <a:gd name="connsiteX20" fmla="*/ 6778920 w 6938229"/>
                <a:gd name="connsiteY20" fmla="*/ 693257 h 1038942"/>
                <a:gd name="connsiteX0" fmla="*/ 6778920 w 6938229"/>
                <a:gd name="connsiteY0" fmla="*/ 693257 h 1038942"/>
                <a:gd name="connsiteX1" fmla="*/ 6236726 w 6938229"/>
                <a:gd name="connsiteY1" fmla="*/ 840902 h 1038942"/>
                <a:gd name="connsiteX2" fmla="*/ 5617600 w 6938229"/>
                <a:gd name="connsiteY2" fmla="*/ 805731 h 1038942"/>
                <a:gd name="connsiteX3" fmla="*/ 5073946 w 6938229"/>
                <a:gd name="connsiteY3" fmla="*/ 702421 h 1038942"/>
                <a:gd name="connsiteX4" fmla="*/ 4608805 w 6938229"/>
                <a:gd name="connsiteY4" fmla="*/ 1038901 h 1038942"/>
                <a:gd name="connsiteX5" fmla="*/ 4060540 w 6938229"/>
                <a:gd name="connsiteY5" fmla="*/ 508627 h 1038942"/>
                <a:gd name="connsiteX6" fmla="*/ 3519754 w 6938229"/>
                <a:gd name="connsiteY6" fmla="*/ 463309 h 1038942"/>
                <a:gd name="connsiteX7" fmla="*/ 2370817 w 6938229"/>
                <a:gd name="connsiteY7" fmla="*/ 718767 h 1038942"/>
                <a:gd name="connsiteX8" fmla="*/ 1408593 w 6938229"/>
                <a:gd name="connsiteY8" fmla="*/ 804030 h 1038942"/>
                <a:gd name="connsiteX9" fmla="*/ 1216 w 6938229"/>
                <a:gd name="connsiteY9" fmla="*/ 382784 h 1038942"/>
                <a:gd name="connsiteX10" fmla="*/ 1366616 w 6938229"/>
                <a:gd name="connsiteY10" fmla="*/ 578951 h 1038942"/>
                <a:gd name="connsiteX11" fmla="*/ 2460190 w 6938229"/>
                <a:gd name="connsiteY11" fmla="*/ 443269 h 1038942"/>
                <a:gd name="connsiteX12" fmla="*/ 3372196 w 6938229"/>
                <a:gd name="connsiteY12" fmla="*/ 253911 h 1038942"/>
                <a:gd name="connsiteX13" fmla="*/ 4100016 w 6938229"/>
                <a:gd name="connsiteY13" fmla="*/ 303356 h 1038942"/>
                <a:gd name="connsiteX14" fmla="*/ 4606648 w 6938229"/>
                <a:gd name="connsiteY14" fmla="*/ 43 h 1038942"/>
                <a:gd name="connsiteX15" fmla="*/ 5102520 w 6938229"/>
                <a:gd name="connsiteY15" fmla="*/ 466494 h 1038942"/>
                <a:gd name="connsiteX16" fmla="*/ 5751345 w 6938229"/>
                <a:gd name="connsiteY16" fmla="*/ 575439 h 1038942"/>
                <a:gd name="connsiteX17" fmla="*/ 6288015 w 6938229"/>
                <a:gd name="connsiteY17" fmla="*/ 531704 h 1038942"/>
                <a:gd name="connsiteX18" fmla="*/ 6730284 w 6938229"/>
                <a:gd name="connsiteY18" fmla="*/ 439801 h 1038942"/>
                <a:gd name="connsiteX19" fmla="*/ 6932051 w 6938229"/>
                <a:gd name="connsiteY19" fmla="*/ 506793 h 1038942"/>
                <a:gd name="connsiteX20" fmla="*/ 6778920 w 6938229"/>
                <a:gd name="connsiteY20" fmla="*/ 693257 h 1038942"/>
                <a:gd name="connsiteX0" fmla="*/ 6778920 w 6938229"/>
                <a:gd name="connsiteY0" fmla="*/ 693257 h 1038942"/>
                <a:gd name="connsiteX1" fmla="*/ 6236726 w 6938229"/>
                <a:gd name="connsiteY1" fmla="*/ 840902 h 1038942"/>
                <a:gd name="connsiteX2" fmla="*/ 5617600 w 6938229"/>
                <a:gd name="connsiteY2" fmla="*/ 805731 h 1038942"/>
                <a:gd name="connsiteX3" fmla="*/ 5073946 w 6938229"/>
                <a:gd name="connsiteY3" fmla="*/ 702421 h 1038942"/>
                <a:gd name="connsiteX4" fmla="*/ 4608805 w 6938229"/>
                <a:gd name="connsiteY4" fmla="*/ 1038901 h 1038942"/>
                <a:gd name="connsiteX5" fmla="*/ 4060540 w 6938229"/>
                <a:gd name="connsiteY5" fmla="*/ 508627 h 1038942"/>
                <a:gd name="connsiteX6" fmla="*/ 3519754 w 6938229"/>
                <a:gd name="connsiteY6" fmla="*/ 463309 h 1038942"/>
                <a:gd name="connsiteX7" fmla="*/ 2370817 w 6938229"/>
                <a:gd name="connsiteY7" fmla="*/ 718767 h 1038942"/>
                <a:gd name="connsiteX8" fmla="*/ 1408593 w 6938229"/>
                <a:gd name="connsiteY8" fmla="*/ 804030 h 1038942"/>
                <a:gd name="connsiteX9" fmla="*/ 1216 w 6938229"/>
                <a:gd name="connsiteY9" fmla="*/ 382784 h 1038942"/>
                <a:gd name="connsiteX10" fmla="*/ 1366616 w 6938229"/>
                <a:gd name="connsiteY10" fmla="*/ 578951 h 1038942"/>
                <a:gd name="connsiteX11" fmla="*/ 2460190 w 6938229"/>
                <a:gd name="connsiteY11" fmla="*/ 443269 h 1038942"/>
                <a:gd name="connsiteX12" fmla="*/ 3372196 w 6938229"/>
                <a:gd name="connsiteY12" fmla="*/ 253911 h 1038942"/>
                <a:gd name="connsiteX13" fmla="*/ 4100016 w 6938229"/>
                <a:gd name="connsiteY13" fmla="*/ 303356 h 1038942"/>
                <a:gd name="connsiteX14" fmla="*/ 4606648 w 6938229"/>
                <a:gd name="connsiteY14" fmla="*/ 43 h 1038942"/>
                <a:gd name="connsiteX15" fmla="*/ 5102520 w 6938229"/>
                <a:gd name="connsiteY15" fmla="*/ 466494 h 1038942"/>
                <a:gd name="connsiteX16" fmla="*/ 5751345 w 6938229"/>
                <a:gd name="connsiteY16" fmla="*/ 575439 h 1038942"/>
                <a:gd name="connsiteX17" fmla="*/ 6288015 w 6938229"/>
                <a:gd name="connsiteY17" fmla="*/ 531704 h 1038942"/>
                <a:gd name="connsiteX18" fmla="*/ 6730284 w 6938229"/>
                <a:gd name="connsiteY18" fmla="*/ 439801 h 1038942"/>
                <a:gd name="connsiteX19" fmla="*/ 6932051 w 6938229"/>
                <a:gd name="connsiteY19" fmla="*/ 506793 h 1038942"/>
                <a:gd name="connsiteX20" fmla="*/ 6778920 w 6938229"/>
                <a:gd name="connsiteY20" fmla="*/ 693257 h 1038942"/>
                <a:gd name="connsiteX0" fmla="*/ 6778928 w 6938237"/>
                <a:gd name="connsiteY0" fmla="*/ 693257 h 1038942"/>
                <a:gd name="connsiteX1" fmla="*/ 6236734 w 6938237"/>
                <a:gd name="connsiteY1" fmla="*/ 840902 h 1038942"/>
                <a:gd name="connsiteX2" fmla="*/ 5617608 w 6938237"/>
                <a:gd name="connsiteY2" fmla="*/ 805731 h 1038942"/>
                <a:gd name="connsiteX3" fmla="*/ 5073954 w 6938237"/>
                <a:gd name="connsiteY3" fmla="*/ 702421 h 1038942"/>
                <a:gd name="connsiteX4" fmla="*/ 4608813 w 6938237"/>
                <a:gd name="connsiteY4" fmla="*/ 1038901 h 1038942"/>
                <a:gd name="connsiteX5" fmla="*/ 4060548 w 6938237"/>
                <a:gd name="connsiteY5" fmla="*/ 508627 h 1038942"/>
                <a:gd name="connsiteX6" fmla="*/ 3519762 w 6938237"/>
                <a:gd name="connsiteY6" fmla="*/ 463309 h 1038942"/>
                <a:gd name="connsiteX7" fmla="*/ 2370825 w 6938237"/>
                <a:gd name="connsiteY7" fmla="*/ 718767 h 1038942"/>
                <a:gd name="connsiteX8" fmla="*/ 1408601 w 6938237"/>
                <a:gd name="connsiteY8" fmla="*/ 804030 h 1038942"/>
                <a:gd name="connsiteX9" fmla="*/ 1224 w 6938237"/>
                <a:gd name="connsiteY9" fmla="*/ 382784 h 1038942"/>
                <a:gd name="connsiteX10" fmla="*/ 1366624 w 6938237"/>
                <a:gd name="connsiteY10" fmla="*/ 578951 h 1038942"/>
                <a:gd name="connsiteX11" fmla="*/ 2460198 w 6938237"/>
                <a:gd name="connsiteY11" fmla="*/ 443269 h 1038942"/>
                <a:gd name="connsiteX12" fmla="*/ 3372204 w 6938237"/>
                <a:gd name="connsiteY12" fmla="*/ 253911 h 1038942"/>
                <a:gd name="connsiteX13" fmla="*/ 4100024 w 6938237"/>
                <a:gd name="connsiteY13" fmla="*/ 303356 h 1038942"/>
                <a:gd name="connsiteX14" fmla="*/ 4606656 w 6938237"/>
                <a:gd name="connsiteY14" fmla="*/ 43 h 1038942"/>
                <a:gd name="connsiteX15" fmla="*/ 5102528 w 6938237"/>
                <a:gd name="connsiteY15" fmla="*/ 466494 h 1038942"/>
                <a:gd name="connsiteX16" fmla="*/ 5751353 w 6938237"/>
                <a:gd name="connsiteY16" fmla="*/ 575439 h 1038942"/>
                <a:gd name="connsiteX17" fmla="*/ 6288023 w 6938237"/>
                <a:gd name="connsiteY17" fmla="*/ 531704 h 1038942"/>
                <a:gd name="connsiteX18" fmla="*/ 6730292 w 6938237"/>
                <a:gd name="connsiteY18" fmla="*/ 439801 h 1038942"/>
                <a:gd name="connsiteX19" fmla="*/ 6932059 w 6938237"/>
                <a:gd name="connsiteY19" fmla="*/ 506793 h 1038942"/>
                <a:gd name="connsiteX20" fmla="*/ 6778928 w 6938237"/>
                <a:gd name="connsiteY20" fmla="*/ 693257 h 1038942"/>
                <a:gd name="connsiteX0" fmla="*/ 6880149 w 7039458"/>
                <a:gd name="connsiteY0" fmla="*/ 693257 h 1038942"/>
                <a:gd name="connsiteX1" fmla="*/ 6337955 w 7039458"/>
                <a:gd name="connsiteY1" fmla="*/ 840902 h 1038942"/>
                <a:gd name="connsiteX2" fmla="*/ 5718829 w 7039458"/>
                <a:gd name="connsiteY2" fmla="*/ 805731 h 1038942"/>
                <a:gd name="connsiteX3" fmla="*/ 5175175 w 7039458"/>
                <a:gd name="connsiteY3" fmla="*/ 702421 h 1038942"/>
                <a:gd name="connsiteX4" fmla="*/ 4710034 w 7039458"/>
                <a:gd name="connsiteY4" fmla="*/ 1038901 h 1038942"/>
                <a:gd name="connsiteX5" fmla="*/ 4161769 w 7039458"/>
                <a:gd name="connsiteY5" fmla="*/ 508627 h 1038942"/>
                <a:gd name="connsiteX6" fmla="*/ 3620983 w 7039458"/>
                <a:gd name="connsiteY6" fmla="*/ 463309 h 1038942"/>
                <a:gd name="connsiteX7" fmla="*/ 2472046 w 7039458"/>
                <a:gd name="connsiteY7" fmla="*/ 718767 h 1038942"/>
                <a:gd name="connsiteX8" fmla="*/ 1509822 w 7039458"/>
                <a:gd name="connsiteY8" fmla="*/ 804030 h 1038942"/>
                <a:gd name="connsiteX9" fmla="*/ 102445 w 7039458"/>
                <a:gd name="connsiteY9" fmla="*/ 382784 h 1038942"/>
                <a:gd name="connsiteX10" fmla="*/ 259871 w 7039458"/>
                <a:gd name="connsiteY10" fmla="*/ 367033 h 1038942"/>
                <a:gd name="connsiteX11" fmla="*/ 1467845 w 7039458"/>
                <a:gd name="connsiteY11" fmla="*/ 578951 h 1038942"/>
                <a:gd name="connsiteX12" fmla="*/ 2561419 w 7039458"/>
                <a:gd name="connsiteY12" fmla="*/ 443269 h 1038942"/>
                <a:gd name="connsiteX13" fmla="*/ 3473425 w 7039458"/>
                <a:gd name="connsiteY13" fmla="*/ 253911 h 1038942"/>
                <a:gd name="connsiteX14" fmla="*/ 4201245 w 7039458"/>
                <a:gd name="connsiteY14" fmla="*/ 303356 h 1038942"/>
                <a:gd name="connsiteX15" fmla="*/ 4707877 w 7039458"/>
                <a:gd name="connsiteY15" fmla="*/ 43 h 1038942"/>
                <a:gd name="connsiteX16" fmla="*/ 5203749 w 7039458"/>
                <a:gd name="connsiteY16" fmla="*/ 466494 h 1038942"/>
                <a:gd name="connsiteX17" fmla="*/ 5852574 w 7039458"/>
                <a:gd name="connsiteY17" fmla="*/ 575439 h 1038942"/>
                <a:gd name="connsiteX18" fmla="*/ 6389244 w 7039458"/>
                <a:gd name="connsiteY18" fmla="*/ 531704 h 1038942"/>
                <a:gd name="connsiteX19" fmla="*/ 6831513 w 7039458"/>
                <a:gd name="connsiteY19" fmla="*/ 439801 h 1038942"/>
                <a:gd name="connsiteX20" fmla="*/ 7033280 w 7039458"/>
                <a:gd name="connsiteY20" fmla="*/ 506793 h 1038942"/>
                <a:gd name="connsiteX21" fmla="*/ 6880149 w 7039458"/>
                <a:gd name="connsiteY21" fmla="*/ 693257 h 1038942"/>
                <a:gd name="connsiteX0" fmla="*/ 6871094 w 7030403"/>
                <a:gd name="connsiteY0" fmla="*/ 693257 h 1038942"/>
                <a:gd name="connsiteX1" fmla="*/ 6328900 w 7030403"/>
                <a:gd name="connsiteY1" fmla="*/ 840902 h 1038942"/>
                <a:gd name="connsiteX2" fmla="*/ 5709774 w 7030403"/>
                <a:gd name="connsiteY2" fmla="*/ 805731 h 1038942"/>
                <a:gd name="connsiteX3" fmla="*/ 5166120 w 7030403"/>
                <a:gd name="connsiteY3" fmla="*/ 702421 h 1038942"/>
                <a:gd name="connsiteX4" fmla="*/ 4700979 w 7030403"/>
                <a:gd name="connsiteY4" fmla="*/ 1038901 h 1038942"/>
                <a:gd name="connsiteX5" fmla="*/ 4152714 w 7030403"/>
                <a:gd name="connsiteY5" fmla="*/ 508627 h 1038942"/>
                <a:gd name="connsiteX6" fmla="*/ 3611928 w 7030403"/>
                <a:gd name="connsiteY6" fmla="*/ 463309 h 1038942"/>
                <a:gd name="connsiteX7" fmla="*/ 2462991 w 7030403"/>
                <a:gd name="connsiteY7" fmla="*/ 718767 h 1038942"/>
                <a:gd name="connsiteX8" fmla="*/ 1500767 w 7030403"/>
                <a:gd name="connsiteY8" fmla="*/ 804030 h 1038942"/>
                <a:gd name="connsiteX9" fmla="*/ 93390 w 7030403"/>
                <a:gd name="connsiteY9" fmla="*/ 382784 h 1038942"/>
                <a:gd name="connsiteX10" fmla="*/ 286396 w 7030403"/>
                <a:gd name="connsiteY10" fmla="*/ 327895 h 1038942"/>
                <a:gd name="connsiteX11" fmla="*/ 1458790 w 7030403"/>
                <a:gd name="connsiteY11" fmla="*/ 578951 h 1038942"/>
                <a:gd name="connsiteX12" fmla="*/ 2552364 w 7030403"/>
                <a:gd name="connsiteY12" fmla="*/ 443269 h 1038942"/>
                <a:gd name="connsiteX13" fmla="*/ 3464370 w 7030403"/>
                <a:gd name="connsiteY13" fmla="*/ 253911 h 1038942"/>
                <a:gd name="connsiteX14" fmla="*/ 4192190 w 7030403"/>
                <a:gd name="connsiteY14" fmla="*/ 303356 h 1038942"/>
                <a:gd name="connsiteX15" fmla="*/ 4698822 w 7030403"/>
                <a:gd name="connsiteY15" fmla="*/ 43 h 1038942"/>
                <a:gd name="connsiteX16" fmla="*/ 5194694 w 7030403"/>
                <a:gd name="connsiteY16" fmla="*/ 466494 h 1038942"/>
                <a:gd name="connsiteX17" fmla="*/ 5843519 w 7030403"/>
                <a:gd name="connsiteY17" fmla="*/ 575439 h 1038942"/>
                <a:gd name="connsiteX18" fmla="*/ 6380189 w 7030403"/>
                <a:gd name="connsiteY18" fmla="*/ 531704 h 1038942"/>
                <a:gd name="connsiteX19" fmla="*/ 6822458 w 7030403"/>
                <a:gd name="connsiteY19" fmla="*/ 439801 h 1038942"/>
                <a:gd name="connsiteX20" fmla="*/ 7024225 w 7030403"/>
                <a:gd name="connsiteY20" fmla="*/ 506793 h 1038942"/>
                <a:gd name="connsiteX21" fmla="*/ 6871094 w 7030403"/>
                <a:gd name="connsiteY21" fmla="*/ 693257 h 1038942"/>
                <a:gd name="connsiteX0" fmla="*/ 6812372 w 6971681"/>
                <a:gd name="connsiteY0" fmla="*/ 693257 h 1038942"/>
                <a:gd name="connsiteX1" fmla="*/ 6270178 w 6971681"/>
                <a:gd name="connsiteY1" fmla="*/ 840902 h 1038942"/>
                <a:gd name="connsiteX2" fmla="*/ 5651052 w 6971681"/>
                <a:gd name="connsiteY2" fmla="*/ 805731 h 1038942"/>
                <a:gd name="connsiteX3" fmla="*/ 5107398 w 6971681"/>
                <a:gd name="connsiteY3" fmla="*/ 702421 h 1038942"/>
                <a:gd name="connsiteX4" fmla="*/ 4642257 w 6971681"/>
                <a:gd name="connsiteY4" fmla="*/ 1038901 h 1038942"/>
                <a:gd name="connsiteX5" fmla="*/ 4093992 w 6971681"/>
                <a:gd name="connsiteY5" fmla="*/ 508627 h 1038942"/>
                <a:gd name="connsiteX6" fmla="*/ 3553206 w 6971681"/>
                <a:gd name="connsiteY6" fmla="*/ 463309 h 1038942"/>
                <a:gd name="connsiteX7" fmla="*/ 2404269 w 6971681"/>
                <a:gd name="connsiteY7" fmla="*/ 718767 h 1038942"/>
                <a:gd name="connsiteX8" fmla="*/ 1442045 w 6971681"/>
                <a:gd name="connsiteY8" fmla="*/ 804030 h 1038942"/>
                <a:gd name="connsiteX9" fmla="*/ 116501 w 6971681"/>
                <a:gd name="connsiteY9" fmla="*/ 517987 h 1038942"/>
                <a:gd name="connsiteX10" fmla="*/ 227674 w 6971681"/>
                <a:gd name="connsiteY10" fmla="*/ 327895 h 1038942"/>
                <a:gd name="connsiteX11" fmla="*/ 1400068 w 6971681"/>
                <a:gd name="connsiteY11" fmla="*/ 578951 h 1038942"/>
                <a:gd name="connsiteX12" fmla="*/ 2493642 w 6971681"/>
                <a:gd name="connsiteY12" fmla="*/ 443269 h 1038942"/>
                <a:gd name="connsiteX13" fmla="*/ 3405648 w 6971681"/>
                <a:gd name="connsiteY13" fmla="*/ 253911 h 1038942"/>
                <a:gd name="connsiteX14" fmla="*/ 4133468 w 6971681"/>
                <a:gd name="connsiteY14" fmla="*/ 303356 h 1038942"/>
                <a:gd name="connsiteX15" fmla="*/ 4640100 w 6971681"/>
                <a:gd name="connsiteY15" fmla="*/ 43 h 1038942"/>
                <a:gd name="connsiteX16" fmla="*/ 5135972 w 6971681"/>
                <a:gd name="connsiteY16" fmla="*/ 466494 h 1038942"/>
                <a:gd name="connsiteX17" fmla="*/ 5784797 w 6971681"/>
                <a:gd name="connsiteY17" fmla="*/ 575439 h 1038942"/>
                <a:gd name="connsiteX18" fmla="*/ 6321467 w 6971681"/>
                <a:gd name="connsiteY18" fmla="*/ 531704 h 1038942"/>
                <a:gd name="connsiteX19" fmla="*/ 6763736 w 6971681"/>
                <a:gd name="connsiteY19" fmla="*/ 439801 h 1038942"/>
                <a:gd name="connsiteX20" fmla="*/ 6965503 w 6971681"/>
                <a:gd name="connsiteY20" fmla="*/ 506793 h 1038942"/>
                <a:gd name="connsiteX21" fmla="*/ 6812372 w 6971681"/>
                <a:gd name="connsiteY21" fmla="*/ 693257 h 1038942"/>
                <a:gd name="connsiteX0" fmla="*/ 6823864 w 6983173"/>
                <a:gd name="connsiteY0" fmla="*/ 693257 h 1038942"/>
                <a:gd name="connsiteX1" fmla="*/ 6281670 w 6983173"/>
                <a:gd name="connsiteY1" fmla="*/ 840902 h 1038942"/>
                <a:gd name="connsiteX2" fmla="*/ 5662544 w 6983173"/>
                <a:gd name="connsiteY2" fmla="*/ 805731 h 1038942"/>
                <a:gd name="connsiteX3" fmla="*/ 5118890 w 6983173"/>
                <a:gd name="connsiteY3" fmla="*/ 702421 h 1038942"/>
                <a:gd name="connsiteX4" fmla="*/ 4653749 w 6983173"/>
                <a:gd name="connsiteY4" fmla="*/ 1038901 h 1038942"/>
                <a:gd name="connsiteX5" fmla="*/ 4105484 w 6983173"/>
                <a:gd name="connsiteY5" fmla="*/ 508627 h 1038942"/>
                <a:gd name="connsiteX6" fmla="*/ 3564698 w 6983173"/>
                <a:gd name="connsiteY6" fmla="*/ 463309 h 1038942"/>
                <a:gd name="connsiteX7" fmla="*/ 2415761 w 6983173"/>
                <a:gd name="connsiteY7" fmla="*/ 718767 h 1038942"/>
                <a:gd name="connsiteX8" fmla="*/ 1453537 w 6983173"/>
                <a:gd name="connsiteY8" fmla="*/ 804030 h 1038942"/>
                <a:gd name="connsiteX9" fmla="*/ 127993 w 6983173"/>
                <a:gd name="connsiteY9" fmla="*/ 517987 h 1038942"/>
                <a:gd name="connsiteX10" fmla="*/ 207144 w 6983173"/>
                <a:gd name="connsiteY10" fmla="*/ 306547 h 1038942"/>
                <a:gd name="connsiteX11" fmla="*/ 1411560 w 6983173"/>
                <a:gd name="connsiteY11" fmla="*/ 578951 h 1038942"/>
                <a:gd name="connsiteX12" fmla="*/ 2505134 w 6983173"/>
                <a:gd name="connsiteY12" fmla="*/ 443269 h 1038942"/>
                <a:gd name="connsiteX13" fmla="*/ 3417140 w 6983173"/>
                <a:gd name="connsiteY13" fmla="*/ 253911 h 1038942"/>
                <a:gd name="connsiteX14" fmla="*/ 4144960 w 6983173"/>
                <a:gd name="connsiteY14" fmla="*/ 303356 h 1038942"/>
                <a:gd name="connsiteX15" fmla="*/ 4651592 w 6983173"/>
                <a:gd name="connsiteY15" fmla="*/ 43 h 1038942"/>
                <a:gd name="connsiteX16" fmla="*/ 5147464 w 6983173"/>
                <a:gd name="connsiteY16" fmla="*/ 466494 h 1038942"/>
                <a:gd name="connsiteX17" fmla="*/ 5796289 w 6983173"/>
                <a:gd name="connsiteY17" fmla="*/ 575439 h 1038942"/>
                <a:gd name="connsiteX18" fmla="*/ 6332959 w 6983173"/>
                <a:gd name="connsiteY18" fmla="*/ 531704 h 1038942"/>
                <a:gd name="connsiteX19" fmla="*/ 6775228 w 6983173"/>
                <a:gd name="connsiteY19" fmla="*/ 439801 h 1038942"/>
                <a:gd name="connsiteX20" fmla="*/ 6976995 w 6983173"/>
                <a:gd name="connsiteY20" fmla="*/ 506793 h 1038942"/>
                <a:gd name="connsiteX21" fmla="*/ 6823864 w 6983173"/>
                <a:gd name="connsiteY21" fmla="*/ 693257 h 1038942"/>
                <a:gd name="connsiteX0" fmla="*/ 6816385 w 6975694"/>
                <a:gd name="connsiteY0" fmla="*/ 693257 h 1038942"/>
                <a:gd name="connsiteX1" fmla="*/ 6274191 w 6975694"/>
                <a:gd name="connsiteY1" fmla="*/ 840902 h 1038942"/>
                <a:gd name="connsiteX2" fmla="*/ 5655065 w 6975694"/>
                <a:gd name="connsiteY2" fmla="*/ 805731 h 1038942"/>
                <a:gd name="connsiteX3" fmla="*/ 5111411 w 6975694"/>
                <a:gd name="connsiteY3" fmla="*/ 702421 h 1038942"/>
                <a:gd name="connsiteX4" fmla="*/ 4646270 w 6975694"/>
                <a:gd name="connsiteY4" fmla="*/ 1038901 h 1038942"/>
                <a:gd name="connsiteX5" fmla="*/ 4098005 w 6975694"/>
                <a:gd name="connsiteY5" fmla="*/ 508627 h 1038942"/>
                <a:gd name="connsiteX6" fmla="*/ 3557219 w 6975694"/>
                <a:gd name="connsiteY6" fmla="*/ 463309 h 1038942"/>
                <a:gd name="connsiteX7" fmla="*/ 2408282 w 6975694"/>
                <a:gd name="connsiteY7" fmla="*/ 718767 h 1038942"/>
                <a:gd name="connsiteX8" fmla="*/ 1446058 w 6975694"/>
                <a:gd name="connsiteY8" fmla="*/ 804030 h 1038942"/>
                <a:gd name="connsiteX9" fmla="*/ 120514 w 6975694"/>
                <a:gd name="connsiteY9" fmla="*/ 517987 h 1038942"/>
                <a:gd name="connsiteX10" fmla="*/ 199665 w 6975694"/>
                <a:gd name="connsiteY10" fmla="*/ 306547 h 1038942"/>
                <a:gd name="connsiteX11" fmla="*/ 1404081 w 6975694"/>
                <a:gd name="connsiteY11" fmla="*/ 578951 h 1038942"/>
                <a:gd name="connsiteX12" fmla="*/ 2497655 w 6975694"/>
                <a:gd name="connsiteY12" fmla="*/ 443269 h 1038942"/>
                <a:gd name="connsiteX13" fmla="*/ 3409661 w 6975694"/>
                <a:gd name="connsiteY13" fmla="*/ 253911 h 1038942"/>
                <a:gd name="connsiteX14" fmla="*/ 4137481 w 6975694"/>
                <a:gd name="connsiteY14" fmla="*/ 303356 h 1038942"/>
                <a:gd name="connsiteX15" fmla="*/ 4644113 w 6975694"/>
                <a:gd name="connsiteY15" fmla="*/ 43 h 1038942"/>
                <a:gd name="connsiteX16" fmla="*/ 5139985 w 6975694"/>
                <a:gd name="connsiteY16" fmla="*/ 466494 h 1038942"/>
                <a:gd name="connsiteX17" fmla="*/ 5788810 w 6975694"/>
                <a:gd name="connsiteY17" fmla="*/ 575439 h 1038942"/>
                <a:gd name="connsiteX18" fmla="*/ 6325480 w 6975694"/>
                <a:gd name="connsiteY18" fmla="*/ 531704 h 1038942"/>
                <a:gd name="connsiteX19" fmla="*/ 6767749 w 6975694"/>
                <a:gd name="connsiteY19" fmla="*/ 439801 h 1038942"/>
                <a:gd name="connsiteX20" fmla="*/ 6969516 w 6975694"/>
                <a:gd name="connsiteY20" fmla="*/ 506793 h 1038942"/>
                <a:gd name="connsiteX21" fmla="*/ 6816385 w 6975694"/>
                <a:gd name="connsiteY21" fmla="*/ 693257 h 1038942"/>
                <a:gd name="connsiteX0" fmla="*/ 6767089 w 6926398"/>
                <a:gd name="connsiteY0" fmla="*/ 693257 h 1038942"/>
                <a:gd name="connsiteX1" fmla="*/ 6224895 w 6926398"/>
                <a:gd name="connsiteY1" fmla="*/ 840902 h 1038942"/>
                <a:gd name="connsiteX2" fmla="*/ 5605769 w 6926398"/>
                <a:gd name="connsiteY2" fmla="*/ 805731 h 1038942"/>
                <a:gd name="connsiteX3" fmla="*/ 5062115 w 6926398"/>
                <a:gd name="connsiteY3" fmla="*/ 702421 h 1038942"/>
                <a:gd name="connsiteX4" fmla="*/ 4596974 w 6926398"/>
                <a:gd name="connsiteY4" fmla="*/ 1038901 h 1038942"/>
                <a:gd name="connsiteX5" fmla="*/ 4048709 w 6926398"/>
                <a:gd name="connsiteY5" fmla="*/ 508627 h 1038942"/>
                <a:gd name="connsiteX6" fmla="*/ 3507923 w 6926398"/>
                <a:gd name="connsiteY6" fmla="*/ 463309 h 1038942"/>
                <a:gd name="connsiteX7" fmla="*/ 2358986 w 6926398"/>
                <a:gd name="connsiteY7" fmla="*/ 718767 h 1038942"/>
                <a:gd name="connsiteX8" fmla="*/ 1396762 w 6926398"/>
                <a:gd name="connsiteY8" fmla="*/ 804030 h 1038942"/>
                <a:gd name="connsiteX9" fmla="*/ 71218 w 6926398"/>
                <a:gd name="connsiteY9" fmla="*/ 517987 h 1038942"/>
                <a:gd name="connsiteX10" fmla="*/ 150369 w 6926398"/>
                <a:gd name="connsiteY10" fmla="*/ 306547 h 1038942"/>
                <a:gd name="connsiteX11" fmla="*/ 1354785 w 6926398"/>
                <a:gd name="connsiteY11" fmla="*/ 578951 h 1038942"/>
                <a:gd name="connsiteX12" fmla="*/ 2448359 w 6926398"/>
                <a:gd name="connsiteY12" fmla="*/ 443269 h 1038942"/>
                <a:gd name="connsiteX13" fmla="*/ 3360365 w 6926398"/>
                <a:gd name="connsiteY13" fmla="*/ 253911 h 1038942"/>
                <a:gd name="connsiteX14" fmla="*/ 4088185 w 6926398"/>
                <a:gd name="connsiteY14" fmla="*/ 303356 h 1038942"/>
                <a:gd name="connsiteX15" fmla="*/ 4594817 w 6926398"/>
                <a:gd name="connsiteY15" fmla="*/ 43 h 1038942"/>
                <a:gd name="connsiteX16" fmla="*/ 5090689 w 6926398"/>
                <a:gd name="connsiteY16" fmla="*/ 466494 h 1038942"/>
                <a:gd name="connsiteX17" fmla="*/ 5739514 w 6926398"/>
                <a:gd name="connsiteY17" fmla="*/ 575439 h 1038942"/>
                <a:gd name="connsiteX18" fmla="*/ 6276184 w 6926398"/>
                <a:gd name="connsiteY18" fmla="*/ 531704 h 1038942"/>
                <a:gd name="connsiteX19" fmla="*/ 6718453 w 6926398"/>
                <a:gd name="connsiteY19" fmla="*/ 439801 h 1038942"/>
                <a:gd name="connsiteX20" fmla="*/ 6920220 w 6926398"/>
                <a:gd name="connsiteY20" fmla="*/ 506793 h 1038942"/>
                <a:gd name="connsiteX21" fmla="*/ 6767089 w 6926398"/>
                <a:gd name="connsiteY21" fmla="*/ 693257 h 1038942"/>
                <a:gd name="connsiteX0" fmla="*/ 6761148 w 6920457"/>
                <a:gd name="connsiteY0" fmla="*/ 693257 h 1038942"/>
                <a:gd name="connsiteX1" fmla="*/ 6218954 w 6920457"/>
                <a:gd name="connsiteY1" fmla="*/ 840902 h 1038942"/>
                <a:gd name="connsiteX2" fmla="*/ 5599828 w 6920457"/>
                <a:gd name="connsiteY2" fmla="*/ 805731 h 1038942"/>
                <a:gd name="connsiteX3" fmla="*/ 5056174 w 6920457"/>
                <a:gd name="connsiteY3" fmla="*/ 702421 h 1038942"/>
                <a:gd name="connsiteX4" fmla="*/ 4591033 w 6920457"/>
                <a:gd name="connsiteY4" fmla="*/ 1038901 h 1038942"/>
                <a:gd name="connsiteX5" fmla="*/ 4042768 w 6920457"/>
                <a:gd name="connsiteY5" fmla="*/ 508627 h 1038942"/>
                <a:gd name="connsiteX6" fmla="*/ 3501982 w 6920457"/>
                <a:gd name="connsiteY6" fmla="*/ 463309 h 1038942"/>
                <a:gd name="connsiteX7" fmla="*/ 2353045 w 6920457"/>
                <a:gd name="connsiteY7" fmla="*/ 718767 h 1038942"/>
                <a:gd name="connsiteX8" fmla="*/ 1390821 w 6920457"/>
                <a:gd name="connsiteY8" fmla="*/ 804030 h 1038942"/>
                <a:gd name="connsiteX9" fmla="*/ 65277 w 6920457"/>
                <a:gd name="connsiteY9" fmla="*/ 517987 h 1038942"/>
                <a:gd name="connsiteX10" fmla="*/ 144428 w 6920457"/>
                <a:gd name="connsiteY10" fmla="*/ 306547 h 1038942"/>
                <a:gd name="connsiteX11" fmla="*/ 1348844 w 6920457"/>
                <a:gd name="connsiteY11" fmla="*/ 578951 h 1038942"/>
                <a:gd name="connsiteX12" fmla="*/ 2442418 w 6920457"/>
                <a:gd name="connsiteY12" fmla="*/ 443269 h 1038942"/>
                <a:gd name="connsiteX13" fmla="*/ 3354424 w 6920457"/>
                <a:gd name="connsiteY13" fmla="*/ 253911 h 1038942"/>
                <a:gd name="connsiteX14" fmla="*/ 4082244 w 6920457"/>
                <a:gd name="connsiteY14" fmla="*/ 303356 h 1038942"/>
                <a:gd name="connsiteX15" fmla="*/ 4588876 w 6920457"/>
                <a:gd name="connsiteY15" fmla="*/ 43 h 1038942"/>
                <a:gd name="connsiteX16" fmla="*/ 5084748 w 6920457"/>
                <a:gd name="connsiteY16" fmla="*/ 466494 h 1038942"/>
                <a:gd name="connsiteX17" fmla="*/ 5733573 w 6920457"/>
                <a:gd name="connsiteY17" fmla="*/ 575439 h 1038942"/>
                <a:gd name="connsiteX18" fmla="*/ 6270243 w 6920457"/>
                <a:gd name="connsiteY18" fmla="*/ 531704 h 1038942"/>
                <a:gd name="connsiteX19" fmla="*/ 6712512 w 6920457"/>
                <a:gd name="connsiteY19" fmla="*/ 439801 h 1038942"/>
                <a:gd name="connsiteX20" fmla="*/ 6914279 w 6920457"/>
                <a:gd name="connsiteY20" fmla="*/ 506793 h 1038942"/>
                <a:gd name="connsiteX21" fmla="*/ 6761148 w 6920457"/>
                <a:gd name="connsiteY21" fmla="*/ 693257 h 1038942"/>
                <a:gd name="connsiteX0" fmla="*/ 6768564 w 6927873"/>
                <a:gd name="connsiteY0" fmla="*/ 693257 h 1038942"/>
                <a:gd name="connsiteX1" fmla="*/ 6226370 w 6927873"/>
                <a:gd name="connsiteY1" fmla="*/ 840902 h 1038942"/>
                <a:gd name="connsiteX2" fmla="*/ 5607244 w 6927873"/>
                <a:gd name="connsiteY2" fmla="*/ 805731 h 1038942"/>
                <a:gd name="connsiteX3" fmla="*/ 5063590 w 6927873"/>
                <a:gd name="connsiteY3" fmla="*/ 702421 h 1038942"/>
                <a:gd name="connsiteX4" fmla="*/ 4598449 w 6927873"/>
                <a:gd name="connsiteY4" fmla="*/ 1038901 h 1038942"/>
                <a:gd name="connsiteX5" fmla="*/ 4050184 w 6927873"/>
                <a:gd name="connsiteY5" fmla="*/ 508627 h 1038942"/>
                <a:gd name="connsiteX6" fmla="*/ 3509398 w 6927873"/>
                <a:gd name="connsiteY6" fmla="*/ 463309 h 1038942"/>
                <a:gd name="connsiteX7" fmla="*/ 2360461 w 6927873"/>
                <a:gd name="connsiteY7" fmla="*/ 718767 h 1038942"/>
                <a:gd name="connsiteX8" fmla="*/ 1398237 w 6927873"/>
                <a:gd name="connsiteY8" fmla="*/ 804030 h 1038942"/>
                <a:gd name="connsiteX9" fmla="*/ 72693 w 6927873"/>
                <a:gd name="connsiteY9" fmla="*/ 517987 h 1038942"/>
                <a:gd name="connsiteX10" fmla="*/ 151844 w 6927873"/>
                <a:gd name="connsiteY10" fmla="*/ 306547 h 1038942"/>
                <a:gd name="connsiteX11" fmla="*/ 1356260 w 6927873"/>
                <a:gd name="connsiteY11" fmla="*/ 578951 h 1038942"/>
                <a:gd name="connsiteX12" fmla="*/ 2449834 w 6927873"/>
                <a:gd name="connsiteY12" fmla="*/ 443269 h 1038942"/>
                <a:gd name="connsiteX13" fmla="*/ 3361840 w 6927873"/>
                <a:gd name="connsiteY13" fmla="*/ 253911 h 1038942"/>
                <a:gd name="connsiteX14" fmla="*/ 4089660 w 6927873"/>
                <a:gd name="connsiteY14" fmla="*/ 303356 h 1038942"/>
                <a:gd name="connsiteX15" fmla="*/ 4596292 w 6927873"/>
                <a:gd name="connsiteY15" fmla="*/ 43 h 1038942"/>
                <a:gd name="connsiteX16" fmla="*/ 5092164 w 6927873"/>
                <a:gd name="connsiteY16" fmla="*/ 466494 h 1038942"/>
                <a:gd name="connsiteX17" fmla="*/ 5740989 w 6927873"/>
                <a:gd name="connsiteY17" fmla="*/ 575439 h 1038942"/>
                <a:gd name="connsiteX18" fmla="*/ 6277659 w 6927873"/>
                <a:gd name="connsiteY18" fmla="*/ 531704 h 1038942"/>
                <a:gd name="connsiteX19" fmla="*/ 6719928 w 6927873"/>
                <a:gd name="connsiteY19" fmla="*/ 439801 h 1038942"/>
                <a:gd name="connsiteX20" fmla="*/ 6921695 w 6927873"/>
                <a:gd name="connsiteY20" fmla="*/ 506793 h 1038942"/>
                <a:gd name="connsiteX21" fmla="*/ 6768564 w 6927873"/>
                <a:gd name="connsiteY21" fmla="*/ 693257 h 1038942"/>
                <a:gd name="connsiteX0" fmla="*/ 6774430 w 6933739"/>
                <a:gd name="connsiteY0" fmla="*/ 693257 h 1038942"/>
                <a:gd name="connsiteX1" fmla="*/ 6232236 w 6933739"/>
                <a:gd name="connsiteY1" fmla="*/ 840902 h 1038942"/>
                <a:gd name="connsiteX2" fmla="*/ 5613110 w 6933739"/>
                <a:gd name="connsiteY2" fmla="*/ 805731 h 1038942"/>
                <a:gd name="connsiteX3" fmla="*/ 5069456 w 6933739"/>
                <a:gd name="connsiteY3" fmla="*/ 702421 h 1038942"/>
                <a:gd name="connsiteX4" fmla="*/ 4604315 w 6933739"/>
                <a:gd name="connsiteY4" fmla="*/ 1038901 h 1038942"/>
                <a:gd name="connsiteX5" fmla="*/ 4056050 w 6933739"/>
                <a:gd name="connsiteY5" fmla="*/ 508627 h 1038942"/>
                <a:gd name="connsiteX6" fmla="*/ 3515264 w 6933739"/>
                <a:gd name="connsiteY6" fmla="*/ 463309 h 1038942"/>
                <a:gd name="connsiteX7" fmla="*/ 2366327 w 6933739"/>
                <a:gd name="connsiteY7" fmla="*/ 718767 h 1038942"/>
                <a:gd name="connsiteX8" fmla="*/ 1404103 w 6933739"/>
                <a:gd name="connsiteY8" fmla="*/ 804030 h 1038942"/>
                <a:gd name="connsiteX9" fmla="*/ 78559 w 6933739"/>
                <a:gd name="connsiteY9" fmla="*/ 517987 h 1038942"/>
                <a:gd name="connsiteX10" fmla="*/ 143478 w 6933739"/>
                <a:gd name="connsiteY10" fmla="*/ 295874 h 1038942"/>
                <a:gd name="connsiteX11" fmla="*/ 1362126 w 6933739"/>
                <a:gd name="connsiteY11" fmla="*/ 578951 h 1038942"/>
                <a:gd name="connsiteX12" fmla="*/ 2455700 w 6933739"/>
                <a:gd name="connsiteY12" fmla="*/ 443269 h 1038942"/>
                <a:gd name="connsiteX13" fmla="*/ 3367706 w 6933739"/>
                <a:gd name="connsiteY13" fmla="*/ 253911 h 1038942"/>
                <a:gd name="connsiteX14" fmla="*/ 4095526 w 6933739"/>
                <a:gd name="connsiteY14" fmla="*/ 303356 h 1038942"/>
                <a:gd name="connsiteX15" fmla="*/ 4602158 w 6933739"/>
                <a:gd name="connsiteY15" fmla="*/ 43 h 1038942"/>
                <a:gd name="connsiteX16" fmla="*/ 5098030 w 6933739"/>
                <a:gd name="connsiteY16" fmla="*/ 466494 h 1038942"/>
                <a:gd name="connsiteX17" fmla="*/ 5746855 w 6933739"/>
                <a:gd name="connsiteY17" fmla="*/ 575439 h 1038942"/>
                <a:gd name="connsiteX18" fmla="*/ 6283525 w 6933739"/>
                <a:gd name="connsiteY18" fmla="*/ 531704 h 1038942"/>
                <a:gd name="connsiteX19" fmla="*/ 6725794 w 6933739"/>
                <a:gd name="connsiteY19" fmla="*/ 439801 h 1038942"/>
                <a:gd name="connsiteX20" fmla="*/ 6927561 w 6933739"/>
                <a:gd name="connsiteY20" fmla="*/ 506793 h 1038942"/>
                <a:gd name="connsiteX21" fmla="*/ 6774430 w 6933739"/>
                <a:gd name="connsiteY21" fmla="*/ 693257 h 1038942"/>
                <a:gd name="connsiteX0" fmla="*/ 6774430 w 6933739"/>
                <a:gd name="connsiteY0" fmla="*/ 693257 h 1038942"/>
                <a:gd name="connsiteX1" fmla="*/ 6232236 w 6933739"/>
                <a:gd name="connsiteY1" fmla="*/ 840902 h 1038942"/>
                <a:gd name="connsiteX2" fmla="*/ 5613110 w 6933739"/>
                <a:gd name="connsiteY2" fmla="*/ 805731 h 1038942"/>
                <a:gd name="connsiteX3" fmla="*/ 5069456 w 6933739"/>
                <a:gd name="connsiteY3" fmla="*/ 702421 h 1038942"/>
                <a:gd name="connsiteX4" fmla="*/ 4604315 w 6933739"/>
                <a:gd name="connsiteY4" fmla="*/ 1038901 h 1038942"/>
                <a:gd name="connsiteX5" fmla="*/ 4056050 w 6933739"/>
                <a:gd name="connsiteY5" fmla="*/ 508627 h 1038942"/>
                <a:gd name="connsiteX6" fmla="*/ 3515264 w 6933739"/>
                <a:gd name="connsiteY6" fmla="*/ 463309 h 1038942"/>
                <a:gd name="connsiteX7" fmla="*/ 2366327 w 6933739"/>
                <a:gd name="connsiteY7" fmla="*/ 718767 h 1038942"/>
                <a:gd name="connsiteX8" fmla="*/ 1404103 w 6933739"/>
                <a:gd name="connsiteY8" fmla="*/ 804030 h 1038942"/>
                <a:gd name="connsiteX9" fmla="*/ 78559 w 6933739"/>
                <a:gd name="connsiteY9" fmla="*/ 517987 h 1038942"/>
                <a:gd name="connsiteX10" fmla="*/ 143478 w 6933739"/>
                <a:gd name="connsiteY10" fmla="*/ 295874 h 1038942"/>
                <a:gd name="connsiteX11" fmla="*/ 1362126 w 6933739"/>
                <a:gd name="connsiteY11" fmla="*/ 578951 h 1038942"/>
                <a:gd name="connsiteX12" fmla="*/ 2455700 w 6933739"/>
                <a:gd name="connsiteY12" fmla="*/ 443269 h 1038942"/>
                <a:gd name="connsiteX13" fmla="*/ 3367706 w 6933739"/>
                <a:gd name="connsiteY13" fmla="*/ 253911 h 1038942"/>
                <a:gd name="connsiteX14" fmla="*/ 4095526 w 6933739"/>
                <a:gd name="connsiteY14" fmla="*/ 303356 h 1038942"/>
                <a:gd name="connsiteX15" fmla="*/ 4602158 w 6933739"/>
                <a:gd name="connsiteY15" fmla="*/ 43 h 1038942"/>
                <a:gd name="connsiteX16" fmla="*/ 5098030 w 6933739"/>
                <a:gd name="connsiteY16" fmla="*/ 466494 h 1038942"/>
                <a:gd name="connsiteX17" fmla="*/ 5746855 w 6933739"/>
                <a:gd name="connsiteY17" fmla="*/ 575439 h 1038942"/>
                <a:gd name="connsiteX18" fmla="*/ 6283525 w 6933739"/>
                <a:gd name="connsiteY18" fmla="*/ 531704 h 1038942"/>
                <a:gd name="connsiteX19" fmla="*/ 6725794 w 6933739"/>
                <a:gd name="connsiteY19" fmla="*/ 439801 h 1038942"/>
                <a:gd name="connsiteX20" fmla="*/ 6927561 w 6933739"/>
                <a:gd name="connsiteY20" fmla="*/ 506793 h 1038942"/>
                <a:gd name="connsiteX21" fmla="*/ 6774430 w 6933739"/>
                <a:gd name="connsiteY21" fmla="*/ 693257 h 1038942"/>
                <a:gd name="connsiteX0" fmla="*/ 6774430 w 6933739"/>
                <a:gd name="connsiteY0" fmla="*/ 693257 h 1038942"/>
                <a:gd name="connsiteX1" fmla="*/ 6232236 w 6933739"/>
                <a:gd name="connsiteY1" fmla="*/ 840902 h 1038942"/>
                <a:gd name="connsiteX2" fmla="*/ 5613110 w 6933739"/>
                <a:gd name="connsiteY2" fmla="*/ 805731 h 1038942"/>
                <a:gd name="connsiteX3" fmla="*/ 5069456 w 6933739"/>
                <a:gd name="connsiteY3" fmla="*/ 702421 h 1038942"/>
                <a:gd name="connsiteX4" fmla="*/ 4604315 w 6933739"/>
                <a:gd name="connsiteY4" fmla="*/ 1038901 h 1038942"/>
                <a:gd name="connsiteX5" fmla="*/ 4056050 w 6933739"/>
                <a:gd name="connsiteY5" fmla="*/ 508627 h 1038942"/>
                <a:gd name="connsiteX6" fmla="*/ 3515264 w 6933739"/>
                <a:gd name="connsiteY6" fmla="*/ 463309 h 1038942"/>
                <a:gd name="connsiteX7" fmla="*/ 2366327 w 6933739"/>
                <a:gd name="connsiteY7" fmla="*/ 718767 h 1038942"/>
                <a:gd name="connsiteX8" fmla="*/ 1404103 w 6933739"/>
                <a:gd name="connsiteY8" fmla="*/ 804030 h 1038942"/>
                <a:gd name="connsiteX9" fmla="*/ 78559 w 6933739"/>
                <a:gd name="connsiteY9" fmla="*/ 517987 h 1038942"/>
                <a:gd name="connsiteX10" fmla="*/ 143478 w 6933739"/>
                <a:gd name="connsiteY10" fmla="*/ 295874 h 1038942"/>
                <a:gd name="connsiteX11" fmla="*/ 1362126 w 6933739"/>
                <a:gd name="connsiteY11" fmla="*/ 571835 h 1038942"/>
                <a:gd name="connsiteX12" fmla="*/ 2455700 w 6933739"/>
                <a:gd name="connsiteY12" fmla="*/ 443269 h 1038942"/>
                <a:gd name="connsiteX13" fmla="*/ 3367706 w 6933739"/>
                <a:gd name="connsiteY13" fmla="*/ 253911 h 1038942"/>
                <a:gd name="connsiteX14" fmla="*/ 4095526 w 6933739"/>
                <a:gd name="connsiteY14" fmla="*/ 303356 h 1038942"/>
                <a:gd name="connsiteX15" fmla="*/ 4602158 w 6933739"/>
                <a:gd name="connsiteY15" fmla="*/ 43 h 1038942"/>
                <a:gd name="connsiteX16" fmla="*/ 5098030 w 6933739"/>
                <a:gd name="connsiteY16" fmla="*/ 466494 h 1038942"/>
                <a:gd name="connsiteX17" fmla="*/ 5746855 w 6933739"/>
                <a:gd name="connsiteY17" fmla="*/ 575439 h 1038942"/>
                <a:gd name="connsiteX18" fmla="*/ 6283525 w 6933739"/>
                <a:gd name="connsiteY18" fmla="*/ 531704 h 1038942"/>
                <a:gd name="connsiteX19" fmla="*/ 6725794 w 6933739"/>
                <a:gd name="connsiteY19" fmla="*/ 439801 h 1038942"/>
                <a:gd name="connsiteX20" fmla="*/ 6927561 w 6933739"/>
                <a:gd name="connsiteY20" fmla="*/ 506793 h 1038942"/>
                <a:gd name="connsiteX21" fmla="*/ 6774430 w 6933739"/>
                <a:gd name="connsiteY21" fmla="*/ 693257 h 1038942"/>
                <a:gd name="connsiteX0" fmla="*/ 6774430 w 6933739"/>
                <a:gd name="connsiteY0" fmla="*/ 693257 h 1038942"/>
                <a:gd name="connsiteX1" fmla="*/ 6232236 w 6933739"/>
                <a:gd name="connsiteY1" fmla="*/ 840902 h 1038942"/>
                <a:gd name="connsiteX2" fmla="*/ 5613110 w 6933739"/>
                <a:gd name="connsiteY2" fmla="*/ 805731 h 1038942"/>
                <a:gd name="connsiteX3" fmla="*/ 5069456 w 6933739"/>
                <a:gd name="connsiteY3" fmla="*/ 702421 h 1038942"/>
                <a:gd name="connsiteX4" fmla="*/ 4604315 w 6933739"/>
                <a:gd name="connsiteY4" fmla="*/ 1038901 h 1038942"/>
                <a:gd name="connsiteX5" fmla="*/ 4056050 w 6933739"/>
                <a:gd name="connsiteY5" fmla="*/ 508627 h 1038942"/>
                <a:gd name="connsiteX6" fmla="*/ 3515264 w 6933739"/>
                <a:gd name="connsiteY6" fmla="*/ 463309 h 1038942"/>
                <a:gd name="connsiteX7" fmla="*/ 2366327 w 6933739"/>
                <a:gd name="connsiteY7" fmla="*/ 718767 h 1038942"/>
                <a:gd name="connsiteX8" fmla="*/ 1190624 w 6933739"/>
                <a:gd name="connsiteY8" fmla="*/ 779124 h 1038942"/>
                <a:gd name="connsiteX9" fmla="*/ 78559 w 6933739"/>
                <a:gd name="connsiteY9" fmla="*/ 517987 h 1038942"/>
                <a:gd name="connsiteX10" fmla="*/ 143478 w 6933739"/>
                <a:gd name="connsiteY10" fmla="*/ 295874 h 1038942"/>
                <a:gd name="connsiteX11" fmla="*/ 1362126 w 6933739"/>
                <a:gd name="connsiteY11" fmla="*/ 571835 h 1038942"/>
                <a:gd name="connsiteX12" fmla="*/ 2455700 w 6933739"/>
                <a:gd name="connsiteY12" fmla="*/ 443269 h 1038942"/>
                <a:gd name="connsiteX13" fmla="*/ 3367706 w 6933739"/>
                <a:gd name="connsiteY13" fmla="*/ 253911 h 1038942"/>
                <a:gd name="connsiteX14" fmla="*/ 4095526 w 6933739"/>
                <a:gd name="connsiteY14" fmla="*/ 303356 h 1038942"/>
                <a:gd name="connsiteX15" fmla="*/ 4602158 w 6933739"/>
                <a:gd name="connsiteY15" fmla="*/ 43 h 1038942"/>
                <a:gd name="connsiteX16" fmla="*/ 5098030 w 6933739"/>
                <a:gd name="connsiteY16" fmla="*/ 466494 h 1038942"/>
                <a:gd name="connsiteX17" fmla="*/ 5746855 w 6933739"/>
                <a:gd name="connsiteY17" fmla="*/ 575439 h 1038942"/>
                <a:gd name="connsiteX18" fmla="*/ 6283525 w 6933739"/>
                <a:gd name="connsiteY18" fmla="*/ 531704 h 1038942"/>
                <a:gd name="connsiteX19" fmla="*/ 6725794 w 6933739"/>
                <a:gd name="connsiteY19" fmla="*/ 439801 h 1038942"/>
                <a:gd name="connsiteX20" fmla="*/ 6927561 w 6933739"/>
                <a:gd name="connsiteY20" fmla="*/ 506793 h 1038942"/>
                <a:gd name="connsiteX21" fmla="*/ 6774430 w 6933739"/>
                <a:gd name="connsiteY21" fmla="*/ 693257 h 1038942"/>
                <a:gd name="connsiteX0" fmla="*/ 6774430 w 6933739"/>
                <a:gd name="connsiteY0" fmla="*/ 693257 h 1038942"/>
                <a:gd name="connsiteX1" fmla="*/ 6232236 w 6933739"/>
                <a:gd name="connsiteY1" fmla="*/ 840902 h 1038942"/>
                <a:gd name="connsiteX2" fmla="*/ 5613110 w 6933739"/>
                <a:gd name="connsiteY2" fmla="*/ 805731 h 1038942"/>
                <a:gd name="connsiteX3" fmla="*/ 5069456 w 6933739"/>
                <a:gd name="connsiteY3" fmla="*/ 702421 h 1038942"/>
                <a:gd name="connsiteX4" fmla="*/ 4604315 w 6933739"/>
                <a:gd name="connsiteY4" fmla="*/ 1038901 h 1038942"/>
                <a:gd name="connsiteX5" fmla="*/ 4056050 w 6933739"/>
                <a:gd name="connsiteY5" fmla="*/ 508627 h 1038942"/>
                <a:gd name="connsiteX6" fmla="*/ 3515264 w 6933739"/>
                <a:gd name="connsiteY6" fmla="*/ 463309 h 1038942"/>
                <a:gd name="connsiteX7" fmla="*/ 2366327 w 6933739"/>
                <a:gd name="connsiteY7" fmla="*/ 718767 h 1038942"/>
                <a:gd name="connsiteX8" fmla="*/ 1190624 w 6933739"/>
                <a:gd name="connsiteY8" fmla="*/ 779124 h 1038942"/>
                <a:gd name="connsiteX9" fmla="*/ 78559 w 6933739"/>
                <a:gd name="connsiteY9" fmla="*/ 517987 h 1038942"/>
                <a:gd name="connsiteX10" fmla="*/ 143478 w 6933739"/>
                <a:gd name="connsiteY10" fmla="*/ 295874 h 1038942"/>
                <a:gd name="connsiteX11" fmla="*/ 1362126 w 6933739"/>
                <a:gd name="connsiteY11" fmla="*/ 571835 h 1038942"/>
                <a:gd name="connsiteX12" fmla="*/ 2455700 w 6933739"/>
                <a:gd name="connsiteY12" fmla="*/ 443269 h 1038942"/>
                <a:gd name="connsiteX13" fmla="*/ 3367706 w 6933739"/>
                <a:gd name="connsiteY13" fmla="*/ 253911 h 1038942"/>
                <a:gd name="connsiteX14" fmla="*/ 4095526 w 6933739"/>
                <a:gd name="connsiteY14" fmla="*/ 303356 h 1038942"/>
                <a:gd name="connsiteX15" fmla="*/ 4602158 w 6933739"/>
                <a:gd name="connsiteY15" fmla="*/ 43 h 1038942"/>
                <a:gd name="connsiteX16" fmla="*/ 5098030 w 6933739"/>
                <a:gd name="connsiteY16" fmla="*/ 466494 h 1038942"/>
                <a:gd name="connsiteX17" fmla="*/ 5746855 w 6933739"/>
                <a:gd name="connsiteY17" fmla="*/ 575439 h 1038942"/>
                <a:gd name="connsiteX18" fmla="*/ 6283525 w 6933739"/>
                <a:gd name="connsiteY18" fmla="*/ 531704 h 1038942"/>
                <a:gd name="connsiteX19" fmla="*/ 6725794 w 6933739"/>
                <a:gd name="connsiteY19" fmla="*/ 439801 h 1038942"/>
                <a:gd name="connsiteX20" fmla="*/ 6927561 w 6933739"/>
                <a:gd name="connsiteY20" fmla="*/ 506793 h 1038942"/>
                <a:gd name="connsiteX21" fmla="*/ 6774430 w 6933739"/>
                <a:gd name="connsiteY21" fmla="*/ 693257 h 1038942"/>
                <a:gd name="connsiteX0" fmla="*/ 6774430 w 6933739"/>
                <a:gd name="connsiteY0" fmla="*/ 693257 h 1038942"/>
                <a:gd name="connsiteX1" fmla="*/ 6232236 w 6933739"/>
                <a:gd name="connsiteY1" fmla="*/ 840902 h 1038942"/>
                <a:gd name="connsiteX2" fmla="*/ 5613110 w 6933739"/>
                <a:gd name="connsiteY2" fmla="*/ 805731 h 1038942"/>
                <a:gd name="connsiteX3" fmla="*/ 5069456 w 6933739"/>
                <a:gd name="connsiteY3" fmla="*/ 702421 h 1038942"/>
                <a:gd name="connsiteX4" fmla="*/ 4604315 w 6933739"/>
                <a:gd name="connsiteY4" fmla="*/ 1038901 h 1038942"/>
                <a:gd name="connsiteX5" fmla="*/ 4056050 w 6933739"/>
                <a:gd name="connsiteY5" fmla="*/ 508627 h 1038942"/>
                <a:gd name="connsiteX6" fmla="*/ 3515264 w 6933739"/>
                <a:gd name="connsiteY6" fmla="*/ 463309 h 1038942"/>
                <a:gd name="connsiteX7" fmla="*/ 2366327 w 6933739"/>
                <a:gd name="connsiteY7" fmla="*/ 718767 h 1038942"/>
                <a:gd name="connsiteX8" fmla="*/ 1190624 w 6933739"/>
                <a:gd name="connsiteY8" fmla="*/ 779124 h 1038942"/>
                <a:gd name="connsiteX9" fmla="*/ 78559 w 6933739"/>
                <a:gd name="connsiteY9" fmla="*/ 517987 h 1038942"/>
                <a:gd name="connsiteX10" fmla="*/ 143478 w 6933739"/>
                <a:gd name="connsiteY10" fmla="*/ 295874 h 1038942"/>
                <a:gd name="connsiteX11" fmla="*/ 1362126 w 6933739"/>
                <a:gd name="connsiteY11" fmla="*/ 571835 h 1038942"/>
                <a:gd name="connsiteX12" fmla="*/ 2455700 w 6933739"/>
                <a:gd name="connsiteY12" fmla="*/ 443269 h 1038942"/>
                <a:gd name="connsiteX13" fmla="*/ 3367706 w 6933739"/>
                <a:gd name="connsiteY13" fmla="*/ 253911 h 1038942"/>
                <a:gd name="connsiteX14" fmla="*/ 4095526 w 6933739"/>
                <a:gd name="connsiteY14" fmla="*/ 303356 h 1038942"/>
                <a:gd name="connsiteX15" fmla="*/ 4602158 w 6933739"/>
                <a:gd name="connsiteY15" fmla="*/ 43 h 1038942"/>
                <a:gd name="connsiteX16" fmla="*/ 5098030 w 6933739"/>
                <a:gd name="connsiteY16" fmla="*/ 466494 h 1038942"/>
                <a:gd name="connsiteX17" fmla="*/ 5746855 w 6933739"/>
                <a:gd name="connsiteY17" fmla="*/ 575439 h 1038942"/>
                <a:gd name="connsiteX18" fmla="*/ 6283525 w 6933739"/>
                <a:gd name="connsiteY18" fmla="*/ 531704 h 1038942"/>
                <a:gd name="connsiteX19" fmla="*/ 6725794 w 6933739"/>
                <a:gd name="connsiteY19" fmla="*/ 439801 h 1038942"/>
                <a:gd name="connsiteX20" fmla="*/ 6927561 w 6933739"/>
                <a:gd name="connsiteY20" fmla="*/ 506793 h 1038942"/>
                <a:gd name="connsiteX21" fmla="*/ 6774430 w 6933739"/>
                <a:gd name="connsiteY21" fmla="*/ 693257 h 1038942"/>
                <a:gd name="connsiteX0" fmla="*/ 6774430 w 6933739"/>
                <a:gd name="connsiteY0" fmla="*/ 693257 h 1038942"/>
                <a:gd name="connsiteX1" fmla="*/ 6232236 w 6933739"/>
                <a:gd name="connsiteY1" fmla="*/ 840902 h 1038942"/>
                <a:gd name="connsiteX2" fmla="*/ 5613110 w 6933739"/>
                <a:gd name="connsiteY2" fmla="*/ 805731 h 1038942"/>
                <a:gd name="connsiteX3" fmla="*/ 5069456 w 6933739"/>
                <a:gd name="connsiteY3" fmla="*/ 702421 h 1038942"/>
                <a:gd name="connsiteX4" fmla="*/ 4604315 w 6933739"/>
                <a:gd name="connsiteY4" fmla="*/ 1038901 h 1038942"/>
                <a:gd name="connsiteX5" fmla="*/ 4056050 w 6933739"/>
                <a:gd name="connsiteY5" fmla="*/ 508627 h 1038942"/>
                <a:gd name="connsiteX6" fmla="*/ 3515264 w 6933739"/>
                <a:gd name="connsiteY6" fmla="*/ 463309 h 1038942"/>
                <a:gd name="connsiteX7" fmla="*/ 2366327 w 6933739"/>
                <a:gd name="connsiteY7" fmla="*/ 718767 h 1038942"/>
                <a:gd name="connsiteX8" fmla="*/ 1190624 w 6933739"/>
                <a:gd name="connsiteY8" fmla="*/ 779124 h 1038942"/>
                <a:gd name="connsiteX9" fmla="*/ 78559 w 6933739"/>
                <a:gd name="connsiteY9" fmla="*/ 517987 h 1038942"/>
                <a:gd name="connsiteX10" fmla="*/ 143478 w 6933739"/>
                <a:gd name="connsiteY10" fmla="*/ 295874 h 1038942"/>
                <a:gd name="connsiteX11" fmla="*/ 1362126 w 6933739"/>
                <a:gd name="connsiteY11" fmla="*/ 571835 h 1038942"/>
                <a:gd name="connsiteX12" fmla="*/ 2455700 w 6933739"/>
                <a:gd name="connsiteY12" fmla="*/ 443269 h 1038942"/>
                <a:gd name="connsiteX13" fmla="*/ 3367706 w 6933739"/>
                <a:gd name="connsiteY13" fmla="*/ 253911 h 1038942"/>
                <a:gd name="connsiteX14" fmla="*/ 4095526 w 6933739"/>
                <a:gd name="connsiteY14" fmla="*/ 303356 h 1038942"/>
                <a:gd name="connsiteX15" fmla="*/ 4602158 w 6933739"/>
                <a:gd name="connsiteY15" fmla="*/ 43 h 1038942"/>
                <a:gd name="connsiteX16" fmla="*/ 5098030 w 6933739"/>
                <a:gd name="connsiteY16" fmla="*/ 466494 h 1038942"/>
                <a:gd name="connsiteX17" fmla="*/ 5746855 w 6933739"/>
                <a:gd name="connsiteY17" fmla="*/ 575439 h 1038942"/>
                <a:gd name="connsiteX18" fmla="*/ 6283525 w 6933739"/>
                <a:gd name="connsiteY18" fmla="*/ 531704 h 1038942"/>
                <a:gd name="connsiteX19" fmla="*/ 6725794 w 6933739"/>
                <a:gd name="connsiteY19" fmla="*/ 439801 h 1038942"/>
                <a:gd name="connsiteX20" fmla="*/ 6927561 w 6933739"/>
                <a:gd name="connsiteY20" fmla="*/ 506793 h 1038942"/>
                <a:gd name="connsiteX21" fmla="*/ 6774430 w 6933739"/>
                <a:gd name="connsiteY21" fmla="*/ 693257 h 1038942"/>
                <a:gd name="connsiteX0" fmla="*/ 6774430 w 6933739"/>
                <a:gd name="connsiteY0" fmla="*/ 693257 h 1038942"/>
                <a:gd name="connsiteX1" fmla="*/ 6232236 w 6933739"/>
                <a:gd name="connsiteY1" fmla="*/ 840902 h 1038942"/>
                <a:gd name="connsiteX2" fmla="*/ 5613110 w 6933739"/>
                <a:gd name="connsiteY2" fmla="*/ 805731 h 1038942"/>
                <a:gd name="connsiteX3" fmla="*/ 5069456 w 6933739"/>
                <a:gd name="connsiteY3" fmla="*/ 702421 h 1038942"/>
                <a:gd name="connsiteX4" fmla="*/ 4604315 w 6933739"/>
                <a:gd name="connsiteY4" fmla="*/ 1038901 h 1038942"/>
                <a:gd name="connsiteX5" fmla="*/ 4056050 w 6933739"/>
                <a:gd name="connsiteY5" fmla="*/ 508627 h 1038942"/>
                <a:gd name="connsiteX6" fmla="*/ 3515264 w 6933739"/>
                <a:gd name="connsiteY6" fmla="*/ 463309 h 1038942"/>
                <a:gd name="connsiteX7" fmla="*/ 2366327 w 6933739"/>
                <a:gd name="connsiteY7" fmla="*/ 718767 h 1038942"/>
                <a:gd name="connsiteX8" fmla="*/ 1190624 w 6933739"/>
                <a:gd name="connsiteY8" fmla="*/ 779124 h 1038942"/>
                <a:gd name="connsiteX9" fmla="*/ 78559 w 6933739"/>
                <a:gd name="connsiteY9" fmla="*/ 517987 h 1038942"/>
                <a:gd name="connsiteX10" fmla="*/ 143478 w 6933739"/>
                <a:gd name="connsiteY10" fmla="*/ 295874 h 1038942"/>
                <a:gd name="connsiteX11" fmla="*/ 1362126 w 6933739"/>
                <a:gd name="connsiteY11" fmla="*/ 571835 h 1038942"/>
                <a:gd name="connsiteX12" fmla="*/ 2455700 w 6933739"/>
                <a:gd name="connsiteY12" fmla="*/ 443269 h 1038942"/>
                <a:gd name="connsiteX13" fmla="*/ 3367706 w 6933739"/>
                <a:gd name="connsiteY13" fmla="*/ 253911 h 1038942"/>
                <a:gd name="connsiteX14" fmla="*/ 4095526 w 6933739"/>
                <a:gd name="connsiteY14" fmla="*/ 303356 h 1038942"/>
                <a:gd name="connsiteX15" fmla="*/ 4602158 w 6933739"/>
                <a:gd name="connsiteY15" fmla="*/ 43 h 1038942"/>
                <a:gd name="connsiteX16" fmla="*/ 5098030 w 6933739"/>
                <a:gd name="connsiteY16" fmla="*/ 466494 h 1038942"/>
                <a:gd name="connsiteX17" fmla="*/ 5746855 w 6933739"/>
                <a:gd name="connsiteY17" fmla="*/ 575439 h 1038942"/>
                <a:gd name="connsiteX18" fmla="*/ 6283525 w 6933739"/>
                <a:gd name="connsiteY18" fmla="*/ 531704 h 1038942"/>
                <a:gd name="connsiteX19" fmla="*/ 6725794 w 6933739"/>
                <a:gd name="connsiteY19" fmla="*/ 439801 h 1038942"/>
                <a:gd name="connsiteX20" fmla="*/ 6927561 w 6933739"/>
                <a:gd name="connsiteY20" fmla="*/ 506793 h 1038942"/>
                <a:gd name="connsiteX21" fmla="*/ 6774430 w 6933739"/>
                <a:gd name="connsiteY21" fmla="*/ 693257 h 1038942"/>
                <a:gd name="connsiteX0" fmla="*/ 6774430 w 6933739"/>
                <a:gd name="connsiteY0" fmla="*/ 693257 h 1038942"/>
                <a:gd name="connsiteX1" fmla="*/ 6232236 w 6933739"/>
                <a:gd name="connsiteY1" fmla="*/ 840902 h 1038942"/>
                <a:gd name="connsiteX2" fmla="*/ 5613110 w 6933739"/>
                <a:gd name="connsiteY2" fmla="*/ 805731 h 1038942"/>
                <a:gd name="connsiteX3" fmla="*/ 5069456 w 6933739"/>
                <a:gd name="connsiteY3" fmla="*/ 702421 h 1038942"/>
                <a:gd name="connsiteX4" fmla="*/ 4604315 w 6933739"/>
                <a:gd name="connsiteY4" fmla="*/ 1038901 h 1038942"/>
                <a:gd name="connsiteX5" fmla="*/ 4056050 w 6933739"/>
                <a:gd name="connsiteY5" fmla="*/ 508627 h 1038942"/>
                <a:gd name="connsiteX6" fmla="*/ 3515264 w 6933739"/>
                <a:gd name="connsiteY6" fmla="*/ 463309 h 1038942"/>
                <a:gd name="connsiteX7" fmla="*/ 2366327 w 6933739"/>
                <a:gd name="connsiteY7" fmla="*/ 718767 h 1038942"/>
                <a:gd name="connsiteX8" fmla="*/ 1190624 w 6933739"/>
                <a:gd name="connsiteY8" fmla="*/ 779124 h 1038942"/>
                <a:gd name="connsiteX9" fmla="*/ 78559 w 6933739"/>
                <a:gd name="connsiteY9" fmla="*/ 517987 h 1038942"/>
                <a:gd name="connsiteX10" fmla="*/ 143478 w 6933739"/>
                <a:gd name="connsiteY10" fmla="*/ 295874 h 1038942"/>
                <a:gd name="connsiteX11" fmla="*/ 1362126 w 6933739"/>
                <a:gd name="connsiteY11" fmla="*/ 571835 h 1038942"/>
                <a:gd name="connsiteX12" fmla="*/ 2455700 w 6933739"/>
                <a:gd name="connsiteY12" fmla="*/ 443269 h 1038942"/>
                <a:gd name="connsiteX13" fmla="*/ 3367706 w 6933739"/>
                <a:gd name="connsiteY13" fmla="*/ 253911 h 1038942"/>
                <a:gd name="connsiteX14" fmla="*/ 4095526 w 6933739"/>
                <a:gd name="connsiteY14" fmla="*/ 303356 h 1038942"/>
                <a:gd name="connsiteX15" fmla="*/ 4602158 w 6933739"/>
                <a:gd name="connsiteY15" fmla="*/ 43 h 1038942"/>
                <a:gd name="connsiteX16" fmla="*/ 5098030 w 6933739"/>
                <a:gd name="connsiteY16" fmla="*/ 466494 h 1038942"/>
                <a:gd name="connsiteX17" fmla="*/ 5746855 w 6933739"/>
                <a:gd name="connsiteY17" fmla="*/ 575439 h 1038942"/>
                <a:gd name="connsiteX18" fmla="*/ 6283525 w 6933739"/>
                <a:gd name="connsiteY18" fmla="*/ 531704 h 1038942"/>
                <a:gd name="connsiteX19" fmla="*/ 6725794 w 6933739"/>
                <a:gd name="connsiteY19" fmla="*/ 439801 h 1038942"/>
                <a:gd name="connsiteX20" fmla="*/ 6927561 w 6933739"/>
                <a:gd name="connsiteY20" fmla="*/ 506793 h 1038942"/>
                <a:gd name="connsiteX21" fmla="*/ 6774430 w 6933739"/>
                <a:gd name="connsiteY21" fmla="*/ 693257 h 1038942"/>
                <a:gd name="connsiteX0" fmla="*/ 6774430 w 6933739"/>
                <a:gd name="connsiteY0" fmla="*/ 693257 h 1038942"/>
                <a:gd name="connsiteX1" fmla="*/ 6232236 w 6933739"/>
                <a:gd name="connsiteY1" fmla="*/ 840902 h 1038942"/>
                <a:gd name="connsiteX2" fmla="*/ 5613110 w 6933739"/>
                <a:gd name="connsiteY2" fmla="*/ 805731 h 1038942"/>
                <a:gd name="connsiteX3" fmla="*/ 5069456 w 6933739"/>
                <a:gd name="connsiteY3" fmla="*/ 702421 h 1038942"/>
                <a:gd name="connsiteX4" fmla="*/ 4604315 w 6933739"/>
                <a:gd name="connsiteY4" fmla="*/ 1038901 h 1038942"/>
                <a:gd name="connsiteX5" fmla="*/ 4056050 w 6933739"/>
                <a:gd name="connsiteY5" fmla="*/ 508627 h 1038942"/>
                <a:gd name="connsiteX6" fmla="*/ 3515264 w 6933739"/>
                <a:gd name="connsiteY6" fmla="*/ 463309 h 1038942"/>
                <a:gd name="connsiteX7" fmla="*/ 2366327 w 6933739"/>
                <a:gd name="connsiteY7" fmla="*/ 718767 h 1038942"/>
                <a:gd name="connsiteX8" fmla="*/ 1190624 w 6933739"/>
                <a:gd name="connsiteY8" fmla="*/ 779124 h 1038942"/>
                <a:gd name="connsiteX9" fmla="*/ 78559 w 6933739"/>
                <a:gd name="connsiteY9" fmla="*/ 517987 h 1038942"/>
                <a:gd name="connsiteX10" fmla="*/ 143478 w 6933739"/>
                <a:gd name="connsiteY10" fmla="*/ 295874 h 1038942"/>
                <a:gd name="connsiteX11" fmla="*/ 1362126 w 6933739"/>
                <a:gd name="connsiteY11" fmla="*/ 571835 h 1038942"/>
                <a:gd name="connsiteX12" fmla="*/ 2455700 w 6933739"/>
                <a:gd name="connsiteY12" fmla="*/ 443269 h 1038942"/>
                <a:gd name="connsiteX13" fmla="*/ 3367706 w 6933739"/>
                <a:gd name="connsiteY13" fmla="*/ 253911 h 1038942"/>
                <a:gd name="connsiteX14" fmla="*/ 4095526 w 6933739"/>
                <a:gd name="connsiteY14" fmla="*/ 303356 h 1038942"/>
                <a:gd name="connsiteX15" fmla="*/ 4602158 w 6933739"/>
                <a:gd name="connsiteY15" fmla="*/ 43 h 1038942"/>
                <a:gd name="connsiteX16" fmla="*/ 5098030 w 6933739"/>
                <a:gd name="connsiteY16" fmla="*/ 466494 h 1038942"/>
                <a:gd name="connsiteX17" fmla="*/ 5746855 w 6933739"/>
                <a:gd name="connsiteY17" fmla="*/ 575439 h 1038942"/>
                <a:gd name="connsiteX18" fmla="*/ 6283525 w 6933739"/>
                <a:gd name="connsiteY18" fmla="*/ 531704 h 1038942"/>
                <a:gd name="connsiteX19" fmla="*/ 6725794 w 6933739"/>
                <a:gd name="connsiteY19" fmla="*/ 439801 h 1038942"/>
                <a:gd name="connsiteX20" fmla="*/ 6927561 w 6933739"/>
                <a:gd name="connsiteY20" fmla="*/ 506793 h 1038942"/>
                <a:gd name="connsiteX21" fmla="*/ 6774430 w 6933739"/>
                <a:gd name="connsiteY21" fmla="*/ 693257 h 1038942"/>
                <a:gd name="connsiteX0" fmla="*/ 6774430 w 6933739"/>
                <a:gd name="connsiteY0" fmla="*/ 693257 h 1038942"/>
                <a:gd name="connsiteX1" fmla="*/ 6232236 w 6933739"/>
                <a:gd name="connsiteY1" fmla="*/ 840902 h 1038942"/>
                <a:gd name="connsiteX2" fmla="*/ 5613110 w 6933739"/>
                <a:gd name="connsiteY2" fmla="*/ 805731 h 1038942"/>
                <a:gd name="connsiteX3" fmla="*/ 5069456 w 6933739"/>
                <a:gd name="connsiteY3" fmla="*/ 702421 h 1038942"/>
                <a:gd name="connsiteX4" fmla="*/ 4604315 w 6933739"/>
                <a:gd name="connsiteY4" fmla="*/ 1038901 h 1038942"/>
                <a:gd name="connsiteX5" fmla="*/ 4056050 w 6933739"/>
                <a:gd name="connsiteY5" fmla="*/ 508627 h 1038942"/>
                <a:gd name="connsiteX6" fmla="*/ 3515264 w 6933739"/>
                <a:gd name="connsiteY6" fmla="*/ 463309 h 1038942"/>
                <a:gd name="connsiteX7" fmla="*/ 2366327 w 6933739"/>
                <a:gd name="connsiteY7" fmla="*/ 718767 h 1038942"/>
                <a:gd name="connsiteX8" fmla="*/ 1190624 w 6933739"/>
                <a:gd name="connsiteY8" fmla="*/ 779124 h 1038942"/>
                <a:gd name="connsiteX9" fmla="*/ 78559 w 6933739"/>
                <a:gd name="connsiteY9" fmla="*/ 517987 h 1038942"/>
                <a:gd name="connsiteX10" fmla="*/ 143478 w 6933739"/>
                <a:gd name="connsiteY10" fmla="*/ 295874 h 1038942"/>
                <a:gd name="connsiteX11" fmla="*/ 1362126 w 6933739"/>
                <a:gd name="connsiteY11" fmla="*/ 571835 h 1038942"/>
                <a:gd name="connsiteX12" fmla="*/ 2455700 w 6933739"/>
                <a:gd name="connsiteY12" fmla="*/ 443269 h 1038942"/>
                <a:gd name="connsiteX13" fmla="*/ 3367706 w 6933739"/>
                <a:gd name="connsiteY13" fmla="*/ 253911 h 1038942"/>
                <a:gd name="connsiteX14" fmla="*/ 4095526 w 6933739"/>
                <a:gd name="connsiteY14" fmla="*/ 303356 h 1038942"/>
                <a:gd name="connsiteX15" fmla="*/ 4602158 w 6933739"/>
                <a:gd name="connsiteY15" fmla="*/ 43 h 1038942"/>
                <a:gd name="connsiteX16" fmla="*/ 5098030 w 6933739"/>
                <a:gd name="connsiteY16" fmla="*/ 466494 h 1038942"/>
                <a:gd name="connsiteX17" fmla="*/ 5746855 w 6933739"/>
                <a:gd name="connsiteY17" fmla="*/ 575439 h 1038942"/>
                <a:gd name="connsiteX18" fmla="*/ 6283525 w 6933739"/>
                <a:gd name="connsiteY18" fmla="*/ 531704 h 1038942"/>
                <a:gd name="connsiteX19" fmla="*/ 6725794 w 6933739"/>
                <a:gd name="connsiteY19" fmla="*/ 439801 h 1038942"/>
                <a:gd name="connsiteX20" fmla="*/ 6927561 w 6933739"/>
                <a:gd name="connsiteY20" fmla="*/ 506793 h 1038942"/>
                <a:gd name="connsiteX21" fmla="*/ 6774430 w 6933739"/>
                <a:gd name="connsiteY21" fmla="*/ 693257 h 1038942"/>
                <a:gd name="connsiteX0" fmla="*/ 6774430 w 6933739"/>
                <a:gd name="connsiteY0" fmla="*/ 693257 h 1038942"/>
                <a:gd name="connsiteX1" fmla="*/ 6232236 w 6933739"/>
                <a:gd name="connsiteY1" fmla="*/ 840902 h 1038942"/>
                <a:gd name="connsiteX2" fmla="*/ 5613110 w 6933739"/>
                <a:gd name="connsiteY2" fmla="*/ 805731 h 1038942"/>
                <a:gd name="connsiteX3" fmla="*/ 5069456 w 6933739"/>
                <a:gd name="connsiteY3" fmla="*/ 702421 h 1038942"/>
                <a:gd name="connsiteX4" fmla="*/ 4604315 w 6933739"/>
                <a:gd name="connsiteY4" fmla="*/ 1038901 h 1038942"/>
                <a:gd name="connsiteX5" fmla="*/ 4056050 w 6933739"/>
                <a:gd name="connsiteY5" fmla="*/ 508627 h 1038942"/>
                <a:gd name="connsiteX6" fmla="*/ 3515264 w 6933739"/>
                <a:gd name="connsiteY6" fmla="*/ 463309 h 1038942"/>
                <a:gd name="connsiteX7" fmla="*/ 2366327 w 6933739"/>
                <a:gd name="connsiteY7" fmla="*/ 718767 h 1038942"/>
                <a:gd name="connsiteX8" fmla="*/ 1190624 w 6933739"/>
                <a:gd name="connsiteY8" fmla="*/ 779124 h 1038942"/>
                <a:gd name="connsiteX9" fmla="*/ 78559 w 6933739"/>
                <a:gd name="connsiteY9" fmla="*/ 517987 h 1038942"/>
                <a:gd name="connsiteX10" fmla="*/ 143478 w 6933739"/>
                <a:gd name="connsiteY10" fmla="*/ 295874 h 1038942"/>
                <a:gd name="connsiteX11" fmla="*/ 1362126 w 6933739"/>
                <a:gd name="connsiteY11" fmla="*/ 571835 h 1038942"/>
                <a:gd name="connsiteX12" fmla="*/ 2455700 w 6933739"/>
                <a:gd name="connsiteY12" fmla="*/ 443269 h 1038942"/>
                <a:gd name="connsiteX13" fmla="*/ 3367706 w 6933739"/>
                <a:gd name="connsiteY13" fmla="*/ 253911 h 1038942"/>
                <a:gd name="connsiteX14" fmla="*/ 4095526 w 6933739"/>
                <a:gd name="connsiteY14" fmla="*/ 303356 h 1038942"/>
                <a:gd name="connsiteX15" fmla="*/ 4602158 w 6933739"/>
                <a:gd name="connsiteY15" fmla="*/ 43 h 1038942"/>
                <a:gd name="connsiteX16" fmla="*/ 5098030 w 6933739"/>
                <a:gd name="connsiteY16" fmla="*/ 466494 h 1038942"/>
                <a:gd name="connsiteX17" fmla="*/ 5746855 w 6933739"/>
                <a:gd name="connsiteY17" fmla="*/ 575439 h 1038942"/>
                <a:gd name="connsiteX18" fmla="*/ 6283525 w 6933739"/>
                <a:gd name="connsiteY18" fmla="*/ 531704 h 1038942"/>
                <a:gd name="connsiteX19" fmla="*/ 6725794 w 6933739"/>
                <a:gd name="connsiteY19" fmla="*/ 439801 h 1038942"/>
                <a:gd name="connsiteX20" fmla="*/ 6927561 w 6933739"/>
                <a:gd name="connsiteY20" fmla="*/ 506793 h 1038942"/>
                <a:gd name="connsiteX21" fmla="*/ 6774430 w 6933739"/>
                <a:gd name="connsiteY21" fmla="*/ 693257 h 1038942"/>
                <a:gd name="connsiteX0" fmla="*/ 6774430 w 6933739"/>
                <a:gd name="connsiteY0" fmla="*/ 693257 h 1041839"/>
                <a:gd name="connsiteX1" fmla="*/ 6232236 w 6933739"/>
                <a:gd name="connsiteY1" fmla="*/ 840902 h 1041839"/>
                <a:gd name="connsiteX2" fmla="*/ 5613110 w 6933739"/>
                <a:gd name="connsiteY2" fmla="*/ 805731 h 1041839"/>
                <a:gd name="connsiteX3" fmla="*/ 5069456 w 6933739"/>
                <a:gd name="connsiteY3" fmla="*/ 702421 h 1041839"/>
                <a:gd name="connsiteX4" fmla="*/ 4604315 w 6933739"/>
                <a:gd name="connsiteY4" fmla="*/ 1038901 h 1041839"/>
                <a:gd name="connsiteX5" fmla="*/ 4041818 w 6933739"/>
                <a:gd name="connsiteY5" fmla="*/ 522859 h 1041839"/>
                <a:gd name="connsiteX6" fmla="*/ 3515264 w 6933739"/>
                <a:gd name="connsiteY6" fmla="*/ 463309 h 1041839"/>
                <a:gd name="connsiteX7" fmla="*/ 2366327 w 6933739"/>
                <a:gd name="connsiteY7" fmla="*/ 718767 h 1041839"/>
                <a:gd name="connsiteX8" fmla="*/ 1190624 w 6933739"/>
                <a:gd name="connsiteY8" fmla="*/ 779124 h 1041839"/>
                <a:gd name="connsiteX9" fmla="*/ 78559 w 6933739"/>
                <a:gd name="connsiteY9" fmla="*/ 517987 h 1041839"/>
                <a:gd name="connsiteX10" fmla="*/ 143478 w 6933739"/>
                <a:gd name="connsiteY10" fmla="*/ 295874 h 1041839"/>
                <a:gd name="connsiteX11" fmla="*/ 1362126 w 6933739"/>
                <a:gd name="connsiteY11" fmla="*/ 571835 h 1041839"/>
                <a:gd name="connsiteX12" fmla="*/ 2455700 w 6933739"/>
                <a:gd name="connsiteY12" fmla="*/ 443269 h 1041839"/>
                <a:gd name="connsiteX13" fmla="*/ 3367706 w 6933739"/>
                <a:gd name="connsiteY13" fmla="*/ 253911 h 1041839"/>
                <a:gd name="connsiteX14" fmla="*/ 4095526 w 6933739"/>
                <a:gd name="connsiteY14" fmla="*/ 303356 h 1041839"/>
                <a:gd name="connsiteX15" fmla="*/ 4602158 w 6933739"/>
                <a:gd name="connsiteY15" fmla="*/ 43 h 1041839"/>
                <a:gd name="connsiteX16" fmla="*/ 5098030 w 6933739"/>
                <a:gd name="connsiteY16" fmla="*/ 466494 h 1041839"/>
                <a:gd name="connsiteX17" fmla="*/ 5746855 w 6933739"/>
                <a:gd name="connsiteY17" fmla="*/ 575439 h 1041839"/>
                <a:gd name="connsiteX18" fmla="*/ 6283525 w 6933739"/>
                <a:gd name="connsiteY18" fmla="*/ 531704 h 1041839"/>
                <a:gd name="connsiteX19" fmla="*/ 6725794 w 6933739"/>
                <a:gd name="connsiteY19" fmla="*/ 439801 h 1041839"/>
                <a:gd name="connsiteX20" fmla="*/ 6927561 w 6933739"/>
                <a:gd name="connsiteY20" fmla="*/ 506793 h 1041839"/>
                <a:gd name="connsiteX21" fmla="*/ 6774430 w 6933739"/>
                <a:gd name="connsiteY21" fmla="*/ 693257 h 1041839"/>
                <a:gd name="connsiteX0" fmla="*/ 6774430 w 6933739"/>
                <a:gd name="connsiteY0" fmla="*/ 693257 h 1041839"/>
                <a:gd name="connsiteX1" fmla="*/ 6232236 w 6933739"/>
                <a:gd name="connsiteY1" fmla="*/ 840902 h 1041839"/>
                <a:gd name="connsiteX2" fmla="*/ 5613110 w 6933739"/>
                <a:gd name="connsiteY2" fmla="*/ 805731 h 1041839"/>
                <a:gd name="connsiteX3" fmla="*/ 5069456 w 6933739"/>
                <a:gd name="connsiteY3" fmla="*/ 702421 h 1041839"/>
                <a:gd name="connsiteX4" fmla="*/ 4604315 w 6933739"/>
                <a:gd name="connsiteY4" fmla="*/ 1038901 h 1041839"/>
                <a:gd name="connsiteX5" fmla="*/ 4041818 w 6933739"/>
                <a:gd name="connsiteY5" fmla="*/ 522859 h 1041839"/>
                <a:gd name="connsiteX6" fmla="*/ 3515264 w 6933739"/>
                <a:gd name="connsiteY6" fmla="*/ 463309 h 1041839"/>
                <a:gd name="connsiteX7" fmla="*/ 2366327 w 6933739"/>
                <a:gd name="connsiteY7" fmla="*/ 718767 h 1041839"/>
                <a:gd name="connsiteX8" fmla="*/ 1190624 w 6933739"/>
                <a:gd name="connsiteY8" fmla="*/ 779124 h 1041839"/>
                <a:gd name="connsiteX9" fmla="*/ 78559 w 6933739"/>
                <a:gd name="connsiteY9" fmla="*/ 517987 h 1041839"/>
                <a:gd name="connsiteX10" fmla="*/ 143478 w 6933739"/>
                <a:gd name="connsiteY10" fmla="*/ 295874 h 1041839"/>
                <a:gd name="connsiteX11" fmla="*/ 1362126 w 6933739"/>
                <a:gd name="connsiteY11" fmla="*/ 571835 h 1041839"/>
                <a:gd name="connsiteX12" fmla="*/ 2455700 w 6933739"/>
                <a:gd name="connsiteY12" fmla="*/ 443269 h 1041839"/>
                <a:gd name="connsiteX13" fmla="*/ 3367706 w 6933739"/>
                <a:gd name="connsiteY13" fmla="*/ 253911 h 1041839"/>
                <a:gd name="connsiteX14" fmla="*/ 4095526 w 6933739"/>
                <a:gd name="connsiteY14" fmla="*/ 303356 h 1041839"/>
                <a:gd name="connsiteX15" fmla="*/ 4602158 w 6933739"/>
                <a:gd name="connsiteY15" fmla="*/ 43 h 1041839"/>
                <a:gd name="connsiteX16" fmla="*/ 5098030 w 6933739"/>
                <a:gd name="connsiteY16" fmla="*/ 466494 h 1041839"/>
                <a:gd name="connsiteX17" fmla="*/ 5746855 w 6933739"/>
                <a:gd name="connsiteY17" fmla="*/ 575439 h 1041839"/>
                <a:gd name="connsiteX18" fmla="*/ 6283525 w 6933739"/>
                <a:gd name="connsiteY18" fmla="*/ 531704 h 1041839"/>
                <a:gd name="connsiteX19" fmla="*/ 6725794 w 6933739"/>
                <a:gd name="connsiteY19" fmla="*/ 439801 h 1041839"/>
                <a:gd name="connsiteX20" fmla="*/ 6927561 w 6933739"/>
                <a:gd name="connsiteY20" fmla="*/ 506793 h 1041839"/>
                <a:gd name="connsiteX21" fmla="*/ 6774430 w 6933739"/>
                <a:gd name="connsiteY21" fmla="*/ 693257 h 1041839"/>
                <a:gd name="connsiteX0" fmla="*/ 6774430 w 6933739"/>
                <a:gd name="connsiteY0" fmla="*/ 693257 h 1041839"/>
                <a:gd name="connsiteX1" fmla="*/ 6232236 w 6933739"/>
                <a:gd name="connsiteY1" fmla="*/ 840902 h 1041839"/>
                <a:gd name="connsiteX2" fmla="*/ 5613110 w 6933739"/>
                <a:gd name="connsiteY2" fmla="*/ 805731 h 1041839"/>
                <a:gd name="connsiteX3" fmla="*/ 5069456 w 6933739"/>
                <a:gd name="connsiteY3" fmla="*/ 702421 h 1041839"/>
                <a:gd name="connsiteX4" fmla="*/ 4604315 w 6933739"/>
                <a:gd name="connsiteY4" fmla="*/ 1038901 h 1041839"/>
                <a:gd name="connsiteX5" fmla="*/ 4041818 w 6933739"/>
                <a:gd name="connsiteY5" fmla="*/ 522859 h 1041839"/>
                <a:gd name="connsiteX6" fmla="*/ 3515264 w 6933739"/>
                <a:gd name="connsiteY6" fmla="*/ 463309 h 1041839"/>
                <a:gd name="connsiteX7" fmla="*/ 2366327 w 6933739"/>
                <a:gd name="connsiteY7" fmla="*/ 718767 h 1041839"/>
                <a:gd name="connsiteX8" fmla="*/ 1190624 w 6933739"/>
                <a:gd name="connsiteY8" fmla="*/ 779124 h 1041839"/>
                <a:gd name="connsiteX9" fmla="*/ 78559 w 6933739"/>
                <a:gd name="connsiteY9" fmla="*/ 517987 h 1041839"/>
                <a:gd name="connsiteX10" fmla="*/ 143478 w 6933739"/>
                <a:gd name="connsiteY10" fmla="*/ 295874 h 1041839"/>
                <a:gd name="connsiteX11" fmla="*/ 1362126 w 6933739"/>
                <a:gd name="connsiteY11" fmla="*/ 571835 h 1041839"/>
                <a:gd name="connsiteX12" fmla="*/ 2455700 w 6933739"/>
                <a:gd name="connsiteY12" fmla="*/ 443269 h 1041839"/>
                <a:gd name="connsiteX13" fmla="*/ 3367706 w 6933739"/>
                <a:gd name="connsiteY13" fmla="*/ 253911 h 1041839"/>
                <a:gd name="connsiteX14" fmla="*/ 4095526 w 6933739"/>
                <a:gd name="connsiteY14" fmla="*/ 303356 h 1041839"/>
                <a:gd name="connsiteX15" fmla="*/ 4602158 w 6933739"/>
                <a:gd name="connsiteY15" fmla="*/ 43 h 1041839"/>
                <a:gd name="connsiteX16" fmla="*/ 5098030 w 6933739"/>
                <a:gd name="connsiteY16" fmla="*/ 466494 h 1041839"/>
                <a:gd name="connsiteX17" fmla="*/ 5746855 w 6933739"/>
                <a:gd name="connsiteY17" fmla="*/ 575439 h 1041839"/>
                <a:gd name="connsiteX18" fmla="*/ 6283525 w 6933739"/>
                <a:gd name="connsiteY18" fmla="*/ 531704 h 1041839"/>
                <a:gd name="connsiteX19" fmla="*/ 6725794 w 6933739"/>
                <a:gd name="connsiteY19" fmla="*/ 439801 h 1041839"/>
                <a:gd name="connsiteX20" fmla="*/ 6927561 w 6933739"/>
                <a:gd name="connsiteY20" fmla="*/ 506793 h 1041839"/>
                <a:gd name="connsiteX21" fmla="*/ 6774430 w 6933739"/>
                <a:gd name="connsiteY21" fmla="*/ 693257 h 1041839"/>
                <a:gd name="connsiteX0" fmla="*/ 6774430 w 6933739"/>
                <a:gd name="connsiteY0" fmla="*/ 693257 h 1038919"/>
                <a:gd name="connsiteX1" fmla="*/ 6232236 w 6933739"/>
                <a:gd name="connsiteY1" fmla="*/ 840902 h 1038919"/>
                <a:gd name="connsiteX2" fmla="*/ 5613110 w 6933739"/>
                <a:gd name="connsiteY2" fmla="*/ 805731 h 1038919"/>
                <a:gd name="connsiteX3" fmla="*/ 5069456 w 6933739"/>
                <a:gd name="connsiteY3" fmla="*/ 702421 h 1038919"/>
                <a:gd name="connsiteX4" fmla="*/ 4604315 w 6933739"/>
                <a:gd name="connsiteY4" fmla="*/ 1038901 h 1038919"/>
                <a:gd name="connsiteX5" fmla="*/ 4041818 w 6933739"/>
                <a:gd name="connsiteY5" fmla="*/ 522859 h 1038919"/>
                <a:gd name="connsiteX6" fmla="*/ 3515264 w 6933739"/>
                <a:gd name="connsiteY6" fmla="*/ 463309 h 1038919"/>
                <a:gd name="connsiteX7" fmla="*/ 2366327 w 6933739"/>
                <a:gd name="connsiteY7" fmla="*/ 718767 h 1038919"/>
                <a:gd name="connsiteX8" fmla="*/ 1190624 w 6933739"/>
                <a:gd name="connsiteY8" fmla="*/ 779124 h 1038919"/>
                <a:gd name="connsiteX9" fmla="*/ 78559 w 6933739"/>
                <a:gd name="connsiteY9" fmla="*/ 517987 h 1038919"/>
                <a:gd name="connsiteX10" fmla="*/ 143478 w 6933739"/>
                <a:gd name="connsiteY10" fmla="*/ 295874 h 1038919"/>
                <a:gd name="connsiteX11" fmla="*/ 1362126 w 6933739"/>
                <a:gd name="connsiteY11" fmla="*/ 571835 h 1038919"/>
                <a:gd name="connsiteX12" fmla="*/ 2455700 w 6933739"/>
                <a:gd name="connsiteY12" fmla="*/ 443269 h 1038919"/>
                <a:gd name="connsiteX13" fmla="*/ 3367706 w 6933739"/>
                <a:gd name="connsiteY13" fmla="*/ 253911 h 1038919"/>
                <a:gd name="connsiteX14" fmla="*/ 4095526 w 6933739"/>
                <a:gd name="connsiteY14" fmla="*/ 303356 h 1038919"/>
                <a:gd name="connsiteX15" fmla="*/ 4602158 w 6933739"/>
                <a:gd name="connsiteY15" fmla="*/ 43 h 1038919"/>
                <a:gd name="connsiteX16" fmla="*/ 5098030 w 6933739"/>
                <a:gd name="connsiteY16" fmla="*/ 466494 h 1038919"/>
                <a:gd name="connsiteX17" fmla="*/ 5746855 w 6933739"/>
                <a:gd name="connsiteY17" fmla="*/ 575439 h 1038919"/>
                <a:gd name="connsiteX18" fmla="*/ 6283525 w 6933739"/>
                <a:gd name="connsiteY18" fmla="*/ 531704 h 1038919"/>
                <a:gd name="connsiteX19" fmla="*/ 6725794 w 6933739"/>
                <a:gd name="connsiteY19" fmla="*/ 439801 h 1038919"/>
                <a:gd name="connsiteX20" fmla="*/ 6927561 w 6933739"/>
                <a:gd name="connsiteY20" fmla="*/ 506793 h 1038919"/>
                <a:gd name="connsiteX21" fmla="*/ 6774430 w 6933739"/>
                <a:gd name="connsiteY21" fmla="*/ 693257 h 1038919"/>
                <a:gd name="connsiteX0" fmla="*/ 6774430 w 6933739"/>
                <a:gd name="connsiteY0" fmla="*/ 700368 h 1046030"/>
                <a:gd name="connsiteX1" fmla="*/ 6232236 w 6933739"/>
                <a:gd name="connsiteY1" fmla="*/ 848013 h 1046030"/>
                <a:gd name="connsiteX2" fmla="*/ 5613110 w 6933739"/>
                <a:gd name="connsiteY2" fmla="*/ 812842 h 1046030"/>
                <a:gd name="connsiteX3" fmla="*/ 5069456 w 6933739"/>
                <a:gd name="connsiteY3" fmla="*/ 709532 h 1046030"/>
                <a:gd name="connsiteX4" fmla="*/ 4604315 w 6933739"/>
                <a:gd name="connsiteY4" fmla="*/ 1046012 h 1046030"/>
                <a:gd name="connsiteX5" fmla="*/ 4041818 w 6933739"/>
                <a:gd name="connsiteY5" fmla="*/ 529970 h 1046030"/>
                <a:gd name="connsiteX6" fmla="*/ 3515264 w 6933739"/>
                <a:gd name="connsiteY6" fmla="*/ 470420 h 1046030"/>
                <a:gd name="connsiteX7" fmla="*/ 2366327 w 6933739"/>
                <a:gd name="connsiteY7" fmla="*/ 725878 h 1046030"/>
                <a:gd name="connsiteX8" fmla="*/ 1190624 w 6933739"/>
                <a:gd name="connsiteY8" fmla="*/ 786235 h 1046030"/>
                <a:gd name="connsiteX9" fmla="*/ 78559 w 6933739"/>
                <a:gd name="connsiteY9" fmla="*/ 525098 h 1046030"/>
                <a:gd name="connsiteX10" fmla="*/ 143478 w 6933739"/>
                <a:gd name="connsiteY10" fmla="*/ 302985 h 1046030"/>
                <a:gd name="connsiteX11" fmla="*/ 1362126 w 6933739"/>
                <a:gd name="connsiteY11" fmla="*/ 578946 h 1046030"/>
                <a:gd name="connsiteX12" fmla="*/ 2455700 w 6933739"/>
                <a:gd name="connsiteY12" fmla="*/ 450380 h 1046030"/>
                <a:gd name="connsiteX13" fmla="*/ 3367706 w 6933739"/>
                <a:gd name="connsiteY13" fmla="*/ 261022 h 1046030"/>
                <a:gd name="connsiteX14" fmla="*/ 4095526 w 6933739"/>
                <a:gd name="connsiteY14" fmla="*/ 310467 h 1046030"/>
                <a:gd name="connsiteX15" fmla="*/ 4591484 w 6933739"/>
                <a:gd name="connsiteY15" fmla="*/ 39 h 1046030"/>
                <a:gd name="connsiteX16" fmla="*/ 5098030 w 6933739"/>
                <a:gd name="connsiteY16" fmla="*/ 473605 h 1046030"/>
                <a:gd name="connsiteX17" fmla="*/ 5746855 w 6933739"/>
                <a:gd name="connsiteY17" fmla="*/ 582550 h 1046030"/>
                <a:gd name="connsiteX18" fmla="*/ 6283525 w 6933739"/>
                <a:gd name="connsiteY18" fmla="*/ 538815 h 1046030"/>
                <a:gd name="connsiteX19" fmla="*/ 6725794 w 6933739"/>
                <a:gd name="connsiteY19" fmla="*/ 446912 h 1046030"/>
                <a:gd name="connsiteX20" fmla="*/ 6927561 w 6933739"/>
                <a:gd name="connsiteY20" fmla="*/ 513904 h 1046030"/>
                <a:gd name="connsiteX21" fmla="*/ 6774430 w 6933739"/>
                <a:gd name="connsiteY21" fmla="*/ 700368 h 1046030"/>
                <a:gd name="connsiteX0" fmla="*/ 6774430 w 6933675"/>
                <a:gd name="connsiteY0" fmla="*/ 700368 h 1046030"/>
                <a:gd name="connsiteX1" fmla="*/ 6238706 w 6933675"/>
                <a:gd name="connsiteY1" fmla="*/ 817820 h 1046030"/>
                <a:gd name="connsiteX2" fmla="*/ 5613110 w 6933675"/>
                <a:gd name="connsiteY2" fmla="*/ 812842 h 1046030"/>
                <a:gd name="connsiteX3" fmla="*/ 5069456 w 6933675"/>
                <a:gd name="connsiteY3" fmla="*/ 709532 h 1046030"/>
                <a:gd name="connsiteX4" fmla="*/ 4604315 w 6933675"/>
                <a:gd name="connsiteY4" fmla="*/ 1046012 h 1046030"/>
                <a:gd name="connsiteX5" fmla="*/ 4041818 w 6933675"/>
                <a:gd name="connsiteY5" fmla="*/ 529970 h 1046030"/>
                <a:gd name="connsiteX6" fmla="*/ 3515264 w 6933675"/>
                <a:gd name="connsiteY6" fmla="*/ 470420 h 1046030"/>
                <a:gd name="connsiteX7" fmla="*/ 2366327 w 6933675"/>
                <a:gd name="connsiteY7" fmla="*/ 725878 h 1046030"/>
                <a:gd name="connsiteX8" fmla="*/ 1190624 w 6933675"/>
                <a:gd name="connsiteY8" fmla="*/ 786235 h 1046030"/>
                <a:gd name="connsiteX9" fmla="*/ 78559 w 6933675"/>
                <a:gd name="connsiteY9" fmla="*/ 525098 h 1046030"/>
                <a:gd name="connsiteX10" fmla="*/ 143478 w 6933675"/>
                <a:gd name="connsiteY10" fmla="*/ 302985 h 1046030"/>
                <a:gd name="connsiteX11" fmla="*/ 1362126 w 6933675"/>
                <a:gd name="connsiteY11" fmla="*/ 578946 h 1046030"/>
                <a:gd name="connsiteX12" fmla="*/ 2455700 w 6933675"/>
                <a:gd name="connsiteY12" fmla="*/ 450380 h 1046030"/>
                <a:gd name="connsiteX13" fmla="*/ 3367706 w 6933675"/>
                <a:gd name="connsiteY13" fmla="*/ 261022 h 1046030"/>
                <a:gd name="connsiteX14" fmla="*/ 4095526 w 6933675"/>
                <a:gd name="connsiteY14" fmla="*/ 310467 h 1046030"/>
                <a:gd name="connsiteX15" fmla="*/ 4591484 w 6933675"/>
                <a:gd name="connsiteY15" fmla="*/ 39 h 1046030"/>
                <a:gd name="connsiteX16" fmla="*/ 5098030 w 6933675"/>
                <a:gd name="connsiteY16" fmla="*/ 473605 h 1046030"/>
                <a:gd name="connsiteX17" fmla="*/ 5746855 w 6933675"/>
                <a:gd name="connsiteY17" fmla="*/ 582550 h 1046030"/>
                <a:gd name="connsiteX18" fmla="*/ 6283525 w 6933675"/>
                <a:gd name="connsiteY18" fmla="*/ 538815 h 1046030"/>
                <a:gd name="connsiteX19" fmla="*/ 6725794 w 6933675"/>
                <a:gd name="connsiteY19" fmla="*/ 446912 h 1046030"/>
                <a:gd name="connsiteX20" fmla="*/ 6927561 w 6933675"/>
                <a:gd name="connsiteY20" fmla="*/ 513904 h 1046030"/>
                <a:gd name="connsiteX21" fmla="*/ 6774430 w 6933675"/>
                <a:gd name="connsiteY21" fmla="*/ 700368 h 1046030"/>
                <a:gd name="connsiteX0" fmla="*/ 6774430 w 6933675"/>
                <a:gd name="connsiteY0" fmla="*/ 700368 h 1046030"/>
                <a:gd name="connsiteX1" fmla="*/ 6238706 w 6933675"/>
                <a:gd name="connsiteY1" fmla="*/ 802724 h 1046030"/>
                <a:gd name="connsiteX2" fmla="*/ 5613110 w 6933675"/>
                <a:gd name="connsiteY2" fmla="*/ 812842 h 1046030"/>
                <a:gd name="connsiteX3" fmla="*/ 5069456 w 6933675"/>
                <a:gd name="connsiteY3" fmla="*/ 709532 h 1046030"/>
                <a:gd name="connsiteX4" fmla="*/ 4604315 w 6933675"/>
                <a:gd name="connsiteY4" fmla="*/ 1046012 h 1046030"/>
                <a:gd name="connsiteX5" fmla="*/ 4041818 w 6933675"/>
                <a:gd name="connsiteY5" fmla="*/ 529970 h 1046030"/>
                <a:gd name="connsiteX6" fmla="*/ 3515264 w 6933675"/>
                <a:gd name="connsiteY6" fmla="*/ 470420 h 1046030"/>
                <a:gd name="connsiteX7" fmla="*/ 2366327 w 6933675"/>
                <a:gd name="connsiteY7" fmla="*/ 725878 h 1046030"/>
                <a:gd name="connsiteX8" fmla="*/ 1190624 w 6933675"/>
                <a:gd name="connsiteY8" fmla="*/ 786235 h 1046030"/>
                <a:gd name="connsiteX9" fmla="*/ 78559 w 6933675"/>
                <a:gd name="connsiteY9" fmla="*/ 525098 h 1046030"/>
                <a:gd name="connsiteX10" fmla="*/ 143478 w 6933675"/>
                <a:gd name="connsiteY10" fmla="*/ 302985 h 1046030"/>
                <a:gd name="connsiteX11" fmla="*/ 1362126 w 6933675"/>
                <a:gd name="connsiteY11" fmla="*/ 578946 h 1046030"/>
                <a:gd name="connsiteX12" fmla="*/ 2455700 w 6933675"/>
                <a:gd name="connsiteY12" fmla="*/ 450380 h 1046030"/>
                <a:gd name="connsiteX13" fmla="*/ 3367706 w 6933675"/>
                <a:gd name="connsiteY13" fmla="*/ 261022 h 1046030"/>
                <a:gd name="connsiteX14" fmla="*/ 4095526 w 6933675"/>
                <a:gd name="connsiteY14" fmla="*/ 310467 h 1046030"/>
                <a:gd name="connsiteX15" fmla="*/ 4591484 w 6933675"/>
                <a:gd name="connsiteY15" fmla="*/ 39 h 1046030"/>
                <a:gd name="connsiteX16" fmla="*/ 5098030 w 6933675"/>
                <a:gd name="connsiteY16" fmla="*/ 473605 h 1046030"/>
                <a:gd name="connsiteX17" fmla="*/ 5746855 w 6933675"/>
                <a:gd name="connsiteY17" fmla="*/ 582550 h 1046030"/>
                <a:gd name="connsiteX18" fmla="*/ 6283525 w 6933675"/>
                <a:gd name="connsiteY18" fmla="*/ 538815 h 1046030"/>
                <a:gd name="connsiteX19" fmla="*/ 6725794 w 6933675"/>
                <a:gd name="connsiteY19" fmla="*/ 446912 h 1046030"/>
                <a:gd name="connsiteX20" fmla="*/ 6927561 w 6933675"/>
                <a:gd name="connsiteY20" fmla="*/ 513904 h 1046030"/>
                <a:gd name="connsiteX21" fmla="*/ 6774430 w 6933675"/>
                <a:gd name="connsiteY21" fmla="*/ 700368 h 1046030"/>
                <a:gd name="connsiteX0" fmla="*/ 6774430 w 6928459"/>
                <a:gd name="connsiteY0" fmla="*/ 674488 h 1046030"/>
                <a:gd name="connsiteX1" fmla="*/ 6238706 w 6928459"/>
                <a:gd name="connsiteY1" fmla="*/ 802724 h 1046030"/>
                <a:gd name="connsiteX2" fmla="*/ 5613110 w 6928459"/>
                <a:gd name="connsiteY2" fmla="*/ 812842 h 1046030"/>
                <a:gd name="connsiteX3" fmla="*/ 5069456 w 6928459"/>
                <a:gd name="connsiteY3" fmla="*/ 709532 h 1046030"/>
                <a:gd name="connsiteX4" fmla="*/ 4604315 w 6928459"/>
                <a:gd name="connsiteY4" fmla="*/ 1046012 h 1046030"/>
                <a:gd name="connsiteX5" fmla="*/ 4041818 w 6928459"/>
                <a:gd name="connsiteY5" fmla="*/ 529970 h 1046030"/>
                <a:gd name="connsiteX6" fmla="*/ 3515264 w 6928459"/>
                <a:gd name="connsiteY6" fmla="*/ 470420 h 1046030"/>
                <a:gd name="connsiteX7" fmla="*/ 2366327 w 6928459"/>
                <a:gd name="connsiteY7" fmla="*/ 725878 h 1046030"/>
                <a:gd name="connsiteX8" fmla="*/ 1190624 w 6928459"/>
                <a:gd name="connsiteY8" fmla="*/ 786235 h 1046030"/>
                <a:gd name="connsiteX9" fmla="*/ 78559 w 6928459"/>
                <a:gd name="connsiteY9" fmla="*/ 525098 h 1046030"/>
                <a:gd name="connsiteX10" fmla="*/ 143478 w 6928459"/>
                <a:gd name="connsiteY10" fmla="*/ 302985 h 1046030"/>
                <a:gd name="connsiteX11" fmla="*/ 1362126 w 6928459"/>
                <a:gd name="connsiteY11" fmla="*/ 578946 h 1046030"/>
                <a:gd name="connsiteX12" fmla="*/ 2455700 w 6928459"/>
                <a:gd name="connsiteY12" fmla="*/ 450380 h 1046030"/>
                <a:gd name="connsiteX13" fmla="*/ 3367706 w 6928459"/>
                <a:gd name="connsiteY13" fmla="*/ 261022 h 1046030"/>
                <a:gd name="connsiteX14" fmla="*/ 4095526 w 6928459"/>
                <a:gd name="connsiteY14" fmla="*/ 310467 h 1046030"/>
                <a:gd name="connsiteX15" fmla="*/ 4591484 w 6928459"/>
                <a:gd name="connsiteY15" fmla="*/ 39 h 1046030"/>
                <a:gd name="connsiteX16" fmla="*/ 5098030 w 6928459"/>
                <a:gd name="connsiteY16" fmla="*/ 473605 h 1046030"/>
                <a:gd name="connsiteX17" fmla="*/ 5746855 w 6928459"/>
                <a:gd name="connsiteY17" fmla="*/ 582550 h 1046030"/>
                <a:gd name="connsiteX18" fmla="*/ 6283525 w 6928459"/>
                <a:gd name="connsiteY18" fmla="*/ 538815 h 1046030"/>
                <a:gd name="connsiteX19" fmla="*/ 6725794 w 6928459"/>
                <a:gd name="connsiteY19" fmla="*/ 446912 h 1046030"/>
                <a:gd name="connsiteX20" fmla="*/ 6927561 w 6928459"/>
                <a:gd name="connsiteY20" fmla="*/ 513904 h 1046030"/>
                <a:gd name="connsiteX21" fmla="*/ 6774430 w 6928459"/>
                <a:gd name="connsiteY21" fmla="*/ 674488 h 1046030"/>
                <a:gd name="connsiteX0" fmla="*/ 6774430 w 6928453"/>
                <a:gd name="connsiteY0" fmla="*/ 674488 h 1046030"/>
                <a:gd name="connsiteX1" fmla="*/ 6240862 w 6928453"/>
                <a:gd name="connsiteY1" fmla="*/ 774688 h 1046030"/>
                <a:gd name="connsiteX2" fmla="*/ 5613110 w 6928453"/>
                <a:gd name="connsiteY2" fmla="*/ 812842 h 1046030"/>
                <a:gd name="connsiteX3" fmla="*/ 5069456 w 6928453"/>
                <a:gd name="connsiteY3" fmla="*/ 709532 h 1046030"/>
                <a:gd name="connsiteX4" fmla="*/ 4604315 w 6928453"/>
                <a:gd name="connsiteY4" fmla="*/ 1046012 h 1046030"/>
                <a:gd name="connsiteX5" fmla="*/ 4041818 w 6928453"/>
                <a:gd name="connsiteY5" fmla="*/ 529970 h 1046030"/>
                <a:gd name="connsiteX6" fmla="*/ 3515264 w 6928453"/>
                <a:gd name="connsiteY6" fmla="*/ 470420 h 1046030"/>
                <a:gd name="connsiteX7" fmla="*/ 2366327 w 6928453"/>
                <a:gd name="connsiteY7" fmla="*/ 725878 h 1046030"/>
                <a:gd name="connsiteX8" fmla="*/ 1190624 w 6928453"/>
                <a:gd name="connsiteY8" fmla="*/ 786235 h 1046030"/>
                <a:gd name="connsiteX9" fmla="*/ 78559 w 6928453"/>
                <a:gd name="connsiteY9" fmla="*/ 525098 h 1046030"/>
                <a:gd name="connsiteX10" fmla="*/ 143478 w 6928453"/>
                <a:gd name="connsiteY10" fmla="*/ 302985 h 1046030"/>
                <a:gd name="connsiteX11" fmla="*/ 1362126 w 6928453"/>
                <a:gd name="connsiteY11" fmla="*/ 578946 h 1046030"/>
                <a:gd name="connsiteX12" fmla="*/ 2455700 w 6928453"/>
                <a:gd name="connsiteY12" fmla="*/ 450380 h 1046030"/>
                <a:gd name="connsiteX13" fmla="*/ 3367706 w 6928453"/>
                <a:gd name="connsiteY13" fmla="*/ 261022 h 1046030"/>
                <a:gd name="connsiteX14" fmla="*/ 4095526 w 6928453"/>
                <a:gd name="connsiteY14" fmla="*/ 310467 h 1046030"/>
                <a:gd name="connsiteX15" fmla="*/ 4591484 w 6928453"/>
                <a:gd name="connsiteY15" fmla="*/ 39 h 1046030"/>
                <a:gd name="connsiteX16" fmla="*/ 5098030 w 6928453"/>
                <a:gd name="connsiteY16" fmla="*/ 473605 h 1046030"/>
                <a:gd name="connsiteX17" fmla="*/ 5746855 w 6928453"/>
                <a:gd name="connsiteY17" fmla="*/ 582550 h 1046030"/>
                <a:gd name="connsiteX18" fmla="*/ 6283525 w 6928453"/>
                <a:gd name="connsiteY18" fmla="*/ 538815 h 1046030"/>
                <a:gd name="connsiteX19" fmla="*/ 6725794 w 6928453"/>
                <a:gd name="connsiteY19" fmla="*/ 446912 h 1046030"/>
                <a:gd name="connsiteX20" fmla="*/ 6927561 w 6928453"/>
                <a:gd name="connsiteY20" fmla="*/ 513904 h 1046030"/>
                <a:gd name="connsiteX21" fmla="*/ 6774430 w 6928453"/>
                <a:gd name="connsiteY21" fmla="*/ 674488 h 1046030"/>
                <a:gd name="connsiteX0" fmla="*/ 6774430 w 6928459"/>
                <a:gd name="connsiteY0" fmla="*/ 674488 h 1046030"/>
                <a:gd name="connsiteX1" fmla="*/ 6238706 w 6928459"/>
                <a:gd name="connsiteY1" fmla="*/ 785471 h 1046030"/>
                <a:gd name="connsiteX2" fmla="*/ 5613110 w 6928459"/>
                <a:gd name="connsiteY2" fmla="*/ 812842 h 1046030"/>
                <a:gd name="connsiteX3" fmla="*/ 5069456 w 6928459"/>
                <a:gd name="connsiteY3" fmla="*/ 709532 h 1046030"/>
                <a:gd name="connsiteX4" fmla="*/ 4604315 w 6928459"/>
                <a:gd name="connsiteY4" fmla="*/ 1046012 h 1046030"/>
                <a:gd name="connsiteX5" fmla="*/ 4041818 w 6928459"/>
                <a:gd name="connsiteY5" fmla="*/ 529970 h 1046030"/>
                <a:gd name="connsiteX6" fmla="*/ 3515264 w 6928459"/>
                <a:gd name="connsiteY6" fmla="*/ 470420 h 1046030"/>
                <a:gd name="connsiteX7" fmla="*/ 2366327 w 6928459"/>
                <a:gd name="connsiteY7" fmla="*/ 725878 h 1046030"/>
                <a:gd name="connsiteX8" fmla="*/ 1190624 w 6928459"/>
                <a:gd name="connsiteY8" fmla="*/ 786235 h 1046030"/>
                <a:gd name="connsiteX9" fmla="*/ 78559 w 6928459"/>
                <a:gd name="connsiteY9" fmla="*/ 525098 h 1046030"/>
                <a:gd name="connsiteX10" fmla="*/ 143478 w 6928459"/>
                <a:gd name="connsiteY10" fmla="*/ 302985 h 1046030"/>
                <a:gd name="connsiteX11" fmla="*/ 1362126 w 6928459"/>
                <a:gd name="connsiteY11" fmla="*/ 578946 h 1046030"/>
                <a:gd name="connsiteX12" fmla="*/ 2455700 w 6928459"/>
                <a:gd name="connsiteY12" fmla="*/ 450380 h 1046030"/>
                <a:gd name="connsiteX13" fmla="*/ 3367706 w 6928459"/>
                <a:gd name="connsiteY13" fmla="*/ 261022 h 1046030"/>
                <a:gd name="connsiteX14" fmla="*/ 4095526 w 6928459"/>
                <a:gd name="connsiteY14" fmla="*/ 310467 h 1046030"/>
                <a:gd name="connsiteX15" fmla="*/ 4591484 w 6928459"/>
                <a:gd name="connsiteY15" fmla="*/ 39 h 1046030"/>
                <a:gd name="connsiteX16" fmla="*/ 5098030 w 6928459"/>
                <a:gd name="connsiteY16" fmla="*/ 473605 h 1046030"/>
                <a:gd name="connsiteX17" fmla="*/ 5746855 w 6928459"/>
                <a:gd name="connsiteY17" fmla="*/ 582550 h 1046030"/>
                <a:gd name="connsiteX18" fmla="*/ 6283525 w 6928459"/>
                <a:gd name="connsiteY18" fmla="*/ 538815 h 1046030"/>
                <a:gd name="connsiteX19" fmla="*/ 6725794 w 6928459"/>
                <a:gd name="connsiteY19" fmla="*/ 446912 h 1046030"/>
                <a:gd name="connsiteX20" fmla="*/ 6927561 w 6928459"/>
                <a:gd name="connsiteY20" fmla="*/ 513904 h 1046030"/>
                <a:gd name="connsiteX21" fmla="*/ 6774430 w 6928459"/>
                <a:gd name="connsiteY21" fmla="*/ 674488 h 1046030"/>
                <a:gd name="connsiteX0" fmla="*/ 6774430 w 6928459"/>
                <a:gd name="connsiteY0" fmla="*/ 674488 h 1046030"/>
                <a:gd name="connsiteX1" fmla="*/ 6238706 w 6928459"/>
                <a:gd name="connsiteY1" fmla="*/ 785471 h 1046030"/>
                <a:gd name="connsiteX2" fmla="*/ 5610953 w 6928459"/>
                <a:gd name="connsiteY2" fmla="*/ 804216 h 1046030"/>
                <a:gd name="connsiteX3" fmla="*/ 5069456 w 6928459"/>
                <a:gd name="connsiteY3" fmla="*/ 709532 h 1046030"/>
                <a:gd name="connsiteX4" fmla="*/ 4604315 w 6928459"/>
                <a:gd name="connsiteY4" fmla="*/ 1046012 h 1046030"/>
                <a:gd name="connsiteX5" fmla="*/ 4041818 w 6928459"/>
                <a:gd name="connsiteY5" fmla="*/ 529970 h 1046030"/>
                <a:gd name="connsiteX6" fmla="*/ 3515264 w 6928459"/>
                <a:gd name="connsiteY6" fmla="*/ 470420 h 1046030"/>
                <a:gd name="connsiteX7" fmla="*/ 2366327 w 6928459"/>
                <a:gd name="connsiteY7" fmla="*/ 725878 h 1046030"/>
                <a:gd name="connsiteX8" fmla="*/ 1190624 w 6928459"/>
                <a:gd name="connsiteY8" fmla="*/ 786235 h 1046030"/>
                <a:gd name="connsiteX9" fmla="*/ 78559 w 6928459"/>
                <a:gd name="connsiteY9" fmla="*/ 525098 h 1046030"/>
                <a:gd name="connsiteX10" fmla="*/ 143478 w 6928459"/>
                <a:gd name="connsiteY10" fmla="*/ 302985 h 1046030"/>
                <a:gd name="connsiteX11" fmla="*/ 1362126 w 6928459"/>
                <a:gd name="connsiteY11" fmla="*/ 578946 h 1046030"/>
                <a:gd name="connsiteX12" fmla="*/ 2455700 w 6928459"/>
                <a:gd name="connsiteY12" fmla="*/ 450380 h 1046030"/>
                <a:gd name="connsiteX13" fmla="*/ 3367706 w 6928459"/>
                <a:gd name="connsiteY13" fmla="*/ 261022 h 1046030"/>
                <a:gd name="connsiteX14" fmla="*/ 4095526 w 6928459"/>
                <a:gd name="connsiteY14" fmla="*/ 310467 h 1046030"/>
                <a:gd name="connsiteX15" fmla="*/ 4591484 w 6928459"/>
                <a:gd name="connsiteY15" fmla="*/ 39 h 1046030"/>
                <a:gd name="connsiteX16" fmla="*/ 5098030 w 6928459"/>
                <a:gd name="connsiteY16" fmla="*/ 473605 h 1046030"/>
                <a:gd name="connsiteX17" fmla="*/ 5746855 w 6928459"/>
                <a:gd name="connsiteY17" fmla="*/ 582550 h 1046030"/>
                <a:gd name="connsiteX18" fmla="*/ 6283525 w 6928459"/>
                <a:gd name="connsiteY18" fmla="*/ 538815 h 1046030"/>
                <a:gd name="connsiteX19" fmla="*/ 6725794 w 6928459"/>
                <a:gd name="connsiteY19" fmla="*/ 446912 h 1046030"/>
                <a:gd name="connsiteX20" fmla="*/ 6927561 w 6928459"/>
                <a:gd name="connsiteY20" fmla="*/ 513904 h 1046030"/>
                <a:gd name="connsiteX21" fmla="*/ 6774430 w 6928459"/>
                <a:gd name="connsiteY21" fmla="*/ 674488 h 1046030"/>
                <a:gd name="connsiteX0" fmla="*/ 6774430 w 6928459"/>
                <a:gd name="connsiteY0" fmla="*/ 674488 h 1046030"/>
                <a:gd name="connsiteX1" fmla="*/ 6238706 w 6928459"/>
                <a:gd name="connsiteY1" fmla="*/ 785471 h 1046030"/>
                <a:gd name="connsiteX2" fmla="*/ 5610953 w 6928459"/>
                <a:gd name="connsiteY2" fmla="*/ 804216 h 1046030"/>
                <a:gd name="connsiteX3" fmla="*/ 5069456 w 6928459"/>
                <a:gd name="connsiteY3" fmla="*/ 709532 h 1046030"/>
                <a:gd name="connsiteX4" fmla="*/ 4604315 w 6928459"/>
                <a:gd name="connsiteY4" fmla="*/ 1046012 h 1046030"/>
                <a:gd name="connsiteX5" fmla="*/ 4041818 w 6928459"/>
                <a:gd name="connsiteY5" fmla="*/ 529970 h 1046030"/>
                <a:gd name="connsiteX6" fmla="*/ 3515264 w 6928459"/>
                <a:gd name="connsiteY6" fmla="*/ 470420 h 1046030"/>
                <a:gd name="connsiteX7" fmla="*/ 2366327 w 6928459"/>
                <a:gd name="connsiteY7" fmla="*/ 725878 h 1046030"/>
                <a:gd name="connsiteX8" fmla="*/ 1190624 w 6928459"/>
                <a:gd name="connsiteY8" fmla="*/ 786235 h 1046030"/>
                <a:gd name="connsiteX9" fmla="*/ 78559 w 6928459"/>
                <a:gd name="connsiteY9" fmla="*/ 525098 h 1046030"/>
                <a:gd name="connsiteX10" fmla="*/ 143478 w 6928459"/>
                <a:gd name="connsiteY10" fmla="*/ 302985 h 1046030"/>
                <a:gd name="connsiteX11" fmla="*/ 1362126 w 6928459"/>
                <a:gd name="connsiteY11" fmla="*/ 578946 h 1046030"/>
                <a:gd name="connsiteX12" fmla="*/ 2455700 w 6928459"/>
                <a:gd name="connsiteY12" fmla="*/ 450380 h 1046030"/>
                <a:gd name="connsiteX13" fmla="*/ 3367706 w 6928459"/>
                <a:gd name="connsiteY13" fmla="*/ 261022 h 1046030"/>
                <a:gd name="connsiteX14" fmla="*/ 4095526 w 6928459"/>
                <a:gd name="connsiteY14" fmla="*/ 310467 h 1046030"/>
                <a:gd name="connsiteX15" fmla="*/ 4591484 w 6928459"/>
                <a:gd name="connsiteY15" fmla="*/ 39 h 1046030"/>
                <a:gd name="connsiteX16" fmla="*/ 5098030 w 6928459"/>
                <a:gd name="connsiteY16" fmla="*/ 473605 h 1046030"/>
                <a:gd name="connsiteX17" fmla="*/ 5753325 w 6928459"/>
                <a:gd name="connsiteY17" fmla="*/ 571767 h 1046030"/>
                <a:gd name="connsiteX18" fmla="*/ 6283525 w 6928459"/>
                <a:gd name="connsiteY18" fmla="*/ 538815 h 1046030"/>
                <a:gd name="connsiteX19" fmla="*/ 6725794 w 6928459"/>
                <a:gd name="connsiteY19" fmla="*/ 446912 h 1046030"/>
                <a:gd name="connsiteX20" fmla="*/ 6927561 w 6928459"/>
                <a:gd name="connsiteY20" fmla="*/ 513904 h 1046030"/>
                <a:gd name="connsiteX21" fmla="*/ 6774430 w 6928459"/>
                <a:gd name="connsiteY21" fmla="*/ 674488 h 1046030"/>
                <a:gd name="connsiteX0" fmla="*/ 6774430 w 6928459"/>
                <a:gd name="connsiteY0" fmla="*/ 674488 h 1046030"/>
                <a:gd name="connsiteX1" fmla="*/ 6238706 w 6928459"/>
                <a:gd name="connsiteY1" fmla="*/ 785471 h 1046030"/>
                <a:gd name="connsiteX2" fmla="*/ 5610953 w 6928459"/>
                <a:gd name="connsiteY2" fmla="*/ 804216 h 1046030"/>
                <a:gd name="connsiteX3" fmla="*/ 5069456 w 6928459"/>
                <a:gd name="connsiteY3" fmla="*/ 709532 h 1046030"/>
                <a:gd name="connsiteX4" fmla="*/ 4604315 w 6928459"/>
                <a:gd name="connsiteY4" fmla="*/ 1046012 h 1046030"/>
                <a:gd name="connsiteX5" fmla="*/ 4041818 w 6928459"/>
                <a:gd name="connsiteY5" fmla="*/ 529970 h 1046030"/>
                <a:gd name="connsiteX6" fmla="*/ 3515264 w 6928459"/>
                <a:gd name="connsiteY6" fmla="*/ 470420 h 1046030"/>
                <a:gd name="connsiteX7" fmla="*/ 2366327 w 6928459"/>
                <a:gd name="connsiteY7" fmla="*/ 725878 h 1046030"/>
                <a:gd name="connsiteX8" fmla="*/ 1190624 w 6928459"/>
                <a:gd name="connsiteY8" fmla="*/ 786235 h 1046030"/>
                <a:gd name="connsiteX9" fmla="*/ 78559 w 6928459"/>
                <a:gd name="connsiteY9" fmla="*/ 525098 h 1046030"/>
                <a:gd name="connsiteX10" fmla="*/ 143478 w 6928459"/>
                <a:gd name="connsiteY10" fmla="*/ 302985 h 1046030"/>
                <a:gd name="connsiteX11" fmla="*/ 1362126 w 6928459"/>
                <a:gd name="connsiteY11" fmla="*/ 578946 h 1046030"/>
                <a:gd name="connsiteX12" fmla="*/ 2455700 w 6928459"/>
                <a:gd name="connsiteY12" fmla="*/ 450380 h 1046030"/>
                <a:gd name="connsiteX13" fmla="*/ 3367706 w 6928459"/>
                <a:gd name="connsiteY13" fmla="*/ 261022 h 1046030"/>
                <a:gd name="connsiteX14" fmla="*/ 4095526 w 6928459"/>
                <a:gd name="connsiteY14" fmla="*/ 310467 h 1046030"/>
                <a:gd name="connsiteX15" fmla="*/ 4591484 w 6928459"/>
                <a:gd name="connsiteY15" fmla="*/ 39 h 1046030"/>
                <a:gd name="connsiteX16" fmla="*/ 5098030 w 6928459"/>
                <a:gd name="connsiteY16" fmla="*/ 473605 h 1046030"/>
                <a:gd name="connsiteX17" fmla="*/ 5753325 w 6928459"/>
                <a:gd name="connsiteY17" fmla="*/ 571767 h 1046030"/>
                <a:gd name="connsiteX18" fmla="*/ 6292151 w 6928459"/>
                <a:gd name="connsiteY18" fmla="*/ 530189 h 1046030"/>
                <a:gd name="connsiteX19" fmla="*/ 6725794 w 6928459"/>
                <a:gd name="connsiteY19" fmla="*/ 446912 h 1046030"/>
                <a:gd name="connsiteX20" fmla="*/ 6927561 w 6928459"/>
                <a:gd name="connsiteY20" fmla="*/ 513904 h 1046030"/>
                <a:gd name="connsiteX21" fmla="*/ 6774430 w 6928459"/>
                <a:gd name="connsiteY21" fmla="*/ 674488 h 1046030"/>
                <a:gd name="connsiteX0" fmla="*/ 6774430 w 6928459"/>
                <a:gd name="connsiteY0" fmla="*/ 674488 h 1046030"/>
                <a:gd name="connsiteX1" fmla="*/ 6238706 w 6928459"/>
                <a:gd name="connsiteY1" fmla="*/ 785471 h 1046030"/>
                <a:gd name="connsiteX2" fmla="*/ 5610953 w 6928459"/>
                <a:gd name="connsiteY2" fmla="*/ 804216 h 1046030"/>
                <a:gd name="connsiteX3" fmla="*/ 5069456 w 6928459"/>
                <a:gd name="connsiteY3" fmla="*/ 709532 h 1046030"/>
                <a:gd name="connsiteX4" fmla="*/ 4604315 w 6928459"/>
                <a:gd name="connsiteY4" fmla="*/ 1046012 h 1046030"/>
                <a:gd name="connsiteX5" fmla="*/ 4041818 w 6928459"/>
                <a:gd name="connsiteY5" fmla="*/ 529970 h 1046030"/>
                <a:gd name="connsiteX6" fmla="*/ 3515264 w 6928459"/>
                <a:gd name="connsiteY6" fmla="*/ 470420 h 1046030"/>
                <a:gd name="connsiteX7" fmla="*/ 2366327 w 6928459"/>
                <a:gd name="connsiteY7" fmla="*/ 725878 h 1046030"/>
                <a:gd name="connsiteX8" fmla="*/ 1190624 w 6928459"/>
                <a:gd name="connsiteY8" fmla="*/ 786235 h 1046030"/>
                <a:gd name="connsiteX9" fmla="*/ 78559 w 6928459"/>
                <a:gd name="connsiteY9" fmla="*/ 525098 h 1046030"/>
                <a:gd name="connsiteX10" fmla="*/ 143478 w 6928459"/>
                <a:gd name="connsiteY10" fmla="*/ 302985 h 1046030"/>
                <a:gd name="connsiteX11" fmla="*/ 1362126 w 6928459"/>
                <a:gd name="connsiteY11" fmla="*/ 578946 h 1046030"/>
                <a:gd name="connsiteX12" fmla="*/ 2455700 w 6928459"/>
                <a:gd name="connsiteY12" fmla="*/ 450380 h 1046030"/>
                <a:gd name="connsiteX13" fmla="*/ 3367706 w 6928459"/>
                <a:gd name="connsiteY13" fmla="*/ 261022 h 1046030"/>
                <a:gd name="connsiteX14" fmla="*/ 4095526 w 6928459"/>
                <a:gd name="connsiteY14" fmla="*/ 310467 h 1046030"/>
                <a:gd name="connsiteX15" fmla="*/ 4591484 w 6928459"/>
                <a:gd name="connsiteY15" fmla="*/ 39 h 1046030"/>
                <a:gd name="connsiteX16" fmla="*/ 5098030 w 6928459"/>
                <a:gd name="connsiteY16" fmla="*/ 473605 h 1046030"/>
                <a:gd name="connsiteX17" fmla="*/ 5753325 w 6928459"/>
                <a:gd name="connsiteY17" fmla="*/ 571767 h 1046030"/>
                <a:gd name="connsiteX18" fmla="*/ 6292151 w 6928459"/>
                <a:gd name="connsiteY18" fmla="*/ 530189 h 1046030"/>
                <a:gd name="connsiteX19" fmla="*/ 6725794 w 6928459"/>
                <a:gd name="connsiteY19" fmla="*/ 446912 h 1046030"/>
                <a:gd name="connsiteX20" fmla="*/ 6927561 w 6928459"/>
                <a:gd name="connsiteY20" fmla="*/ 513904 h 1046030"/>
                <a:gd name="connsiteX21" fmla="*/ 6774430 w 6928459"/>
                <a:gd name="connsiteY21" fmla="*/ 674488 h 1046030"/>
                <a:gd name="connsiteX0" fmla="*/ 6774430 w 6927607"/>
                <a:gd name="connsiteY0" fmla="*/ 674488 h 1046030"/>
                <a:gd name="connsiteX1" fmla="*/ 6238706 w 6927607"/>
                <a:gd name="connsiteY1" fmla="*/ 785471 h 1046030"/>
                <a:gd name="connsiteX2" fmla="*/ 5610953 w 6927607"/>
                <a:gd name="connsiteY2" fmla="*/ 804216 h 1046030"/>
                <a:gd name="connsiteX3" fmla="*/ 5069456 w 6927607"/>
                <a:gd name="connsiteY3" fmla="*/ 709532 h 1046030"/>
                <a:gd name="connsiteX4" fmla="*/ 4604315 w 6927607"/>
                <a:gd name="connsiteY4" fmla="*/ 1046012 h 1046030"/>
                <a:gd name="connsiteX5" fmla="*/ 4041818 w 6927607"/>
                <a:gd name="connsiteY5" fmla="*/ 529970 h 1046030"/>
                <a:gd name="connsiteX6" fmla="*/ 3515264 w 6927607"/>
                <a:gd name="connsiteY6" fmla="*/ 470420 h 1046030"/>
                <a:gd name="connsiteX7" fmla="*/ 2366327 w 6927607"/>
                <a:gd name="connsiteY7" fmla="*/ 725878 h 1046030"/>
                <a:gd name="connsiteX8" fmla="*/ 1190624 w 6927607"/>
                <a:gd name="connsiteY8" fmla="*/ 786235 h 1046030"/>
                <a:gd name="connsiteX9" fmla="*/ 78559 w 6927607"/>
                <a:gd name="connsiteY9" fmla="*/ 525098 h 1046030"/>
                <a:gd name="connsiteX10" fmla="*/ 143478 w 6927607"/>
                <a:gd name="connsiteY10" fmla="*/ 302985 h 1046030"/>
                <a:gd name="connsiteX11" fmla="*/ 1362126 w 6927607"/>
                <a:gd name="connsiteY11" fmla="*/ 578946 h 1046030"/>
                <a:gd name="connsiteX12" fmla="*/ 2455700 w 6927607"/>
                <a:gd name="connsiteY12" fmla="*/ 450380 h 1046030"/>
                <a:gd name="connsiteX13" fmla="*/ 3367706 w 6927607"/>
                <a:gd name="connsiteY13" fmla="*/ 261022 h 1046030"/>
                <a:gd name="connsiteX14" fmla="*/ 4095526 w 6927607"/>
                <a:gd name="connsiteY14" fmla="*/ 310467 h 1046030"/>
                <a:gd name="connsiteX15" fmla="*/ 4591484 w 6927607"/>
                <a:gd name="connsiteY15" fmla="*/ 39 h 1046030"/>
                <a:gd name="connsiteX16" fmla="*/ 5098030 w 6927607"/>
                <a:gd name="connsiteY16" fmla="*/ 473605 h 1046030"/>
                <a:gd name="connsiteX17" fmla="*/ 5753325 w 6927607"/>
                <a:gd name="connsiteY17" fmla="*/ 571767 h 1046030"/>
                <a:gd name="connsiteX18" fmla="*/ 6292151 w 6927607"/>
                <a:gd name="connsiteY18" fmla="*/ 530189 h 1046030"/>
                <a:gd name="connsiteX19" fmla="*/ 6784023 w 6927607"/>
                <a:gd name="connsiteY19" fmla="*/ 412407 h 1046030"/>
                <a:gd name="connsiteX20" fmla="*/ 6927561 w 6927607"/>
                <a:gd name="connsiteY20" fmla="*/ 513904 h 1046030"/>
                <a:gd name="connsiteX21" fmla="*/ 6774430 w 6927607"/>
                <a:gd name="connsiteY21" fmla="*/ 674488 h 1046030"/>
                <a:gd name="connsiteX0" fmla="*/ 6774430 w 6927613"/>
                <a:gd name="connsiteY0" fmla="*/ 674488 h 1046030"/>
                <a:gd name="connsiteX1" fmla="*/ 6238706 w 6927613"/>
                <a:gd name="connsiteY1" fmla="*/ 785471 h 1046030"/>
                <a:gd name="connsiteX2" fmla="*/ 5610953 w 6927613"/>
                <a:gd name="connsiteY2" fmla="*/ 804216 h 1046030"/>
                <a:gd name="connsiteX3" fmla="*/ 5069456 w 6927613"/>
                <a:gd name="connsiteY3" fmla="*/ 709532 h 1046030"/>
                <a:gd name="connsiteX4" fmla="*/ 4604315 w 6927613"/>
                <a:gd name="connsiteY4" fmla="*/ 1046012 h 1046030"/>
                <a:gd name="connsiteX5" fmla="*/ 4041818 w 6927613"/>
                <a:gd name="connsiteY5" fmla="*/ 529970 h 1046030"/>
                <a:gd name="connsiteX6" fmla="*/ 3515264 w 6927613"/>
                <a:gd name="connsiteY6" fmla="*/ 470420 h 1046030"/>
                <a:gd name="connsiteX7" fmla="*/ 2366327 w 6927613"/>
                <a:gd name="connsiteY7" fmla="*/ 725878 h 1046030"/>
                <a:gd name="connsiteX8" fmla="*/ 1190624 w 6927613"/>
                <a:gd name="connsiteY8" fmla="*/ 786235 h 1046030"/>
                <a:gd name="connsiteX9" fmla="*/ 78559 w 6927613"/>
                <a:gd name="connsiteY9" fmla="*/ 525098 h 1046030"/>
                <a:gd name="connsiteX10" fmla="*/ 143478 w 6927613"/>
                <a:gd name="connsiteY10" fmla="*/ 302985 h 1046030"/>
                <a:gd name="connsiteX11" fmla="*/ 1362126 w 6927613"/>
                <a:gd name="connsiteY11" fmla="*/ 578946 h 1046030"/>
                <a:gd name="connsiteX12" fmla="*/ 2455700 w 6927613"/>
                <a:gd name="connsiteY12" fmla="*/ 450380 h 1046030"/>
                <a:gd name="connsiteX13" fmla="*/ 3367706 w 6927613"/>
                <a:gd name="connsiteY13" fmla="*/ 261022 h 1046030"/>
                <a:gd name="connsiteX14" fmla="*/ 4095526 w 6927613"/>
                <a:gd name="connsiteY14" fmla="*/ 310467 h 1046030"/>
                <a:gd name="connsiteX15" fmla="*/ 4591484 w 6927613"/>
                <a:gd name="connsiteY15" fmla="*/ 39 h 1046030"/>
                <a:gd name="connsiteX16" fmla="*/ 5098030 w 6927613"/>
                <a:gd name="connsiteY16" fmla="*/ 473605 h 1046030"/>
                <a:gd name="connsiteX17" fmla="*/ 5753325 w 6927613"/>
                <a:gd name="connsiteY17" fmla="*/ 571767 h 1046030"/>
                <a:gd name="connsiteX18" fmla="*/ 6292151 w 6927613"/>
                <a:gd name="connsiteY18" fmla="*/ 530189 h 1046030"/>
                <a:gd name="connsiteX19" fmla="*/ 6784023 w 6927613"/>
                <a:gd name="connsiteY19" fmla="*/ 412407 h 1046030"/>
                <a:gd name="connsiteX20" fmla="*/ 6927561 w 6927613"/>
                <a:gd name="connsiteY20" fmla="*/ 513904 h 1046030"/>
                <a:gd name="connsiteX21" fmla="*/ 6774430 w 6927613"/>
                <a:gd name="connsiteY21" fmla="*/ 674488 h 1046030"/>
                <a:gd name="connsiteX0" fmla="*/ 6774430 w 6927607"/>
                <a:gd name="connsiteY0" fmla="*/ 674488 h 1046030"/>
                <a:gd name="connsiteX1" fmla="*/ 6238706 w 6927607"/>
                <a:gd name="connsiteY1" fmla="*/ 785471 h 1046030"/>
                <a:gd name="connsiteX2" fmla="*/ 5610953 w 6927607"/>
                <a:gd name="connsiteY2" fmla="*/ 804216 h 1046030"/>
                <a:gd name="connsiteX3" fmla="*/ 5069456 w 6927607"/>
                <a:gd name="connsiteY3" fmla="*/ 709532 h 1046030"/>
                <a:gd name="connsiteX4" fmla="*/ 4604315 w 6927607"/>
                <a:gd name="connsiteY4" fmla="*/ 1046012 h 1046030"/>
                <a:gd name="connsiteX5" fmla="*/ 4041818 w 6927607"/>
                <a:gd name="connsiteY5" fmla="*/ 529970 h 1046030"/>
                <a:gd name="connsiteX6" fmla="*/ 3515264 w 6927607"/>
                <a:gd name="connsiteY6" fmla="*/ 470420 h 1046030"/>
                <a:gd name="connsiteX7" fmla="*/ 2366327 w 6927607"/>
                <a:gd name="connsiteY7" fmla="*/ 725878 h 1046030"/>
                <a:gd name="connsiteX8" fmla="*/ 1190624 w 6927607"/>
                <a:gd name="connsiteY8" fmla="*/ 786235 h 1046030"/>
                <a:gd name="connsiteX9" fmla="*/ 78559 w 6927607"/>
                <a:gd name="connsiteY9" fmla="*/ 525098 h 1046030"/>
                <a:gd name="connsiteX10" fmla="*/ 143478 w 6927607"/>
                <a:gd name="connsiteY10" fmla="*/ 302985 h 1046030"/>
                <a:gd name="connsiteX11" fmla="*/ 1362126 w 6927607"/>
                <a:gd name="connsiteY11" fmla="*/ 578946 h 1046030"/>
                <a:gd name="connsiteX12" fmla="*/ 2455700 w 6927607"/>
                <a:gd name="connsiteY12" fmla="*/ 450380 h 1046030"/>
                <a:gd name="connsiteX13" fmla="*/ 3367706 w 6927607"/>
                <a:gd name="connsiteY13" fmla="*/ 261022 h 1046030"/>
                <a:gd name="connsiteX14" fmla="*/ 4095526 w 6927607"/>
                <a:gd name="connsiteY14" fmla="*/ 310467 h 1046030"/>
                <a:gd name="connsiteX15" fmla="*/ 4591484 w 6927607"/>
                <a:gd name="connsiteY15" fmla="*/ 39 h 1046030"/>
                <a:gd name="connsiteX16" fmla="*/ 5098030 w 6927607"/>
                <a:gd name="connsiteY16" fmla="*/ 473605 h 1046030"/>
                <a:gd name="connsiteX17" fmla="*/ 5753325 w 6927607"/>
                <a:gd name="connsiteY17" fmla="*/ 571767 h 1046030"/>
                <a:gd name="connsiteX18" fmla="*/ 6292151 w 6927607"/>
                <a:gd name="connsiteY18" fmla="*/ 530189 h 1046030"/>
                <a:gd name="connsiteX19" fmla="*/ 6784023 w 6927607"/>
                <a:gd name="connsiteY19" fmla="*/ 412407 h 1046030"/>
                <a:gd name="connsiteX20" fmla="*/ 6927561 w 6927607"/>
                <a:gd name="connsiteY20" fmla="*/ 490181 h 1046030"/>
                <a:gd name="connsiteX21" fmla="*/ 6774430 w 6927607"/>
                <a:gd name="connsiteY21" fmla="*/ 674488 h 1046030"/>
                <a:gd name="connsiteX0" fmla="*/ 6774430 w 6936370"/>
                <a:gd name="connsiteY0" fmla="*/ 674488 h 1046030"/>
                <a:gd name="connsiteX1" fmla="*/ 6238706 w 6936370"/>
                <a:gd name="connsiteY1" fmla="*/ 785471 h 1046030"/>
                <a:gd name="connsiteX2" fmla="*/ 5610953 w 6936370"/>
                <a:gd name="connsiteY2" fmla="*/ 804216 h 1046030"/>
                <a:gd name="connsiteX3" fmla="*/ 5069456 w 6936370"/>
                <a:gd name="connsiteY3" fmla="*/ 709532 h 1046030"/>
                <a:gd name="connsiteX4" fmla="*/ 4604315 w 6936370"/>
                <a:gd name="connsiteY4" fmla="*/ 1046012 h 1046030"/>
                <a:gd name="connsiteX5" fmla="*/ 4041818 w 6936370"/>
                <a:gd name="connsiteY5" fmla="*/ 529970 h 1046030"/>
                <a:gd name="connsiteX6" fmla="*/ 3515264 w 6936370"/>
                <a:gd name="connsiteY6" fmla="*/ 470420 h 1046030"/>
                <a:gd name="connsiteX7" fmla="*/ 2366327 w 6936370"/>
                <a:gd name="connsiteY7" fmla="*/ 725878 h 1046030"/>
                <a:gd name="connsiteX8" fmla="*/ 1190624 w 6936370"/>
                <a:gd name="connsiteY8" fmla="*/ 786235 h 1046030"/>
                <a:gd name="connsiteX9" fmla="*/ 78559 w 6936370"/>
                <a:gd name="connsiteY9" fmla="*/ 525098 h 1046030"/>
                <a:gd name="connsiteX10" fmla="*/ 143478 w 6936370"/>
                <a:gd name="connsiteY10" fmla="*/ 302985 h 1046030"/>
                <a:gd name="connsiteX11" fmla="*/ 1362126 w 6936370"/>
                <a:gd name="connsiteY11" fmla="*/ 578946 h 1046030"/>
                <a:gd name="connsiteX12" fmla="*/ 2455700 w 6936370"/>
                <a:gd name="connsiteY12" fmla="*/ 450380 h 1046030"/>
                <a:gd name="connsiteX13" fmla="*/ 3367706 w 6936370"/>
                <a:gd name="connsiteY13" fmla="*/ 261022 h 1046030"/>
                <a:gd name="connsiteX14" fmla="*/ 4095526 w 6936370"/>
                <a:gd name="connsiteY14" fmla="*/ 310467 h 1046030"/>
                <a:gd name="connsiteX15" fmla="*/ 4591484 w 6936370"/>
                <a:gd name="connsiteY15" fmla="*/ 39 h 1046030"/>
                <a:gd name="connsiteX16" fmla="*/ 5098030 w 6936370"/>
                <a:gd name="connsiteY16" fmla="*/ 473605 h 1046030"/>
                <a:gd name="connsiteX17" fmla="*/ 5753325 w 6936370"/>
                <a:gd name="connsiteY17" fmla="*/ 571767 h 1046030"/>
                <a:gd name="connsiteX18" fmla="*/ 6292151 w 6936370"/>
                <a:gd name="connsiteY18" fmla="*/ 530189 h 1046030"/>
                <a:gd name="connsiteX19" fmla="*/ 6784023 w 6936370"/>
                <a:gd name="connsiteY19" fmla="*/ 412407 h 1046030"/>
                <a:gd name="connsiteX20" fmla="*/ 6927561 w 6936370"/>
                <a:gd name="connsiteY20" fmla="*/ 490181 h 1046030"/>
                <a:gd name="connsiteX21" fmla="*/ 6774430 w 6936370"/>
                <a:gd name="connsiteY21" fmla="*/ 674488 h 1046030"/>
                <a:gd name="connsiteX0" fmla="*/ 6774430 w 6932076"/>
                <a:gd name="connsiteY0" fmla="*/ 674488 h 1046030"/>
                <a:gd name="connsiteX1" fmla="*/ 6238706 w 6932076"/>
                <a:gd name="connsiteY1" fmla="*/ 785471 h 1046030"/>
                <a:gd name="connsiteX2" fmla="*/ 5610953 w 6932076"/>
                <a:gd name="connsiteY2" fmla="*/ 804216 h 1046030"/>
                <a:gd name="connsiteX3" fmla="*/ 5069456 w 6932076"/>
                <a:gd name="connsiteY3" fmla="*/ 709532 h 1046030"/>
                <a:gd name="connsiteX4" fmla="*/ 4604315 w 6932076"/>
                <a:gd name="connsiteY4" fmla="*/ 1046012 h 1046030"/>
                <a:gd name="connsiteX5" fmla="*/ 4041818 w 6932076"/>
                <a:gd name="connsiteY5" fmla="*/ 529970 h 1046030"/>
                <a:gd name="connsiteX6" fmla="*/ 3515264 w 6932076"/>
                <a:gd name="connsiteY6" fmla="*/ 470420 h 1046030"/>
                <a:gd name="connsiteX7" fmla="*/ 2366327 w 6932076"/>
                <a:gd name="connsiteY7" fmla="*/ 725878 h 1046030"/>
                <a:gd name="connsiteX8" fmla="*/ 1190624 w 6932076"/>
                <a:gd name="connsiteY8" fmla="*/ 786235 h 1046030"/>
                <a:gd name="connsiteX9" fmla="*/ 78559 w 6932076"/>
                <a:gd name="connsiteY9" fmla="*/ 525098 h 1046030"/>
                <a:gd name="connsiteX10" fmla="*/ 143478 w 6932076"/>
                <a:gd name="connsiteY10" fmla="*/ 302985 h 1046030"/>
                <a:gd name="connsiteX11" fmla="*/ 1362126 w 6932076"/>
                <a:gd name="connsiteY11" fmla="*/ 578946 h 1046030"/>
                <a:gd name="connsiteX12" fmla="*/ 2455700 w 6932076"/>
                <a:gd name="connsiteY12" fmla="*/ 450380 h 1046030"/>
                <a:gd name="connsiteX13" fmla="*/ 3367706 w 6932076"/>
                <a:gd name="connsiteY13" fmla="*/ 261022 h 1046030"/>
                <a:gd name="connsiteX14" fmla="*/ 4095526 w 6932076"/>
                <a:gd name="connsiteY14" fmla="*/ 310467 h 1046030"/>
                <a:gd name="connsiteX15" fmla="*/ 4591484 w 6932076"/>
                <a:gd name="connsiteY15" fmla="*/ 39 h 1046030"/>
                <a:gd name="connsiteX16" fmla="*/ 5098030 w 6932076"/>
                <a:gd name="connsiteY16" fmla="*/ 473605 h 1046030"/>
                <a:gd name="connsiteX17" fmla="*/ 5753325 w 6932076"/>
                <a:gd name="connsiteY17" fmla="*/ 571767 h 1046030"/>
                <a:gd name="connsiteX18" fmla="*/ 6292151 w 6932076"/>
                <a:gd name="connsiteY18" fmla="*/ 530189 h 1046030"/>
                <a:gd name="connsiteX19" fmla="*/ 6784023 w 6932076"/>
                <a:gd name="connsiteY19" fmla="*/ 412407 h 1046030"/>
                <a:gd name="connsiteX20" fmla="*/ 6927561 w 6932076"/>
                <a:gd name="connsiteY20" fmla="*/ 490181 h 1046030"/>
                <a:gd name="connsiteX21" fmla="*/ 6774430 w 6932076"/>
                <a:gd name="connsiteY21" fmla="*/ 674488 h 1046030"/>
                <a:gd name="connsiteX0" fmla="*/ 6774430 w 6932076"/>
                <a:gd name="connsiteY0" fmla="*/ 674488 h 1046030"/>
                <a:gd name="connsiteX1" fmla="*/ 6238706 w 6932076"/>
                <a:gd name="connsiteY1" fmla="*/ 785471 h 1046030"/>
                <a:gd name="connsiteX2" fmla="*/ 5610953 w 6932076"/>
                <a:gd name="connsiteY2" fmla="*/ 804216 h 1046030"/>
                <a:gd name="connsiteX3" fmla="*/ 5069456 w 6932076"/>
                <a:gd name="connsiteY3" fmla="*/ 709532 h 1046030"/>
                <a:gd name="connsiteX4" fmla="*/ 4604315 w 6932076"/>
                <a:gd name="connsiteY4" fmla="*/ 1046012 h 1046030"/>
                <a:gd name="connsiteX5" fmla="*/ 4041818 w 6932076"/>
                <a:gd name="connsiteY5" fmla="*/ 529970 h 1046030"/>
                <a:gd name="connsiteX6" fmla="*/ 3515264 w 6932076"/>
                <a:gd name="connsiteY6" fmla="*/ 470420 h 1046030"/>
                <a:gd name="connsiteX7" fmla="*/ 2366327 w 6932076"/>
                <a:gd name="connsiteY7" fmla="*/ 725878 h 1046030"/>
                <a:gd name="connsiteX8" fmla="*/ 1190624 w 6932076"/>
                <a:gd name="connsiteY8" fmla="*/ 786235 h 1046030"/>
                <a:gd name="connsiteX9" fmla="*/ 78559 w 6932076"/>
                <a:gd name="connsiteY9" fmla="*/ 525098 h 1046030"/>
                <a:gd name="connsiteX10" fmla="*/ 143478 w 6932076"/>
                <a:gd name="connsiteY10" fmla="*/ 302985 h 1046030"/>
                <a:gd name="connsiteX11" fmla="*/ 1362126 w 6932076"/>
                <a:gd name="connsiteY11" fmla="*/ 578946 h 1046030"/>
                <a:gd name="connsiteX12" fmla="*/ 2455700 w 6932076"/>
                <a:gd name="connsiteY12" fmla="*/ 450380 h 1046030"/>
                <a:gd name="connsiteX13" fmla="*/ 3367706 w 6932076"/>
                <a:gd name="connsiteY13" fmla="*/ 261022 h 1046030"/>
                <a:gd name="connsiteX14" fmla="*/ 4095526 w 6932076"/>
                <a:gd name="connsiteY14" fmla="*/ 310467 h 1046030"/>
                <a:gd name="connsiteX15" fmla="*/ 4591484 w 6932076"/>
                <a:gd name="connsiteY15" fmla="*/ 39 h 1046030"/>
                <a:gd name="connsiteX16" fmla="*/ 5098030 w 6932076"/>
                <a:gd name="connsiteY16" fmla="*/ 473605 h 1046030"/>
                <a:gd name="connsiteX17" fmla="*/ 5753325 w 6932076"/>
                <a:gd name="connsiteY17" fmla="*/ 571767 h 1046030"/>
                <a:gd name="connsiteX18" fmla="*/ 6292151 w 6932076"/>
                <a:gd name="connsiteY18" fmla="*/ 530189 h 1046030"/>
                <a:gd name="connsiteX19" fmla="*/ 6784023 w 6932076"/>
                <a:gd name="connsiteY19" fmla="*/ 412407 h 1046030"/>
                <a:gd name="connsiteX20" fmla="*/ 6927561 w 6932076"/>
                <a:gd name="connsiteY20" fmla="*/ 490181 h 1046030"/>
                <a:gd name="connsiteX21" fmla="*/ 6774430 w 6932076"/>
                <a:gd name="connsiteY21" fmla="*/ 674488 h 1046030"/>
                <a:gd name="connsiteX0" fmla="*/ 6774430 w 6932076"/>
                <a:gd name="connsiteY0" fmla="*/ 674488 h 1046030"/>
                <a:gd name="connsiteX1" fmla="*/ 6238706 w 6932076"/>
                <a:gd name="connsiteY1" fmla="*/ 785471 h 1046030"/>
                <a:gd name="connsiteX2" fmla="*/ 5610953 w 6932076"/>
                <a:gd name="connsiteY2" fmla="*/ 804216 h 1046030"/>
                <a:gd name="connsiteX3" fmla="*/ 5069456 w 6932076"/>
                <a:gd name="connsiteY3" fmla="*/ 709532 h 1046030"/>
                <a:gd name="connsiteX4" fmla="*/ 4604315 w 6932076"/>
                <a:gd name="connsiteY4" fmla="*/ 1046012 h 1046030"/>
                <a:gd name="connsiteX5" fmla="*/ 4041818 w 6932076"/>
                <a:gd name="connsiteY5" fmla="*/ 529970 h 1046030"/>
                <a:gd name="connsiteX6" fmla="*/ 3515264 w 6932076"/>
                <a:gd name="connsiteY6" fmla="*/ 470420 h 1046030"/>
                <a:gd name="connsiteX7" fmla="*/ 2366327 w 6932076"/>
                <a:gd name="connsiteY7" fmla="*/ 725878 h 1046030"/>
                <a:gd name="connsiteX8" fmla="*/ 1190624 w 6932076"/>
                <a:gd name="connsiteY8" fmla="*/ 786235 h 1046030"/>
                <a:gd name="connsiteX9" fmla="*/ 78559 w 6932076"/>
                <a:gd name="connsiteY9" fmla="*/ 525098 h 1046030"/>
                <a:gd name="connsiteX10" fmla="*/ 143478 w 6932076"/>
                <a:gd name="connsiteY10" fmla="*/ 302985 h 1046030"/>
                <a:gd name="connsiteX11" fmla="*/ 1362126 w 6932076"/>
                <a:gd name="connsiteY11" fmla="*/ 578946 h 1046030"/>
                <a:gd name="connsiteX12" fmla="*/ 2455700 w 6932076"/>
                <a:gd name="connsiteY12" fmla="*/ 450380 h 1046030"/>
                <a:gd name="connsiteX13" fmla="*/ 3367706 w 6932076"/>
                <a:gd name="connsiteY13" fmla="*/ 261022 h 1046030"/>
                <a:gd name="connsiteX14" fmla="*/ 4095526 w 6932076"/>
                <a:gd name="connsiteY14" fmla="*/ 310467 h 1046030"/>
                <a:gd name="connsiteX15" fmla="*/ 4591484 w 6932076"/>
                <a:gd name="connsiteY15" fmla="*/ 39 h 1046030"/>
                <a:gd name="connsiteX16" fmla="*/ 5098030 w 6932076"/>
                <a:gd name="connsiteY16" fmla="*/ 473605 h 1046030"/>
                <a:gd name="connsiteX17" fmla="*/ 5753325 w 6932076"/>
                <a:gd name="connsiteY17" fmla="*/ 571767 h 1046030"/>
                <a:gd name="connsiteX18" fmla="*/ 6292151 w 6932076"/>
                <a:gd name="connsiteY18" fmla="*/ 530189 h 1046030"/>
                <a:gd name="connsiteX19" fmla="*/ 6784023 w 6932076"/>
                <a:gd name="connsiteY19" fmla="*/ 412407 h 1046030"/>
                <a:gd name="connsiteX20" fmla="*/ 6927561 w 6932076"/>
                <a:gd name="connsiteY20" fmla="*/ 490181 h 1046030"/>
                <a:gd name="connsiteX21" fmla="*/ 6774430 w 6932076"/>
                <a:gd name="connsiteY21" fmla="*/ 674488 h 1046030"/>
                <a:gd name="connsiteX0" fmla="*/ 6774430 w 6932076"/>
                <a:gd name="connsiteY0" fmla="*/ 674488 h 1046030"/>
                <a:gd name="connsiteX1" fmla="*/ 6238706 w 6932076"/>
                <a:gd name="connsiteY1" fmla="*/ 785471 h 1046030"/>
                <a:gd name="connsiteX2" fmla="*/ 5610953 w 6932076"/>
                <a:gd name="connsiteY2" fmla="*/ 804216 h 1046030"/>
                <a:gd name="connsiteX3" fmla="*/ 5069456 w 6932076"/>
                <a:gd name="connsiteY3" fmla="*/ 709532 h 1046030"/>
                <a:gd name="connsiteX4" fmla="*/ 4604315 w 6932076"/>
                <a:gd name="connsiteY4" fmla="*/ 1046012 h 1046030"/>
                <a:gd name="connsiteX5" fmla="*/ 4041818 w 6932076"/>
                <a:gd name="connsiteY5" fmla="*/ 529970 h 1046030"/>
                <a:gd name="connsiteX6" fmla="*/ 3515264 w 6932076"/>
                <a:gd name="connsiteY6" fmla="*/ 470420 h 1046030"/>
                <a:gd name="connsiteX7" fmla="*/ 2366327 w 6932076"/>
                <a:gd name="connsiteY7" fmla="*/ 725878 h 1046030"/>
                <a:gd name="connsiteX8" fmla="*/ 1190624 w 6932076"/>
                <a:gd name="connsiteY8" fmla="*/ 786235 h 1046030"/>
                <a:gd name="connsiteX9" fmla="*/ 78559 w 6932076"/>
                <a:gd name="connsiteY9" fmla="*/ 525098 h 1046030"/>
                <a:gd name="connsiteX10" fmla="*/ 143478 w 6932076"/>
                <a:gd name="connsiteY10" fmla="*/ 302985 h 1046030"/>
                <a:gd name="connsiteX11" fmla="*/ 1362126 w 6932076"/>
                <a:gd name="connsiteY11" fmla="*/ 578946 h 1046030"/>
                <a:gd name="connsiteX12" fmla="*/ 2455700 w 6932076"/>
                <a:gd name="connsiteY12" fmla="*/ 450380 h 1046030"/>
                <a:gd name="connsiteX13" fmla="*/ 3367706 w 6932076"/>
                <a:gd name="connsiteY13" fmla="*/ 261022 h 1046030"/>
                <a:gd name="connsiteX14" fmla="*/ 4095526 w 6932076"/>
                <a:gd name="connsiteY14" fmla="*/ 310467 h 1046030"/>
                <a:gd name="connsiteX15" fmla="*/ 4591484 w 6932076"/>
                <a:gd name="connsiteY15" fmla="*/ 39 h 1046030"/>
                <a:gd name="connsiteX16" fmla="*/ 5098030 w 6932076"/>
                <a:gd name="connsiteY16" fmla="*/ 473605 h 1046030"/>
                <a:gd name="connsiteX17" fmla="*/ 5753325 w 6932076"/>
                <a:gd name="connsiteY17" fmla="*/ 571767 h 1046030"/>
                <a:gd name="connsiteX18" fmla="*/ 6292151 w 6932076"/>
                <a:gd name="connsiteY18" fmla="*/ 530189 h 1046030"/>
                <a:gd name="connsiteX19" fmla="*/ 6784023 w 6932076"/>
                <a:gd name="connsiteY19" fmla="*/ 412407 h 1046030"/>
                <a:gd name="connsiteX20" fmla="*/ 6927561 w 6932076"/>
                <a:gd name="connsiteY20" fmla="*/ 490181 h 1046030"/>
                <a:gd name="connsiteX21" fmla="*/ 6774430 w 6932076"/>
                <a:gd name="connsiteY21" fmla="*/ 674488 h 1046030"/>
                <a:gd name="connsiteX0" fmla="*/ 6774430 w 6932748"/>
                <a:gd name="connsiteY0" fmla="*/ 674488 h 1046030"/>
                <a:gd name="connsiteX1" fmla="*/ 6238706 w 6932748"/>
                <a:gd name="connsiteY1" fmla="*/ 785471 h 1046030"/>
                <a:gd name="connsiteX2" fmla="*/ 5610953 w 6932748"/>
                <a:gd name="connsiteY2" fmla="*/ 804216 h 1046030"/>
                <a:gd name="connsiteX3" fmla="*/ 5069456 w 6932748"/>
                <a:gd name="connsiteY3" fmla="*/ 709532 h 1046030"/>
                <a:gd name="connsiteX4" fmla="*/ 4604315 w 6932748"/>
                <a:gd name="connsiteY4" fmla="*/ 1046012 h 1046030"/>
                <a:gd name="connsiteX5" fmla="*/ 4041818 w 6932748"/>
                <a:gd name="connsiteY5" fmla="*/ 529970 h 1046030"/>
                <a:gd name="connsiteX6" fmla="*/ 3515264 w 6932748"/>
                <a:gd name="connsiteY6" fmla="*/ 470420 h 1046030"/>
                <a:gd name="connsiteX7" fmla="*/ 2366327 w 6932748"/>
                <a:gd name="connsiteY7" fmla="*/ 725878 h 1046030"/>
                <a:gd name="connsiteX8" fmla="*/ 1190624 w 6932748"/>
                <a:gd name="connsiteY8" fmla="*/ 786235 h 1046030"/>
                <a:gd name="connsiteX9" fmla="*/ 78559 w 6932748"/>
                <a:gd name="connsiteY9" fmla="*/ 525098 h 1046030"/>
                <a:gd name="connsiteX10" fmla="*/ 143478 w 6932748"/>
                <a:gd name="connsiteY10" fmla="*/ 302985 h 1046030"/>
                <a:gd name="connsiteX11" fmla="*/ 1362126 w 6932748"/>
                <a:gd name="connsiteY11" fmla="*/ 578946 h 1046030"/>
                <a:gd name="connsiteX12" fmla="*/ 2455700 w 6932748"/>
                <a:gd name="connsiteY12" fmla="*/ 450380 h 1046030"/>
                <a:gd name="connsiteX13" fmla="*/ 3367706 w 6932748"/>
                <a:gd name="connsiteY13" fmla="*/ 261022 h 1046030"/>
                <a:gd name="connsiteX14" fmla="*/ 4095526 w 6932748"/>
                <a:gd name="connsiteY14" fmla="*/ 310467 h 1046030"/>
                <a:gd name="connsiteX15" fmla="*/ 4591484 w 6932748"/>
                <a:gd name="connsiteY15" fmla="*/ 39 h 1046030"/>
                <a:gd name="connsiteX16" fmla="*/ 5098030 w 6932748"/>
                <a:gd name="connsiteY16" fmla="*/ 473605 h 1046030"/>
                <a:gd name="connsiteX17" fmla="*/ 5753325 w 6932748"/>
                <a:gd name="connsiteY17" fmla="*/ 571767 h 1046030"/>
                <a:gd name="connsiteX18" fmla="*/ 6292151 w 6932748"/>
                <a:gd name="connsiteY18" fmla="*/ 530189 h 1046030"/>
                <a:gd name="connsiteX19" fmla="*/ 6784023 w 6932748"/>
                <a:gd name="connsiteY19" fmla="*/ 412407 h 1046030"/>
                <a:gd name="connsiteX20" fmla="*/ 6927561 w 6932748"/>
                <a:gd name="connsiteY20" fmla="*/ 490181 h 1046030"/>
                <a:gd name="connsiteX21" fmla="*/ 6774430 w 6932748"/>
                <a:gd name="connsiteY21" fmla="*/ 674488 h 1046030"/>
                <a:gd name="connsiteX0" fmla="*/ 6774430 w 6927928"/>
                <a:gd name="connsiteY0" fmla="*/ 674488 h 1046030"/>
                <a:gd name="connsiteX1" fmla="*/ 6238706 w 6927928"/>
                <a:gd name="connsiteY1" fmla="*/ 785471 h 1046030"/>
                <a:gd name="connsiteX2" fmla="*/ 5610953 w 6927928"/>
                <a:gd name="connsiteY2" fmla="*/ 804216 h 1046030"/>
                <a:gd name="connsiteX3" fmla="*/ 5069456 w 6927928"/>
                <a:gd name="connsiteY3" fmla="*/ 709532 h 1046030"/>
                <a:gd name="connsiteX4" fmla="*/ 4604315 w 6927928"/>
                <a:gd name="connsiteY4" fmla="*/ 1046012 h 1046030"/>
                <a:gd name="connsiteX5" fmla="*/ 4041818 w 6927928"/>
                <a:gd name="connsiteY5" fmla="*/ 529970 h 1046030"/>
                <a:gd name="connsiteX6" fmla="*/ 3515264 w 6927928"/>
                <a:gd name="connsiteY6" fmla="*/ 470420 h 1046030"/>
                <a:gd name="connsiteX7" fmla="*/ 2366327 w 6927928"/>
                <a:gd name="connsiteY7" fmla="*/ 725878 h 1046030"/>
                <a:gd name="connsiteX8" fmla="*/ 1190624 w 6927928"/>
                <a:gd name="connsiteY8" fmla="*/ 786235 h 1046030"/>
                <a:gd name="connsiteX9" fmla="*/ 78559 w 6927928"/>
                <a:gd name="connsiteY9" fmla="*/ 525098 h 1046030"/>
                <a:gd name="connsiteX10" fmla="*/ 143478 w 6927928"/>
                <a:gd name="connsiteY10" fmla="*/ 302985 h 1046030"/>
                <a:gd name="connsiteX11" fmla="*/ 1362126 w 6927928"/>
                <a:gd name="connsiteY11" fmla="*/ 578946 h 1046030"/>
                <a:gd name="connsiteX12" fmla="*/ 2455700 w 6927928"/>
                <a:gd name="connsiteY12" fmla="*/ 450380 h 1046030"/>
                <a:gd name="connsiteX13" fmla="*/ 3367706 w 6927928"/>
                <a:gd name="connsiteY13" fmla="*/ 261022 h 1046030"/>
                <a:gd name="connsiteX14" fmla="*/ 4095526 w 6927928"/>
                <a:gd name="connsiteY14" fmla="*/ 310467 h 1046030"/>
                <a:gd name="connsiteX15" fmla="*/ 4591484 w 6927928"/>
                <a:gd name="connsiteY15" fmla="*/ 39 h 1046030"/>
                <a:gd name="connsiteX16" fmla="*/ 5098030 w 6927928"/>
                <a:gd name="connsiteY16" fmla="*/ 473605 h 1046030"/>
                <a:gd name="connsiteX17" fmla="*/ 5753325 w 6927928"/>
                <a:gd name="connsiteY17" fmla="*/ 571767 h 1046030"/>
                <a:gd name="connsiteX18" fmla="*/ 6292151 w 6927928"/>
                <a:gd name="connsiteY18" fmla="*/ 530189 h 1046030"/>
                <a:gd name="connsiteX19" fmla="*/ 6745204 w 6927928"/>
                <a:gd name="connsiteY19" fmla="*/ 423190 h 1046030"/>
                <a:gd name="connsiteX20" fmla="*/ 6927561 w 6927928"/>
                <a:gd name="connsiteY20" fmla="*/ 490181 h 1046030"/>
                <a:gd name="connsiteX21" fmla="*/ 6774430 w 6927928"/>
                <a:gd name="connsiteY21" fmla="*/ 674488 h 1046030"/>
                <a:gd name="connsiteX0" fmla="*/ 6774430 w 6933440"/>
                <a:gd name="connsiteY0" fmla="*/ 674488 h 1046030"/>
                <a:gd name="connsiteX1" fmla="*/ 6238706 w 6933440"/>
                <a:gd name="connsiteY1" fmla="*/ 785471 h 1046030"/>
                <a:gd name="connsiteX2" fmla="*/ 5610953 w 6933440"/>
                <a:gd name="connsiteY2" fmla="*/ 804216 h 1046030"/>
                <a:gd name="connsiteX3" fmla="*/ 5069456 w 6933440"/>
                <a:gd name="connsiteY3" fmla="*/ 709532 h 1046030"/>
                <a:gd name="connsiteX4" fmla="*/ 4604315 w 6933440"/>
                <a:gd name="connsiteY4" fmla="*/ 1046012 h 1046030"/>
                <a:gd name="connsiteX5" fmla="*/ 4041818 w 6933440"/>
                <a:gd name="connsiteY5" fmla="*/ 529970 h 1046030"/>
                <a:gd name="connsiteX6" fmla="*/ 3515264 w 6933440"/>
                <a:gd name="connsiteY6" fmla="*/ 470420 h 1046030"/>
                <a:gd name="connsiteX7" fmla="*/ 2366327 w 6933440"/>
                <a:gd name="connsiteY7" fmla="*/ 725878 h 1046030"/>
                <a:gd name="connsiteX8" fmla="*/ 1190624 w 6933440"/>
                <a:gd name="connsiteY8" fmla="*/ 786235 h 1046030"/>
                <a:gd name="connsiteX9" fmla="*/ 78559 w 6933440"/>
                <a:gd name="connsiteY9" fmla="*/ 525098 h 1046030"/>
                <a:gd name="connsiteX10" fmla="*/ 143478 w 6933440"/>
                <a:gd name="connsiteY10" fmla="*/ 302985 h 1046030"/>
                <a:gd name="connsiteX11" fmla="*/ 1362126 w 6933440"/>
                <a:gd name="connsiteY11" fmla="*/ 578946 h 1046030"/>
                <a:gd name="connsiteX12" fmla="*/ 2455700 w 6933440"/>
                <a:gd name="connsiteY12" fmla="*/ 450380 h 1046030"/>
                <a:gd name="connsiteX13" fmla="*/ 3367706 w 6933440"/>
                <a:gd name="connsiteY13" fmla="*/ 261022 h 1046030"/>
                <a:gd name="connsiteX14" fmla="*/ 4095526 w 6933440"/>
                <a:gd name="connsiteY14" fmla="*/ 310467 h 1046030"/>
                <a:gd name="connsiteX15" fmla="*/ 4591484 w 6933440"/>
                <a:gd name="connsiteY15" fmla="*/ 39 h 1046030"/>
                <a:gd name="connsiteX16" fmla="*/ 5098030 w 6933440"/>
                <a:gd name="connsiteY16" fmla="*/ 473605 h 1046030"/>
                <a:gd name="connsiteX17" fmla="*/ 5753325 w 6933440"/>
                <a:gd name="connsiteY17" fmla="*/ 571767 h 1046030"/>
                <a:gd name="connsiteX18" fmla="*/ 6292151 w 6933440"/>
                <a:gd name="connsiteY18" fmla="*/ 530189 h 1046030"/>
                <a:gd name="connsiteX19" fmla="*/ 6745204 w 6933440"/>
                <a:gd name="connsiteY19" fmla="*/ 423190 h 1046030"/>
                <a:gd name="connsiteX20" fmla="*/ 6927561 w 6933440"/>
                <a:gd name="connsiteY20" fmla="*/ 490181 h 1046030"/>
                <a:gd name="connsiteX21" fmla="*/ 6774430 w 6933440"/>
                <a:gd name="connsiteY21" fmla="*/ 674488 h 1046030"/>
                <a:gd name="connsiteX0" fmla="*/ 6774430 w 6927928"/>
                <a:gd name="connsiteY0" fmla="*/ 668018 h 1046030"/>
                <a:gd name="connsiteX1" fmla="*/ 6238706 w 6927928"/>
                <a:gd name="connsiteY1" fmla="*/ 785471 h 1046030"/>
                <a:gd name="connsiteX2" fmla="*/ 5610953 w 6927928"/>
                <a:gd name="connsiteY2" fmla="*/ 804216 h 1046030"/>
                <a:gd name="connsiteX3" fmla="*/ 5069456 w 6927928"/>
                <a:gd name="connsiteY3" fmla="*/ 709532 h 1046030"/>
                <a:gd name="connsiteX4" fmla="*/ 4604315 w 6927928"/>
                <a:gd name="connsiteY4" fmla="*/ 1046012 h 1046030"/>
                <a:gd name="connsiteX5" fmla="*/ 4041818 w 6927928"/>
                <a:gd name="connsiteY5" fmla="*/ 529970 h 1046030"/>
                <a:gd name="connsiteX6" fmla="*/ 3515264 w 6927928"/>
                <a:gd name="connsiteY6" fmla="*/ 470420 h 1046030"/>
                <a:gd name="connsiteX7" fmla="*/ 2366327 w 6927928"/>
                <a:gd name="connsiteY7" fmla="*/ 725878 h 1046030"/>
                <a:gd name="connsiteX8" fmla="*/ 1190624 w 6927928"/>
                <a:gd name="connsiteY8" fmla="*/ 786235 h 1046030"/>
                <a:gd name="connsiteX9" fmla="*/ 78559 w 6927928"/>
                <a:gd name="connsiteY9" fmla="*/ 525098 h 1046030"/>
                <a:gd name="connsiteX10" fmla="*/ 143478 w 6927928"/>
                <a:gd name="connsiteY10" fmla="*/ 302985 h 1046030"/>
                <a:gd name="connsiteX11" fmla="*/ 1362126 w 6927928"/>
                <a:gd name="connsiteY11" fmla="*/ 578946 h 1046030"/>
                <a:gd name="connsiteX12" fmla="*/ 2455700 w 6927928"/>
                <a:gd name="connsiteY12" fmla="*/ 450380 h 1046030"/>
                <a:gd name="connsiteX13" fmla="*/ 3367706 w 6927928"/>
                <a:gd name="connsiteY13" fmla="*/ 261022 h 1046030"/>
                <a:gd name="connsiteX14" fmla="*/ 4095526 w 6927928"/>
                <a:gd name="connsiteY14" fmla="*/ 310467 h 1046030"/>
                <a:gd name="connsiteX15" fmla="*/ 4591484 w 6927928"/>
                <a:gd name="connsiteY15" fmla="*/ 39 h 1046030"/>
                <a:gd name="connsiteX16" fmla="*/ 5098030 w 6927928"/>
                <a:gd name="connsiteY16" fmla="*/ 473605 h 1046030"/>
                <a:gd name="connsiteX17" fmla="*/ 5753325 w 6927928"/>
                <a:gd name="connsiteY17" fmla="*/ 571767 h 1046030"/>
                <a:gd name="connsiteX18" fmla="*/ 6292151 w 6927928"/>
                <a:gd name="connsiteY18" fmla="*/ 530189 h 1046030"/>
                <a:gd name="connsiteX19" fmla="*/ 6745204 w 6927928"/>
                <a:gd name="connsiteY19" fmla="*/ 423190 h 1046030"/>
                <a:gd name="connsiteX20" fmla="*/ 6927561 w 6927928"/>
                <a:gd name="connsiteY20" fmla="*/ 490181 h 1046030"/>
                <a:gd name="connsiteX21" fmla="*/ 6774430 w 6927928"/>
                <a:gd name="connsiteY21" fmla="*/ 668018 h 1046030"/>
                <a:gd name="connsiteX0" fmla="*/ 6774430 w 6927928"/>
                <a:gd name="connsiteY0" fmla="*/ 668018 h 1046030"/>
                <a:gd name="connsiteX1" fmla="*/ 6238706 w 6927928"/>
                <a:gd name="connsiteY1" fmla="*/ 785471 h 1046030"/>
                <a:gd name="connsiteX2" fmla="*/ 5610953 w 6927928"/>
                <a:gd name="connsiteY2" fmla="*/ 804216 h 1046030"/>
                <a:gd name="connsiteX3" fmla="*/ 5069456 w 6927928"/>
                <a:gd name="connsiteY3" fmla="*/ 709532 h 1046030"/>
                <a:gd name="connsiteX4" fmla="*/ 4604315 w 6927928"/>
                <a:gd name="connsiteY4" fmla="*/ 1046012 h 1046030"/>
                <a:gd name="connsiteX5" fmla="*/ 4041818 w 6927928"/>
                <a:gd name="connsiteY5" fmla="*/ 529970 h 1046030"/>
                <a:gd name="connsiteX6" fmla="*/ 3515264 w 6927928"/>
                <a:gd name="connsiteY6" fmla="*/ 470420 h 1046030"/>
                <a:gd name="connsiteX7" fmla="*/ 2366327 w 6927928"/>
                <a:gd name="connsiteY7" fmla="*/ 725878 h 1046030"/>
                <a:gd name="connsiteX8" fmla="*/ 1190624 w 6927928"/>
                <a:gd name="connsiteY8" fmla="*/ 786235 h 1046030"/>
                <a:gd name="connsiteX9" fmla="*/ 78559 w 6927928"/>
                <a:gd name="connsiteY9" fmla="*/ 525098 h 1046030"/>
                <a:gd name="connsiteX10" fmla="*/ 143478 w 6927928"/>
                <a:gd name="connsiteY10" fmla="*/ 302985 h 1046030"/>
                <a:gd name="connsiteX11" fmla="*/ 1362126 w 6927928"/>
                <a:gd name="connsiteY11" fmla="*/ 578946 h 1046030"/>
                <a:gd name="connsiteX12" fmla="*/ 2455700 w 6927928"/>
                <a:gd name="connsiteY12" fmla="*/ 450380 h 1046030"/>
                <a:gd name="connsiteX13" fmla="*/ 3367706 w 6927928"/>
                <a:gd name="connsiteY13" fmla="*/ 261022 h 1046030"/>
                <a:gd name="connsiteX14" fmla="*/ 4095526 w 6927928"/>
                <a:gd name="connsiteY14" fmla="*/ 310467 h 1046030"/>
                <a:gd name="connsiteX15" fmla="*/ 4591484 w 6927928"/>
                <a:gd name="connsiteY15" fmla="*/ 39 h 1046030"/>
                <a:gd name="connsiteX16" fmla="*/ 5098030 w 6927928"/>
                <a:gd name="connsiteY16" fmla="*/ 473605 h 1046030"/>
                <a:gd name="connsiteX17" fmla="*/ 5753325 w 6927928"/>
                <a:gd name="connsiteY17" fmla="*/ 571767 h 1046030"/>
                <a:gd name="connsiteX18" fmla="*/ 6292151 w 6927928"/>
                <a:gd name="connsiteY18" fmla="*/ 530189 h 1046030"/>
                <a:gd name="connsiteX19" fmla="*/ 6745204 w 6927928"/>
                <a:gd name="connsiteY19" fmla="*/ 423190 h 1046030"/>
                <a:gd name="connsiteX20" fmla="*/ 6927561 w 6927928"/>
                <a:gd name="connsiteY20" fmla="*/ 490181 h 1046030"/>
                <a:gd name="connsiteX21" fmla="*/ 6774430 w 6927928"/>
                <a:gd name="connsiteY21" fmla="*/ 668018 h 1046030"/>
                <a:gd name="connsiteX0" fmla="*/ 6774430 w 6928139"/>
                <a:gd name="connsiteY0" fmla="*/ 668018 h 1046030"/>
                <a:gd name="connsiteX1" fmla="*/ 6238706 w 6928139"/>
                <a:gd name="connsiteY1" fmla="*/ 785471 h 1046030"/>
                <a:gd name="connsiteX2" fmla="*/ 5610953 w 6928139"/>
                <a:gd name="connsiteY2" fmla="*/ 804216 h 1046030"/>
                <a:gd name="connsiteX3" fmla="*/ 5069456 w 6928139"/>
                <a:gd name="connsiteY3" fmla="*/ 709532 h 1046030"/>
                <a:gd name="connsiteX4" fmla="*/ 4604315 w 6928139"/>
                <a:gd name="connsiteY4" fmla="*/ 1046012 h 1046030"/>
                <a:gd name="connsiteX5" fmla="*/ 4041818 w 6928139"/>
                <a:gd name="connsiteY5" fmla="*/ 529970 h 1046030"/>
                <a:gd name="connsiteX6" fmla="*/ 3515264 w 6928139"/>
                <a:gd name="connsiteY6" fmla="*/ 470420 h 1046030"/>
                <a:gd name="connsiteX7" fmla="*/ 2366327 w 6928139"/>
                <a:gd name="connsiteY7" fmla="*/ 725878 h 1046030"/>
                <a:gd name="connsiteX8" fmla="*/ 1190624 w 6928139"/>
                <a:gd name="connsiteY8" fmla="*/ 786235 h 1046030"/>
                <a:gd name="connsiteX9" fmla="*/ 78559 w 6928139"/>
                <a:gd name="connsiteY9" fmla="*/ 525098 h 1046030"/>
                <a:gd name="connsiteX10" fmla="*/ 143478 w 6928139"/>
                <a:gd name="connsiteY10" fmla="*/ 302985 h 1046030"/>
                <a:gd name="connsiteX11" fmla="*/ 1362126 w 6928139"/>
                <a:gd name="connsiteY11" fmla="*/ 578946 h 1046030"/>
                <a:gd name="connsiteX12" fmla="*/ 2455700 w 6928139"/>
                <a:gd name="connsiteY12" fmla="*/ 450380 h 1046030"/>
                <a:gd name="connsiteX13" fmla="*/ 3367706 w 6928139"/>
                <a:gd name="connsiteY13" fmla="*/ 261022 h 1046030"/>
                <a:gd name="connsiteX14" fmla="*/ 4095526 w 6928139"/>
                <a:gd name="connsiteY14" fmla="*/ 310467 h 1046030"/>
                <a:gd name="connsiteX15" fmla="*/ 4591484 w 6928139"/>
                <a:gd name="connsiteY15" fmla="*/ 39 h 1046030"/>
                <a:gd name="connsiteX16" fmla="*/ 5098030 w 6928139"/>
                <a:gd name="connsiteY16" fmla="*/ 473605 h 1046030"/>
                <a:gd name="connsiteX17" fmla="*/ 5753325 w 6928139"/>
                <a:gd name="connsiteY17" fmla="*/ 571767 h 1046030"/>
                <a:gd name="connsiteX18" fmla="*/ 6292151 w 6928139"/>
                <a:gd name="connsiteY18" fmla="*/ 530189 h 1046030"/>
                <a:gd name="connsiteX19" fmla="*/ 6745204 w 6928139"/>
                <a:gd name="connsiteY19" fmla="*/ 423190 h 1046030"/>
                <a:gd name="connsiteX20" fmla="*/ 6927561 w 6928139"/>
                <a:gd name="connsiteY20" fmla="*/ 490181 h 1046030"/>
                <a:gd name="connsiteX21" fmla="*/ 6774430 w 6928139"/>
                <a:gd name="connsiteY21" fmla="*/ 668018 h 1046030"/>
                <a:gd name="connsiteX0" fmla="*/ 6774430 w 6931052"/>
                <a:gd name="connsiteY0" fmla="*/ 668018 h 1046030"/>
                <a:gd name="connsiteX1" fmla="*/ 6238706 w 6931052"/>
                <a:gd name="connsiteY1" fmla="*/ 785471 h 1046030"/>
                <a:gd name="connsiteX2" fmla="*/ 5610953 w 6931052"/>
                <a:gd name="connsiteY2" fmla="*/ 804216 h 1046030"/>
                <a:gd name="connsiteX3" fmla="*/ 5069456 w 6931052"/>
                <a:gd name="connsiteY3" fmla="*/ 709532 h 1046030"/>
                <a:gd name="connsiteX4" fmla="*/ 4604315 w 6931052"/>
                <a:gd name="connsiteY4" fmla="*/ 1046012 h 1046030"/>
                <a:gd name="connsiteX5" fmla="*/ 4041818 w 6931052"/>
                <a:gd name="connsiteY5" fmla="*/ 529970 h 1046030"/>
                <a:gd name="connsiteX6" fmla="*/ 3515264 w 6931052"/>
                <a:gd name="connsiteY6" fmla="*/ 470420 h 1046030"/>
                <a:gd name="connsiteX7" fmla="*/ 2366327 w 6931052"/>
                <a:gd name="connsiteY7" fmla="*/ 725878 h 1046030"/>
                <a:gd name="connsiteX8" fmla="*/ 1190624 w 6931052"/>
                <a:gd name="connsiteY8" fmla="*/ 786235 h 1046030"/>
                <a:gd name="connsiteX9" fmla="*/ 78559 w 6931052"/>
                <a:gd name="connsiteY9" fmla="*/ 525098 h 1046030"/>
                <a:gd name="connsiteX10" fmla="*/ 143478 w 6931052"/>
                <a:gd name="connsiteY10" fmla="*/ 302985 h 1046030"/>
                <a:gd name="connsiteX11" fmla="*/ 1362126 w 6931052"/>
                <a:gd name="connsiteY11" fmla="*/ 578946 h 1046030"/>
                <a:gd name="connsiteX12" fmla="*/ 2455700 w 6931052"/>
                <a:gd name="connsiteY12" fmla="*/ 450380 h 1046030"/>
                <a:gd name="connsiteX13" fmla="*/ 3367706 w 6931052"/>
                <a:gd name="connsiteY13" fmla="*/ 261022 h 1046030"/>
                <a:gd name="connsiteX14" fmla="*/ 4095526 w 6931052"/>
                <a:gd name="connsiteY14" fmla="*/ 310467 h 1046030"/>
                <a:gd name="connsiteX15" fmla="*/ 4591484 w 6931052"/>
                <a:gd name="connsiteY15" fmla="*/ 39 h 1046030"/>
                <a:gd name="connsiteX16" fmla="*/ 5098030 w 6931052"/>
                <a:gd name="connsiteY16" fmla="*/ 473605 h 1046030"/>
                <a:gd name="connsiteX17" fmla="*/ 5753325 w 6931052"/>
                <a:gd name="connsiteY17" fmla="*/ 571767 h 1046030"/>
                <a:gd name="connsiteX18" fmla="*/ 6292151 w 6931052"/>
                <a:gd name="connsiteY18" fmla="*/ 530189 h 1046030"/>
                <a:gd name="connsiteX19" fmla="*/ 6745204 w 6931052"/>
                <a:gd name="connsiteY19" fmla="*/ 423190 h 1046030"/>
                <a:gd name="connsiteX20" fmla="*/ 6927561 w 6931052"/>
                <a:gd name="connsiteY20" fmla="*/ 490181 h 1046030"/>
                <a:gd name="connsiteX21" fmla="*/ 6774430 w 6931052"/>
                <a:gd name="connsiteY21" fmla="*/ 668018 h 1046030"/>
                <a:gd name="connsiteX0" fmla="*/ 6774430 w 6931052"/>
                <a:gd name="connsiteY0" fmla="*/ 668018 h 1049325"/>
                <a:gd name="connsiteX1" fmla="*/ 6238706 w 6931052"/>
                <a:gd name="connsiteY1" fmla="*/ 785471 h 1049325"/>
                <a:gd name="connsiteX2" fmla="*/ 5610953 w 6931052"/>
                <a:gd name="connsiteY2" fmla="*/ 804216 h 1049325"/>
                <a:gd name="connsiteX3" fmla="*/ 5069456 w 6931052"/>
                <a:gd name="connsiteY3" fmla="*/ 718158 h 1049325"/>
                <a:gd name="connsiteX4" fmla="*/ 4604315 w 6931052"/>
                <a:gd name="connsiteY4" fmla="*/ 1046012 h 1049325"/>
                <a:gd name="connsiteX5" fmla="*/ 4041818 w 6931052"/>
                <a:gd name="connsiteY5" fmla="*/ 529970 h 1049325"/>
                <a:gd name="connsiteX6" fmla="*/ 3515264 w 6931052"/>
                <a:gd name="connsiteY6" fmla="*/ 470420 h 1049325"/>
                <a:gd name="connsiteX7" fmla="*/ 2366327 w 6931052"/>
                <a:gd name="connsiteY7" fmla="*/ 725878 h 1049325"/>
                <a:gd name="connsiteX8" fmla="*/ 1190624 w 6931052"/>
                <a:gd name="connsiteY8" fmla="*/ 786235 h 1049325"/>
                <a:gd name="connsiteX9" fmla="*/ 78559 w 6931052"/>
                <a:gd name="connsiteY9" fmla="*/ 525098 h 1049325"/>
                <a:gd name="connsiteX10" fmla="*/ 143478 w 6931052"/>
                <a:gd name="connsiteY10" fmla="*/ 302985 h 1049325"/>
                <a:gd name="connsiteX11" fmla="*/ 1362126 w 6931052"/>
                <a:gd name="connsiteY11" fmla="*/ 578946 h 1049325"/>
                <a:gd name="connsiteX12" fmla="*/ 2455700 w 6931052"/>
                <a:gd name="connsiteY12" fmla="*/ 450380 h 1049325"/>
                <a:gd name="connsiteX13" fmla="*/ 3367706 w 6931052"/>
                <a:gd name="connsiteY13" fmla="*/ 261022 h 1049325"/>
                <a:gd name="connsiteX14" fmla="*/ 4095526 w 6931052"/>
                <a:gd name="connsiteY14" fmla="*/ 310467 h 1049325"/>
                <a:gd name="connsiteX15" fmla="*/ 4591484 w 6931052"/>
                <a:gd name="connsiteY15" fmla="*/ 39 h 1049325"/>
                <a:gd name="connsiteX16" fmla="*/ 5098030 w 6931052"/>
                <a:gd name="connsiteY16" fmla="*/ 473605 h 1049325"/>
                <a:gd name="connsiteX17" fmla="*/ 5753325 w 6931052"/>
                <a:gd name="connsiteY17" fmla="*/ 571767 h 1049325"/>
                <a:gd name="connsiteX18" fmla="*/ 6292151 w 6931052"/>
                <a:gd name="connsiteY18" fmla="*/ 530189 h 1049325"/>
                <a:gd name="connsiteX19" fmla="*/ 6745204 w 6931052"/>
                <a:gd name="connsiteY19" fmla="*/ 423190 h 1049325"/>
                <a:gd name="connsiteX20" fmla="*/ 6927561 w 6931052"/>
                <a:gd name="connsiteY20" fmla="*/ 490181 h 1049325"/>
                <a:gd name="connsiteX21" fmla="*/ 6774430 w 6931052"/>
                <a:gd name="connsiteY21" fmla="*/ 668018 h 1049325"/>
                <a:gd name="connsiteX0" fmla="*/ 6774430 w 6931052"/>
                <a:gd name="connsiteY0" fmla="*/ 668018 h 1049325"/>
                <a:gd name="connsiteX1" fmla="*/ 6238706 w 6931052"/>
                <a:gd name="connsiteY1" fmla="*/ 785471 h 1049325"/>
                <a:gd name="connsiteX2" fmla="*/ 5610953 w 6931052"/>
                <a:gd name="connsiteY2" fmla="*/ 804216 h 1049325"/>
                <a:gd name="connsiteX3" fmla="*/ 5069456 w 6931052"/>
                <a:gd name="connsiteY3" fmla="*/ 718158 h 1049325"/>
                <a:gd name="connsiteX4" fmla="*/ 4604315 w 6931052"/>
                <a:gd name="connsiteY4" fmla="*/ 1046012 h 1049325"/>
                <a:gd name="connsiteX5" fmla="*/ 4041818 w 6931052"/>
                <a:gd name="connsiteY5" fmla="*/ 529970 h 1049325"/>
                <a:gd name="connsiteX6" fmla="*/ 3515264 w 6931052"/>
                <a:gd name="connsiteY6" fmla="*/ 470420 h 1049325"/>
                <a:gd name="connsiteX7" fmla="*/ 2366327 w 6931052"/>
                <a:gd name="connsiteY7" fmla="*/ 725878 h 1049325"/>
                <a:gd name="connsiteX8" fmla="*/ 1190624 w 6931052"/>
                <a:gd name="connsiteY8" fmla="*/ 786235 h 1049325"/>
                <a:gd name="connsiteX9" fmla="*/ 78559 w 6931052"/>
                <a:gd name="connsiteY9" fmla="*/ 525098 h 1049325"/>
                <a:gd name="connsiteX10" fmla="*/ 143478 w 6931052"/>
                <a:gd name="connsiteY10" fmla="*/ 302985 h 1049325"/>
                <a:gd name="connsiteX11" fmla="*/ 1362126 w 6931052"/>
                <a:gd name="connsiteY11" fmla="*/ 578946 h 1049325"/>
                <a:gd name="connsiteX12" fmla="*/ 2455700 w 6931052"/>
                <a:gd name="connsiteY12" fmla="*/ 450380 h 1049325"/>
                <a:gd name="connsiteX13" fmla="*/ 3367706 w 6931052"/>
                <a:gd name="connsiteY13" fmla="*/ 261022 h 1049325"/>
                <a:gd name="connsiteX14" fmla="*/ 4095526 w 6931052"/>
                <a:gd name="connsiteY14" fmla="*/ 310467 h 1049325"/>
                <a:gd name="connsiteX15" fmla="*/ 4591484 w 6931052"/>
                <a:gd name="connsiteY15" fmla="*/ 39 h 1049325"/>
                <a:gd name="connsiteX16" fmla="*/ 5098030 w 6931052"/>
                <a:gd name="connsiteY16" fmla="*/ 473605 h 1049325"/>
                <a:gd name="connsiteX17" fmla="*/ 5753325 w 6931052"/>
                <a:gd name="connsiteY17" fmla="*/ 571767 h 1049325"/>
                <a:gd name="connsiteX18" fmla="*/ 6292151 w 6931052"/>
                <a:gd name="connsiteY18" fmla="*/ 530189 h 1049325"/>
                <a:gd name="connsiteX19" fmla="*/ 6745204 w 6931052"/>
                <a:gd name="connsiteY19" fmla="*/ 423190 h 1049325"/>
                <a:gd name="connsiteX20" fmla="*/ 6927561 w 6931052"/>
                <a:gd name="connsiteY20" fmla="*/ 490181 h 1049325"/>
                <a:gd name="connsiteX21" fmla="*/ 6774430 w 6931052"/>
                <a:gd name="connsiteY21" fmla="*/ 668018 h 1049325"/>
                <a:gd name="connsiteX0" fmla="*/ 6774430 w 6931052"/>
                <a:gd name="connsiteY0" fmla="*/ 668018 h 1046046"/>
                <a:gd name="connsiteX1" fmla="*/ 6238706 w 6931052"/>
                <a:gd name="connsiteY1" fmla="*/ 785471 h 1046046"/>
                <a:gd name="connsiteX2" fmla="*/ 5610953 w 6931052"/>
                <a:gd name="connsiteY2" fmla="*/ 804216 h 1046046"/>
                <a:gd name="connsiteX3" fmla="*/ 5069456 w 6931052"/>
                <a:gd name="connsiteY3" fmla="*/ 718158 h 1046046"/>
                <a:gd name="connsiteX4" fmla="*/ 4604315 w 6931052"/>
                <a:gd name="connsiteY4" fmla="*/ 1046012 h 1046046"/>
                <a:gd name="connsiteX5" fmla="*/ 4041818 w 6931052"/>
                <a:gd name="connsiteY5" fmla="*/ 529970 h 1046046"/>
                <a:gd name="connsiteX6" fmla="*/ 3515264 w 6931052"/>
                <a:gd name="connsiteY6" fmla="*/ 470420 h 1046046"/>
                <a:gd name="connsiteX7" fmla="*/ 2366327 w 6931052"/>
                <a:gd name="connsiteY7" fmla="*/ 725878 h 1046046"/>
                <a:gd name="connsiteX8" fmla="*/ 1190624 w 6931052"/>
                <a:gd name="connsiteY8" fmla="*/ 786235 h 1046046"/>
                <a:gd name="connsiteX9" fmla="*/ 78559 w 6931052"/>
                <a:gd name="connsiteY9" fmla="*/ 525098 h 1046046"/>
                <a:gd name="connsiteX10" fmla="*/ 143478 w 6931052"/>
                <a:gd name="connsiteY10" fmla="*/ 302985 h 1046046"/>
                <a:gd name="connsiteX11" fmla="*/ 1362126 w 6931052"/>
                <a:gd name="connsiteY11" fmla="*/ 578946 h 1046046"/>
                <a:gd name="connsiteX12" fmla="*/ 2455700 w 6931052"/>
                <a:gd name="connsiteY12" fmla="*/ 450380 h 1046046"/>
                <a:gd name="connsiteX13" fmla="*/ 3367706 w 6931052"/>
                <a:gd name="connsiteY13" fmla="*/ 261022 h 1046046"/>
                <a:gd name="connsiteX14" fmla="*/ 4095526 w 6931052"/>
                <a:gd name="connsiteY14" fmla="*/ 310467 h 1046046"/>
                <a:gd name="connsiteX15" fmla="*/ 4591484 w 6931052"/>
                <a:gd name="connsiteY15" fmla="*/ 39 h 1046046"/>
                <a:gd name="connsiteX16" fmla="*/ 5098030 w 6931052"/>
                <a:gd name="connsiteY16" fmla="*/ 473605 h 1046046"/>
                <a:gd name="connsiteX17" fmla="*/ 5753325 w 6931052"/>
                <a:gd name="connsiteY17" fmla="*/ 571767 h 1046046"/>
                <a:gd name="connsiteX18" fmla="*/ 6292151 w 6931052"/>
                <a:gd name="connsiteY18" fmla="*/ 530189 h 1046046"/>
                <a:gd name="connsiteX19" fmla="*/ 6745204 w 6931052"/>
                <a:gd name="connsiteY19" fmla="*/ 423190 h 1046046"/>
                <a:gd name="connsiteX20" fmla="*/ 6927561 w 6931052"/>
                <a:gd name="connsiteY20" fmla="*/ 490181 h 1046046"/>
                <a:gd name="connsiteX21" fmla="*/ 6774430 w 6931052"/>
                <a:gd name="connsiteY21" fmla="*/ 668018 h 1046046"/>
                <a:gd name="connsiteX0" fmla="*/ 6774430 w 6931052"/>
                <a:gd name="connsiteY0" fmla="*/ 668018 h 1046046"/>
                <a:gd name="connsiteX1" fmla="*/ 6238706 w 6931052"/>
                <a:gd name="connsiteY1" fmla="*/ 785471 h 1046046"/>
                <a:gd name="connsiteX2" fmla="*/ 5610953 w 6931052"/>
                <a:gd name="connsiteY2" fmla="*/ 804216 h 1046046"/>
                <a:gd name="connsiteX3" fmla="*/ 5069456 w 6931052"/>
                <a:gd name="connsiteY3" fmla="*/ 718158 h 1046046"/>
                <a:gd name="connsiteX4" fmla="*/ 4575740 w 6931052"/>
                <a:gd name="connsiteY4" fmla="*/ 1046012 h 1046046"/>
                <a:gd name="connsiteX5" fmla="*/ 4041818 w 6931052"/>
                <a:gd name="connsiteY5" fmla="*/ 529970 h 1046046"/>
                <a:gd name="connsiteX6" fmla="*/ 3515264 w 6931052"/>
                <a:gd name="connsiteY6" fmla="*/ 470420 h 1046046"/>
                <a:gd name="connsiteX7" fmla="*/ 2366327 w 6931052"/>
                <a:gd name="connsiteY7" fmla="*/ 725878 h 1046046"/>
                <a:gd name="connsiteX8" fmla="*/ 1190624 w 6931052"/>
                <a:gd name="connsiteY8" fmla="*/ 786235 h 1046046"/>
                <a:gd name="connsiteX9" fmla="*/ 78559 w 6931052"/>
                <a:gd name="connsiteY9" fmla="*/ 525098 h 1046046"/>
                <a:gd name="connsiteX10" fmla="*/ 143478 w 6931052"/>
                <a:gd name="connsiteY10" fmla="*/ 302985 h 1046046"/>
                <a:gd name="connsiteX11" fmla="*/ 1362126 w 6931052"/>
                <a:gd name="connsiteY11" fmla="*/ 578946 h 1046046"/>
                <a:gd name="connsiteX12" fmla="*/ 2455700 w 6931052"/>
                <a:gd name="connsiteY12" fmla="*/ 450380 h 1046046"/>
                <a:gd name="connsiteX13" fmla="*/ 3367706 w 6931052"/>
                <a:gd name="connsiteY13" fmla="*/ 261022 h 1046046"/>
                <a:gd name="connsiteX14" fmla="*/ 4095526 w 6931052"/>
                <a:gd name="connsiteY14" fmla="*/ 310467 h 1046046"/>
                <a:gd name="connsiteX15" fmla="*/ 4591484 w 6931052"/>
                <a:gd name="connsiteY15" fmla="*/ 39 h 1046046"/>
                <a:gd name="connsiteX16" fmla="*/ 5098030 w 6931052"/>
                <a:gd name="connsiteY16" fmla="*/ 473605 h 1046046"/>
                <a:gd name="connsiteX17" fmla="*/ 5753325 w 6931052"/>
                <a:gd name="connsiteY17" fmla="*/ 571767 h 1046046"/>
                <a:gd name="connsiteX18" fmla="*/ 6292151 w 6931052"/>
                <a:gd name="connsiteY18" fmla="*/ 530189 h 1046046"/>
                <a:gd name="connsiteX19" fmla="*/ 6745204 w 6931052"/>
                <a:gd name="connsiteY19" fmla="*/ 423190 h 1046046"/>
                <a:gd name="connsiteX20" fmla="*/ 6927561 w 6931052"/>
                <a:gd name="connsiteY20" fmla="*/ 490181 h 1046046"/>
                <a:gd name="connsiteX21" fmla="*/ 6774430 w 6931052"/>
                <a:gd name="connsiteY21" fmla="*/ 668018 h 1046046"/>
                <a:gd name="connsiteX0" fmla="*/ 6774430 w 6931052"/>
                <a:gd name="connsiteY0" fmla="*/ 668018 h 1046046"/>
                <a:gd name="connsiteX1" fmla="*/ 6238706 w 6931052"/>
                <a:gd name="connsiteY1" fmla="*/ 785471 h 1046046"/>
                <a:gd name="connsiteX2" fmla="*/ 5610953 w 6931052"/>
                <a:gd name="connsiteY2" fmla="*/ 804216 h 1046046"/>
                <a:gd name="connsiteX3" fmla="*/ 5069456 w 6931052"/>
                <a:gd name="connsiteY3" fmla="*/ 718158 h 1046046"/>
                <a:gd name="connsiteX4" fmla="*/ 4575740 w 6931052"/>
                <a:gd name="connsiteY4" fmla="*/ 1046012 h 1046046"/>
                <a:gd name="connsiteX5" fmla="*/ 4041818 w 6931052"/>
                <a:gd name="connsiteY5" fmla="*/ 529970 h 1046046"/>
                <a:gd name="connsiteX6" fmla="*/ 3515264 w 6931052"/>
                <a:gd name="connsiteY6" fmla="*/ 470420 h 1046046"/>
                <a:gd name="connsiteX7" fmla="*/ 2366327 w 6931052"/>
                <a:gd name="connsiteY7" fmla="*/ 725878 h 1046046"/>
                <a:gd name="connsiteX8" fmla="*/ 1190624 w 6931052"/>
                <a:gd name="connsiteY8" fmla="*/ 786235 h 1046046"/>
                <a:gd name="connsiteX9" fmla="*/ 78559 w 6931052"/>
                <a:gd name="connsiteY9" fmla="*/ 525098 h 1046046"/>
                <a:gd name="connsiteX10" fmla="*/ 143478 w 6931052"/>
                <a:gd name="connsiteY10" fmla="*/ 302985 h 1046046"/>
                <a:gd name="connsiteX11" fmla="*/ 1362126 w 6931052"/>
                <a:gd name="connsiteY11" fmla="*/ 578946 h 1046046"/>
                <a:gd name="connsiteX12" fmla="*/ 2455700 w 6931052"/>
                <a:gd name="connsiteY12" fmla="*/ 450380 h 1046046"/>
                <a:gd name="connsiteX13" fmla="*/ 3367706 w 6931052"/>
                <a:gd name="connsiteY13" fmla="*/ 261022 h 1046046"/>
                <a:gd name="connsiteX14" fmla="*/ 4095526 w 6931052"/>
                <a:gd name="connsiteY14" fmla="*/ 310467 h 1046046"/>
                <a:gd name="connsiteX15" fmla="*/ 4591484 w 6931052"/>
                <a:gd name="connsiteY15" fmla="*/ 39 h 1046046"/>
                <a:gd name="connsiteX16" fmla="*/ 5098030 w 6931052"/>
                <a:gd name="connsiteY16" fmla="*/ 473605 h 1046046"/>
                <a:gd name="connsiteX17" fmla="*/ 5753325 w 6931052"/>
                <a:gd name="connsiteY17" fmla="*/ 571767 h 1046046"/>
                <a:gd name="connsiteX18" fmla="*/ 6292151 w 6931052"/>
                <a:gd name="connsiteY18" fmla="*/ 530189 h 1046046"/>
                <a:gd name="connsiteX19" fmla="*/ 6745204 w 6931052"/>
                <a:gd name="connsiteY19" fmla="*/ 423190 h 1046046"/>
                <a:gd name="connsiteX20" fmla="*/ 6927561 w 6931052"/>
                <a:gd name="connsiteY20" fmla="*/ 490181 h 1046046"/>
                <a:gd name="connsiteX21" fmla="*/ 6774430 w 6931052"/>
                <a:gd name="connsiteY21" fmla="*/ 668018 h 104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31052" h="1046046">
                  <a:moveTo>
                    <a:pt x="6774430" y="668018"/>
                  </a:moveTo>
                  <a:cubicBezTo>
                    <a:pt x="6640211" y="717233"/>
                    <a:pt x="6432619" y="762771"/>
                    <a:pt x="6238706" y="785471"/>
                  </a:cubicBezTo>
                  <a:cubicBezTo>
                    <a:pt x="6044793" y="808171"/>
                    <a:pt x="5805828" y="815435"/>
                    <a:pt x="5610953" y="804216"/>
                  </a:cubicBezTo>
                  <a:cubicBezTo>
                    <a:pt x="5416078" y="792997"/>
                    <a:pt x="5292623" y="770546"/>
                    <a:pt x="5069456" y="718158"/>
                  </a:cubicBezTo>
                  <a:cubicBezTo>
                    <a:pt x="5025884" y="879826"/>
                    <a:pt x="4775588" y="1048802"/>
                    <a:pt x="4575740" y="1046012"/>
                  </a:cubicBezTo>
                  <a:cubicBezTo>
                    <a:pt x="4375892" y="1043222"/>
                    <a:pt x="4050127" y="870540"/>
                    <a:pt x="4041818" y="529970"/>
                  </a:cubicBezTo>
                  <a:cubicBezTo>
                    <a:pt x="3714774" y="508483"/>
                    <a:pt x="3812302" y="469790"/>
                    <a:pt x="3515264" y="470420"/>
                  </a:cubicBezTo>
                  <a:cubicBezTo>
                    <a:pt x="3218226" y="471050"/>
                    <a:pt x="2743093" y="641220"/>
                    <a:pt x="2366327" y="725878"/>
                  </a:cubicBezTo>
                  <a:cubicBezTo>
                    <a:pt x="1989561" y="810536"/>
                    <a:pt x="1571919" y="851720"/>
                    <a:pt x="1190624" y="786235"/>
                  </a:cubicBezTo>
                  <a:cubicBezTo>
                    <a:pt x="809329" y="720750"/>
                    <a:pt x="286884" y="597931"/>
                    <a:pt x="78559" y="525098"/>
                  </a:cubicBezTo>
                  <a:cubicBezTo>
                    <a:pt x="-30143" y="466496"/>
                    <a:pt x="-41393" y="291639"/>
                    <a:pt x="143478" y="302985"/>
                  </a:cubicBezTo>
                  <a:cubicBezTo>
                    <a:pt x="371045" y="360585"/>
                    <a:pt x="976756" y="554380"/>
                    <a:pt x="1362126" y="578946"/>
                  </a:cubicBezTo>
                  <a:cubicBezTo>
                    <a:pt x="1747496" y="603512"/>
                    <a:pt x="2139227" y="521157"/>
                    <a:pt x="2455700" y="450380"/>
                  </a:cubicBezTo>
                  <a:cubicBezTo>
                    <a:pt x="2772173" y="379603"/>
                    <a:pt x="3009011" y="295015"/>
                    <a:pt x="3367706" y="261022"/>
                  </a:cubicBezTo>
                  <a:cubicBezTo>
                    <a:pt x="3726401" y="227029"/>
                    <a:pt x="3869599" y="279575"/>
                    <a:pt x="4095526" y="310467"/>
                  </a:cubicBezTo>
                  <a:cubicBezTo>
                    <a:pt x="4186798" y="95659"/>
                    <a:pt x="4363915" y="-2246"/>
                    <a:pt x="4591484" y="39"/>
                  </a:cubicBezTo>
                  <a:cubicBezTo>
                    <a:pt x="4819053" y="2324"/>
                    <a:pt x="5074846" y="175156"/>
                    <a:pt x="5098030" y="473605"/>
                  </a:cubicBezTo>
                  <a:cubicBezTo>
                    <a:pt x="5383208" y="544104"/>
                    <a:pt x="5554305" y="562336"/>
                    <a:pt x="5753325" y="571767"/>
                  </a:cubicBezTo>
                  <a:cubicBezTo>
                    <a:pt x="5952345" y="581198"/>
                    <a:pt x="6126838" y="554952"/>
                    <a:pt x="6292151" y="530189"/>
                  </a:cubicBezTo>
                  <a:cubicBezTo>
                    <a:pt x="6457464" y="505426"/>
                    <a:pt x="6619893" y="460049"/>
                    <a:pt x="6745204" y="423190"/>
                  </a:cubicBezTo>
                  <a:cubicBezTo>
                    <a:pt x="6870515" y="386331"/>
                    <a:pt x="6911907" y="442906"/>
                    <a:pt x="6927561" y="490181"/>
                  </a:cubicBezTo>
                  <a:cubicBezTo>
                    <a:pt x="6943215" y="537456"/>
                    <a:pt x="6908649" y="618803"/>
                    <a:pt x="6774430" y="668018"/>
                  </a:cubicBezTo>
                  <a:close/>
                </a:path>
              </a:pathLst>
            </a:custGeom>
            <a:gradFill flip="none" rotWithShape="1">
              <a:gsLst>
                <a:gs pos="0">
                  <a:schemeClr val="accent3">
                    <a:lumMod val="5000"/>
                    <a:lumOff val="95000"/>
                  </a:schemeClr>
                </a:gs>
                <a:gs pos="64000">
                  <a:schemeClr val="accent3">
                    <a:lumMod val="45000"/>
                    <a:lumOff val="55000"/>
                  </a:schemeClr>
                </a:gs>
                <a:gs pos="83000">
                  <a:schemeClr val="accent3">
                    <a:lumMod val="45000"/>
                    <a:lumOff val="55000"/>
                  </a:schemeClr>
                </a:gs>
                <a:gs pos="100000">
                  <a:schemeClr val="accent3">
                    <a:lumMod val="30000"/>
                    <a:lumOff val="70000"/>
                  </a:schemeClr>
                </a:gs>
              </a:gsLst>
              <a:path path="rect">
                <a:fillToRect l="100000" t="100000"/>
              </a:path>
              <a:tileRect r="-100000" b="-100000"/>
            </a:gradFill>
            <a:ln>
              <a:noFill/>
            </a:ln>
            <a:effectLst>
              <a:innerShdw blurRad="114300">
                <a:prstClr val="black"/>
              </a:innerShdw>
            </a:effectLst>
            <a:scene3d>
              <a:camera prst="orthographicFront">
                <a:rot lat="0" lon="0" rev="0"/>
              </a:camera>
              <a:lightRig rig="threePt" dir="t"/>
            </a:scene3d>
            <a:sp3d prstMaterial="matte">
              <a:bevelT w="107950" h="5080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337308" y="2315857"/>
              <a:ext cx="1143000" cy="1143000"/>
            </a:xfrm>
            <a:prstGeom prst="ellipse">
              <a:avLst/>
            </a:prstGeom>
            <a:gradFill flip="none" rotWithShape="1">
              <a:gsLst>
                <a:gs pos="10000">
                  <a:schemeClr val="accent3">
                    <a:lumMod val="20000"/>
                    <a:lumOff val="80000"/>
                  </a:schemeClr>
                </a:gs>
                <a:gs pos="24000">
                  <a:schemeClr val="accent3">
                    <a:lumMod val="40000"/>
                    <a:lumOff val="60000"/>
                  </a:schemeClr>
                </a:gs>
                <a:gs pos="100000">
                  <a:schemeClr val="accent3"/>
                </a:gs>
                <a:gs pos="0">
                  <a:schemeClr val="tx1"/>
                </a:gs>
              </a:gsLst>
              <a:path path="circle">
                <a:fillToRect l="50000" t="50000" r="50000" b="50000"/>
              </a:path>
              <a:tileRect/>
            </a:gradFill>
            <a:ln>
              <a:noFill/>
            </a:ln>
            <a:effectLst>
              <a:softEdge rad="63500"/>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H2B</a:t>
              </a:r>
              <a:endParaRPr lang="en-US" dirty="0"/>
            </a:p>
          </p:txBody>
        </p:sp>
      </p:grpSp>
      <p:grpSp>
        <p:nvGrpSpPr>
          <p:cNvPr id="66" name="Group 65"/>
          <p:cNvGrpSpPr/>
          <p:nvPr/>
        </p:nvGrpSpPr>
        <p:grpSpPr>
          <a:xfrm>
            <a:off x="338415" y="1385711"/>
            <a:ext cx="5424857" cy="1143000"/>
            <a:chOff x="338415" y="1487309"/>
            <a:chExt cx="5424857" cy="1143000"/>
          </a:xfrm>
        </p:grpSpPr>
        <p:sp>
          <p:nvSpPr>
            <p:cNvPr id="8" name="Oval 7"/>
            <p:cNvSpPr/>
            <p:nvPr/>
          </p:nvSpPr>
          <p:spPr>
            <a:xfrm>
              <a:off x="338415" y="1528574"/>
              <a:ext cx="5424857" cy="1038991"/>
            </a:xfrm>
            <a:custGeom>
              <a:avLst/>
              <a:gdLst>
                <a:gd name="connsiteX0" fmla="*/ 0 w 1032387"/>
                <a:gd name="connsiteY0" fmla="*/ 516194 h 1032387"/>
                <a:gd name="connsiteX1" fmla="*/ 516194 w 1032387"/>
                <a:gd name="connsiteY1" fmla="*/ 0 h 1032387"/>
                <a:gd name="connsiteX2" fmla="*/ 1032388 w 1032387"/>
                <a:gd name="connsiteY2" fmla="*/ 516194 h 1032387"/>
                <a:gd name="connsiteX3" fmla="*/ 516194 w 1032387"/>
                <a:gd name="connsiteY3" fmla="*/ 1032388 h 1032387"/>
                <a:gd name="connsiteX4" fmla="*/ 0 w 1032387"/>
                <a:gd name="connsiteY4" fmla="*/ 516194 h 1032387"/>
                <a:gd name="connsiteX0" fmla="*/ 0 w 1032388"/>
                <a:gd name="connsiteY0" fmla="*/ 516194 h 1032388"/>
                <a:gd name="connsiteX1" fmla="*/ 516194 w 1032388"/>
                <a:gd name="connsiteY1" fmla="*/ 0 h 1032388"/>
                <a:gd name="connsiteX2" fmla="*/ 1032388 w 1032388"/>
                <a:gd name="connsiteY2" fmla="*/ 516194 h 1032388"/>
                <a:gd name="connsiteX3" fmla="*/ 516194 w 1032388"/>
                <a:gd name="connsiteY3" fmla="*/ 1032388 h 1032388"/>
                <a:gd name="connsiteX4" fmla="*/ 91440 w 1032388"/>
                <a:gd name="connsiteY4" fmla="*/ 607634 h 1032388"/>
                <a:gd name="connsiteX0" fmla="*/ 0 w 1032388"/>
                <a:gd name="connsiteY0" fmla="*/ 516194 h 1032388"/>
                <a:gd name="connsiteX1" fmla="*/ 516194 w 1032388"/>
                <a:gd name="connsiteY1" fmla="*/ 0 h 1032388"/>
                <a:gd name="connsiteX2" fmla="*/ 1032388 w 1032388"/>
                <a:gd name="connsiteY2" fmla="*/ 516194 h 1032388"/>
                <a:gd name="connsiteX3" fmla="*/ 516194 w 1032388"/>
                <a:gd name="connsiteY3" fmla="*/ 1032388 h 1032388"/>
                <a:gd name="connsiteX4" fmla="*/ 91440 w 1032388"/>
                <a:gd name="connsiteY4" fmla="*/ 607634 h 1032388"/>
                <a:gd name="connsiteX5" fmla="*/ 68825 w 1032388"/>
                <a:gd name="connsiteY5" fmla="*/ 612398 h 1032388"/>
                <a:gd name="connsiteX0" fmla="*/ 19665 w 1052053"/>
                <a:gd name="connsiteY0" fmla="*/ 516194 h 1032388"/>
                <a:gd name="connsiteX1" fmla="*/ 535859 w 1052053"/>
                <a:gd name="connsiteY1" fmla="*/ 0 h 1032388"/>
                <a:gd name="connsiteX2" fmla="*/ 1052053 w 1052053"/>
                <a:gd name="connsiteY2" fmla="*/ 516194 h 1032388"/>
                <a:gd name="connsiteX3" fmla="*/ 535859 w 1052053"/>
                <a:gd name="connsiteY3" fmla="*/ 1032388 h 1032388"/>
                <a:gd name="connsiteX4" fmla="*/ 111105 w 1052053"/>
                <a:gd name="connsiteY4" fmla="*/ 607634 h 1032388"/>
                <a:gd name="connsiteX5" fmla="*/ 0 w 1052053"/>
                <a:gd name="connsiteY5" fmla="*/ 612398 h 1032388"/>
                <a:gd name="connsiteX0" fmla="*/ 19665 w 1052053"/>
                <a:gd name="connsiteY0" fmla="*/ 516194 h 1032388"/>
                <a:gd name="connsiteX1" fmla="*/ 535859 w 1052053"/>
                <a:gd name="connsiteY1" fmla="*/ 0 h 1032388"/>
                <a:gd name="connsiteX2" fmla="*/ 1052053 w 1052053"/>
                <a:gd name="connsiteY2" fmla="*/ 516194 h 1032388"/>
                <a:gd name="connsiteX3" fmla="*/ 535859 w 1052053"/>
                <a:gd name="connsiteY3" fmla="*/ 1032388 h 1032388"/>
                <a:gd name="connsiteX4" fmla="*/ 111105 w 1052053"/>
                <a:gd name="connsiteY4" fmla="*/ 607634 h 1032388"/>
                <a:gd name="connsiteX5" fmla="*/ 0 w 1052053"/>
                <a:gd name="connsiteY5" fmla="*/ 612398 h 1032388"/>
                <a:gd name="connsiteX0" fmla="*/ 36000 w 1068388"/>
                <a:gd name="connsiteY0" fmla="*/ 516194 h 1035469"/>
                <a:gd name="connsiteX1" fmla="*/ 552194 w 1068388"/>
                <a:gd name="connsiteY1" fmla="*/ 0 h 1035469"/>
                <a:gd name="connsiteX2" fmla="*/ 1068388 w 1068388"/>
                <a:gd name="connsiteY2" fmla="*/ 516194 h 1035469"/>
                <a:gd name="connsiteX3" fmla="*/ 552194 w 1068388"/>
                <a:gd name="connsiteY3" fmla="*/ 1032388 h 1035469"/>
                <a:gd name="connsiteX4" fmla="*/ 48782 w 1068388"/>
                <a:gd name="connsiteY4" fmla="*/ 725621 h 1035469"/>
                <a:gd name="connsiteX5" fmla="*/ 16335 w 1068388"/>
                <a:gd name="connsiteY5" fmla="*/ 612398 h 1035469"/>
                <a:gd name="connsiteX0" fmla="*/ 78659 w 1111047"/>
                <a:gd name="connsiteY0" fmla="*/ 516194 h 1035469"/>
                <a:gd name="connsiteX1" fmla="*/ 594853 w 1111047"/>
                <a:gd name="connsiteY1" fmla="*/ 0 h 1035469"/>
                <a:gd name="connsiteX2" fmla="*/ 1111047 w 1111047"/>
                <a:gd name="connsiteY2" fmla="*/ 516194 h 1035469"/>
                <a:gd name="connsiteX3" fmla="*/ 594853 w 1111047"/>
                <a:gd name="connsiteY3" fmla="*/ 1032388 h 1035469"/>
                <a:gd name="connsiteX4" fmla="*/ 91441 w 1111047"/>
                <a:gd name="connsiteY4" fmla="*/ 725621 h 1035469"/>
                <a:gd name="connsiteX5" fmla="*/ 0 w 1111047"/>
                <a:gd name="connsiteY5" fmla="*/ 710721 h 1035469"/>
                <a:gd name="connsiteX0" fmla="*/ 570272 w 1602660"/>
                <a:gd name="connsiteY0" fmla="*/ 516194 h 1035469"/>
                <a:gd name="connsiteX1" fmla="*/ 1086466 w 1602660"/>
                <a:gd name="connsiteY1" fmla="*/ 0 h 1035469"/>
                <a:gd name="connsiteX2" fmla="*/ 1602660 w 1602660"/>
                <a:gd name="connsiteY2" fmla="*/ 516194 h 1035469"/>
                <a:gd name="connsiteX3" fmla="*/ 1086466 w 1602660"/>
                <a:gd name="connsiteY3" fmla="*/ 1032388 h 1035469"/>
                <a:gd name="connsiteX4" fmla="*/ 583054 w 1602660"/>
                <a:gd name="connsiteY4" fmla="*/ 725621 h 1035469"/>
                <a:gd name="connsiteX5" fmla="*/ 0 w 1602660"/>
                <a:gd name="connsiteY5" fmla="*/ 868038 h 1035469"/>
                <a:gd name="connsiteX0" fmla="*/ 570272 w 1602660"/>
                <a:gd name="connsiteY0" fmla="*/ 516194 h 1035469"/>
                <a:gd name="connsiteX1" fmla="*/ 1086466 w 1602660"/>
                <a:gd name="connsiteY1" fmla="*/ 0 h 1035469"/>
                <a:gd name="connsiteX2" fmla="*/ 1602660 w 1602660"/>
                <a:gd name="connsiteY2" fmla="*/ 516194 h 1035469"/>
                <a:gd name="connsiteX3" fmla="*/ 1086466 w 1602660"/>
                <a:gd name="connsiteY3" fmla="*/ 1032388 h 1035469"/>
                <a:gd name="connsiteX4" fmla="*/ 583054 w 1602660"/>
                <a:gd name="connsiteY4" fmla="*/ 725621 h 1035469"/>
                <a:gd name="connsiteX5" fmla="*/ 0 w 1602660"/>
                <a:gd name="connsiteY5" fmla="*/ 868038 h 1035469"/>
                <a:gd name="connsiteX0" fmla="*/ 570272 w 1602660"/>
                <a:gd name="connsiteY0" fmla="*/ 516194 h 1037622"/>
                <a:gd name="connsiteX1" fmla="*/ 1086466 w 1602660"/>
                <a:gd name="connsiteY1" fmla="*/ 0 h 1037622"/>
                <a:gd name="connsiteX2" fmla="*/ 1602660 w 1602660"/>
                <a:gd name="connsiteY2" fmla="*/ 516194 h 1037622"/>
                <a:gd name="connsiteX3" fmla="*/ 1086466 w 1602660"/>
                <a:gd name="connsiteY3" fmla="*/ 1032388 h 1037622"/>
                <a:gd name="connsiteX4" fmla="*/ 583054 w 1602660"/>
                <a:gd name="connsiteY4" fmla="*/ 725621 h 1037622"/>
                <a:gd name="connsiteX5" fmla="*/ 0 w 1602660"/>
                <a:gd name="connsiteY5" fmla="*/ 868038 h 1037622"/>
                <a:gd name="connsiteX0" fmla="*/ 570272 w 1602660"/>
                <a:gd name="connsiteY0" fmla="*/ 516194 h 1037126"/>
                <a:gd name="connsiteX1" fmla="*/ 1086466 w 1602660"/>
                <a:gd name="connsiteY1" fmla="*/ 0 h 1037126"/>
                <a:gd name="connsiteX2" fmla="*/ 1602660 w 1602660"/>
                <a:gd name="connsiteY2" fmla="*/ 516194 h 1037126"/>
                <a:gd name="connsiteX3" fmla="*/ 1086466 w 1602660"/>
                <a:gd name="connsiteY3" fmla="*/ 1032388 h 1037126"/>
                <a:gd name="connsiteX4" fmla="*/ 583054 w 1602660"/>
                <a:gd name="connsiteY4" fmla="*/ 725621 h 1037126"/>
                <a:gd name="connsiteX5" fmla="*/ 0 w 1602660"/>
                <a:gd name="connsiteY5" fmla="*/ 868038 h 1037126"/>
                <a:gd name="connsiteX0" fmla="*/ 570272 w 1602660"/>
                <a:gd name="connsiteY0" fmla="*/ 516194 h 1032546"/>
                <a:gd name="connsiteX1" fmla="*/ 1086466 w 1602660"/>
                <a:gd name="connsiteY1" fmla="*/ 0 h 1032546"/>
                <a:gd name="connsiteX2" fmla="*/ 1602660 w 1602660"/>
                <a:gd name="connsiteY2" fmla="*/ 516194 h 1032546"/>
                <a:gd name="connsiteX3" fmla="*/ 1086466 w 1602660"/>
                <a:gd name="connsiteY3" fmla="*/ 1032388 h 1032546"/>
                <a:gd name="connsiteX4" fmla="*/ 583054 w 1602660"/>
                <a:gd name="connsiteY4" fmla="*/ 725621 h 1032546"/>
                <a:gd name="connsiteX5" fmla="*/ 0 w 1602660"/>
                <a:gd name="connsiteY5" fmla="*/ 868038 h 1032546"/>
                <a:gd name="connsiteX0" fmla="*/ 570272 w 1602660"/>
                <a:gd name="connsiteY0" fmla="*/ 516194 h 1032449"/>
                <a:gd name="connsiteX1" fmla="*/ 1086466 w 1602660"/>
                <a:gd name="connsiteY1" fmla="*/ 0 h 1032449"/>
                <a:gd name="connsiteX2" fmla="*/ 1602660 w 1602660"/>
                <a:gd name="connsiteY2" fmla="*/ 516194 h 1032449"/>
                <a:gd name="connsiteX3" fmla="*/ 1086466 w 1602660"/>
                <a:gd name="connsiteY3" fmla="*/ 1032388 h 1032449"/>
                <a:gd name="connsiteX4" fmla="*/ 583054 w 1602660"/>
                <a:gd name="connsiteY4" fmla="*/ 725621 h 1032449"/>
                <a:gd name="connsiteX5" fmla="*/ 0 w 1602660"/>
                <a:gd name="connsiteY5" fmla="*/ 868038 h 1032449"/>
                <a:gd name="connsiteX0" fmla="*/ 570272 w 1602660"/>
                <a:gd name="connsiteY0" fmla="*/ 516201 h 1032456"/>
                <a:gd name="connsiteX1" fmla="*/ 570273 w 1602660"/>
                <a:gd name="connsiteY1" fmla="*/ 504250 h 1032456"/>
                <a:gd name="connsiteX2" fmla="*/ 1086466 w 1602660"/>
                <a:gd name="connsiteY2" fmla="*/ 7 h 1032456"/>
                <a:gd name="connsiteX3" fmla="*/ 1602660 w 1602660"/>
                <a:gd name="connsiteY3" fmla="*/ 516201 h 1032456"/>
                <a:gd name="connsiteX4" fmla="*/ 1086466 w 1602660"/>
                <a:gd name="connsiteY4" fmla="*/ 1032395 h 1032456"/>
                <a:gd name="connsiteX5" fmla="*/ 583054 w 1602660"/>
                <a:gd name="connsiteY5" fmla="*/ 725628 h 1032456"/>
                <a:gd name="connsiteX6" fmla="*/ 0 w 1602660"/>
                <a:gd name="connsiteY6" fmla="*/ 868045 h 1032456"/>
                <a:gd name="connsiteX0" fmla="*/ 570272 w 1602660"/>
                <a:gd name="connsiteY0" fmla="*/ 516201 h 1032456"/>
                <a:gd name="connsiteX1" fmla="*/ 570273 w 1602660"/>
                <a:gd name="connsiteY1" fmla="*/ 504250 h 1032456"/>
                <a:gd name="connsiteX2" fmla="*/ 1086466 w 1602660"/>
                <a:gd name="connsiteY2" fmla="*/ 7 h 1032456"/>
                <a:gd name="connsiteX3" fmla="*/ 1602660 w 1602660"/>
                <a:gd name="connsiteY3" fmla="*/ 516201 h 1032456"/>
                <a:gd name="connsiteX4" fmla="*/ 1086466 w 1602660"/>
                <a:gd name="connsiteY4" fmla="*/ 1032395 h 1032456"/>
                <a:gd name="connsiteX5" fmla="*/ 583054 w 1602660"/>
                <a:gd name="connsiteY5" fmla="*/ 725628 h 1032456"/>
                <a:gd name="connsiteX6" fmla="*/ 0 w 1602660"/>
                <a:gd name="connsiteY6" fmla="*/ 868045 h 1032456"/>
                <a:gd name="connsiteX0" fmla="*/ 570272 w 1602660"/>
                <a:gd name="connsiteY0" fmla="*/ 518904 h 1035159"/>
                <a:gd name="connsiteX1" fmla="*/ 344131 w 1602660"/>
                <a:gd name="connsiteY1" fmla="*/ 713430 h 1035159"/>
                <a:gd name="connsiteX2" fmla="*/ 1086466 w 1602660"/>
                <a:gd name="connsiteY2" fmla="*/ 2710 h 1035159"/>
                <a:gd name="connsiteX3" fmla="*/ 1602660 w 1602660"/>
                <a:gd name="connsiteY3" fmla="*/ 518904 h 1035159"/>
                <a:gd name="connsiteX4" fmla="*/ 1086466 w 1602660"/>
                <a:gd name="connsiteY4" fmla="*/ 1035098 h 1035159"/>
                <a:gd name="connsiteX5" fmla="*/ 583054 w 1602660"/>
                <a:gd name="connsiteY5" fmla="*/ 728331 h 1035159"/>
                <a:gd name="connsiteX6" fmla="*/ 0 w 1602660"/>
                <a:gd name="connsiteY6" fmla="*/ 870748 h 1035159"/>
                <a:gd name="connsiteX0" fmla="*/ 0 w 1641988"/>
                <a:gd name="connsiteY0" fmla="*/ 656555 h 1035159"/>
                <a:gd name="connsiteX1" fmla="*/ 383459 w 1641988"/>
                <a:gd name="connsiteY1" fmla="*/ 713430 h 1035159"/>
                <a:gd name="connsiteX2" fmla="*/ 1125794 w 1641988"/>
                <a:gd name="connsiteY2" fmla="*/ 2710 h 1035159"/>
                <a:gd name="connsiteX3" fmla="*/ 1641988 w 1641988"/>
                <a:gd name="connsiteY3" fmla="*/ 518904 h 1035159"/>
                <a:gd name="connsiteX4" fmla="*/ 1125794 w 1641988"/>
                <a:gd name="connsiteY4" fmla="*/ 1035098 h 1035159"/>
                <a:gd name="connsiteX5" fmla="*/ 622382 w 1641988"/>
                <a:gd name="connsiteY5" fmla="*/ 728331 h 1035159"/>
                <a:gd name="connsiteX6" fmla="*/ 39328 w 1641988"/>
                <a:gd name="connsiteY6" fmla="*/ 870748 h 1035159"/>
                <a:gd name="connsiteX0" fmla="*/ 0 w 1641988"/>
                <a:gd name="connsiteY0" fmla="*/ 653851 h 1032455"/>
                <a:gd name="connsiteX1" fmla="*/ 540775 w 1641988"/>
                <a:gd name="connsiteY1" fmla="*/ 523913 h 1032455"/>
                <a:gd name="connsiteX2" fmla="*/ 1125794 w 1641988"/>
                <a:gd name="connsiteY2" fmla="*/ 6 h 1032455"/>
                <a:gd name="connsiteX3" fmla="*/ 1641988 w 1641988"/>
                <a:gd name="connsiteY3" fmla="*/ 516200 h 1032455"/>
                <a:gd name="connsiteX4" fmla="*/ 1125794 w 1641988"/>
                <a:gd name="connsiteY4" fmla="*/ 1032394 h 1032455"/>
                <a:gd name="connsiteX5" fmla="*/ 622382 w 1641988"/>
                <a:gd name="connsiteY5" fmla="*/ 725627 h 1032455"/>
                <a:gd name="connsiteX6" fmla="*/ 39328 w 1641988"/>
                <a:gd name="connsiteY6" fmla="*/ 868044 h 1032455"/>
                <a:gd name="connsiteX0" fmla="*/ 0 w 1641988"/>
                <a:gd name="connsiteY0" fmla="*/ 653851 h 1032455"/>
                <a:gd name="connsiteX1" fmla="*/ 540775 w 1641988"/>
                <a:gd name="connsiteY1" fmla="*/ 523913 h 1032455"/>
                <a:gd name="connsiteX2" fmla="*/ 1125794 w 1641988"/>
                <a:gd name="connsiteY2" fmla="*/ 6 h 1032455"/>
                <a:gd name="connsiteX3" fmla="*/ 1641988 w 1641988"/>
                <a:gd name="connsiteY3" fmla="*/ 516200 h 1032455"/>
                <a:gd name="connsiteX4" fmla="*/ 1125794 w 1641988"/>
                <a:gd name="connsiteY4" fmla="*/ 1032394 h 1032455"/>
                <a:gd name="connsiteX5" fmla="*/ 622382 w 1641988"/>
                <a:gd name="connsiteY5" fmla="*/ 725627 h 1032455"/>
                <a:gd name="connsiteX6" fmla="*/ 39328 w 1641988"/>
                <a:gd name="connsiteY6" fmla="*/ 868044 h 1032455"/>
                <a:gd name="connsiteX0" fmla="*/ 0 w 1641988"/>
                <a:gd name="connsiteY0" fmla="*/ 653851 h 1032455"/>
                <a:gd name="connsiteX1" fmla="*/ 540775 w 1641988"/>
                <a:gd name="connsiteY1" fmla="*/ 523913 h 1032455"/>
                <a:gd name="connsiteX2" fmla="*/ 1125794 w 1641988"/>
                <a:gd name="connsiteY2" fmla="*/ 6 h 1032455"/>
                <a:gd name="connsiteX3" fmla="*/ 1641988 w 1641988"/>
                <a:gd name="connsiteY3" fmla="*/ 516200 h 1032455"/>
                <a:gd name="connsiteX4" fmla="*/ 1125794 w 1641988"/>
                <a:gd name="connsiteY4" fmla="*/ 1032394 h 1032455"/>
                <a:gd name="connsiteX5" fmla="*/ 622382 w 1641988"/>
                <a:gd name="connsiteY5" fmla="*/ 725627 h 1032455"/>
                <a:gd name="connsiteX6" fmla="*/ 39328 w 1641988"/>
                <a:gd name="connsiteY6" fmla="*/ 868044 h 1032455"/>
                <a:gd name="connsiteX0" fmla="*/ 0 w 1641988"/>
                <a:gd name="connsiteY0" fmla="*/ 653851 h 1032455"/>
                <a:gd name="connsiteX1" fmla="*/ 540775 w 1641988"/>
                <a:gd name="connsiteY1" fmla="*/ 523913 h 1032455"/>
                <a:gd name="connsiteX2" fmla="*/ 1125794 w 1641988"/>
                <a:gd name="connsiteY2" fmla="*/ 6 h 1032455"/>
                <a:gd name="connsiteX3" fmla="*/ 1641988 w 1641988"/>
                <a:gd name="connsiteY3" fmla="*/ 516200 h 1032455"/>
                <a:gd name="connsiteX4" fmla="*/ 1125794 w 1641988"/>
                <a:gd name="connsiteY4" fmla="*/ 1032394 h 1032455"/>
                <a:gd name="connsiteX5" fmla="*/ 622382 w 1641988"/>
                <a:gd name="connsiteY5" fmla="*/ 725627 h 1032455"/>
                <a:gd name="connsiteX6" fmla="*/ 39328 w 1641988"/>
                <a:gd name="connsiteY6" fmla="*/ 868044 h 1032455"/>
                <a:gd name="connsiteX0" fmla="*/ 0 w 1641988"/>
                <a:gd name="connsiteY0" fmla="*/ 653851 h 1032455"/>
                <a:gd name="connsiteX1" fmla="*/ 540775 w 1641988"/>
                <a:gd name="connsiteY1" fmla="*/ 523913 h 1032455"/>
                <a:gd name="connsiteX2" fmla="*/ 1125794 w 1641988"/>
                <a:gd name="connsiteY2" fmla="*/ 6 h 1032455"/>
                <a:gd name="connsiteX3" fmla="*/ 1641988 w 1641988"/>
                <a:gd name="connsiteY3" fmla="*/ 516200 h 1032455"/>
                <a:gd name="connsiteX4" fmla="*/ 1125794 w 1641988"/>
                <a:gd name="connsiteY4" fmla="*/ 1032394 h 1032455"/>
                <a:gd name="connsiteX5" fmla="*/ 622382 w 1641988"/>
                <a:gd name="connsiteY5" fmla="*/ 725627 h 1032455"/>
                <a:gd name="connsiteX6" fmla="*/ 39328 w 1641988"/>
                <a:gd name="connsiteY6" fmla="*/ 868044 h 1032455"/>
                <a:gd name="connsiteX0" fmla="*/ 40056 w 1682044"/>
                <a:gd name="connsiteY0" fmla="*/ 653851 h 1032455"/>
                <a:gd name="connsiteX1" fmla="*/ 40057 w 1682044"/>
                <a:gd name="connsiteY1" fmla="*/ 632069 h 1032455"/>
                <a:gd name="connsiteX2" fmla="*/ 580831 w 1682044"/>
                <a:gd name="connsiteY2" fmla="*/ 523913 h 1032455"/>
                <a:gd name="connsiteX3" fmla="*/ 1165850 w 1682044"/>
                <a:gd name="connsiteY3" fmla="*/ 6 h 1032455"/>
                <a:gd name="connsiteX4" fmla="*/ 1682044 w 1682044"/>
                <a:gd name="connsiteY4" fmla="*/ 516200 h 1032455"/>
                <a:gd name="connsiteX5" fmla="*/ 1165850 w 1682044"/>
                <a:gd name="connsiteY5" fmla="*/ 1032394 h 1032455"/>
                <a:gd name="connsiteX6" fmla="*/ 662438 w 1682044"/>
                <a:gd name="connsiteY6" fmla="*/ 725627 h 1032455"/>
                <a:gd name="connsiteX7" fmla="*/ 79384 w 1682044"/>
                <a:gd name="connsiteY7" fmla="*/ 868044 h 1032455"/>
                <a:gd name="connsiteX0" fmla="*/ 481733 w 2123721"/>
                <a:gd name="connsiteY0" fmla="*/ 653851 h 1032455"/>
                <a:gd name="connsiteX1" fmla="*/ 9786 w 2123721"/>
                <a:gd name="connsiteY1" fmla="*/ 641902 h 1032455"/>
                <a:gd name="connsiteX2" fmla="*/ 1022508 w 2123721"/>
                <a:gd name="connsiteY2" fmla="*/ 523913 h 1032455"/>
                <a:gd name="connsiteX3" fmla="*/ 1607527 w 2123721"/>
                <a:gd name="connsiteY3" fmla="*/ 6 h 1032455"/>
                <a:gd name="connsiteX4" fmla="*/ 2123721 w 2123721"/>
                <a:gd name="connsiteY4" fmla="*/ 516200 h 1032455"/>
                <a:gd name="connsiteX5" fmla="*/ 1607527 w 2123721"/>
                <a:gd name="connsiteY5" fmla="*/ 1032394 h 1032455"/>
                <a:gd name="connsiteX6" fmla="*/ 1104115 w 2123721"/>
                <a:gd name="connsiteY6" fmla="*/ 725627 h 1032455"/>
                <a:gd name="connsiteX7" fmla="*/ 521061 w 2123721"/>
                <a:gd name="connsiteY7" fmla="*/ 868044 h 1032455"/>
                <a:gd name="connsiteX0" fmla="*/ 0 w 2694040"/>
                <a:gd name="connsiteY0" fmla="*/ 585025 h 1032455"/>
                <a:gd name="connsiteX1" fmla="*/ 580105 w 2694040"/>
                <a:gd name="connsiteY1" fmla="*/ 641902 h 1032455"/>
                <a:gd name="connsiteX2" fmla="*/ 1592827 w 2694040"/>
                <a:gd name="connsiteY2" fmla="*/ 523913 h 1032455"/>
                <a:gd name="connsiteX3" fmla="*/ 2177846 w 2694040"/>
                <a:gd name="connsiteY3" fmla="*/ 6 h 1032455"/>
                <a:gd name="connsiteX4" fmla="*/ 2694040 w 2694040"/>
                <a:gd name="connsiteY4" fmla="*/ 516200 h 1032455"/>
                <a:gd name="connsiteX5" fmla="*/ 2177846 w 2694040"/>
                <a:gd name="connsiteY5" fmla="*/ 1032394 h 1032455"/>
                <a:gd name="connsiteX6" fmla="*/ 1674434 w 2694040"/>
                <a:gd name="connsiteY6" fmla="*/ 725627 h 1032455"/>
                <a:gd name="connsiteX7" fmla="*/ 1091380 w 2694040"/>
                <a:gd name="connsiteY7" fmla="*/ 868044 h 1032455"/>
                <a:gd name="connsiteX0" fmla="*/ 0 w 2694040"/>
                <a:gd name="connsiteY0" fmla="*/ 585025 h 1032455"/>
                <a:gd name="connsiteX1" fmla="*/ 678428 w 2694040"/>
                <a:gd name="connsiteY1" fmla="*/ 651734 h 1032455"/>
                <a:gd name="connsiteX2" fmla="*/ 1592827 w 2694040"/>
                <a:gd name="connsiteY2" fmla="*/ 523913 h 1032455"/>
                <a:gd name="connsiteX3" fmla="*/ 2177846 w 2694040"/>
                <a:gd name="connsiteY3" fmla="*/ 6 h 1032455"/>
                <a:gd name="connsiteX4" fmla="*/ 2694040 w 2694040"/>
                <a:gd name="connsiteY4" fmla="*/ 516200 h 1032455"/>
                <a:gd name="connsiteX5" fmla="*/ 2177846 w 2694040"/>
                <a:gd name="connsiteY5" fmla="*/ 1032394 h 1032455"/>
                <a:gd name="connsiteX6" fmla="*/ 1674434 w 2694040"/>
                <a:gd name="connsiteY6" fmla="*/ 725627 h 1032455"/>
                <a:gd name="connsiteX7" fmla="*/ 1091380 w 2694040"/>
                <a:gd name="connsiteY7" fmla="*/ 868044 h 1032455"/>
                <a:gd name="connsiteX0" fmla="*/ 0 w 2694040"/>
                <a:gd name="connsiteY0" fmla="*/ 585025 h 1032455"/>
                <a:gd name="connsiteX1" fmla="*/ 678428 w 2694040"/>
                <a:gd name="connsiteY1" fmla="*/ 651734 h 1032455"/>
                <a:gd name="connsiteX2" fmla="*/ 1592827 w 2694040"/>
                <a:gd name="connsiteY2" fmla="*/ 523913 h 1032455"/>
                <a:gd name="connsiteX3" fmla="*/ 2177846 w 2694040"/>
                <a:gd name="connsiteY3" fmla="*/ 6 h 1032455"/>
                <a:gd name="connsiteX4" fmla="*/ 2694040 w 2694040"/>
                <a:gd name="connsiteY4" fmla="*/ 516200 h 1032455"/>
                <a:gd name="connsiteX5" fmla="*/ 2177846 w 2694040"/>
                <a:gd name="connsiteY5" fmla="*/ 1032394 h 1032455"/>
                <a:gd name="connsiteX6" fmla="*/ 1674434 w 2694040"/>
                <a:gd name="connsiteY6" fmla="*/ 725627 h 1032455"/>
                <a:gd name="connsiteX7" fmla="*/ 1091380 w 2694040"/>
                <a:gd name="connsiteY7" fmla="*/ 868044 h 1032455"/>
                <a:gd name="connsiteX0" fmla="*/ 0 w 2694040"/>
                <a:gd name="connsiteY0" fmla="*/ 585025 h 1032455"/>
                <a:gd name="connsiteX1" fmla="*/ 678428 w 2694040"/>
                <a:gd name="connsiteY1" fmla="*/ 651734 h 1032455"/>
                <a:gd name="connsiteX2" fmla="*/ 1592827 w 2694040"/>
                <a:gd name="connsiteY2" fmla="*/ 523913 h 1032455"/>
                <a:gd name="connsiteX3" fmla="*/ 2177846 w 2694040"/>
                <a:gd name="connsiteY3" fmla="*/ 6 h 1032455"/>
                <a:gd name="connsiteX4" fmla="*/ 2694040 w 2694040"/>
                <a:gd name="connsiteY4" fmla="*/ 516200 h 1032455"/>
                <a:gd name="connsiteX5" fmla="*/ 2177846 w 2694040"/>
                <a:gd name="connsiteY5" fmla="*/ 1032394 h 1032455"/>
                <a:gd name="connsiteX6" fmla="*/ 1674434 w 2694040"/>
                <a:gd name="connsiteY6" fmla="*/ 725627 h 1032455"/>
                <a:gd name="connsiteX7" fmla="*/ 1091380 w 2694040"/>
                <a:gd name="connsiteY7" fmla="*/ 868044 h 1032455"/>
                <a:gd name="connsiteX0" fmla="*/ 0 w 2694040"/>
                <a:gd name="connsiteY0" fmla="*/ 585025 h 1032455"/>
                <a:gd name="connsiteX1" fmla="*/ 678428 w 2694040"/>
                <a:gd name="connsiteY1" fmla="*/ 651734 h 1032455"/>
                <a:gd name="connsiteX2" fmla="*/ 1592827 w 2694040"/>
                <a:gd name="connsiteY2" fmla="*/ 523913 h 1032455"/>
                <a:gd name="connsiteX3" fmla="*/ 2177846 w 2694040"/>
                <a:gd name="connsiteY3" fmla="*/ 6 h 1032455"/>
                <a:gd name="connsiteX4" fmla="*/ 2694040 w 2694040"/>
                <a:gd name="connsiteY4" fmla="*/ 516200 h 1032455"/>
                <a:gd name="connsiteX5" fmla="*/ 2177846 w 2694040"/>
                <a:gd name="connsiteY5" fmla="*/ 1032394 h 1032455"/>
                <a:gd name="connsiteX6" fmla="*/ 1674434 w 2694040"/>
                <a:gd name="connsiteY6" fmla="*/ 725627 h 1032455"/>
                <a:gd name="connsiteX7" fmla="*/ 1091380 w 2694040"/>
                <a:gd name="connsiteY7" fmla="*/ 868044 h 1032455"/>
                <a:gd name="connsiteX0" fmla="*/ 0 w 2694040"/>
                <a:gd name="connsiteY0" fmla="*/ 585025 h 1032455"/>
                <a:gd name="connsiteX1" fmla="*/ 678428 w 2694040"/>
                <a:gd name="connsiteY1" fmla="*/ 651734 h 1032455"/>
                <a:gd name="connsiteX2" fmla="*/ 1592827 w 2694040"/>
                <a:gd name="connsiteY2" fmla="*/ 523913 h 1032455"/>
                <a:gd name="connsiteX3" fmla="*/ 2177846 w 2694040"/>
                <a:gd name="connsiteY3" fmla="*/ 6 h 1032455"/>
                <a:gd name="connsiteX4" fmla="*/ 2694040 w 2694040"/>
                <a:gd name="connsiteY4" fmla="*/ 516200 h 1032455"/>
                <a:gd name="connsiteX5" fmla="*/ 2177846 w 2694040"/>
                <a:gd name="connsiteY5" fmla="*/ 1032394 h 1032455"/>
                <a:gd name="connsiteX6" fmla="*/ 1674434 w 2694040"/>
                <a:gd name="connsiteY6" fmla="*/ 725627 h 1032455"/>
                <a:gd name="connsiteX7" fmla="*/ 1091380 w 2694040"/>
                <a:gd name="connsiteY7" fmla="*/ 868044 h 1032455"/>
                <a:gd name="connsiteX0" fmla="*/ 65901 w 2759941"/>
                <a:gd name="connsiteY0" fmla="*/ 585025 h 1032455"/>
                <a:gd name="connsiteX1" fmla="*/ 46239 w 2759941"/>
                <a:gd name="connsiteY1" fmla="*/ 563243 h 1032455"/>
                <a:gd name="connsiteX2" fmla="*/ 744329 w 2759941"/>
                <a:gd name="connsiteY2" fmla="*/ 651734 h 1032455"/>
                <a:gd name="connsiteX3" fmla="*/ 1658728 w 2759941"/>
                <a:gd name="connsiteY3" fmla="*/ 523913 h 1032455"/>
                <a:gd name="connsiteX4" fmla="*/ 2243747 w 2759941"/>
                <a:gd name="connsiteY4" fmla="*/ 6 h 1032455"/>
                <a:gd name="connsiteX5" fmla="*/ 2759941 w 2759941"/>
                <a:gd name="connsiteY5" fmla="*/ 516200 h 1032455"/>
                <a:gd name="connsiteX6" fmla="*/ 2243747 w 2759941"/>
                <a:gd name="connsiteY6" fmla="*/ 1032394 h 1032455"/>
                <a:gd name="connsiteX7" fmla="*/ 1740335 w 2759941"/>
                <a:gd name="connsiteY7" fmla="*/ 725627 h 1032455"/>
                <a:gd name="connsiteX8" fmla="*/ 1157281 w 2759941"/>
                <a:gd name="connsiteY8" fmla="*/ 868044 h 1032455"/>
                <a:gd name="connsiteX0" fmla="*/ 305479 w 2999519"/>
                <a:gd name="connsiteY0" fmla="*/ 585025 h 1032455"/>
                <a:gd name="connsiteX1" fmla="*/ 20346 w 2999519"/>
                <a:gd name="connsiteY1" fmla="*/ 563243 h 1032455"/>
                <a:gd name="connsiteX2" fmla="*/ 983907 w 2999519"/>
                <a:gd name="connsiteY2" fmla="*/ 651734 h 1032455"/>
                <a:gd name="connsiteX3" fmla="*/ 1898306 w 2999519"/>
                <a:gd name="connsiteY3" fmla="*/ 523913 h 1032455"/>
                <a:gd name="connsiteX4" fmla="*/ 2483325 w 2999519"/>
                <a:gd name="connsiteY4" fmla="*/ 6 h 1032455"/>
                <a:gd name="connsiteX5" fmla="*/ 2999519 w 2999519"/>
                <a:gd name="connsiteY5" fmla="*/ 516200 h 1032455"/>
                <a:gd name="connsiteX6" fmla="*/ 2483325 w 2999519"/>
                <a:gd name="connsiteY6" fmla="*/ 1032394 h 1032455"/>
                <a:gd name="connsiteX7" fmla="*/ 1979913 w 2999519"/>
                <a:gd name="connsiteY7" fmla="*/ 725627 h 1032455"/>
                <a:gd name="connsiteX8" fmla="*/ 1396859 w 2999519"/>
                <a:gd name="connsiteY8" fmla="*/ 868044 h 1032455"/>
                <a:gd name="connsiteX0" fmla="*/ 670114 w 3364154"/>
                <a:gd name="connsiteY0" fmla="*/ 585025 h 1032455"/>
                <a:gd name="connsiteX1" fmla="*/ 11355 w 3364154"/>
                <a:gd name="connsiteY1" fmla="*/ 425591 h 1032455"/>
                <a:gd name="connsiteX2" fmla="*/ 1348542 w 3364154"/>
                <a:gd name="connsiteY2" fmla="*/ 651734 h 1032455"/>
                <a:gd name="connsiteX3" fmla="*/ 2262941 w 3364154"/>
                <a:gd name="connsiteY3" fmla="*/ 523913 h 1032455"/>
                <a:gd name="connsiteX4" fmla="*/ 2847960 w 3364154"/>
                <a:gd name="connsiteY4" fmla="*/ 6 h 1032455"/>
                <a:gd name="connsiteX5" fmla="*/ 3364154 w 3364154"/>
                <a:gd name="connsiteY5" fmla="*/ 516200 h 1032455"/>
                <a:gd name="connsiteX6" fmla="*/ 2847960 w 3364154"/>
                <a:gd name="connsiteY6" fmla="*/ 1032394 h 1032455"/>
                <a:gd name="connsiteX7" fmla="*/ 2344548 w 3364154"/>
                <a:gd name="connsiteY7" fmla="*/ 725627 h 1032455"/>
                <a:gd name="connsiteX8" fmla="*/ 1761494 w 3364154"/>
                <a:gd name="connsiteY8" fmla="*/ 868044 h 1032455"/>
                <a:gd name="connsiteX0" fmla="*/ 699228 w 3363772"/>
                <a:gd name="connsiteY0" fmla="*/ 604690 h 1032455"/>
                <a:gd name="connsiteX1" fmla="*/ 10973 w 3363772"/>
                <a:gd name="connsiteY1" fmla="*/ 425591 h 1032455"/>
                <a:gd name="connsiteX2" fmla="*/ 1348160 w 3363772"/>
                <a:gd name="connsiteY2" fmla="*/ 651734 h 1032455"/>
                <a:gd name="connsiteX3" fmla="*/ 2262559 w 3363772"/>
                <a:gd name="connsiteY3" fmla="*/ 523913 h 1032455"/>
                <a:gd name="connsiteX4" fmla="*/ 2847578 w 3363772"/>
                <a:gd name="connsiteY4" fmla="*/ 6 h 1032455"/>
                <a:gd name="connsiteX5" fmla="*/ 3363772 w 3363772"/>
                <a:gd name="connsiteY5" fmla="*/ 516200 h 1032455"/>
                <a:gd name="connsiteX6" fmla="*/ 2847578 w 3363772"/>
                <a:gd name="connsiteY6" fmla="*/ 1032394 h 1032455"/>
                <a:gd name="connsiteX7" fmla="*/ 2344166 w 3363772"/>
                <a:gd name="connsiteY7" fmla="*/ 725627 h 1032455"/>
                <a:gd name="connsiteX8" fmla="*/ 1761112 w 3363772"/>
                <a:gd name="connsiteY8" fmla="*/ 868044 h 1032455"/>
                <a:gd name="connsiteX0" fmla="*/ 100 w 3539715"/>
                <a:gd name="connsiteY0" fmla="*/ 398212 h 1032455"/>
                <a:gd name="connsiteX1" fmla="*/ 186916 w 3539715"/>
                <a:gd name="connsiteY1" fmla="*/ 425591 h 1032455"/>
                <a:gd name="connsiteX2" fmla="*/ 1524103 w 3539715"/>
                <a:gd name="connsiteY2" fmla="*/ 651734 h 1032455"/>
                <a:gd name="connsiteX3" fmla="*/ 2438502 w 3539715"/>
                <a:gd name="connsiteY3" fmla="*/ 523913 h 1032455"/>
                <a:gd name="connsiteX4" fmla="*/ 3023521 w 3539715"/>
                <a:gd name="connsiteY4" fmla="*/ 6 h 1032455"/>
                <a:gd name="connsiteX5" fmla="*/ 3539715 w 3539715"/>
                <a:gd name="connsiteY5" fmla="*/ 516200 h 1032455"/>
                <a:gd name="connsiteX6" fmla="*/ 3023521 w 3539715"/>
                <a:gd name="connsiteY6" fmla="*/ 1032394 h 1032455"/>
                <a:gd name="connsiteX7" fmla="*/ 2520109 w 3539715"/>
                <a:gd name="connsiteY7" fmla="*/ 725627 h 1032455"/>
                <a:gd name="connsiteX8" fmla="*/ 1937055 w 3539715"/>
                <a:gd name="connsiteY8" fmla="*/ 868044 h 1032455"/>
                <a:gd name="connsiteX0" fmla="*/ 16 w 3539631"/>
                <a:gd name="connsiteY0" fmla="*/ 398212 h 1032455"/>
                <a:gd name="connsiteX1" fmla="*/ 639116 w 3539631"/>
                <a:gd name="connsiteY1" fmla="*/ 533746 h 1032455"/>
                <a:gd name="connsiteX2" fmla="*/ 1524019 w 3539631"/>
                <a:gd name="connsiteY2" fmla="*/ 651734 h 1032455"/>
                <a:gd name="connsiteX3" fmla="*/ 2438418 w 3539631"/>
                <a:gd name="connsiteY3" fmla="*/ 523913 h 1032455"/>
                <a:gd name="connsiteX4" fmla="*/ 3023437 w 3539631"/>
                <a:gd name="connsiteY4" fmla="*/ 6 h 1032455"/>
                <a:gd name="connsiteX5" fmla="*/ 3539631 w 3539631"/>
                <a:gd name="connsiteY5" fmla="*/ 516200 h 1032455"/>
                <a:gd name="connsiteX6" fmla="*/ 3023437 w 3539631"/>
                <a:gd name="connsiteY6" fmla="*/ 1032394 h 1032455"/>
                <a:gd name="connsiteX7" fmla="*/ 2520025 w 3539631"/>
                <a:gd name="connsiteY7" fmla="*/ 725627 h 1032455"/>
                <a:gd name="connsiteX8" fmla="*/ 1936971 w 3539631"/>
                <a:gd name="connsiteY8" fmla="*/ 868044 h 1032455"/>
                <a:gd name="connsiteX0" fmla="*/ 16 w 3539631"/>
                <a:gd name="connsiteY0" fmla="*/ 398212 h 1032455"/>
                <a:gd name="connsiteX1" fmla="*/ 639116 w 3539631"/>
                <a:gd name="connsiteY1" fmla="*/ 533746 h 1032455"/>
                <a:gd name="connsiteX2" fmla="*/ 1524019 w 3539631"/>
                <a:gd name="connsiteY2" fmla="*/ 651734 h 1032455"/>
                <a:gd name="connsiteX3" fmla="*/ 2438418 w 3539631"/>
                <a:gd name="connsiteY3" fmla="*/ 523913 h 1032455"/>
                <a:gd name="connsiteX4" fmla="*/ 3023437 w 3539631"/>
                <a:gd name="connsiteY4" fmla="*/ 6 h 1032455"/>
                <a:gd name="connsiteX5" fmla="*/ 3539631 w 3539631"/>
                <a:gd name="connsiteY5" fmla="*/ 516200 h 1032455"/>
                <a:gd name="connsiteX6" fmla="*/ 3023437 w 3539631"/>
                <a:gd name="connsiteY6" fmla="*/ 1032394 h 1032455"/>
                <a:gd name="connsiteX7" fmla="*/ 2520025 w 3539631"/>
                <a:gd name="connsiteY7" fmla="*/ 725627 h 1032455"/>
                <a:gd name="connsiteX8" fmla="*/ 1936971 w 3539631"/>
                <a:gd name="connsiteY8" fmla="*/ 868044 h 1032455"/>
                <a:gd name="connsiteX9" fmla="*/ 1927144 w 3539631"/>
                <a:gd name="connsiteY9" fmla="*/ 838547 h 1032455"/>
                <a:gd name="connsiteX0" fmla="*/ 16 w 3539631"/>
                <a:gd name="connsiteY0" fmla="*/ 398212 h 1032455"/>
                <a:gd name="connsiteX1" fmla="*/ 639116 w 3539631"/>
                <a:gd name="connsiteY1" fmla="*/ 533746 h 1032455"/>
                <a:gd name="connsiteX2" fmla="*/ 1524019 w 3539631"/>
                <a:gd name="connsiteY2" fmla="*/ 651734 h 1032455"/>
                <a:gd name="connsiteX3" fmla="*/ 2438418 w 3539631"/>
                <a:gd name="connsiteY3" fmla="*/ 523913 h 1032455"/>
                <a:gd name="connsiteX4" fmla="*/ 3023437 w 3539631"/>
                <a:gd name="connsiteY4" fmla="*/ 6 h 1032455"/>
                <a:gd name="connsiteX5" fmla="*/ 3539631 w 3539631"/>
                <a:gd name="connsiteY5" fmla="*/ 516200 h 1032455"/>
                <a:gd name="connsiteX6" fmla="*/ 3023437 w 3539631"/>
                <a:gd name="connsiteY6" fmla="*/ 1032394 h 1032455"/>
                <a:gd name="connsiteX7" fmla="*/ 2520025 w 3539631"/>
                <a:gd name="connsiteY7" fmla="*/ 725627 h 1032455"/>
                <a:gd name="connsiteX8" fmla="*/ 1936971 w 3539631"/>
                <a:gd name="connsiteY8" fmla="*/ 868044 h 1032455"/>
                <a:gd name="connsiteX9" fmla="*/ 1524021 w 3539631"/>
                <a:gd name="connsiteY9" fmla="*/ 887708 h 1032455"/>
                <a:gd name="connsiteX0" fmla="*/ 16 w 3539631"/>
                <a:gd name="connsiteY0" fmla="*/ 398212 h 1032455"/>
                <a:gd name="connsiteX1" fmla="*/ 639116 w 3539631"/>
                <a:gd name="connsiteY1" fmla="*/ 533746 h 1032455"/>
                <a:gd name="connsiteX2" fmla="*/ 1524019 w 3539631"/>
                <a:gd name="connsiteY2" fmla="*/ 651734 h 1032455"/>
                <a:gd name="connsiteX3" fmla="*/ 2438418 w 3539631"/>
                <a:gd name="connsiteY3" fmla="*/ 523913 h 1032455"/>
                <a:gd name="connsiteX4" fmla="*/ 3023437 w 3539631"/>
                <a:gd name="connsiteY4" fmla="*/ 6 h 1032455"/>
                <a:gd name="connsiteX5" fmla="*/ 3539631 w 3539631"/>
                <a:gd name="connsiteY5" fmla="*/ 516200 h 1032455"/>
                <a:gd name="connsiteX6" fmla="*/ 3023437 w 3539631"/>
                <a:gd name="connsiteY6" fmla="*/ 1032394 h 1032455"/>
                <a:gd name="connsiteX7" fmla="*/ 2520025 w 3539631"/>
                <a:gd name="connsiteY7" fmla="*/ 725627 h 1032455"/>
                <a:gd name="connsiteX8" fmla="*/ 1936971 w 3539631"/>
                <a:gd name="connsiteY8" fmla="*/ 868044 h 1032455"/>
                <a:gd name="connsiteX9" fmla="*/ 1111066 w 3539631"/>
                <a:gd name="connsiteY9" fmla="*/ 838547 h 1032455"/>
                <a:gd name="connsiteX0" fmla="*/ 16 w 3539631"/>
                <a:gd name="connsiteY0" fmla="*/ 398212 h 1032455"/>
                <a:gd name="connsiteX1" fmla="*/ 639116 w 3539631"/>
                <a:gd name="connsiteY1" fmla="*/ 533746 h 1032455"/>
                <a:gd name="connsiteX2" fmla="*/ 1524019 w 3539631"/>
                <a:gd name="connsiteY2" fmla="*/ 651734 h 1032455"/>
                <a:gd name="connsiteX3" fmla="*/ 2438418 w 3539631"/>
                <a:gd name="connsiteY3" fmla="*/ 523913 h 1032455"/>
                <a:gd name="connsiteX4" fmla="*/ 3023437 w 3539631"/>
                <a:gd name="connsiteY4" fmla="*/ 6 h 1032455"/>
                <a:gd name="connsiteX5" fmla="*/ 3539631 w 3539631"/>
                <a:gd name="connsiteY5" fmla="*/ 516200 h 1032455"/>
                <a:gd name="connsiteX6" fmla="*/ 3023437 w 3539631"/>
                <a:gd name="connsiteY6" fmla="*/ 1032394 h 1032455"/>
                <a:gd name="connsiteX7" fmla="*/ 2520025 w 3539631"/>
                <a:gd name="connsiteY7" fmla="*/ 725627 h 1032455"/>
                <a:gd name="connsiteX8" fmla="*/ 1936971 w 3539631"/>
                <a:gd name="connsiteY8" fmla="*/ 868044 h 1032455"/>
                <a:gd name="connsiteX9" fmla="*/ 1111066 w 3539631"/>
                <a:gd name="connsiteY9" fmla="*/ 838547 h 1032455"/>
                <a:gd name="connsiteX10" fmla="*/ 1091402 w 3539631"/>
                <a:gd name="connsiteY10" fmla="*/ 838547 h 1032455"/>
                <a:gd name="connsiteX0" fmla="*/ 16 w 3539631"/>
                <a:gd name="connsiteY0" fmla="*/ 398212 h 1032455"/>
                <a:gd name="connsiteX1" fmla="*/ 639116 w 3539631"/>
                <a:gd name="connsiteY1" fmla="*/ 533746 h 1032455"/>
                <a:gd name="connsiteX2" fmla="*/ 1524019 w 3539631"/>
                <a:gd name="connsiteY2" fmla="*/ 651734 h 1032455"/>
                <a:gd name="connsiteX3" fmla="*/ 2438418 w 3539631"/>
                <a:gd name="connsiteY3" fmla="*/ 523913 h 1032455"/>
                <a:gd name="connsiteX4" fmla="*/ 3023437 w 3539631"/>
                <a:gd name="connsiteY4" fmla="*/ 6 h 1032455"/>
                <a:gd name="connsiteX5" fmla="*/ 3539631 w 3539631"/>
                <a:gd name="connsiteY5" fmla="*/ 516200 h 1032455"/>
                <a:gd name="connsiteX6" fmla="*/ 3023437 w 3539631"/>
                <a:gd name="connsiteY6" fmla="*/ 1032394 h 1032455"/>
                <a:gd name="connsiteX7" fmla="*/ 2520025 w 3539631"/>
                <a:gd name="connsiteY7" fmla="*/ 725627 h 1032455"/>
                <a:gd name="connsiteX8" fmla="*/ 1936971 w 3539631"/>
                <a:gd name="connsiteY8" fmla="*/ 868044 h 1032455"/>
                <a:gd name="connsiteX9" fmla="*/ 1111066 w 3539631"/>
                <a:gd name="connsiteY9" fmla="*/ 838547 h 1032455"/>
                <a:gd name="connsiteX10" fmla="*/ 265493 w 3539631"/>
                <a:gd name="connsiteY10" fmla="*/ 671399 h 1032455"/>
                <a:gd name="connsiteX0" fmla="*/ 16 w 3539631"/>
                <a:gd name="connsiteY0" fmla="*/ 398212 h 1032455"/>
                <a:gd name="connsiteX1" fmla="*/ 639116 w 3539631"/>
                <a:gd name="connsiteY1" fmla="*/ 533746 h 1032455"/>
                <a:gd name="connsiteX2" fmla="*/ 1524019 w 3539631"/>
                <a:gd name="connsiteY2" fmla="*/ 651734 h 1032455"/>
                <a:gd name="connsiteX3" fmla="*/ 2438418 w 3539631"/>
                <a:gd name="connsiteY3" fmla="*/ 523913 h 1032455"/>
                <a:gd name="connsiteX4" fmla="*/ 3023437 w 3539631"/>
                <a:gd name="connsiteY4" fmla="*/ 6 h 1032455"/>
                <a:gd name="connsiteX5" fmla="*/ 3539631 w 3539631"/>
                <a:gd name="connsiteY5" fmla="*/ 516200 h 1032455"/>
                <a:gd name="connsiteX6" fmla="*/ 3023437 w 3539631"/>
                <a:gd name="connsiteY6" fmla="*/ 1032394 h 1032455"/>
                <a:gd name="connsiteX7" fmla="*/ 2520025 w 3539631"/>
                <a:gd name="connsiteY7" fmla="*/ 725627 h 1032455"/>
                <a:gd name="connsiteX8" fmla="*/ 1936971 w 3539631"/>
                <a:gd name="connsiteY8" fmla="*/ 868044 h 1032455"/>
                <a:gd name="connsiteX9" fmla="*/ 1111066 w 3539631"/>
                <a:gd name="connsiteY9" fmla="*/ 838547 h 1032455"/>
                <a:gd name="connsiteX10" fmla="*/ 265493 w 3539631"/>
                <a:gd name="connsiteY10" fmla="*/ 671399 h 1032455"/>
                <a:gd name="connsiteX0" fmla="*/ 16 w 3539631"/>
                <a:gd name="connsiteY0" fmla="*/ 398212 h 1032455"/>
                <a:gd name="connsiteX1" fmla="*/ 639116 w 3539631"/>
                <a:gd name="connsiteY1" fmla="*/ 533746 h 1032455"/>
                <a:gd name="connsiteX2" fmla="*/ 1524019 w 3539631"/>
                <a:gd name="connsiteY2" fmla="*/ 651734 h 1032455"/>
                <a:gd name="connsiteX3" fmla="*/ 2438418 w 3539631"/>
                <a:gd name="connsiteY3" fmla="*/ 523913 h 1032455"/>
                <a:gd name="connsiteX4" fmla="*/ 3023437 w 3539631"/>
                <a:gd name="connsiteY4" fmla="*/ 6 h 1032455"/>
                <a:gd name="connsiteX5" fmla="*/ 3539631 w 3539631"/>
                <a:gd name="connsiteY5" fmla="*/ 516200 h 1032455"/>
                <a:gd name="connsiteX6" fmla="*/ 3023437 w 3539631"/>
                <a:gd name="connsiteY6" fmla="*/ 1032394 h 1032455"/>
                <a:gd name="connsiteX7" fmla="*/ 2520025 w 3539631"/>
                <a:gd name="connsiteY7" fmla="*/ 725627 h 1032455"/>
                <a:gd name="connsiteX8" fmla="*/ 1936971 w 3539631"/>
                <a:gd name="connsiteY8" fmla="*/ 868044 h 1032455"/>
                <a:gd name="connsiteX9" fmla="*/ 1111066 w 3539631"/>
                <a:gd name="connsiteY9" fmla="*/ 838547 h 1032455"/>
                <a:gd name="connsiteX10" fmla="*/ 265493 w 3539631"/>
                <a:gd name="connsiteY10" fmla="*/ 671399 h 1032455"/>
                <a:gd name="connsiteX0" fmla="*/ 16 w 3539631"/>
                <a:gd name="connsiteY0" fmla="*/ 398212 h 1032455"/>
                <a:gd name="connsiteX1" fmla="*/ 639116 w 3539631"/>
                <a:gd name="connsiteY1" fmla="*/ 533746 h 1032455"/>
                <a:gd name="connsiteX2" fmla="*/ 1524019 w 3539631"/>
                <a:gd name="connsiteY2" fmla="*/ 651734 h 1032455"/>
                <a:gd name="connsiteX3" fmla="*/ 2438418 w 3539631"/>
                <a:gd name="connsiteY3" fmla="*/ 523913 h 1032455"/>
                <a:gd name="connsiteX4" fmla="*/ 3023437 w 3539631"/>
                <a:gd name="connsiteY4" fmla="*/ 6 h 1032455"/>
                <a:gd name="connsiteX5" fmla="*/ 3539631 w 3539631"/>
                <a:gd name="connsiteY5" fmla="*/ 516200 h 1032455"/>
                <a:gd name="connsiteX6" fmla="*/ 3023437 w 3539631"/>
                <a:gd name="connsiteY6" fmla="*/ 1032394 h 1032455"/>
                <a:gd name="connsiteX7" fmla="*/ 2520025 w 3539631"/>
                <a:gd name="connsiteY7" fmla="*/ 725627 h 1032455"/>
                <a:gd name="connsiteX8" fmla="*/ 1936971 w 3539631"/>
                <a:gd name="connsiteY8" fmla="*/ 868044 h 1032455"/>
                <a:gd name="connsiteX9" fmla="*/ 1111066 w 3539631"/>
                <a:gd name="connsiteY9" fmla="*/ 838547 h 1032455"/>
                <a:gd name="connsiteX10" fmla="*/ 265493 w 3539631"/>
                <a:gd name="connsiteY10" fmla="*/ 671399 h 1032455"/>
                <a:gd name="connsiteX11" fmla="*/ 196666 w 3539631"/>
                <a:gd name="connsiteY11" fmla="*/ 622237 h 1032455"/>
                <a:gd name="connsiteX0" fmla="*/ 49156 w 3588771"/>
                <a:gd name="connsiteY0" fmla="*/ 398212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14082 h 1032455"/>
                <a:gd name="connsiteX0" fmla="*/ 49156 w 3588771"/>
                <a:gd name="connsiteY0" fmla="*/ 398212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216304 w 3588771"/>
                <a:gd name="connsiteY0" fmla="*/ 427708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174540 w 3588771"/>
                <a:gd name="connsiteY0" fmla="*/ 399133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106399 w 3588771"/>
                <a:gd name="connsiteY0" fmla="*/ 412321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106399 w 3588771"/>
                <a:gd name="connsiteY0" fmla="*/ 412321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145964 w 3588771"/>
                <a:gd name="connsiteY0" fmla="*/ 412321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64635 w 3588771"/>
                <a:gd name="connsiteY0" fmla="*/ 399133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64635 w 3588771"/>
                <a:gd name="connsiteY0" fmla="*/ 399133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64635 w 3588771"/>
                <a:gd name="connsiteY0" fmla="*/ 399133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99804 w 3588771"/>
                <a:gd name="connsiteY0" fmla="*/ 399133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49248 w 3588771"/>
                <a:gd name="connsiteY0" fmla="*/ 396935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143765 w 3588771"/>
                <a:gd name="connsiteY0" fmla="*/ 396935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143765 w 3588771"/>
                <a:gd name="connsiteY0" fmla="*/ 396935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143765 w 3588771"/>
                <a:gd name="connsiteY0" fmla="*/ 396935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0" fmla="*/ 143765 w 3588771"/>
                <a:gd name="connsiteY0" fmla="*/ 396935 h 1032455"/>
                <a:gd name="connsiteX1" fmla="*/ 688256 w 3588771"/>
                <a:gd name="connsiteY1" fmla="*/ 533746 h 1032455"/>
                <a:gd name="connsiteX2" fmla="*/ 1573159 w 3588771"/>
                <a:gd name="connsiteY2" fmla="*/ 651734 h 1032455"/>
                <a:gd name="connsiteX3" fmla="*/ 2487558 w 3588771"/>
                <a:gd name="connsiteY3" fmla="*/ 523913 h 1032455"/>
                <a:gd name="connsiteX4" fmla="*/ 3072577 w 3588771"/>
                <a:gd name="connsiteY4" fmla="*/ 6 h 1032455"/>
                <a:gd name="connsiteX5" fmla="*/ 3588771 w 3588771"/>
                <a:gd name="connsiteY5" fmla="*/ 516200 h 1032455"/>
                <a:gd name="connsiteX6" fmla="*/ 3072577 w 3588771"/>
                <a:gd name="connsiteY6" fmla="*/ 1032394 h 1032455"/>
                <a:gd name="connsiteX7" fmla="*/ 2569165 w 3588771"/>
                <a:gd name="connsiteY7" fmla="*/ 725627 h 1032455"/>
                <a:gd name="connsiteX8" fmla="*/ 1986111 w 3588771"/>
                <a:gd name="connsiteY8" fmla="*/ 868044 h 1032455"/>
                <a:gd name="connsiteX9" fmla="*/ 1160206 w 3588771"/>
                <a:gd name="connsiteY9" fmla="*/ 838547 h 1032455"/>
                <a:gd name="connsiteX10" fmla="*/ 314633 w 3588771"/>
                <a:gd name="connsiteY10" fmla="*/ 671399 h 1032455"/>
                <a:gd name="connsiteX11" fmla="*/ 0 w 3588771"/>
                <a:gd name="connsiteY11" fmla="*/ 533747 h 1032455"/>
                <a:gd name="connsiteX12" fmla="*/ 143765 w 3588771"/>
                <a:gd name="connsiteY12" fmla="*/ 396935 h 1032455"/>
                <a:gd name="connsiteX0" fmla="*/ 144335 w 3589341"/>
                <a:gd name="connsiteY0" fmla="*/ 396935 h 1032455"/>
                <a:gd name="connsiteX1" fmla="*/ 688826 w 3589341"/>
                <a:gd name="connsiteY1" fmla="*/ 533746 h 1032455"/>
                <a:gd name="connsiteX2" fmla="*/ 1573729 w 3589341"/>
                <a:gd name="connsiteY2" fmla="*/ 651734 h 1032455"/>
                <a:gd name="connsiteX3" fmla="*/ 2488128 w 3589341"/>
                <a:gd name="connsiteY3" fmla="*/ 523913 h 1032455"/>
                <a:gd name="connsiteX4" fmla="*/ 3073147 w 3589341"/>
                <a:gd name="connsiteY4" fmla="*/ 6 h 1032455"/>
                <a:gd name="connsiteX5" fmla="*/ 3589341 w 3589341"/>
                <a:gd name="connsiteY5" fmla="*/ 516200 h 1032455"/>
                <a:gd name="connsiteX6" fmla="*/ 3073147 w 3589341"/>
                <a:gd name="connsiteY6" fmla="*/ 1032394 h 1032455"/>
                <a:gd name="connsiteX7" fmla="*/ 2569735 w 3589341"/>
                <a:gd name="connsiteY7" fmla="*/ 725627 h 1032455"/>
                <a:gd name="connsiteX8" fmla="*/ 1986681 w 3589341"/>
                <a:gd name="connsiteY8" fmla="*/ 868044 h 1032455"/>
                <a:gd name="connsiteX9" fmla="*/ 1160776 w 3589341"/>
                <a:gd name="connsiteY9" fmla="*/ 838547 h 1032455"/>
                <a:gd name="connsiteX10" fmla="*/ 315203 w 3589341"/>
                <a:gd name="connsiteY10" fmla="*/ 671399 h 1032455"/>
                <a:gd name="connsiteX11" fmla="*/ 570 w 3589341"/>
                <a:gd name="connsiteY11" fmla="*/ 533747 h 1032455"/>
                <a:gd name="connsiteX12" fmla="*/ 144335 w 3589341"/>
                <a:gd name="connsiteY12" fmla="*/ 396935 h 1032455"/>
                <a:gd name="connsiteX0" fmla="*/ 144684 w 3589690"/>
                <a:gd name="connsiteY0" fmla="*/ 396935 h 1032455"/>
                <a:gd name="connsiteX1" fmla="*/ 689175 w 3589690"/>
                <a:gd name="connsiteY1" fmla="*/ 533746 h 1032455"/>
                <a:gd name="connsiteX2" fmla="*/ 1574078 w 3589690"/>
                <a:gd name="connsiteY2" fmla="*/ 651734 h 1032455"/>
                <a:gd name="connsiteX3" fmla="*/ 2488477 w 3589690"/>
                <a:gd name="connsiteY3" fmla="*/ 523913 h 1032455"/>
                <a:gd name="connsiteX4" fmla="*/ 3073496 w 3589690"/>
                <a:gd name="connsiteY4" fmla="*/ 6 h 1032455"/>
                <a:gd name="connsiteX5" fmla="*/ 3589690 w 3589690"/>
                <a:gd name="connsiteY5" fmla="*/ 516200 h 1032455"/>
                <a:gd name="connsiteX6" fmla="*/ 3073496 w 3589690"/>
                <a:gd name="connsiteY6" fmla="*/ 1032394 h 1032455"/>
                <a:gd name="connsiteX7" fmla="*/ 2570084 w 3589690"/>
                <a:gd name="connsiteY7" fmla="*/ 725627 h 1032455"/>
                <a:gd name="connsiteX8" fmla="*/ 1987030 w 3589690"/>
                <a:gd name="connsiteY8" fmla="*/ 868044 h 1032455"/>
                <a:gd name="connsiteX9" fmla="*/ 1161125 w 3589690"/>
                <a:gd name="connsiteY9" fmla="*/ 838547 h 1032455"/>
                <a:gd name="connsiteX10" fmla="*/ 315552 w 3589690"/>
                <a:gd name="connsiteY10" fmla="*/ 671399 h 1032455"/>
                <a:gd name="connsiteX11" fmla="*/ 919 w 3589690"/>
                <a:gd name="connsiteY11" fmla="*/ 533747 h 1032455"/>
                <a:gd name="connsiteX12" fmla="*/ 144684 w 3589690"/>
                <a:gd name="connsiteY12" fmla="*/ 396935 h 1032455"/>
                <a:gd name="connsiteX0" fmla="*/ 145117 w 3590123"/>
                <a:gd name="connsiteY0" fmla="*/ 396935 h 1032455"/>
                <a:gd name="connsiteX1" fmla="*/ 689608 w 3590123"/>
                <a:gd name="connsiteY1" fmla="*/ 533746 h 1032455"/>
                <a:gd name="connsiteX2" fmla="*/ 1574511 w 3590123"/>
                <a:gd name="connsiteY2" fmla="*/ 651734 h 1032455"/>
                <a:gd name="connsiteX3" fmla="*/ 2488910 w 3590123"/>
                <a:gd name="connsiteY3" fmla="*/ 523913 h 1032455"/>
                <a:gd name="connsiteX4" fmla="*/ 3073929 w 3590123"/>
                <a:gd name="connsiteY4" fmla="*/ 6 h 1032455"/>
                <a:gd name="connsiteX5" fmla="*/ 3590123 w 3590123"/>
                <a:gd name="connsiteY5" fmla="*/ 516200 h 1032455"/>
                <a:gd name="connsiteX6" fmla="*/ 3073929 w 3590123"/>
                <a:gd name="connsiteY6" fmla="*/ 1032394 h 1032455"/>
                <a:gd name="connsiteX7" fmla="*/ 2570517 w 3590123"/>
                <a:gd name="connsiteY7" fmla="*/ 725627 h 1032455"/>
                <a:gd name="connsiteX8" fmla="*/ 1987463 w 3590123"/>
                <a:gd name="connsiteY8" fmla="*/ 868044 h 1032455"/>
                <a:gd name="connsiteX9" fmla="*/ 1161558 w 3590123"/>
                <a:gd name="connsiteY9" fmla="*/ 838547 h 1032455"/>
                <a:gd name="connsiteX10" fmla="*/ 315985 w 3590123"/>
                <a:gd name="connsiteY10" fmla="*/ 671399 h 1032455"/>
                <a:gd name="connsiteX11" fmla="*/ 1352 w 3590123"/>
                <a:gd name="connsiteY11" fmla="*/ 533747 h 1032455"/>
                <a:gd name="connsiteX12" fmla="*/ 145117 w 3590123"/>
                <a:gd name="connsiteY12" fmla="*/ 396935 h 1032455"/>
                <a:gd name="connsiteX0" fmla="*/ 124047 w 3569053"/>
                <a:gd name="connsiteY0" fmla="*/ 396935 h 1032455"/>
                <a:gd name="connsiteX1" fmla="*/ 668538 w 3569053"/>
                <a:gd name="connsiteY1" fmla="*/ 533746 h 1032455"/>
                <a:gd name="connsiteX2" fmla="*/ 1553441 w 3569053"/>
                <a:gd name="connsiteY2" fmla="*/ 651734 h 1032455"/>
                <a:gd name="connsiteX3" fmla="*/ 2467840 w 3569053"/>
                <a:gd name="connsiteY3" fmla="*/ 523913 h 1032455"/>
                <a:gd name="connsiteX4" fmla="*/ 3052859 w 3569053"/>
                <a:gd name="connsiteY4" fmla="*/ 6 h 1032455"/>
                <a:gd name="connsiteX5" fmla="*/ 3569053 w 3569053"/>
                <a:gd name="connsiteY5" fmla="*/ 516200 h 1032455"/>
                <a:gd name="connsiteX6" fmla="*/ 3052859 w 3569053"/>
                <a:gd name="connsiteY6" fmla="*/ 1032394 h 1032455"/>
                <a:gd name="connsiteX7" fmla="*/ 2549447 w 3569053"/>
                <a:gd name="connsiteY7" fmla="*/ 725627 h 1032455"/>
                <a:gd name="connsiteX8" fmla="*/ 1966393 w 3569053"/>
                <a:gd name="connsiteY8" fmla="*/ 868044 h 1032455"/>
                <a:gd name="connsiteX9" fmla="*/ 1140488 w 3569053"/>
                <a:gd name="connsiteY9" fmla="*/ 838547 h 1032455"/>
                <a:gd name="connsiteX10" fmla="*/ 294915 w 3569053"/>
                <a:gd name="connsiteY10" fmla="*/ 671399 h 1032455"/>
                <a:gd name="connsiteX11" fmla="*/ 2263 w 3569053"/>
                <a:gd name="connsiteY11" fmla="*/ 553530 h 1032455"/>
                <a:gd name="connsiteX12" fmla="*/ 124047 w 3569053"/>
                <a:gd name="connsiteY12" fmla="*/ 396935 h 1032455"/>
                <a:gd name="connsiteX0" fmla="*/ 155672 w 3600678"/>
                <a:gd name="connsiteY0" fmla="*/ 396935 h 1032455"/>
                <a:gd name="connsiteX1" fmla="*/ 700163 w 3600678"/>
                <a:gd name="connsiteY1" fmla="*/ 533746 h 1032455"/>
                <a:gd name="connsiteX2" fmla="*/ 1585066 w 3600678"/>
                <a:gd name="connsiteY2" fmla="*/ 651734 h 1032455"/>
                <a:gd name="connsiteX3" fmla="*/ 2499465 w 3600678"/>
                <a:gd name="connsiteY3" fmla="*/ 523913 h 1032455"/>
                <a:gd name="connsiteX4" fmla="*/ 3084484 w 3600678"/>
                <a:gd name="connsiteY4" fmla="*/ 6 h 1032455"/>
                <a:gd name="connsiteX5" fmla="*/ 3600678 w 3600678"/>
                <a:gd name="connsiteY5" fmla="*/ 516200 h 1032455"/>
                <a:gd name="connsiteX6" fmla="*/ 3084484 w 3600678"/>
                <a:gd name="connsiteY6" fmla="*/ 1032394 h 1032455"/>
                <a:gd name="connsiteX7" fmla="*/ 2581072 w 3600678"/>
                <a:gd name="connsiteY7" fmla="*/ 725627 h 1032455"/>
                <a:gd name="connsiteX8" fmla="*/ 1998018 w 3600678"/>
                <a:gd name="connsiteY8" fmla="*/ 868044 h 1032455"/>
                <a:gd name="connsiteX9" fmla="*/ 1172113 w 3600678"/>
                <a:gd name="connsiteY9" fmla="*/ 838547 h 1032455"/>
                <a:gd name="connsiteX10" fmla="*/ 326540 w 3600678"/>
                <a:gd name="connsiteY10" fmla="*/ 671399 h 1032455"/>
                <a:gd name="connsiteX11" fmla="*/ 33888 w 3600678"/>
                <a:gd name="connsiteY11" fmla="*/ 553530 h 1032455"/>
                <a:gd name="connsiteX12" fmla="*/ 155672 w 3600678"/>
                <a:gd name="connsiteY12" fmla="*/ 396935 h 1032455"/>
                <a:gd name="connsiteX0" fmla="*/ 147141 w 3592147"/>
                <a:gd name="connsiteY0" fmla="*/ 396935 h 1032455"/>
                <a:gd name="connsiteX1" fmla="*/ 691632 w 3592147"/>
                <a:gd name="connsiteY1" fmla="*/ 533746 h 1032455"/>
                <a:gd name="connsiteX2" fmla="*/ 1576535 w 3592147"/>
                <a:gd name="connsiteY2" fmla="*/ 651734 h 1032455"/>
                <a:gd name="connsiteX3" fmla="*/ 2490934 w 3592147"/>
                <a:gd name="connsiteY3" fmla="*/ 523913 h 1032455"/>
                <a:gd name="connsiteX4" fmla="*/ 3075953 w 3592147"/>
                <a:gd name="connsiteY4" fmla="*/ 6 h 1032455"/>
                <a:gd name="connsiteX5" fmla="*/ 3592147 w 3592147"/>
                <a:gd name="connsiteY5" fmla="*/ 516200 h 1032455"/>
                <a:gd name="connsiteX6" fmla="*/ 3075953 w 3592147"/>
                <a:gd name="connsiteY6" fmla="*/ 1032394 h 1032455"/>
                <a:gd name="connsiteX7" fmla="*/ 2572541 w 3592147"/>
                <a:gd name="connsiteY7" fmla="*/ 725627 h 1032455"/>
                <a:gd name="connsiteX8" fmla="*/ 1989487 w 3592147"/>
                <a:gd name="connsiteY8" fmla="*/ 868044 h 1032455"/>
                <a:gd name="connsiteX9" fmla="*/ 1163582 w 3592147"/>
                <a:gd name="connsiteY9" fmla="*/ 838547 h 1032455"/>
                <a:gd name="connsiteX10" fmla="*/ 318009 w 3592147"/>
                <a:gd name="connsiteY10" fmla="*/ 671399 h 1032455"/>
                <a:gd name="connsiteX11" fmla="*/ 25357 w 3592147"/>
                <a:gd name="connsiteY11" fmla="*/ 553530 h 1032455"/>
                <a:gd name="connsiteX12" fmla="*/ 147141 w 3592147"/>
                <a:gd name="connsiteY12" fmla="*/ 396935 h 1032455"/>
                <a:gd name="connsiteX0" fmla="*/ 147827 w 3592833"/>
                <a:gd name="connsiteY0" fmla="*/ 396935 h 1032455"/>
                <a:gd name="connsiteX1" fmla="*/ 692318 w 3592833"/>
                <a:gd name="connsiteY1" fmla="*/ 533746 h 1032455"/>
                <a:gd name="connsiteX2" fmla="*/ 1577221 w 3592833"/>
                <a:gd name="connsiteY2" fmla="*/ 651734 h 1032455"/>
                <a:gd name="connsiteX3" fmla="*/ 2491620 w 3592833"/>
                <a:gd name="connsiteY3" fmla="*/ 523913 h 1032455"/>
                <a:gd name="connsiteX4" fmla="*/ 3076639 w 3592833"/>
                <a:gd name="connsiteY4" fmla="*/ 6 h 1032455"/>
                <a:gd name="connsiteX5" fmla="*/ 3592833 w 3592833"/>
                <a:gd name="connsiteY5" fmla="*/ 516200 h 1032455"/>
                <a:gd name="connsiteX6" fmla="*/ 3076639 w 3592833"/>
                <a:gd name="connsiteY6" fmla="*/ 1032394 h 1032455"/>
                <a:gd name="connsiteX7" fmla="*/ 2573227 w 3592833"/>
                <a:gd name="connsiteY7" fmla="*/ 725627 h 1032455"/>
                <a:gd name="connsiteX8" fmla="*/ 1990173 w 3592833"/>
                <a:gd name="connsiteY8" fmla="*/ 868044 h 1032455"/>
                <a:gd name="connsiteX9" fmla="*/ 1164268 w 3592833"/>
                <a:gd name="connsiteY9" fmla="*/ 838547 h 1032455"/>
                <a:gd name="connsiteX10" fmla="*/ 318695 w 3592833"/>
                <a:gd name="connsiteY10" fmla="*/ 671399 h 1032455"/>
                <a:gd name="connsiteX11" fmla="*/ 26043 w 3592833"/>
                <a:gd name="connsiteY11" fmla="*/ 553530 h 1032455"/>
                <a:gd name="connsiteX12" fmla="*/ 147827 w 3592833"/>
                <a:gd name="connsiteY12" fmla="*/ 396935 h 1032455"/>
                <a:gd name="connsiteX0" fmla="*/ 147827 w 3592833"/>
                <a:gd name="connsiteY0" fmla="*/ 396935 h 1032455"/>
                <a:gd name="connsiteX1" fmla="*/ 692318 w 3592833"/>
                <a:gd name="connsiteY1" fmla="*/ 533746 h 1032455"/>
                <a:gd name="connsiteX2" fmla="*/ 1577221 w 3592833"/>
                <a:gd name="connsiteY2" fmla="*/ 651734 h 1032455"/>
                <a:gd name="connsiteX3" fmla="*/ 2491620 w 3592833"/>
                <a:gd name="connsiteY3" fmla="*/ 523913 h 1032455"/>
                <a:gd name="connsiteX4" fmla="*/ 3076639 w 3592833"/>
                <a:gd name="connsiteY4" fmla="*/ 6 h 1032455"/>
                <a:gd name="connsiteX5" fmla="*/ 3592833 w 3592833"/>
                <a:gd name="connsiteY5" fmla="*/ 516200 h 1032455"/>
                <a:gd name="connsiteX6" fmla="*/ 3076639 w 3592833"/>
                <a:gd name="connsiteY6" fmla="*/ 1032394 h 1032455"/>
                <a:gd name="connsiteX7" fmla="*/ 2573227 w 3592833"/>
                <a:gd name="connsiteY7" fmla="*/ 725627 h 1032455"/>
                <a:gd name="connsiteX8" fmla="*/ 1990173 w 3592833"/>
                <a:gd name="connsiteY8" fmla="*/ 868044 h 1032455"/>
                <a:gd name="connsiteX9" fmla="*/ 1164268 w 3592833"/>
                <a:gd name="connsiteY9" fmla="*/ 838547 h 1032455"/>
                <a:gd name="connsiteX10" fmla="*/ 318695 w 3592833"/>
                <a:gd name="connsiteY10" fmla="*/ 671399 h 1032455"/>
                <a:gd name="connsiteX11" fmla="*/ 26043 w 3592833"/>
                <a:gd name="connsiteY11" fmla="*/ 553530 h 1032455"/>
                <a:gd name="connsiteX12" fmla="*/ 147827 w 3592833"/>
                <a:gd name="connsiteY12" fmla="*/ 396935 h 1032455"/>
                <a:gd name="connsiteX0" fmla="*/ 147827 w 3592833"/>
                <a:gd name="connsiteY0" fmla="*/ 396935 h 1032455"/>
                <a:gd name="connsiteX1" fmla="*/ 692318 w 3592833"/>
                <a:gd name="connsiteY1" fmla="*/ 533746 h 1032455"/>
                <a:gd name="connsiteX2" fmla="*/ 1577221 w 3592833"/>
                <a:gd name="connsiteY2" fmla="*/ 651734 h 1032455"/>
                <a:gd name="connsiteX3" fmla="*/ 2491620 w 3592833"/>
                <a:gd name="connsiteY3" fmla="*/ 523913 h 1032455"/>
                <a:gd name="connsiteX4" fmla="*/ 3076639 w 3592833"/>
                <a:gd name="connsiteY4" fmla="*/ 6 h 1032455"/>
                <a:gd name="connsiteX5" fmla="*/ 3592833 w 3592833"/>
                <a:gd name="connsiteY5" fmla="*/ 516200 h 1032455"/>
                <a:gd name="connsiteX6" fmla="*/ 3076639 w 3592833"/>
                <a:gd name="connsiteY6" fmla="*/ 1032394 h 1032455"/>
                <a:gd name="connsiteX7" fmla="*/ 2573227 w 3592833"/>
                <a:gd name="connsiteY7" fmla="*/ 725627 h 1032455"/>
                <a:gd name="connsiteX8" fmla="*/ 1990173 w 3592833"/>
                <a:gd name="connsiteY8" fmla="*/ 868044 h 1032455"/>
                <a:gd name="connsiteX9" fmla="*/ 1164268 w 3592833"/>
                <a:gd name="connsiteY9" fmla="*/ 838547 h 1032455"/>
                <a:gd name="connsiteX10" fmla="*/ 318695 w 3592833"/>
                <a:gd name="connsiteY10" fmla="*/ 671399 h 1032455"/>
                <a:gd name="connsiteX11" fmla="*/ 26043 w 3592833"/>
                <a:gd name="connsiteY11" fmla="*/ 553530 h 1032455"/>
                <a:gd name="connsiteX12" fmla="*/ 147827 w 3592833"/>
                <a:gd name="connsiteY12" fmla="*/ 396935 h 1032455"/>
                <a:gd name="connsiteX0" fmla="*/ 147827 w 3592833"/>
                <a:gd name="connsiteY0" fmla="*/ 396935 h 1032455"/>
                <a:gd name="connsiteX1" fmla="*/ 692318 w 3592833"/>
                <a:gd name="connsiteY1" fmla="*/ 533746 h 1032455"/>
                <a:gd name="connsiteX2" fmla="*/ 1577221 w 3592833"/>
                <a:gd name="connsiteY2" fmla="*/ 651734 h 1032455"/>
                <a:gd name="connsiteX3" fmla="*/ 2491620 w 3592833"/>
                <a:gd name="connsiteY3" fmla="*/ 523913 h 1032455"/>
                <a:gd name="connsiteX4" fmla="*/ 3076639 w 3592833"/>
                <a:gd name="connsiteY4" fmla="*/ 6 h 1032455"/>
                <a:gd name="connsiteX5" fmla="*/ 3592833 w 3592833"/>
                <a:gd name="connsiteY5" fmla="*/ 516200 h 1032455"/>
                <a:gd name="connsiteX6" fmla="*/ 3076639 w 3592833"/>
                <a:gd name="connsiteY6" fmla="*/ 1032394 h 1032455"/>
                <a:gd name="connsiteX7" fmla="*/ 2573227 w 3592833"/>
                <a:gd name="connsiteY7" fmla="*/ 725627 h 1032455"/>
                <a:gd name="connsiteX8" fmla="*/ 1990173 w 3592833"/>
                <a:gd name="connsiteY8" fmla="*/ 868044 h 1032455"/>
                <a:gd name="connsiteX9" fmla="*/ 1164268 w 3592833"/>
                <a:gd name="connsiteY9" fmla="*/ 838547 h 1032455"/>
                <a:gd name="connsiteX10" fmla="*/ 318695 w 3592833"/>
                <a:gd name="connsiteY10" fmla="*/ 671399 h 1032455"/>
                <a:gd name="connsiteX11" fmla="*/ 26043 w 3592833"/>
                <a:gd name="connsiteY11" fmla="*/ 553530 h 1032455"/>
                <a:gd name="connsiteX12" fmla="*/ 147827 w 3592833"/>
                <a:gd name="connsiteY12" fmla="*/ 396935 h 1032455"/>
                <a:gd name="connsiteX0" fmla="*/ 147827 w 3592833"/>
                <a:gd name="connsiteY0" fmla="*/ 396935 h 1032455"/>
                <a:gd name="connsiteX1" fmla="*/ 692318 w 3592833"/>
                <a:gd name="connsiteY1" fmla="*/ 533746 h 1032455"/>
                <a:gd name="connsiteX2" fmla="*/ 1577221 w 3592833"/>
                <a:gd name="connsiteY2" fmla="*/ 651734 h 1032455"/>
                <a:gd name="connsiteX3" fmla="*/ 2491620 w 3592833"/>
                <a:gd name="connsiteY3" fmla="*/ 523913 h 1032455"/>
                <a:gd name="connsiteX4" fmla="*/ 3076639 w 3592833"/>
                <a:gd name="connsiteY4" fmla="*/ 6 h 1032455"/>
                <a:gd name="connsiteX5" fmla="*/ 3592833 w 3592833"/>
                <a:gd name="connsiteY5" fmla="*/ 516200 h 1032455"/>
                <a:gd name="connsiteX6" fmla="*/ 3076639 w 3592833"/>
                <a:gd name="connsiteY6" fmla="*/ 1032394 h 1032455"/>
                <a:gd name="connsiteX7" fmla="*/ 2573227 w 3592833"/>
                <a:gd name="connsiteY7" fmla="*/ 725627 h 1032455"/>
                <a:gd name="connsiteX8" fmla="*/ 1990173 w 3592833"/>
                <a:gd name="connsiteY8" fmla="*/ 868044 h 1032455"/>
                <a:gd name="connsiteX9" fmla="*/ 1164268 w 3592833"/>
                <a:gd name="connsiteY9" fmla="*/ 838547 h 1032455"/>
                <a:gd name="connsiteX10" fmla="*/ 318695 w 3592833"/>
                <a:gd name="connsiteY10" fmla="*/ 671399 h 1032455"/>
                <a:gd name="connsiteX11" fmla="*/ 26043 w 3592833"/>
                <a:gd name="connsiteY11" fmla="*/ 553530 h 1032455"/>
                <a:gd name="connsiteX12" fmla="*/ 147827 w 3592833"/>
                <a:gd name="connsiteY12" fmla="*/ 396935 h 1032455"/>
                <a:gd name="connsiteX0" fmla="*/ 147827 w 3592833"/>
                <a:gd name="connsiteY0" fmla="*/ 396935 h 1032455"/>
                <a:gd name="connsiteX1" fmla="*/ 692318 w 3592833"/>
                <a:gd name="connsiteY1" fmla="*/ 533746 h 1032455"/>
                <a:gd name="connsiteX2" fmla="*/ 1577221 w 3592833"/>
                <a:gd name="connsiteY2" fmla="*/ 651734 h 1032455"/>
                <a:gd name="connsiteX3" fmla="*/ 2491620 w 3592833"/>
                <a:gd name="connsiteY3" fmla="*/ 523913 h 1032455"/>
                <a:gd name="connsiteX4" fmla="*/ 3076639 w 3592833"/>
                <a:gd name="connsiteY4" fmla="*/ 6 h 1032455"/>
                <a:gd name="connsiteX5" fmla="*/ 3592833 w 3592833"/>
                <a:gd name="connsiteY5" fmla="*/ 516200 h 1032455"/>
                <a:gd name="connsiteX6" fmla="*/ 3076639 w 3592833"/>
                <a:gd name="connsiteY6" fmla="*/ 1032394 h 1032455"/>
                <a:gd name="connsiteX7" fmla="*/ 2573227 w 3592833"/>
                <a:gd name="connsiteY7" fmla="*/ 725627 h 1032455"/>
                <a:gd name="connsiteX8" fmla="*/ 1990173 w 3592833"/>
                <a:gd name="connsiteY8" fmla="*/ 868044 h 1032455"/>
                <a:gd name="connsiteX9" fmla="*/ 1164268 w 3592833"/>
                <a:gd name="connsiteY9" fmla="*/ 838547 h 1032455"/>
                <a:gd name="connsiteX10" fmla="*/ 454976 w 3592833"/>
                <a:gd name="connsiteY10" fmla="*/ 704370 h 1032455"/>
                <a:gd name="connsiteX11" fmla="*/ 26043 w 3592833"/>
                <a:gd name="connsiteY11" fmla="*/ 553530 h 1032455"/>
                <a:gd name="connsiteX12" fmla="*/ 147827 w 3592833"/>
                <a:gd name="connsiteY12" fmla="*/ 396935 h 1032455"/>
                <a:gd name="connsiteX0" fmla="*/ 147827 w 3592833"/>
                <a:gd name="connsiteY0" fmla="*/ 396935 h 1032455"/>
                <a:gd name="connsiteX1" fmla="*/ 692318 w 3592833"/>
                <a:gd name="connsiteY1" fmla="*/ 533746 h 1032455"/>
                <a:gd name="connsiteX2" fmla="*/ 1577221 w 3592833"/>
                <a:gd name="connsiteY2" fmla="*/ 651734 h 1032455"/>
                <a:gd name="connsiteX3" fmla="*/ 2491620 w 3592833"/>
                <a:gd name="connsiteY3" fmla="*/ 523913 h 1032455"/>
                <a:gd name="connsiteX4" fmla="*/ 3076639 w 3592833"/>
                <a:gd name="connsiteY4" fmla="*/ 6 h 1032455"/>
                <a:gd name="connsiteX5" fmla="*/ 3592833 w 3592833"/>
                <a:gd name="connsiteY5" fmla="*/ 516200 h 1032455"/>
                <a:gd name="connsiteX6" fmla="*/ 3076639 w 3592833"/>
                <a:gd name="connsiteY6" fmla="*/ 1032394 h 1032455"/>
                <a:gd name="connsiteX7" fmla="*/ 2573227 w 3592833"/>
                <a:gd name="connsiteY7" fmla="*/ 725627 h 1032455"/>
                <a:gd name="connsiteX8" fmla="*/ 1990173 w 3592833"/>
                <a:gd name="connsiteY8" fmla="*/ 868044 h 1032455"/>
                <a:gd name="connsiteX9" fmla="*/ 1168664 w 3592833"/>
                <a:gd name="connsiteY9" fmla="*/ 847339 h 1032455"/>
                <a:gd name="connsiteX10" fmla="*/ 454976 w 3592833"/>
                <a:gd name="connsiteY10" fmla="*/ 704370 h 1032455"/>
                <a:gd name="connsiteX11" fmla="*/ 26043 w 3592833"/>
                <a:gd name="connsiteY11" fmla="*/ 553530 h 1032455"/>
                <a:gd name="connsiteX12" fmla="*/ 147827 w 3592833"/>
                <a:gd name="connsiteY12" fmla="*/ 396935 h 1032455"/>
                <a:gd name="connsiteX0" fmla="*/ 147827 w 3592833"/>
                <a:gd name="connsiteY0" fmla="*/ 396935 h 1032455"/>
                <a:gd name="connsiteX1" fmla="*/ 692318 w 3592833"/>
                <a:gd name="connsiteY1" fmla="*/ 533746 h 1032455"/>
                <a:gd name="connsiteX2" fmla="*/ 1577221 w 3592833"/>
                <a:gd name="connsiteY2" fmla="*/ 651734 h 1032455"/>
                <a:gd name="connsiteX3" fmla="*/ 2491620 w 3592833"/>
                <a:gd name="connsiteY3" fmla="*/ 523913 h 1032455"/>
                <a:gd name="connsiteX4" fmla="*/ 3076639 w 3592833"/>
                <a:gd name="connsiteY4" fmla="*/ 6 h 1032455"/>
                <a:gd name="connsiteX5" fmla="*/ 3592833 w 3592833"/>
                <a:gd name="connsiteY5" fmla="*/ 516200 h 1032455"/>
                <a:gd name="connsiteX6" fmla="*/ 3076639 w 3592833"/>
                <a:gd name="connsiteY6" fmla="*/ 1032394 h 1032455"/>
                <a:gd name="connsiteX7" fmla="*/ 2573227 w 3592833"/>
                <a:gd name="connsiteY7" fmla="*/ 725627 h 1032455"/>
                <a:gd name="connsiteX8" fmla="*/ 1990173 w 3592833"/>
                <a:gd name="connsiteY8" fmla="*/ 868044 h 1032455"/>
                <a:gd name="connsiteX9" fmla="*/ 1168664 w 3592833"/>
                <a:gd name="connsiteY9" fmla="*/ 847339 h 1032455"/>
                <a:gd name="connsiteX10" fmla="*/ 454976 w 3592833"/>
                <a:gd name="connsiteY10" fmla="*/ 704370 h 1032455"/>
                <a:gd name="connsiteX11" fmla="*/ 26043 w 3592833"/>
                <a:gd name="connsiteY11" fmla="*/ 553530 h 1032455"/>
                <a:gd name="connsiteX12" fmla="*/ 147827 w 3592833"/>
                <a:gd name="connsiteY12" fmla="*/ 396935 h 1032455"/>
                <a:gd name="connsiteX0" fmla="*/ 147827 w 3592833"/>
                <a:gd name="connsiteY0" fmla="*/ 396935 h 1032455"/>
                <a:gd name="connsiteX1" fmla="*/ 692318 w 3592833"/>
                <a:gd name="connsiteY1" fmla="*/ 533746 h 1032455"/>
                <a:gd name="connsiteX2" fmla="*/ 1577221 w 3592833"/>
                <a:gd name="connsiteY2" fmla="*/ 651734 h 1032455"/>
                <a:gd name="connsiteX3" fmla="*/ 2491620 w 3592833"/>
                <a:gd name="connsiteY3" fmla="*/ 523913 h 1032455"/>
                <a:gd name="connsiteX4" fmla="*/ 3076639 w 3592833"/>
                <a:gd name="connsiteY4" fmla="*/ 6 h 1032455"/>
                <a:gd name="connsiteX5" fmla="*/ 3592833 w 3592833"/>
                <a:gd name="connsiteY5" fmla="*/ 516200 h 1032455"/>
                <a:gd name="connsiteX6" fmla="*/ 3076639 w 3592833"/>
                <a:gd name="connsiteY6" fmla="*/ 1032394 h 1032455"/>
                <a:gd name="connsiteX7" fmla="*/ 2573227 w 3592833"/>
                <a:gd name="connsiteY7" fmla="*/ 725627 h 1032455"/>
                <a:gd name="connsiteX8" fmla="*/ 1990173 w 3592833"/>
                <a:gd name="connsiteY8" fmla="*/ 868044 h 1032455"/>
                <a:gd name="connsiteX9" fmla="*/ 1168664 w 3592833"/>
                <a:gd name="connsiteY9" fmla="*/ 847339 h 1032455"/>
                <a:gd name="connsiteX10" fmla="*/ 454976 w 3592833"/>
                <a:gd name="connsiteY10" fmla="*/ 704370 h 1032455"/>
                <a:gd name="connsiteX11" fmla="*/ 26043 w 3592833"/>
                <a:gd name="connsiteY11" fmla="*/ 553530 h 1032455"/>
                <a:gd name="connsiteX12" fmla="*/ 147827 w 3592833"/>
                <a:gd name="connsiteY12" fmla="*/ 396935 h 1032455"/>
                <a:gd name="connsiteX0" fmla="*/ 147827 w 3592833"/>
                <a:gd name="connsiteY0" fmla="*/ 396935 h 1032455"/>
                <a:gd name="connsiteX1" fmla="*/ 692318 w 3592833"/>
                <a:gd name="connsiteY1" fmla="*/ 533746 h 1032455"/>
                <a:gd name="connsiteX2" fmla="*/ 1577221 w 3592833"/>
                <a:gd name="connsiteY2" fmla="*/ 651734 h 1032455"/>
                <a:gd name="connsiteX3" fmla="*/ 2491620 w 3592833"/>
                <a:gd name="connsiteY3" fmla="*/ 523913 h 1032455"/>
                <a:gd name="connsiteX4" fmla="*/ 3076639 w 3592833"/>
                <a:gd name="connsiteY4" fmla="*/ 6 h 1032455"/>
                <a:gd name="connsiteX5" fmla="*/ 3592833 w 3592833"/>
                <a:gd name="connsiteY5" fmla="*/ 516200 h 1032455"/>
                <a:gd name="connsiteX6" fmla="*/ 3076639 w 3592833"/>
                <a:gd name="connsiteY6" fmla="*/ 1032394 h 1032455"/>
                <a:gd name="connsiteX7" fmla="*/ 2573227 w 3592833"/>
                <a:gd name="connsiteY7" fmla="*/ 725627 h 1032455"/>
                <a:gd name="connsiteX8" fmla="*/ 1990173 w 3592833"/>
                <a:gd name="connsiteY8" fmla="*/ 868044 h 1032455"/>
                <a:gd name="connsiteX9" fmla="*/ 1168664 w 3592833"/>
                <a:gd name="connsiteY9" fmla="*/ 847339 h 1032455"/>
                <a:gd name="connsiteX10" fmla="*/ 454976 w 3592833"/>
                <a:gd name="connsiteY10" fmla="*/ 704370 h 1032455"/>
                <a:gd name="connsiteX11" fmla="*/ 26043 w 3592833"/>
                <a:gd name="connsiteY11" fmla="*/ 553530 h 1032455"/>
                <a:gd name="connsiteX12" fmla="*/ 147827 w 3592833"/>
                <a:gd name="connsiteY12" fmla="*/ 396935 h 1032455"/>
                <a:gd name="connsiteX0" fmla="*/ 147827 w 3592833"/>
                <a:gd name="connsiteY0" fmla="*/ 396935 h 1032455"/>
                <a:gd name="connsiteX1" fmla="*/ 696714 w 3592833"/>
                <a:gd name="connsiteY1" fmla="*/ 540340 h 1032455"/>
                <a:gd name="connsiteX2" fmla="*/ 1577221 w 3592833"/>
                <a:gd name="connsiteY2" fmla="*/ 651734 h 1032455"/>
                <a:gd name="connsiteX3" fmla="*/ 2491620 w 3592833"/>
                <a:gd name="connsiteY3" fmla="*/ 523913 h 1032455"/>
                <a:gd name="connsiteX4" fmla="*/ 3076639 w 3592833"/>
                <a:gd name="connsiteY4" fmla="*/ 6 h 1032455"/>
                <a:gd name="connsiteX5" fmla="*/ 3592833 w 3592833"/>
                <a:gd name="connsiteY5" fmla="*/ 516200 h 1032455"/>
                <a:gd name="connsiteX6" fmla="*/ 3076639 w 3592833"/>
                <a:gd name="connsiteY6" fmla="*/ 1032394 h 1032455"/>
                <a:gd name="connsiteX7" fmla="*/ 2573227 w 3592833"/>
                <a:gd name="connsiteY7" fmla="*/ 725627 h 1032455"/>
                <a:gd name="connsiteX8" fmla="*/ 1990173 w 3592833"/>
                <a:gd name="connsiteY8" fmla="*/ 868044 h 1032455"/>
                <a:gd name="connsiteX9" fmla="*/ 1168664 w 3592833"/>
                <a:gd name="connsiteY9" fmla="*/ 847339 h 1032455"/>
                <a:gd name="connsiteX10" fmla="*/ 454976 w 3592833"/>
                <a:gd name="connsiteY10" fmla="*/ 704370 h 1032455"/>
                <a:gd name="connsiteX11" fmla="*/ 26043 w 3592833"/>
                <a:gd name="connsiteY11" fmla="*/ 553530 h 1032455"/>
                <a:gd name="connsiteX12" fmla="*/ 147827 w 3592833"/>
                <a:gd name="connsiteY12" fmla="*/ 396935 h 1032455"/>
                <a:gd name="connsiteX0" fmla="*/ 140690 w 3594488"/>
                <a:gd name="connsiteY0" fmla="*/ 390341 h 1032455"/>
                <a:gd name="connsiteX1" fmla="*/ 698369 w 3594488"/>
                <a:gd name="connsiteY1" fmla="*/ 540340 h 1032455"/>
                <a:gd name="connsiteX2" fmla="*/ 1578876 w 3594488"/>
                <a:gd name="connsiteY2" fmla="*/ 651734 h 1032455"/>
                <a:gd name="connsiteX3" fmla="*/ 2493275 w 3594488"/>
                <a:gd name="connsiteY3" fmla="*/ 523913 h 1032455"/>
                <a:gd name="connsiteX4" fmla="*/ 3078294 w 3594488"/>
                <a:gd name="connsiteY4" fmla="*/ 6 h 1032455"/>
                <a:gd name="connsiteX5" fmla="*/ 3594488 w 3594488"/>
                <a:gd name="connsiteY5" fmla="*/ 516200 h 1032455"/>
                <a:gd name="connsiteX6" fmla="*/ 3078294 w 3594488"/>
                <a:gd name="connsiteY6" fmla="*/ 1032394 h 1032455"/>
                <a:gd name="connsiteX7" fmla="*/ 2574882 w 3594488"/>
                <a:gd name="connsiteY7" fmla="*/ 725627 h 1032455"/>
                <a:gd name="connsiteX8" fmla="*/ 1991828 w 3594488"/>
                <a:gd name="connsiteY8" fmla="*/ 868044 h 1032455"/>
                <a:gd name="connsiteX9" fmla="*/ 1170319 w 3594488"/>
                <a:gd name="connsiteY9" fmla="*/ 847339 h 1032455"/>
                <a:gd name="connsiteX10" fmla="*/ 456631 w 3594488"/>
                <a:gd name="connsiteY10" fmla="*/ 704370 h 1032455"/>
                <a:gd name="connsiteX11" fmla="*/ 27698 w 3594488"/>
                <a:gd name="connsiteY11" fmla="*/ 553530 h 1032455"/>
                <a:gd name="connsiteX12" fmla="*/ 140690 w 3594488"/>
                <a:gd name="connsiteY12" fmla="*/ 390341 h 1032455"/>
                <a:gd name="connsiteX0" fmla="*/ 140690 w 3594488"/>
                <a:gd name="connsiteY0" fmla="*/ 390341 h 1032455"/>
                <a:gd name="connsiteX1" fmla="*/ 698369 w 3594488"/>
                <a:gd name="connsiteY1" fmla="*/ 540340 h 1032455"/>
                <a:gd name="connsiteX2" fmla="*/ 1578876 w 3594488"/>
                <a:gd name="connsiteY2" fmla="*/ 651734 h 1032455"/>
                <a:gd name="connsiteX3" fmla="*/ 2493275 w 3594488"/>
                <a:gd name="connsiteY3" fmla="*/ 523913 h 1032455"/>
                <a:gd name="connsiteX4" fmla="*/ 3078294 w 3594488"/>
                <a:gd name="connsiteY4" fmla="*/ 6 h 1032455"/>
                <a:gd name="connsiteX5" fmla="*/ 3594488 w 3594488"/>
                <a:gd name="connsiteY5" fmla="*/ 516200 h 1032455"/>
                <a:gd name="connsiteX6" fmla="*/ 3078294 w 3594488"/>
                <a:gd name="connsiteY6" fmla="*/ 1032394 h 1032455"/>
                <a:gd name="connsiteX7" fmla="*/ 2574882 w 3594488"/>
                <a:gd name="connsiteY7" fmla="*/ 725627 h 1032455"/>
                <a:gd name="connsiteX8" fmla="*/ 1991828 w 3594488"/>
                <a:gd name="connsiteY8" fmla="*/ 868044 h 1032455"/>
                <a:gd name="connsiteX9" fmla="*/ 1176913 w 3594488"/>
                <a:gd name="connsiteY9" fmla="*/ 853933 h 1032455"/>
                <a:gd name="connsiteX10" fmla="*/ 456631 w 3594488"/>
                <a:gd name="connsiteY10" fmla="*/ 704370 h 1032455"/>
                <a:gd name="connsiteX11" fmla="*/ 27698 w 3594488"/>
                <a:gd name="connsiteY11" fmla="*/ 553530 h 1032455"/>
                <a:gd name="connsiteX12" fmla="*/ 140690 w 3594488"/>
                <a:gd name="connsiteY12" fmla="*/ 390341 h 1032455"/>
                <a:gd name="connsiteX0" fmla="*/ 140690 w 3594488"/>
                <a:gd name="connsiteY0" fmla="*/ 390341 h 1032455"/>
                <a:gd name="connsiteX1" fmla="*/ 698369 w 3594488"/>
                <a:gd name="connsiteY1" fmla="*/ 540340 h 1032455"/>
                <a:gd name="connsiteX2" fmla="*/ 1578876 w 3594488"/>
                <a:gd name="connsiteY2" fmla="*/ 651734 h 1032455"/>
                <a:gd name="connsiteX3" fmla="*/ 2493275 w 3594488"/>
                <a:gd name="connsiteY3" fmla="*/ 523913 h 1032455"/>
                <a:gd name="connsiteX4" fmla="*/ 3078294 w 3594488"/>
                <a:gd name="connsiteY4" fmla="*/ 6 h 1032455"/>
                <a:gd name="connsiteX5" fmla="*/ 3594488 w 3594488"/>
                <a:gd name="connsiteY5" fmla="*/ 516200 h 1032455"/>
                <a:gd name="connsiteX6" fmla="*/ 3078294 w 3594488"/>
                <a:gd name="connsiteY6" fmla="*/ 1032394 h 1032455"/>
                <a:gd name="connsiteX7" fmla="*/ 2574882 w 3594488"/>
                <a:gd name="connsiteY7" fmla="*/ 725627 h 1032455"/>
                <a:gd name="connsiteX8" fmla="*/ 1952262 w 3594488"/>
                <a:gd name="connsiteY8" fmla="*/ 872440 h 1032455"/>
                <a:gd name="connsiteX9" fmla="*/ 1176913 w 3594488"/>
                <a:gd name="connsiteY9" fmla="*/ 853933 h 1032455"/>
                <a:gd name="connsiteX10" fmla="*/ 456631 w 3594488"/>
                <a:gd name="connsiteY10" fmla="*/ 704370 h 1032455"/>
                <a:gd name="connsiteX11" fmla="*/ 27698 w 3594488"/>
                <a:gd name="connsiteY11" fmla="*/ 553530 h 1032455"/>
                <a:gd name="connsiteX12" fmla="*/ 140690 w 3594488"/>
                <a:gd name="connsiteY12" fmla="*/ 390341 h 1032455"/>
                <a:gd name="connsiteX0" fmla="*/ 140690 w 3594488"/>
                <a:gd name="connsiteY0" fmla="*/ 390341 h 1032455"/>
                <a:gd name="connsiteX1" fmla="*/ 698369 w 3594488"/>
                <a:gd name="connsiteY1" fmla="*/ 540340 h 1032455"/>
                <a:gd name="connsiteX2" fmla="*/ 1578876 w 3594488"/>
                <a:gd name="connsiteY2" fmla="*/ 673715 h 1032455"/>
                <a:gd name="connsiteX3" fmla="*/ 2493275 w 3594488"/>
                <a:gd name="connsiteY3" fmla="*/ 523913 h 1032455"/>
                <a:gd name="connsiteX4" fmla="*/ 3078294 w 3594488"/>
                <a:gd name="connsiteY4" fmla="*/ 6 h 1032455"/>
                <a:gd name="connsiteX5" fmla="*/ 3594488 w 3594488"/>
                <a:gd name="connsiteY5" fmla="*/ 516200 h 1032455"/>
                <a:gd name="connsiteX6" fmla="*/ 3078294 w 3594488"/>
                <a:gd name="connsiteY6" fmla="*/ 1032394 h 1032455"/>
                <a:gd name="connsiteX7" fmla="*/ 2574882 w 3594488"/>
                <a:gd name="connsiteY7" fmla="*/ 725627 h 1032455"/>
                <a:gd name="connsiteX8" fmla="*/ 1952262 w 3594488"/>
                <a:gd name="connsiteY8" fmla="*/ 872440 h 1032455"/>
                <a:gd name="connsiteX9" fmla="*/ 1176913 w 3594488"/>
                <a:gd name="connsiteY9" fmla="*/ 853933 h 1032455"/>
                <a:gd name="connsiteX10" fmla="*/ 456631 w 3594488"/>
                <a:gd name="connsiteY10" fmla="*/ 704370 h 1032455"/>
                <a:gd name="connsiteX11" fmla="*/ 27698 w 3594488"/>
                <a:gd name="connsiteY11" fmla="*/ 553530 h 1032455"/>
                <a:gd name="connsiteX12" fmla="*/ 140690 w 3594488"/>
                <a:gd name="connsiteY12" fmla="*/ 390341 h 1032455"/>
                <a:gd name="connsiteX0" fmla="*/ 140690 w 3594488"/>
                <a:gd name="connsiteY0" fmla="*/ 390341 h 1032455"/>
                <a:gd name="connsiteX1" fmla="*/ 698369 w 3594488"/>
                <a:gd name="connsiteY1" fmla="*/ 540340 h 1032455"/>
                <a:gd name="connsiteX2" fmla="*/ 1578876 w 3594488"/>
                <a:gd name="connsiteY2" fmla="*/ 702290 h 1032455"/>
                <a:gd name="connsiteX3" fmla="*/ 2493275 w 3594488"/>
                <a:gd name="connsiteY3" fmla="*/ 523913 h 1032455"/>
                <a:gd name="connsiteX4" fmla="*/ 3078294 w 3594488"/>
                <a:gd name="connsiteY4" fmla="*/ 6 h 1032455"/>
                <a:gd name="connsiteX5" fmla="*/ 3594488 w 3594488"/>
                <a:gd name="connsiteY5" fmla="*/ 516200 h 1032455"/>
                <a:gd name="connsiteX6" fmla="*/ 3078294 w 3594488"/>
                <a:gd name="connsiteY6" fmla="*/ 1032394 h 1032455"/>
                <a:gd name="connsiteX7" fmla="*/ 2574882 w 3594488"/>
                <a:gd name="connsiteY7" fmla="*/ 725627 h 1032455"/>
                <a:gd name="connsiteX8" fmla="*/ 1952262 w 3594488"/>
                <a:gd name="connsiteY8" fmla="*/ 872440 h 1032455"/>
                <a:gd name="connsiteX9" fmla="*/ 1176913 w 3594488"/>
                <a:gd name="connsiteY9" fmla="*/ 853933 h 1032455"/>
                <a:gd name="connsiteX10" fmla="*/ 456631 w 3594488"/>
                <a:gd name="connsiteY10" fmla="*/ 704370 h 1032455"/>
                <a:gd name="connsiteX11" fmla="*/ 27698 w 3594488"/>
                <a:gd name="connsiteY11" fmla="*/ 553530 h 1032455"/>
                <a:gd name="connsiteX12" fmla="*/ 140690 w 3594488"/>
                <a:gd name="connsiteY12" fmla="*/ 390341 h 1032455"/>
                <a:gd name="connsiteX0" fmla="*/ 140690 w 3594488"/>
                <a:gd name="connsiteY0" fmla="*/ 390341 h 1032455"/>
                <a:gd name="connsiteX1" fmla="*/ 698369 w 3594488"/>
                <a:gd name="connsiteY1" fmla="*/ 540340 h 1032455"/>
                <a:gd name="connsiteX2" fmla="*/ 1587668 w 3594488"/>
                <a:gd name="connsiteY2" fmla="*/ 673715 h 1032455"/>
                <a:gd name="connsiteX3" fmla="*/ 2493275 w 3594488"/>
                <a:gd name="connsiteY3" fmla="*/ 523913 h 1032455"/>
                <a:gd name="connsiteX4" fmla="*/ 3078294 w 3594488"/>
                <a:gd name="connsiteY4" fmla="*/ 6 h 1032455"/>
                <a:gd name="connsiteX5" fmla="*/ 3594488 w 3594488"/>
                <a:gd name="connsiteY5" fmla="*/ 516200 h 1032455"/>
                <a:gd name="connsiteX6" fmla="*/ 3078294 w 3594488"/>
                <a:gd name="connsiteY6" fmla="*/ 1032394 h 1032455"/>
                <a:gd name="connsiteX7" fmla="*/ 2574882 w 3594488"/>
                <a:gd name="connsiteY7" fmla="*/ 725627 h 1032455"/>
                <a:gd name="connsiteX8" fmla="*/ 1952262 w 3594488"/>
                <a:gd name="connsiteY8" fmla="*/ 872440 h 1032455"/>
                <a:gd name="connsiteX9" fmla="*/ 1176913 w 3594488"/>
                <a:gd name="connsiteY9" fmla="*/ 853933 h 1032455"/>
                <a:gd name="connsiteX10" fmla="*/ 456631 w 3594488"/>
                <a:gd name="connsiteY10" fmla="*/ 704370 h 1032455"/>
                <a:gd name="connsiteX11" fmla="*/ 27698 w 3594488"/>
                <a:gd name="connsiteY11" fmla="*/ 553530 h 1032455"/>
                <a:gd name="connsiteX12" fmla="*/ 140690 w 3594488"/>
                <a:gd name="connsiteY12" fmla="*/ 390341 h 1032455"/>
                <a:gd name="connsiteX0" fmla="*/ 140690 w 3594488"/>
                <a:gd name="connsiteY0" fmla="*/ 390341 h 1032455"/>
                <a:gd name="connsiteX1" fmla="*/ 696171 w 3594488"/>
                <a:gd name="connsiteY1" fmla="*/ 564519 h 1032455"/>
                <a:gd name="connsiteX2" fmla="*/ 1587668 w 3594488"/>
                <a:gd name="connsiteY2" fmla="*/ 673715 h 1032455"/>
                <a:gd name="connsiteX3" fmla="*/ 2493275 w 3594488"/>
                <a:gd name="connsiteY3" fmla="*/ 523913 h 1032455"/>
                <a:gd name="connsiteX4" fmla="*/ 3078294 w 3594488"/>
                <a:gd name="connsiteY4" fmla="*/ 6 h 1032455"/>
                <a:gd name="connsiteX5" fmla="*/ 3594488 w 3594488"/>
                <a:gd name="connsiteY5" fmla="*/ 516200 h 1032455"/>
                <a:gd name="connsiteX6" fmla="*/ 3078294 w 3594488"/>
                <a:gd name="connsiteY6" fmla="*/ 1032394 h 1032455"/>
                <a:gd name="connsiteX7" fmla="*/ 2574882 w 3594488"/>
                <a:gd name="connsiteY7" fmla="*/ 725627 h 1032455"/>
                <a:gd name="connsiteX8" fmla="*/ 1952262 w 3594488"/>
                <a:gd name="connsiteY8" fmla="*/ 872440 h 1032455"/>
                <a:gd name="connsiteX9" fmla="*/ 1176913 w 3594488"/>
                <a:gd name="connsiteY9" fmla="*/ 853933 h 1032455"/>
                <a:gd name="connsiteX10" fmla="*/ 456631 w 3594488"/>
                <a:gd name="connsiteY10" fmla="*/ 704370 h 1032455"/>
                <a:gd name="connsiteX11" fmla="*/ 27698 w 3594488"/>
                <a:gd name="connsiteY11" fmla="*/ 553530 h 1032455"/>
                <a:gd name="connsiteX12" fmla="*/ 140690 w 3594488"/>
                <a:gd name="connsiteY12" fmla="*/ 390341 h 1032455"/>
                <a:gd name="connsiteX0" fmla="*/ 140690 w 3594488"/>
                <a:gd name="connsiteY0" fmla="*/ 390341 h 1032455"/>
                <a:gd name="connsiteX1" fmla="*/ 700567 w 3594488"/>
                <a:gd name="connsiteY1" fmla="*/ 553529 h 1032455"/>
                <a:gd name="connsiteX2" fmla="*/ 1587668 w 3594488"/>
                <a:gd name="connsiteY2" fmla="*/ 673715 h 1032455"/>
                <a:gd name="connsiteX3" fmla="*/ 2493275 w 3594488"/>
                <a:gd name="connsiteY3" fmla="*/ 523913 h 1032455"/>
                <a:gd name="connsiteX4" fmla="*/ 3078294 w 3594488"/>
                <a:gd name="connsiteY4" fmla="*/ 6 h 1032455"/>
                <a:gd name="connsiteX5" fmla="*/ 3594488 w 3594488"/>
                <a:gd name="connsiteY5" fmla="*/ 516200 h 1032455"/>
                <a:gd name="connsiteX6" fmla="*/ 3078294 w 3594488"/>
                <a:gd name="connsiteY6" fmla="*/ 1032394 h 1032455"/>
                <a:gd name="connsiteX7" fmla="*/ 2574882 w 3594488"/>
                <a:gd name="connsiteY7" fmla="*/ 725627 h 1032455"/>
                <a:gd name="connsiteX8" fmla="*/ 1952262 w 3594488"/>
                <a:gd name="connsiteY8" fmla="*/ 872440 h 1032455"/>
                <a:gd name="connsiteX9" fmla="*/ 1176913 w 3594488"/>
                <a:gd name="connsiteY9" fmla="*/ 853933 h 1032455"/>
                <a:gd name="connsiteX10" fmla="*/ 456631 w 3594488"/>
                <a:gd name="connsiteY10" fmla="*/ 704370 h 1032455"/>
                <a:gd name="connsiteX11" fmla="*/ 27698 w 3594488"/>
                <a:gd name="connsiteY11" fmla="*/ 553530 h 1032455"/>
                <a:gd name="connsiteX12" fmla="*/ 140690 w 3594488"/>
                <a:gd name="connsiteY12" fmla="*/ 390341 h 1032455"/>
                <a:gd name="connsiteX0" fmla="*/ 140690 w 3594488"/>
                <a:gd name="connsiteY0" fmla="*/ 390341 h 1032455"/>
                <a:gd name="connsiteX1" fmla="*/ 700567 w 3594488"/>
                <a:gd name="connsiteY1" fmla="*/ 553529 h 1032455"/>
                <a:gd name="connsiteX2" fmla="*/ 1587668 w 3594488"/>
                <a:gd name="connsiteY2" fmla="*/ 673715 h 1032455"/>
                <a:gd name="connsiteX3" fmla="*/ 2493275 w 3594488"/>
                <a:gd name="connsiteY3" fmla="*/ 523913 h 1032455"/>
                <a:gd name="connsiteX4" fmla="*/ 3078294 w 3594488"/>
                <a:gd name="connsiteY4" fmla="*/ 6 h 1032455"/>
                <a:gd name="connsiteX5" fmla="*/ 3594488 w 3594488"/>
                <a:gd name="connsiteY5" fmla="*/ 516200 h 1032455"/>
                <a:gd name="connsiteX6" fmla="*/ 3078294 w 3594488"/>
                <a:gd name="connsiteY6" fmla="*/ 1032394 h 1032455"/>
                <a:gd name="connsiteX7" fmla="*/ 2574882 w 3594488"/>
                <a:gd name="connsiteY7" fmla="*/ 725627 h 1032455"/>
                <a:gd name="connsiteX8" fmla="*/ 1952262 w 3594488"/>
                <a:gd name="connsiteY8" fmla="*/ 872440 h 1032455"/>
                <a:gd name="connsiteX9" fmla="*/ 1176913 w 3594488"/>
                <a:gd name="connsiteY9" fmla="*/ 853933 h 1032455"/>
                <a:gd name="connsiteX10" fmla="*/ 456631 w 3594488"/>
                <a:gd name="connsiteY10" fmla="*/ 704370 h 1032455"/>
                <a:gd name="connsiteX11" fmla="*/ 27698 w 3594488"/>
                <a:gd name="connsiteY11" fmla="*/ 553530 h 1032455"/>
                <a:gd name="connsiteX12" fmla="*/ 140690 w 3594488"/>
                <a:gd name="connsiteY12" fmla="*/ 390341 h 1032455"/>
                <a:gd name="connsiteX0" fmla="*/ 140690 w 3594488"/>
                <a:gd name="connsiteY0" fmla="*/ 390341 h 1032455"/>
                <a:gd name="connsiteX1" fmla="*/ 700567 w 3594488"/>
                <a:gd name="connsiteY1" fmla="*/ 553529 h 1032455"/>
                <a:gd name="connsiteX2" fmla="*/ 1587668 w 3594488"/>
                <a:gd name="connsiteY2" fmla="*/ 673715 h 1032455"/>
                <a:gd name="connsiteX3" fmla="*/ 2493275 w 3594488"/>
                <a:gd name="connsiteY3" fmla="*/ 523913 h 1032455"/>
                <a:gd name="connsiteX4" fmla="*/ 3078294 w 3594488"/>
                <a:gd name="connsiteY4" fmla="*/ 6 h 1032455"/>
                <a:gd name="connsiteX5" fmla="*/ 3594488 w 3594488"/>
                <a:gd name="connsiteY5" fmla="*/ 516200 h 1032455"/>
                <a:gd name="connsiteX6" fmla="*/ 3078294 w 3594488"/>
                <a:gd name="connsiteY6" fmla="*/ 1032394 h 1032455"/>
                <a:gd name="connsiteX7" fmla="*/ 2574882 w 3594488"/>
                <a:gd name="connsiteY7" fmla="*/ 725627 h 1032455"/>
                <a:gd name="connsiteX8" fmla="*/ 1952262 w 3594488"/>
                <a:gd name="connsiteY8" fmla="*/ 872440 h 1032455"/>
                <a:gd name="connsiteX9" fmla="*/ 1176913 w 3594488"/>
                <a:gd name="connsiteY9" fmla="*/ 853933 h 1032455"/>
                <a:gd name="connsiteX10" fmla="*/ 456631 w 3594488"/>
                <a:gd name="connsiteY10" fmla="*/ 704370 h 1032455"/>
                <a:gd name="connsiteX11" fmla="*/ 27698 w 3594488"/>
                <a:gd name="connsiteY11" fmla="*/ 553530 h 1032455"/>
                <a:gd name="connsiteX12" fmla="*/ 140690 w 3594488"/>
                <a:gd name="connsiteY12" fmla="*/ 390341 h 1032455"/>
                <a:gd name="connsiteX0" fmla="*/ 140690 w 3594488"/>
                <a:gd name="connsiteY0" fmla="*/ 390341 h 1032409"/>
                <a:gd name="connsiteX1" fmla="*/ 700567 w 3594488"/>
                <a:gd name="connsiteY1" fmla="*/ 553529 h 1032409"/>
                <a:gd name="connsiteX2" fmla="*/ 1587668 w 3594488"/>
                <a:gd name="connsiteY2" fmla="*/ 673715 h 1032409"/>
                <a:gd name="connsiteX3" fmla="*/ 2493275 w 3594488"/>
                <a:gd name="connsiteY3" fmla="*/ 523913 h 1032409"/>
                <a:gd name="connsiteX4" fmla="*/ 3078294 w 3594488"/>
                <a:gd name="connsiteY4" fmla="*/ 6 h 1032409"/>
                <a:gd name="connsiteX5" fmla="*/ 3594488 w 3594488"/>
                <a:gd name="connsiteY5" fmla="*/ 516200 h 1032409"/>
                <a:gd name="connsiteX6" fmla="*/ 3078294 w 3594488"/>
                <a:gd name="connsiteY6" fmla="*/ 1032394 h 1032409"/>
                <a:gd name="connsiteX7" fmla="*/ 2574882 w 3594488"/>
                <a:gd name="connsiteY7" fmla="*/ 725627 h 1032409"/>
                <a:gd name="connsiteX8" fmla="*/ 1952262 w 3594488"/>
                <a:gd name="connsiteY8" fmla="*/ 872440 h 1032409"/>
                <a:gd name="connsiteX9" fmla="*/ 1176913 w 3594488"/>
                <a:gd name="connsiteY9" fmla="*/ 853933 h 1032409"/>
                <a:gd name="connsiteX10" fmla="*/ 456631 w 3594488"/>
                <a:gd name="connsiteY10" fmla="*/ 704370 h 1032409"/>
                <a:gd name="connsiteX11" fmla="*/ 27698 w 3594488"/>
                <a:gd name="connsiteY11" fmla="*/ 553530 h 1032409"/>
                <a:gd name="connsiteX12" fmla="*/ 140690 w 3594488"/>
                <a:gd name="connsiteY12" fmla="*/ 390341 h 1032409"/>
                <a:gd name="connsiteX0" fmla="*/ 140690 w 3594488"/>
                <a:gd name="connsiteY0" fmla="*/ 390341 h 1032629"/>
                <a:gd name="connsiteX1" fmla="*/ 700567 w 3594488"/>
                <a:gd name="connsiteY1" fmla="*/ 553529 h 1032629"/>
                <a:gd name="connsiteX2" fmla="*/ 1587668 w 3594488"/>
                <a:gd name="connsiteY2" fmla="*/ 673715 h 1032629"/>
                <a:gd name="connsiteX3" fmla="*/ 2493275 w 3594488"/>
                <a:gd name="connsiteY3" fmla="*/ 523913 h 1032629"/>
                <a:gd name="connsiteX4" fmla="*/ 3078294 w 3594488"/>
                <a:gd name="connsiteY4" fmla="*/ 6 h 1032629"/>
                <a:gd name="connsiteX5" fmla="*/ 3594488 w 3594488"/>
                <a:gd name="connsiteY5" fmla="*/ 516200 h 1032629"/>
                <a:gd name="connsiteX6" fmla="*/ 3078294 w 3594488"/>
                <a:gd name="connsiteY6" fmla="*/ 1032394 h 1032629"/>
                <a:gd name="connsiteX7" fmla="*/ 2574882 w 3594488"/>
                <a:gd name="connsiteY7" fmla="*/ 725627 h 1032629"/>
                <a:gd name="connsiteX8" fmla="*/ 1952262 w 3594488"/>
                <a:gd name="connsiteY8" fmla="*/ 872440 h 1032629"/>
                <a:gd name="connsiteX9" fmla="*/ 1176913 w 3594488"/>
                <a:gd name="connsiteY9" fmla="*/ 853933 h 1032629"/>
                <a:gd name="connsiteX10" fmla="*/ 456631 w 3594488"/>
                <a:gd name="connsiteY10" fmla="*/ 704370 h 1032629"/>
                <a:gd name="connsiteX11" fmla="*/ 27698 w 3594488"/>
                <a:gd name="connsiteY11" fmla="*/ 553530 h 1032629"/>
                <a:gd name="connsiteX12" fmla="*/ 140690 w 3594488"/>
                <a:gd name="connsiteY12" fmla="*/ 390341 h 1032629"/>
                <a:gd name="connsiteX0" fmla="*/ 140690 w 3594488"/>
                <a:gd name="connsiteY0" fmla="*/ 390341 h 1032629"/>
                <a:gd name="connsiteX1" fmla="*/ 700567 w 3594488"/>
                <a:gd name="connsiteY1" fmla="*/ 553529 h 1032629"/>
                <a:gd name="connsiteX2" fmla="*/ 1587668 w 3594488"/>
                <a:gd name="connsiteY2" fmla="*/ 673715 h 1032629"/>
                <a:gd name="connsiteX3" fmla="*/ 2493275 w 3594488"/>
                <a:gd name="connsiteY3" fmla="*/ 523913 h 1032629"/>
                <a:gd name="connsiteX4" fmla="*/ 3078294 w 3594488"/>
                <a:gd name="connsiteY4" fmla="*/ 6 h 1032629"/>
                <a:gd name="connsiteX5" fmla="*/ 3594488 w 3594488"/>
                <a:gd name="connsiteY5" fmla="*/ 516200 h 1032629"/>
                <a:gd name="connsiteX6" fmla="*/ 3078294 w 3594488"/>
                <a:gd name="connsiteY6" fmla="*/ 1032394 h 1032629"/>
                <a:gd name="connsiteX7" fmla="*/ 2574882 w 3594488"/>
                <a:gd name="connsiteY7" fmla="*/ 725627 h 1032629"/>
                <a:gd name="connsiteX8" fmla="*/ 1952262 w 3594488"/>
                <a:gd name="connsiteY8" fmla="*/ 872440 h 1032629"/>
                <a:gd name="connsiteX9" fmla="*/ 1176913 w 3594488"/>
                <a:gd name="connsiteY9" fmla="*/ 853933 h 1032629"/>
                <a:gd name="connsiteX10" fmla="*/ 456631 w 3594488"/>
                <a:gd name="connsiteY10" fmla="*/ 704370 h 1032629"/>
                <a:gd name="connsiteX11" fmla="*/ 27698 w 3594488"/>
                <a:gd name="connsiteY11" fmla="*/ 553530 h 1032629"/>
                <a:gd name="connsiteX12" fmla="*/ 140690 w 3594488"/>
                <a:gd name="connsiteY12" fmla="*/ 390341 h 1032629"/>
                <a:gd name="connsiteX0" fmla="*/ 3594488 w 3685928"/>
                <a:gd name="connsiteY0" fmla="*/ 516200 h 1032629"/>
                <a:gd name="connsiteX1" fmla="*/ 3078294 w 3685928"/>
                <a:gd name="connsiteY1" fmla="*/ 1032394 h 1032629"/>
                <a:gd name="connsiteX2" fmla="*/ 2574882 w 3685928"/>
                <a:gd name="connsiteY2" fmla="*/ 725627 h 1032629"/>
                <a:gd name="connsiteX3" fmla="*/ 1952262 w 3685928"/>
                <a:gd name="connsiteY3" fmla="*/ 872440 h 1032629"/>
                <a:gd name="connsiteX4" fmla="*/ 1176913 w 3685928"/>
                <a:gd name="connsiteY4" fmla="*/ 853933 h 1032629"/>
                <a:gd name="connsiteX5" fmla="*/ 456631 w 3685928"/>
                <a:gd name="connsiteY5" fmla="*/ 704370 h 1032629"/>
                <a:gd name="connsiteX6" fmla="*/ 27698 w 3685928"/>
                <a:gd name="connsiteY6" fmla="*/ 553530 h 1032629"/>
                <a:gd name="connsiteX7" fmla="*/ 140690 w 3685928"/>
                <a:gd name="connsiteY7" fmla="*/ 390341 h 1032629"/>
                <a:gd name="connsiteX8" fmla="*/ 700567 w 3685928"/>
                <a:gd name="connsiteY8" fmla="*/ 553529 h 1032629"/>
                <a:gd name="connsiteX9" fmla="*/ 1587668 w 3685928"/>
                <a:gd name="connsiteY9" fmla="*/ 673715 h 1032629"/>
                <a:gd name="connsiteX10" fmla="*/ 2493275 w 3685928"/>
                <a:gd name="connsiteY10" fmla="*/ 523913 h 1032629"/>
                <a:gd name="connsiteX11" fmla="*/ 3078294 w 3685928"/>
                <a:gd name="connsiteY11" fmla="*/ 6 h 1032629"/>
                <a:gd name="connsiteX12" fmla="*/ 3685928 w 3685928"/>
                <a:gd name="connsiteY12" fmla="*/ 607640 h 1032629"/>
                <a:gd name="connsiteX0" fmla="*/ 3594488 w 3685928"/>
                <a:gd name="connsiteY0" fmla="*/ 516886 h 1033315"/>
                <a:gd name="connsiteX1" fmla="*/ 3078294 w 3685928"/>
                <a:gd name="connsiteY1" fmla="*/ 1033080 h 1033315"/>
                <a:gd name="connsiteX2" fmla="*/ 2574882 w 3685928"/>
                <a:gd name="connsiteY2" fmla="*/ 726313 h 1033315"/>
                <a:gd name="connsiteX3" fmla="*/ 1952262 w 3685928"/>
                <a:gd name="connsiteY3" fmla="*/ 873126 h 1033315"/>
                <a:gd name="connsiteX4" fmla="*/ 1176913 w 3685928"/>
                <a:gd name="connsiteY4" fmla="*/ 854619 h 1033315"/>
                <a:gd name="connsiteX5" fmla="*/ 456631 w 3685928"/>
                <a:gd name="connsiteY5" fmla="*/ 705056 h 1033315"/>
                <a:gd name="connsiteX6" fmla="*/ 27698 w 3685928"/>
                <a:gd name="connsiteY6" fmla="*/ 554216 h 1033315"/>
                <a:gd name="connsiteX7" fmla="*/ 140690 w 3685928"/>
                <a:gd name="connsiteY7" fmla="*/ 391027 h 1033315"/>
                <a:gd name="connsiteX8" fmla="*/ 700567 w 3685928"/>
                <a:gd name="connsiteY8" fmla="*/ 554215 h 1033315"/>
                <a:gd name="connsiteX9" fmla="*/ 1587668 w 3685928"/>
                <a:gd name="connsiteY9" fmla="*/ 674401 h 1033315"/>
                <a:gd name="connsiteX10" fmla="*/ 2493275 w 3685928"/>
                <a:gd name="connsiteY10" fmla="*/ 524599 h 1033315"/>
                <a:gd name="connsiteX11" fmla="*/ 3078294 w 3685928"/>
                <a:gd name="connsiteY11" fmla="*/ 692 h 1033315"/>
                <a:gd name="connsiteX12" fmla="*/ 3615929 w 3685928"/>
                <a:gd name="connsiteY12" fmla="*/ 417320 h 1033315"/>
                <a:gd name="connsiteX13" fmla="*/ 3685928 w 3685928"/>
                <a:gd name="connsiteY13" fmla="*/ 608326 h 1033315"/>
                <a:gd name="connsiteX0" fmla="*/ 3594488 w 3695248"/>
                <a:gd name="connsiteY0" fmla="*/ 516886 h 1033315"/>
                <a:gd name="connsiteX1" fmla="*/ 3078294 w 3695248"/>
                <a:gd name="connsiteY1" fmla="*/ 1033080 h 1033315"/>
                <a:gd name="connsiteX2" fmla="*/ 2574882 w 3695248"/>
                <a:gd name="connsiteY2" fmla="*/ 726313 h 1033315"/>
                <a:gd name="connsiteX3" fmla="*/ 1952262 w 3695248"/>
                <a:gd name="connsiteY3" fmla="*/ 873126 h 1033315"/>
                <a:gd name="connsiteX4" fmla="*/ 1176913 w 3695248"/>
                <a:gd name="connsiteY4" fmla="*/ 854619 h 1033315"/>
                <a:gd name="connsiteX5" fmla="*/ 456631 w 3695248"/>
                <a:gd name="connsiteY5" fmla="*/ 705056 h 1033315"/>
                <a:gd name="connsiteX6" fmla="*/ 27698 w 3695248"/>
                <a:gd name="connsiteY6" fmla="*/ 554216 h 1033315"/>
                <a:gd name="connsiteX7" fmla="*/ 140690 w 3695248"/>
                <a:gd name="connsiteY7" fmla="*/ 391027 h 1033315"/>
                <a:gd name="connsiteX8" fmla="*/ 700567 w 3695248"/>
                <a:gd name="connsiteY8" fmla="*/ 554215 h 1033315"/>
                <a:gd name="connsiteX9" fmla="*/ 1587668 w 3695248"/>
                <a:gd name="connsiteY9" fmla="*/ 674401 h 1033315"/>
                <a:gd name="connsiteX10" fmla="*/ 2493275 w 3695248"/>
                <a:gd name="connsiteY10" fmla="*/ 524599 h 1033315"/>
                <a:gd name="connsiteX11" fmla="*/ 3078294 w 3695248"/>
                <a:gd name="connsiteY11" fmla="*/ 692 h 1033315"/>
                <a:gd name="connsiteX12" fmla="*/ 3615929 w 3695248"/>
                <a:gd name="connsiteY12" fmla="*/ 417320 h 1033315"/>
                <a:gd name="connsiteX13" fmla="*/ 3685928 w 3695248"/>
                <a:gd name="connsiteY13" fmla="*/ 608326 h 1033315"/>
                <a:gd name="connsiteX0" fmla="*/ 3594488 w 4127741"/>
                <a:gd name="connsiteY0" fmla="*/ 516886 h 1033315"/>
                <a:gd name="connsiteX1" fmla="*/ 3078294 w 4127741"/>
                <a:gd name="connsiteY1" fmla="*/ 1033080 h 1033315"/>
                <a:gd name="connsiteX2" fmla="*/ 2574882 w 4127741"/>
                <a:gd name="connsiteY2" fmla="*/ 726313 h 1033315"/>
                <a:gd name="connsiteX3" fmla="*/ 1952262 w 4127741"/>
                <a:gd name="connsiteY3" fmla="*/ 873126 h 1033315"/>
                <a:gd name="connsiteX4" fmla="*/ 1176913 w 4127741"/>
                <a:gd name="connsiteY4" fmla="*/ 854619 h 1033315"/>
                <a:gd name="connsiteX5" fmla="*/ 456631 w 4127741"/>
                <a:gd name="connsiteY5" fmla="*/ 705056 h 1033315"/>
                <a:gd name="connsiteX6" fmla="*/ 27698 w 4127741"/>
                <a:gd name="connsiteY6" fmla="*/ 554216 h 1033315"/>
                <a:gd name="connsiteX7" fmla="*/ 140690 w 4127741"/>
                <a:gd name="connsiteY7" fmla="*/ 391027 h 1033315"/>
                <a:gd name="connsiteX8" fmla="*/ 700567 w 4127741"/>
                <a:gd name="connsiteY8" fmla="*/ 554215 h 1033315"/>
                <a:gd name="connsiteX9" fmla="*/ 1587668 w 4127741"/>
                <a:gd name="connsiteY9" fmla="*/ 674401 h 1033315"/>
                <a:gd name="connsiteX10" fmla="*/ 2493275 w 4127741"/>
                <a:gd name="connsiteY10" fmla="*/ 524599 h 1033315"/>
                <a:gd name="connsiteX11" fmla="*/ 3078294 w 4127741"/>
                <a:gd name="connsiteY11" fmla="*/ 692 h 1033315"/>
                <a:gd name="connsiteX12" fmla="*/ 3615929 w 4127741"/>
                <a:gd name="connsiteY12" fmla="*/ 417320 h 1033315"/>
                <a:gd name="connsiteX13" fmla="*/ 4127741 w 4127741"/>
                <a:gd name="connsiteY13" fmla="*/ 480838 h 1033315"/>
                <a:gd name="connsiteX0" fmla="*/ 3594488 w 4127741"/>
                <a:gd name="connsiteY0" fmla="*/ 516886 h 1040625"/>
                <a:gd name="connsiteX1" fmla="*/ 3593949 w 4127741"/>
                <a:gd name="connsiteY1" fmla="*/ 507441 h 1040625"/>
                <a:gd name="connsiteX2" fmla="*/ 3078294 w 4127741"/>
                <a:gd name="connsiteY2" fmla="*/ 1033080 h 1040625"/>
                <a:gd name="connsiteX3" fmla="*/ 2574882 w 4127741"/>
                <a:gd name="connsiteY3" fmla="*/ 726313 h 1040625"/>
                <a:gd name="connsiteX4" fmla="*/ 1952262 w 4127741"/>
                <a:gd name="connsiteY4" fmla="*/ 873126 h 1040625"/>
                <a:gd name="connsiteX5" fmla="*/ 1176913 w 4127741"/>
                <a:gd name="connsiteY5" fmla="*/ 854619 h 1040625"/>
                <a:gd name="connsiteX6" fmla="*/ 456631 w 4127741"/>
                <a:gd name="connsiteY6" fmla="*/ 705056 h 1040625"/>
                <a:gd name="connsiteX7" fmla="*/ 27698 w 4127741"/>
                <a:gd name="connsiteY7" fmla="*/ 554216 h 1040625"/>
                <a:gd name="connsiteX8" fmla="*/ 140690 w 4127741"/>
                <a:gd name="connsiteY8" fmla="*/ 391027 h 1040625"/>
                <a:gd name="connsiteX9" fmla="*/ 700567 w 4127741"/>
                <a:gd name="connsiteY9" fmla="*/ 554215 h 1040625"/>
                <a:gd name="connsiteX10" fmla="*/ 1587668 w 4127741"/>
                <a:gd name="connsiteY10" fmla="*/ 674401 h 1040625"/>
                <a:gd name="connsiteX11" fmla="*/ 2493275 w 4127741"/>
                <a:gd name="connsiteY11" fmla="*/ 524599 h 1040625"/>
                <a:gd name="connsiteX12" fmla="*/ 3078294 w 4127741"/>
                <a:gd name="connsiteY12" fmla="*/ 692 h 1040625"/>
                <a:gd name="connsiteX13" fmla="*/ 3615929 w 4127741"/>
                <a:gd name="connsiteY13" fmla="*/ 417320 h 1040625"/>
                <a:gd name="connsiteX14" fmla="*/ 4127741 w 4127741"/>
                <a:gd name="connsiteY14" fmla="*/ 480838 h 1040625"/>
                <a:gd name="connsiteX0" fmla="*/ 3594488 w 4127741"/>
                <a:gd name="connsiteY0" fmla="*/ 516886 h 1036325"/>
                <a:gd name="connsiteX1" fmla="*/ 3851124 w 4127741"/>
                <a:gd name="connsiteY1" fmla="*/ 599760 h 1036325"/>
                <a:gd name="connsiteX2" fmla="*/ 3078294 w 4127741"/>
                <a:gd name="connsiteY2" fmla="*/ 1033080 h 1036325"/>
                <a:gd name="connsiteX3" fmla="*/ 2574882 w 4127741"/>
                <a:gd name="connsiteY3" fmla="*/ 726313 h 1036325"/>
                <a:gd name="connsiteX4" fmla="*/ 1952262 w 4127741"/>
                <a:gd name="connsiteY4" fmla="*/ 873126 h 1036325"/>
                <a:gd name="connsiteX5" fmla="*/ 1176913 w 4127741"/>
                <a:gd name="connsiteY5" fmla="*/ 854619 h 1036325"/>
                <a:gd name="connsiteX6" fmla="*/ 456631 w 4127741"/>
                <a:gd name="connsiteY6" fmla="*/ 705056 h 1036325"/>
                <a:gd name="connsiteX7" fmla="*/ 27698 w 4127741"/>
                <a:gd name="connsiteY7" fmla="*/ 554216 h 1036325"/>
                <a:gd name="connsiteX8" fmla="*/ 140690 w 4127741"/>
                <a:gd name="connsiteY8" fmla="*/ 391027 h 1036325"/>
                <a:gd name="connsiteX9" fmla="*/ 700567 w 4127741"/>
                <a:gd name="connsiteY9" fmla="*/ 554215 h 1036325"/>
                <a:gd name="connsiteX10" fmla="*/ 1587668 w 4127741"/>
                <a:gd name="connsiteY10" fmla="*/ 674401 h 1036325"/>
                <a:gd name="connsiteX11" fmla="*/ 2493275 w 4127741"/>
                <a:gd name="connsiteY11" fmla="*/ 524599 h 1036325"/>
                <a:gd name="connsiteX12" fmla="*/ 3078294 w 4127741"/>
                <a:gd name="connsiteY12" fmla="*/ 692 h 1036325"/>
                <a:gd name="connsiteX13" fmla="*/ 3615929 w 4127741"/>
                <a:gd name="connsiteY13" fmla="*/ 417320 h 1036325"/>
                <a:gd name="connsiteX14" fmla="*/ 4127741 w 4127741"/>
                <a:gd name="connsiteY14" fmla="*/ 480838 h 1036325"/>
                <a:gd name="connsiteX0" fmla="*/ 4330844 w 4330844"/>
                <a:gd name="connsiteY0" fmla="*/ 736694 h 1036325"/>
                <a:gd name="connsiteX1" fmla="*/ 3851124 w 4330844"/>
                <a:gd name="connsiteY1" fmla="*/ 599760 h 1036325"/>
                <a:gd name="connsiteX2" fmla="*/ 3078294 w 4330844"/>
                <a:gd name="connsiteY2" fmla="*/ 1033080 h 1036325"/>
                <a:gd name="connsiteX3" fmla="*/ 2574882 w 4330844"/>
                <a:gd name="connsiteY3" fmla="*/ 726313 h 1036325"/>
                <a:gd name="connsiteX4" fmla="*/ 1952262 w 4330844"/>
                <a:gd name="connsiteY4" fmla="*/ 873126 h 1036325"/>
                <a:gd name="connsiteX5" fmla="*/ 1176913 w 4330844"/>
                <a:gd name="connsiteY5" fmla="*/ 854619 h 1036325"/>
                <a:gd name="connsiteX6" fmla="*/ 456631 w 4330844"/>
                <a:gd name="connsiteY6" fmla="*/ 705056 h 1036325"/>
                <a:gd name="connsiteX7" fmla="*/ 27698 w 4330844"/>
                <a:gd name="connsiteY7" fmla="*/ 554216 h 1036325"/>
                <a:gd name="connsiteX8" fmla="*/ 140690 w 4330844"/>
                <a:gd name="connsiteY8" fmla="*/ 391027 h 1036325"/>
                <a:gd name="connsiteX9" fmla="*/ 700567 w 4330844"/>
                <a:gd name="connsiteY9" fmla="*/ 554215 h 1036325"/>
                <a:gd name="connsiteX10" fmla="*/ 1587668 w 4330844"/>
                <a:gd name="connsiteY10" fmla="*/ 674401 h 1036325"/>
                <a:gd name="connsiteX11" fmla="*/ 2493275 w 4330844"/>
                <a:gd name="connsiteY11" fmla="*/ 524599 h 1036325"/>
                <a:gd name="connsiteX12" fmla="*/ 3078294 w 4330844"/>
                <a:gd name="connsiteY12" fmla="*/ 692 h 1036325"/>
                <a:gd name="connsiteX13" fmla="*/ 3615929 w 4330844"/>
                <a:gd name="connsiteY13" fmla="*/ 417320 h 1036325"/>
                <a:gd name="connsiteX14" fmla="*/ 4127741 w 4330844"/>
                <a:gd name="connsiteY14" fmla="*/ 480838 h 1036325"/>
                <a:gd name="connsiteX0" fmla="*/ 4330844 w 4330844"/>
                <a:gd name="connsiteY0" fmla="*/ 736694 h 1033856"/>
                <a:gd name="connsiteX1" fmla="*/ 3688467 w 4330844"/>
                <a:gd name="connsiteY1" fmla="*/ 672297 h 1033856"/>
                <a:gd name="connsiteX2" fmla="*/ 3078294 w 4330844"/>
                <a:gd name="connsiteY2" fmla="*/ 1033080 h 1033856"/>
                <a:gd name="connsiteX3" fmla="*/ 2574882 w 4330844"/>
                <a:gd name="connsiteY3" fmla="*/ 726313 h 1033856"/>
                <a:gd name="connsiteX4" fmla="*/ 1952262 w 4330844"/>
                <a:gd name="connsiteY4" fmla="*/ 873126 h 1033856"/>
                <a:gd name="connsiteX5" fmla="*/ 1176913 w 4330844"/>
                <a:gd name="connsiteY5" fmla="*/ 854619 h 1033856"/>
                <a:gd name="connsiteX6" fmla="*/ 456631 w 4330844"/>
                <a:gd name="connsiteY6" fmla="*/ 705056 h 1033856"/>
                <a:gd name="connsiteX7" fmla="*/ 27698 w 4330844"/>
                <a:gd name="connsiteY7" fmla="*/ 554216 h 1033856"/>
                <a:gd name="connsiteX8" fmla="*/ 140690 w 4330844"/>
                <a:gd name="connsiteY8" fmla="*/ 391027 h 1033856"/>
                <a:gd name="connsiteX9" fmla="*/ 700567 w 4330844"/>
                <a:gd name="connsiteY9" fmla="*/ 554215 h 1033856"/>
                <a:gd name="connsiteX10" fmla="*/ 1587668 w 4330844"/>
                <a:gd name="connsiteY10" fmla="*/ 674401 h 1033856"/>
                <a:gd name="connsiteX11" fmla="*/ 2493275 w 4330844"/>
                <a:gd name="connsiteY11" fmla="*/ 524599 h 1033856"/>
                <a:gd name="connsiteX12" fmla="*/ 3078294 w 4330844"/>
                <a:gd name="connsiteY12" fmla="*/ 692 h 1033856"/>
                <a:gd name="connsiteX13" fmla="*/ 3615929 w 4330844"/>
                <a:gd name="connsiteY13" fmla="*/ 417320 h 1033856"/>
                <a:gd name="connsiteX14" fmla="*/ 4127741 w 4330844"/>
                <a:gd name="connsiteY14" fmla="*/ 480838 h 1033856"/>
                <a:gd name="connsiteX0" fmla="*/ 4330844 w 4330844"/>
                <a:gd name="connsiteY0" fmla="*/ 736694 h 1034764"/>
                <a:gd name="connsiteX1" fmla="*/ 3640109 w 4330844"/>
                <a:gd name="connsiteY1" fmla="*/ 641524 h 1034764"/>
                <a:gd name="connsiteX2" fmla="*/ 3078294 w 4330844"/>
                <a:gd name="connsiteY2" fmla="*/ 1033080 h 1034764"/>
                <a:gd name="connsiteX3" fmla="*/ 2574882 w 4330844"/>
                <a:gd name="connsiteY3" fmla="*/ 726313 h 1034764"/>
                <a:gd name="connsiteX4" fmla="*/ 1952262 w 4330844"/>
                <a:gd name="connsiteY4" fmla="*/ 873126 h 1034764"/>
                <a:gd name="connsiteX5" fmla="*/ 1176913 w 4330844"/>
                <a:gd name="connsiteY5" fmla="*/ 854619 h 1034764"/>
                <a:gd name="connsiteX6" fmla="*/ 456631 w 4330844"/>
                <a:gd name="connsiteY6" fmla="*/ 705056 h 1034764"/>
                <a:gd name="connsiteX7" fmla="*/ 27698 w 4330844"/>
                <a:gd name="connsiteY7" fmla="*/ 554216 h 1034764"/>
                <a:gd name="connsiteX8" fmla="*/ 140690 w 4330844"/>
                <a:gd name="connsiteY8" fmla="*/ 391027 h 1034764"/>
                <a:gd name="connsiteX9" fmla="*/ 700567 w 4330844"/>
                <a:gd name="connsiteY9" fmla="*/ 554215 h 1034764"/>
                <a:gd name="connsiteX10" fmla="*/ 1587668 w 4330844"/>
                <a:gd name="connsiteY10" fmla="*/ 674401 h 1034764"/>
                <a:gd name="connsiteX11" fmla="*/ 2493275 w 4330844"/>
                <a:gd name="connsiteY11" fmla="*/ 524599 h 1034764"/>
                <a:gd name="connsiteX12" fmla="*/ 3078294 w 4330844"/>
                <a:gd name="connsiteY12" fmla="*/ 692 h 1034764"/>
                <a:gd name="connsiteX13" fmla="*/ 3615929 w 4330844"/>
                <a:gd name="connsiteY13" fmla="*/ 417320 h 1034764"/>
                <a:gd name="connsiteX14" fmla="*/ 4127741 w 4330844"/>
                <a:gd name="connsiteY14" fmla="*/ 480838 h 1034764"/>
                <a:gd name="connsiteX0" fmla="*/ 4330844 w 4330844"/>
                <a:gd name="connsiteY0" fmla="*/ 736694 h 1035302"/>
                <a:gd name="connsiteX1" fmla="*/ 3585157 w 4330844"/>
                <a:gd name="connsiteY1" fmla="*/ 626137 h 1035302"/>
                <a:gd name="connsiteX2" fmla="*/ 3078294 w 4330844"/>
                <a:gd name="connsiteY2" fmla="*/ 1033080 h 1035302"/>
                <a:gd name="connsiteX3" fmla="*/ 2574882 w 4330844"/>
                <a:gd name="connsiteY3" fmla="*/ 726313 h 1035302"/>
                <a:gd name="connsiteX4" fmla="*/ 1952262 w 4330844"/>
                <a:gd name="connsiteY4" fmla="*/ 873126 h 1035302"/>
                <a:gd name="connsiteX5" fmla="*/ 1176913 w 4330844"/>
                <a:gd name="connsiteY5" fmla="*/ 854619 h 1035302"/>
                <a:gd name="connsiteX6" fmla="*/ 456631 w 4330844"/>
                <a:gd name="connsiteY6" fmla="*/ 705056 h 1035302"/>
                <a:gd name="connsiteX7" fmla="*/ 27698 w 4330844"/>
                <a:gd name="connsiteY7" fmla="*/ 554216 h 1035302"/>
                <a:gd name="connsiteX8" fmla="*/ 140690 w 4330844"/>
                <a:gd name="connsiteY8" fmla="*/ 391027 h 1035302"/>
                <a:gd name="connsiteX9" fmla="*/ 700567 w 4330844"/>
                <a:gd name="connsiteY9" fmla="*/ 554215 h 1035302"/>
                <a:gd name="connsiteX10" fmla="*/ 1587668 w 4330844"/>
                <a:gd name="connsiteY10" fmla="*/ 674401 h 1035302"/>
                <a:gd name="connsiteX11" fmla="*/ 2493275 w 4330844"/>
                <a:gd name="connsiteY11" fmla="*/ 524599 h 1035302"/>
                <a:gd name="connsiteX12" fmla="*/ 3078294 w 4330844"/>
                <a:gd name="connsiteY12" fmla="*/ 692 h 1035302"/>
                <a:gd name="connsiteX13" fmla="*/ 3615929 w 4330844"/>
                <a:gd name="connsiteY13" fmla="*/ 417320 h 1035302"/>
                <a:gd name="connsiteX14" fmla="*/ 4127741 w 4330844"/>
                <a:gd name="connsiteY14" fmla="*/ 480838 h 1035302"/>
                <a:gd name="connsiteX0" fmla="*/ 4330844 w 4330844"/>
                <a:gd name="connsiteY0" fmla="*/ 736694 h 1034764"/>
                <a:gd name="connsiteX1" fmla="*/ 3567573 w 4330844"/>
                <a:gd name="connsiteY1" fmla="*/ 641524 h 1034764"/>
                <a:gd name="connsiteX2" fmla="*/ 3078294 w 4330844"/>
                <a:gd name="connsiteY2" fmla="*/ 1033080 h 1034764"/>
                <a:gd name="connsiteX3" fmla="*/ 2574882 w 4330844"/>
                <a:gd name="connsiteY3" fmla="*/ 726313 h 1034764"/>
                <a:gd name="connsiteX4" fmla="*/ 1952262 w 4330844"/>
                <a:gd name="connsiteY4" fmla="*/ 873126 h 1034764"/>
                <a:gd name="connsiteX5" fmla="*/ 1176913 w 4330844"/>
                <a:gd name="connsiteY5" fmla="*/ 854619 h 1034764"/>
                <a:gd name="connsiteX6" fmla="*/ 456631 w 4330844"/>
                <a:gd name="connsiteY6" fmla="*/ 705056 h 1034764"/>
                <a:gd name="connsiteX7" fmla="*/ 27698 w 4330844"/>
                <a:gd name="connsiteY7" fmla="*/ 554216 h 1034764"/>
                <a:gd name="connsiteX8" fmla="*/ 140690 w 4330844"/>
                <a:gd name="connsiteY8" fmla="*/ 391027 h 1034764"/>
                <a:gd name="connsiteX9" fmla="*/ 700567 w 4330844"/>
                <a:gd name="connsiteY9" fmla="*/ 554215 h 1034764"/>
                <a:gd name="connsiteX10" fmla="*/ 1587668 w 4330844"/>
                <a:gd name="connsiteY10" fmla="*/ 674401 h 1034764"/>
                <a:gd name="connsiteX11" fmla="*/ 2493275 w 4330844"/>
                <a:gd name="connsiteY11" fmla="*/ 524599 h 1034764"/>
                <a:gd name="connsiteX12" fmla="*/ 3078294 w 4330844"/>
                <a:gd name="connsiteY12" fmla="*/ 692 h 1034764"/>
                <a:gd name="connsiteX13" fmla="*/ 3615929 w 4330844"/>
                <a:gd name="connsiteY13" fmla="*/ 417320 h 1034764"/>
                <a:gd name="connsiteX14" fmla="*/ 4127741 w 4330844"/>
                <a:gd name="connsiteY14" fmla="*/ 480838 h 1034764"/>
                <a:gd name="connsiteX0" fmla="*/ 4330844 w 4330844"/>
                <a:gd name="connsiteY0" fmla="*/ 736694 h 1034620"/>
                <a:gd name="connsiteX1" fmla="*/ 3574167 w 4330844"/>
                <a:gd name="connsiteY1" fmla="*/ 645920 h 1034620"/>
                <a:gd name="connsiteX2" fmla="*/ 3078294 w 4330844"/>
                <a:gd name="connsiteY2" fmla="*/ 1033080 h 1034620"/>
                <a:gd name="connsiteX3" fmla="*/ 2574882 w 4330844"/>
                <a:gd name="connsiteY3" fmla="*/ 726313 h 1034620"/>
                <a:gd name="connsiteX4" fmla="*/ 1952262 w 4330844"/>
                <a:gd name="connsiteY4" fmla="*/ 873126 h 1034620"/>
                <a:gd name="connsiteX5" fmla="*/ 1176913 w 4330844"/>
                <a:gd name="connsiteY5" fmla="*/ 854619 h 1034620"/>
                <a:gd name="connsiteX6" fmla="*/ 456631 w 4330844"/>
                <a:gd name="connsiteY6" fmla="*/ 705056 h 1034620"/>
                <a:gd name="connsiteX7" fmla="*/ 27698 w 4330844"/>
                <a:gd name="connsiteY7" fmla="*/ 554216 h 1034620"/>
                <a:gd name="connsiteX8" fmla="*/ 140690 w 4330844"/>
                <a:gd name="connsiteY8" fmla="*/ 391027 h 1034620"/>
                <a:gd name="connsiteX9" fmla="*/ 700567 w 4330844"/>
                <a:gd name="connsiteY9" fmla="*/ 554215 h 1034620"/>
                <a:gd name="connsiteX10" fmla="*/ 1587668 w 4330844"/>
                <a:gd name="connsiteY10" fmla="*/ 674401 h 1034620"/>
                <a:gd name="connsiteX11" fmla="*/ 2493275 w 4330844"/>
                <a:gd name="connsiteY11" fmla="*/ 524599 h 1034620"/>
                <a:gd name="connsiteX12" fmla="*/ 3078294 w 4330844"/>
                <a:gd name="connsiteY12" fmla="*/ 692 h 1034620"/>
                <a:gd name="connsiteX13" fmla="*/ 3615929 w 4330844"/>
                <a:gd name="connsiteY13" fmla="*/ 417320 h 1034620"/>
                <a:gd name="connsiteX14" fmla="*/ 4127741 w 4330844"/>
                <a:gd name="connsiteY14" fmla="*/ 480838 h 1034620"/>
                <a:gd name="connsiteX0" fmla="*/ 4330844 w 4330844"/>
                <a:gd name="connsiteY0" fmla="*/ 736694 h 1034620"/>
                <a:gd name="connsiteX1" fmla="*/ 3574167 w 4330844"/>
                <a:gd name="connsiteY1" fmla="*/ 645920 h 1034620"/>
                <a:gd name="connsiteX2" fmla="*/ 3078294 w 4330844"/>
                <a:gd name="connsiteY2" fmla="*/ 1033080 h 1034620"/>
                <a:gd name="connsiteX3" fmla="*/ 2574882 w 4330844"/>
                <a:gd name="connsiteY3" fmla="*/ 726313 h 1034620"/>
                <a:gd name="connsiteX4" fmla="*/ 1952262 w 4330844"/>
                <a:gd name="connsiteY4" fmla="*/ 873126 h 1034620"/>
                <a:gd name="connsiteX5" fmla="*/ 1176913 w 4330844"/>
                <a:gd name="connsiteY5" fmla="*/ 854619 h 1034620"/>
                <a:gd name="connsiteX6" fmla="*/ 456631 w 4330844"/>
                <a:gd name="connsiteY6" fmla="*/ 705056 h 1034620"/>
                <a:gd name="connsiteX7" fmla="*/ 27698 w 4330844"/>
                <a:gd name="connsiteY7" fmla="*/ 554216 h 1034620"/>
                <a:gd name="connsiteX8" fmla="*/ 140690 w 4330844"/>
                <a:gd name="connsiteY8" fmla="*/ 391027 h 1034620"/>
                <a:gd name="connsiteX9" fmla="*/ 700567 w 4330844"/>
                <a:gd name="connsiteY9" fmla="*/ 554215 h 1034620"/>
                <a:gd name="connsiteX10" fmla="*/ 1587668 w 4330844"/>
                <a:gd name="connsiteY10" fmla="*/ 674401 h 1034620"/>
                <a:gd name="connsiteX11" fmla="*/ 2493275 w 4330844"/>
                <a:gd name="connsiteY11" fmla="*/ 524599 h 1034620"/>
                <a:gd name="connsiteX12" fmla="*/ 3078294 w 4330844"/>
                <a:gd name="connsiteY12" fmla="*/ 692 h 1034620"/>
                <a:gd name="connsiteX13" fmla="*/ 3615929 w 4330844"/>
                <a:gd name="connsiteY13" fmla="*/ 417320 h 1034620"/>
                <a:gd name="connsiteX14" fmla="*/ 4127741 w 4330844"/>
                <a:gd name="connsiteY14" fmla="*/ 480838 h 1034620"/>
                <a:gd name="connsiteX0" fmla="*/ 4330844 w 4330844"/>
                <a:gd name="connsiteY0" fmla="*/ 736694 h 1034620"/>
                <a:gd name="connsiteX1" fmla="*/ 3574167 w 4330844"/>
                <a:gd name="connsiteY1" fmla="*/ 645920 h 1034620"/>
                <a:gd name="connsiteX2" fmla="*/ 3078294 w 4330844"/>
                <a:gd name="connsiteY2" fmla="*/ 1033080 h 1034620"/>
                <a:gd name="connsiteX3" fmla="*/ 2574882 w 4330844"/>
                <a:gd name="connsiteY3" fmla="*/ 726313 h 1034620"/>
                <a:gd name="connsiteX4" fmla="*/ 1952262 w 4330844"/>
                <a:gd name="connsiteY4" fmla="*/ 873126 h 1034620"/>
                <a:gd name="connsiteX5" fmla="*/ 1176913 w 4330844"/>
                <a:gd name="connsiteY5" fmla="*/ 854619 h 1034620"/>
                <a:gd name="connsiteX6" fmla="*/ 456631 w 4330844"/>
                <a:gd name="connsiteY6" fmla="*/ 705056 h 1034620"/>
                <a:gd name="connsiteX7" fmla="*/ 27698 w 4330844"/>
                <a:gd name="connsiteY7" fmla="*/ 554216 h 1034620"/>
                <a:gd name="connsiteX8" fmla="*/ 140690 w 4330844"/>
                <a:gd name="connsiteY8" fmla="*/ 391027 h 1034620"/>
                <a:gd name="connsiteX9" fmla="*/ 700567 w 4330844"/>
                <a:gd name="connsiteY9" fmla="*/ 554215 h 1034620"/>
                <a:gd name="connsiteX10" fmla="*/ 1587668 w 4330844"/>
                <a:gd name="connsiteY10" fmla="*/ 674401 h 1034620"/>
                <a:gd name="connsiteX11" fmla="*/ 2493275 w 4330844"/>
                <a:gd name="connsiteY11" fmla="*/ 524599 h 1034620"/>
                <a:gd name="connsiteX12" fmla="*/ 3078294 w 4330844"/>
                <a:gd name="connsiteY12" fmla="*/ 692 h 1034620"/>
                <a:gd name="connsiteX13" fmla="*/ 3615929 w 4330844"/>
                <a:gd name="connsiteY13" fmla="*/ 417320 h 1034620"/>
                <a:gd name="connsiteX14" fmla="*/ 4127741 w 4330844"/>
                <a:gd name="connsiteY14" fmla="*/ 480838 h 1034620"/>
                <a:gd name="connsiteX0" fmla="*/ 4330844 w 4330844"/>
                <a:gd name="connsiteY0" fmla="*/ 736258 h 1034184"/>
                <a:gd name="connsiteX1" fmla="*/ 3574167 w 4330844"/>
                <a:gd name="connsiteY1" fmla="*/ 645484 h 1034184"/>
                <a:gd name="connsiteX2" fmla="*/ 3078294 w 4330844"/>
                <a:gd name="connsiteY2" fmla="*/ 1032644 h 1034184"/>
                <a:gd name="connsiteX3" fmla="*/ 2574882 w 4330844"/>
                <a:gd name="connsiteY3" fmla="*/ 725877 h 1034184"/>
                <a:gd name="connsiteX4" fmla="*/ 1952262 w 4330844"/>
                <a:gd name="connsiteY4" fmla="*/ 872690 h 1034184"/>
                <a:gd name="connsiteX5" fmla="*/ 1176913 w 4330844"/>
                <a:gd name="connsiteY5" fmla="*/ 854183 h 1034184"/>
                <a:gd name="connsiteX6" fmla="*/ 456631 w 4330844"/>
                <a:gd name="connsiteY6" fmla="*/ 704620 h 1034184"/>
                <a:gd name="connsiteX7" fmla="*/ 27698 w 4330844"/>
                <a:gd name="connsiteY7" fmla="*/ 553780 h 1034184"/>
                <a:gd name="connsiteX8" fmla="*/ 140690 w 4330844"/>
                <a:gd name="connsiteY8" fmla="*/ 390591 h 1034184"/>
                <a:gd name="connsiteX9" fmla="*/ 700567 w 4330844"/>
                <a:gd name="connsiteY9" fmla="*/ 553779 h 1034184"/>
                <a:gd name="connsiteX10" fmla="*/ 1587668 w 4330844"/>
                <a:gd name="connsiteY10" fmla="*/ 673965 h 1034184"/>
                <a:gd name="connsiteX11" fmla="*/ 2493275 w 4330844"/>
                <a:gd name="connsiteY11" fmla="*/ 524163 h 1034184"/>
                <a:gd name="connsiteX12" fmla="*/ 3078294 w 4330844"/>
                <a:gd name="connsiteY12" fmla="*/ 256 h 1034184"/>
                <a:gd name="connsiteX13" fmla="*/ 3569770 w 4330844"/>
                <a:gd name="connsiteY13" fmla="*/ 456449 h 1034184"/>
                <a:gd name="connsiteX14" fmla="*/ 4127741 w 4330844"/>
                <a:gd name="connsiteY14" fmla="*/ 480402 h 1034184"/>
                <a:gd name="connsiteX0" fmla="*/ 4330844 w 4330844"/>
                <a:gd name="connsiteY0" fmla="*/ 736663 h 1034589"/>
                <a:gd name="connsiteX1" fmla="*/ 3574167 w 4330844"/>
                <a:gd name="connsiteY1" fmla="*/ 645889 h 1034589"/>
                <a:gd name="connsiteX2" fmla="*/ 3078294 w 4330844"/>
                <a:gd name="connsiteY2" fmla="*/ 1033049 h 1034589"/>
                <a:gd name="connsiteX3" fmla="*/ 2574882 w 4330844"/>
                <a:gd name="connsiteY3" fmla="*/ 726282 h 1034589"/>
                <a:gd name="connsiteX4" fmla="*/ 1952262 w 4330844"/>
                <a:gd name="connsiteY4" fmla="*/ 873095 h 1034589"/>
                <a:gd name="connsiteX5" fmla="*/ 1176913 w 4330844"/>
                <a:gd name="connsiteY5" fmla="*/ 854588 h 1034589"/>
                <a:gd name="connsiteX6" fmla="*/ 456631 w 4330844"/>
                <a:gd name="connsiteY6" fmla="*/ 705025 h 1034589"/>
                <a:gd name="connsiteX7" fmla="*/ 27698 w 4330844"/>
                <a:gd name="connsiteY7" fmla="*/ 554185 h 1034589"/>
                <a:gd name="connsiteX8" fmla="*/ 140690 w 4330844"/>
                <a:gd name="connsiteY8" fmla="*/ 390996 h 1034589"/>
                <a:gd name="connsiteX9" fmla="*/ 700567 w 4330844"/>
                <a:gd name="connsiteY9" fmla="*/ 554184 h 1034589"/>
                <a:gd name="connsiteX10" fmla="*/ 1587668 w 4330844"/>
                <a:gd name="connsiteY10" fmla="*/ 674370 h 1034589"/>
                <a:gd name="connsiteX11" fmla="*/ 2493275 w 4330844"/>
                <a:gd name="connsiteY11" fmla="*/ 524568 h 1034589"/>
                <a:gd name="connsiteX12" fmla="*/ 3078294 w 4330844"/>
                <a:gd name="connsiteY12" fmla="*/ 661 h 1034589"/>
                <a:gd name="connsiteX13" fmla="*/ 3574166 w 4330844"/>
                <a:gd name="connsiteY13" fmla="*/ 419487 h 1034589"/>
                <a:gd name="connsiteX14" fmla="*/ 4127741 w 4330844"/>
                <a:gd name="connsiteY14" fmla="*/ 480807 h 1034589"/>
                <a:gd name="connsiteX0" fmla="*/ 4330844 w 4330844"/>
                <a:gd name="connsiteY0" fmla="*/ 736929 h 1034855"/>
                <a:gd name="connsiteX1" fmla="*/ 3574167 w 4330844"/>
                <a:gd name="connsiteY1" fmla="*/ 646155 h 1034855"/>
                <a:gd name="connsiteX2" fmla="*/ 3078294 w 4330844"/>
                <a:gd name="connsiteY2" fmla="*/ 1033315 h 1034855"/>
                <a:gd name="connsiteX3" fmla="*/ 2574882 w 4330844"/>
                <a:gd name="connsiteY3" fmla="*/ 726548 h 1034855"/>
                <a:gd name="connsiteX4" fmla="*/ 1952262 w 4330844"/>
                <a:gd name="connsiteY4" fmla="*/ 873361 h 1034855"/>
                <a:gd name="connsiteX5" fmla="*/ 1176913 w 4330844"/>
                <a:gd name="connsiteY5" fmla="*/ 854854 h 1034855"/>
                <a:gd name="connsiteX6" fmla="*/ 456631 w 4330844"/>
                <a:gd name="connsiteY6" fmla="*/ 705291 h 1034855"/>
                <a:gd name="connsiteX7" fmla="*/ 27698 w 4330844"/>
                <a:gd name="connsiteY7" fmla="*/ 554451 h 1034855"/>
                <a:gd name="connsiteX8" fmla="*/ 140690 w 4330844"/>
                <a:gd name="connsiteY8" fmla="*/ 391262 h 1034855"/>
                <a:gd name="connsiteX9" fmla="*/ 700567 w 4330844"/>
                <a:gd name="connsiteY9" fmla="*/ 554450 h 1034855"/>
                <a:gd name="connsiteX10" fmla="*/ 1587668 w 4330844"/>
                <a:gd name="connsiteY10" fmla="*/ 674636 h 1034855"/>
                <a:gd name="connsiteX11" fmla="*/ 2493275 w 4330844"/>
                <a:gd name="connsiteY11" fmla="*/ 524834 h 1034855"/>
                <a:gd name="connsiteX12" fmla="*/ 3078294 w 4330844"/>
                <a:gd name="connsiteY12" fmla="*/ 927 h 1034855"/>
                <a:gd name="connsiteX13" fmla="*/ 3574166 w 4330844"/>
                <a:gd name="connsiteY13" fmla="*/ 419753 h 1034855"/>
                <a:gd name="connsiteX14" fmla="*/ 4127741 w 4330844"/>
                <a:gd name="connsiteY14" fmla="*/ 481073 h 1034855"/>
                <a:gd name="connsiteX0" fmla="*/ 4330844 w 4330844"/>
                <a:gd name="connsiteY0" fmla="*/ 736929 h 1034855"/>
                <a:gd name="connsiteX1" fmla="*/ 3574167 w 4330844"/>
                <a:gd name="connsiteY1" fmla="*/ 646155 h 1034855"/>
                <a:gd name="connsiteX2" fmla="*/ 3078294 w 4330844"/>
                <a:gd name="connsiteY2" fmla="*/ 1033315 h 1034855"/>
                <a:gd name="connsiteX3" fmla="*/ 2574882 w 4330844"/>
                <a:gd name="connsiteY3" fmla="*/ 726548 h 1034855"/>
                <a:gd name="connsiteX4" fmla="*/ 1952262 w 4330844"/>
                <a:gd name="connsiteY4" fmla="*/ 873361 h 1034855"/>
                <a:gd name="connsiteX5" fmla="*/ 1176913 w 4330844"/>
                <a:gd name="connsiteY5" fmla="*/ 854854 h 1034855"/>
                <a:gd name="connsiteX6" fmla="*/ 456631 w 4330844"/>
                <a:gd name="connsiteY6" fmla="*/ 705291 h 1034855"/>
                <a:gd name="connsiteX7" fmla="*/ 27698 w 4330844"/>
                <a:gd name="connsiteY7" fmla="*/ 554451 h 1034855"/>
                <a:gd name="connsiteX8" fmla="*/ 140690 w 4330844"/>
                <a:gd name="connsiteY8" fmla="*/ 391262 h 1034855"/>
                <a:gd name="connsiteX9" fmla="*/ 700567 w 4330844"/>
                <a:gd name="connsiteY9" fmla="*/ 554450 h 1034855"/>
                <a:gd name="connsiteX10" fmla="*/ 1587668 w 4330844"/>
                <a:gd name="connsiteY10" fmla="*/ 674636 h 1034855"/>
                <a:gd name="connsiteX11" fmla="*/ 2493275 w 4330844"/>
                <a:gd name="connsiteY11" fmla="*/ 524834 h 1034855"/>
                <a:gd name="connsiteX12" fmla="*/ 3078294 w 4330844"/>
                <a:gd name="connsiteY12" fmla="*/ 927 h 1034855"/>
                <a:gd name="connsiteX13" fmla="*/ 3574166 w 4330844"/>
                <a:gd name="connsiteY13" fmla="*/ 419753 h 1034855"/>
                <a:gd name="connsiteX14" fmla="*/ 4127741 w 4330844"/>
                <a:gd name="connsiteY14" fmla="*/ 481073 h 1034855"/>
                <a:gd name="connsiteX0" fmla="*/ 4330844 w 4330844"/>
                <a:gd name="connsiteY0" fmla="*/ 736929 h 1034855"/>
                <a:gd name="connsiteX1" fmla="*/ 3574167 w 4330844"/>
                <a:gd name="connsiteY1" fmla="*/ 646155 h 1034855"/>
                <a:gd name="connsiteX2" fmla="*/ 3078294 w 4330844"/>
                <a:gd name="connsiteY2" fmla="*/ 1033315 h 1034855"/>
                <a:gd name="connsiteX3" fmla="*/ 2574882 w 4330844"/>
                <a:gd name="connsiteY3" fmla="*/ 726548 h 1034855"/>
                <a:gd name="connsiteX4" fmla="*/ 1952262 w 4330844"/>
                <a:gd name="connsiteY4" fmla="*/ 873361 h 1034855"/>
                <a:gd name="connsiteX5" fmla="*/ 1176913 w 4330844"/>
                <a:gd name="connsiteY5" fmla="*/ 854854 h 1034855"/>
                <a:gd name="connsiteX6" fmla="*/ 456631 w 4330844"/>
                <a:gd name="connsiteY6" fmla="*/ 705291 h 1034855"/>
                <a:gd name="connsiteX7" fmla="*/ 27698 w 4330844"/>
                <a:gd name="connsiteY7" fmla="*/ 554451 h 1034855"/>
                <a:gd name="connsiteX8" fmla="*/ 140690 w 4330844"/>
                <a:gd name="connsiteY8" fmla="*/ 391262 h 1034855"/>
                <a:gd name="connsiteX9" fmla="*/ 700567 w 4330844"/>
                <a:gd name="connsiteY9" fmla="*/ 554450 h 1034855"/>
                <a:gd name="connsiteX10" fmla="*/ 1587668 w 4330844"/>
                <a:gd name="connsiteY10" fmla="*/ 674636 h 1034855"/>
                <a:gd name="connsiteX11" fmla="*/ 2493275 w 4330844"/>
                <a:gd name="connsiteY11" fmla="*/ 524834 h 1034855"/>
                <a:gd name="connsiteX12" fmla="*/ 3078294 w 4330844"/>
                <a:gd name="connsiteY12" fmla="*/ 927 h 1034855"/>
                <a:gd name="connsiteX13" fmla="*/ 3574166 w 4330844"/>
                <a:gd name="connsiteY13" fmla="*/ 419753 h 1034855"/>
                <a:gd name="connsiteX14" fmla="*/ 4127741 w 4330844"/>
                <a:gd name="connsiteY14" fmla="*/ 481073 h 1034855"/>
                <a:gd name="connsiteX15" fmla="*/ 4125882 w 4330844"/>
                <a:gd name="connsiteY15" fmla="*/ 476904 h 1034855"/>
                <a:gd name="connsiteX0" fmla="*/ 4330844 w 4431415"/>
                <a:gd name="connsiteY0" fmla="*/ 736929 h 1034855"/>
                <a:gd name="connsiteX1" fmla="*/ 3574167 w 4431415"/>
                <a:gd name="connsiteY1" fmla="*/ 646155 h 1034855"/>
                <a:gd name="connsiteX2" fmla="*/ 3078294 w 4431415"/>
                <a:gd name="connsiteY2" fmla="*/ 1033315 h 1034855"/>
                <a:gd name="connsiteX3" fmla="*/ 2574882 w 4431415"/>
                <a:gd name="connsiteY3" fmla="*/ 726548 h 1034855"/>
                <a:gd name="connsiteX4" fmla="*/ 1952262 w 4431415"/>
                <a:gd name="connsiteY4" fmla="*/ 873361 h 1034855"/>
                <a:gd name="connsiteX5" fmla="*/ 1176913 w 4431415"/>
                <a:gd name="connsiteY5" fmla="*/ 854854 h 1034855"/>
                <a:gd name="connsiteX6" fmla="*/ 456631 w 4431415"/>
                <a:gd name="connsiteY6" fmla="*/ 705291 h 1034855"/>
                <a:gd name="connsiteX7" fmla="*/ 27698 w 4431415"/>
                <a:gd name="connsiteY7" fmla="*/ 554451 h 1034855"/>
                <a:gd name="connsiteX8" fmla="*/ 140690 w 4431415"/>
                <a:gd name="connsiteY8" fmla="*/ 391262 h 1034855"/>
                <a:gd name="connsiteX9" fmla="*/ 700567 w 4431415"/>
                <a:gd name="connsiteY9" fmla="*/ 554450 h 1034855"/>
                <a:gd name="connsiteX10" fmla="*/ 1587668 w 4431415"/>
                <a:gd name="connsiteY10" fmla="*/ 674636 h 1034855"/>
                <a:gd name="connsiteX11" fmla="*/ 2493275 w 4431415"/>
                <a:gd name="connsiteY11" fmla="*/ 524834 h 1034855"/>
                <a:gd name="connsiteX12" fmla="*/ 3078294 w 4431415"/>
                <a:gd name="connsiteY12" fmla="*/ 927 h 1034855"/>
                <a:gd name="connsiteX13" fmla="*/ 3574166 w 4431415"/>
                <a:gd name="connsiteY13" fmla="*/ 419753 h 1034855"/>
                <a:gd name="connsiteX14" fmla="*/ 4127741 w 4431415"/>
                <a:gd name="connsiteY14" fmla="*/ 481073 h 1034855"/>
                <a:gd name="connsiteX15" fmla="*/ 4431415 w 4431415"/>
                <a:gd name="connsiteY15" fmla="*/ 562629 h 1034855"/>
                <a:gd name="connsiteX0" fmla="*/ 4330844 w 4778711"/>
                <a:gd name="connsiteY0" fmla="*/ 736929 h 1034855"/>
                <a:gd name="connsiteX1" fmla="*/ 3574167 w 4778711"/>
                <a:gd name="connsiteY1" fmla="*/ 646155 h 1034855"/>
                <a:gd name="connsiteX2" fmla="*/ 3078294 w 4778711"/>
                <a:gd name="connsiteY2" fmla="*/ 1033315 h 1034855"/>
                <a:gd name="connsiteX3" fmla="*/ 2574882 w 4778711"/>
                <a:gd name="connsiteY3" fmla="*/ 726548 h 1034855"/>
                <a:gd name="connsiteX4" fmla="*/ 1952262 w 4778711"/>
                <a:gd name="connsiteY4" fmla="*/ 873361 h 1034855"/>
                <a:gd name="connsiteX5" fmla="*/ 1176913 w 4778711"/>
                <a:gd name="connsiteY5" fmla="*/ 854854 h 1034855"/>
                <a:gd name="connsiteX6" fmla="*/ 456631 w 4778711"/>
                <a:gd name="connsiteY6" fmla="*/ 705291 h 1034855"/>
                <a:gd name="connsiteX7" fmla="*/ 27698 w 4778711"/>
                <a:gd name="connsiteY7" fmla="*/ 554451 h 1034855"/>
                <a:gd name="connsiteX8" fmla="*/ 140690 w 4778711"/>
                <a:gd name="connsiteY8" fmla="*/ 391262 h 1034855"/>
                <a:gd name="connsiteX9" fmla="*/ 700567 w 4778711"/>
                <a:gd name="connsiteY9" fmla="*/ 554450 h 1034855"/>
                <a:gd name="connsiteX10" fmla="*/ 1587668 w 4778711"/>
                <a:gd name="connsiteY10" fmla="*/ 674636 h 1034855"/>
                <a:gd name="connsiteX11" fmla="*/ 2493275 w 4778711"/>
                <a:gd name="connsiteY11" fmla="*/ 524834 h 1034855"/>
                <a:gd name="connsiteX12" fmla="*/ 3078294 w 4778711"/>
                <a:gd name="connsiteY12" fmla="*/ 927 h 1034855"/>
                <a:gd name="connsiteX13" fmla="*/ 3574166 w 4778711"/>
                <a:gd name="connsiteY13" fmla="*/ 419753 h 1034855"/>
                <a:gd name="connsiteX14" fmla="*/ 4127741 w 4778711"/>
                <a:gd name="connsiteY14" fmla="*/ 481073 h 1034855"/>
                <a:gd name="connsiteX15" fmla="*/ 4778711 w 4778711"/>
                <a:gd name="connsiteY15" fmla="*/ 637363 h 1034855"/>
                <a:gd name="connsiteX0" fmla="*/ 4330844 w 4778711"/>
                <a:gd name="connsiteY0" fmla="*/ 736929 h 1034855"/>
                <a:gd name="connsiteX1" fmla="*/ 3574167 w 4778711"/>
                <a:gd name="connsiteY1" fmla="*/ 646155 h 1034855"/>
                <a:gd name="connsiteX2" fmla="*/ 3078294 w 4778711"/>
                <a:gd name="connsiteY2" fmla="*/ 1033315 h 1034855"/>
                <a:gd name="connsiteX3" fmla="*/ 2574882 w 4778711"/>
                <a:gd name="connsiteY3" fmla="*/ 726548 h 1034855"/>
                <a:gd name="connsiteX4" fmla="*/ 1952262 w 4778711"/>
                <a:gd name="connsiteY4" fmla="*/ 873361 h 1034855"/>
                <a:gd name="connsiteX5" fmla="*/ 1176913 w 4778711"/>
                <a:gd name="connsiteY5" fmla="*/ 854854 h 1034855"/>
                <a:gd name="connsiteX6" fmla="*/ 456631 w 4778711"/>
                <a:gd name="connsiteY6" fmla="*/ 705291 h 1034855"/>
                <a:gd name="connsiteX7" fmla="*/ 27698 w 4778711"/>
                <a:gd name="connsiteY7" fmla="*/ 554451 h 1034855"/>
                <a:gd name="connsiteX8" fmla="*/ 140690 w 4778711"/>
                <a:gd name="connsiteY8" fmla="*/ 391262 h 1034855"/>
                <a:gd name="connsiteX9" fmla="*/ 700567 w 4778711"/>
                <a:gd name="connsiteY9" fmla="*/ 554450 h 1034855"/>
                <a:gd name="connsiteX10" fmla="*/ 1587668 w 4778711"/>
                <a:gd name="connsiteY10" fmla="*/ 674636 h 1034855"/>
                <a:gd name="connsiteX11" fmla="*/ 2493275 w 4778711"/>
                <a:gd name="connsiteY11" fmla="*/ 524834 h 1034855"/>
                <a:gd name="connsiteX12" fmla="*/ 3078294 w 4778711"/>
                <a:gd name="connsiteY12" fmla="*/ 927 h 1034855"/>
                <a:gd name="connsiteX13" fmla="*/ 3574166 w 4778711"/>
                <a:gd name="connsiteY13" fmla="*/ 419753 h 1034855"/>
                <a:gd name="connsiteX14" fmla="*/ 4127741 w 4778711"/>
                <a:gd name="connsiteY14" fmla="*/ 481073 h 1034855"/>
                <a:gd name="connsiteX15" fmla="*/ 4778711 w 4778711"/>
                <a:gd name="connsiteY15" fmla="*/ 637363 h 1034855"/>
                <a:gd name="connsiteX0" fmla="*/ 4330844 w 4778711"/>
                <a:gd name="connsiteY0" fmla="*/ 736929 h 1034855"/>
                <a:gd name="connsiteX1" fmla="*/ 3574167 w 4778711"/>
                <a:gd name="connsiteY1" fmla="*/ 646155 h 1034855"/>
                <a:gd name="connsiteX2" fmla="*/ 3078294 w 4778711"/>
                <a:gd name="connsiteY2" fmla="*/ 1033315 h 1034855"/>
                <a:gd name="connsiteX3" fmla="*/ 2574882 w 4778711"/>
                <a:gd name="connsiteY3" fmla="*/ 726548 h 1034855"/>
                <a:gd name="connsiteX4" fmla="*/ 1952262 w 4778711"/>
                <a:gd name="connsiteY4" fmla="*/ 873361 h 1034855"/>
                <a:gd name="connsiteX5" fmla="*/ 1176913 w 4778711"/>
                <a:gd name="connsiteY5" fmla="*/ 854854 h 1034855"/>
                <a:gd name="connsiteX6" fmla="*/ 456631 w 4778711"/>
                <a:gd name="connsiteY6" fmla="*/ 705291 h 1034855"/>
                <a:gd name="connsiteX7" fmla="*/ 27698 w 4778711"/>
                <a:gd name="connsiteY7" fmla="*/ 554451 h 1034855"/>
                <a:gd name="connsiteX8" fmla="*/ 140690 w 4778711"/>
                <a:gd name="connsiteY8" fmla="*/ 391262 h 1034855"/>
                <a:gd name="connsiteX9" fmla="*/ 700567 w 4778711"/>
                <a:gd name="connsiteY9" fmla="*/ 554450 h 1034855"/>
                <a:gd name="connsiteX10" fmla="*/ 1587668 w 4778711"/>
                <a:gd name="connsiteY10" fmla="*/ 674636 h 1034855"/>
                <a:gd name="connsiteX11" fmla="*/ 2493275 w 4778711"/>
                <a:gd name="connsiteY11" fmla="*/ 524834 h 1034855"/>
                <a:gd name="connsiteX12" fmla="*/ 3078294 w 4778711"/>
                <a:gd name="connsiteY12" fmla="*/ 927 h 1034855"/>
                <a:gd name="connsiteX13" fmla="*/ 3574166 w 4778711"/>
                <a:gd name="connsiteY13" fmla="*/ 419753 h 1034855"/>
                <a:gd name="connsiteX14" fmla="*/ 4127741 w 4778711"/>
                <a:gd name="connsiteY14" fmla="*/ 481073 h 1034855"/>
                <a:gd name="connsiteX15" fmla="*/ 4778711 w 4778711"/>
                <a:gd name="connsiteY15" fmla="*/ 637363 h 1034855"/>
                <a:gd name="connsiteX0" fmla="*/ 4330844 w 4778711"/>
                <a:gd name="connsiteY0" fmla="*/ 736929 h 1034855"/>
                <a:gd name="connsiteX1" fmla="*/ 3574167 w 4778711"/>
                <a:gd name="connsiteY1" fmla="*/ 646155 h 1034855"/>
                <a:gd name="connsiteX2" fmla="*/ 3078294 w 4778711"/>
                <a:gd name="connsiteY2" fmla="*/ 1033315 h 1034855"/>
                <a:gd name="connsiteX3" fmla="*/ 2574882 w 4778711"/>
                <a:gd name="connsiteY3" fmla="*/ 726548 h 1034855"/>
                <a:gd name="connsiteX4" fmla="*/ 1952262 w 4778711"/>
                <a:gd name="connsiteY4" fmla="*/ 873361 h 1034855"/>
                <a:gd name="connsiteX5" fmla="*/ 1176913 w 4778711"/>
                <a:gd name="connsiteY5" fmla="*/ 854854 h 1034855"/>
                <a:gd name="connsiteX6" fmla="*/ 456631 w 4778711"/>
                <a:gd name="connsiteY6" fmla="*/ 705291 h 1034855"/>
                <a:gd name="connsiteX7" fmla="*/ 27698 w 4778711"/>
                <a:gd name="connsiteY7" fmla="*/ 554451 h 1034855"/>
                <a:gd name="connsiteX8" fmla="*/ 140690 w 4778711"/>
                <a:gd name="connsiteY8" fmla="*/ 391262 h 1034855"/>
                <a:gd name="connsiteX9" fmla="*/ 700567 w 4778711"/>
                <a:gd name="connsiteY9" fmla="*/ 554450 h 1034855"/>
                <a:gd name="connsiteX10" fmla="*/ 1587668 w 4778711"/>
                <a:gd name="connsiteY10" fmla="*/ 674636 h 1034855"/>
                <a:gd name="connsiteX11" fmla="*/ 2493275 w 4778711"/>
                <a:gd name="connsiteY11" fmla="*/ 524834 h 1034855"/>
                <a:gd name="connsiteX12" fmla="*/ 3078294 w 4778711"/>
                <a:gd name="connsiteY12" fmla="*/ 927 h 1034855"/>
                <a:gd name="connsiteX13" fmla="*/ 3574166 w 4778711"/>
                <a:gd name="connsiteY13" fmla="*/ 419753 h 1034855"/>
                <a:gd name="connsiteX14" fmla="*/ 4127741 w 4778711"/>
                <a:gd name="connsiteY14" fmla="*/ 481073 h 1034855"/>
                <a:gd name="connsiteX15" fmla="*/ 4778711 w 4778711"/>
                <a:gd name="connsiteY15" fmla="*/ 637363 h 1034855"/>
                <a:gd name="connsiteX0" fmla="*/ 4330844 w 4826931"/>
                <a:gd name="connsiteY0" fmla="*/ 736929 h 1034855"/>
                <a:gd name="connsiteX1" fmla="*/ 3574167 w 4826931"/>
                <a:gd name="connsiteY1" fmla="*/ 646155 h 1034855"/>
                <a:gd name="connsiteX2" fmla="*/ 3078294 w 4826931"/>
                <a:gd name="connsiteY2" fmla="*/ 1033315 h 1034855"/>
                <a:gd name="connsiteX3" fmla="*/ 2574882 w 4826931"/>
                <a:gd name="connsiteY3" fmla="*/ 726548 h 1034855"/>
                <a:gd name="connsiteX4" fmla="*/ 1952262 w 4826931"/>
                <a:gd name="connsiteY4" fmla="*/ 873361 h 1034855"/>
                <a:gd name="connsiteX5" fmla="*/ 1176913 w 4826931"/>
                <a:gd name="connsiteY5" fmla="*/ 854854 h 1034855"/>
                <a:gd name="connsiteX6" fmla="*/ 456631 w 4826931"/>
                <a:gd name="connsiteY6" fmla="*/ 705291 h 1034855"/>
                <a:gd name="connsiteX7" fmla="*/ 27698 w 4826931"/>
                <a:gd name="connsiteY7" fmla="*/ 554451 h 1034855"/>
                <a:gd name="connsiteX8" fmla="*/ 140690 w 4826931"/>
                <a:gd name="connsiteY8" fmla="*/ 391262 h 1034855"/>
                <a:gd name="connsiteX9" fmla="*/ 700567 w 4826931"/>
                <a:gd name="connsiteY9" fmla="*/ 554450 h 1034855"/>
                <a:gd name="connsiteX10" fmla="*/ 1587668 w 4826931"/>
                <a:gd name="connsiteY10" fmla="*/ 674636 h 1034855"/>
                <a:gd name="connsiteX11" fmla="*/ 2493275 w 4826931"/>
                <a:gd name="connsiteY11" fmla="*/ 524834 h 1034855"/>
                <a:gd name="connsiteX12" fmla="*/ 3078294 w 4826931"/>
                <a:gd name="connsiteY12" fmla="*/ 927 h 1034855"/>
                <a:gd name="connsiteX13" fmla="*/ 3574166 w 4826931"/>
                <a:gd name="connsiteY13" fmla="*/ 419753 h 1034855"/>
                <a:gd name="connsiteX14" fmla="*/ 4127741 w 4826931"/>
                <a:gd name="connsiteY14" fmla="*/ 481073 h 1034855"/>
                <a:gd name="connsiteX15" fmla="*/ 4778711 w 4826931"/>
                <a:gd name="connsiteY15" fmla="*/ 637363 h 1034855"/>
                <a:gd name="connsiteX16" fmla="*/ 4778711 w 4826931"/>
                <a:gd name="connsiteY16" fmla="*/ 635166 h 1034855"/>
                <a:gd name="connsiteX0" fmla="*/ 4330844 w 5174365"/>
                <a:gd name="connsiteY0" fmla="*/ 736929 h 1034855"/>
                <a:gd name="connsiteX1" fmla="*/ 3574167 w 5174365"/>
                <a:gd name="connsiteY1" fmla="*/ 646155 h 1034855"/>
                <a:gd name="connsiteX2" fmla="*/ 3078294 w 5174365"/>
                <a:gd name="connsiteY2" fmla="*/ 1033315 h 1034855"/>
                <a:gd name="connsiteX3" fmla="*/ 2574882 w 5174365"/>
                <a:gd name="connsiteY3" fmla="*/ 726548 h 1034855"/>
                <a:gd name="connsiteX4" fmla="*/ 1952262 w 5174365"/>
                <a:gd name="connsiteY4" fmla="*/ 873361 h 1034855"/>
                <a:gd name="connsiteX5" fmla="*/ 1176913 w 5174365"/>
                <a:gd name="connsiteY5" fmla="*/ 854854 h 1034855"/>
                <a:gd name="connsiteX6" fmla="*/ 456631 w 5174365"/>
                <a:gd name="connsiteY6" fmla="*/ 705291 h 1034855"/>
                <a:gd name="connsiteX7" fmla="*/ 27698 w 5174365"/>
                <a:gd name="connsiteY7" fmla="*/ 554451 h 1034855"/>
                <a:gd name="connsiteX8" fmla="*/ 140690 w 5174365"/>
                <a:gd name="connsiteY8" fmla="*/ 391262 h 1034855"/>
                <a:gd name="connsiteX9" fmla="*/ 700567 w 5174365"/>
                <a:gd name="connsiteY9" fmla="*/ 554450 h 1034855"/>
                <a:gd name="connsiteX10" fmla="*/ 1587668 w 5174365"/>
                <a:gd name="connsiteY10" fmla="*/ 674636 h 1034855"/>
                <a:gd name="connsiteX11" fmla="*/ 2493275 w 5174365"/>
                <a:gd name="connsiteY11" fmla="*/ 524834 h 1034855"/>
                <a:gd name="connsiteX12" fmla="*/ 3078294 w 5174365"/>
                <a:gd name="connsiteY12" fmla="*/ 927 h 1034855"/>
                <a:gd name="connsiteX13" fmla="*/ 3574166 w 5174365"/>
                <a:gd name="connsiteY13" fmla="*/ 419753 h 1034855"/>
                <a:gd name="connsiteX14" fmla="*/ 4127741 w 5174365"/>
                <a:gd name="connsiteY14" fmla="*/ 481073 h 1034855"/>
                <a:gd name="connsiteX15" fmla="*/ 4778711 w 5174365"/>
                <a:gd name="connsiteY15" fmla="*/ 637363 h 1034855"/>
                <a:gd name="connsiteX16" fmla="*/ 5174365 w 5174365"/>
                <a:gd name="connsiteY16" fmla="*/ 709901 h 1034855"/>
                <a:gd name="connsiteX0" fmla="*/ 4330844 w 5330428"/>
                <a:gd name="connsiteY0" fmla="*/ 736929 h 1034855"/>
                <a:gd name="connsiteX1" fmla="*/ 3574167 w 5330428"/>
                <a:gd name="connsiteY1" fmla="*/ 646155 h 1034855"/>
                <a:gd name="connsiteX2" fmla="*/ 3078294 w 5330428"/>
                <a:gd name="connsiteY2" fmla="*/ 1033315 h 1034855"/>
                <a:gd name="connsiteX3" fmla="*/ 2574882 w 5330428"/>
                <a:gd name="connsiteY3" fmla="*/ 726548 h 1034855"/>
                <a:gd name="connsiteX4" fmla="*/ 1952262 w 5330428"/>
                <a:gd name="connsiteY4" fmla="*/ 873361 h 1034855"/>
                <a:gd name="connsiteX5" fmla="*/ 1176913 w 5330428"/>
                <a:gd name="connsiteY5" fmla="*/ 854854 h 1034855"/>
                <a:gd name="connsiteX6" fmla="*/ 456631 w 5330428"/>
                <a:gd name="connsiteY6" fmla="*/ 705291 h 1034855"/>
                <a:gd name="connsiteX7" fmla="*/ 27698 w 5330428"/>
                <a:gd name="connsiteY7" fmla="*/ 554451 h 1034855"/>
                <a:gd name="connsiteX8" fmla="*/ 140690 w 5330428"/>
                <a:gd name="connsiteY8" fmla="*/ 391262 h 1034855"/>
                <a:gd name="connsiteX9" fmla="*/ 700567 w 5330428"/>
                <a:gd name="connsiteY9" fmla="*/ 554450 h 1034855"/>
                <a:gd name="connsiteX10" fmla="*/ 1587668 w 5330428"/>
                <a:gd name="connsiteY10" fmla="*/ 674636 h 1034855"/>
                <a:gd name="connsiteX11" fmla="*/ 2493275 w 5330428"/>
                <a:gd name="connsiteY11" fmla="*/ 524834 h 1034855"/>
                <a:gd name="connsiteX12" fmla="*/ 3078294 w 5330428"/>
                <a:gd name="connsiteY12" fmla="*/ 927 h 1034855"/>
                <a:gd name="connsiteX13" fmla="*/ 3574166 w 5330428"/>
                <a:gd name="connsiteY13" fmla="*/ 419753 h 1034855"/>
                <a:gd name="connsiteX14" fmla="*/ 4127741 w 5330428"/>
                <a:gd name="connsiteY14" fmla="*/ 481073 h 1034855"/>
                <a:gd name="connsiteX15" fmla="*/ 4778711 w 5330428"/>
                <a:gd name="connsiteY15" fmla="*/ 637363 h 1034855"/>
                <a:gd name="connsiteX16" fmla="*/ 5330428 w 5330428"/>
                <a:gd name="connsiteY16" fmla="*/ 738476 h 1034855"/>
                <a:gd name="connsiteX0" fmla="*/ 4330844 w 5330428"/>
                <a:gd name="connsiteY0" fmla="*/ 736929 h 1034855"/>
                <a:gd name="connsiteX1" fmla="*/ 4328104 w 5330428"/>
                <a:gd name="connsiteY1" fmla="*/ 734079 h 1034855"/>
                <a:gd name="connsiteX2" fmla="*/ 3574167 w 5330428"/>
                <a:gd name="connsiteY2" fmla="*/ 646155 h 1034855"/>
                <a:gd name="connsiteX3" fmla="*/ 3078294 w 5330428"/>
                <a:gd name="connsiteY3" fmla="*/ 1033315 h 1034855"/>
                <a:gd name="connsiteX4" fmla="*/ 2574882 w 5330428"/>
                <a:gd name="connsiteY4" fmla="*/ 726548 h 1034855"/>
                <a:gd name="connsiteX5" fmla="*/ 1952262 w 5330428"/>
                <a:gd name="connsiteY5" fmla="*/ 873361 h 1034855"/>
                <a:gd name="connsiteX6" fmla="*/ 1176913 w 5330428"/>
                <a:gd name="connsiteY6" fmla="*/ 854854 h 1034855"/>
                <a:gd name="connsiteX7" fmla="*/ 456631 w 5330428"/>
                <a:gd name="connsiteY7" fmla="*/ 705291 h 1034855"/>
                <a:gd name="connsiteX8" fmla="*/ 27698 w 5330428"/>
                <a:gd name="connsiteY8" fmla="*/ 554451 h 1034855"/>
                <a:gd name="connsiteX9" fmla="*/ 140690 w 5330428"/>
                <a:gd name="connsiteY9" fmla="*/ 391262 h 1034855"/>
                <a:gd name="connsiteX10" fmla="*/ 700567 w 5330428"/>
                <a:gd name="connsiteY10" fmla="*/ 554450 h 1034855"/>
                <a:gd name="connsiteX11" fmla="*/ 1587668 w 5330428"/>
                <a:gd name="connsiteY11" fmla="*/ 674636 h 1034855"/>
                <a:gd name="connsiteX12" fmla="*/ 2493275 w 5330428"/>
                <a:gd name="connsiteY12" fmla="*/ 524834 h 1034855"/>
                <a:gd name="connsiteX13" fmla="*/ 3078294 w 5330428"/>
                <a:gd name="connsiteY13" fmla="*/ 927 h 1034855"/>
                <a:gd name="connsiteX14" fmla="*/ 3574166 w 5330428"/>
                <a:gd name="connsiteY14" fmla="*/ 419753 h 1034855"/>
                <a:gd name="connsiteX15" fmla="*/ 4127741 w 5330428"/>
                <a:gd name="connsiteY15" fmla="*/ 481073 h 1034855"/>
                <a:gd name="connsiteX16" fmla="*/ 4778711 w 5330428"/>
                <a:gd name="connsiteY16" fmla="*/ 637363 h 1034855"/>
                <a:gd name="connsiteX17" fmla="*/ 5330428 w 5330428"/>
                <a:gd name="connsiteY17" fmla="*/ 738476 h 1034855"/>
                <a:gd name="connsiteX0" fmla="*/ 4330844 w 5330428"/>
                <a:gd name="connsiteY0" fmla="*/ 736929 h 1034855"/>
                <a:gd name="connsiteX1" fmla="*/ 4842454 w 5330428"/>
                <a:gd name="connsiteY1" fmla="*/ 854973 h 1034855"/>
                <a:gd name="connsiteX2" fmla="*/ 3574167 w 5330428"/>
                <a:gd name="connsiteY2" fmla="*/ 646155 h 1034855"/>
                <a:gd name="connsiteX3" fmla="*/ 3078294 w 5330428"/>
                <a:gd name="connsiteY3" fmla="*/ 1033315 h 1034855"/>
                <a:gd name="connsiteX4" fmla="*/ 2574882 w 5330428"/>
                <a:gd name="connsiteY4" fmla="*/ 726548 h 1034855"/>
                <a:gd name="connsiteX5" fmla="*/ 1952262 w 5330428"/>
                <a:gd name="connsiteY5" fmla="*/ 873361 h 1034855"/>
                <a:gd name="connsiteX6" fmla="*/ 1176913 w 5330428"/>
                <a:gd name="connsiteY6" fmla="*/ 854854 h 1034855"/>
                <a:gd name="connsiteX7" fmla="*/ 456631 w 5330428"/>
                <a:gd name="connsiteY7" fmla="*/ 705291 h 1034855"/>
                <a:gd name="connsiteX8" fmla="*/ 27698 w 5330428"/>
                <a:gd name="connsiteY8" fmla="*/ 554451 h 1034855"/>
                <a:gd name="connsiteX9" fmla="*/ 140690 w 5330428"/>
                <a:gd name="connsiteY9" fmla="*/ 391262 h 1034855"/>
                <a:gd name="connsiteX10" fmla="*/ 700567 w 5330428"/>
                <a:gd name="connsiteY10" fmla="*/ 554450 h 1034855"/>
                <a:gd name="connsiteX11" fmla="*/ 1587668 w 5330428"/>
                <a:gd name="connsiteY11" fmla="*/ 674636 h 1034855"/>
                <a:gd name="connsiteX12" fmla="*/ 2493275 w 5330428"/>
                <a:gd name="connsiteY12" fmla="*/ 524834 h 1034855"/>
                <a:gd name="connsiteX13" fmla="*/ 3078294 w 5330428"/>
                <a:gd name="connsiteY13" fmla="*/ 927 h 1034855"/>
                <a:gd name="connsiteX14" fmla="*/ 3574166 w 5330428"/>
                <a:gd name="connsiteY14" fmla="*/ 419753 h 1034855"/>
                <a:gd name="connsiteX15" fmla="*/ 4127741 w 5330428"/>
                <a:gd name="connsiteY15" fmla="*/ 481073 h 1034855"/>
                <a:gd name="connsiteX16" fmla="*/ 4778711 w 5330428"/>
                <a:gd name="connsiteY16" fmla="*/ 637363 h 1034855"/>
                <a:gd name="connsiteX17" fmla="*/ 5330428 w 5330428"/>
                <a:gd name="connsiteY17" fmla="*/ 738476 h 1034855"/>
                <a:gd name="connsiteX0" fmla="*/ 5126548 w 5330428"/>
                <a:gd name="connsiteY0" fmla="*/ 925963 h 1034855"/>
                <a:gd name="connsiteX1" fmla="*/ 4842454 w 5330428"/>
                <a:gd name="connsiteY1" fmla="*/ 854973 h 1034855"/>
                <a:gd name="connsiteX2" fmla="*/ 3574167 w 5330428"/>
                <a:gd name="connsiteY2" fmla="*/ 646155 h 1034855"/>
                <a:gd name="connsiteX3" fmla="*/ 3078294 w 5330428"/>
                <a:gd name="connsiteY3" fmla="*/ 1033315 h 1034855"/>
                <a:gd name="connsiteX4" fmla="*/ 2574882 w 5330428"/>
                <a:gd name="connsiteY4" fmla="*/ 726548 h 1034855"/>
                <a:gd name="connsiteX5" fmla="*/ 1952262 w 5330428"/>
                <a:gd name="connsiteY5" fmla="*/ 873361 h 1034855"/>
                <a:gd name="connsiteX6" fmla="*/ 1176913 w 5330428"/>
                <a:gd name="connsiteY6" fmla="*/ 854854 h 1034855"/>
                <a:gd name="connsiteX7" fmla="*/ 456631 w 5330428"/>
                <a:gd name="connsiteY7" fmla="*/ 705291 h 1034855"/>
                <a:gd name="connsiteX8" fmla="*/ 27698 w 5330428"/>
                <a:gd name="connsiteY8" fmla="*/ 554451 h 1034855"/>
                <a:gd name="connsiteX9" fmla="*/ 140690 w 5330428"/>
                <a:gd name="connsiteY9" fmla="*/ 391262 h 1034855"/>
                <a:gd name="connsiteX10" fmla="*/ 700567 w 5330428"/>
                <a:gd name="connsiteY10" fmla="*/ 554450 h 1034855"/>
                <a:gd name="connsiteX11" fmla="*/ 1587668 w 5330428"/>
                <a:gd name="connsiteY11" fmla="*/ 674636 h 1034855"/>
                <a:gd name="connsiteX12" fmla="*/ 2493275 w 5330428"/>
                <a:gd name="connsiteY12" fmla="*/ 524834 h 1034855"/>
                <a:gd name="connsiteX13" fmla="*/ 3078294 w 5330428"/>
                <a:gd name="connsiteY13" fmla="*/ 927 h 1034855"/>
                <a:gd name="connsiteX14" fmla="*/ 3574166 w 5330428"/>
                <a:gd name="connsiteY14" fmla="*/ 419753 h 1034855"/>
                <a:gd name="connsiteX15" fmla="*/ 4127741 w 5330428"/>
                <a:gd name="connsiteY15" fmla="*/ 481073 h 1034855"/>
                <a:gd name="connsiteX16" fmla="*/ 4778711 w 5330428"/>
                <a:gd name="connsiteY16" fmla="*/ 637363 h 1034855"/>
                <a:gd name="connsiteX17" fmla="*/ 5330428 w 5330428"/>
                <a:gd name="connsiteY17" fmla="*/ 738476 h 1034855"/>
                <a:gd name="connsiteX0" fmla="*/ 5126548 w 5330428"/>
                <a:gd name="connsiteY0" fmla="*/ 925963 h 1034855"/>
                <a:gd name="connsiteX1" fmla="*/ 4233587 w 5330428"/>
                <a:gd name="connsiteY1" fmla="*/ 720890 h 1034855"/>
                <a:gd name="connsiteX2" fmla="*/ 3574167 w 5330428"/>
                <a:gd name="connsiteY2" fmla="*/ 646155 h 1034855"/>
                <a:gd name="connsiteX3" fmla="*/ 3078294 w 5330428"/>
                <a:gd name="connsiteY3" fmla="*/ 1033315 h 1034855"/>
                <a:gd name="connsiteX4" fmla="*/ 2574882 w 5330428"/>
                <a:gd name="connsiteY4" fmla="*/ 726548 h 1034855"/>
                <a:gd name="connsiteX5" fmla="*/ 1952262 w 5330428"/>
                <a:gd name="connsiteY5" fmla="*/ 873361 h 1034855"/>
                <a:gd name="connsiteX6" fmla="*/ 1176913 w 5330428"/>
                <a:gd name="connsiteY6" fmla="*/ 854854 h 1034855"/>
                <a:gd name="connsiteX7" fmla="*/ 456631 w 5330428"/>
                <a:gd name="connsiteY7" fmla="*/ 705291 h 1034855"/>
                <a:gd name="connsiteX8" fmla="*/ 27698 w 5330428"/>
                <a:gd name="connsiteY8" fmla="*/ 554451 h 1034855"/>
                <a:gd name="connsiteX9" fmla="*/ 140690 w 5330428"/>
                <a:gd name="connsiteY9" fmla="*/ 391262 h 1034855"/>
                <a:gd name="connsiteX10" fmla="*/ 700567 w 5330428"/>
                <a:gd name="connsiteY10" fmla="*/ 554450 h 1034855"/>
                <a:gd name="connsiteX11" fmla="*/ 1587668 w 5330428"/>
                <a:gd name="connsiteY11" fmla="*/ 674636 h 1034855"/>
                <a:gd name="connsiteX12" fmla="*/ 2493275 w 5330428"/>
                <a:gd name="connsiteY12" fmla="*/ 524834 h 1034855"/>
                <a:gd name="connsiteX13" fmla="*/ 3078294 w 5330428"/>
                <a:gd name="connsiteY13" fmla="*/ 927 h 1034855"/>
                <a:gd name="connsiteX14" fmla="*/ 3574166 w 5330428"/>
                <a:gd name="connsiteY14" fmla="*/ 419753 h 1034855"/>
                <a:gd name="connsiteX15" fmla="*/ 4127741 w 5330428"/>
                <a:gd name="connsiteY15" fmla="*/ 481073 h 1034855"/>
                <a:gd name="connsiteX16" fmla="*/ 4778711 w 5330428"/>
                <a:gd name="connsiteY16" fmla="*/ 637363 h 1034855"/>
                <a:gd name="connsiteX17" fmla="*/ 5330428 w 5330428"/>
                <a:gd name="connsiteY17" fmla="*/ 738476 h 1034855"/>
                <a:gd name="connsiteX0" fmla="*/ 5126548 w 5330428"/>
                <a:gd name="connsiteY0" fmla="*/ 925963 h 1034855"/>
                <a:gd name="connsiteX1" fmla="*/ 4233587 w 5330428"/>
                <a:gd name="connsiteY1" fmla="*/ 720890 h 1034855"/>
                <a:gd name="connsiteX2" fmla="*/ 3574167 w 5330428"/>
                <a:gd name="connsiteY2" fmla="*/ 646155 h 1034855"/>
                <a:gd name="connsiteX3" fmla="*/ 3078294 w 5330428"/>
                <a:gd name="connsiteY3" fmla="*/ 1033315 h 1034855"/>
                <a:gd name="connsiteX4" fmla="*/ 2574882 w 5330428"/>
                <a:gd name="connsiteY4" fmla="*/ 726548 h 1034855"/>
                <a:gd name="connsiteX5" fmla="*/ 1952262 w 5330428"/>
                <a:gd name="connsiteY5" fmla="*/ 873361 h 1034855"/>
                <a:gd name="connsiteX6" fmla="*/ 1176913 w 5330428"/>
                <a:gd name="connsiteY6" fmla="*/ 854854 h 1034855"/>
                <a:gd name="connsiteX7" fmla="*/ 456631 w 5330428"/>
                <a:gd name="connsiteY7" fmla="*/ 705291 h 1034855"/>
                <a:gd name="connsiteX8" fmla="*/ 27698 w 5330428"/>
                <a:gd name="connsiteY8" fmla="*/ 554451 h 1034855"/>
                <a:gd name="connsiteX9" fmla="*/ 140690 w 5330428"/>
                <a:gd name="connsiteY9" fmla="*/ 391262 h 1034855"/>
                <a:gd name="connsiteX10" fmla="*/ 700567 w 5330428"/>
                <a:gd name="connsiteY10" fmla="*/ 554450 h 1034855"/>
                <a:gd name="connsiteX11" fmla="*/ 1587668 w 5330428"/>
                <a:gd name="connsiteY11" fmla="*/ 674636 h 1034855"/>
                <a:gd name="connsiteX12" fmla="*/ 2493275 w 5330428"/>
                <a:gd name="connsiteY12" fmla="*/ 524834 h 1034855"/>
                <a:gd name="connsiteX13" fmla="*/ 3078294 w 5330428"/>
                <a:gd name="connsiteY13" fmla="*/ 927 h 1034855"/>
                <a:gd name="connsiteX14" fmla="*/ 3574166 w 5330428"/>
                <a:gd name="connsiteY14" fmla="*/ 419753 h 1034855"/>
                <a:gd name="connsiteX15" fmla="*/ 4127741 w 5330428"/>
                <a:gd name="connsiteY15" fmla="*/ 481073 h 1034855"/>
                <a:gd name="connsiteX16" fmla="*/ 4778711 w 5330428"/>
                <a:gd name="connsiteY16" fmla="*/ 637363 h 1034855"/>
                <a:gd name="connsiteX17" fmla="*/ 5330428 w 5330428"/>
                <a:gd name="connsiteY17" fmla="*/ 738476 h 1034855"/>
                <a:gd name="connsiteX0" fmla="*/ 5126548 w 5330428"/>
                <a:gd name="connsiteY0" fmla="*/ 925963 h 1034855"/>
                <a:gd name="connsiteX1" fmla="*/ 4233587 w 5330428"/>
                <a:gd name="connsiteY1" fmla="*/ 720890 h 1034855"/>
                <a:gd name="connsiteX2" fmla="*/ 3574167 w 5330428"/>
                <a:gd name="connsiteY2" fmla="*/ 646155 h 1034855"/>
                <a:gd name="connsiteX3" fmla="*/ 3078294 w 5330428"/>
                <a:gd name="connsiteY3" fmla="*/ 1033315 h 1034855"/>
                <a:gd name="connsiteX4" fmla="*/ 2574882 w 5330428"/>
                <a:gd name="connsiteY4" fmla="*/ 726548 h 1034855"/>
                <a:gd name="connsiteX5" fmla="*/ 1952262 w 5330428"/>
                <a:gd name="connsiteY5" fmla="*/ 873361 h 1034855"/>
                <a:gd name="connsiteX6" fmla="*/ 1176913 w 5330428"/>
                <a:gd name="connsiteY6" fmla="*/ 854854 h 1034855"/>
                <a:gd name="connsiteX7" fmla="*/ 456631 w 5330428"/>
                <a:gd name="connsiteY7" fmla="*/ 705291 h 1034855"/>
                <a:gd name="connsiteX8" fmla="*/ 27698 w 5330428"/>
                <a:gd name="connsiteY8" fmla="*/ 554451 h 1034855"/>
                <a:gd name="connsiteX9" fmla="*/ 140690 w 5330428"/>
                <a:gd name="connsiteY9" fmla="*/ 391262 h 1034855"/>
                <a:gd name="connsiteX10" fmla="*/ 700567 w 5330428"/>
                <a:gd name="connsiteY10" fmla="*/ 554450 h 1034855"/>
                <a:gd name="connsiteX11" fmla="*/ 1587668 w 5330428"/>
                <a:gd name="connsiteY11" fmla="*/ 674636 h 1034855"/>
                <a:gd name="connsiteX12" fmla="*/ 2493275 w 5330428"/>
                <a:gd name="connsiteY12" fmla="*/ 524834 h 1034855"/>
                <a:gd name="connsiteX13" fmla="*/ 3078294 w 5330428"/>
                <a:gd name="connsiteY13" fmla="*/ 927 h 1034855"/>
                <a:gd name="connsiteX14" fmla="*/ 3574166 w 5330428"/>
                <a:gd name="connsiteY14" fmla="*/ 419753 h 1034855"/>
                <a:gd name="connsiteX15" fmla="*/ 4127741 w 5330428"/>
                <a:gd name="connsiteY15" fmla="*/ 481073 h 1034855"/>
                <a:gd name="connsiteX16" fmla="*/ 4778711 w 5330428"/>
                <a:gd name="connsiteY16" fmla="*/ 637363 h 1034855"/>
                <a:gd name="connsiteX17" fmla="*/ 5330428 w 5330428"/>
                <a:gd name="connsiteY17" fmla="*/ 738476 h 1034855"/>
                <a:gd name="connsiteX0" fmla="*/ 5126548 w 5330428"/>
                <a:gd name="connsiteY0" fmla="*/ 925963 h 1034855"/>
                <a:gd name="connsiteX1" fmla="*/ 4233587 w 5330428"/>
                <a:gd name="connsiteY1" fmla="*/ 720890 h 1034855"/>
                <a:gd name="connsiteX2" fmla="*/ 3574167 w 5330428"/>
                <a:gd name="connsiteY2" fmla="*/ 646155 h 1034855"/>
                <a:gd name="connsiteX3" fmla="*/ 3078294 w 5330428"/>
                <a:gd name="connsiteY3" fmla="*/ 1033315 h 1034855"/>
                <a:gd name="connsiteX4" fmla="*/ 2574882 w 5330428"/>
                <a:gd name="connsiteY4" fmla="*/ 726548 h 1034855"/>
                <a:gd name="connsiteX5" fmla="*/ 1952262 w 5330428"/>
                <a:gd name="connsiteY5" fmla="*/ 873361 h 1034855"/>
                <a:gd name="connsiteX6" fmla="*/ 1176913 w 5330428"/>
                <a:gd name="connsiteY6" fmla="*/ 854854 h 1034855"/>
                <a:gd name="connsiteX7" fmla="*/ 456631 w 5330428"/>
                <a:gd name="connsiteY7" fmla="*/ 705291 h 1034855"/>
                <a:gd name="connsiteX8" fmla="*/ 27698 w 5330428"/>
                <a:gd name="connsiteY8" fmla="*/ 554451 h 1034855"/>
                <a:gd name="connsiteX9" fmla="*/ 140690 w 5330428"/>
                <a:gd name="connsiteY9" fmla="*/ 391262 h 1034855"/>
                <a:gd name="connsiteX10" fmla="*/ 700567 w 5330428"/>
                <a:gd name="connsiteY10" fmla="*/ 554450 h 1034855"/>
                <a:gd name="connsiteX11" fmla="*/ 1587668 w 5330428"/>
                <a:gd name="connsiteY11" fmla="*/ 674636 h 1034855"/>
                <a:gd name="connsiteX12" fmla="*/ 2493275 w 5330428"/>
                <a:gd name="connsiteY12" fmla="*/ 524834 h 1034855"/>
                <a:gd name="connsiteX13" fmla="*/ 3078294 w 5330428"/>
                <a:gd name="connsiteY13" fmla="*/ 927 h 1034855"/>
                <a:gd name="connsiteX14" fmla="*/ 3574166 w 5330428"/>
                <a:gd name="connsiteY14" fmla="*/ 419753 h 1034855"/>
                <a:gd name="connsiteX15" fmla="*/ 4127741 w 5330428"/>
                <a:gd name="connsiteY15" fmla="*/ 481073 h 1034855"/>
                <a:gd name="connsiteX16" fmla="*/ 4778711 w 5330428"/>
                <a:gd name="connsiteY16" fmla="*/ 637363 h 1034855"/>
                <a:gd name="connsiteX17" fmla="*/ 5330428 w 5330428"/>
                <a:gd name="connsiteY17" fmla="*/ 738476 h 1034855"/>
                <a:gd name="connsiteX0" fmla="*/ 5126548 w 5330428"/>
                <a:gd name="connsiteY0" fmla="*/ 925963 h 1034855"/>
                <a:gd name="connsiteX1" fmla="*/ 4251171 w 5330428"/>
                <a:gd name="connsiteY1" fmla="*/ 720890 h 1034855"/>
                <a:gd name="connsiteX2" fmla="*/ 3574167 w 5330428"/>
                <a:gd name="connsiteY2" fmla="*/ 646155 h 1034855"/>
                <a:gd name="connsiteX3" fmla="*/ 3078294 w 5330428"/>
                <a:gd name="connsiteY3" fmla="*/ 1033315 h 1034855"/>
                <a:gd name="connsiteX4" fmla="*/ 2574882 w 5330428"/>
                <a:gd name="connsiteY4" fmla="*/ 726548 h 1034855"/>
                <a:gd name="connsiteX5" fmla="*/ 1952262 w 5330428"/>
                <a:gd name="connsiteY5" fmla="*/ 873361 h 1034855"/>
                <a:gd name="connsiteX6" fmla="*/ 1176913 w 5330428"/>
                <a:gd name="connsiteY6" fmla="*/ 854854 h 1034855"/>
                <a:gd name="connsiteX7" fmla="*/ 456631 w 5330428"/>
                <a:gd name="connsiteY7" fmla="*/ 705291 h 1034855"/>
                <a:gd name="connsiteX8" fmla="*/ 27698 w 5330428"/>
                <a:gd name="connsiteY8" fmla="*/ 554451 h 1034855"/>
                <a:gd name="connsiteX9" fmla="*/ 140690 w 5330428"/>
                <a:gd name="connsiteY9" fmla="*/ 391262 h 1034855"/>
                <a:gd name="connsiteX10" fmla="*/ 700567 w 5330428"/>
                <a:gd name="connsiteY10" fmla="*/ 554450 h 1034855"/>
                <a:gd name="connsiteX11" fmla="*/ 1587668 w 5330428"/>
                <a:gd name="connsiteY11" fmla="*/ 674636 h 1034855"/>
                <a:gd name="connsiteX12" fmla="*/ 2493275 w 5330428"/>
                <a:gd name="connsiteY12" fmla="*/ 524834 h 1034855"/>
                <a:gd name="connsiteX13" fmla="*/ 3078294 w 5330428"/>
                <a:gd name="connsiteY13" fmla="*/ 927 h 1034855"/>
                <a:gd name="connsiteX14" fmla="*/ 3574166 w 5330428"/>
                <a:gd name="connsiteY14" fmla="*/ 419753 h 1034855"/>
                <a:gd name="connsiteX15" fmla="*/ 4127741 w 5330428"/>
                <a:gd name="connsiteY15" fmla="*/ 481073 h 1034855"/>
                <a:gd name="connsiteX16" fmla="*/ 4778711 w 5330428"/>
                <a:gd name="connsiteY16" fmla="*/ 637363 h 1034855"/>
                <a:gd name="connsiteX17" fmla="*/ 5330428 w 5330428"/>
                <a:gd name="connsiteY17" fmla="*/ 738476 h 1034855"/>
                <a:gd name="connsiteX0" fmla="*/ 5126548 w 5330428"/>
                <a:gd name="connsiteY0" fmla="*/ 925963 h 1034855"/>
                <a:gd name="connsiteX1" fmla="*/ 4251171 w 5330428"/>
                <a:gd name="connsiteY1" fmla="*/ 720890 h 1034855"/>
                <a:gd name="connsiteX2" fmla="*/ 3574167 w 5330428"/>
                <a:gd name="connsiteY2" fmla="*/ 646155 h 1034855"/>
                <a:gd name="connsiteX3" fmla="*/ 3078294 w 5330428"/>
                <a:gd name="connsiteY3" fmla="*/ 1033315 h 1034855"/>
                <a:gd name="connsiteX4" fmla="*/ 2574882 w 5330428"/>
                <a:gd name="connsiteY4" fmla="*/ 726548 h 1034855"/>
                <a:gd name="connsiteX5" fmla="*/ 1952262 w 5330428"/>
                <a:gd name="connsiteY5" fmla="*/ 873361 h 1034855"/>
                <a:gd name="connsiteX6" fmla="*/ 1176913 w 5330428"/>
                <a:gd name="connsiteY6" fmla="*/ 854854 h 1034855"/>
                <a:gd name="connsiteX7" fmla="*/ 456631 w 5330428"/>
                <a:gd name="connsiteY7" fmla="*/ 705291 h 1034855"/>
                <a:gd name="connsiteX8" fmla="*/ 27698 w 5330428"/>
                <a:gd name="connsiteY8" fmla="*/ 554451 h 1034855"/>
                <a:gd name="connsiteX9" fmla="*/ 140690 w 5330428"/>
                <a:gd name="connsiteY9" fmla="*/ 391262 h 1034855"/>
                <a:gd name="connsiteX10" fmla="*/ 700567 w 5330428"/>
                <a:gd name="connsiteY10" fmla="*/ 554450 h 1034855"/>
                <a:gd name="connsiteX11" fmla="*/ 1587668 w 5330428"/>
                <a:gd name="connsiteY11" fmla="*/ 674636 h 1034855"/>
                <a:gd name="connsiteX12" fmla="*/ 2493275 w 5330428"/>
                <a:gd name="connsiteY12" fmla="*/ 524834 h 1034855"/>
                <a:gd name="connsiteX13" fmla="*/ 3078294 w 5330428"/>
                <a:gd name="connsiteY13" fmla="*/ 927 h 1034855"/>
                <a:gd name="connsiteX14" fmla="*/ 3574166 w 5330428"/>
                <a:gd name="connsiteY14" fmla="*/ 419753 h 1034855"/>
                <a:gd name="connsiteX15" fmla="*/ 4127741 w 5330428"/>
                <a:gd name="connsiteY15" fmla="*/ 481073 h 1034855"/>
                <a:gd name="connsiteX16" fmla="*/ 4778711 w 5330428"/>
                <a:gd name="connsiteY16" fmla="*/ 637363 h 1034855"/>
                <a:gd name="connsiteX17" fmla="*/ 5330428 w 5330428"/>
                <a:gd name="connsiteY17" fmla="*/ 738476 h 1034855"/>
                <a:gd name="connsiteX0" fmla="*/ 5126548 w 5330428"/>
                <a:gd name="connsiteY0" fmla="*/ 925963 h 1034855"/>
                <a:gd name="connsiteX1" fmla="*/ 4251171 w 5330428"/>
                <a:gd name="connsiteY1" fmla="*/ 720890 h 1034855"/>
                <a:gd name="connsiteX2" fmla="*/ 3574167 w 5330428"/>
                <a:gd name="connsiteY2" fmla="*/ 646155 h 1034855"/>
                <a:gd name="connsiteX3" fmla="*/ 3078294 w 5330428"/>
                <a:gd name="connsiteY3" fmla="*/ 1033315 h 1034855"/>
                <a:gd name="connsiteX4" fmla="*/ 2574882 w 5330428"/>
                <a:gd name="connsiteY4" fmla="*/ 726548 h 1034855"/>
                <a:gd name="connsiteX5" fmla="*/ 1952262 w 5330428"/>
                <a:gd name="connsiteY5" fmla="*/ 873361 h 1034855"/>
                <a:gd name="connsiteX6" fmla="*/ 1176913 w 5330428"/>
                <a:gd name="connsiteY6" fmla="*/ 854854 h 1034855"/>
                <a:gd name="connsiteX7" fmla="*/ 456631 w 5330428"/>
                <a:gd name="connsiteY7" fmla="*/ 705291 h 1034855"/>
                <a:gd name="connsiteX8" fmla="*/ 27698 w 5330428"/>
                <a:gd name="connsiteY8" fmla="*/ 554451 h 1034855"/>
                <a:gd name="connsiteX9" fmla="*/ 140690 w 5330428"/>
                <a:gd name="connsiteY9" fmla="*/ 391262 h 1034855"/>
                <a:gd name="connsiteX10" fmla="*/ 700567 w 5330428"/>
                <a:gd name="connsiteY10" fmla="*/ 554450 h 1034855"/>
                <a:gd name="connsiteX11" fmla="*/ 1587668 w 5330428"/>
                <a:gd name="connsiteY11" fmla="*/ 674636 h 1034855"/>
                <a:gd name="connsiteX12" fmla="*/ 2493275 w 5330428"/>
                <a:gd name="connsiteY12" fmla="*/ 524834 h 1034855"/>
                <a:gd name="connsiteX13" fmla="*/ 3078294 w 5330428"/>
                <a:gd name="connsiteY13" fmla="*/ 927 h 1034855"/>
                <a:gd name="connsiteX14" fmla="*/ 3574166 w 5330428"/>
                <a:gd name="connsiteY14" fmla="*/ 419753 h 1034855"/>
                <a:gd name="connsiteX15" fmla="*/ 4127741 w 5330428"/>
                <a:gd name="connsiteY15" fmla="*/ 481073 h 1034855"/>
                <a:gd name="connsiteX16" fmla="*/ 4778711 w 5330428"/>
                <a:gd name="connsiteY16" fmla="*/ 637363 h 1034855"/>
                <a:gd name="connsiteX17" fmla="*/ 5330428 w 5330428"/>
                <a:gd name="connsiteY17" fmla="*/ 738476 h 1034855"/>
                <a:gd name="connsiteX0" fmla="*/ 5126548 w 5330428"/>
                <a:gd name="connsiteY0" fmla="*/ 925963 h 1034855"/>
                <a:gd name="connsiteX1" fmla="*/ 4767720 w 5330428"/>
                <a:gd name="connsiteY1" fmla="*/ 835191 h 1034855"/>
                <a:gd name="connsiteX2" fmla="*/ 4251171 w 5330428"/>
                <a:gd name="connsiteY2" fmla="*/ 720890 h 1034855"/>
                <a:gd name="connsiteX3" fmla="*/ 3574167 w 5330428"/>
                <a:gd name="connsiteY3" fmla="*/ 646155 h 1034855"/>
                <a:gd name="connsiteX4" fmla="*/ 3078294 w 5330428"/>
                <a:gd name="connsiteY4" fmla="*/ 1033315 h 1034855"/>
                <a:gd name="connsiteX5" fmla="*/ 2574882 w 5330428"/>
                <a:gd name="connsiteY5" fmla="*/ 726548 h 1034855"/>
                <a:gd name="connsiteX6" fmla="*/ 1952262 w 5330428"/>
                <a:gd name="connsiteY6" fmla="*/ 873361 h 1034855"/>
                <a:gd name="connsiteX7" fmla="*/ 1176913 w 5330428"/>
                <a:gd name="connsiteY7" fmla="*/ 854854 h 1034855"/>
                <a:gd name="connsiteX8" fmla="*/ 456631 w 5330428"/>
                <a:gd name="connsiteY8" fmla="*/ 705291 h 1034855"/>
                <a:gd name="connsiteX9" fmla="*/ 27698 w 5330428"/>
                <a:gd name="connsiteY9" fmla="*/ 554451 h 1034855"/>
                <a:gd name="connsiteX10" fmla="*/ 140690 w 5330428"/>
                <a:gd name="connsiteY10" fmla="*/ 391262 h 1034855"/>
                <a:gd name="connsiteX11" fmla="*/ 700567 w 5330428"/>
                <a:gd name="connsiteY11" fmla="*/ 554450 h 1034855"/>
                <a:gd name="connsiteX12" fmla="*/ 1587668 w 5330428"/>
                <a:gd name="connsiteY12" fmla="*/ 674636 h 1034855"/>
                <a:gd name="connsiteX13" fmla="*/ 2493275 w 5330428"/>
                <a:gd name="connsiteY13" fmla="*/ 524834 h 1034855"/>
                <a:gd name="connsiteX14" fmla="*/ 3078294 w 5330428"/>
                <a:gd name="connsiteY14" fmla="*/ 927 h 1034855"/>
                <a:gd name="connsiteX15" fmla="*/ 3574166 w 5330428"/>
                <a:gd name="connsiteY15" fmla="*/ 419753 h 1034855"/>
                <a:gd name="connsiteX16" fmla="*/ 4127741 w 5330428"/>
                <a:gd name="connsiteY16" fmla="*/ 481073 h 1034855"/>
                <a:gd name="connsiteX17" fmla="*/ 4778711 w 5330428"/>
                <a:gd name="connsiteY17" fmla="*/ 637363 h 1034855"/>
                <a:gd name="connsiteX18" fmla="*/ 5330428 w 5330428"/>
                <a:gd name="connsiteY18" fmla="*/ 738476 h 1034855"/>
                <a:gd name="connsiteX0" fmla="*/ 5126548 w 5330428"/>
                <a:gd name="connsiteY0" fmla="*/ 925963 h 1034855"/>
                <a:gd name="connsiteX1" fmla="*/ 4695183 w 5330428"/>
                <a:gd name="connsiteY1" fmla="*/ 843984 h 1034855"/>
                <a:gd name="connsiteX2" fmla="*/ 4251171 w 5330428"/>
                <a:gd name="connsiteY2" fmla="*/ 720890 h 1034855"/>
                <a:gd name="connsiteX3" fmla="*/ 3574167 w 5330428"/>
                <a:gd name="connsiteY3" fmla="*/ 646155 h 1034855"/>
                <a:gd name="connsiteX4" fmla="*/ 3078294 w 5330428"/>
                <a:gd name="connsiteY4" fmla="*/ 1033315 h 1034855"/>
                <a:gd name="connsiteX5" fmla="*/ 2574882 w 5330428"/>
                <a:gd name="connsiteY5" fmla="*/ 726548 h 1034855"/>
                <a:gd name="connsiteX6" fmla="*/ 1952262 w 5330428"/>
                <a:gd name="connsiteY6" fmla="*/ 873361 h 1034855"/>
                <a:gd name="connsiteX7" fmla="*/ 1176913 w 5330428"/>
                <a:gd name="connsiteY7" fmla="*/ 854854 h 1034855"/>
                <a:gd name="connsiteX8" fmla="*/ 456631 w 5330428"/>
                <a:gd name="connsiteY8" fmla="*/ 705291 h 1034855"/>
                <a:gd name="connsiteX9" fmla="*/ 27698 w 5330428"/>
                <a:gd name="connsiteY9" fmla="*/ 554451 h 1034855"/>
                <a:gd name="connsiteX10" fmla="*/ 140690 w 5330428"/>
                <a:gd name="connsiteY10" fmla="*/ 391262 h 1034855"/>
                <a:gd name="connsiteX11" fmla="*/ 700567 w 5330428"/>
                <a:gd name="connsiteY11" fmla="*/ 554450 h 1034855"/>
                <a:gd name="connsiteX12" fmla="*/ 1587668 w 5330428"/>
                <a:gd name="connsiteY12" fmla="*/ 674636 h 1034855"/>
                <a:gd name="connsiteX13" fmla="*/ 2493275 w 5330428"/>
                <a:gd name="connsiteY13" fmla="*/ 524834 h 1034855"/>
                <a:gd name="connsiteX14" fmla="*/ 3078294 w 5330428"/>
                <a:gd name="connsiteY14" fmla="*/ 927 h 1034855"/>
                <a:gd name="connsiteX15" fmla="*/ 3574166 w 5330428"/>
                <a:gd name="connsiteY15" fmla="*/ 419753 h 1034855"/>
                <a:gd name="connsiteX16" fmla="*/ 4127741 w 5330428"/>
                <a:gd name="connsiteY16" fmla="*/ 481073 h 1034855"/>
                <a:gd name="connsiteX17" fmla="*/ 4778711 w 5330428"/>
                <a:gd name="connsiteY17" fmla="*/ 637363 h 1034855"/>
                <a:gd name="connsiteX18" fmla="*/ 5330428 w 5330428"/>
                <a:gd name="connsiteY18" fmla="*/ 738476 h 1034855"/>
                <a:gd name="connsiteX0" fmla="*/ 5126548 w 5330428"/>
                <a:gd name="connsiteY0" fmla="*/ 925963 h 1034855"/>
                <a:gd name="connsiteX1" fmla="*/ 4695183 w 5330428"/>
                <a:gd name="connsiteY1" fmla="*/ 843984 h 1034855"/>
                <a:gd name="connsiteX2" fmla="*/ 4251171 w 5330428"/>
                <a:gd name="connsiteY2" fmla="*/ 720890 h 1034855"/>
                <a:gd name="connsiteX3" fmla="*/ 3574167 w 5330428"/>
                <a:gd name="connsiteY3" fmla="*/ 646155 h 1034855"/>
                <a:gd name="connsiteX4" fmla="*/ 3078294 w 5330428"/>
                <a:gd name="connsiteY4" fmla="*/ 1033315 h 1034855"/>
                <a:gd name="connsiteX5" fmla="*/ 2574882 w 5330428"/>
                <a:gd name="connsiteY5" fmla="*/ 726548 h 1034855"/>
                <a:gd name="connsiteX6" fmla="*/ 1952262 w 5330428"/>
                <a:gd name="connsiteY6" fmla="*/ 873361 h 1034855"/>
                <a:gd name="connsiteX7" fmla="*/ 1176913 w 5330428"/>
                <a:gd name="connsiteY7" fmla="*/ 854854 h 1034855"/>
                <a:gd name="connsiteX8" fmla="*/ 456631 w 5330428"/>
                <a:gd name="connsiteY8" fmla="*/ 705291 h 1034855"/>
                <a:gd name="connsiteX9" fmla="*/ 27698 w 5330428"/>
                <a:gd name="connsiteY9" fmla="*/ 554451 h 1034855"/>
                <a:gd name="connsiteX10" fmla="*/ 140690 w 5330428"/>
                <a:gd name="connsiteY10" fmla="*/ 391262 h 1034855"/>
                <a:gd name="connsiteX11" fmla="*/ 700567 w 5330428"/>
                <a:gd name="connsiteY11" fmla="*/ 554450 h 1034855"/>
                <a:gd name="connsiteX12" fmla="*/ 1587668 w 5330428"/>
                <a:gd name="connsiteY12" fmla="*/ 674636 h 1034855"/>
                <a:gd name="connsiteX13" fmla="*/ 2493275 w 5330428"/>
                <a:gd name="connsiteY13" fmla="*/ 524834 h 1034855"/>
                <a:gd name="connsiteX14" fmla="*/ 3078294 w 5330428"/>
                <a:gd name="connsiteY14" fmla="*/ 927 h 1034855"/>
                <a:gd name="connsiteX15" fmla="*/ 3574166 w 5330428"/>
                <a:gd name="connsiteY15" fmla="*/ 419753 h 1034855"/>
                <a:gd name="connsiteX16" fmla="*/ 4127741 w 5330428"/>
                <a:gd name="connsiteY16" fmla="*/ 481073 h 1034855"/>
                <a:gd name="connsiteX17" fmla="*/ 4778711 w 5330428"/>
                <a:gd name="connsiteY17" fmla="*/ 637363 h 1034855"/>
                <a:gd name="connsiteX18" fmla="*/ 5330428 w 5330428"/>
                <a:gd name="connsiteY18" fmla="*/ 738476 h 1034855"/>
                <a:gd name="connsiteX0" fmla="*/ 5126548 w 5330428"/>
                <a:gd name="connsiteY0" fmla="*/ 925963 h 1034855"/>
                <a:gd name="connsiteX1" fmla="*/ 4695183 w 5330428"/>
                <a:gd name="connsiteY1" fmla="*/ 839588 h 1034855"/>
                <a:gd name="connsiteX2" fmla="*/ 4251171 w 5330428"/>
                <a:gd name="connsiteY2" fmla="*/ 720890 h 1034855"/>
                <a:gd name="connsiteX3" fmla="*/ 3574167 w 5330428"/>
                <a:gd name="connsiteY3" fmla="*/ 646155 h 1034855"/>
                <a:gd name="connsiteX4" fmla="*/ 3078294 w 5330428"/>
                <a:gd name="connsiteY4" fmla="*/ 1033315 h 1034855"/>
                <a:gd name="connsiteX5" fmla="*/ 2574882 w 5330428"/>
                <a:gd name="connsiteY5" fmla="*/ 726548 h 1034855"/>
                <a:gd name="connsiteX6" fmla="*/ 1952262 w 5330428"/>
                <a:gd name="connsiteY6" fmla="*/ 873361 h 1034855"/>
                <a:gd name="connsiteX7" fmla="*/ 1176913 w 5330428"/>
                <a:gd name="connsiteY7" fmla="*/ 854854 h 1034855"/>
                <a:gd name="connsiteX8" fmla="*/ 456631 w 5330428"/>
                <a:gd name="connsiteY8" fmla="*/ 705291 h 1034855"/>
                <a:gd name="connsiteX9" fmla="*/ 27698 w 5330428"/>
                <a:gd name="connsiteY9" fmla="*/ 554451 h 1034855"/>
                <a:gd name="connsiteX10" fmla="*/ 140690 w 5330428"/>
                <a:gd name="connsiteY10" fmla="*/ 391262 h 1034855"/>
                <a:gd name="connsiteX11" fmla="*/ 700567 w 5330428"/>
                <a:gd name="connsiteY11" fmla="*/ 554450 h 1034855"/>
                <a:gd name="connsiteX12" fmla="*/ 1587668 w 5330428"/>
                <a:gd name="connsiteY12" fmla="*/ 674636 h 1034855"/>
                <a:gd name="connsiteX13" fmla="*/ 2493275 w 5330428"/>
                <a:gd name="connsiteY13" fmla="*/ 524834 h 1034855"/>
                <a:gd name="connsiteX14" fmla="*/ 3078294 w 5330428"/>
                <a:gd name="connsiteY14" fmla="*/ 927 h 1034855"/>
                <a:gd name="connsiteX15" fmla="*/ 3574166 w 5330428"/>
                <a:gd name="connsiteY15" fmla="*/ 419753 h 1034855"/>
                <a:gd name="connsiteX16" fmla="*/ 4127741 w 5330428"/>
                <a:gd name="connsiteY16" fmla="*/ 481073 h 1034855"/>
                <a:gd name="connsiteX17" fmla="*/ 4778711 w 5330428"/>
                <a:gd name="connsiteY17" fmla="*/ 637363 h 1034855"/>
                <a:gd name="connsiteX18" fmla="*/ 5330428 w 5330428"/>
                <a:gd name="connsiteY18" fmla="*/ 738476 h 1034855"/>
                <a:gd name="connsiteX0" fmla="*/ 5126548 w 5330428"/>
                <a:gd name="connsiteY0" fmla="*/ 925963 h 1034855"/>
                <a:gd name="connsiteX1" fmla="*/ 4695183 w 5330428"/>
                <a:gd name="connsiteY1" fmla="*/ 839588 h 1034855"/>
                <a:gd name="connsiteX2" fmla="*/ 4251171 w 5330428"/>
                <a:gd name="connsiteY2" fmla="*/ 720890 h 1034855"/>
                <a:gd name="connsiteX3" fmla="*/ 3574167 w 5330428"/>
                <a:gd name="connsiteY3" fmla="*/ 646155 h 1034855"/>
                <a:gd name="connsiteX4" fmla="*/ 3078294 w 5330428"/>
                <a:gd name="connsiteY4" fmla="*/ 1033315 h 1034855"/>
                <a:gd name="connsiteX5" fmla="*/ 2574882 w 5330428"/>
                <a:gd name="connsiteY5" fmla="*/ 726548 h 1034855"/>
                <a:gd name="connsiteX6" fmla="*/ 1952262 w 5330428"/>
                <a:gd name="connsiteY6" fmla="*/ 873361 h 1034855"/>
                <a:gd name="connsiteX7" fmla="*/ 1176913 w 5330428"/>
                <a:gd name="connsiteY7" fmla="*/ 854854 h 1034855"/>
                <a:gd name="connsiteX8" fmla="*/ 456631 w 5330428"/>
                <a:gd name="connsiteY8" fmla="*/ 705291 h 1034855"/>
                <a:gd name="connsiteX9" fmla="*/ 27698 w 5330428"/>
                <a:gd name="connsiteY9" fmla="*/ 554451 h 1034855"/>
                <a:gd name="connsiteX10" fmla="*/ 140690 w 5330428"/>
                <a:gd name="connsiteY10" fmla="*/ 391262 h 1034855"/>
                <a:gd name="connsiteX11" fmla="*/ 700567 w 5330428"/>
                <a:gd name="connsiteY11" fmla="*/ 554450 h 1034855"/>
                <a:gd name="connsiteX12" fmla="*/ 1587668 w 5330428"/>
                <a:gd name="connsiteY12" fmla="*/ 674636 h 1034855"/>
                <a:gd name="connsiteX13" fmla="*/ 2493275 w 5330428"/>
                <a:gd name="connsiteY13" fmla="*/ 524834 h 1034855"/>
                <a:gd name="connsiteX14" fmla="*/ 3078294 w 5330428"/>
                <a:gd name="connsiteY14" fmla="*/ 927 h 1034855"/>
                <a:gd name="connsiteX15" fmla="*/ 3574166 w 5330428"/>
                <a:gd name="connsiteY15" fmla="*/ 419753 h 1034855"/>
                <a:gd name="connsiteX16" fmla="*/ 4127741 w 5330428"/>
                <a:gd name="connsiteY16" fmla="*/ 481073 h 1034855"/>
                <a:gd name="connsiteX17" fmla="*/ 4778711 w 5330428"/>
                <a:gd name="connsiteY17" fmla="*/ 637363 h 1034855"/>
                <a:gd name="connsiteX18" fmla="*/ 5330428 w 5330428"/>
                <a:gd name="connsiteY18" fmla="*/ 738476 h 1034855"/>
                <a:gd name="connsiteX0" fmla="*/ 5126548 w 5330428"/>
                <a:gd name="connsiteY0" fmla="*/ 925963 h 1034855"/>
                <a:gd name="connsiteX1" fmla="*/ 4699579 w 5330428"/>
                <a:gd name="connsiteY1" fmla="*/ 830795 h 1034855"/>
                <a:gd name="connsiteX2" fmla="*/ 4251171 w 5330428"/>
                <a:gd name="connsiteY2" fmla="*/ 720890 h 1034855"/>
                <a:gd name="connsiteX3" fmla="*/ 3574167 w 5330428"/>
                <a:gd name="connsiteY3" fmla="*/ 646155 h 1034855"/>
                <a:gd name="connsiteX4" fmla="*/ 3078294 w 5330428"/>
                <a:gd name="connsiteY4" fmla="*/ 1033315 h 1034855"/>
                <a:gd name="connsiteX5" fmla="*/ 2574882 w 5330428"/>
                <a:gd name="connsiteY5" fmla="*/ 726548 h 1034855"/>
                <a:gd name="connsiteX6" fmla="*/ 1952262 w 5330428"/>
                <a:gd name="connsiteY6" fmla="*/ 873361 h 1034855"/>
                <a:gd name="connsiteX7" fmla="*/ 1176913 w 5330428"/>
                <a:gd name="connsiteY7" fmla="*/ 854854 h 1034855"/>
                <a:gd name="connsiteX8" fmla="*/ 456631 w 5330428"/>
                <a:gd name="connsiteY8" fmla="*/ 705291 h 1034855"/>
                <a:gd name="connsiteX9" fmla="*/ 27698 w 5330428"/>
                <a:gd name="connsiteY9" fmla="*/ 554451 h 1034855"/>
                <a:gd name="connsiteX10" fmla="*/ 140690 w 5330428"/>
                <a:gd name="connsiteY10" fmla="*/ 391262 h 1034855"/>
                <a:gd name="connsiteX11" fmla="*/ 700567 w 5330428"/>
                <a:gd name="connsiteY11" fmla="*/ 554450 h 1034855"/>
                <a:gd name="connsiteX12" fmla="*/ 1587668 w 5330428"/>
                <a:gd name="connsiteY12" fmla="*/ 674636 h 1034855"/>
                <a:gd name="connsiteX13" fmla="*/ 2493275 w 5330428"/>
                <a:gd name="connsiteY13" fmla="*/ 524834 h 1034855"/>
                <a:gd name="connsiteX14" fmla="*/ 3078294 w 5330428"/>
                <a:gd name="connsiteY14" fmla="*/ 927 h 1034855"/>
                <a:gd name="connsiteX15" fmla="*/ 3574166 w 5330428"/>
                <a:gd name="connsiteY15" fmla="*/ 419753 h 1034855"/>
                <a:gd name="connsiteX16" fmla="*/ 4127741 w 5330428"/>
                <a:gd name="connsiteY16" fmla="*/ 481073 h 1034855"/>
                <a:gd name="connsiteX17" fmla="*/ 4778711 w 5330428"/>
                <a:gd name="connsiteY17" fmla="*/ 637363 h 1034855"/>
                <a:gd name="connsiteX18" fmla="*/ 5330428 w 5330428"/>
                <a:gd name="connsiteY18" fmla="*/ 738476 h 1034855"/>
                <a:gd name="connsiteX0" fmla="*/ 5126548 w 5330428"/>
                <a:gd name="connsiteY0" fmla="*/ 925963 h 1034855"/>
                <a:gd name="connsiteX1" fmla="*/ 4699579 w 5330428"/>
                <a:gd name="connsiteY1" fmla="*/ 830795 h 1034855"/>
                <a:gd name="connsiteX2" fmla="*/ 4251171 w 5330428"/>
                <a:gd name="connsiteY2" fmla="*/ 720890 h 1034855"/>
                <a:gd name="connsiteX3" fmla="*/ 3574167 w 5330428"/>
                <a:gd name="connsiteY3" fmla="*/ 646155 h 1034855"/>
                <a:gd name="connsiteX4" fmla="*/ 3078294 w 5330428"/>
                <a:gd name="connsiteY4" fmla="*/ 1033315 h 1034855"/>
                <a:gd name="connsiteX5" fmla="*/ 2574882 w 5330428"/>
                <a:gd name="connsiteY5" fmla="*/ 726548 h 1034855"/>
                <a:gd name="connsiteX6" fmla="*/ 1952262 w 5330428"/>
                <a:gd name="connsiteY6" fmla="*/ 873361 h 1034855"/>
                <a:gd name="connsiteX7" fmla="*/ 1176913 w 5330428"/>
                <a:gd name="connsiteY7" fmla="*/ 854854 h 1034855"/>
                <a:gd name="connsiteX8" fmla="*/ 456631 w 5330428"/>
                <a:gd name="connsiteY8" fmla="*/ 705291 h 1034855"/>
                <a:gd name="connsiteX9" fmla="*/ 27698 w 5330428"/>
                <a:gd name="connsiteY9" fmla="*/ 554451 h 1034855"/>
                <a:gd name="connsiteX10" fmla="*/ 140690 w 5330428"/>
                <a:gd name="connsiteY10" fmla="*/ 391262 h 1034855"/>
                <a:gd name="connsiteX11" fmla="*/ 700567 w 5330428"/>
                <a:gd name="connsiteY11" fmla="*/ 554450 h 1034855"/>
                <a:gd name="connsiteX12" fmla="*/ 1587668 w 5330428"/>
                <a:gd name="connsiteY12" fmla="*/ 674636 h 1034855"/>
                <a:gd name="connsiteX13" fmla="*/ 2493275 w 5330428"/>
                <a:gd name="connsiteY13" fmla="*/ 524834 h 1034855"/>
                <a:gd name="connsiteX14" fmla="*/ 3078294 w 5330428"/>
                <a:gd name="connsiteY14" fmla="*/ 927 h 1034855"/>
                <a:gd name="connsiteX15" fmla="*/ 3574166 w 5330428"/>
                <a:gd name="connsiteY15" fmla="*/ 419753 h 1034855"/>
                <a:gd name="connsiteX16" fmla="*/ 4127741 w 5330428"/>
                <a:gd name="connsiteY16" fmla="*/ 481073 h 1034855"/>
                <a:gd name="connsiteX17" fmla="*/ 4778711 w 5330428"/>
                <a:gd name="connsiteY17" fmla="*/ 637363 h 1034855"/>
                <a:gd name="connsiteX18" fmla="*/ 5330428 w 5330428"/>
                <a:gd name="connsiteY18" fmla="*/ 738476 h 1034855"/>
                <a:gd name="connsiteX0" fmla="*/ 5126548 w 5330428"/>
                <a:gd name="connsiteY0" fmla="*/ 925963 h 1034855"/>
                <a:gd name="connsiteX1" fmla="*/ 4703975 w 5330428"/>
                <a:gd name="connsiteY1" fmla="*/ 841786 h 1034855"/>
                <a:gd name="connsiteX2" fmla="*/ 4251171 w 5330428"/>
                <a:gd name="connsiteY2" fmla="*/ 720890 h 1034855"/>
                <a:gd name="connsiteX3" fmla="*/ 3574167 w 5330428"/>
                <a:gd name="connsiteY3" fmla="*/ 646155 h 1034855"/>
                <a:gd name="connsiteX4" fmla="*/ 3078294 w 5330428"/>
                <a:gd name="connsiteY4" fmla="*/ 1033315 h 1034855"/>
                <a:gd name="connsiteX5" fmla="*/ 2574882 w 5330428"/>
                <a:gd name="connsiteY5" fmla="*/ 726548 h 1034855"/>
                <a:gd name="connsiteX6" fmla="*/ 1952262 w 5330428"/>
                <a:gd name="connsiteY6" fmla="*/ 873361 h 1034855"/>
                <a:gd name="connsiteX7" fmla="*/ 1176913 w 5330428"/>
                <a:gd name="connsiteY7" fmla="*/ 854854 h 1034855"/>
                <a:gd name="connsiteX8" fmla="*/ 456631 w 5330428"/>
                <a:gd name="connsiteY8" fmla="*/ 705291 h 1034855"/>
                <a:gd name="connsiteX9" fmla="*/ 27698 w 5330428"/>
                <a:gd name="connsiteY9" fmla="*/ 554451 h 1034855"/>
                <a:gd name="connsiteX10" fmla="*/ 140690 w 5330428"/>
                <a:gd name="connsiteY10" fmla="*/ 391262 h 1034855"/>
                <a:gd name="connsiteX11" fmla="*/ 700567 w 5330428"/>
                <a:gd name="connsiteY11" fmla="*/ 554450 h 1034855"/>
                <a:gd name="connsiteX12" fmla="*/ 1587668 w 5330428"/>
                <a:gd name="connsiteY12" fmla="*/ 674636 h 1034855"/>
                <a:gd name="connsiteX13" fmla="*/ 2493275 w 5330428"/>
                <a:gd name="connsiteY13" fmla="*/ 524834 h 1034855"/>
                <a:gd name="connsiteX14" fmla="*/ 3078294 w 5330428"/>
                <a:gd name="connsiteY14" fmla="*/ 927 h 1034855"/>
                <a:gd name="connsiteX15" fmla="*/ 3574166 w 5330428"/>
                <a:gd name="connsiteY15" fmla="*/ 419753 h 1034855"/>
                <a:gd name="connsiteX16" fmla="*/ 4127741 w 5330428"/>
                <a:gd name="connsiteY16" fmla="*/ 481073 h 1034855"/>
                <a:gd name="connsiteX17" fmla="*/ 4778711 w 5330428"/>
                <a:gd name="connsiteY17" fmla="*/ 637363 h 1034855"/>
                <a:gd name="connsiteX18" fmla="*/ 5330428 w 5330428"/>
                <a:gd name="connsiteY18" fmla="*/ 738476 h 1034855"/>
                <a:gd name="connsiteX0" fmla="*/ 5126548 w 5330428"/>
                <a:gd name="connsiteY0" fmla="*/ 925963 h 1034855"/>
                <a:gd name="connsiteX1" fmla="*/ 4703975 w 5330428"/>
                <a:gd name="connsiteY1" fmla="*/ 841786 h 1034855"/>
                <a:gd name="connsiteX2" fmla="*/ 4251171 w 5330428"/>
                <a:gd name="connsiteY2" fmla="*/ 720890 h 1034855"/>
                <a:gd name="connsiteX3" fmla="*/ 3574167 w 5330428"/>
                <a:gd name="connsiteY3" fmla="*/ 646155 h 1034855"/>
                <a:gd name="connsiteX4" fmla="*/ 3078294 w 5330428"/>
                <a:gd name="connsiteY4" fmla="*/ 1033315 h 1034855"/>
                <a:gd name="connsiteX5" fmla="*/ 2574882 w 5330428"/>
                <a:gd name="connsiteY5" fmla="*/ 726548 h 1034855"/>
                <a:gd name="connsiteX6" fmla="*/ 1952262 w 5330428"/>
                <a:gd name="connsiteY6" fmla="*/ 873361 h 1034855"/>
                <a:gd name="connsiteX7" fmla="*/ 1176913 w 5330428"/>
                <a:gd name="connsiteY7" fmla="*/ 854854 h 1034855"/>
                <a:gd name="connsiteX8" fmla="*/ 456631 w 5330428"/>
                <a:gd name="connsiteY8" fmla="*/ 705291 h 1034855"/>
                <a:gd name="connsiteX9" fmla="*/ 27698 w 5330428"/>
                <a:gd name="connsiteY9" fmla="*/ 554451 h 1034855"/>
                <a:gd name="connsiteX10" fmla="*/ 140690 w 5330428"/>
                <a:gd name="connsiteY10" fmla="*/ 391262 h 1034855"/>
                <a:gd name="connsiteX11" fmla="*/ 700567 w 5330428"/>
                <a:gd name="connsiteY11" fmla="*/ 554450 h 1034855"/>
                <a:gd name="connsiteX12" fmla="*/ 1587668 w 5330428"/>
                <a:gd name="connsiteY12" fmla="*/ 674636 h 1034855"/>
                <a:gd name="connsiteX13" fmla="*/ 2493275 w 5330428"/>
                <a:gd name="connsiteY13" fmla="*/ 524834 h 1034855"/>
                <a:gd name="connsiteX14" fmla="*/ 3078294 w 5330428"/>
                <a:gd name="connsiteY14" fmla="*/ 927 h 1034855"/>
                <a:gd name="connsiteX15" fmla="*/ 3574166 w 5330428"/>
                <a:gd name="connsiteY15" fmla="*/ 419753 h 1034855"/>
                <a:gd name="connsiteX16" fmla="*/ 4127741 w 5330428"/>
                <a:gd name="connsiteY16" fmla="*/ 481073 h 1034855"/>
                <a:gd name="connsiteX17" fmla="*/ 4778711 w 5330428"/>
                <a:gd name="connsiteY17" fmla="*/ 637363 h 1034855"/>
                <a:gd name="connsiteX18" fmla="*/ 5330428 w 5330428"/>
                <a:gd name="connsiteY18" fmla="*/ 738476 h 1034855"/>
                <a:gd name="connsiteX0" fmla="*/ 5126548 w 5330428"/>
                <a:gd name="connsiteY0" fmla="*/ 925963 h 1034855"/>
                <a:gd name="connsiteX1" fmla="*/ 4703975 w 5330428"/>
                <a:gd name="connsiteY1" fmla="*/ 841786 h 1034855"/>
                <a:gd name="connsiteX2" fmla="*/ 4251171 w 5330428"/>
                <a:gd name="connsiteY2" fmla="*/ 720890 h 1034855"/>
                <a:gd name="connsiteX3" fmla="*/ 3574167 w 5330428"/>
                <a:gd name="connsiteY3" fmla="*/ 646155 h 1034855"/>
                <a:gd name="connsiteX4" fmla="*/ 3078294 w 5330428"/>
                <a:gd name="connsiteY4" fmla="*/ 1033315 h 1034855"/>
                <a:gd name="connsiteX5" fmla="*/ 2574882 w 5330428"/>
                <a:gd name="connsiteY5" fmla="*/ 726548 h 1034855"/>
                <a:gd name="connsiteX6" fmla="*/ 1952262 w 5330428"/>
                <a:gd name="connsiteY6" fmla="*/ 873361 h 1034855"/>
                <a:gd name="connsiteX7" fmla="*/ 1176913 w 5330428"/>
                <a:gd name="connsiteY7" fmla="*/ 854854 h 1034855"/>
                <a:gd name="connsiteX8" fmla="*/ 456631 w 5330428"/>
                <a:gd name="connsiteY8" fmla="*/ 705291 h 1034855"/>
                <a:gd name="connsiteX9" fmla="*/ 27698 w 5330428"/>
                <a:gd name="connsiteY9" fmla="*/ 554451 h 1034855"/>
                <a:gd name="connsiteX10" fmla="*/ 140690 w 5330428"/>
                <a:gd name="connsiteY10" fmla="*/ 391262 h 1034855"/>
                <a:gd name="connsiteX11" fmla="*/ 700567 w 5330428"/>
                <a:gd name="connsiteY11" fmla="*/ 554450 h 1034855"/>
                <a:gd name="connsiteX12" fmla="*/ 1587668 w 5330428"/>
                <a:gd name="connsiteY12" fmla="*/ 674636 h 1034855"/>
                <a:gd name="connsiteX13" fmla="*/ 2493275 w 5330428"/>
                <a:gd name="connsiteY13" fmla="*/ 524834 h 1034855"/>
                <a:gd name="connsiteX14" fmla="*/ 3078294 w 5330428"/>
                <a:gd name="connsiteY14" fmla="*/ 927 h 1034855"/>
                <a:gd name="connsiteX15" fmla="*/ 3574166 w 5330428"/>
                <a:gd name="connsiteY15" fmla="*/ 419753 h 1034855"/>
                <a:gd name="connsiteX16" fmla="*/ 4127741 w 5330428"/>
                <a:gd name="connsiteY16" fmla="*/ 481073 h 1034855"/>
                <a:gd name="connsiteX17" fmla="*/ 4778711 w 5330428"/>
                <a:gd name="connsiteY17" fmla="*/ 637363 h 1034855"/>
                <a:gd name="connsiteX18" fmla="*/ 5330428 w 5330428"/>
                <a:gd name="connsiteY18" fmla="*/ 738476 h 1034855"/>
                <a:gd name="connsiteX0" fmla="*/ 5126548 w 5371295"/>
                <a:gd name="connsiteY0" fmla="*/ 925963 h 1034855"/>
                <a:gd name="connsiteX1" fmla="*/ 4703975 w 5371295"/>
                <a:gd name="connsiteY1" fmla="*/ 841786 h 1034855"/>
                <a:gd name="connsiteX2" fmla="*/ 4251171 w 5371295"/>
                <a:gd name="connsiteY2" fmla="*/ 720890 h 1034855"/>
                <a:gd name="connsiteX3" fmla="*/ 3574167 w 5371295"/>
                <a:gd name="connsiteY3" fmla="*/ 646155 h 1034855"/>
                <a:gd name="connsiteX4" fmla="*/ 3078294 w 5371295"/>
                <a:gd name="connsiteY4" fmla="*/ 1033315 h 1034855"/>
                <a:gd name="connsiteX5" fmla="*/ 2574882 w 5371295"/>
                <a:gd name="connsiteY5" fmla="*/ 726548 h 1034855"/>
                <a:gd name="connsiteX6" fmla="*/ 1952262 w 5371295"/>
                <a:gd name="connsiteY6" fmla="*/ 873361 h 1034855"/>
                <a:gd name="connsiteX7" fmla="*/ 1176913 w 5371295"/>
                <a:gd name="connsiteY7" fmla="*/ 854854 h 1034855"/>
                <a:gd name="connsiteX8" fmla="*/ 456631 w 5371295"/>
                <a:gd name="connsiteY8" fmla="*/ 705291 h 1034855"/>
                <a:gd name="connsiteX9" fmla="*/ 27698 w 5371295"/>
                <a:gd name="connsiteY9" fmla="*/ 554451 h 1034855"/>
                <a:gd name="connsiteX10" fmla="*/ 140690 w 5371295"/>
                <a:gd name="connsiteY10" fmla="*/ 391262 h 1034855"/>
                <a:gd name="connsiteX11" fmla="*/ 700567 w 5371295"/>
                <a:gd name="connsiteY11" fmla="*/ 554450 h 1034855"/>
                <a:gd name="connsiteX12" fmla="*/ 1587668 w 5371295"/>
                <a:gd name="connsiteY12" fmla="*/ 674636 h 1034855"/>
                <a:gd name="connsiteX13" fmla="*/ 2493275 w 5371295"/>
                <a:gd name="connsiteY13" fmla="*/ 524834 h 1034855"/>
                <a:gd name="connsiteX14" fmla="*/ 3078294 w 5371295"/>
                <a:gd name="connsiteY14" fmla="*/ 927 h 1034855"/>
                <a:gd name="connsiteX15" fmla="*/ 3574166 w 5371295"/>
                <a:gd name="connsiteY15" fmla="*/ 419753 h 1034855"/>
                <a:gd name="connsiteX16" fmla="*/ 4127741 w 5371295"/>
                <a:gd name="connsiteY16" fmla="*/ 481073 h 1034855"/>
                <a:gd name="connsiteX17" fmla="*/ 4778711 w 5371295"/>
                <a:gd name="connsiteY17" fmla="*/ 637363 h 1034855"/>
                <a:gd name="connsiteX18" fmla="*/ 5330428 w 5371295"/>
                <a:gd name="connsiteY18" fmla="*/ 738476 h 1034855"/>
                <a:gd name="connsiteX19" fmla="*/ 5330427 w 5371295"/>
                <a:gd name="connsiteY19" fmla="*/ 738475 h 1034855"/>
                <a:gd name="connsiteX0" fmla="*/ 5126548 w 5389112"/>
                <a:gd name="connsiteY0" fmla="*/ 925963 h 1034855"/>
                <a:gd name="connsiteX1" fmla="*/ 4703975 w 5389112"/>
                <a:gd name="connsiteY1" fmla="*/ 841786 h 1034855"/>
                <a:gd name="connsiteX2" fmla="*/ 4251171 w 5389112"/>
                <a:gd name="connsiteY2" fmla="*/ 720890 h 1034855"/>
                <a:gd name="connsiteX3" fmla="*/ 3574167 w 5389112"/>
                <a:gd name="connsiteY3" fmla="*/ 646155 h 1034855"/>
                <a:gd name="connsiteX4" fmla="*/ 3078294 w 5389112"/>
                <a:gd name="connsiteY4" fmla="*/ 1033315 h 1034855"/>
                <a:gd name="connsiteX5" fmla="*/ 2574882 w 5389112"/>
                <a:gd name="connsiteY5" fmla="*/ 726548 h 1034855"/>
                <a:gd name="connsiteX6" fmla="*/ 1952262 w 5389112"/>
                <a:gd name="connsiteY6" fmla="*/ 873361 h 1034855"/>
                <a:gd name="connsiteX7" fmla="*/ 1176913 w 5389112"/>
                <a:gd name="connsiteY7" fmla="*/ 854854 h 1034855"/>
                <a:gd name="connsiteX8" fmla="*/ 456631 w 5389112"/>
                <a:gd name="connsiteY8" fmla="*/ 705291 h 1034855"/>
                <a:gd name="connsiteX9" fmla="*/ 27698 w 5389112"/>
                <a:gd name="connsiteY9" fmla="*/ 554451 h 1034855"/>
                <a:gd name="connsiteX10" fmla="*/ 140690 w 5389112"/>
                <a:gd name="connsiteY10" fmla="*/ 391262 h 1034855"/>
                <a:gd name="connsiteX11" fmla="*/ 700567 w 5389112"/>
                <a:gd name="connsiteY11" fmla="*/ 554450 h 1034855"/>
                <a:gd name="connsiteX12" fmla="*/ 1587668 w 5389112"/>
                <a:gd name="connsiteY12" fmla="*/ 674636 h 1034855"/>
                <a:gd name="connsiteX13" fmla="*/ 2493275 w 5389112"/>
                <a:gd name="connsiteY13" fmla="*/ 524834 h 1034855"/>
                <a:gd name="connsiteX14" fmla="*/ 3078294 w 5389112"/>
                <a:gd name="connsiteY14" fmla="*/ 927 h 1034855"/>
                <a:gd name="connsiteX15" fmla="*/ 3574166 w 5389112"/>
                <a:gd name="connsiteY15" fmla="*/ 419753 h 1034855"/>
                <a:gd name="connsiteX16" fmla="*/ 4127741 w 5389112"/>
                <a:gd name="connsiteY16" fmla="*/ 481073 h 1034855"/>
                <a:gd name="connsiteX17" fmla="*/ 4778711 w 5389112"/>
                <a:gd name="connsiteY17" fmla="*/ 637363 h 1034855"/>
                <a:gd name="connsiteX18" fmla="*/ 5330428 w 5389112"/>
                <a:gd name="connsiteY18" fmla="*/ 738476 h 1034855"/>
                <a:gd name="connsiteX19" fmla="*/ 5378785 w 5389112"/>
                <a:gd name="connsiteY19" fmla="*/ 841785 h 1034855"/>
                <a:gd name="connsiteX0" fmla="*/ 5126548 w 5420551"/>
                <a:gd name="connsiteY0" fmla="*/ 925963 h 1034855"/>
                <a:gd name="connsiteX1" fmla="*/ 4703975 w 5420551"/>
                <a:gd name="connsiteY1" fmla="*/ 841786 h 1034855"/>
                <a:gd name="connsiteX2" fmla="*/ 4251171 w 5420551"/>
                <a:gd name="connsiteY2" fmla="*/ 720890 h 1034855"/>
                <a:gd name="connsiteX3" fmla="*/ 3574167 w 5420551"/>
                <a:gd name="connsiteY3" fmla="*/ 646155 h 1034855"/>
                <a:gd name="connsiteX4" fmla="*/ 3078294 w 5420551"/>
                <a:gd name="connsiteY4" fmla="*/ 1033315 h 1034855"/>
                <a:gd name="connsiteX5" fmla="*/ 2574882 w 5420551"/>
                <a:gd name="connsiteY5" fmla="*/ 726548 h 1034855"/>
                <a:gd name="connsiteX6" fmla="*/ 1952262 w 5420551"/>
                <a:gd name="connsiteY6" fmla="*/ 873361 h 1034855"/>
                <a:gd name="connsiteX7" fmla="*/ 1176913 w 5420551"/>
                <a:gd name="connsiteY7" fmla="*/ 854854 h 1034855"/>
                <a:gd name="connsiteX8" fmla="*/ 456631 w 5420551"/>
                <a:gd name="connsiteY8" fmla="*/ 705291 h 1034855"/>
                <a:gd name="connsiteX9" fmla="*/ 27698 w 5420551"/>
                <a:gd name="connsiteY9" fmla="*/ 554451 h 1034855"/>
                <a:gd name="connsiteX10" fmla="*/ 140690 w 5420551"/>
                <a:gd name="connsiteY10" fmla="*/ 391262 h 1034855"/>
                <a:gd name="connsiteX11" fmla="*/ 700567 w 5420551"/>
                <a:gd name="connsiteY11" fmla="*/ 554450 h 1034855"/>
                <a:gd name="connsiteX12" fmla="*/ 1587668 w 5420551"/>
                <a:gd name="connsiteY12" fmla="*/ 674636 h 1034855"/>
                <a:gd name="connsiteX13" fmla="*/ 2493275 w 5420551"/>
                <a:gd name="connsiteY13" fmla="*/ 524834 h 1034855"/>
                <a:gd name="connsiteX14" fmla="*/ 3078294 w 5420551"/>
                <a:gd name="connsiteY14" fmla="*/ 927 h 1034855"/>
                <a:gd name="connsiteX15" fmla="*/ 3574166 w 5420551"/>
                <a:gd name="connsiteY15" fmla="*/ 419753 h 1034855"/>
                <a:gd name="connsiteX16" fmla="*/ 4127741 w 5420551"/>
                <a:gd name="connsiteY16" fmla="*/ 481073 h 1034855"/>
                <a:gd name="connsiteX17" fmla="*/ 4778711 w 5420551"/>
                <a:gd name="connsiteY17" fmla="*/ 637363 h 1034855"/>
                <a:gd name="connsiteX18" fmla="*/ 5330428 w 5420551"/>
                <a:gd name="connsiteY18" fmla="*/ 738476 h 1034855"/>
                <a:gd name="connsiteX19" fmla="*/ 5420549 w 5420551"/>
                <a:gd name="connsiteY19" fmla="*/ 874756 h 1034855"/>
                <a:gd name="connsiteX0" fmla="*/ 5126548 w 5420551"/>
                <a:gd name="connsiteY0" fmla="*/ 925963 h 1034855"/>
                <a:gd name="connsiteX1" fmla="*/ 4703975 w 5420551"/>
                <a:gd name="connsiteY1" fmla="*/ 841786 h 1034855"/>
                <a:gd name="connsiteX2" fmla="*/ 4251171 w 5420551"/>
                <a:gd name="connsiteY2" fmla="*/ 720890 h 1034855"/>
                <a:gd name="connsiteX3" fmla="*/ 3574167 w 5420551"/>
                <a:gd name="connsiteY3" fmla="*/ 646155 h 1034855"/>
                <a:gd name="connsiteX4" fmla="*/ 3078294 w 5420551"/>
                <a:gd name="connsiteY4" fmla="*/ 1033315 h 1034855"/>
                <a:gd name="connsiteX5" fmla="*/ 2574882 w 5420551"/>
                <a:gd name="connsiteY5" fmla="*/ 726548 h 1034855"/>
                <a:gd name="connsiteX6" fmla="*/ 1952262 w 5420551"/>
                <a:gd name="connsiteY6" fmla="*/ 873361 h 1034855"/>
                <a:gd name="connsiteX7" fmla="*/ 1176913 w 5420551"/>
                <a:gd name="connsiteY7" fmla="*/ 854854 h 1034855"/>
                <a:gd name="connsiteX8" fmla="*/ 456631 w 5420551"/>
                <a:gd name="connsiteY8" fmla="*/ 705291 h 1034855"/>
                <a:gd name="connsiteX9" fmla="*/ 27698 w 5420551"/>
                <a:gd name="connsiteY9" fmla="*/ 554451 h 1034855"/>
                <a:gd name="connsiteX10" fmla="*/ 140690 w 5420551"/>
                <a:gd name="connsiteY10" fmla="*/ 391262 h 1034855"/>
                <a:gd name="connsiteX11" fmla="*/ 700567 w 5420551"/>
                <a:gd name="connsiteY11" fmla="*/ 554450 h 1034855"/>
                <a:gd name="connsiteX12" fmla="*/ 1587668 w 5420551"/>
                <a:gd name="connsiteY12" fmla="*/ 674636 h 1034855"/>
                <a:gd name="connsiteX13" fmla="*/ 2493275 w 5420551"/>
                <a:gd name="connsiteY13" fmla="*/ 524834 h 1034855"/>
                <a:gd name="connsiteX14" fmla="*/ 3078294 w 5420551"/>
                <a:gd name="connsiteY14" fmla="*/ 927 h 1034855"/>
                <a:gd name="connsiteX15" fmla="*/ 3574166 w 5420551"/>
                <a:gd name="connsiteY15" fmla="*/ 419753 h 1034855"/>
                <a:gd name="connsiteX16" fmla="*/ 4127741 w 5420551"/>
                <a:gd name="connsiteY16" fmla="*/ 481073 h 1034855"/>
                <a:gd name="connsiteX17" fmla="*/ 4778711 w 5420551"/>
                <a:gd name="connsiteY17" fmla="*/ 637363 h 1034855"/>
                <a:gd name="connsiteX18" fmla="*/ 5330428 w 5420551"/>
                <a:gd name="connsiteY18" fmla="*/ 738476 h 1034855"/>
                <a:gd name="connsiteX19" fmla="*/ 5420549 w 5420551"/>
                <a:gd name="connsiteY19" fmla="*/ 874756 h 1034855"/>
                <a:gd name="connsiteX20" fmla="*/ 5126548 w 5420551"/>
                <a:gd name="connsiteY20" fmla="*/ 925963 h 1034855"/>
                <a:gd name="connsiteX0" fmla="*/ 5126548 w 5420551"/>
                <a:gd name="connsiteY0" fmla="*/ 925963 h 1034855"/>
                <a:gd name="connsiteX1" fmla="*/ 4703975 w 5420551"/>
                <a:gd name="connsiteY1" fmla="*/ 841786 h 1034855"/>
                <a:gd name="connsiteX2" fmla="*/ 4251171 w 5420551"/>
                <a:gd name="connsiteY2" fmla="*/ 720890 h 1034855"/>
                <a:gd name="connsiteX3" fmla="*/ 3574167 w 5420551"/>
                <a:gd name="connsiteY3" fmla="*/ 646155 h 1034855"/>
                <a:gd name="connsiteX4" fmla="*/ 3078294 w 5420551"/>
                <a:gd name="connsiteY4" fmla="*/ 1033315 h 1034855"/>
                <a:gd name="connsiteX5" fmla="*/ 2574882 w 5420551"/>
                <a:gd name="connsiteY5" fmla="*/ 726548 h 1034855"/>
                <a:gd name="connsiteX6" fmla="*/ 1952262 w 5420551"/>
                <a:gd name="connsiteY6" fmla="*/ 873361 h 1034855"/>
                <a:gd name="connsiteX7" fmla="*/ 1176913 w 5420551"/>
                <a:gd name="connsiteY7" fmla="*/ 854854 h 1034855"/>
                <a:gd name="connsiteX8" fmla="*/ 456631 w 5420551"/>
                <a:gd name="connsiteY8" fmla="*/ 705291 h 1034855"/>
                <a:gd name="connsiteX9" fmla="*/ 27698 w 5420551"/>
                <a:gd name="connsiteY9" fmla="*/ 554451 h 1034855"/>
                <a:gd name="connsiteX10" fmla="*/ 140690 w 5420551"/>
                <a:gd name="connsiteY10" fmla="*/ 391262 h 1034855"/>
                <a:gd name="connsiteX11" fmla="*/ 700567 w 5420551"/>
                <a:gd name="connsiteY11" fmla="*/ 554450 h 1034855"/>
                <a:gd name="connsiteX12" fmla="*/ 1587668 w 5420551"/>
                <a:gd name="connsiteY12" fmla="*/ 674636 h 1034855"/>
                <a:gd name="connsiteX13" fmla="*/ 2493275 w 5420551"/>
                <a:gd name="connsiteY13" fmla="*/ 524834 h 1034855"/>
                <a:gd name="connsiteX14" fmla="*/ 3078294 w 5420551"/>
                <a:gd name="connsiteY14" fmla="*/ 927 h 1034855"/>
                <a:gd name="connsiteX15" fmla="*/ 3574166 w 5420551"/>
                <a:gd name="connsiteY15" fmla="*/ 419753 h 1034855"/>
                <a:gd name="connsiteX16" fmla="*/ 4127741 w 5420551"/>
                <a:gd name="connsiteY16" fmla="*/ 481073 h 1034855"/>
                <a:gd name="connsiteX17" fmla="*/ 4778711 w 5420551"/>
                <a:gd name="connsiteY17" fmla="*/ 637363 h 1034855"/>
                <a:gd name="connsiteX18" fmla="*/ 5330428 w 5420551"/>
                <a:gd name="connsiteY18" fmla="*/ 738476 h 1034855"/>
                <a:gd name="connsiteX19" fmla="*/ 5420549 w 5420551"/>
                <a:gd name="connsiteY19" fmla="*/ 874756 h 1034855"/>
                <a:gd name="connsiteX20" fmla="*/ 5126548 w 5420551"/>
                <a:gd name="connsiteY20" fmla="*/ 925963 h 1034855"/>
                <a:gd name="connsiteX0" fmla="*/ 5126548 w 5420551"/>
                <a:gd name="connsiteY0" fmla="*/ 925963 h 1034855"/>
                <a:gd name="connsiteX1" fmla="*/ 4703975 w 5420551"/>
                <a:gd name="connsiteY1" fmla="*/ 841786 h 1034855"/>
                <a:gd name="connsiteX2" fmla="*/ 4251171 w 5420551"/>
                <a:gd name="connsiteY2" fmla="*/ 720890 h 1034855"/>
                <a:gd name="connsiteX3" fmla="*/ 3574167 w 5420551"/>
                <a:gd name="connsiteY3" fmla="*/ 646155 h 1034855"/>
                <a:gd name="connsiteX4" fmla="*/ 3078294 w 5420551"/>
                <a:gd name="connsiteY4" fmla="*/ 1033315 h 1034855"/>
                <a:gd name="connsiteX5" fmla="*/ 2574882 w 5420551"/>
                <a:gd name="connsiteY5" fmla="*/ 726548 h 1034855"/>
                <a:gd name="connsiteX6" fmla="*/ 1952262 w 5420551"/>
                <a:gd name="connsiteY6" fmla="*/ 873361 h 1034855"/>
                <a:gd name="connsiteX7" fmla="*/ 1176913 w 5420551"/>
                <a:gd name="connsiteY7" fmla="*/ 854854 h 1034855"/>
                <a:gd name="connsiteX8" fmla="*/ 456631 w 5420551"/>
                <a:gd name="connsiteY8" fmla="*/ 705291 h 1034855"/>
                <a:gd name="connsiteX9" fmla="*/ 27698 w 5420551"/>
                <a:gd name="connsiteY9" fmla="*/ 554451 h 1034855"/>
                <a:gd name="connsiteX10" fmla="*/ 140690 w 5420551"/>
                <a:gd name="connsiteY10" fmla="*/ 391262 h 1034855"/>
                <a:gd name="connsiteX11" fmla="*/ 700567 w 5420551"/>
                <a:gd name="connsiteY11" fmla="*/ 554450 h 1034855"/>
                <a:gd name="connsiteX12" fmla="*/ 1587668 w 5420551"/>
                <a:gd name="connsiteY12" fmla="*/ 674636 h 1034855"/>
                <a:gd name="connsiteX13" fmla="*/ 2493275 w 5420551"/>
                <a:gd name="connsiteY13" fmla="*/ 524834 h 1034855"/>
                <a:gd name="connsiteX14" fmla="*/ 3078294 w 5420551"/>
                <a:gd name="connsiteY14" fmla="*/ 927 h 1034855"/>
                <a:gd name="connsiteX15" fmla="*/ 3574166 w 5420551"/>
                <a:gd name="connsiteY15" fmla="*/ 419753 h 1034855"/>
                <a:gd name="connsiteX16" fmla="*/ 4127741 w 5420551"/>
                <a:gd name="connsiteY16" fmla="*/ 481073 h 1034855"/>
                <a:gd name="connsiteX17" fmla="*/ 4778711 w 5420551"/>
                <a:gd name="connsiteY17" fmla="*/ 637363 h 1034855"/>
                <a:gd name="connsiteX18" fmla="*/ 5330428 w 5420551"/>
                <a:gd name="connsiteY18" fmla="*/ 738476 h 1034855"/>
                <a:gd name="connsiteX19" fmla="*/ 5420549 w 5420551"/>
                <a:gd name="connsiteY19" fmla="*/ 874756 h 1034855"/>
                <a:gd name="connsiteX20" fmla="*/ 5126548 w 5420551"/>
                <a:gd name="connsiteY20" fmla="*/ 925963 h 1034855"/>
                <a:gd name="connsiteX0" fmla="*/ 5126548 w 5420551"/>
                <a:gd name="connsiteY0" fmla="*/ 925963 h 1034855"/>
                <a:gd name="connsiteX1" fmla="*/ 4703975 w 5420551"/>
                <a:gd name="connsiteY1" fmla="*/ 841786 h 1034855"/>
                <a:gd name="connsiteX2" fmla="*/ 4251171 w 5420551"/>
                <a:gd name="connsiteY2" fmla="*/ 720890 h 1034855"/>
                <a:gd name="connsiteX3" fmla="*/ 3574167 w 5420551"/>
                <a:gd name="connsiteY3" fmla="*/ 646155 h 1034855"/>
                <a:gd name="connsiteX4" fmla="*/ 3078294 w 5420551"/>
                <a:gd name="connsiteY4" fmla="*/ 1033315 h 1034855"/>
                <a:gd name="connsiteX5" fmla="*/ 2574882 w 5420551"/>
                <a:gd name="connsiteY5" fmla="*/ 726548 h 1034855"/>
                <a:gd name="connsiteX6" fmla="*/ 1952262 w 5420551"/>
                <a:gd name="connsiteY6" fmla="*/ 873361 h 1034855"/>
                <a:gd name="connsiteX7" fmla="*/ 1176913 w 5420551"/>
                <a:gd name="connsiteY7" fmla="*/ 854854 h 1034855"/>
                <a:gd name="connsiteX8" fmla="*/ 456631 w 5420551"/>
                <a:gd name="connsiteY8" fmla="*/ 705291 h 1034855"/>
                <a:gd name="connsiteX9" fmla="*/ 27698 w 5420551"/>
                <a:gd name="connsiteY9" fmla="*/ 554451 h 1034855"/>
                <a:gd name="connsiteX10" fmla="*/ 140690 w 5420551"/>
                <a:gd name="connsiteY10" fmla="*/ 391262 h 1034855"/>
                <a:gd name="connsiteX11" fmla="*/ 700567 w 5420551"/>
                <a:gd name="connsiteY11" fmla="*/ 554450 h 1034855"/>
                <a:gd name="connsiteX12" fmla="*/ 1587668 w 5420551"/>
                <a:gd name="connsiteY12" fmla="*/ 674636 h 1034855"/>
                <a:gd name="connsiteX13" fmla="*/ 2493275 w 5420551"/>
                <a:gd name="connsiteY13" fmla="*/ 524834 h 1034855"/>
                <a:gd name="connsiteX14" fmla="*/ 3078294 w 5420551"/>
                <a:gd name="connsiteY14" fmla="*/ 927 h 1034855"/>
                <a:gd name="connsiteX15" fmla="*/ 3574166 w 5420551"/>
                <a:gd name="connsiteY15" fmla="*/ 419753 h 1034855"/>
                <a:gd name="connsiteX16" fmla="*/ 4127741 w 5420551"/>
                <a:gd name="connsiteY16" fmla="*/ 481073 h 1034855"/>
                <a:gd name="connsiteX17" fmla="*/ 4778711 w 5420551"/>
                <a:gd name="connsiteY17" fmla="*/ 637363 h 1034855"/>
                <a:gd name="connsiteX18" fmla="*/ 5330428 w 5420551"/>
                <a:gd name="connsiteY18" fmla="*/ 738476 h 1034855"/>
                <a:gd name="connsiteX19" fmla="*/ 5420549 w 5420551"/>
                <a:gd name="connsiteY19" fmla="*/ 874756 h 1034855"/>
                <a:gd name="connsiteX20" fmla="*/ 5126548 w 5420551"/>
                <a:gd name="connsiteY20" fmla="*/ 925963 h 1034855"/>
                <a:gd name="connsiteX0" fmla="*/ 5126548 w 5420551"/>
                <a:gd name="connsiteY0" fmla="*/ 925963 h 1034855"/>
                <a:gd name="connsiteX1" fmla="*/ 4703975 w 5420551"/>
                <a:gd name="connsiteY1" fmla="*/ 841786 h 1034855"/>
                <a:gd name="connsiteX2" fmla="*/ 4251171 w 5420551"/>
                <a:gd name="connsiteY2" fmla="*/ 720890 h 1034855"/>
                <a:gd name="connsiteX3" fmla="*/ 3574167 w 5420551"/>
                <a:gd name="connsiteY3" fmla="*/ 646155 h 1034855"/>
                <a:gd name="connsiteX4" fmla="*/ 3078294 w 5420551"/>
                <a:gd name="connsiteY4" fmla="*/ 1033315 h 1034855"/>
                <a:gd name="connsiteX5" fmla="*/ 2574882 w 5420551"/>
                <a:gd name="connsiteY5" fmla="*/ 726548 h 1034855"/>
                <a:gd name="connsiteX6" fmla="*/ 1952262 w 5420551"/>
                <a:gd name="connsiteY6" fmla="*/ 873361 h 1034855"/>
                <a:gd name="connsiteX7" fmla="*/ 1176913 w 5420551"/>
                <a:gd name="connsiteY7" fmla="*/ 854854 h 1034855"/>
                <a:gd name="connsiteX8" fmla="*/ 456631 w 5420551"/>
                <a:gd name="connsiteY8" fmla="*/ 705291 h 1034855"/>
                <a:gd name="connsiteX9" fmla="*/ 27698 w 5420551"/>
                <a:gd name="connsiteY9" fmla="*/ 554451 h 1034855"/>
                <a:gd name="connsiteX10" fmla="*/ 140690 w 5420551"/>
                <a:gd name="connsiteY10" fmla="*/ 391262 h 1034855"/>
                <a:gd name="connsiteX11" fmla="*/ 700567 w 5420551"/>
                <a:gd name="connsiteY11" fmla="*/ 554450 h 1034855"/>
                <a:gd name="connsiteX12" fmla="*/ 1587668 w 5420551"/>
                <a:gd name="connsiteY12" fmla="*/ 674636 h 1034855"/>
                <a:gd name="connsiteX13" fmla="*/ 2493275 w 5420551"/>
                <a:gd name="connsiteY13" fmla="*/ 524834 h 1034855"/>
                <a:gd name="connsiteX14" fmla="*/ 3078294 w 5420551"/>
                <a:gd name="connsiteY14" fmla="*/ 927 h 1034855"/>
                <a:gd name="connsiteX15" fmla="*/ 3574166 w 5420551"/>
                <a:gd name="connsiteY15" fmla="*/ 419753 h 1034855"/>
                <a:gd name="connsiteX16" fmla="*/ 4127741 w 5420551"/>
                <a:gd name="connsiteY16" fmla="*/ 481073 h 1034855"/>
                <a:gd name="connsiteX17" fmla="*/ 4778711 w 5420551"/>
                <a:gd name="connsiteY17" fmla="*/ 637363 h 1034855"/>
                <a:gd name="connsiteX18" fmla="*/ 5330428 w 5420551"/>
                <a:gd name="connsiteY18" fmla="*/ 738476 h 1034855"/>
                <a:gd name="connsiteX19" fmla="*/ 5420549 w 5420551"/>
                <a:gd name="connsiteY19" fmla="*/ 874756 h 1034855"/>
                <a:gd name="connsiteX20" fmla="*/ 5126548 w 5420551"/>
                <a:gd name="connsiteY20" fmla="*/ 925963 h 1034855"/>
                <a:gd name="connsiteX0" fmla="*/ 5126548 w 5421058"/>
                <a:gd name="connsiteY0" fmla="*/ 925963 h 1034855"/>
                <a:gd name="connsiteX1" fmla="*/ 4703975 w 5421058"/>
                <a:gd name="connsiteY1" fmla="*/ 841786 h 1034855"/>
                <a:gd name="connsiteX2" fmla="*/ 4251171 w 5421058"/>
                <a:gd name="connsiteY2" fmla="*/ 720890 h 1034855"/>
                <a:gd name="connsiteX3" fmla="*/ 3574167 w 5421058"/>
                <a:gd name="connsiteY3" fmla="*/ 646155 h 1034855"/>
                <a:gd name="connsiteX4" fmla="*/ 3078294 w 5421058"/>
                <a:gd name="connsiteY4" fmla="*/ 1033315 h 1034855"/>
                <a:gd name="connsiteX5" fmla="*/ 2574882 w 5421058"/>
                <a:gd name="connsiteY5" fmla="*/ 726548 h 1034855"/>
                <a:gd name="connsiteX6" fmla="*/ 1952262 w 5421058"/>
                <a:gd name="connsiteY6" fmla="*/ 873361 h 1034855"/>
                <a:gd name="connsiteX7" fmla="*/ 1176913 w 5421058"/>
                <a:gd name="connsiteY7" fmla="*/ 854854 h 1034855"/>
                <a:gd name="connsiteX8" fmla="*/ 456631 w 5421058"/>
                <a:gd name="connsiteY8" fmla="*/ 705291 h 1034855"/>
                <a:gd name="connsiteX9" fmla="*/ 27698 w 5421058"/>
                <a:gd name="connsiteY9" fmla="*/ 554451 h 1034855"/>
                <a:gd name="connsiteX10" fmla="*/ 140690 w 5421058"/>
                <a:gd name="connsiteY10" fmla="*/ 391262 h 1034855"/>
                <a:gd name="connsiteX11" fmla="*/ 700567 w 5421058"/>
                <a:gd name="connsiteY11" fmla="*/ 554450 h 1034855"/>
                <a:gd name="connsiteX12" fmla="*/ 1587668 w 5421058"/>
                <a:gd name="connsiteY12" fmla="*/ 674636 h 1034855"/>
                <a:gd name="connsiteX13" fmla="*/ 2493275 w 5421058"/>
                <a:gd name="connsiteY13" fmla="*/ 524834 h 1034855"/>
                <a:gd name="connsiteX14" fmla="*/ 3078294 w 5421058"/>
                <a:gd name="connsiteY14" fmla="*/ 927 h 1034855"/>
                <a:gd name="connsiteX15" fmla="*/ 3574166 w 5421058"/>
                <a:gd name="connsiteY15" fmla="*/ 419753 h 1034855"/>
                <a:gd name="connsiteX16" fmla="*/ 4127741 w 5421058"/>
                <a:gd name="connsiteY16" fmla="*/ 481073 h 1034855"/>
                <a:gd name="connsiteX17" fmla="*/ 4778711 w 5421058"/>
                <a:gd name="connsiteY17" fmla="*/ 637363 h 1034855"/>
                <a:gd name="connsiteX18" fmla="*/ 5330428 w 5421058"/>
                <a:gd name="connsiteY18" fmla="*/ 738476 h 1034855"/>
                <a:gd name="connsiteX19" fmla="*/ 5420549 w 5421058"/>
                <a:gd name="connsiteY19" fmla="*/ 874756 h 1034855"/>
                <a:gd name="connsiteX20" fmla="*/ 5126548 w 5421058"/>
                <a:gd name="connsiteY20" fmla="*/ 925963 h 1034855"/>
                <a:gd name="connsiteX0" fmla="*/ 5126548 w 5411940"/>
                <a:gd name="connsiteY0" fmla="*/ 925963 h 1034855"/>
                <a:gd name="connsiteX1" fmla="*/ 4703975 w 5411940"/>
                <a:gd name="connsiteY1" fmla="*/ 841786 h 1034855"/>
                <a:gd name="connsiteX2" fmla="*/ 4251171 w 5411940"/>
                <a:gd name="connsiteY2" fmla="*/ 720890 h 1034855"/>
                <a:gd name="connsiteX3" fmla="*/ 3574167 w 5411940"/>
                <a:gd name="connsiteY3" fmla="*/ 646155 h 1034855"/>
                <a:gd name="connsiteX4" fmla="*/ 3078294 w 5411940"/>
                <a:gd name="connsiteY4" fmla="*/ 1033315 h 1034855"/>
                <a:gd name="connsiteX5" fmla="*/ 2574882 w 5411940"/>
                <a:gd name="connsiteY5" fmla="*/ 726548 h 1034855"/>
                <a:gd name="connsiteX6" fmla="*/ 1952262 w 5411940"/>
                <a:gd name="connsiteY6" fmla="*/ 873361 h 1034855"/>
                <a:gd name="connsiteX7" fmla="*/ 1176913 w 5411940"/>
                <a:gd name="connsiteY7" fmla="*/ 854854 h 1034855"/>
                <a:gd name="connsiteX8" fmla="*/ 456631 w 5411940"/>
                <a:gd name="connsiteY8" fmla="*/ 705291 h 1034855"/>
                <a:gd name="connsiteX9" fmla="*/ 27698 w 5411940"/>
                <a:gd name="connsiteY9" fmla="*/ 554451 h 1034855"/>
                <a:gd name="connsiteX10" fmla="*/ 140690 w 5411940"/>
                <a:gd name="connsiteY10" fmla="*/ 391262 h 1034855"/>
                <a:gd name="connsiteX11" fmla="*/ 700567 w 5411940"/>
                <a:gd name="connsiteY11" fmla="*/ 554450 h 1034855"/>
                <a:gd name="connsiteX12" fmla="*/ 1587668 w 5411940"/>
                <a:gd name="connsiteY12" fmla="*/ 674636 h 1034855"/>
                <a:gd name="connsiteX13" fmla="*/ 2493275 w 5411940"/>
                <a:gd name="connsiteY13" fmla="*/ 524834 h 1034855"/>
                <a:gd name="connsiteX14" fmla="*/ 3078294 w 5411940"/>
                <a:gd name="connsiteY14" fmla="*/ 927 h 1034855"/>
                <a:gd name="connsiteX15" fmla="*/ 3574166 w 5411940"/>
                <a:gd name="connsiteY15" fmla="*/ 419753 h 1034855"/>
                <a:gd name="connsiteX16" fmla="*/ 4127741 w 5411940"/>
                <a:gd name="connsiteY16" fmla="*/ 481073 h 1034855"/>
                <a:gd name="connsiteX17" fmla="*/ 4778711 w 5411940"/>
                <a:gd name="connsiteY17" fmla="*/ 637363 h 1034855"/>
                <a:gd name="connsiteX18" fmla="*/ 5330428 w 5411940"/>
                <a:gd name="connsiteY18" fmla="*/ 738476 h 1034855"/>
                <a:gd name="connsiteX19" fmla="*/ 5409558 w 5411940"/>
                <a:gd name="connsiteY19" fmla="*/ 898935 h 1034855"/>
                <a:gd name="connsiteX20" fmla="*/ 5126548 w 5411940"/>
                <a:gd name="connsiteY20" fmla="*/ 925963 h 1034855"/>
                <a:gd name="connsiteX0" fmla="*/ 5126548 w 5411940"/>
                <a:gd name="connsiteY0" fmla="*/ 925963 h 1034855"/>
                <a:gd name="connsiteX1" fmla="*/ 4703975 w 5411940"/>
                <a:gd name="connsiteY1" fmla="*/ 841786 h 1034855"/>
                <a:gd name="connsiteX2" fmla="*/ 4251171 w 5411940"/>
                <a:gd name="connsiteY2" fmla="*/ 720890 h 1034855"/>
                <a:gd name="connsiteX3" fmla="*/ 3574167 w 5411940"/>
                <a:gd name="connsiteY3" fmla="*/ 646155 h 1034855"/>
                <a:gd name="connsiteX4" fmla="*/ 3078294 w 5411940"/>
                <a:gd name="connsiteY4" fmla="*/ 1033315 h 1034855"/>
                <a:gd name="connsiteX5" fmla="*/ 2574882 w 5411940"/>
                <a:gd name="connsiteY5" fmla="*/ 726548 h 1034855"/>
                <a:gd name="connsiteX6" fmla="*/ 1952262 w 5411940"/>
                <a:gd name="connsiteY6" fmla="*/ 873361 h 1034855"/>
                <a:gd name="connsiteX7" fmla="*/ 1176913 w 5411940"/>
                <a:gd name="connsiteY7" fmla="*/ 854854 h 1034855"/>
                <a:gd name="connsiteX8" fmla="*/ 456631 w 5411940"/>
                <a:gd name="connsiteY8" fmla="*/ 705291 h 1034855"/>
                <a:gd name="connsiteX9" fmla="*/ 27698 w 5411940"/>
                <a:gd name="connsiteY9" fmla="*/ 554451 h 1034855"/>
                <a:gd name="connsiteX10" fmla="*/ 140690 w 5411940"/>
                <a:gd name="connsiteY10" fmla="*/ 391262 h 1034855"/>
                <a:gd name="connsiteX11" fmla="*/ 700567 w 5411940"/>
                <a:gd name="connsiteY11" fmla="*/ 554450 h 1034855"/>
                <a:gd name="connsiteX12" fmla="*/ 1587668 w 5411940"/>
                <a:gd name="connsiteY12" fmla="*/ 674636 h 1034855"/>
                <a:gd name="connsiteX13" fmla="*/ 2493275 w 5411940"/>
                <a:gd name="connsiteY13" fmla="*/ 524834 h 1034855"/>
                <a:gd name="connsiteX14" fmla="*/ 3078294 w 5411940"/>
                <a:gd name="connsiteY14" fmla="*/ 927 h 1034855"/>
                <a:gd name="connsiteX15" fmla="*/ 3574166 w 5411940"/>
                <a:gd name="connsiteY15" fmla="*/ 419753 h 1034855"/>
                <a:gd name="connsiteX16" fmla="*/ 4127741 w 5411940"/>
                <a:gd name="connsiteY16" fmla="*/ 481073 h 1034855"/>
                <a:gd name="connsiteX17" fmla="*/ 4778711 w 5411940"/>
                <a:gd name="connsiteY17" fmla="*/ 637363 h 1034855"/>
                <a:gd name="connsiteX18" fmla="*/ 5330428 w 5411940"/>
                <a:gd name="connsiteY18" fmla="*/ 738476 h 1034855"/>
                <a:gd name="connsiteX19" fmla="*/ 5409558 w 5411940"/>
                <a:gd name="connsiteY19" fmla="*/ 898935 h 1034855"/>
                <a:gd name="connsiteX20" fmla="*/ 5126548 w 5411940"/>
                <a:gd name="connsiteY20" fmla="*/ 925963 h 1034855"/>
                <a:gd name="connsiteX0" fmla="*/ 5126548 w 5423057"/>
                <a:gd name="connsiteY0" fmla="*/ 925963 h 1034855"/>
                <a:gd name="connsiteX1" fmla="*/ 4703975 w 5423057"/>
                <a:gd name="connsiteY1" fmla="*/ 841786 h 1034855"/>
                <a:gd name="connsiteX2" fmla="*/ 4251171 w 5423057"/>
                <a:gd name="connsiteY2" fmla="*/ 720890 h 1034855"/>
                <a:gd name="connsiteX3" fmla="*/ 3574167 w 5423057"/>
                <a:gd name="connsiteY3" fmla="*/ 646155 h 1034855"/>
                <a:gd name="connsiteX4" fmla="*/ 3078294 w 5423057"/>
                <a:gd name="connsiteY4" fmla="*/ 1033315 h 1034855"/>
                <a:gd name="connsiteX5" fmla="*/ 2574882 w 5423057"/>
                <a:gd name="connsiteY5" fmla="*/ 726548 h 1034855"/>
                <a:gd name="connsiteX6" fmla="*/ 1952262 w 5423057"/>
                <a:gd name="connsiteY6" fmla="*/ 873361 h 1034855"/>
                <a:gd name="connsiteX7" fmla="*/ 1176913 w 5423057"/>
                <a:gd name="connsiteY7" fmla="*/ 854854 h 1034855"/>
                <a:gd name="connsiteX8" fmla="*/ 456631 w 5423057"/>
                <a:gd name="connsiteY8" fmla="*/ 705291 h 1034855"/>
                <a:gd name="connsiteX9" fmla="*/ 27698 w 5423057"/>
                <a:gd name="connsiteY9" fmla="*/ 554451 h 1034855"/>
                <a:gd name="connsiteX10" fmla="*/ 140690 w 5423057"/>
                <a:gd name="connsiteY10" fmla="*/ 391262 h 1034855"/>
                <a:gd name="connsiteX11" fmla="*/ 700567 w 5423057"/>
                <a:gd name="connsiteY11" fmla="*/ 554450 h 1034855"/>
                <a:gd name="connsiteX12" fmla="*/ 1587668 w 5423057"/>
                <a:gd name="connsiteY12" fmla="*/ 674636 h 1034855"/>
                <a:gd name="connsiteX13" fmla="*/ 2493275 w 5423057"/>
                <a:gd name="connsiteY13" fmla="*/ 524834 h 1034855"/>
                <a:gd name="connsiteX14" fmla="*/ 3078294 w 5423057"/>
                <a:gd name="connsiteY14" fmla="*/ 927 h 1034855"/>
                <a:gd name="connsiteX15" fmla="*/ 3574166 w 5423057"/>
                <a:gd name="connsiteY15" fmla="*/ 419753 h 1034855"/>
                <a:gd name="connsiteX16" fmla="*/ 4127741 w 5423057"/>
                <a:gd name="connsiteY16" fmla="*/ 481073 h 1034855"/>
                <a:gd name="connsiteX17" fmla="*/ 4778711 w 5423057"/>
                <a:gd name="connsiteY17" fmla="*/ 637363 h 1034855"/>
                <a:gd name="connsiteX18" fmla="*/ 5330428 w 5423057"/>
                <a:gd name="connsiteY18" fmla="*/ 738476 h 1034855"/>
                <a:gd name="connsiteX19" fmla="*/ 5422747 w 5423057"/>
                <a:gd name="connsiteY19" fmla="*/ 879152 h 1034855"/>
                <a:gd name="connsiteX20" fmla="*/ 5126548 w 5423057"/>
                <a:gd name="connsiteY20" fmla="*/ 925963 h 1034855"/>
                <a:gd name="connsiteX0" fmla="*/ 5126548 w 5423057"/>
                <a:gd name="connsiteY0" fmla="*/ 925963 h 1034855"/>
                <a:gd name="connsiteX1" fmla="*/ 4703975 w 5423057"/>
                <a:gd name="connsiteY1" fmla="*/ 841786 h 1034855"/>
                <a:gd name="connsiteX2" fmla="*/ 4251171 w 5423057"/>
                <a:gd name="connsiteY2" fmla="*/ 720890 h 1034855"/>
                <a:gd name="connsiteX3" fmla="*/ 3574167 w 5423057"/>
                <a:gd name="connsiteY3" fmla="*/ 646155 h 1034855"/>
                <a:gd name="connsiteX4" fmla="*/ 3078294 w 5423057"/>
                <a:gd name="connsiteY4" fmla="*/ 1033315 h 1034855"/>
                <a:gd name="connsiteX5" fmla="*/ 2574882 w 5423057"/>
                <a:gd name="connsiteY5" fmla="*/ 726548 h 1034855"/>
                <a:gd name="connsiteX6" fmla="*/ 1952262 w 5423057"/>
                <a:gd name="connsiteY6" fmla="*/ 873361 h 1034855"/>
                <a:gd name="connsiteX7" fmla="*/ 1176913 w 5423057"/>
                <a:gd name="connsiteY7" fmla="*/ 854854 h 1034855"/>
                <a:gd name="connsiteX8" fmla="*/ 456631 w 5423057"/>
                <a:gd name="connsiteY8" fmla="*/ 705291 h 1034855"/>
                <a:gd name="connsiteX9" fmla="*/ 27698 w 5423057"/>
                <a:gd name="connsiteY9" fmla="*/ 554451 h 1034855"/>
                <a:gd name="connsiteX10" fmla="*/ 140690 w 5423057"/>
                <a:gd name="connsiteY10" fmla="*/ 391262 h 1034855"/>
                <a:gd name="connsiteX11" fmla="*/ 700567 w 5423057"/>
                <a:gd name="connsiteY11" fmla="*/ 554450 h 1034855"/>
                <a:gd name="connsiteX12" fmla="*/ 1587668 w 5423057"/>
                <a:gd name="connsiteY12" fmla="*/ 674636 h 1034855"/>
                <a:gd name="connsiteX13" fmla="*/ 2493275 w 5423057"/>
                <a:gd name="connsiteY13" fmla="*/ 524834 h 1034855"/>
                <a:gd name="connsiteX14" fmla="*/ 3078294 w 5423057"/>
                <a:gd name="connsiteY14" fmla="*/ 927 h 1034855"/>
                <a:gd name="connsiteX15" fmla="*/ 3574166 w 5423057"/>
                <a:gd name="connsiteY15" fmla="*/ 419753 h 1034855"/>
                <a:gd name="connsiteX16" fmla="*/ 4127741 w 5423057"/>
                <a:gd name="connsiteY16" fmla="*/ 481073 h 1034855"/>
                <a:gd name="connsiteX17" fmla="*/ 4778711 w 5423057"/>
                <a:gd name="connsiteY17" fmla="*/ 637363 h 1034855"/>
                <a:gd name="connsiteX18" fmla="*/ 5330428 w 5423057"/>
                <a:gd name="connsiteY18" fmla="*/ 738476 h 1034855"/>
                <a:gd name="connsiteX19" fmla="*/ 5422747 w 5423057"/>
                <a:gd name="connsiteY19" fmla="*/ 879152 h 1034855"/>
                <a:gd name="connsiteX20" fmla="*/ 5126548 w 5423057"/>
                <a:gd name="connsiteY20" fmla="*/ 925963 h 1034855"/>
                <a:gd name="connsiteX0" fmla="*/ 5117756 w 5423057"/>
                <a:gd name="connsiteY0" fmla="*/ 917170 h 1034855"/>
                <a:gd name="connsiteX1" fmla="*/ 4703975 w 5423057"/>
                <a:gd name="connsiteY1" fmla="*/ 841786 h 1034855"/>
                <a:gd name="connsiteX2" fmla="*/ 4251171 w 5423057"/>
                <a:gd name="connsiteY2" fmla="*/ 720890 h 1034855"/>
                <a:gd name="connsiteX3" fmla="*/ 3574167 w 5423057"/>
                <a:gd name="connsiteY3" fmla="*/ 646155 h 1034855"/>
                <a:gd name="connsiteX4" fmla="*/ 3078294 w 5423057"/>
                <a:gd name="connsiteY4" fmla="*/ 1033315 h 1034855"/>
                <a:gd name="connsiteX5" fmla="*/ 2574882 w 5423057"/>
                <a:gd name="connsiteY5" fmla="*/ 726548 h 1034855"/>
                <a:gd name="connsiteX6" fmla="*/ 1952262 w 5423057"/>
                <a:gd name="connsiteY6" fmla="*/ 873361 h 1034855"/>
                <a:gd name="connsiteX7" fmla="*/ 1176913 w 5423057"/>
                <a:gd name="connsiteY7" fmla="*/ 854854 h 1034855"/>
                <a:gd name="connsiteX8" fmla="*/ 456631 w 5423057"/>
                <a:gd name="connsiteY8" fmla="*/ 705291 h 1034855"/>
                <a:gd name="connsiteX9" fmla="*/ 27698 w 5423057"/>
                <a:gd name="connsiteY9" fmla="*/ 554451 h 1034855"/>
                <a:gd name="connsiteX10" fmla="*/ 140690 w 5423057"/>
                <a:gd name="connsiteY10" fmla="*/ 391262 h 1034855"/>
                <a:gd name="connsiteX11" fmla="*/ 700567 w 5423057"/>
                <a:gd name="connsiteY11" fmla="*/ 554450 h 1034855"/>
                <a:gd name="connsiteX12" fmla="*/ 1587668 w 5423057"/>
                <a:gd name="connsiteY12" fmla="*/ 674636 h 1034855"/>
                <a:gd name="connsiteX13" fmla="*/ 2493275 w 5423057"/>
                <a:gd name="connsiteY13" fmla="*/ 524834 h 1034855"/>
                <a:gd name="connsiteX14" fmla="*/ 3078294 w 5423057"/>
                <a:gd name="connsiteY14" fmla="*/ 927 h 1034855"/>
                <a:gd name="connsiteX15" fmla="*/ 3574166 w 5423057"/>
                <a:gd name="connsiteY15" fmla="*/ 419753 h 1034855"/>
                <a:gd name="connsiteX16" fmla="*/ 4127741 w 5423057"/>
                <a:gd name="connsiteY16" fmla="*/ 481073 h 1034855"/>
                <a:gd name="connsiteX17" fmla="*/ 4778711 w 5423057"/>
                <a:gd name="connsiteY17" fmla="*/ 637363 h 1034855"/>
                <a:gd name="connsiteX18" fmla="*/ 5330428 w 5423057"/>
                <a:gd name="connsiteY18" fmla="*/ 738476 h 1034855"/>
                <a:gd name="connsiteX19" fmla="*/ 5422747 w 5423057"/>
                <a:gd name="connsiteY19" fmla="*/ 879152 h 1034855"/>
                <a:gd name="connsiteX20" fmla="*/ 5117756 w 5423057"/>
                <a:gd name="connsiteY20" fmla="*/ 917170 h 1034855"/>
                <a:gd name="connsiteX0" fmla="*/ 5117756 w 5423057"/>
                <a:gd name="connsiteY0" fmla="*/ 917170 h 1034855"/>
                <a:gd name="connsiteX1" fmla="*/ 4703975 w 5423057"/>
                <a:gd name="connsiteY1" fmla="*/ 841786 h 1034855"/>
                <a:gd name="connsiteX2" fmla="*/ 4251171 w 5423057"/>
                <a:gd name="connsiteY2" fmla="*/ 720890 h 1034855"/>
                <a:gd name="connsiteX3" fmla="*/ 3574167 w 5423057"/>
                <a:gd name="connsiteY3" fmla="*/ 646155 h 1034855"/>
                <a:gd name="connsiteX4" fmla="*/ 3078294 w 5423057"/>
                <a:gd name="connsiteY4" fmla="*/ 1033315 h 1034855"/>
                <a:gd name="connsiteX5" fmla="*/ 2574882 w 5423057"/>
                <a:gd name="connsiteY5" fmla="*/ 726548 h 1034855"/>
                <a:gd name="connsiteX6" fmla="*/ 1952262 w 5423057"/>
                <a:gd name="connsiteY6" fmla="*/ 873361 h 1034855"/>
                <a:gd name="connsiteX7" fmla="*/ 1176913 w 5423057"/>
                <a:gd name="connsiteY7" fmla="*/ 854854 h 1034855"/>
                <a:gd name="connsiteX8" fmla="*/ 456631 w 5423057"/>
                <a:gd name="connsiteY8" fmla="*/ 705291 h 1034855"/>
                <a:gd name="connsiteX9" fmla="*/ 27698 w 5423057"/>
                <a:gd name="connsiteY9" fmla="*/ 554451 h 1034855"/>
                <a:gd name="connsiteX10" fmla="*/ 140690 w 5423057"/>
                <a:gd name="connsiteY10" fmla="*/ 391262 h 1034855"/>
                <a:gd name="connsiteX11" fmla="*/ 700567 w 5423057"/>
                <a:gd name="connsiteY11" fmla="*/ 554450 h 1034855"/>
                <a:gd name="connsiteX12" fmla="*/ 1587668 w 5423057"/>
                <a:gd name="connsiteY12" fmla="*/ 674636 h 1034855"/>
                <a:gd name="connsiteX13" fmla="*/ 2493275 w 5423057"/>
                <a:gd name="connsiteY13" fmla="*/ 524834 h 1034855"/>
                <a:gd name="connsiteX14" fmla="*/ 3078294 w 5423057"/>
                <a:gd name="connsiteY14" fmla="*/ 927 h 1034855"/>
                <a:gd name="connsiteX15" fmla="*/ 3574166 w 5423057"/>
                <a:gd name="connsiteY15" fmla="*/ 419753 h 1034855"/>
                <a:gd name="connsiteX16" fmla="*/ 4127741 w 5423057"/>
                <a:gd name="connsiteY16" fmla="*/ 481073 h 1034855"/>
                <a:gd name="connsiteX17" fmla="*/ 4778711 w 5423057"/>
                <a:gd name="connsiteY17" fmla="*/ 637363 h 1034855"/>
                <a:gd name="connsiteX18" fmla="*/ 5330428 w 5423057"/>
                <a:gd name="connsiteY18" fmla="*/ 738476 h 1034855"/>
                <a:gd name="connsiteX19" fmla="*/ 5422747 w 5423057"/>
                <a:gd name="connsiteY19" fmla="*/ 879152 h 1034855"/>
                <a:gd name="connsiteX20" fmla="*/ 5117756 w 5423057"/>
                <a:gd name="connsiteY20" fmla="*/ 917170 h 1034855"/>
                <a:gd name="connsiteX0" fmla="*/ 5117756 w 5423057"/>
                <a:gd name="connsiteY0" fmla="*/ 917170 h 1034855"/>
                <a:gd name="connsiteX1" fmla="*/ 4708372 w 5423057"/>
                <a:gd name="connsiteY1" fmla="*/ 841786 h 1034855"/>
                <a:gd name="connsiteX2" fmla="*/ 4251171 w 5423057"/>
                <a:gd name="connsiteY2" fmla="*/ 720890 h 1034855"/>
                <a:gd name="connsiteX3" fmla="*/ 3574167 w 5423057"/>
                <a:gd name="connsiteY3" fmla="*/ 646155 h 1034855"/>
                <a:gd name="connsiteX4" fmla="*/ 3078294 w 5423057"/>
                <a:gd name="connsiteY4" fmla="*/ 1033315 h 1034855"/>
                <a:gd name="connsiteX5" fmla="*/ 2574882 w 5423057"/>
                <a:gd name="connsiteY5" fmla="*/ 726548 h 1034855"/>
                <a:gd name="connsiteX6" fmla="*/ 1952262 w 5423057"/>
                <a:gd name="connsiteY6" fmla="*/ 873361 h 1034855"/>
                <a:gd name="connsiteX7" fmla="*/ 1176913 w 5423057"/>
                <a:gd name="connsiteY7" fmla="*/ 854854 h 1034855"/>
                <a:gd name="connsiteX8" fmla="*/ 456631 w 5423057"/>
                <a:gd name="connsiteY8" fmla="*/ 705291 h 1034855"/>
                <a:gd name="connsiteX9" fmla="*/ 27698 w 5423057"/>
                <a:gd name="connsiteY9" fmla="*/ 554451 h 1034855"/>
                <a:gd name="connsiteX10" fmla="*/ 140690 w 5423057"/>
                <a:gd name="connsiteY10" fmla="*/ 391262 h 1034855"/>
                <a:gd name="connsiteX11" fmla="*/ 700567 w 5423057"/>
                <a:gd name="connsiteY11" fmla="*/ 554450 h 1034855"/>
                <a:gd name="connsiteX12" fmla="*/ 1587668 w 5423057"/>
                <a:gd name="connsiteY12" fmla="*/ 674636 h 1034855"/>
                <a:gd name="connsiteX13" fmla="*/ 2493275 w 5423057"/>
                <a:gd name="connsiteY13" fmla="*/ 524834 h 1034855"/>
                <a:gd name="connsiteX14" fmla="*/ 3078294 w 5423057"/>
                <a:gd name="connsiteY14" fmla="*/ 927 h 1034855"/>
                <a:gd name="connsiteX15" fmla="*/ 3574166 w 5423057"/>
                <a:gd name="connsiteY15" fmla="*/ 419753 h 1034855"/>
                <a:gd name="connsiteX16" fmla="*/ 4127741 w 5423057"/>
                <a:gd name="connsiteY16" fmla="*/ 481073 h 1034855"/>
                <a:gd name="connsiteX17" fmla="*/ 4778711 w 5423057"/>
                <a:gd name="connsiteY17" fmla="*/ 637363 h 1034855"/>
                <a:gd name="connsiteX18" fmla="*/ 5330428 w 5423057"/>
                <a:gd name="connsiteY18" fmla="*/ 738476 h 1034855"/>
                <a:gd name="connsiteX19" fmla="*/ 5422747 w 5423057"/>
                <a:gd name="connsiteY19" fmla="*/ 879152 h 1034855"/>
                <a:gd name="connsiteX20" fmla="*/ 5117756 w 5423057"/>
                <a:gd name="connsiteY20" fmla="*/ 917170 h 1034855"/>
                <a:gd name="connsiteX0" fmla="*/ 5117756 w 5423057"/>
                <a:gd name="connsiteY0" fmla="*/ 917170 h 1034855"/>
                <a:gd name="connsiteX1" fmla="*/ 4708372 w 5423057"/>
                <a:gd name="connsiteY1" fmla="*/ 841786 h 1034855"/>
                <a:gd name="connsiteX2" fmla="*/ 4251171 w 5423057"/>
                <a:gd name="connsiteY2" fmla="*/ 720890 h 1034855"/>
                <a:gd name="connsiteX3" fmla="*/ 3574167 w 5423057"/>
                <a:gd name="connsiteY3" fmla="*/ 646155 h 1034855"/>
                <a:gd name="connsiteX4" fmla="*/ 3078294 w 5423057"/>
                <a:gd name="connsiteY4" fmla="*/ 1033315 h 1034855"/>
                <a:gd name="connsiteX5" fmla="*/ 2574882 w 5423057"/>
                <a:gd name="connsiteY5" fmla="*/ 726548 h 1034855"/>
                <a:gd name="connsiteX6" fmla="*/ 1952262 w 5423057"/>
                <a:gd name="connsiteY6" fmla="*/ 873361 h 1034855"/>
                <a:gd name="connsiteX7" fmla="*/ 1176913 w 5423057"/>
                <a:gd name="connsiteY7" fmla="*/ 854854 h 1034855"/>
                <a:gd name="connsiteX8" fmla="*/ 456631 w 5423057"/>
                <a:gd name="connsiteY8" fmla="*/ 705291 h 1034855"/>
                <a:gd name="connsiteX9" fmla="*/ 27698 w 5423057"/>
                <a:gd name="connsiteY9" fmla="*/ 554451 h 1034855"/>
                <a:gd name="connsiteX10" fmla="*/ 140690 w 5423057"/>
                <a:gd name="connsiteY10" fmla="*/ 391262 h 1034855"/>
                <a:gd name="connsiteX11" fmla="*/ 700567 w 5423057"/>
                <a:gd name="connsiteY11" fmla="*/ 554450 h 1034855"/>
                <a:gd name="connsiteX12" fmla="*/ 1587668 w 5423057"/>
                <a:gd name="connsiteY12" fmla="*/ 674636 h 1034855"/>
                <a:gd name="connsiteX13" fmla="*/ 2493275 w 5423057"/>
                <a:gd name="connsiteY13" fmla="*/ 524834 h 1034855"/>
                <a:gd name="connsiteX14" fmla="*/ 3078294 w 5423057"/>
                <a:gd name="connsiteY14" fmla="*/ 927 h 1034855"/>
                <a:gd name="connsiteX15" fmla="*/ 3574166 w 5423057"/>
                <a:gd name="connsiteY15" fmla="*/ 419753 h 1034855"/>
                <a:gd name="connsiteX16" fmla="*/ 4127741 w 5423057"/>
                <a:gd name="connsiteY16" fmla="*/ 481073 h 1034855"/>
                <a:gd name="connsiteX17" fmla="*/ 4778711 w 5423057"/>
                <a:gd name="connsiteY17" fmla="*/ 637363 h 1034855"/>
                <a:gd name="connsiteX18" fmla="*/ 5330428 w 5423057"/>
                <a:gd name="connsiteY18" fmla="*/ 738476 h 1034855"/>
                <a:gd name="connsiteX19" fmla="*/ 5422747 w 5423057"/>
                <a:gd name="connsiteY19" fmla="*/ 879152 h 1034855"/>
                <a:gd name="connsiteX20" fmla="*/ 5117756 w 5423057"/>
                <a:gd name="connsiteY20" fmla="*/ 917170 h 1034855"/>
                <a:gd name="connsiteX0" fmla="*/ 5117756 w 5423057"/>
                <a:gd name="connsiteY0" fmla="*/ 917170 h 1034855"/>
                <a:gd name="connsiteX1" fmla="*/ 4708372 w 5423057"/>
                <a:gd name="connsiteY1" fmla="*/ 841786 h 1034855"/>
                <a:gd name="connsiteX2" fmla="*/ 4251171 w 5423057"/>
                <a:gd name="connsiteY2" fmla="*/ 720890 h 1034855"/>
                <a:gd name="connsiteX3" fmla="*/ 3574167 w 5423057"/>
                <a:gd name="connsiteY3" fmla="*/ 646155 h 1034855"/>
                <a:gd name="connsiteX4" fmla="*/ 3078294 w 5423057"/>
                <a:gd name="connsiteY4" fmla="*/ 1033315 h 1034855"/>
                <a:gd name="connsiteX5" fmla="*/ 2574882 w 5423057"/>
                <a:gd name="connsiteY5" fmla="*/ 726548 h 1034855"/>
                <a:gd name="connsiteX6" fmla="*/ 1952262 w 5423057"/>
                <a:gd name="connsiteY6" fmla="*/ 873361 h 1034855"/>
                <a:gd name="connsiteX7" fmla="*/ 1176913 w 5423057"/>
                <a:gd name="connsiteY7" fmla="*/ 854854 h 1034855"/>
                <a:gd name="connsiteX8" fmla="*/ 456631 w 5423057"/>
                <a:gd name="connsiteY8" fmla="*/ 705291 h 1034855"/>
                <a:gd name="connsiteX9" fmla="*/ 27698 w 5423057"/>
                <a:gd name="connsiteY9" fmla="*/ 554451 h 1034855"/>
                <a:gd name="connsiteX10" fmla="*/ 140690 w 5423057"/>
                <a:gd name="connsiteY10" fmla="*/ 391262 h 1034855"/>
                <a:gd name="connsiteX11" fmla="*/ 700567 w 5423057"/>
                <a:gd name="connsiteY11" fmla="*/ 554450 h 1034855"/>
                <a:gd name="connsiteX12" fmla="*/ 1587668 w 5423057"/>
                <a:gd name="connsiteY12" fmla="*/ 674636 h 1034855"/>
                <a:gd name="connsiteX13" fmla="*/ 2521850 w 5423057"/>
                <a:gd name="connsiteY13" fmla="*/ 524834 h 1034855"/>
                <a:gd name="connsiteX14" fmla="*/ 3078294 w 5423057"/>
                <a:gd name="connsiteY14" fmla="*/ 927 h 1034855"/>
                <a:gd name="connsiteX15" fmla="*/ 3574166 w 5423057"/>
                <a:gd name="connsiteY15" fmla="*/ 419753 h 1034855"/>
                <a:gd name="connsiteX16" fmla="*/ 4127741 w 5423057"/>
                <a:gd name="connsiteY16" fmla="*/ 481073 h 1034855"/>
                <a:gd name="connsiteX17" fmla="*/ 4778711 w 5423057"/>
                <a:gd name="connsiteY17" fmla="*/ 637363 h 1034855"/>
                <a:gd name="connsiteX18" fmla="*/ 5330428 w 5423057"/>
                <a:gd name="connsiteY18" fmla="*/ 738476 h 1034855"/>
                <a:gd name="connsiteX19" fmla="*/ 5422747 w 5423057"/>
                <a:gd name="connsiteY19" fmla="*/ 879152 h 1034855"/>
                <a:gd name="connsiteX20" fmla="*/ 5117756 w 5423057"/>
                <a:gd name="connsiteY20" fmla="*/ 917170 h 1034855"/>
                <a:gd name="connsiteX0" fmla="*/ 5117756 w 5423057"/>
                <a:gd name="connsiteY0" fmla="*/ 916259 h 1033944"/>
                <a:gd name="connsiteX1" fmla="*/ 4708372 w 5423057"/>
                <a:gd name="connsiteY1" fmla="*/ 840875 h 1033944"/>
                <a:gd name="connsiteX2" fmla="*/ 4251171 w 5423057"/>
                <a:gd name="connsiteY2" fmla="*/ 719979 h 1033944"/>
                <a:gd name="connsiteX3" fmla="*/ 3574167 w 5423057"/>
                <a:gd name="connsiteY3" fmla="*/ 645244 h 1033944"/>
                <a:gd name="connsiteX4" fmla="*/ 3078294 w 5423057"/>
                <a:gd name="connsiteY4" fmla="*/ 1032404 h 1033944"/>
                <a:gd name="connsiteX5" fmla="*/ 2574882 w 5423057"/>
                <a:gd name="connsiteY5" fmla="*/ 725637 h 1033944"/>
                <a:gd name="connsiteX6" fmla="*/ 1952262 w 5423057"/>
                <a:gd name="connsiteY6" fmla="*/ 872450 h 1033944"/>
                <a:gd name="connsiteX7" fmla="*/ 1176913 w 5423057"/>
                <a:gd name="connsiteY7" fmla="*/ 853943 h 1033944"/>
                <a:gd name="connsiteX8" fmla="*/ 456631 w 5423057"/>
                <a:gd name="connsiteY8" fmla="*/ 704380 h 1033944"/>
                <a:gd name="connsiteX9" fmla="*/ 27698 w 5423057"/>
                <a:gd name="connsiteY9" fmla="*/ 553540 h 1033944"/>
                <a:gd name="connsiteX10" fmla="*/ 140690 w 5423057"/>
                <a:gd name="connsiteY10" fmla="*/ 390351 h 1033944"/>
                <a:gd name="connsiteX11" fmla="*/ 700567 w 5423057"/>
                <a:gd name="connsiteY11" fmla="*/ 553539 h 1033944"/>
                <a:gd name="connsiteX12" fmla="*/ 1587668 w 5423057"/>
                <a:gd name="connsiteY12" fmla="*/ 673725 h 1033944"/>
                <a:gd name="connsiteX13" fmla="*/ 2521850 w 5423057"/>
                <a:gd name="connsiteY13" fmla="*/ 523923 h 1033944"/>
                <a:gd name="connsiteX14" fmla="*/ 3078294 w 5423057"/>
                <a:gd name="connsiteY14" fmla="*/ 16 h 1033944"/>
                <a:gd name="connsiteX15" fmla="*/ 3574166 w 5423057"/>
                <a:gd name="connsiteY15" fmla="*/ 418842 h 1033944"/>
                <a:gd name="connsiteX16" fmla="*/ 4127741 w 5423057"/>
                <a:gd name="connsiteY16" fmla="*/ 480162 h 1033944"/>
                <a:gd name="connsiteX17" fmla="*/ 4778711 w 5423057"/>
                <a:gd name="connsiteY17" fmla="*/ 636452 h 1033944"/>
                <a:gd name="connsiteX18" fmla="*/ 5330428 w 5423057"/>
                <a:gd name="connsiteY18" fmla="*/ 737565 h 1033944"/>
                <a:gd name="connsiteX19" fmla="*/ 5422747 w 5423057"/>
                <a:gd name="connsiteY19" fmla="*/ 878241 h 1033944"/>
                <a:gd name="connsiteX20" fmla="*/ 5117756 w 5423057"/>
                <a:gd name="connsiteY20" fmla="*/ 916259 h 1033944"/>
                <a:gd name="connsiteX0" fmla="*/ 5117756 w 5454818"/>
                <a:gd name="connsiteY0" fmla="*/ 916259 h 1033944"/>
                <a:gd name="connsiteX1" fmla="*/ 4708372 w 5454818"/>
                <a:gd name="connsiteY1" fmla="*/ 840875 h 1033944"/>
                <a:gd name="connsiteX2" fmla="*/ 4251171 w 5454818"/>
                <a:gd name="connsiteY2" fmla="*/ 719979 h 1033944"/>
                <a:gd name="connsiteX3" fmla="*/ 3574167 w 5454818"/>
                <a:gd name="connsiteY3" fmla="*/ 645244 h 1033944"/>
                <a:gd name="connsiteX4" fmla="*/ 3078294 w 5454818"/>
                <a:gd name="connsiteY4" fmla="*/ 1032404 h 1033944"/>
                <a:gd name="connsiteX5" fmla="*/ 2574882 w 5454818"/>
                <a:gd name="connsiteY5" fmla="*/ 725637 h 1033944"/>
                <a:gd name="connsiteX6" fmla="*/ 1952262 w 5454818"/>
                <a:gd name="connsiteY6" fmla="*/ 872450 h 1033944"/>
                <a:gd name="connsiteX7" fmla="*/ 1176913 w 5454818"/>
                <a:gd name="connsiteY7" fmla="*/ 853943 h 1033944"/>
                <a:gd name="connsiteX8" fmla="*/ 456631 w 5454818"/>
                <a:gd name="connsiteY8" fmla="*/ 704380 h 1033944"/>
                <a:gd name="connsiteX9" fmla="*/ 27698 w 5454818"/>
                <a:gd name="connsiteY9" fmla="*/ 553540 h 1033944"/>
                <a:gd name="connsiteX10" fmla="*/ 140690 w 5454818"/>
                <a:gd name="connsiteY10" fmla="*/ 390351 h 1033944"/>
                <a:gd name="connsiteX11" fmla="*/ 700567 w 5454818"/>
                <a:gd name="connsiteY11" fmla="*/ 553539 h 1033944"/>
                <a:gd name="connsiteX12" fmla="*/ 1587668 w 5454818"/>
                <a:gd name="connsiteY12" fmla="*/ 673725 h 1033944"/>
                <a:gd name="connsiteX13" fmla="*/ 2521850 w 5454818"/>
                <a:gd name="connsiteY13" fmla="*/ 523923 h 1033944"/>
                <a:gd name="connsiteX14" fmla="*/ 3078294 w 5454818"/>
                <a:gd name="connsiteY14" fmla="*/ 16 h 1033944"/>
                <a:gd name="connsiteX15" fmla="*/ 3574166 w 5454818"/>
                <a:gd name="connsiteY15" fmla="*/ 418842 h 1033944"/>
                <a:gd name="connsiteX16" fmla="*/ 4127741 w 5454818"/>
                <a:gd name="connsiteY16" fmla="*/ 480162 h 1033944"/>
                <a:gd name="connsiteX17" fmla="*/ 4778711 w 5454818"/>
                <a:gd name="connsiteY17" fmla="*/ 636452 h 1033944"/>
                <a:gd name="connsiteX18" fmla="*/ 5330428 w 5454818"/>
                <a:gd name="connsiteY18" fmla="*/ 737565 h 1033944"/>
                <a:gd name="connsiteX19" fmla="*/ 5422747 w 5454818"/>
                <a:gd name="connsiteY19" fmla="*/ 878241 h 1033944"/>
                <a:gd name="connsiteX20" fmla="*/ 5117756 w 5454818"/>
                <a:gd name="connsiteY20" fmla="*/ 916259 h 1033944"/>
                <a:gd name="connsiteX0" fmla="*/ 5117756 w 5436822"/>
                <a:gd name="connsiteY0" fmla="*/ 916259 h 1033944"/>
                <a:gd name="connsiteX1" fmla="*/ 4708372 w 5436822"/>
                <a:gd name="connsiteY1" fmla="*/ 840875 h 1033944"/>
                <a:gd name="connsiteX2" fmla="*/ 4251171 w 5436822"/>
                <a:gd name="connsiteY2" fmla="*/ 719979 h 1033944"/>
                <a:gd name="connsiteX3" fmla="*/ 3574167 w 5436822"/>
                <a:gd name="connsiteY3" fmla="*/ 645244 h 1033944"/>
                <a:gd name="connsiteX4" fmla="*/ 3078294 w 5436822"/>
                <a:gd name="connsiteY4" fmla="*/ 1032404 h 1033944"/>
                <a:gd name="connsiteX5" fmla="*/ 2574882 w 5436822"/>
                <a:gd name="connsiteY5" fmla="*/ 725637 h 1033944"/>
                <a:gd name="connsiteX6" fmla="*/ 1952262 w 5436822"/>
                <a:gd name="connsiteY6" fmla="*/ 872450 h 1033944"/>
                <a:gd name="connsiteX7" fmla="*/ 1176913 w 5436822"/>
                <a:gd name="connsiteY7" fmla="*/ 853943 h 1033944"/>
                <a:gd name="connsiteX8" fmla="*/ 456631 w 5436822"/>
                <a:gd name="connsiteY8" fmla="*/ 704380 h 1033944"/>
                <a:gd name="connsiteX9" fmla="*/ 27698 w 5436822"/>
                <a:gd name="connsiteY9" fmla="*/ 553540 h 1033944"/>
                <a:gd name="connsiteX10" fmla="*/ 140690 w 5436822"/>
                <a:gd name="connsiteY10" fmla="*/ 390351 h 1033944"/>
                <a:gd name="connsiteX11" fmla="*/ 700567 w 5436822"/>
                <a:gd name="connsiteY11" fmla="*/ 553539 h 1033944"/>
                <a:gd name="connsiteX12" fmla="*/ 1587668 w 5436822"/>
                <a:gd name="connsiteY12" fmla="*/ 673725 h 1033944"/>
                <a:gd name="connsiteX13" fmla="*/ 2521850 w 5436822"/>
                <a:gd name="connsiteY13" fmla="*/ 523923 h 1033944"/>
                <a:gd name="connsiteX14" fmla="*/ 3078294 w 5436822"/>
                <a:gd name="connsiteY14" fmla="*/ 16 h 1033944"/>
                <a:gd name="connsiteX15" fmla="*/ 3574166 w 5436822"/>
                <a:gd name="connsiteY15" fmla="*/ 418842 h 1033944"/>
                <a:gd name="connsiteX16" fmla="*/ 4127741 w 5436822"/>
                <a:gd name="connsiteY16" fmla="*/ 480162 h 1033944"/>
                <a:gd name="connsiteX17" fmla="*/ 4778711 w 5436822"/>
                <a:gd name="connsiteY17" fmla="*/ 636452 h 1033944"/>
                <a:gd name="connsiteX18" fmla="*/ 5330428 w 5436822"/>
                <a:gd name="connsiteY18" fmla="*/ 737565 h 1033944"/>
                <a:gd name="connsiteX19" fmla="*/ 5422747 w 5436822"/>
                <a:gd name="connsiteY19" fmla="*/ 878241 h 1033944"/>
                <a:gd name="connsiteX20" fmla="*/ 5117756 w 5436822"/>
                <a:gd name="connsiteY20" fmla="*/ 916259 h 1033944"/>
                <a:gd name="connsiteX0" fmla="*/ 5117756 w 5428467"/>
                <a:gd name="connsiteY0" fmla="*/ 916259 h 1033944"/>
                <a:gd name="connsiteX1" fmla="*/ 4708372 w 5428467"/>
                <a:gd name="connsiteY1" fmla="*/ 840875 h 1033944"/>
                <a:gd name="connsiteX2" fmla="*/ 4251171 w 5428467"/>
                <a:gd name="connsiteY2" fmla="*/ 719979 h 1033944"/>
                <a:gd name="connsiteX3" fmla="*/ 3574167 w 5428467"/>
                <a:gd name="connsiteY3" fmla="*/ 645244 h 1033944"/>
                <a:gd name="connsiteX4" fmla="*/ 3078294 w 5428467"/>
                <a:gd name="connsiteY4" fmla="*/ 1032404 h 1033944"/>
                <a:gd name="connsiteX5" fmla="*/ 2574882 w 5428467"/>
                <a:gd name="connsiteY5" fmla="*/ 725637 h 1033944"/>
                <a:gd name="connsiteX6" fmla="*/ 1952262 w 5428467"/>
                <a:gd name="connsiteY6" fmla="*/ 872450 h 1033944"/>
                <a:gd name="connsiteX7" fmla="*/ 1176913 w 5428467"/>
                <a:gd name="connsiteY7" fmla="*/ 853943 h 1033944"/>
                <a:gd name="connsiteX8" fmla="*/ 456631 w 5428467"/>
                <a:gd name="connsiteY8" fmla="*/ 704380 h 1033944"/>
                <a:gd name="connsiteX9" fmla="*/ 27698 w 5428467"/>
                <a:gd name="connsiteY9" fmla="*/ 553540 h 1033944"/>
                <a:gd name="connsiteX10" fmla="*/ 140690 w 5428467"/>
                <a:gd name="connsiteY10" fmla="*/ 390351 h 1033944"/>
                <a:gd name="connsiteX11" fmla="*/ 700567 w 5428467"/>
                <a:gd name="connsiteY11" fmla="*/ 553539 h 1033944"/>
                <a:gd name="connsiteX12" fmla="*/ 1587668 w 5428467"/>
                <a:gd name="connsiteY12" fmla="*/ 673725 h 1033944"/>
                <a:gd name="connsiteX13" fmla="*/ 2521850 w 5428467"/>
                <a:gd name="connsiteY13" fmla="*/ 523923 h 1033944"/>
                <a:gd name="connsiteX14" fmla="*/ 3078294 w 5428467"/>
                <a:gd name="connsiteY14" fmla="*/ 16 h 1033944"/>
                <a:gd name="connsiteX15" fmla="*/ 3574166 w 5428467"/>
                <a:gd name="connsiteY15" fmla="*/ 418842 h 1033944"/>
                <a:gd name="connsiteX16" fmla="*/ 4127741 w 5428467"/>
                <a:gd name="connsiteY16" fmla="*/ 480162 h 1033944"/>
                <a:gd name="connsiteX17" fmla="*/ 4778711 w 5428467"/>
                <a:gd name="connsiteY17" fmla="*/ 636452 h 1033944"/>
                <a:gd name="connsiteX18" fmla="*/ 5330428 w 5428467"/>
                <a:gd name="connsiteY18" fmla="*/ 737565 h 1033944"/>
                <a:gd name="connsiteX19" fmla="*/ 5422747 w 5428467"/>
                <a:gd name="connsiteY19" fmla="*/ 878241 h 1033944"/>
                <a:gd name="connsiteX20" fmla="*/ 5117756 w 5428467"/>
                <a:gd name="connsiteY20" fmla="*/ 916259 h 1033944"/>
                <a:gd name="connsiteX0" fmla="*/ 5117756 w 5428467"/>
                <a:gd name="connsiteY0" fmla="*/ 916259 h 1033944"/>
                <a:gd name="connsiteX1" fmla="*/ 4708372 w 5428467"/>
                <a:gd name="connsiteY1" fmla="*/ 840875 h 1033944"/>
                <a:gd name="connsiteX2" fmla="*/ 4251171 w 5428467"/>
                <a:gd name="connsiteY2" fmla="*/ 719979 h 1033944"/>
                <a:gd name="connsiteX3" fmla="*/ 3574167 w 5428467"/>
                <a:gd name="connsiteY3" fmla="*/ 645244 h 1033944"/>
                <a:gd name="connsiteX4" fmla="*/ 3078294 w 5428467"/>
                <a:gd name="connsiteY4" fmla="*/ 1032404 h 1033944"/>
                <a:gd name="connsiteX5" fmla="*/ 2574882 w 5428467"/>
                <a:gd name="connsiteY5" fmla="*/ 725637 h 1033944"/>
                <a:gd name="connsiteX6" fmla="*/ 1952262 w 5428467"/>
                <a:gd name="connsiteY6" fmla="*/ 872450 h 1033944"/>
                <a:gd name="connsiteX7" fmla="*/ 1176913 w 5428467"/>
                <a:gd name="connsiteY7" fmla="*/ 853943 h 1033944"/>
                <a:gd name="connsiteX8" fmla="*/ 456631 w 5428467"/>
                <a:gd name="connsiteY8" fmla="*/ 704380 h 1033944"/>
                <a:gd name="connsiteX9" fmla="*/ 27698 w 5428467"/>
                <a:gd name="connsiteY9" fmla="*/ 553540 h 1033944"/>
                <a:gd name="connsiteX10" fmla="*/ 140690 w 5428467"/>
                <a:gd name="connsiteY10" fmla="*/ 390351 h 1033944"/>
                <a:gd name="connsiteX11" fmla="*/ 700567 w 5428467"/>
                <a:gd name="connsiteY11" fmla="*/ 553539 h 1033944"/>
                <a:gd name="connsiteX12" fmla="*/ 1587668 w 5428467"/>
                <a:gd name="connsiteY12" fmla="*/ 673725 h 1033944"/>
                <a:gd name="connsiteX13" fmla="*/ 2521850 w 5428467"/>
                <a:gd name="connsiteY13" fmla="*/ 523923 h 1033944"/>
                <a:gd name="connsiteX14" fmla="*/ 3078294 w 5428467"/>
                <a:gd name="connsiteY14" fmla="*/ 16 h 1033944"/>
                <a:gd name="connsiteX15" fmla="*/ 3574166 w 5428467"/>
                <a:gd name="connsiteY15" fmla="*/ 418842 h 1033944"/>
                <a:gd name="connsiteX16" fmla="*/ 4127741 w 5428467"/>
                <a:gd name="connsiteY16" fmla="*/ 480162 h 1033944"/>
                <a:gd name="connsiteX17" fmla="*/ 4778711 w 5428467"/>
                <a:gd name="connsiteY17" fmla="*/ 636452 h 1033944"/>
                <a:gd name="connsiteX18" fmla="*/ 5330428 w 5428467"/>
                <a:gd name="connsiteY18" fmla="*/ 737565 h 1033944"/>
                <a:gd name="connsiteX19" fmla="*/ 5422747 w 5428467"/>
                <a:gd name="connsiteY19" fmla="*/ 878241 h 1033944"/>
                <a:gd name="connsiteX20" fmla="*/ 5117756 w 5428467"/>
                <a:gd name="connsiteY20" fmla="*/ 916259 h 1033944"/>
                <a:gd name="connsiteX0" fmla="*/ 5109129 w 5438582"/>
                <a:gd name="connsiteY0" fmla="*/ 927042 h 1033944"/>
                <a:gd name="connsiteX1" fmla="*/ 4708372 w 5438582"/>
                <a:gd name="connsiteY1" fmla="*/ 840875 h 1033944"/>
                <a:gd name="connsiteX2" fmla="*/ 4251171 w 5438582"/>
                <a:gd name="connsiteY2" fmla="*/ 719979 h 1033944"/>
                <a:gd name="connsiteX3" fmla="*/ 3574167 w 5438582"/>
                <a:gd name="connsiteY3" fmla="*/ 645244 h 1033944"/>
                <a:gd name="connsiteX4" fmla="*/ 3078294 w 5438582"/>
                <a:gd name="connsiteY4" fmla="*/ 1032404 h 1033944"/>
                <a:gd name="connsiteX5" fmla="*/ 2574882 w 5438582"/>
                <a:gd name="connsiteY5" fmla="*/ 725637 h 1033944"/>
                <a:gd name="connsiteX6" fmla="*/ 1952262 w 5438582"/>
                <a:gd name="connsiteY6" fmla="*/ 872450 h 1033944"/>
                <a:gd name="connsiteX7" fmla="*/ 1176913 w 5438582"/>
                <a:gd name="connsiteY7" fmla="*/ 853943 h 1033944"/>
                <a:gd name="connsiteX8" fmla="*/ 456631 w 5438582"/>
                <a:gd name="connsiteY8" fmla="*/ 704380 h 1033944"/>
                <a:gd name="connsiteX9" fmla="*/ 27698 w 5438582"/>
                <a:gd name="connsiteY9" fmla="*/ 553540 h 1033944"/>
                <a:gd name="connsiteX10" fmla="*/ 140690 w 5438582"/>
                <a:gd name="connsiteY10" fmla="*/ 390351 h 1033944"/>
                <a:gd name="connsiteX11" fmla="*/ 700567 w 5438582"/>
                <a:gd name="connsiteY11" fmla="*/ 553539 h 1033944"/>
                <a:gd name="connsiteX12" fmla="*/ 1587668 w 5438582"/>
                <a:gd name="connsiteY12" fmla="*/ 673725 h 1033944"/>
                <a:gd name="connsiteX13" fmla="*/ 2521850 w 5438582"/>
                <a:gd name="connsiteY13" fmla="*/ 523923 h 1033944"/>
                <a:gd name="connsiteX14" fmla="*/ 3078294 w 5438582"/>
                <a:gd name="connsiteY14" fmla="*/ 16 h 1033944"/>
                <a:gd name="connsiteX15" fmla="*/ 3574166 w 5438582"/>
                <a:gd name="connsiteY15" fmla="*/ 418842 h 1033944"/>
                <a:gd name="connsiteX16" fmla="*/ 4127741 w 5438582"/>
                <a:gd name="connsiteY16" fmla="*/ 480162 h 1033944"/>
                <a:gd name="connsiteX17" fmla="*/ 4778711 w 5438582"/>
                <a:gd name="connsiteY17" fmla="*/ 636452 h 1033944"/>
                <a:gd name="connsiteX18" fmla="*/ 5330428 w 5438582"/>
                <a:gd name="connsiteY18" fmla="*/ 737565 h 1033944"/>
                <a:gd name="connsiteX19" fmla="*/ 5422747 w 5438582"/>
                <a:gd name="connsiteY19" fmla="*/ 878241 h 1033944"/>
                <a:gd name="connsiteX20" fmla="*/ 5109129 w 5438582"/>
                <a:gd name="connsiteY20" fmla="*/ 927042 h 1033944"/>
                <a:gd name="connsiteX0" fmla="*/ 5109129 w 5438582"/>
                <a:gd name="connsiteY0" fmla="*/ 927042 h 1033944"/>
                <a:gd name="connsiteX1" fmla="*/ 4708372 w 5438582"/>
                <a:gd name="connsiteY1" fmla="*/ 840875 h 1033944"/>
                <a:gd name="connsiteX2" fmla="*/ 4251171 w 5438582"/>
                <a:gd name="connsiteY2" fmla="*/ 719979 h 1033944"/>
                <a:gd name="connsiteX3" fmla="*/ 3574167 w 5438582"/>
                <a:gd name="connsiteY3" fmla="*/ 645244 h 1033944"/>
                <a:gd name="connsiteX4" fmla="*/ 3078294 w 5438582"/>
                <a:gd name="connsiteY4" fmla="*/ 1032404 h 1033944"/>
                <a:gd name="connsiteX5" fmla="*/ 2574882 w 5438582"/>
                <a:gd name="connsiteY5" fmla="*/ 725637 h 1033944"/>
                <a:gd name="connsiteX6" fmla="*/ 1952262 w 5438582"/>
                <a:gd name="connsiteY6" fmla="*/ 872450 h 1033944"/>
                <a:gd name="connsiteX7" fmla="*/ 1176913 w 5438582"/>
                <a:gd name="connsiteY7" fmla="*/ 853943 h 1033944"/>
                <a:gd name="connsiteX8" fmla="*/ 456631 w 5438582"/>
                <a:gd name="connsiteY8" fmla="*/ 704380 h 1033944"/>
                <a:gd name="connsiteX9" fmla="*/ 27698 w 5438582"/>
                <a:gd name="connsiteY9" fmla="*/ 553540 h 1033944"/>
                <a:gd name="connsiteX10" fmla="*/ 140690 w 5438582"/>
                <a:gd name="connsiteY10" fmla="*/ 390351 h 1033944"/>
                <a:gd name="connsiteX11" fmla="*/ 700567 w 5438582"/>
                <a:gd name="connsiteY11" fmla="*/ 553539 h 1033944"/>
                <a:gd name="connsiteX12" fmla="*/ 1587668 w 5438582"/>
                <a:gd name="connsiteY12" fmla="*/ 673725 h 1033944"/>
                <a:gd name="connsiteX13" fmla="*/ 2521850 w 5438582"/>
                <a:gd name="connsiteY13" fmla="*/ 523923 h 1033944"/>
                <a:gd name="connsiteX14" fmla="*/ 3078294 w 5438582"/>
                <a:gd name="connsiteY14" fmla="*/ 16 h 1033944"/>
                <a:gd name="connsiteX15" fmla="*/ 3574166 w 5438582"/>
                <a:gd name="connsiteY15" fmla="*/ 418842 h 1033944"/>
                <a:gd name="connsiteX16" fmla="*/ 4127741 w 5438582"/>
                <a:gd name="connsiteY16" fmla="*/ 480162 h 1033944"/>
                <a:gd name="connsiteX17" fmla="*/ 4778711 w 5438582"/>
                <a:gd name="connsiteY17" fmla="*/ 636452 h 1033944"/>
                <a:gd name="connsiteX18" fmla="*/ 5330428 w 5438582"/>
                <a:gd name="connsiteY18" fmla="*/ 737565 h 1033944"/>
                <a:gd name="connsiteX19" fmla="*/ 5422747 w 5438582"/>
                <a:gd name="connsiteY19" fmla="*/ 878241 h 1033944"/>
                <a:gd name="connsiteX20" fmla="*/ 5109129 w 5438582"/>
                <a:gd name="connsiteY20" fmla="*/ 927042 h 1033944"/>
                <a:gd name="connsiteX0" fmla="*/ 5109129 w 5429263"/>
                <a:gd name="connsiteY0" fmla="*/ 927042 h 1033944"/>
                <a:gd name="connsiteX1" fmla="*/ 4708372 w 5429263"/>
                <a:gd name="connsiteY1" fmla="*/ 840875 h 1033944"/>
                <a:gd name="connsiteX2" fmla="*/ 4251171 w 5429263"/>
                <a:gd name="connsiteY2" fmla="*/ 719979 h 1033944"/>
                <a:gd name="connsiteX3" fmla="*/ 3574167 w 5429263"/>
                <a:gd name="connsiteY3" fmla="*/ 645244 h 1033944"/>
                <a:gd name="connsiteX4" fmla="*/ 3078294 w 5429263"/>
                <a:gd name="connsiteY4" fmla="*/ 1032404 h 1033944"/>
                <a:gd name="connsiteX5" fmla="*/ 2574882 w 5429263"/>
                <a:gd name="connsiteY5" fmla="*/ 725637 h 1033944"/>
                <a:gd name="connsiteX6" fmla="*/ 1952262 w 5429263"/>
                <a:gd name="connsiteY6" fmla="*/ 872450 h 1033944"/>
                <a:gd name="connsiteX7" fmla="*/ 1176913 w 5429263"/>
                <a:gd name="connsiteY7" fmla="*/ 853943 h 1033944"/>
                <a:gd name="connsiteX8" fmla="*/ 456631 w 5429263"/>
                <a:gd name="connsiteY8" fmla="*/ 704380 h 1033944"/>
                <a:gd name="connsiteX9" fmla="*/ 27698 w 5429263"/>
                <a:gd name="connsiteY9" fmla="*/ 553540 h 1033944"/>
                <a:gd name="connsiteX10" fmla="*/ 140690 w 5429263"/>
                <a:gd name="connsiteY10" fmla="*/ 390351 h 1033944"/>
                <a:gd name="connsiteX11" fmla="*/ 700567 w 5429263"/>
                <a:gd name="connsiteY11" fmla="*/ 553539 h 1033944"/>
                <a:gd name="connsiteX12" fmla="*/ 1587668 w 5429263"/>
                <a:gd name="connsiteY12" fmla="*/ 673725 h 1033944"/>
                <a:gd name="connsiteX13" fmla="*/ 2521850 w 5429263"/>
                <a:gd name="connsiteY13" fmla="*/ 523923 h 1033944"/>
                <a:gd name="connsiteX14" fmla="*/ 3078294 w 5429263"/>
                <a:gd name="connsiteY14" fmla="*/ 16 h 1033944"/>
                <a:gd name="connsiteX15" fmla="*/ 3574166 w 5429263"/>
                <a:gd name="connsiteY15" fmla="*/ 418842 h 1033944"/>
                <a:gd name="connsiteX16" fmla="*/ 4127741 w 5429263"/>
                <a:gd name="connsiteY16" fmla="*/ 480162 h 1033944"/>
                <a:gd name="connsiteX17" fmla="*/ 4778711 w 5429263"/>
                <a:gd name="connsiteY17" fmla="*/ 636452 h 1033944"/>
                <a:gd name="connsiteX18" fmla="*/ 5330428 w 5429263"/>
                <a:gd name="connsiteY18" fmla="*/ 737565 h 1033944"/>
                <a:gd name="connsiteX19" fmla="*/ 5422747 w 5429263"/>
                <a:gd name="connsiteY19" fmla="*/ 878241 h 1033944"/>
                <a:gd name="connsiteX20" fmla="*/ 5109129 w 5429263"/>
                <a:gd name="connsiteY20" fmla="*/ 927042 h 1033944"/>
                <a:gd name="connsiteX0" fmla="*/ 5109129 w 5428350"/>
                <a:gd name="connsiteY0" fmla="*/ 927042 h 1033944"/>
                <a:gd name="connsiteX1" fmla="*/ 4708372 w 5428350"/>
                <a:gd name="connsiteY1" fmla="*/ 840875 h 1033944"/>
                <a:gd name="connsiteX2" fmla="*/ 4251171 w 5428350"/>
                <a:gd name="connsiteY2" fmla="*/ 719979 h 1033944"/>
                <a:gd name="connsiteX3" fmla="*/ 3574167 w 5428350"/>
                <a:gd name="connsiteY3" fmla="*/ 645244 h 1033944"/>
                <a:gd name="connsiteX4" fmla="*/ 3078294 w 5428350"/>
                <a:gd name="connsiteY4" fmla="*/ 1032404 h 1033944"/>
                <a:gd name="connsiteX5" fmla="*/ 2574882 w 5428350"/>
                <a:gd name="connsiteY5" fmla="*/ 725637 h 1033944"/>
                <a:gd name="connsiteX6" fmla="*/ 1952262 w 5428350"/>
                <a:gd name="connsiteY6" fmla="*/ 872450 h 1033944"/>
                <a:gd name="connsiteX7" fmla="*/ 1176913 w 5428350"/>
                <a:gd name="connsiteY7" fmla="*/ 853943 h 1033944"/>
                <a:gd name="connsiteX8" fmla="*/ 456631 w 5428350"/>
                <a:gd name="connsiteY8" fmla="*/ 704380 h 1033944"/>
                <a:gd name="connsiteX9" fmla="*/ 27698 w 5428350"/>
                <a:gd name="connsiteY9" fmla="*/ 553540 h 1033944"/>
                <a:gd name="connsiteX10" fmla="*/ 140690 w 5428350"/>
                <a:gd name="connsiteY10" fmla="*/ 390351 h 1033944"/>
                <a:gd name="connsiteX11" fmla="*/ 700567 w 5428350"/>
                <a:gd name="connsiteY11" fmla="*/ 553539 h 1033944"/>
                <a:gd name="connsiteX12" fmla="*/ 1587668 w 5428350"/>
                <a:gd name="connsiteY12" fmla="*/ 673725 h 1033944"/>
                <a:gd name="connsiteX13" fmla="*/ 2521850 w 5428350"/>
                <a:gd name="connsiteY13" fmla="*/ 523923 h 1033944"/>
                <a:gd name="connsiteX14" fmla="*/ 3078294 w 5428350"/>
                <a:gd name="connsiteY14" fmla="*/ 16 h 1033944"/>
                <a:gd name="connsiteX15" fmla="*/ 3574166 w 5428350"/>
                <a:gd name="connsiteY15" fmla="*/ 418842 h 1033944"/>
                <a:gd name="connsiteX16" fmla="*/ 4127741 w 5428350"/>
                <a:gd name="connsiteY16" fmla="*/ 480162 h 1033944"/>
                <a:gd name="connsiteX17" fmla="*/ 4778711 w 5428350"/>
                <a:gd name="connsiteY17" fmla="*/ 636452 h 1033944"/>
                <a:gd name="connsiteX18" fmla="*/ 5330428 w 5428350"/>
                <a:gd name="connsiteY18" fmla="*/ 737565 h 1033944"/>
                <a:gd name="connsiteX19" fmla="*/ 5422747 w 5428350"/>
                <a:gd name="connsiteY19" fmla="*/ 878241 h 1033944"/>
                <a:gd name="connsiteX20" fmla="*/ 5109129 w 5428350"/>
                <a:gd name="connsiteY20" fmla="*/ 927042 h 1033944"/>
                <a:gd name="connsiteX0" fmla="*/ 5109129 w 5422953"/>
                <a:gd name="connsiteY0" fmla="*/ 927042 h 1033944"/>
                <a:gd name="connsiteX1" fmla="*/ 4708372 w 5422953"/>
                <a:gd name="connsiteY1" fmla="*/ 840875 h 1033944"/>
                <a:gd name="connsiteX2" fmla="*/ 4251171 w 5422953"/>
                <a:gd name="connsiteY2" fmla="*/ 719979 h 1033944"/>
                <a:gd name="connsiteX3" fmla="*/ 3574167 w 5422953"/>
                <a:gd name="connsiteY3" fmla="*/ 645244 h 1033944"/>
                <a:gd name="connsiteX4" fmla="*/ 3078294 w 5422953"/>
                <a:gd name="connsiteY4" fmla="*/ 1032404 h 1033944"/>
                <a:gd name="connsiteX5" fmla="*/ 2574882 w 5422953"/>
                <a:gd name="connsiteY5" fmla="*/ 725637 h 1033944"/>
                <a:gd name="connsiteX6" fmla="*/ 1952262 w 5422953"/>
                <a:gd name="connsiteY6" fmla="*/ 872450 h 1033944"/>
                <a:gd name="connsiteX7" fmla="*/ 1176913 w 5422953"/>
                <a:gd name="connsiteY7" fmla="*/ 853943 h 1033944"/>
                <a:gd name="connsiteX8" fmla="*/ 456631 w 5422953"/>
                <a:gd name="connsiteY8" fmla="*/ 704380 h 1033944"/>
                <a:gd name="connsiteX9" fmla="*/ 27698 w 5422953"/>
                <a:gd name="connsiteY9" fmla="*/ 553540 h 1033944"/>
                <a:gd name="connsiteX10" fmla="*/ 140690 w 5422953"/>
                <a:gd name="connsiteY10" fmla="*/ 390351 h 1033944"/>
                <a:gd name="connsiteX11" fmla="*/ 700567 w 5422953"/>
                <a:gd name="connsiteY11" fmla="*/ 553539 h 1033944"/>
                <a:gd name="connsiteX12" fmla="*/ 1587668 w 5422953"/>
                <a:gd name="connsiteY12" fmla="*/ 673725 h 1033944"/>
                <a:gd name="connsiteX13" fmla="*/ 2521850 w 5422953"/>
                <a:gd name="connsiteY13" fmla="*/ 523923 h 1033944"/>
                <a:gd name="connsiteX14" fmla="*/ 3078294 w 5422953"/>
                <a:gd name="connsiteY14" fmla="*/ 16 h 1033944"/>
                <a:gd name="connsiteX15" fmla="*/ 3574166 w 5422953"/>
                <a:gd name="connsiteY15" fmla="*/ 418842 h 1033944"/>
                <a:gd name="connsiteX16" fmla="*/ 4127741 w 5422953"/>
                <a:gd name="connsiteY16" fmla="*/ 480162 h 1033944"/>
                <a:gd name="connsiteX17" fmla="*/ 4778711 w 5422953"/>
                <a:gd name="connsiteY17" fmla="*/ 636452 h 1033944"/>
                <a:gd name="connsiteX18" fmla="*/ 5151430 w 5422953"/>
                <a:gd name="connsiteY18" fmla="*/ 694433 h 1033944"/>
                <a:gd name="connsiteX19" fmla="*/ 5422747 w 5422953"/>
                <a:gd name="connsiteY19" fmla="*/ 878241 h 1033944"/>
                <a:gd name="connsiteX20" fmla="*/ 5109129 w 5422953"/>
                <a:gd name="connsiteY20" fmla="*/ 927042 h 1033944"/>
                <a:gd name="connsiteX0" fmla="*/ 5109129 w 5422953"/>
                <a:gd name="connsiteY0" fmla="*/ 927042 h 1033944"/>
                <a:gd name="connsiteX1" fmla="*/ 4708372 w 5422953"/>
                <a:gd name="connsiteY1" fmla="*/ 840875 h 1033944"/>
                <a:gd name="connsiteX2" fmla="*/ 4251171 w 5422953"/>
                <a:gd name="connsiteY2" fmla="*/ 719979 h 1033944"/>
                <a:gd name="connsiteX3" fmla="*/ 3574167 w 5422953"/>
                <a:gd name="connsiteY3" fmla="*/ 645244 h 1033944"/>
                <a:gd name="connsiteX4" fmla="*/ 3078294 w 5422953"/>
                <a:gd name="connsiteY4" fmla="*/ 1032404 h 1033944"/>
                <a:gd name="connsiteX5" fmla="*/ 2574882 w 5422953"/>
                <a:gd name="connsiteY5" fmla="*/ 725637 h 1033944"/>
                <a:gd name="connsiteX6" fmla="*/ 1952262 w 5422953"/>
                <a:gd name="connsiteY6" fmla="*/ 872450 h 1033944"/>
                <a:gd name="connsiteX7" fmla="*/ 1176913 w 5422953"/>
                <a:gd name="connsiteY7" fmla="*/ 853943 h 1033944"/>
                <a:gd name="connsiteX8" fmla="*/ 456631 w 5422953"/>
                <a:gd name="connsiteY8" fmla="*/ 704380 h 1033944"/>
                <a:gd name="connsiteX9" fmla="*/ 27698 w 5422953"/>
                <a:gd name="connsiteY9" fmla="*/ 553540 h 1033944"/>
                <a:gd name="connsiteX10" fmla="*/ 140690 w 5422953"/>
                <a:gd name="connsiteY10" fmla="*/ 390351 h 1033944"/>
                <a:gd name="connsiteX11" fmla="*/ 700567 w 5422953"/>
                <a:gd name="connsiteY11" fmla="*/ 553539 h 1033944"/>
                <a:gd name="connsiteX12" fmla="*/ 1587668 w 5422953"/>
                <a:gd name="connsiteY12" fmla="*/ 673725 h 1033944"/>
                <a:gd name="connsiteX13" fmla="*/ 2521850 w 5422953"/>
                <a:gd name="connsiteY13" fmla="*/ 523923 h 1033944"/>
                <a:gd name="connsiteX14" fmla="*/ 3078294 w 5422953"/>
                <a:gd name="connsiteY14" fmla="*/ 16 h 1033944"/>
                <a:gd name="connsiteX15" fmla="*/ 3574166 w 5422953"/>
                <a:gd name="connsiteY15" fmla="*/ 418842 h 1033944"/>
                <a:gd name="connsiteX16" fmla="*/ 4127741 w 5422953"/>
                <a:gd name="connsiteY16" fmla="*/ 480162 h 1033944"/>
                <a:gd name="connsiteX17" fmla="*/ 4778711 w 5422953"/>
                <a:gd name="connsiteY17" fmla="*/ 636452 h 1033944"/>
                <a:gd name="connsiteX18" fmla="*/ 5151430 w 5422953"/>
                <a:gd name="connsiteY18" fmla="*/ 694433 h 1033944"/>
                <a:gd name="connsiteX19" fmla="*/ 5422747 w 5422953"/>
                <a:gd name="connsiteY19" fmla="*/ 878241 h 1033944"/>
                <a:gd name="connsiteX20" fmla="*/ 5109129 w 5422953"/>
                <a:gd name="connsiteY20" fmla="*/ 927042 h 1033944"/>
                <a:gd name="connsiteX0" fmla="*/ 5109129 w 5423386"/>
                <a:gd name="connsiteY0" fmla="*/ 927042 h 1033944"/>
                <a:gd name="connsiteX1" fmla="*/ 4708372 w 5423386"/>
                <a:gd name="connsiteY1" fmla="*/ 840875 h 1033944"/>
                <a:gd name="connsiteX2" fmla="*/ 4251171 w 5423386"/>
                <a:gd name="connsiteY2" fmla="*/ 719979 h 1033944"/>
                <a:gd name="connsiteX3" fmla="*/ 3574167 w 5423386"/>
                <a:gd name="connsiteY3" fmla="*/ 645244 h 1033944"/>
                <a:gd name="connsiteX4" fmla="*/ 3078294 w 5423386"/>
                <a:gd name="connsiteY4" fmla="*/ 1032404 h 1033944"/>
                <a:gd name="connsiteX5" fmla="*/ 2574882 w 5423386"/>
                <a:gd name="connsiteY5" fmla="*/ 725637 h 1033944"/>
                <a:gd name="connsiteX6" fmla="*/ 1952262 w 5423386"/>
                <a:gd name="connsiteY6" fmla="*/ 872450 h 1033944"/>
                <a:gd name="connsiteX7" fmla="*/ 1176913 w 5423386"/>
                <a:gd name="connsiteY7" fmla="*/ 853943 h 1033944"/>
                <a:gd name="connsiteX8" fmla="*/ 456631 w 5423386"/>
                <a:gd name="connsiteY8" fmla="*/ 704380 h 1033944"/>
                <a:gd name="connsiteX9" fmla="*/ 27698 w 5423386"/>
                <a:gd name="connsiteY9" fmla="*/ 553540 h 1033944"/>
                <a:gd name="connsiteX10" fmla="*/ 140690 w 5423386"/>
                <a:gd name="connsiteY10" fmla="*/ 390351 h 1033944"/>
                <a:gd name="connsiteX11" fmla="*/ 700567 w 5423386"/>
                <a:gd name="connsiteY11" fmla="*/ 553539 h 1033944"/>
                <a:gd name="connsiteX12" fmla="*/ 1587668 w 5423386"/>
                <a:gd name="connsiteY12" fmla="*/ 673725 h 1033944"/>
                <a:gd name="connsiteX13" fmla="*/ 2521850 w 5423386"/>
                <a:gd name="connsiteY13" fmla="*/ 523923 h 1033944"/>
                <a:gd name="connsiteX14" fmla="*/ 3078294 w 5423386"/>
                <a:gd name="connsiteY14" fmla="*/ 16 h 1033944"/>
                <a:gd name="connsiteX15" fmla="*/ 3574166 w 5423386"/>
                <a:gd name="connsiteY15" fmla="*/ 418842 h 1033944"/>
                <a:gd name="connsiteX16" fmla="*/ 4127741 w 5423386"/>
                <a:gd name="connsiteY16" fmla="*/ 480162 h 1033944"/>
                <a:gd name="connsiteX17" fmla="*/ 4778711 w 5423386"/>
                <a:gd name="connsiteY17" fmla="*/ 636452 h 1033944"/>
                <a:gd name="connsiteX18" fmla="*/ 5179466 w 5423386"/>
                <a:gd name="connsiteY18" fmla="*/ 694433 h 1033944"/>
                <a:gd name="connsiteX19" fmla="*/ 5422747 w 5423386"/>
                <a:gd name="connsiteY19" fmla="*/ 878241 h 1033944"/>
                <a:gd name="connsiteX20" fmla="*/ 5109129 w 5423386"/>
                <a:gd name="connsiteY20" fmla="*/ 927042 h 1033944"/>
                <a:gd name="connsiteX0" fmla="*/ 5109129 w 5423596"/>
                <a:gd name="connsiteY0" fmla="*/ 927042 h 1033944"/>
                <a:gd name="connsiteX1" fmla="*/ 4708372 w 5423596"/>
                <a:gd name="connsiteY1" fmla="*/ 840875 h 1033944"/>
                <a:gd name="connsiteX2" fmla="*/ 4251171 w 5423596"/>
                <a:gd name="connsiteY2" fmla="*/ 719979 h 1033944"/>
                <a:gd name="connsiteX3" fmla="*/ 3574167 w 5423596"/>
                <a:gd name="connsiteY3" fmla="*/ 645244 h 1033944"/>
                <a:gd name="connsiteX4" fmla="*/ 3078294 w 5423596"/>
                <a:gd name="connsiteY4" fmla="*/ 1032404 h 1033944"/>
                <a:gd name="connsiteX5" fmla="*/ 2574882 w 5423596"/>
                <a:gd name="connsiteY5" fmla="*/ 725637 h 1033944"/>
                <a:gd name="connsiteX6" fmla="*/ 1952262 w 5423596"/>
                <a:gd name="connsiteY6" fmla="*/ 872450 h 1033944"/>
                <a:gd name="connsiteX7" fmla="*/ 1176913 w 5423596"/>
                <a:gd name="connsiteY7" fmla="*/ 853943 h 1033944"/>
                <a:gd name="connsiteX8" fmla="*/ 456631 w 5423596"/>
                <a:gd name="connsiteY8" fmla="*/ 704380 h 1033944"/>
                <a:gd name="connsiteX9" fmla="*/ 27698 w 5423596"/>
                <a:gd name="connsiteY9" fmla="*/ 553540 h 1033944"/>
                <a:gd name="connsiteX10" fmla="*/ 140690 w 5423596"/>
                <a:gd name="connsiteY10" fmla="*/ 390351 h 1033944"/>
                <a:gd name="connsiteX11" fmla="*/ 700567 w 5423596"/>
                <a:gd name="connsiteY11" fmla="*/ 553539 h 1033944"/>
                <a:gd name="connsiteX12" fmla="*/ 1587668 w 5423596"/>
                <a:gd name="connsiteY12" fmla="*/ 673725 h 1033944"/>
                <a:gd name="connsiteX13" fmla="*/ 2521850 w 5423596"/>
                <a:gd name="connsiteY13" fmla="*/ 523923 h 1033944"/>
                <a:gd name="connsiteX14" fmla="*/ 3078294 w 5423596"/>
                <a:gd name="connsiteY14" fmla="*/ 16 h 1033944"/>
                <a:gd name="connsiteX15" fmla="*/ 3574166 w 5423596"/>
                <a:gd name="connsiteY15" fmla="*/ 418842 h 1033944"/>
                <a:gd name="connsiteX16" fmla="*/ 4127741 w 5423596"/>
                <a:gd name="connsiteY16" fmla="*/ 480162 h 1033944"/>
                <a:gd name="connsiteX17" fmla="*/ 4778711 w 5423596"/>
                <a:gd name="connsiteY17" fmla="*/ 636452 h 1033944"/>
                <a:gd name="connsiteX18" fmla="*/ 5179466 w 5423596"/>
                <a:gd name="connsiteY18" fmla="*/ 694433 h 1033944"/>
                <a:gd name="connsiteX19" fmla="*/ 5422747 w 5423596"/>
                <a:gd name="connsiteY19" fmla="*/ 878241 h 1033944"/>
                <a:gd name="connsiteX20" fmla="*/ 5109129 w 5423596"/>
                <a:gd name="connsiteY20" fmla="*/ 927042 h 1033944"/>
                <a:gd name="connsiteX0" fmla="*/ 5109129 w 5425387"/>
                <a:gd name="connsiteY0" fmla="*/ 927042 h 1033944"/>
                <a:gd name="connsiteX1" fmla="*/ 4708372 w 5425387"/>
                <a:gd name="connsiteY1" fmla="*/ 840875 h 1033944"/>
                <a:gd name="connsiteX2" fmla="*/ 4251171 w 5425387"/>
                <a:gd name="connsiteY2" fmla="*/ 719979 h 1033944"/>
                <a:gd name="connsiteX3" fmla="*/ 3574167 w 5425387"/>
                <a:gd name="connsiteY3" fmla="*/ 645244 h 1033944"/>
                <a:gd name="connsiteX4" fmla="*/ 3078294 w 5425387"/>
                <a:gd name="connsiteY4" fmla="*/ 1032404 h 1033944"/>
                <a:gd name="connsiteX5" fmla="*/ 2574882 w 5425387"/>
                <a:gd name="connsiteY5" fmla="*/ 725637 h 1033944"/>
                <a:gd name="connsiteX6" fmla="*/ 1952262 w 5425387"/>
                <a:gd name="connsiteY6" fmla="*/ 872450 h 1033944"/>
                <a:gd name="connsiteX7" fmla="*/ 1176913 w 5425387"/>
                <a:gd name="connsiteY7" fmla="*/ 853943 h 1033944"/>
                <a:gd name="connsiteX8" fmla="*/ 456631 w 5425387"/>
                <a:gd name="connsiteY8" fmla="*/ 704380 h 1033944"/>
                <a:gd name="connsiteX9" fmla="*/ 27698 w 5425387"/>
                <a:gd name="connsiteY9" fmla="*/ 553540 h 1033944"/>
                <a:gd name="connsiteX10" fmla="*/ 140690 w 5425387"/>
                <a:gd name="connsiteY10" fmla="*/ 390351 h 1033944"/>
                <a:gd name="connsiteX11" fmla="*/ 700567 w 5425387"/>
                <a:gd name="connsiteY11" fmla="*/ 553539 h 1033944"/>
                <a:gd name="connsiteX12" fmla="*/ 1587668 w 5425387"/>
                <a:gd name="connsiteY12" fmla="*/ 673725 h 1033944"/>
                <a:gd name="connsiteX13" fmla="*/ 2521850 w 5425387"/>
                <a:gd name="connsiteY13" fmla="*/ 523923 h 1033944"/>
                <a:gd name="connsiteX14" fmla="*/ 3078294 w 5425387"/>
                <a:gd name="connsiteY14" fmla="*/ 16 h 1033944"/>
                <a:gd name="connsiteX15" fmla="*/ 3574166 w 5425387"/>
                <a:gd name="connsiteY15" fmla="*/ 418842 h 1033944"/>
                <a:gd name="connsiteX16" fmla="*/ 4127741 w 5425387"/>
                <a:gd name="connsiteY16" fmla="*/ 480162 h 1033944"/>
                <a:gd name="connsiteX17" fmla="*/ 4778711 w 5425387"/>
                <a:gd name="connsiteY17" fmla="*/ 636452 h 1033944"/>
                <a:gd name="connsiteX18" fmla="*/ 5179466 w 5425387"/>
                <a:gd name="connsiteY18" fmla="*/ 694433 h 1033944"/>
                <a:gd name="connsiteX19" fmla="*/ 5422747 w 5425387"/>
                <a:gd name="connsiteY19" fmla="*/ 878241 h 1033944"/>
                <a:gd name="connsiteX20" fmla="*/ 5109129 w 5425387"/>
                <a:gd name="connsiteY20" fmla="*/ 927042 h 1033944"/>
                <a:gd name="connsiteX0" fmla="*/ 5109129 w 5425852"/>
                <a:gd name="connsiteY0" fmla="*/ 927042 h 1033944"/>
                <a:gd name="connsiteX1" fmla="*/ 4708372 w 5425852"/>
                <a:gd name="connsiteY1" fmla="*/ 840875 h 1033944"/>
                <a:gd name="connsiteX2" fmla="*/ 4251171 w 5425852"/>
                <a:gd name="connsiteY2" fmla="*/ 719979 h 1033944"/>
                <a:gd name="connsiteX3" fmla="*/ 3574167 w 5425852"/>
                <a:gd name="connsiteY3" fmla="*/ 645244 h 1033944"/>
                <a:gd name="connsiteX4" fmla="*/ 3078294 w 5425852"/>
                <a:gd name="connsiteY4" fmla="*/ 1032404 h 1033944"/>
                <a:gd name="connsiteX5" fmla="*/ 2574882 w 5425852"/>
                <a:gd name="connsiteY5" fmla="*/ 725637 h 1033944"/>
                <a:gd name="connsiteX6" fmla="*/ 1952262 w 5425852"/>
                <a:gd name="connsiteY6" fmla="*/ 872450 h 1033944"/>
                <a:gd name="connsiteX7" fmla="*/ 1176913 w 5425852"/>
                <a:gd name="connsiteY7" fmla="*/ 853943 h 1033944"/>
                <a:gd name="connsiteX8" fmla="*/ 456631 w 5425852"/>
                <a:gd name="connsiteY8" fmla="*/ 704380 h 1033944"/>
                <a:gd name="connsiteX9" fmla="*/ 27698 w 5425852"/>
                <a:gd name="connsiteY9" fmla="*/ 553540 h 1033944"/>
                <a:gd name="connsiteX10" fmla="*/ 140690 w 5425852"/>
                <a:gd name="connsiteY10" fmla="*/ 390351 h 1033944"/>
                <a:gd name="connsiteX11" fmla="*/ 700567 w 5425852"/>
                <a:gd name="connsiteY11" fmla="*/ 553539 h 1033944"/>
                <a:gd name="connsiteX12" fmla="*/ 1587668 w 5425852"/>
                <a:gd name="connsiteY12" fmla="*/ 673725 h 1033944"/>
                <a:gd name="connsiteX13" fmla="*/ 2521850 w 5425852"/>
                <a:gd name="connsiteY13" fmla="*/ 523923 h 1033944"/>
                <a:gd name="connsiteX14" fmla="*/ 3078294 w 5425852"/>
                <a:gd name="connsiteY14" fmla="*/ 16 h 1033944"/>
                <a:gd name="connsiteX15" fmla="*/ 3574166 w 5425852"/>
                <a:gd name="connsiteY15" fmla="*/ 418842 h 1033944"/>
                <a:gd name="connsiteX16" fmla="*/ 4127741 w 5425852"/>
                <a:gd name="connsiteY16" fmla="*/ 480162 h 1033944"/>
                <a:gd name="connsiteX17" fmla="*/ 4778711 w 5425852"/>
                <a:gd name="connsiteY17" fmla="*/ 636452 h 1033944"/>
                <a:gd name="connsiteX18" fmla="*/ 5183779 w 5425852"/>
                <a:gd name="connsiteY18" fmla="*/ 720312 h 1033944"/>
                <a:gd name="connsiteX19" fmla="*/ 5422747 w 5425852"/>
                <a:gd name="connsiteY19" fmla="*/ 878241 h 1033944"/>
                <a:gd name="connsiteX20" fmla="*/ 5109129 w 5425852"/>
                <a:gd name="connsiteY20" fmla="*/ 927042 h 1033944"/>
                <a:gd name="connsiteX0" fmla="*/ 5109129 w 5425852"/>
                <a:gd name="connsiteY0" fmla="*/ 927042 h 1033944"/>
                <a:gd name="connsiteX1" fmla="*/ 4708372 w 5425852"/>
                <a:gd name="connsiteY1" fmla="*/ 840875 h 1033944"/>
                <a:gd name="connsiteX2" fmla="*/ 4251171 w 5425852"/>
                <a:gd name="connsiteY2" fmla="*/ 719979 h 1033944"/>
                <a:gd name="connsiteX3" fmla="*/ 3574167 w 5425852"/>
                <a:gd name="connsiteY3" fmla="*/ 645244 h 1033944"/>
                <a:gd name="connsiteX4" fmla="*/ 3078294 w 5425852"/>
                <a:gd name="connsiteY4" fmla="*/ 1032404 h 1033944"/>
                <a:gd name="connsiteX5" fmla="*/ 2574882 w 5425852"/>
                <a:gd name="connsiteY5" fmla="*/ 725637 h 1033944"/>
                <a:gd name="connsiteX6" fmla="*/ 1952262 w 5425852"/>
                <a:gd name="connsiteY6" fmla="*/ 872450 h 1033944"/>
                <a:gd name="connsiteX7" fmla="*/ 1176913 w 5425852"/>
                <a:gd name="connsiteY7" fmla="*/ 853943 h 1033944"/>
                <a:gd name="connsiteX8" fmla="*/ 456631 w 5425852"/>
                <a:gd name="connsiteY8" fmla="*/ 704380 h 1033944"/>
                <a:gd name="connsiteX9" fmla="*/ 27698 w 5425852"/>
                <a:gd name="connsiteY9" fmla="*/ 553540 h 1033944"/>
                <a:gd name="connsiteX10" fmla="*/ 140690 w 5425852"/>
                <a:gd name="connsiteY10" fmla="*/ 390351 h 1033944"/>
                <a:gd name="connsiteX11" fmla="*/ 700567 w 5425852"/>
                <a:gd name="connsiteY11" fmla="*/ 553539 h 1033944"/>
                <a:gd name="connsiteX12" fmla="*/ 1587668 w 5425852"/>
                <a:gd name="connsiteY12" fmla="*/ 673725 h 1033944"/>
                <a:gd name="connsiteX13" fmla="*/ 2521850 w 5425852"/>
                <a:gd name="connsiteY13" fmla="*/ 523923 h 1033944"/>
                <a:gd name="connsiteX14" fmla="*/ 3078294 w 5425852"/>
                <a:gd name="connsiteY14" fmla="*/ 16 h 1033944"/>
                <a:gd name="connsiteX15" fmla="*/ 3574166 w 5425852"/>
                <a:gd name="connsiteY15" fmla="*/ 418842 h 1033944"/>
                <a:gd name="connsiteX16" fmla="*/ 4127741 w 5425852"/>
                <a:gd name="connsiteY16" fmla="*/ 480162 h 1033944"/>
                <a:gd name="connsiteX17" fmla="*/ 4778711 w 5425852"/>
                <a:gd name="connsiteY17" fmla="*/ 636452 h 1033944"/>
                <a:gd name="connsiteX18" fmla="*/ 5183779 w 5425852"/>
                <a:gd name="connsiteY18" fmla="*/ 720312 h 1033944"/>
                <a:gd name="connsiteX19" fmla="*/ 5422747 w 5425852"/>
                <a:gd name="connsiteY19" fmla="*/ 878241 h 1033944"/>
                <a:gd name="connsiteX20" fmla="*/ 5109129 w 5425852"/>
                <a:gd name="connsiteY20" fmla="*/ 927042 h 1033944"/>
                <a:gd name="connsiteX0" fmla="*/ 5109129 w 5425852"/>
                <a:gd name="connsiteY0" fmla="*/ 927042 h 1033944"/>
                <a:gd name="connsiteX1" fmla="*/ 4708372 w 5425852"/>
                <a:gd name="connsiteY1" fmla="*/ 840875 h 1033944"/>
                <a:gd name="connsiteX2" fmla="*/ 4251171 w 5425852"/>
                <a:gd name="connsiteY2" fmla="*/ 719979 h 1033944"/>
                <a:gd name="connsiteX3" fmla="*/ 3574167 w 5425852"/>
                <a:gd name="connsiteY3" fmla="*/ 645244 h 1033944"/>
                <a:gd name="connsiteX4" fmla="*/ 3078294 w 5425852"/>
                <a:gd name="connsiteY4" fmla="*/ 1032404 h 1033944"/>
                <a:gd name="connsiteX5" fmla="*/ 2574882 w 5425852"/>
                <a:gd name="connsiteY5" fmla="*/ 725637 h 1033944"/>
                <a:gd name="connsiteX6" fmla="*/ 1952262 w 5425852"/>
                <a:gd name="connsiteY6" fmla="*/ 872450 h 1033944"/>
                <a:gd name="connsiteX7" fmla="*/ 1176913 w 5425852"/>
                <a:gd name="connsiteY7" fmla="*/ 853943 h 1033944"/>
                <a:gd name="connsiteX8" fmla="*/ 456631 w 5425852"/>
                <a:gd name="connsiteY8" fmla="*/ 704380 h 1033944"/>
                <a:gd name="connsiteX9" fmla="*/ 27698 w 5425852"/>
                <a:gd name="connsiteY9" fmla="*/ 553540 h 1033944"/>
                <a:gd name="connsiteX10" fmla="*/ 140690 w 5425852"/>
                <a:gd name="connsiteY10" fmla="*/ 390351 h 1033944"/>
                <a:gd name="connsiteX11" fmla="*/ 700567 w 5425852"/>
                <a:gd name="connsiteY11" fmla="*/ 553539 h 1033944"/>
                <a:gd name="connsiteX12" fmla="*/ 1587668 w 5425852"/>
                <a:gd name="connsiteY12" fmla="*/ 673725 h 1033944"/>
                <a:gd name="connsiteX13" fmla="*/ 2521850 w 5425852"/>
                <a:gd name="connsiteY13" fmla="*/ 523923 h 1033944"/>
                <a:gd name="connsiteX14" fmla="*/ 3078294 w 5425852"/>
                <a:gd name="connsiteY14" fmla="*/ 16 h 1033944"/>
                <a:gd name="connsiteX15" fmla="*/ 3574166 w 5425852"/>
                <a:gd name="connsiteY15" fmla="*/ 418842 h 1033944"/>
                <a:gd name="connsiteX16" fmla="*/ 4127741 w 5425852"/>
                <a:gd name="connsiteY16" fmla="*/ 480162 h 1033944"/>
                <a:gd name="connsiteX17" fmla="*/ 4778711 w 5425852"/>
                <a:gd name="connsiteY17" fmla="*/ 636452 h 1033944"/>
                <a:gd name="connsiteX18" fmla="*/ 5183779 w 5425852"/>
                <a:gd name="connsiteY18" fmla="*/ 720312 h 1033944"/>
                <a:gd name="connsiteX19" fmla="*/ 5422747 w 5425852"/>
                <a:gd name="connsiteY19" fmla="*/ 878241 h 1033944"/>
                <a:gd name="connsiteX20" fmla="*/ 5109129 w 5425852"/>
                <a:gd name="connsiteY20" fmla="*/ 927042 h 1033944"/>
                <a:gd name="connsiteX0" fmla="*/ 5145791 w 5424013"/>
                <a:gd name="connsiteY0" fmla="*/ 931355 h 1033944"/>
                <a:gd name="connsiteX1" fmla="*/ 4708372 w 5424013"/>
                <a:gd name="connsiteY1" fmla="*/ 840875 h 1033944"/>
                <a:gd name="connsiteX2" fmla="*/ 4251171 w 5424013"/>
                <a:gd name="connsiteY2" fmla="*/ 719979 h 1033944"/>
                <a:gd name="connsiteX3" fmla="*/ 3574167 w 5424013"/>
                <a:gd name="connsiteY3" fmla="*/ 645244 h 1033944"/>
                <a:gd name="connsiteX4" fmla="*/ 3078294 w 5424013"/>
                <a:gd name="connsiteY4" fmla="*/ 1032404 h 1033944"/>
                <a:gd name="connsiteX5" fmla="*/ 2574882 w 5424013"/>
                <a:gd name="connsiteY5" fmla="*/ 725637 h 1033944"/>
                <a:gd name="connsiteX6" fmla="*/ 1952262 w 5424013"/>
                <a:gd name="connsiteY6" fmla="*/ 872450 h 1033944"/>
                <a:gd name="connsiteX7" fmla="*/ 1176913 w 5424013"/>
                <a:gd name="connsiteY7" fmla="*/ 853943 h 1033944"/>
                <a:gd name="connsiteX8" fmla="*/ 456631 w 5424013"/>
                <a:gd name="connsiteY8" fmla="*/ 704380 h 1033944"/>
                <a:gd name="connsiteX9" fmla="*/ 27698 w 5424013"/>
                <a:gd name="connsiteY9" fmla="*/ 553540 h 1033944"/>
                <a:gd name="connsiteX10" fmla="*/ 140690 w 5424013"/>
                <a:gd name="connsiteY10" fmla="*/ 390351 h 1033944"/>
                <a:gd name="connsiteX11" fmla="*/ 700567 w 5424013"/>
                <a:gd name="connsiteY11" fmla="*/ 553539 h 1033944"/>
                <a:gd name="connsiteX12" fmla="*/ 1587668 w 5424013"/>
                <a:gd name="connsiteY12" fmla="*/ 673725 h 1033944"/>
                <a:gd name="connsiteX13" fmla="*/ 2521850 w 5424013"/>
                <a:gd name="connsiteY13" fmla="*/ 523923 h 1033944"/>
                <a:gd name="connsiteX14" fmla="*/ 3078294 w 5424013"/>
                <a:gd name="connsiteY14" fmla="*/ 16 h 1033944"/>
                <a:gd name="connsiteX15" fmla="*/ 3574166 w 5424013"/>
                <a:gd name="connsiteY15" fmla="*/ 418842 h 1033944"/>
                <a:gd name="connsiteX16" fmla="*/ 4127741 w 5424013"/>
                <a:gd name="connsiteY16" fmla="*/ 480162 h 1033944"/>
                <a:gd name="connsiteX17" fmla="*/ 4778711 w 5424013"/>
                <a:gd name="connsiteY17" fmla="*/ 636452 h 1033944"/>
                <a:gd name="connsiteX18" fmla="*/ 5183779 w 5424013"/>
                <a:gd name="connsiteY18" fmla="*/ 720312 h 1033944"/>
                <a:gd name="connsiteX19" fmla="*/ 5422747 w 5424013"/>
                <a:gd name="connsiteY19" fmla="*/ 878241 h 1033944"/>
                <a:gd name="connsiteX20" fmla="*/ 5145791 w 5424013"/>
                <a:gd name="connsiteY20" fmla="*/ 931355 h 1033944"/>
                <a:gd name="connsiteX0" fmla="*/ 5145791 w 5424013"/>
                <a:gd name="connsiteY0" fmla="*/ 931355 h 1033944"/>
                <a:gd name="connsiteX1" fmla="*/ 4708372 w 5424013"/>
                <a:gd name="connsiteY1" fmla="*/ 840875 h 1033944"/>
                <a:gd name="connsiteX2" fmla="*/ 4251171 w 5424013"/>
                <a:gd name="connsiteY2" fmla="*/ 719979 h 1033944"/>
                <a:gd name="connsiteX3" fmla="*/ 3574167 w 5424013"/>
                <a:gd name="connsiteY3" fmla="*/ 645244 h 1033944"/>
                <a:gd name="connsiteX4" fmla="*/ 3078294 w 5424013"/>
                <a:gd name="connsiteY4" fmla="*/ 1032404 h 1033944"/>
                <a:gd name="connsiteX5" fmla="*/ 2574882 w 5424013"/>
                <a:gd name="connsiteY5" fmla="*/ 725637 h 1033944"/>
                <a:gd name="connsiteX6" fmla="*/ 1952262 w 5424013"/>
                <a:gd name="connsiteY6" fmla="*/ 872450 h 1033944"/>
                <a:gd name="connsiteX7" fmla="*/ 1176913 w 5424013"/>
                <a:gd name="connsiteY7" fmla="*/ 853943 h 1033944"/>
                <a:gd name="connsiteX8" fmla="*/ 456631 w 5424013"/>
                <a:gd name="connsiteY8" fmla="*/ 704380 h 1033944"/>
                <a:gd name="connsiteX9" fmla="*/ 27698 w 5424013"/>
                <a:gd name="connsiteY9" fmla="*/ 553540 h 1033944"/>
                <a:gd name="connsiteX10" fmla="*/ 140690 w 5424013"/>
                <a:gd name="connsiteY10" fmla="*/ 390351 h 1033944"/>
                <a:gd name="connsiteX11" fmla="*/ 700567 w 5424013"/>
                <a:gd name="connsiteY11" fmla="*/ 553539 h 1033944"/>
                <a:gd name="connsiteX12" fmla="*/ 1587668 w 5424013"/>
                <a:gd name="connsiteY12" fmla="*/ 673725 h 1033944"/>
                <a:gd name="connsiteX13" fmla="*/ 2521850 w 5424013"/>
                <a:gd name="connsiteY13" fmla="*/ 523923 h 1033944"/>
                <a:gd name="connsiteX14" fmla="*/ 3078294 w 5424013"/>
                <a:gd name="connsiteY14" fmla="*/ 16 h 1033944"/>
                <a:gd name="connsiteX15" fmla="*/ 3574166 w 5424013"/>
                <a:gd name="connsiteY15" fmla="*/ 418842 h 1033944"/>
                <a:gd name="connsiteX16" fmla="*/ 4127741 w 5424013"/>
                <a:gd name="connsiteY16" fmla="*/ 480162 h 1033944"/>
                <a:gd name="connsiteX17" fmla="*/ 4778711 w 5424013"/>
                <a:gd name="connsiteY17" fmla="*/ 636452 h 1033944"/>
                <a:gd name="connsiteX18" fmla="*/ 5183779 w 5424013"/>
                <a:gd name="connsiteY18" fmla="*/ 720312 h 1033944"/>
                <a:gd name="connsiteX19" fmla="*/ 5422747 w 5424013"/>
                <a:gd name="connsiteY19" fmla="*/ 878241 h 1033944"/>
                <a:gd name="connsiteX20" fmla="*/ 5145791 w 5424013"/>
                <a:gd name="connsiteY20" fmla="*/ 931355 h 1033944"/>
                <a:gd name="connsiteX0" fmla="*/ 5145791 w 5424013"/>
                <a:gd name="connsiteY0" fmla="*/ 931355 h 1033944"/>
                <a:gd name="connsiteX1" fmla="*/ 4708372 w 5424013"/>
                <a:gd name="connsiteY1" fmla="*/ 840875 h 1033944"/>
                <a:gd name="connsiteX2" fmla="*/ 4251171 w 5424013"/>
                <a:gd name="connsiteY2" fmla="*/ 719979 h 1033944"/>
                <a:gd name="connsiteX3" fmla="*/ 3574167 w 5424013"/>
                <a:gd name="connsiteY3" fmla="*/ 645244 h 1033944"/>
                <a:gd name="connsiteX4" fmla="*/ 3078294 w 5424013"/>
                <a:gd name="connsiteY4" fmla="*/ 1032404 h 1033944"/>
                <a:gd name="connsiteX5" fmla="*/ 2574882 w 5424013"/>
                <a:gd name="connsiteY5" fmla="*/ 725637 h 1033944"/>
                <a:gd name="connsiteX6" fmla="*/ 1952262 w 5424013"/>
                <a:gd name="connsiteY6" fmla="*/ 872450 h 1033944"/>
                <a:gd name="connsiteX7" fmla="*/ 1176913 w 5424013"/>
                <a:gd name="connsiteY7" fmla="*/ 853943 h 1033944"/>
                <a:gd name="connsiteX8" fmla="*/ 456631 w 5424013"/>
                <a:gd name="connsiteY8" fmla="*/ 704380 h 1033944"/>
                <a:gd name="connsiteX9" fmla="*/ 27698 w 5424013"/>
                <a:gd name="connsiteY9" fmla="*/ 553540 h 1033944"/>
                <a:gd name="connsiteX10" fmla="*/ 140690 w 5424013"/>
                <a:gd name="connsiteY10" fmla="*/ 390351 h 1033944"/>
                <a:gd name="connsiteX11" fmla="*/ 700567 w 5424013"/>
                <a:gd name="connsiteY11" fmla="*/ 553539 h 1033944"/>
                <a:gd name="connsiteX12" fmla="*/ 1587668 w 5424013"/>
                <a:gd name="connsiteY12" fmla="*/ 673725 h 1033944"/>
                <a:gd name="connsiteX13" fmla="*/ 2521850 w 5424013"/>
                <a:gd name="connsiteY13" fmla="*/ 523923 h 1033944"/>
                <a:gd name="connsiteX14" fmla="*/ 3078294 w 5424013"/>
                <a:gd name="connsiteY14" fmla="*/ 16 h 1033944"/>
                <a:gd name="connsiteX15" fmla="*/ 3574166 w 5424013"/>
                <a:gd name="connsiteY15" fmla="*/ 418842 h 1033944"/>
                <a:gd name="connsiteX16" fmla="*/ 4127741 w 5424013"/>
                <a:gd name="connsiteY16" fmla="*/ 480162 h 1033944"/>
                <a:gd name="connsiteX17" fmla="*/ 4778711 w 5424013"/>
                <a:gd name="connsiteY17" fmla="*/ 636452 h 1033944"/>
                <a:gd name="connsiteX18" fmla="*/ 5183779 w 5424013"/>
                <a:gd name="connsiteY18" fmla="*/ 720312 h 1033944"/>
                <a:gd name="connsiteX19" fmla="*/ 5422747 w 5424013"/>
                <a:gd name="connsiteY19" fmla="*/ 878241 h 1033944"/>
                <a:gd name="connsiteX20" fmla="*/ 5145791 w 5424013"/>
                <a:gd name="connsiteY20" fmla="*/ 931355 h 1033944"/>
                <a:gd name="connsiteX0" fmla="*/ 5145791 w 5424857"/>
                <a:gd name="connsiteY0" fmla="*/ 931355 h 1033944"/>
                <a:gd name="connsiteX1" fmla="*/ 4708372 w 5424857"/>
                <a:gd name="connsiteY1" fmla="*/ 840875 h 1033944"/>
                <a:gd name="connsiteX2" fmla="*/ 4251171 w 5424857"/>
                <a:gd name="connsiteY2" fmla="*/ 719979 h 1033944"/>
                <a:gd name="connsiteX3" fmla="*/ 3574167 w 5424857"/>
                <a:gd name="connsiteY3" fmla="*/ 645244 h 1033944"/>
                <a:gd name="connsiteX4" fmla="*/ 3078294 w 5424857"/>
                <a:gd name="connsiteY4" fmla="*/ 1032404 h 1033944"/>
                <a:gd name="connsiteX5" fmla="*/ 2574882 w 5424857"/>
                <a:gd name="connsiteY5" fmla="*/ 725637 h 1033944"/>
                <a:gd name="connsiteX6" fmla="*/ 1952262 w 5424857"/>
                <a:gd name="connsiteY6" fmla="*/ 872450 h 1033944"/>
                <a:gd name="connsiteX7" fmla="*/ 1176913 w 5424857"/>
                <a:gd name="connsiteY7" fmla="*/ 853943 h 1033944"/>
                <a:gd name="connsiteX8" fmla="*/ 456631 w 5424857"/>
                <a:gd name="connsiteY8" fmla="*/ 704380 h 1033944"/>
                <a:gd name="connsiteX9" fmla="*/ 27698 w 5424857"/>
                <a:gd name="connsiteY9" fmla="*/ 553540 h 1033944"/>
                <a:gd name="connsiteX10" fmla="*/ 140690 w 5424857"/>
                <a:gd name="connsiteY10" fmla="*/ 390351 h 1033944"/>
                <a:gd name="connsiteX11" fmla="*/ 700567 w 5424857"/>
                <a:gd name="connsiteY11" fmla="*/ 553539 h 1033944"/>
                <a:gd name="connsiteX12" fmla="*/ 1587668 w 5424857"/>
                <a:gd name="connsiteY12" fmla="*/ 673725 h 1033944"/>
                <a:gd name="connsiteX13" fmla="*/ 2521850 w 5424857"/>
                <a:gd name="connsiteY13" fmla="*/ 523923 h 1033944"/>
                <a:gd name="connsiteX14" fmla="*/ 3078294 w 5424857"/>
                <a:gd name="connsiteY14" fmla="*/ 16 h 1033944"/>
                <a:gd name="connsiteX15" fmla="*/ 3574166 w 5424857"/>
                <a:gd name="connsiteY15" fmla="*/ 418842 h 1033944"/>
                <a:gd name="connsiteX16" fmla="*/ 4127741 w 5424857"/>
                <a:gd name="connsiteY16" fmla="*/ 480162 h 1033944"/>
                <a:gd name="connsiteX17" fmla="*/ 4778711 w 5424857"/>
                <a:gd name="connsiteY17" fmla="*/ 636452 h 1033944"/>
                <a:gd name="connsiteX18" fmla="*/ 5192405 w 5424857"/>
                <a:gd name="connsiteY18" fmla="*/ 715999 h 1033944"/>
                <a:gd name="connsiteX19" fmla="*/ 5422747 w 5424857"/>
                <a:gd name="connsiteY19" fmla="*/ 878241 h 1033944"/>
                <a:gd name="connsiteX20" fmla="*/ 5145791 w 5424857"/>
                <a:gd name="connsiteY20" fmla="*/ 931355 h 1033944"/>
                <a:gd name="connsiteX0" fmla="*/ 5145791 w 5424857"/>
                <a:gd name="connsiteY0" fmla="*/ 931355 h 1033944"/>
                <a:gd name="connsiteX1" fmla="*/ 4708372 w 5424857"/>
                <a:gd name="connsiteY1" fmla="*/ 840875 h 1033944"/>
                <a:gd name="connsiteX2" fmla="*/ 4251171 w 5424857"/>
                <a:gd name="connsiteY2" fmla="*/ 719979 h 1033944"/>
                <a:gd name="connsiteX3" fmla="*/ 3574167 w 5424857"/>
                <a:gd name="connsiteY3" fmla="*/ 645244 h 1033944"/>
                <a:gd name="connsiteX4" fmla="*/ 3078294 w 5424857"/>
                <a:gd name="connsiteY4" fmla="*/ 1032404 h 1033944"/>
                <a:gd name="connsiteX5" fmla="*/ 2574882 w 5424857"/>
                <a:gd name="connsiteY5" fmla="*/ 725637 h 1033944"/>
                <a:gd name="connsiteX6" fmla="*/ 1952262 w 5424857"/>
                <a:gd name="connsiteY6" fmla="*/ 872450 h 1033944"/>
                <a:gd name="connsiteX7" fmla="*/ 1176913 w 5424857"/>
                <a:gd name="connsiteY7" fmla="*/ 853943 h 1033944"/>
                <a:gd name="connsiteX8" fmla="*/ 456631 w 5424857"/>
                <a:gd name="connsiteY8" fmla="*/ 704380 h 1033944"/>
                <a:gd name="connsiteX9" fmla="*/ 27698 w 5424857"/>
                <a:gd name="connsiteY9" fmla="*/ 553540 h 1033944"/>
                <a:gd name="connsiteX10" fmla="*/ 140690 w 5424857"/>
                <a:gd name="connsiteY10" fmla="*/ 390351 h 1033944"/>
                <a:gd name="connsiteX11" fmla="*/ 700567 w 5424857"/>
                <a:gd name="connsiteY11" fmla="*/ 553539 h 1033944"/>
                <a:gd name="connsiteX12" fmla="*/ 1587668 w 5424857"/>
                <a:gd name="connsiteY12" fmla="*/ 673725 h 1033944"/>
                <a:gd name="connsiteX13" fmla="*/ 2521850 w 5424857"/>
                <a:gd name="connsiteY13" fmla="*/ 523923 h 1033944"/>
                <a:gd name="connsiteX14" fmla="*/ 3078294 w 5424857"/>
                <a:gd name="connsiteY14" fmla="*/ 16 h 1033944"/>
                <a:gd name="connsiteX15" fmla="*/ 3574166 w 5424857"/>
                <a:gd name="connsiteY15" fmla="*/ 418842 h 1033944"/>
                <a:gd name="connsiteX16" fmla="*/ 4127741 w 5424857"/>
                <a:gd name="connsiteY16" fmla="*/ 480162 h 1033944"/>
                <a:gd name="connsiteX17" fmla="*/ 4778711 w 5424857"/>
                <a:gd name="connsiteY17" fmla="*/ 636452 h 1033944"/>
                <a:gd name="connsiteX18" fmla="*/ 5192405 w 5424857"/>
                <a:gd name="connsiteY18" fmla="*/ 715999 h 1033944"/>
                <a:gd name="connsiteX19" fmla="*/ 5422747 w 5424857"/>
                <a:gd name="connsiteY19" fmla="*/ 878241 h 1033944"/>
                <a:gd name="connsiteX20" fmla="*/ 5145791 w 5424857"/>
                <a:gd name="connsiteY20" fmla="*/ 931355 h 1033944"/>
                <a:gd name="connsiteX0" fmla="*/ 5145791 w 5424857"/>
                <a:gd name="connsiteY0" fmla="*/ 931355 h 1034537"/>
                <a:gd name="connsiteX1" fmla="*/ 4708372 w 5424857"/>
                <a:gd name="connsiteY1" fmla="*/ 840875 h 1034537"/>
                <a:gd name="connsiteX2" fmla="*/ 4251171 w 5424857"/>
                <a:gd name="connsiteY2" fmla="*/ 719979 h 1034537"/>
                <a:gd name="connsiteX3" fmla="*/ 3574167 w 5424857"/>
                <a:gd name="connsiteY3" fmla="*/ 645244 h 1034537"/>
                <a:gd name="connsiteX4" fmla="*/ 3078294 w 5424857"/>
                <a:gd name="connsiteY4" fmla="*/ 1032404 h 1034537"/>
                <a:gd name="connsiteX5" fmla="*/ 2574882 w 5424857"/>
                <a:gd name="connsiteY5" fmla="*/ 725637 h 1034537"/>
                <a:gd name="connsiteX6" fmla="*/ 1952262 w 5424857"/>
                <a:gd name="connsiteY6" fmla="*/ 872450 h 1034537"/>
                <a:gd name="connsiteX7" fmla="*/ 1176913 w 5424857"/>
                <a:gd name="connsiteY7" fmla="*/ 853943 h 1034537"/>
                <a:gd name="connsiteX8" fmla="*/ 456631 w 5424857"/>
                <a:gd name="connsiteY8" fmla="*/ 704380 h 1034537"/>
                <a:gd name="connsiteX9" fmla="*/ 27698 w 5424857"/>
                <a:gd name="connsiteY9" fmla="*/ 553540 h 1034537"/>
                <a:gd name="connsiteX10" fmla="*/ 140690 w 5424857"/>
                <a:gd name="connsiteY10" fmla="*/ 390351 h 1034537"/>
                <a:gd name="connsiteX11" fmla="*/ 700567 w 5424857"/>
                <a:gd name="connsiteY11" fmla="*/ 553539 h 1034537"/>
                <a:gd name="connsiteX12" fmla="*/ 1587668 w 5424857"/>
                <a:gd name="connsiteY12" fmla="*/ 673725 h 1034537"/>
                <a:gd name="connsiteX13" fmla="*/ 2521850 w 5424857"/>
                <a:gd name="connsiteY13" fmla="*/ 523923 h 1034537"/>
                <a:gd name="connsiteX14" fmla="*/ 3078294 w 5424857"/>
                <a:gd name="connsiteY14" fmla="*/ 16 h 1034537"/>
                <a:gd name="connsiteX15" fmla="*/ 3574166 w 5424857"/>
                <a:gd name="connsiteY15" fmla="*/ 418842 h 1034537"/>
                <a:gd name="connsiteX16" fmla="*/ 4127741 w 5424857"/>
                <a:gd name="connsiteY16" fmla="*/ 480162 h 1034537"/>
                <a:gd name="connsiteX17" fmla="*/ 4778711 w 5424857"/>
                <a:gd name="connsiteY17" fmla="*/ 636452 h 1034537"/>
                <a:gd name="connsiteX18" fmla="*/ 5192405 w 5424857"/>
                <a:gd name="connsiteY18" fmla="*/ 715999 h 1034537"/>
                <a:gd name="connsiteX19" fmla="*/ 5422747 w 5424857"/>
                <a:gd name="connsiteY19" fmla="*/ 878241 h 1034537"/>
                <a:gd name="connsiteX20" fmla="*/ 5145791 w 5424857"/>
                <a:gd name="connsiteY20" fmla="*/ 931355 h 1034537"/>
                <a:gd name="connsiteX0" fmla="*/ 5145791 w 5424857"/>
                <a:gd name="connsiteY0" fmla="*/ 931355 h 1040833"/>
                <a:gd name="connsiteX1" fmla="*/ 4708372 w 5424857"/>
                <a:gd name="connsiteY1" fmla="*/ 840875 h 1040833"/>
                <a:gd name="connsiteX2" fmla="*/ 4251171 w 5424857"/>
                <a:gd name="connsiteY2" fmla="*/ 719979 h 1040833"/>
                <a:gd name="connsiteX3" fmla="*/ 3574167 w 5424857"/>
                <a:gd name="connsiteY3" fmla="*/ 645244 h 1040833"/>
                <a:gd name="connsiteX4" fmla="*/ 3080451 w 5424857"/>
                <a:gd name="connsiteY4" fmla="*/ 1038874 h 1040833"/>
                <a:gd name="connsiteX5" fmla="*/ 2574882 w 5424857"/>
                <a:gd name="connsiteY5" fmla="*/ 725637 h 1040833"/>
                <a:gd name="connsiteX6" fmla="*/ 1952262 w 5424857"/>
                <a:gd name="connsiteY6" fmla="*/ 872450 h 1040833"/>
                <a:gd name="connsiteX7" fmla="*/ 1176913 w 5424857"/>
                <a:gd name="connsiteY7" fmla="*/ 853943 h 1040833"/>
                <a:gd name="connsiteX8" fmla="*/ 456631 w 5424857"/>
                <a:gd name="connsiteY8" fmla="*/ 704380 h 1040833"/>
                <a:gd name="connsiteX9" fmla="*/ 27698 w 5424857"/>
                <a:gd name="connsiteY9" fmla="*/ 553540 h 1040833"/>
                <a:gd name="connsiteX10" fmla="*/ 140690 w 5424857"/>
                <a:gd name="connsiteY10" fmla="*/ 390351 h 1040833"/>
                <a:gd name="connsiteX11" fmla="*/ 700567 w 5424857"/>
                <a:gd name="connsiteY11" fmla="*/ 553539 h 1040833"/>
                <a:gd name="connsiteX12" fmla="*/ 1587668 w 5424857"/>
                <a:gd name="connsiteY12" fmla="*/ 673725 h 1040833"/>
                <a:gd name="connsiteX13" fmla="*/ 2521850 w 5424857"/>
                <a:gd name="connsiteY13" fmla="*/ 523923 h 1040833"/>
                <a:gd name="connsiteX14" fmla="*/ 3078294 w 5424857"/>
                <a:gd name="connsiteY14" fmla="*/ 16 h 1040833"/>
                <a:gd name="connsiteX15" fmla="*/ 3574166 w 5424857"/>
                <a:gd name="connsiteY15" fmla="*/ 418842 h 1040833"/>
                <a:gd name="connsiteX16" fmla="*/ 4127741 w 5424857"/>
                <a:gd name="connsiteY16" fmla="*/ 480162 h 1040833"/>
                <a:gd name="connsiteX17" fmla="*/ 4778711 w 5424857"/>
                <a:gd name="connsiteY17" fmla="*/ 636452 h 1040833"/>
                <a:gd name="connsiteX18" fmla="*/ 5192405 w 5424857"/>
                <a:gd name="connsiteY18" fmla="*/ 715999 h 1040833"/>
                <a:gd name="connsiteX19" fmla="*/ 5422747 w 5424857"/>
                <a:gd name="connsiteY19" fmla="*/ 878241 h 1040833"/>
                <a:gd name="connsiteX20" fmla="*/ 5145791 w 5424857"/>
                <a:gd name="connsiteY20" fmla="*/ 931355 h 1040833"/>
                <a:gd name="connsiteX0" fmla="*/ 5145791 w 5424857"/>
                <a:gd name="connsiteY0" fmla="*/ 931355 h 1038991"/>
                <a:gd name="connsiteX1" fmla="*/ 4708372 w 5424857"/>
                <a:gd name="connsiteY1" fmla="*/ 840875 h 1038991"/>
                <a:gd name="connsiteX2" fmla="*/ 4251171 w 5424857"/>
                <a:gd name="connsiteY2" fmla="*/ 719979 h 1038991"/>
                <a:gd name="connsiteX3" fmla="*/ 3574167 w 5424857"/>
                <a:gd name="connsiteY3" fmla="*/ 645244 h 1038991"/>
                <a:gd name="connsiteX4" fmla="*/ 3080451 w 5424857"/>
                <a:gd name="connsiteY4" fmla="*/ 1038874 h 1038991"/>
                <a:gd name="connsiteX5" fmla="*/ 2574882 w 5424857"/>
                <a:gd name="connsiteY5" fmla="*/ 725637 h 1038991"/>
                <a:gd name="connsiteX6" fmla="*/ 1952262 w 5424857"/>
                <a:gd name="connsiteY6" fmla="*/ 872450 h 1038991"/>
                <a:gd name="connsiteX7" fmla="*/ 1176913 w 5424857"/>
                <a:gd name="connsiteY7" fmla="*/ 853943 h 1038991"/>
                <a:gd name="connsiteX8" fmla="*/ 456631 w 5424857"/>
                <a:gd name="connsiteY8" fmla="*/ 704380 h 1038991"/>
                <a:gd name="connsiteX9" fmla="*/ 27698 w 5424857"/>
                <a:gd name="connsiteY9" fmla="*/ 553540 h 1038991"/>
                <a:gd name="connsiteX10" fmla="*/ 140690 w 5424857"/>
                <a:gd name="connsiteY10" fmla="*/ 390351 h 1038991"/>
                <a:gd name="connsiteX11" fmla="*/ 700567 w 5424857"/>
                <a:gd name="connsiteY11" fmla="*/ 553539 h 1038991"/>
                <a:gd name="connsiteX12" fmla="*/ 1587668 w 5424857"/>
                <a:gd name="connsiteY12" fmla="*/ 673725 h 1038991"/>
                <a:gd name="connsiteX13" fmla="*/ 2521850 w 5424857"/>
                <a:gd name="connsiteY13" fmla="*/ 523923 h 1038991"/>
                <a:gd name="connsiteX14" fmla="*/ 3078294 w 5424857"/>
                <a:gd name="connsiteY14" fmla="*/ 16 h 1038991"/>
                <a:gd name="connsiteX15" fmla="*/ 3574166 w 5424857"/>
                <a:gd name="connsiteY15" fmla="*/ 418842 h 1038991"/>
                <a:gd name="connsiteX16" fmla="*/ 4127741 w 5424857"/>
                <a:gd name="connsiteY16" fmla="*/ 480162 h 1038991"/>
                <a:gd name="connsiteX17" fmla="*/ 4778711 w 5424857"/>
                <a:gd name="connsiteY17" fmla="*/ 636452 h 1038991"/>
                <a:gd name="connsiteX18" fmla="*/ 5192405 w 5424857"/>
                <a:gd name="connsiteY18" fmla="*/ 715999 h 1038991"/>
                <a:gd name="connsiteX19" fmla="*/ 5422747 w 5424857"/>
                <a:gd name="connsiteY19" fmla="*/ 878241 h 1038991"/>
                <a:gd name="connsiteX20" fmla="*/ 5145791 w 5424857"/>
                <a:gd name="connsiteY20" fmla="*/ 931355 h 1038991"/>
                <a:gd name="connsiteX0" fmla="*/ 5145791 w 5424857"/>
                <a:gd name="connsiteY0" fmla="*/ 931355 h 1038991"/>
                <a:gd name="connsiteX1" fmla="*/ 4708372 w 5424857"/>
                <a:gd name="connsiteY1" fmla="*/ 840875 h 1038991"/>
                <a:gd name="connsiteX2" fmla="*/ 4251171 w 5424857"/>
                <a:gd name="connsiteY2" fmla="*/ 719979 h 1038991"/>
                <a:gd name="connsiteX3" fmla="*/ 3574167 w 5424857"/>
                <a:gd name="connsiteY3" fmla="*/ 645244 h 1038991"/>
                <a:gd name="connsiteX4" fmla="*/ 3080451 w 5424857"/>
                <a:gd name="connsiteY4" fmla="*/ 1038874 h 1038991"/>
                <a:gd name="connsiteX5" fmla="*/ 2574882 w 5424857"/>
                <a:gd name="connsiteY5" fmla="*/ 725637 h 1038991"/>
                <a:gd name="connsiteX6" fmla="*/ 1952262 w 5424857"/>
                <a:gd name="connsiteY6" fmla="*/ 872450 h 1038991"/>
                <a:gd name="connsiteX7" fmla="*/ 1176913 w 5424857"/>
                <a:gd name="connsiteY7" fmla="*/ 853943 h 1038991"/>
                <a:gd name="connsiteX8" fmla="*/ 456631 w 5424857"/>
                <a:gd name="connsiteY8" fmla="*/ 704380 h 1038991"/>
                <a:gd name="connsiteX9" fmla="*/ 27698 w 5424857"/>
                <a:gd name="connsiteY9" fmla="*/ 553540 h 1038991"/>
                <a:gd name="connsiteX10" fmla="*/ 140690 w 5424857"/>
                <a:gd name="connsiteY10" fmla="*/ 390351 h 1038991"/>
                <a:gd name="connsiteX11" fmla="*/ 700567 w 5424857"/>
                <a:gd name="connsiteY11" fmla="*/ 553539 h 1038991"/>
                <a:gd name="connsiteX12" fmla="*/ 1587668 w 5424857"/>
                <a:gd name="connsiteY12" fmla="*/ 673725 h 1038991"/>
                <a:gd name="connsiteX13" fmla="*/ 2521850 w 5424857"/>
                <a:gd name="connsiteY13" fmla="*/ 523923 h 1038991"/>
                <a:gd name="connsiteX14" fmla="*/ 3078294 w 5424857"/>
                <a:gd name="connsiteY14" fmla="*/ 16 h 1038991"/>
                <a:gd name="connsiteX15" fmla="*/ 3574166 w 5424857"/>
                <a:gd name="connsiteY15" fmla="*/ 418842 h 1038991"/>
                <a:gd name="connsiteX16" fmla="*/ 4127741 w 5424857"/>
                <a:gd name="connsiteY16" fmla="*/ 480162 h 1038991"/>
                <a:gd name="connsiteX17" fmla="*/ 4778711 w 5424857"/>
                <a:gd name="connsiteY17" fmla="*/ 636452 h 1038991"/>
                <a:gd name="connsiteX18" fmla="*/ 5192405 w 5424857"/>
                <a:gd name="connsiteY18" fmla="*/ 715999 h 1038991"/>
                <a:gd name="connsiteX19" fmla="*/ 5422747 w 5424857"/>
                <a:gd name="connsiteY19" fmla="*/ 878241 h 1038991"/>
                <a:gd name="connsiteX20" fmla="*/ 5145791 w 5424857"/>
                <a:gd name="connsiteY20" fmla="*/ 931355 h 103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24857" h="1038991">
                  <a:moveTo>
                    <a:pt x="5145791" y="931355"/>
                  </a:moveTo>
                  <a:cubicBezTo>
                    <a:pt x="4981440" y="903562"/>
                    <a:pt x="4857475" y="876104"/>
                    <a:pt x="4708372" y="840875"/>
                  </a:cubicBezTo>
                  <a:cubicBezTo>
                    <a:pt x="4559269" y="805646"/>
                    <a:pt x="4440205" y="752584"/>
                    <a:pt x="4251171" y="719979"/>
                  </a:cubicBezTo>
                  <a:cubicBezTo>
                    <a:pt x="4062137" y="687374"/>
                    <a:pt x="3833025" y="639333"/>
                    <a:pt x="3574167" y="645244"/>
                  </a:cubicBezTo>
                  <a:cubicBezTo>
                    <a:pt x="3472375" y="988369"/>
                    <a:pt x="3244842" y="1036258"/>
                    <a:pt x="3080451" y="1038874"/>
                  </a:cubicBezTo>
                  <a:cubicBezTo>
                    <a:pt x="2916060" y="1041490"/>
                    <a:pt x="2743300" y="1002163"/>
                    <a:pt x="2574882" y="725637"/>
                  </a:cubicBezTo>
                  <a:cubicBezTo>
                    <a:pt x="2436411" y="753962"/>
                    <a:pt x="2185257" y="851066"/>
                    <a:pt x="1952262" y="872450"/>
                  </a:cubicBezTo>
                  <a:cubicBezTo>
                    <a:pt x="1719267" y="893834"/>
                    <a:pt x="1426185" y="881955"/>
                    <a:pt x="1176913" y="853943"/>
                  </a:cubicBezTo>
                  <a:cubicBezTo>
                    <a:pt x="927641" y="825931"/>
                    <a:pt x="648167" y="754447"/>
                    <a:pt x="456631" y="704380"/>
                  </a:cubicBezTo>
                  <a:cubicBezTo>
                    <a:pt x="265095" y="654313"/>
                    <a:pt x="64017" y="618734"/>
                    <a:pt x="27698" y="553540"/>
                  </a:cubicBezTo>
                  <a:cubicBezTo>
                    <a:pt x="-38680" y="461776"/>
                    <a:pt x="20232" y="374408"/>
                    <a:pt x="140690" y="390351"/>
                  </a:cubicBezTo>
                  <a:cubicBezTo>
                    <a:pt x="137413" y="386721"/>
                    <a:pt x="457206" y="499715"/>
                    <a:pt x="700567" y="553539"/>
                  </a:cubicBezTo>
                  <a:cubicBezTo>
                    <a:pt x="943928" y="607363"/>
                    <a:pt x="1284121" y="678661"/>
                    <a:pt x="1587668" y="673725"/>
                  </a:cubicBezTo>
                  <a:cubicBezTo>
                    <a:pt x="1891215" y="668789"/>
                    <a:pt x="2324386" y="599770"/>
                    <a:pt x="2521850" y="523923"/>
                  </a:cubicBezTo>
                  <a:cubicBezTo>
                    <a:pt x="2588217" y="113426"/>
                    <a:pt x="2874333" y="-1520"/>
                    <a:pt x="3078294" y="16"/>
                  </a:cubicBezTo>
                  <a:cubicBezTo>
                    <a:pt x="3282255" y="1552"/>
                    <a:pt x="3565214" y="216459"/>
                    <a:pt x="3574166" y="418842"/>
                  </a:cubicBezTo>
                  <a:cubicBezTo>
                    <a:pt x="3868869" y="432191"/>
                    <a:pt x="4016005" y="464042"/>
                    <a:pt x="4127741" y="480162"/>
                  </a:cubicBezTo>
                  <a:cubicBezTo>
                    <a:pt x="4239477" y="496282"/>
                    <a:pt x="4779098" y="637321"/>
                    <a:pt x="4778711" y="636452"/>
                  </a:cubicBezTo>
                  <a:cubicBezTo>
                    <a:pt x="4887206" y="662134"/>
                    <a:pt x="4955753" y="677250"/>
                    <a:pt x="5192405" y="715999"/>
                  </a:cubicBezTo>
                  <a:cubicBezTo>
                    <a:pt x="5429057" y="754748"/>
                    <a:pt x="5430516" y="818625"/>
                    <a:pt x="5422747" y="878241"/>
                  </a:cubicBezTo>
                  <a:cubicBezTo>
                    <a:pt x="5414978" y="937857"/>
                    <a:pt x="5310142" y="959148"/>
                    <a:pt x="5145791" y="931355"/>
                  </a:cubicBezTo>
                  <a:close/>
                </a:path>
              </a:pathLst>
            </a:custGeom>
            <a:gradFill flip="none" rotWithShape="1">
              <a:gsLst>
                <a:gs pos="1515">
                  <a:schemeClr val="accent1">
                    <a:lumMod val="50000"/>
                  </a:schemeClr>
                </a:gs>
                <a:gs pos="10000">
                  <a:schemeClr val="accent1"/>
                </a:gs>
                <a:gs pos="20000">
                  <a:schemeClr val="accent1">
                    <a:lumMod val="60000"/>
                    <a:lumOff val="40000"/>
                  </a:schemeClr>
                </a:gs>
                <a:gs pos="42000">
                  <a:schemeClr val="accent1">
                    <a:lumMod val="40000"/>
                    <a:lumOff val="60000"/>
                  </a:schemeClr>
                </a:gs>
                <a:gs pos="81000">
                  <a:schemeClr val="accent1">
                    <a:lumMod val="60000"/>
                    <a:lumOff val="40000"/>
                  </a:schemeClr>
                </a:gs>
                <a:gs pos="60600">
                  <a:schemeClr val="tx1"/>
                </a:gs>
                <a:gs pos="71000">
                  <a:schemeClr val="accent1">
                    <a:lumMod val="40000"/>
                    <a:lumOff val="60000"/>
                  </a:schemeClr>
                </a:gs>
                <a:gs pos="52000">
                  <a:schemeClr val="accent1">
                    <a:lumMod val="20000"/>
                    <a:lumOff val="80000"/>
                  </a:schemeClr>
                </a:gs>
                <a:gs pos="91000">
                  <a:schemeClr val="accent1"/>
                </a:gs>
                <a:gs pos="100000">
                  <a:schemeClr val="accent1">
                    <a:lumMod val="50000"/>
                  </a:schemeClr>
                </a:gs>
              </a:gsLst>
              <a:lin ang="16200000" scaled="1"/>
              <a:tileRect/>
            </a:gradFill>
            <a:ln>
              <a:noFill/>
            </a:ln>
            <a:effectLst>
              <a:innerShdw blurRad="114300">
                <a:prstClr val="black"/>
              </a:innerShdw>
            </a:effectLst>
            <a:scene3d>
              <a:camera prst="orthographicFront">
                <a:rot lat="0" lon="0" rev="0"/>
              </a:camera>
              <a:lightRig rig="threePt" dir="t"/>
            </a:scene3d>
            <a:sp3d prstMaterial="matte">
              <a:bevelT w="10795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2832878" y="1487309"/>
              <a:ext cx="1143000" cy="1143000"/>
            </a:xfrm>
            <a:prstGeom prst="ellipse">
              <a:avLst/>
            </a:prstGeom>
            <a:gradFill flip="none" rotWithShape="1">
              <a:gsLst>
                <a:gs pos="86000">
                  <a:schemeClr val="accent1"/>
                </a:gs>
                <a:gs pos="0">
                  <a:schemeClr val="tx1"/>
                </a:gs>
              </a:gsLst>
              <a:path path="circle">
                <a:fillToRect l="50000" t="50000" r="50000" b="50000"/>
              </a:path>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H2A</a:t>
              </a:r>
              <a:endParaRPr lang="en-US" dirty="0"/>
            </a:p>
          </p:txBody>
        </p:sp>
      </p:grpSp>
      <p:sp>
        <p:nvSpPr>
          <p:cNvPr id="44" name="Regular Pentagon 43"/>
          <p:cNvSpPr/>
          <p:nvPr/>
        </p:nvSpPr>
        <p:spPr>
          <a:xfrm>
            <a:off x="2415852" y="2174236"/>
            <a:ext cx="418490" cy="398562"/>
          </a:xfrm>
          <a:prstGeom prst="pentagon">
            <a:avLst/>
          </a:prstGeom>
          <a:gradFill flip="none" rotWithShape="1">
            <a:gsLst>
              <a:gs pos="0">
                <a:schemeClr val="accent6">
                  <a:lumMod val="5000"/>
                  <a:lumOff val="95000"/>
                </a:schemeClr>
              </a:gs>
              <a:gs pos="11000">
                <a:schemeClr val="accent6">
                  <a:lumMod val="20000"/>
                  <a:lumOff val="80000"/>
                </a:schemeClr>
              </a:gs>
              <a:gs pos="28000">
                <a:schemeClr val="accent6">
                  <a:lumMod val="40000"/>
                  <a:lumOff val="60000"/>
                </a:schemeClr>
              </a:gs>
              <a:gs pos="63000">
                <a:schemeClr val="accent6"/>
              </a:gs>
              <a:gs pos="100000">
                <a:schemeClr val="accent6">
                  <a:lumMod val="75000"/>
                </a:schemeClr>
              </a:gs>
            </a:gsLst>
            <a:path path="circle">
              <a:fillToRect l="50000" t="50000" r="50000" b="50000"/>
            </a:path>
            <a:tileRect/>
          </a:gradFill>
          <a:ln>
            <a:noFill/>
          </a:ln>
          <a:effectLst/>
          <a:scene3d>
            <a:camera prst="perspectiveRelaxedModerately">
              <a:rot lat="19490639" lon="0" rev="600000"/>
            </a:camera>
            <a:lightRig rig="balanced" dir="t"/>
          </a:scene3d>
          <a:sp3d extrusionH="190500" contourW="6350" prstMaterial="matte">
            <a:bevelT w="0" h="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a:ln w="3175">
                  <a:solidFill>
                    <a:schemeClr val="bg1"/>
                  </a:solidFill>
                </a:ln>
                <a:solidFill>
                  <a:schemeClr val="accent6">
                    <a:lumMod val="50000"/>
                  </a:schemeClr>
                </a:solidFill>
              </a:rPr>
              <a:t>A</a:t>
            </a:r>
          </a:p>
        </p:txBody>
      </p:sp>
      <p:sp>
        <p:nvSpPr>
          <p:cNvPr id="45" name="Regular Pentagon 44"/>
          <p:cNvSpPr/>
          <p:nvPr/>
        </p:nvSpPr>
        <p:spPr>
          <a:xfrm>
            <a:off x="1730668" y="2244619"/>
            <a:ext cx="418490" cy="398562"/>
          </a:xfrm>
          <a:prstGeom prst="pentagon">
            <a:avLst/>
          </a:prstGeom>
          <a:gradFill flip="none" rotWithShape="1">
            <a:gsLst>
              <a:gs pos="0">
                <a:schemeClr val="accent6">
                  <a:lumMod val="5000"/>
                  <a:lumOff val="95000"/>
                </a:schemeClr>
              </a:gs>
              <a:gs pos="11000">
                <a:schemeClr val="accent6">
                  <a:lumMod val="20000"/>
                  <a:lumOff val="80000"/>
                </a:schemeClr>
              </a:gs>
              <a:gs pos="28000">
                <a:schemeClr val="accent6">
                  <a:lumMod val="40000"/>
                  <a:lumOff val="60000"/>
                </a:schemeClr>
              </a:gs>
              <a:gs pos="63000">
                <a:schemeClr val="accent6"/>
              </a:gs>
              <a:gs pos="100000">
                <a:schemeClr val="accent6">
                  <a:lumMod val="75000"/>
                </a:schemeClr>
              </a:gs>
            </a:gsLst>
            <a:path path="circle">
              <a:fillToRect l="50000" t="50000" r="50000" b="50000"/>
            </a:path>
            <a:tileRect/>
          </a:gradFill>
          <a:ln>
            <a:noFill/>
          </a:ln>
          <a:effectLst/>
          <a:scene3d>
            <a:camera prst="perspectiveRelaxedModerately"/>
            <a:lightRig rig="balanced" dir="t"/>
          </a:scene3d>
          <a:sp3d extrusionH="190500" contourW="6350" prstMaterial="matte">
            <a:bevelT w="0" h="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a:ln w="3175">
                  <a:solidFill>
                    <a:schemeClr val="bg1"/>
                  </a:solidFill>
                </a:ln>
                <a:solidFill>
                  <a:schemeClr val="accent6">
                    <a:lumMod val="50000"/>
                  </a:schemeClr>
                </a:solidFill>
              </a:rPr>
              <a:t>A</a:t>
            </a:r>
          </a:p>
        </p:txBody>
      </p:sp>
      <p:sp>
        <p:nvSpPr>
          <p:cNvPr id="46" name="Regular Pentagon 45"/>
          <p:cNvSpPr/>
          <p:nvPr/>
        </p:nvSpPr>
        <p:spPr>
          <a:xfrm>
            <a:off x="1045484" y="2181896"/>
            <a:ext cx="418490" cy="398562"/>
          </a:xfrm>
          <a:prstGeom prst="pentagon">
            <a:avLst/>
          </a:prstGeom>
          <a:gradFill flip="none" rotWithShape="1">
            <a:gsLst>
              <a:gs pos="0">
                <a:schemeClr val="accent6">
                  <a:lumMod val="5000"/>
                  <a:lumOff val="95000"/>
                </a:schemeClr>
              </a:gs>
              <a:gs pos="11000">
                <a:schemeClr val="accent6">
                  <a:lumMod val="20000"/>
                  <a:lumOff val="80000"/>
                </a:schemeClr>
              </a:gs>
              <a:gs pos="28000">
                <a:schemeClr val="accent6">
                  <a:lumMod val="40000"/>
                  <a:lumOff val="60000"/>
                </a:schemeClr>
              </a:gs>
              <a:gs pos="63000">
                <a:schemeClr val="accent6"/>
              </a:gs>
              <a:gs pos="100000">
                <a:schemeClr val="accent6">
                  <a:lumMod val="75000"/>
                </a:schemeClr>
              </a:gs>
            </a:gsLst>
            <a:path path="circle">
              <a:fillToRect l="50000" t="50000" r="50000" b="50000"/>
            </a:path>
            <a:tileRect/>
          </a:gradFill>
          <a:ln>
            <a:noFill/>
          </a:ln>
          <a:effectLst/>
          <a:scene3d>
            <a:camera prst="perspectiveRelaxedModerately">
              <a:rot lat="19490639" lon="0" rev="20699999"/>
            </a:camera>
            <a:lightRig rig="balanced" dir="t"/>
          </a:scene3d>
          <a:sp3d extrusionH="190500" contourW="6350" prstMaterial="matte">
            <a:bevelT w="0" h="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a:ln w="3175">
                  <a:solidFill>
                    <a:schemeClr val="bg1"/>
                  </a:solidFill>
                </a:ln>
                <a:solidFill>
                  <a:schemeClr val="accent6">
                    <a:lumMod val="50000"/>
                  </a:schemeClr>
                </a:solidFill>
              </a:rPr>
              <a:t>A</a:t>
            </a:r>
          </a:p>
        </p:txBody>
      </p:sp>
      <p:sp>
        <p:nvSpPr>
          <p:cNvPr id="40" name="Regular Pentagon 39"/>
          <p:cNvSpPr/>
          <p:nvPr/>
        </p:nvSpPr>
        <p:spPr>
          <a:xfrm>
            <a:off x="3800695" y="3201839"/>
            <a:ext cx="418490" cy="398562"/>
          </a:xfrm>
          <a:prstGeom prst="pentagon">
            <a:avLst/>
          </a:prstGeom>
          <a:gradFill flip="none" rotWithShape="1">
            <a:gsLst>
              <a:gs pos="0">
                <a:schemeClr val="accent6">
                  <a:lumMod val="5000"/>
                  <a:lumOff val="95000"/>
                </a:schemeClr>
              </a:gs>
              <a:gs pos="11000">
                <a:schemeClr val="accent6">
                  <a:lumMod val="20000"/>
                  <a:lumOff val="80000"/>
                </a:schemeClr>
              </a:gs>
              <a:gs pos="28000">
                <a:schemeClr val="accent6">
                  <a:lumMod val="40000"/>
                  <a:lumOff val="60000"/>
                </a:schemeClr>
              </a:gs>
              <a:gs pos="63000">
                <a:schemeClr val="accent6"/>
              </a:gs>
              <a:gs pos="100000">
                <a:schemeClr val="accent6">
                  <a:lumMod val="75000"/>
                </a:schemeClr>
              </a:gs>
            </a:gsLst>
            <a:path path="circle">
              <a:fillToRect l="50000" t="50000" r="50000" b="50000"/>
            </a:path>
            <a:tileRect/>
          </a:gradFill>
          <a:ln>
            <a:noFill/>
          </a:ln>
          <a:effectLst/>
          <a:scene3d>
            <a:camera prst="perspectiveRelaxedModerately">
              <a:rot lat="19490639" lon="0" rev="21299999"/>
            </a:camera>
            <a:lightRig rig="balanced" dir="t"/>
          </a:scene3d>
          <a:sp3d extrusionH="190500" contourW="6350" prstMaterial="matte">
            <a:bevelT w="0" h="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a:ln w="3175">
                  <a:solidFill>
                    <a:schemeClr val="bg1"/>
                  </a:solidFill>
                </a:ln>
                <a:solidFill>
                  <a:schemeClr val="accent6">
                    <a:lumMod val="50000"/>
                  </a:schemeClr>
                </a:solidFill>
              </a:rPr>
              <a:t>A</a:t>
            </a:r>
          </a:p>
        </p:txBody>
      </p:sp>
      <p:sp>
        <p:nvSpPr>
          <p:cNvPr id="41" name="Regular Pentagon 40"/>
          <p:cNvSpPr/>
          <p:nvPr/>
        </p:nvSpPr>
        <p:spPr>
          <a:xfrm>
            <a:off x="2885038" y="3325735"/>
            <a:ext cx="418490" cy="398562"/>
          </a:xfrm>
          <a:prstGeom prst="pentagon">
            <a:avLst/>
          </a:prstGeom>
          <a:gradFill flip="none" rotWithShape="1">
            <a:gsLst>
              <a:gs pos="0">
                <a:schemeClr val="accent6">
                  <a:lumMod val="5000"/>
                  <a:lumOff val="95000"/>
                </a:schemeClr>
              </a:gs>
              <a:gs pos="11000">
                <a:schemeClr val="accent6">
                  <a:lumMod val="20000"/>
                  <a:lumOff val="80000"/>
                </a:schemeClr>
              </a:gs>
              <a:gs pos="28000">
                <a:schemeClr val="accent6">
                  <a:lumMod val="40000"/>
                  <a:lumOff val="60000"/>
                </a:schemeClr>
              </a:gs>
              <a:gs pos="63000">
                <a:schemeClr val="accent6"/>
              </a:gs>
              <a:gs pos="100000">
                <a:schemeClr val="accent6">
                  <a:lumMod val="75000"/>
                </a:schemeClr>
              </a:gs>
            </a:gsLst>
            <a:path path="circle">
              <a:fillToRect l="50000" t="50000" r="50000" b="50000"/>
            </a:path>
            <a:tileRect/>
          </a:gradFill>
          <a:ln>
            <a:noFill/>
          </a:ln>
          <a:effectLst/>
          <a:scene3d>
            <a:camera prst="perspectiveRelaxedModerately">
              <a:rot lat="19490639" lon="0" rev="900000"/>
            </a:camera>
            <a:lightRig rig="balanced" dir="t"/>
          </a:scene3d>
          <a:sp3d extrusionH="190500" contourW="6350" prstMaterial="matte">
            <a:bevelT w="0" h="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a:ln w="3175">
                  <a:solidFill>
                    <a:schemeClr val="bg1"/>
                  </a:solidFill>
                </a:ln>
                <a:solidFill>
                  <a:schemeClr val="accent6">
                    <a:lumMod val="50000"/>
                  </a:schemeClr>
                </a:solidFill>
              </a:rPr>
              <a:t>A</a:t>
            </a:r>
          </a:p>
        </p:txBody>
      </p:sp>
      <p:sp>
        <p:nvSpPr>
          <p:cNvPr id="42" name="Regular Pentagon 41"/>
          <p:cNvSpPr/>
          <p:nvPr/>
        </p:nvSpPr>
        <p:spPr>
          <a:xfrm>
            <a:off x="2269748" y="3475165"/>
            <a:ext cx="418490" cy="398562"/>
          </a:xfrm>
          <a:prstGeom prst="pentagon">
            <a:avLst/>
          </a:prstGeom>
          <a:gradFill flip="none" rotWithShape="1">
            <a:gsLst>
              <a:gs pos="0">
                <a:schemeClr val="accent6">
                  <a:lumMod val="5000"/>
                  <a:lumOff val="95000"/>
                </a:schemeClr>
              </a:gs>
              <a:gs pos="11000">
                <a:schemeClr val="accent6">
                  <a:lumMod val="20000"/>
                  <a:lumOff val="80000"/>
                </a:schemeClr>
              </a:gs>
              <a:gs pos="28000">
                <a:schemeClr val="accent6">
                  <a:lumMod val="40000"/>
                  <a:lumOff val="60000"/>
                </a:schemeClr>
              </a:gs>
              <a:gs pos="63000">
                <a:schemeClr val="accent6"/>
              </a:gs>
              <a:gs pos="100000">
                <a:schemeClr val="accent6">
                  <a:lumMod val="75000"/>
                </a:schemeClr>
              </a:gs>
            </a:gsLst>
            <a:path path="circle">
              <a:fillToRect l="50000" t="50000" r="50000" b="50000"/>
            </a:path>
            <a:tileRect/>
          </a:gradFill>
          <a:ln>
            <a:noFill/>
          </a:ln>
          <a:effectLst/>
          <a:scene3d>
            <a:camera prst="perspectiveRelaxedModerately">
              <a:rot lat="19490639" lon="0" rev="600000"/>
            </a:camera>
            <a:lightRig rig="balanced" dir="t"/>
          </a:scene3d>
          <a:sp3d extrusionH="190500" contourW="6350" prstMaterial="matte">
            <a:bevelT w="0" h="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a:ln w="3175">
                  <a:solidFill>
                    <a:schemeClr val="bg1"/>
                  </a:solidFill>
                </a:ln>
                <a:solidFill>
                  <a:schemeClr val="accent6">
                    <a:lumMod val="50000"/>
                  </a:schemeClr>
                </a:solidFill>
              </a:rPr>
              <a:t>A</a:t>
            </a:r>
          </a:p>
        </p:txBody>
      </p:sp>
      <p:sp>
        <p:nvSpPr>
          <p:cNvPr id="43" name="Regular Pentagon 42"/>
          <p:cNvSpPr/>
          <p:nvPr/>
        </p:nvSpPr>
        <p:spPr>
          <a:xfrm>
            <a:off x="1098259" y="3472513"/>
            <a:ext cx="418490" cy="398562"/>
          </a:xfrm>
          <a:prstGeom prst="pentagon">
            <a:avLst/>
          </a:prstGeom>
          <a:gradFill flip="none" rotWithShape="1">
            <a:gsLst>
              <a:gs pos="0">
                <a:schemeClr val="accent6">
                  <a:lumMod val="5000"/>
                  <a:lumOff val="95000"/>
                </a:schemeClr>
              </a:gs>
              <a:gs pos="11000">
                <a:schemeClr val="accent6">
                  <a:lumMod val="20000"/>
                  <a:lumOff val="80000"/>
                </a:schemeClr>
              </a:gs>
              <a:gs pos="28000">
                <a:schemeClr val="accent6">
                  <a:lumMod val="40000"/>
                  <a:lumOff val="60000"/>
                </a:schemeClr>
              </a:gs>
              <a:gs pos="63000">
                <a:schemeClr val="accent6"/>
              </a:gs>
              <a:gs pos="100000">
                <a:schemeClr val="accent6">
                  <a:lumMod val="75000"/>
                </a:schemeClr>
              </a:gs>
            </a:gsLst>
            <a:path path="circle">
              <a:fillToRect l="50000" t="50000" r="50000" b="50000"/>
            </a:path>
            <a:tileRect/>
          </a:gradFill>
          <a:ln>
            <a:noFill/>
          </a:ln>
          <a:effectLst/>
          <a:scene3d>
            <a:camera prst="perspectiveRelaxedModerately">
              <a:rot lat="19490639" lon="0" rev="20999999"/>
            </a:camera>
            <a:lightRig rig="balanced" dir="t"/>
          </a:scene3d>
          <a:sp3d extrusionH="190500" contourW="6350" prstMaterial="matte">
            <a:bevelT w="0" h="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a:ln w="3175">
                  <a:solidFill>
                    <a:schemeClr val="bg1"/>
                  </a:solidFill>
                </a:ln>
                <a:solidFill>
                  <a:schemeClr val="accent6">
                    <a:lumMod val="50000"/>
                  </a:schemeClr>
                </a:solidFill>
              </a:rPr>
              <a:t>A</a:t>
            </a:r>
          </a:p>
        </p:txBody>
      </p:sp>
      <p:sp>
        <p:nvSpPr>
          <p:cNvPr id="26" name="Regular Pentagon 25"/>
          <p:cNvSpPr/>
          <p:nvPr/>
        </p:nvSpPr>
        <p:spPr>
          <a:xfrm>
            <a:off x="5371539" y="4759460"/>
            <a:ext cx="418490" cy="398562"/>
          </a:xfrm>
          <a:prstGeom prst="pentagon">
            <a:avLst/>
          </a:prstGeom>
          <a:gradFill flip="none" rotWithShape="1">
            <a:gsLst>
              <a:gs pos="0">
                <a:schemeClr val="accent6">
                  <a:lumMod val="5000"/>
                  <a:lumOff val="95000"/>
                </a:schemeClr>
              </a:gs>
              <a:gs pos="11000">
                <a:schemeClr val="accent6">
                  <a:lumMod val="20000"/>
                  <a:lumOff val="80000"/>
                </a:schemeClr>
              </a:gs>
              <a:gs pos="28000">
                <a:schemeClr val="accent6">
                  <a:lumMod val="40000"/>
                  <a:lumOff val="60000"/>
                </a:schemeClr>
              </a:gs>
              <a:gs pos="63000">
                <a:schemeClr val="accent6"/>
              </a:gs>
              <a:gs pos="100000">
                <a:schemeClr val="accent6">
                  <a:lumMod val="75000"/>
                </a:schemeClr>
              </a:gs>
            </a:gsLst>
            <a:path path="circle">
              <a:fillToRect l="50000" t="50000" r="50000" b="50000"/>
            </a:path>
            <a:tileRect/>
          </a:gradFill>
          <a:ln>
            <a:noFill/>
          </a:ln>
          <a:effectLst/>
          <a:scene3d>
            <a:camera prst="perspectiveRelaxedModerately"/>
            <a:lightRig rig="balanced" dir="t"/>
          </a:scene3d>
          <a:sp3d extrusionH="190500" contourW="6350" prstMaterial="matte">
            <a:bevelT w="0" h="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a:ln w="3175">
                  <a:solidFill>
                    <a:schemeClr val="bg1"/>
                  </a:solidFill>
                </a:ln>
                <a:solidFill>
                  <a:schemeClr val="accent6">
                    <a:lumMod val="50000"/>
                  </a:schemeClr>
                </a:solidFill>
              </a:rPr>
              <a:t>A</a:t>
            </a:r>
          </a:p>
        </p:txBody>
      </p:sp>
      <p:sp>
        <p:nvSpPr>
          <p:cNvPr id="27" name="Regular Pentagon 26"/>
          <p:cNvSpPr/>
          <p:nvPr/>
        </p:nvSpPr>
        <p:spPr>
          <a:xfrm>
            <a:off x="4626750" y="4604680"/>
            <a:ext cx="418490" cy="398562"/>
          </a:xfrm>
          <a:prstGeom prst="pentagon">
            <a:avLst/>
          </a:prstGeom>
          <a:gradFill flip="none" rotWithShape="1">
            <a:gsLst>
              <a:gs pos="0">
                <a:schemeClr val="accent6">
                  <a:lumMod val="5000"/>
                  <a:lumOff val="95000"/>
                </a:schemeClr>
              </a:gs>
              <a:gs pos="11000">
                <a:schemeClr val="accent6">
                  <a:lumMod val="20000"/>
                  <a:lumOff val="80000"/>
                </a:schemeClr>
              </a:gs>
              <a:gs pos="28000">
                <a:schemeClr val="accent6">
                  <a:lumMod val="40000"/>
                  <a:lumOff val="60000"/>
                </a:schemeClr>
              </a:gs>
              <a:gs pos="63000">
                <a:schemeClr val="accent6"/>
              </a:gs>
              <a:gs pos="100000">
                <a:schemeClr val="accent6">
                  <a:lumMod val="75000"/>
                </a:schemeClr>
              </a:gs>
            </a:gsLst>
            <a:path path="circle">
              <a:fillToRect l="50000" t="50000" r="50000" b="50000"/>
            </a:path>
            <a:tileRect/>
          </a:gradFill>
          <a:ln>
            <a:noFill/>
          </a:ln>
          <a:effectLst/>
          <a:scene3d>
            <a:camera prst="perspectiveRelaxedModerately">
              <a:rot lat="19490639" lon="0" rev="20999999"/>
            </a:camera>
            <a:lightRig rig="balanced" dir="t"/>
          </a:scene3d>
          <a:sp3d extrusionH="190500" contourW="6350" prstMaterial="matte">
            <a:bevelT w="0" h="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a:ln w="3175">
                  <a:solidFill>
                    <a:schemeClr val="bg1"/>
                  </a:solidFill>
                </a:ln>
                <a:solidFill>
                  <a:schemeClr val="accent6">
                    <a:lumMod val="50000"/>
                  </a:schemeClr>
                </a:solidFill>
              </a:rPr>
              <a:t>A</a:t>
            </a:r>
          </a:p>
        </p:txBody>
      </p:sp>
      <p:sp>
        <p:nvSpPr>
          <p:cNvPr id="28" name="Regular Pentagon 27"/>
          <p:cNvSpPr/>
          <p:nvPr/>
        </p:nvSpPr>
        <p:spPr>
          <a:xfrm>
            <a:off x="3588078" y="4429498"/>
            <a:ext cx="418490" cy="398562"/>
          </a:xfrm>
          <a:prstGeom prst="pentagon">
            <a:avLst/>
          </a:prstGeom>
          <a:gradFill flip="none" rotWithShape="1">
            <a:gsLst>
              <a:gs pos="0">
                <a:schemeClr val="accent6">
                  <a:lumMod val="5000"/>
                  <a:lumOff val="95000"/>
                </a:schemeClr>
              </a:gs>
              <a:gs pos="11000">
                <a:schemeClr val="accent6">
                  <a:lumMod val="20000"/>
                  <a:lumOff val="80000"/>
                </a:schemeClr>
              </a:gs>
              <a:gs pos="28000">
                <a:schemeClr val="accent6">
                  <a:lumMod val="40000"/>
                  <a:lumOff val="60000"/>
                </a:schemeClr>
              </a:gs>
              <a:gs pos="63000">
                <a:schemeClr val="accent6"/>
              </a:gs>
              <a:gs pos="100000">
                <a:schemeClr val="accent6">
                  <a:lumMod val="75000"/>
                </a:schemeClr>
              </a:gs>
            </a:gsLst>
            <a:path path="circle">
              <a:fillToRect l="50000" t="50000" r="50000" b="50000"/>
            </a:path>
            <a:tileRect/>
          </a:gradFill>
          <a:ln>
            <a:noFill/>
          </a:ln>
          <a:effectLst/>
          <a:scene3d>
            <a:camera prst="perspectiveRelaxedModerately">
              <a:rot lat="19490639" lon="0" rev="300000"/>
            </a:camera>
            <a:lightRig rig="balanced" dir="t"/>
          </a:scene3d>
          <a:sp3d extrusionH="190500" contourW="6350" prstMaterial="matte">
            <a:bevelT w="0" h="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a:ln w="3175">
                  <a:solidFill>
                    <a:schemeClr val="bg1"/>
                  </a:solidFill>
                </a:ln>
                <a:solidFill>
                  <a:schemeClr val="accent6">
                    <a:lumMod val="50000"/>
                  </a:schemeClr>
                </a:solidFill>
              </a:rPr>
              <a:t>A</a:t>
            </a:r>
          </a:p>
        </p:txBody>
      </p:sp>
      <p:sp>
        <p:nvSpPr>
          <p:cNvPr id="29" name="Regular Pentagon 28"/>
          <p:cNvSpPr/>
          <p:nvPr/>
        </p:nvSpPr>
        <p:spPr>
          <a:xfrm>
            <a:off x="2718134" y="4600793"/>
            <a:ext cx="418490" cy="398562"/>
          </a:xfrm>
          <a:prstGeom prst="pentagon">
            <a:avLst/>
          </a:prstGeom>
          <a:gradFill flip="none" rotWithShape="1">
            <a:gsLst>
              <a:gs pos="0">
                <a:schemeClr val="accent6">
                  <a:lumMod val="5000"/>
                  <a:lumOff val="95000"/>
                </a:schemeClr>
              </a:gs>
              <a:gs pos="11000">
                <a:schemeClr val="accent6">
                  <a:lumMod val="20000"/>
                  <a:lumOff val="80000"/>
                </a:schemeClr>
              </a:gs>
              <a:gs pos="28000">
                <a:schemeClr val="accent6">
                  <a:lumMod val="40000"/>
                  <a:lumOff val="60000"/>
                </a:schemeClr>
              </a:gs>
              <a:gs pos="63000">
                <a:schemeClr val="accent6"/>
              </a:gs>
              <a:gs pos="100000">
                <a:schemeClr val="accent6">
                  <a:lumMod val="75000"/>
                </a:schemeClr>
              </a:gs>
            </a:gsLst>
            <a:path path="circle">
              <a:fillToRect l="50000" t="50000" r="50000" b="50000"/>
            </a:path>
            <a:tileRect/>
          </a:gradFill>
          <a:ln>
            <a:noFill/>
          </a:ln>
          <a:effectLst/>
          <a:scene3d>
            <a:camera prst="perspectiveRelaxedModerately">
              <a:rot lat="19490639" lon="0" rev="900000"/>
            </a:camera>
            <a:lightRig rig="balanced" dir="t"/>
          </a:scene3d>
          <a:sp3d extrusionH="190500" contourW="6350" prstMaterial="matte">
            <a:bevelT w="0" h="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a:ln w="3175">
                  <a:solidFill>
                    <a:schemeClr val="bg1"/>
                  </a:solidFill>
                </a:ln>
                <a:solidFill>
                  <a:schemeClr val="accent6">
                    <a:lumMod val="50000"/>
                  </a:schemeClr>
                </a:solidFill>
              </a:rPr>
              <a:t>A</a:t>
            </a:r>
          </a:p>
        </p:txBody>
      </p:sp>
      <p:sp>
        <p:nvSpPr>
          <p:cNvPr id="30" name="Regular Pentagon 29"/>
          <p:cNvSpPr/>
          <p:nvPr/>
        </p:nvSpPr>
        <p:spPr>
          <a:xfrm>
            <a:off x="1596946" y="4783828"/>
            <a:ext cx="418490" cy="398562"/>
          </a:xfrm>
          <a:prstGeom prst="pentagon">
            <a:avLst/>
          </a:prstGeom>
          <a:gradFill flip="none" rotWithShape="1">
            <a:gsLst>
              <a:gs pos="0">
                <a:schemeClr val="accent6">
                  <a:lumMod val="5000"/>
                  <a:lumOff val="95000"/>
                </a:schemeClr>
              </a:gs>
              <a:gs pos="11000">
                <a:schemeClr val="accent6">
                  <a:lumMod val="20000"/>
                  <a:lumOff val="80000"/>
                </a:schemeClr>
              </a:gs>
              <a:gs pos="28000">
                <a:schemeClr val="accent6">
                  <a:lumMod val="40000"/>
                  <a:lumOff val="60000"/>
                </a:schemeClr>
              </a:gs>
              <a:gs pos="63000">
                <a:schemeClr val="accent6"/>
              </a:gs>
              <a:gs pos="100000">
                <a:schemeClr val="accent6">
                  <a:lumMod val="75000"/>
                </a:schemeClr>
              </a:gs>
            </a:gsLst>
            <a:path path="circle">
              <a:fillToRect l="50000" t="50000" r="50000" b="50000"/>
            </a:path>
            <a:tileRect/>
          </a:gradFill>
          <a:ln>
            <a:noFill/>
          </a:ln>
          <a:effectLst/>
          <a:scene3d>
            <a:camera prst="perspectiveRelaxedModerately">
              <a:rot lat="19490639" lon="0" rev="21299999"/>
            </a:camera>
            <a:lightRig rig="balanced" dir="t"/>
          </a:scene3d>
          <a:sp3d extrusionH="190500" contourW="6350" prstMaterial="matte">
            <a:bevelT w="0" h="0"/>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a:ln w="3175">
                  <a:solidFill>
                    <a:schemeClr val="bg1"/>
                  </a:solidFill>
                </a:ln>
                <a:solidFill>
                  <a:schemeClr val="accent6">
                    <a:lumMod val="50000"/>
                  </a:schemeClr>
                </a:solidFill>
              </a:rPr>
              <a:t>A</a:t>
            </a:r>
          </a:p>
        </p:txBody>
      </p:sp>
      <p:sp>
        <p:nvSpPr>
          <p:cNvPr id="67" name="TextBox 66"/>
          <p:cNvSpPr txBox="1"/>
          <p:nvPr/>
        </p:nvSpPr>
        <p:spPr>
          <a:xfrm>
            <a:off x="711948" y="6539468"/>
            <a:ext cx="8432052" cy="307777"/>
          </a:xfrm>
          <a:prstGeom prst="rect">
            <a:avLst/>
          </a:prstGeom>
          <a:noFill/>
        </p:spPr>
        <p:txBody>
          <a:bodyPr wrap="none" rtlCol="0">
            <a:spAutoFit/>
          </a:bodyPr>
          <a:lstStyle/>
          <a:p>
            <a:pPr algn="r"/>
            <a:r>
              <a:rPr lang="en-US" sz="1400" dirty="0" smtClean="0">
                <a:latin typeface="+mn-lt"/>
                <a:cs typeface="Helvetica"/>
              </a:rPr>
              <a:t>Adapted from </a:t>
            </a:r>
            <a:r>
              <a:rPr lang="en-US" sz="1400" dirty="0" err="1" smtClean="0">
                <a:latin typeface="+mn-lt"/>
                <a:cs typeface="Helvetica"/>
              </a:rPr>
              <a:t>Gräff</a:t>
            </a:r>
            <a:r>
              <a:rPr lang="en-US" sz="1400" dirty="0" smtClean="0">
                <a:latin typeface="+mn-lt"/>
                <a:cs typeface="Helvetica"/>
              </a:rPr>
              <a:t> and </a:t>
            </a:r>
            <a:r>
              <a:rPr lang="en-US" sz="1400" dirty="0" err="1" smtClean="0">
                <a:latin typeface="+mn-lt"/>
                <a:cs typeface="Helvetica"/>
              </a:rPr>
              <a:t>Mansuy</a:t>
            </a:r>
            <a:r>
              <a:rPr lang="en-US" sz="1400" dirty="0" smtClean="0">
                <a:latin typeface="+mn-lt"/>
                <a:cs typeface="Helvetica"/>
              </a:rPr>
              <a:t>. 2008</a:t>
            </a:r>
            <a:r>
              <a:rPr lang="en-US" sz="1400" dirty="0">
                <a:latin typeface="+mn-lt"/>
                <a:cs typeface="Helvetica"/>
              </a:rPr>
              <a:t>. Epigenetic codes in cognition and </a:t>
            </a:r>
            <a:r>
              <a:rPr lang="en-US" sz="1400" dirty="0" smtClean="0">
                <a:latin typeface="+mn-lt"/>
                <a:cs typeface="Helvetica"/>
              </a:rPr>
              <a:t>behavior.</a:t>
            </a:r>
            <a:r>
              <a:rPr lang="en-US" sz="1400" i="1" dirty="0" smtClean="0">
                <a:latin typeface="+mn-lt"/>
                <a:cs typeface="Helvetica"/>
              </a:rPr>
              <a:t> </a:t>
            </a:r>
            <a:r>
              <a:rPr lang="en-US" sz="1400" i="1" dirty="0" err="1" smtClean="0">
                <a:latin typeface="+mn-lt"/>
                <a:cs typeface="Helvetica"/>
              </a:rPr>
              <a:t>Behav</a:t>
            </a:r>
            <a:r>
              <a:rPr lang="en-US" sz="1400" i="1" dirty="0" smtClean="0">
                <a:latin typeface="+mn-lt"/>
                <a:cs typeface="Helvetica"/>
              </a:rPr>
              <a:t> Brain Res</a:t>
            </a:r>
            <a:r>
              <a:rPr lang="en-US" sz="1400" i="1" dirty="0">
                <a:latin typeface="+mn-lt"/>
                <a:cs typeface="Helvetica"/>
              </a:rPr>
              <a:t>.</a:t>
            </a:r>
            <a:r>
              <a:rPr lang="en-US" sz="1400" dirty="0">
                <a:latin typeface="+mn-lt"/>
                <a:cs typeface="Helvetica"/>
              </a:rPr>
              <a:t> </a:t>
            </a:r>
            <a:r>
              <a:rPr lang="en-US" sz="1400" dirty="0" smtClean="0">
                <a:latin typeface="+mn-lt"/>
                <a:cs typeface="Helvetica"/>
              </a:rPr>
              <a:t>192: 70–87.</a:t>
            </a:r>
            <a:endParaRPr lang="en-US" sz="1400" dirty="0">
              <a:latin typeface="+mn-lt"/>
              <a:cs typeface="Helvetica"/>
            </a:endParaRPr>
          </a:p>
        </p:txBody>
      </p:sp>
      <p:sp>
        <p:nvSpPr>
          <p:cNvPr id="69" name="Rectangle 68"/>
          <p:cNvSpPr/>
          <p:nvPr/>
        </p:nvSpPr>
        <p:spPr>
          <a:xfrm>
            <a:off x="6817766" y="1206155"/>
            <a:ext cx="1691489" cy="461665"/>
          </a:xfrm>
          <a:prstGeom prst="rect">
            <a:avLst/>
          </a:prstGeom>
        </p:spPr>
        <p:txBody>
          <a:bodyPr wrap="none">
            <a:spAutoFit/>
          </a:bodyPr>
          <a:lstStyle/>
          <a:p>
            <a:r>
              <a:rPr lang="en-US" dirty="0"/>
              <a:t>Acetylation</a:t>
            </a:r>
          </a:p>
        </p:txBody>
      </p:sp>
      <p:sp>
        <p:nvSpPr>
          <p:cNvPr id="70" name="Rectangle 69"/>
          <p:cNvSpPr/>
          <p:nvPr/>
        </p:nvSpPr>
        <p:spPr>
          <a:xfrm>
            <a:off x="6817766" y="1621091"/>
            <a:ext cx="1760418" cy="461665"/>
          </a:xfrm>
          <a:prstGeom prst="rect">
            <a:avLst/>
          </a:prstGeom>
        </p:spPr>
        <p:txBody>
          <a:bodyPr wrap="none">
            <a:spAutoFit/>
          </a:bodyPr>
          <a:lstStyle/>
          <a:p>
            <a:r>
              <a:rPr lang="en-US" dirty="0"/>
              <a:t>Methylation</a:t>
            </a:r>
          </a:p>
        </p:txBody>
      </p:sp>
      <p:sp>
        <p:nvSpPr>
          <p:cNvPr id="71" name="Rectangle 70"/>
          <p:cNvSpPr/>
          <p:nvPr/>
        </p:nvSpPr>
        <p:spPr>
          <a:xfrm>
            <a:off x="6817766" y="2036027"/>
            <a:ext cx="2395207" cy="461665"/>
          </a:xfrm>
          <a:prstGeom prst="rect">
            <a:avLst/>
          </a:prstGeom>
        </p:spPr>
        <p:txBody>
          <a:bodyPr wrap="none">
            <a:spAutoFit/>
          </a:bodyPr>
          <a:lstStyle/>
          <a:p>
            <a:r>
              <a:rPr lang="en-US" dirty="0"/>
              <a:t>Phosphorylation</a:t>
            </a:r>
          </a:p>
        </p:txBody>
      </p:sp>
    </p:spTree>
    <p:extLst>
      <p:ext uri="{BB962C8B-B14F-4D97-AF65-F5344CB8AC3E}">
        <p14:creationId xmlns:p14="http://schemas.microsoft.com/office/powerpoint/2010/main" val="117650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500"/>
                                        <p:tgtEl>
                                          <p:spTgt spid="4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500"/>
                                        <p:tgtEl>
                                          <p:spTgt spid="4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fade">
                                      <p:cBhvr>
                                        <p:cTn id="49" dur="500"/>
                                        <p:tgtEl>
                                          <p:spTgt spid="4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fade">
                                      <p:cBhvr>
                                        <p:cTn id="55" dur="500"/>
                                        <p:tgtEl>
                                          <p:spTgt spid="4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61"/>
                                        </p:tgtEl>
                                        <p:attrNameLst>
                                          <p:attrName>style.visibility</p:attrName>
                                        </p:attrNameLst>
                                      </p:cBhvr>
                                      <p:to>
                                        <p:strVal val="visible"/>
                                      </p:to>
                                    </p:set>
                                    <p:animEffect transition="in" filter="fade">
                                      <p:cBhvr>
                                        <p:cTn id="58" dur="500"/>
                                        <p:tgtEl>
                                          <p:spTgt spid="6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69"/>
                                        </p:tgtEl>
                                        <p:attrNameLst>
                                          <p:attrName>style.visibility</p:attrName>
                                        </p:attrNameLst>
                                      </p:cBhvr>
                                      <p:to>
                                        <p:strVal val="visible"/>
                                      </p:to>
                                    </p:set>
                                    <p:animEffect transition="in" filter="fade">
                                      <p:cBhvr>
                                        <p:cTn id="61" dur="500"/>
                                        <p:tgtEl>
                                          <p:spTgt spid="6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fade">
                                      <p:cBhvr>
                                        <p:cTn id="66" dur="500"/>
                                        <p:tgtEl>
                                          <p:spTgt spid="5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55"/>
                                        </p:tgtEl>
                                        <p:attrNameLst>
                                          <p:attrName>style.visibility</p:attrName>
                                        </p:attrNameLst>
                                      </p:cBhvr>
                                      <p:to>
                                        <p:strVal val="visible"/>
                                      </p:to>
                                    </p:set>
                                    <p:animEffect transition="in" filter="fade">
                                      <p:cBhvr>
                                        <p:cTn id="69" dur="500"/>
                                        <p:tgtEl>
                                          <p:spTgt spid="5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56"/>
                                        </p:tgtEl>
                                        <p:attrNameLst>
                                          <p:attrName>style.visibility</p:attrName>
                                        </p:attrNameLst>
                                      </p:cBhvr>
                                      <p:to>
                                        <p:strVal val="visible"/>
                                      </p:to>
                                    </p:set>
                                    <p:animEffect transition="in" filter="fade">
                                      <p:cBhvr>
                                        <p:cTn id="72" dur="500"/>
                                        <p:tgtEl>
                                          <p:spTgt spid="56"/>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53"/>
                                        </p:tgtEl>
                                        <p:attrNameLst>
                                          <p:attrName>style.visibility</p:attrName>
                                        </p:attrNameLst>
                                      </p:cBhvr>
                                      <p:to>
                                        <p:strVal val="visible"/>
                                      </p:to>
                                    </p:set>
                                    <p:animEffect transition="in" filter="fade">
                                      <p:cBhvr>
                                        <p:cTn id="75" dur="500"/>
                                        <p:tgtEl>
                                          <p:spTgt spid="5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52"/>
                                        </p:tgtEl>
                                        <p:attrNameLst>
                                          <p:attrName>style.visibility</p:attrName>
                                        </p:attrNameLst>
                                      </p:cBhvr>
                                      <p:to>
                                        <p:strVal val="visible"/>
                                      </p:to>
                                    </p:set>
                                    <p:animEffect transition="in" filter="fade">
                                      <p:cBhvr>
                                        <p:cTn id="78" dur="500"/>
                                        <p:tgtEl>
                                          <p:spTgt spid="52"/>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51"/>
                                        </p:tgtEl>
                                        <p:attrNameLst>
                                          <p:attrName>style.visibility</p:attrName>
                                        </p:attrNameLst>
                                      </p:cBhvr>
                                      <p:to>
                                        <p:strVal val="visible"/>
                                      </p:to>
                                    </p:set>
                                    <p:animEffect transition="in" filter="fade">
                                      <p:cBhvr>
                                        <p:cTn id="81" dur="500"/>
                                        <p:tgtEl>
                                          <p:spTgt spid="51"/>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50"/>
                                        </p:tgtEl>
                                        <p:attrNameLst>
                                          <p:attrName>style.visibility</p:attrName>
                                        </p:attrNameLst>
                                      </p:cBhvr>
                                      <p:to>
                                        <p:strVal val="visible"/>
                                      </p:to>
                                    </p:set>
                                    <p:animEffect transition="in" filter="fade">
                                      <p:cBhvr>
                                        <p:cTn id="84" dur="500"/>
                                        <p:tgtEl>
                                          <p:spTgt spid="50"/>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59"/>
                                        </p:tgtEl>
                                        <p:attrNameLst>
                                          <p:attrName>style.visibility</p:attrName>
                                        </p:attrNameLst>
                                      </p:cBhvr>
                                      <p:to>
                                        <p:strVal val="visible"/>
                                      </p:to>
                                    </p:set>
                                    <p:animEffect transition="in" filter="fade">
                                      <p:cBhvr>
                                        <p:cTn id="90" dur="500"/>
                                        <p:tgtEl>
                                          <p:spTgt spid="59"/>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58"/>
                                        </p:tgtEl>
                                        <p:attrNameLst>
                                          <p:attrName>style.visibility</p:attrName>
                                        </p:attrNameLst>
                                      </p:cBhvr>
                                      <p:to>
                                        <p:strVal val="visible"/>
                                      </p:to>
                                    </p:set>
                                    <p:animEffect transition="in" filter="fade">
                                      <p:cBhvr>
                                        <p:cTn id="93" dur="500"/>
                                        <p:tgtEl>
                                          <p:spTgt spid="58"/>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57"/>
                                        </p:tgtEl>
                                        <p:attrNameLst>
                                          <p:attrName>style.visibility</p:attrName>
                                        </p:attrNameLst>
                                      </p:cBhvr>
                                      <p:to>
                                        <p:strVal val="visible"/>
                                      </p:to>
                                    </p:set>
                                    <p:animEffect transition="in" filter="fade">
                                      <p:cBhvr>
                                        <p:cTn id="96" dur="500"/>
                                        <p:tgtEl>
                                          <p:spTgt spid="57"/>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64"/>
                                        </p:tgtEl>
                                        <p:attrNameLst>
                                          <p:attrName>style.visibility</p:attrName>
                                        </p:attrNameLst>
                                      </p:cBhvr>
                                      <p:to>
                                        <p:strVal val="visible"/>
                                      </p:to>
                                    </p:set>
                                    <p:animEffect transition="in" filter="fade">
                                      <p:cBhvr>
                                        <p:cTn id="99" dur="500"/>
                                        <p:tgtEl>
                                          <p:spTgt spid="64"/>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70"/>
                                        </p:tgtEl>
                                        <p:attrNameLst>
                                          <p:attrName>style.visibility</p:attrName>
                                        </p:attrNameLst>
                                      </p:cBhvr>
                                      <p:to>
                                        <p:strVal val="visible"/>
                                      </p:to>
                                    </p:set>
                                    <p:animEffect transition="in" filter="fade">
                                      <p:cBhvr>
                                        <p:cTn id="102" dur="500"/>
                                        <p:tgtEl>
                                          <p:spTgt spid="70"/>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31"/>
                                        </p:tgtEl>
                                        <p:attrNameLst>
                                          <p:attrName>style.visibility</p:attrName>
                                        </p:attrNameLst>
                                      </p:cBhvr>
                                      <p:to>
                                        <p:strVal val="visible"/>
                                      </p:to>
                                    </p:set>
                                    <p:animEffect transition="in" filter="fade">
                                      <p:cBhvr>
                                        <p:cTn id="107" dur="500"/>
                                        <p:tgtEl>
                                          <p:spTgt spid="31"/>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36"/>
                                        </p:tgtEl>
                                        <p:attrNameLst>
                                          <p:attrName>style.visibility</p:attrName>
                                        </p:attrNameLst>
                                      </p:cBhvr>
                                      <p:to>
                                        <p:strVal val="visible"/>
                                      </p:to>
                                    </p:set>
                                    <p:animEffect transition="in" filter="fade">
                                      <p:cBhvr>
                                        <p:cTn id="110" dur="500"/>
                                        <p:tgtEl>
                                          <p:spTgt spid="36"/>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35"/>
                                        </p:tgtEl>
                                        <p:attrNameLst>
                                          <p:attrName>style.visibility</p:attrName>
                                        </p:attrNameLst>
                                      </p:cBhvr>
                                      <p:to>
                                        <p:strVal val="visible"/>
                                      </p:to>
                                    </p:set>
                                    <p:animEffect transition="in" filter="fade">
                                      <p:cBhvr>
                                        <p:cTn id="113" dur="500"/>
                                        <p:tgtEl>
                                          <p:spTgt spid="35"/>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34"/>
                                        </p:tgtEl>
                                        <p:attrNameLst>
                                          <p:attrName>style.visibility</p:attrName>
                                        </p:attrNameLst>
                                      </p:cBhvr>
                                      <p:to>
                                        <p:strVal val="visible"/>
                                      </p:to>
                                    </p:set>
                                    <p:animEffect transition="in" filter="fade">
                                      <p:cBhvr>
                                        <p:cTn id="116" dur="500"/>
                                        <p:tgtEl>
                                          <p:spTgt spid="34"/>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33"/>
                                        </p:tgtEl>
                                        <p:attrNameLst>
                                          <p:attrName>style.visibility</p:attrName>
                                        </p:attrNameLst>
                                      </p:cBhvr>
                                      <p:to>
                                        <p:strVal val="visible"/>
                                      </p:to>
                                    </p:set>
                                    <p:animEffect transition="in" filter="fade">
                                      <p:cBhvr>
                                        <p:cTn id="119" dur="500"/>
                                        <p:tgtEl>
                                          <p:spTgt spid="33"/>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32"/>
                                        </p:tgtEl>
                                        <p:attrNameLst>
                                          <p:attrName>style.visibility</p:attrName>
                                        </p:attrNameLst>
                                      </p:cBhvr>
                                      <p:to>
                                        <p:strVal val="visible"/>
                                      </p:to>
                                    </p:set>
                                    <p:animEffect transition="in" filter="fade">
                                      <p:cBhvr>
                                        <p:cTn id="122" dur="500"/>
                                        <p:tgtEl>
                                          <p:spTgt spid="32"/>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38"/>
                                        </p:tgtEl>
                                        <p:attrNameLst>
                                          <p:attrName>style.visibility</p:attrName>
                                        </p:attrNameLst>
                                      </p:cBhvr>
                                      <p:to>
                                        <p:strVal val="visible"/>
                                      </p:to>
                                    </p:set>
                                    <p:animEffect transition="in" filter="fade">
                                      <p:cBhvr>
                                        <p:cTn id="125" dur="500"/>
                                        <p:tgtEl>
                                          <p:spTgt spid="38"/>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37"/>
                                        </p:tgtEl>
                                        <p:attrNameLst>
                                          <p:attrName>style.visibility</p:attrName>
                                        </p:attrNameLst>
                                      </p:cBhvr>
                                      <p:to>
                                        <p:strVal val="visible"/>
                                      </p:to>
                                    </p:set>
                                    <p:animEffect transition="in" filter="fade">
                                      <p:cBhvr>
                                        <p:cTn id="128" dur="500"/>
                                        <p:tgtEl>
                                          <p:spTgt spid="37"/>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39"/>
                                        </p:tgtEl>
                                        <p:attrNameLst>
                                          <p:attrName>style.visibility</p:attrName>
                                        </p:attrNameLst>
                                      </p:cBhvr>
                                      <p:to>
                                        <p:strVal val="visible"/>
                                      </p:to>
                                    </p:set>
                                    <p:animEffect transition="in" filter="fade">
                                      <p:cBhvr>
                                        <p:cTn id="131" dur="500"/>
                                        <p:tgtEl>
                                          <p:spTgt spid="39"/>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62"/>
                                        </p:tgtEl>
                                        <p:attrNameLst>
                                          <p:attrName>style.visibility</p:attrName>
                                        </p:attrNameLst>
                                      </p:cBhvr>
                                      <p:to>
                                        <p:strVal val="visible"/>
                                      </p:to>
                                    </p:set>
                                    <p:animEffect transition="in" filter="fade">
                                      <p:cBhvr>
                                        <p:cTn id="134" dur="500"/>
                                        <p:tgtEl>
                                          <p:spTgt spid="62"/>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71"/>
                                        </p:tgtEl>
                                        <p:attrNameLst>
                                          <p:attrName>style.visibility</p:attrName>
                                        </p:attrNameLst>
                                      </p:cBhvr>
                                      <p:to>
                                        <p:strVal val="visible"/>
                                      </p:to>
                                    </p:set>
                                    <p:animEffect transition="in" filter="fade">
                                      <p:cBhvr>
                                        <p:cTn id="137" dur="500"/>
                                        <p:tgtEl>
                                          <p:spTgt spid="71"/>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48"/>
                                        </p:tgtEl>
                                        <p:attrNameLst>
                                          <p:attrName>style.visibility</p:attrName>
                                        </p:attrNameLst>
                                      </p:cBhvr>
                                      <p:to>
                                        <p:strVal val="visible"/>
                                      </p:to>
                                    </p:set>
                                    <p:animEffect transition="in" filter="fade">
                                      <p:cBhvr>
                                        <p:cTn id="142" dur="500"/>
                                        <p:tgtEl>
                                          <p:spTgt spid="48"/>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47"/>
                                        </p:tgtEl>
                                        <p:attrNameLst>
                                          <p:attrName>style.visibility</p:attrName>
                                        </p:attrNameLst>
                                      </p:cBhvr>
                                      <p:to>
                                        <p:strVal val="visible"/>
                                      </p:to>
                                    </p:set>
                                    <p:animEffect transition="in" filter="fade">
                                      <p:cBhvr>
                                        <p:cTn id="145" dur="500"/>
                                        <p:tgtEl>
                                          <p:spTgt spid="47"/>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63"/>
                                        </p:tgtEl>
                                        <p:attrNameLst>
                                          <p:attrName>style.visibility</p:attrName>
                                        </p:attrNameLst>
                                      </p:cBhvr>
                                      <p:to>
                                        <p:strVal val="visible"/>
                                      </p:to>
                                    </p:set>
                                    <p:animEffect transition="in" filter="fade">
                                      <p:cBhvr>
                                        <p:cTn id="148" dur="500"/>
                                        <p:tgtEl>
                                          <p:spTgt spid="63"/>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65"/>
                                        </p:tgtEl>
                                        <p:attrNameLst>
                                          <p:attrName>style.visibility</p:attrName>
                                        </p:attrNameLst>
                                      </p:cBhvr>
                                      <p:to>
                                        <p:strVal val="visible"/>
                                      </p:to>
                                    </p:set>
                                    <p:animEffect transition="in" filter="fade">
                                      <p:cBhvr>
                                        <p:cTn id="151" dur="500"/>
                                        <p:tgtEl>
                                          <p:spTgt spid="65"/>
                                        </p:tgtEl>
                                      </p:cBhvr>
                                    </p:animEffect>
                                  </p:childTnLst>
                                </p:cTn>
                              </p:par>
                            </p:childTnLst>
                          </p:cTn>
                        </p:par>
                      </p:childTnLst>
                    </p:cTn>
                  </p:par>
                  <p:par>
                    <p:cTn id="152" fill="hold">
                      <p:stCondLst>
                        <p:cond delay="indefinite"/>
                      </p:stCondLst>
                      <p:childTnLst>
                        <p:par>
                          <p:cTn id="153" fill="hold">
                            <p:stCondLst>
                              <p:cond delay="0"/>
                            </p:stCondLst>
                            <p:childTnLst>
                              <p:par>
                                <p:cTn id="154" presetID="6" presetClass="emph" presetSubtype="0" autoRev="1" fill="hold" grpId="1" nodeType="clickEffect">
                                  <p:stCondLst>
                                    <p:cond delay="0"/>
                                  </p:stCondLst>
                                  <p:childTnLst>
                                    <p:animScale>
                                      <p:cBhvr>
                                        <p:cTn id="155" dur="1000" fill="hold"/>
                                        <p:tgtEl>
                                          <p:spTgt spid="53"/>
                                        </p:tgtEl>
                                      </p:cBhvr>
                                      <p:by x="150000" y="150000"/>
                                    </p:animScale>
                                  </p:childTnLst>
                                </p:cTn>
                              </p:par>
                              <p:par>
                                <p:cTn id="156" presetID="6" presetClass="emph" presetSubtype="0" autoRev="1" fill="hold" grpId="2" nodeType="withEffect">
                                  <p:stCondLst>
                                    <p:cond delay="0"/>
                                  </p:stCondLst>
                                  <p:childTnLst>
                                    <p:animScale>
                                      <p:cBhvr>
                                        <p:cTn id="157" dur="1000" fill="hold"/>
                                        <p:tgtEl>
                                          <p:spTgt spid="52"/>
                                        </p:tgtEl>
                                      </p:cBhvr>
                                      <p:by x="150000" y="150000"/>
                                    </p:animScale>
                                  </p:childTnLst>
                                </p:cTn>
                              </p:par>
                              <p:par>
                                <p:cTn id="158" presetID="6" presetClass="emph" presetSubtype="0" autoRev="1" fill="hold" grpId="1" nodeType="withEffect">
                                  <p:stCondLst>
                                    <p:cond delay="0"/>
                                  </p:stCondLst>
                                  <p:childTnLst>
                                    <p:animScale>
                                      <p:cBhvr>
                                        <p:cTn id="159" dur="1000" fill="hold"/>
                                        <p:tgtEl>
                                          <p:spTgt spid="51"/>
                                        </p:tgtEl>
                                      </p:cBhvr>
                                      <p:by x="150000" y="150000"/>
                                    </p:animScale>
                                  </p:childTnLst>
                                </p:cTn>
                              </p:par>
                              <p:par>
                                <p:cTn id="160" presetID="6" presetClass="emph" presetSubtype="0" autoRev="1" fill="hold" grpId="2" nodeType="withEffect">
                                  <p:stCondLst>
                                    <p:cond delay="0"/>
                                  </p:stCondLst>
                                  <p:childTnLst>
                                    <p:animScale>
                                      <p:cBhvr>
                                        <p:cTn id="161" dur="1000" fill="hold"/>
                                        <p:tgtEl>
                                          <p:spTgt spid="50"/>
                                        </p:tgtEl>
                                      </p:cBhvr>
                                      <p:by x="150000" y="150000"/>
                                    </p:animScale>
                                  </p:childTnLst>
                                </p:cTn>
                              </p:par>
                              <p:par>
                                <p:cTn id="162" presetID="6" presetClass="emph" presetSubtype="0" autoRev="1" fill="hold" grpId="1" nodeType="withEffect">
                                  <p:stCondLst>
                                    <p:cond delay="0"/>
                                  </p:stCondLst>
                                  <p:childTnLst>
                                    <p:animScale>
                                      <p:cBhvr>
                                        <p:cTn id="163" dur="1000" fill="hold"/>
                                        <p:tgtEl>
                                          <p:spTgt spid="49"/>
                                        </p:tgtEl>
                                      </p:cBhvr>
                                      <p:by x="150000" y="150000"/>
                                    </p:animScale>
                                  </p:childTnLst>
                                </p:cTn>
                              </p:par>
                              <p:par>
                                <p:cTn id="164" presetID="6" presetClass="emph" presetSubtype="0" autoRev="1" fill="hold" grpId="2" nodeType="withEffect">
                                  <p:stCondLst>
                                    <p:cond delay="0"/>
                                  </p:stCondLst>
                                  <p:childTnLst>
                                    <p:animScale>
                                      <p:cBhvr>
                                        <p:cTn id="165" dur="1000" fill="hold"/>
                                        <p:tgtEl>
                                          <p:spTgt spid="59"/>
                                        </p:tgtEl>
                                      </p:cBhvr>
                                      <p:by x="150000" y="150000"/>
                                    </p:animScale>
                                  </p:childTnLst>
                                </p:cTn>
                              </p:par>
                              <p:par>
                                <p:cTn id="166" presetID="6" presetClass="emph" presetSubtype="0" autoRev="1" fill="hold" grpId="1" nodeType="withEffect">
                                  <p:stCondLst>
                                    <p:cond delay="0"/>
                                  </p:stCondLst>
                                  <p:childTnLst>
                                    <p:animScale>
                                      <p:cBhvr>
                                        <p:cTn id="167" dur="1000" fill="hold"/>
                                        <p:tgtEl>
                                          <p:spTgt spid="58"/>
                                        </p:tgtEl>
                                      </p:cBhvr>
                                      <p:by x="150000" y="150000"/>
                                    </p:animScale>
                                  </p:childTnLst>
                                </p:cTn>
                              </p:par>
                              <p:par>
                                <p:cTn id="168" presetID="6" presetClass="emph" presetSubtype="0" autoRev="1" fill="hold" grpId="1" nodeType="withEffect">
                                  <p:stCondLst>
                                    <p:cond delay="0"/>
                                  </p:stCondLst>
                                  <p:childTnLst>
                                    <p:animScale>
                                      <p:cBhvr>
                                        <p:cTn id="169" dur="1000" fill="hold"/>
                                        <p:tgtEl>
                                          <p:spTgt spid="57"/>
                                        </p:tgtEl>
                                      </p:cBhvr>
                                      <p:by x="150000" y="150000"/>
                                    </p:animScale>
                                  </p:childTnLst>
                                </p:cTn>
                              </p:par>
                            </p:childTnLst>
                          </p:cTn>
                        </p:par>
                      </p:childTnLst>
                    </p:cTn>
                  </p:par>
                  <p:par>
                    <p:cTn id="170" fill="hold">
                      <p:stCondLst>
                        <p:cond delay="indefinite"/>
                      </p:stCondLst>
                      <p:childTnLst>
                        <p:par>
                          <p:cTn id="171" fill="hold">
                            <p:stCondLst>
                              <p:cond delay="0"/>
                            </p:stCondLst>
                            <p:childTnLst>
                              <p:par>
                                <p:cTn id="172" presetID="10" presetClass="exit" presetSubtype="0" fill="hold" grpId="1" nodeType="clickEffect">
                                  <p:stCondLst>
                                    <p:cond delay="0"/>
                                  </p:stCondLst>
                                  <p:childTnLst>
                                    <p:animEffect transition="out" filter="fade">
                                      <p:cBhvr>
                                        <p:cTn id="173" dur="500"/>
                                        <p:tgtEl>
                                          <p:spTgt spid="21"/>
                                        </p:tgtEl>
                                      </p:cBhvr>
                                    </p:animEffect>
                                    <p:set>
                                      <p:cBhvr>
                                        <p:cTn id="174" dur="1" fill="hold">
                                          <p:stCondLst>
                                            <p:cond delay="499"/>
                                          </p:stCondLst>
                                        </p:cTn>
                                        <p:tgtEl>
                                          <p:spTgt spid="21"/>
                                        </p:tgtEl>
                                        <p:attrNameLst>
                                          <p:attrName>style.visibility</p:attrName>
                                        </p:attrNameLst>
                                      </p:cBhvr>
                                      <p:to>
                                        <p:strVal val="hidden"/>
                                      </p:to>
                                    </p:set>
                                  </p:childTnLst>
                                </p:cTn>
                              </p:par>
                              <p:par>
                                <p:cTn id="175" presetID="10" presetClass="exit" presetSubtype="0" fill="hold" grpId="1" nodeType="withEffect">
                                  <p:stCondLst>
                                    <p:cond delay="0"/>
                                  </p:stCondLst>
                                  <p:childTnLst>
                                    <p:animEffect transition="out" filter="fade">
                                      <p:cBhvr>
                                        <p:cTn id="176" dur="500"/>
                                        <p:tgtEl>
                                          <p:spTgt spid="22"/>
                                        </p:tgtEl>
                                      </p:cBhvr>
                                    </p:animEffect>
                                    <p:set>
                                      <p:cBhvr>
                                        <p:cTn id="177" dur="1" fill="hold">
                                          <p:stCondLst>
                                            <p:cond delay="499"/>
                                          </p:stCondLst>
                                        </p:cTn>
                                        <p:tgtEl>
                                          <p:spTgt spid="22"/>
                                        </p:tgtEl>
                                        <p:attrNameLst>
                                          <p:attrName>style.visibility</p:attrName>
                                        </p:attrNameLst>
                                      </p:cBhvr>
                                      <p:to>
                                        <p:strVal val="hidden"/>
                                      </p:to>
                                    </p:set>
                                  </p:childTnLst>
                                </p:cTn>
                              </p:par>
                              <p:par>
                                <p:cTn id="178" presetID="10" presetClass="exit" presetSubtype="0" fill="hold" grpId="1" nodeType="withEffect">
                                  <p:stCondLst>
                                    <p:cond delay="0"/>
                                  </p:stCondLst>
                                  <p:childTnLst>
                                    <p:animEffect transition="out" filter="fade">
                                      <p:cBhvr>
                                        <p:cTn id="179" dur="500"/>
                                        <p:tgtEl>
                                          <p:spTgt spid="23"/>
                                        </p:tgtEl>
                                      </p:cBhvr>
                                    </p:animEffect>
                                    <p:set>
                                      <p:cBhvr>
                                        <p:cTn id="180" dur="1" fill="hold">
                                          <p:stCondLst>
                                            <p:cond delay="499"/>
                                          </p:stCondLst>
                                        </p:cTn>
                                        <p:tgtEl>
                                          <p:spTgt spid="23"/>
                                        </p:tgtEl>
                                        <p:attrNameLst>
                                          <p:attrName>style.visibility</p:attrName>
                                        </p:attrNameLst>
                                      </p:cBhvr>
                                      <p:to>
                                        <p:strVal val="hidden"/>
                                      </p:to>
                                    </p:set>
                                  </p:childTnLst>
                                </p:cTn>
                              </p:par>
                              <p:par>
                                <p:cTn id="181" presetID="10" presetClass="exit" presetSubtype="0" fill="hold" grpId="1" nodeType="withEffect">
                                  <p:stCondLst>
                                    <p:cond delay="0"/>
                                  </p:stCondLst>
                                  <p:childTnLst>
                                    <p:animEffect transition="out" filter="fade">
                                      <p:cBhvr>
                                        <p:cTn id="182" dur="500"/>
                                        <p:tgtEl>
                                          <p:spTgt spid="24"/>
                                        </p:tgtEl>
                                      </p:cBhvr>
                                    </p:animEffect>
                                    <p:set>
                                      <p:cBhvr>
                                        <p:cTn id="183" dur="1" fill="hold">
                                          <p:stCondLst>
                                            <p:cond delay="499"/>
                                          </p:stCondLst>
                                        </p:cTn>
                                        <p:tgtEl>
                                          <p:spTgt spid="24"/>
                                        </p:tgtEl>
                                        <p:attrNameLst>
                                          <p:attrName>style.visibility</p:attrName>
                                        </p:attrNameLst>
                                      </p:cBhvr>
                                      <p:to>
                                        <p:strVal val="hidden"/>
                                      </p:to>
                                    </p:set>
                                  </p:childTnLst>
                                </p:cTn>
                              </p:par>
                              <p:par>
                                <p:cTn id="184" presetID="10" presetClass="exit" presetSubtype="0" fill="hold" grpId="1" nodeType="withEffect">
                                  <p:stCondLst>
                                    <p:cond delay="0"/>
                                  </p:stCondLst>
                                  <p:childTnLst>
                                    <p:animEffect transition="out" filter="fade">
                                      <p:cBhvr>
                                        <p:cTn id="185" dur="500"/>
                                        <p:tgtEl>
                                          <p:spTgt spid="25"/>
                                        </p:tgtEl>
                                      </p:cBhvr>
                                    </p:animEffect>
                                    <p:set>
                                      <p:cBhvr>
                                        <p:cTn id="186" dur="1" fill="hold">
                                          <p:stCondLst>
                                            <p:cond delay="499"/>
                                          </p:stCondLst>
                                        </p:cTn>
                                        <p:tgtEl>
                                          <p:spTgt spid="25"/>
                                        </p:tgtEl>
                                        <p:attrNameLst>
                                          <p:attrName>style.visibility</p:attrName>
                                        </p:attrNameLst>
                                      </p:cBhvr>
                                      <p:to>
                                        <p:strVal val="hidden"/>
                                      </p:to>
                                    </p:set>
                                  </p:childTnLst>
                                </p:cTn>
                              </p:par>
                              <p:par>
                                <p:cTn id="187" presetID="10" presetClass="exit" presetSubtype="0" fill="hold" grpId="1" nodeType="withEffect">
                                  <p:stCondLst>
                                    <p:cond delay="0"/>
                                  </p:stCondLst>
                                  <p:childTnLst>
                                    <p:animEffect transition="out" filter="fade">
                                      <p:cBhvr>
                                        <p:cTn id="188" dur="500"/>
                                        <p:tgtEl>
                                          <p:spTgt spid="43"/>
                                        </p:tgtEl>
                                      </p:cBhvr>
                                    </p:animEffect>
                                    <p:set>
                                      <p:cBhvr>
                                        <p:cTn id="189" dur="1" fill="hold">
                                          <p:stCondLst>
                                            <p:cond delay="499"/>
                                          </p:stCondLst>
                                        </p:cTn>
                                        <p:tgtEl>
                                          <p:spTgt spid="43"/>
                                        </p:tgtEl>
                                        <p:attrNameLst>
                                          <p:attrName>style.visibility</p:attrName>
                                        </p:attrNameLst>
                                      </p:cBhvr>
                                      <p:to>
                                        <p:strVal val="hidden"/>
                                      </p:to>
                                    </p:set>
                                  </p:childTnLst>
                                </p:cTn>
                              </p:par>
                              <p:par>
                                <p:cTn id="190" presetID="10" presetClass="exit" presetSubtype="0" fill="hold" grpId="1" nodeType="withEffect">
                                  <p:stCondLst>
                                    <p:cond delay="0"/>
                                  </p:stCondLst>
                                  <p:childTnLst>
                                    <p:animEffect transition="out" filter="fade">
                                      <p:cBhvr>
                                        <p:cTn id="191" dur="500"/>
                                        <p:tgtEl>
                                          <p:spTgt spid="42"/>
                                        </p:tgtEl>
                                      </p:cBhvr>
                                    </p:animEffect>
                                    <p:set>
                                      <p:cBhvr>
                                        <p:cTn id="192" dur="1" fill="hold">
                                          <p:stCondLst>
                                            <p:cond delay="499"/>
                                          </p:stCondLst>
                                        </p:cTn>
                                        <p:tgtEl>
                                          <p:spTgt spid="42"/>
                                        </p:tgtEl>
                                        <p:attrNameLst>
                                          <p:attrName>style.visibility</p:attrName>
                                        </p:attrNameLst>
                                      </p:cBhvr>
                                      <p:to>
                                        <p:strVal val="hidden"/>
                                      </p:to>
                                    </p:set>
                                  </p:childTnLst>
                                </p:cTn>
                              </p:par>
                              <p:par>
                                <p:cTn id="193" presetID="10" presetClass="exit" presetSubtype="0" fill="hold" grpId="1" nodeType="withEffect">
                                  <p:stCondLst>
                                    <p:cond delay="0"/>
                                  </p:stCondLst>
                                  <p:childTnLst>
                                    <p:animEffect transition="out" filter="fade">
                                      <p:cBhvr>
                                        <p:cTn id="194" dur="500"/>
                                        <p:tgtEl>
                                          <p:spTgt spid="41"/>
                                        </p:tgtEl>
                                      </p:cBhvr>
                                    </p:animEffect>
                                    <p:set>
                                      <p:cBhvr>
                                        <p:cTn id="195" dur="1" fill="hold">
                                          <p:stCondLst>
                                            <p:cond delay="499"/>
                                          </p:stCondLst>
                                        </p:cTn>
                                        <p:tgtEl>
                                          <p:spTgt spid="41"/>
                                        </p:tgtEl>
                                        <p:attrNameLst>
                                          <p:attrName>style.visibility</p:attrName>
                                        </p:attrNameLst>
                                      </p:cBhvr>
                                      <p:to>
                                        <p:strVal val="hidden"/>
                                      </p:to>
                                    </p:set>
                                  </p:childTnLst>
                                </p:cTn>
                              </p:par>
                              <p:par>
                                <p:cTn id="196" presetID="10" presetClass="exit" presetSubtype="0" fill="hold" grpId="1" nodeType="withEffect">
                                  <p:stCondLst>
                                    <p:cond delay="0"/>
                                  </p:stCondLst>
                                  <p:childTnLst>
                                    <p:animEffect transition="out" filter="fade">
                                      <p:cBhvr>
                                        <p:cTn id="197" dur="500"/>
                                        <p:tgtEl>
                                          <p:spTgt spid="40"/>
                                        </p:tgtEl>
                                      </p:cBhvr>
                                    </p:animEffect>
                                    <p:set>
                                      <p:cBhvr>
                                        <p:cTn id="198" dur="1" fill="hold">
                                          <p:stCondLst>
                                            <p:cond delay="499"/>
                                          </p:stCondLst>
                                        </p:cTn>
                                        <p:tgtEl>
                                          <p:spTgt spid="40"/>
                                        </p:tgtEl>
                                        <p:attrNameLst>
                                          <p:attrName>style.visibility</p:attrName>
                                        </p:attrNameLst>
                                      </p:cBhvr>
                                      <p:to>
                                        <p:strVal val="hidden"/>
                                      </p:to>
                                    </p:set>
                                  </p:childTnLst>
                                </p:cTn>
                              </p:par>
                              <p:par>
                                <p:cTn id="199" presetID="10" presetClass="exit" presetSubtype="0" fill="hold" grpId="1" nodeType="withEffect">
                                  <p:stCondLst>
                                    <p:cond delay="0"/>
                                  </p:stCondLst>
                                  <p:childTnLst>
                                    <p:animEffect transition="out" filter="fade">
                                      <p:cBhvr>
                                        <p:cTn id="200" dur="500"/>
                                        <p:tgtEl>
                                          <p:spTgt spid="44"/>
                                        </p:tgtEl>
                                      </p:cBhvr>
                                    </p:animEffect>
                                    <p:set>
                                      <p:cBhvr>
                                        <p:cTn id="201" dur="1" fill="hold">
                                          <p:stCondLst>
                                            <p:cond delay="499"/>
                                          </p:stCondLst>
                                        </p:cTn>
                                        <p:tgtEl>
                                          <p:spTgt spid="44"/>
                                        </p:tgtEl>
                                        <p:attrNameLst>
                                          <p:attrName>style.visibility</p:attrName>
                                        </p:attrNameLst>
                                      </p:cBhvr>
                                      <p:to>
                                        <p:strVal val="hidden"/>
                                      </p:to>
                                    </p:set>
                                  </p:childTnLst>
                                </p:cTn>
                              </p:par>
                              <p:par>
                                <p:cTn id="202" presetID="10" presetClass="exit" presetSubtype="0" fill="hold" grpId="1" nodeType="withEffect">
                                  <p:stCondLst>
                                    <p:cond delay="0"/>
                                  </p:stCondLst>
                                  <p:childTnLst>
                                    <p:animEffect transition="out" filter="fade">
                                      <p:cBhvr>
                                        <p:cTn id="203" dur="500"/>
                                        <p:tgtEl>
                                          <p:spTgt spid="45"/>
                                        </p:tgtEl>
                                      </p:cBhvr>
                                    </p:animEffect>
                                    <p:set>
                                      <p:cBhvr>
                                        <p:cTn id="204" dur="1" fill="hold">
                                          <p:stCondLst>
                                            <p:cond delay="499"/>
                                          </p:stCondLst>
                                        </p:cTn>
                                        <p:tgtEl>
                                          <p:spTgt spid="45"/>
                                        </p:tgtEl>
                                        <p:attrNameLst>
                                          <p:attrName>style.visibility</p:attrName>
                                        </p:attrNameLst>
                                      </p:cBhvr>
                                      <p:to>
                                        <p:strVal val="hidden"/>
                                      </p:to>
                                    </p:set>
                                  </p:childTnLst>
                                </p:cTn>
                              </p:par>
                              <p:par>
                                <p:cTn id="205" presetID="10" presetClass="exit" presetSubtype="0" fill="hold" grpId="1" nodeType="withEffect">
                                  <p:stCondLst>
                                    <p:cond delay="0"/>
                                  </p:stCondLst>
                                  <p:childTnLst>
                                    <p:animEffect transition="out" filter="fade">
                                      <p:cBhvr>
                                        <p:cTn id="206" dur="500"/>
                                        <p:tgtEl>
                                          <p:spTgt spid="46"/>
                                        </p:tgtEl>
                                      </p:cBhvr>
                                    </p:animEffect>
                                    <p:set>
                                      <p:cBhvr>
                                        <p:cTn id="207" dur="1" fill="hold">
                                          <p:stCondLst>
                                            <p:cond delay="499"/>
                                          </p:stCondLst>
                                        </p:cTn>
                                        <p:tgtEl>
                                          <p:spTgt spid="46"/>
                                        </p:tgtEl>
                                        <p:attrNameLst>
                                          <p:attrName>style.visibility</p:attrName>
                                        </p:attrNameLst>
                                      </p:cBhvr>
                                      <p:to>
                                        <p:strVal val="hidden"/>
                                      </p:to>
                                    </p:set>
                                  </p:childTnLst>
                                </p:cTn>
                              </p:par>
                              <p:par>
                                <p:cTn id="208" presetID="10" presetClass="exit" presetSubtype="0" fill="hold" grpId="1" nodeType="withEffect">
                                  <p:stCondLst>
                                    <p:cond delay="0"/>
                                  </p:stCondLst>
                                  <p:childTnLst>
                                    <p:animEffect transition="out" filter="fade">
                                      <p:cBhvr>
                                        <p:cTn id="209" dur="500"/>
                                        <p:tgtEl>
                                          <p:spTgt spid="54"/>
                                        </p:tgtEl>
                                      </p:cBhvr>
                                    </p:animEffect>
                                    <p:set>
                                      <p:cBhvr>
                                        <p:cTn id="210" dur="1" fill="hold">
                                          <p:stCondLst>
                                            <p:cond delay="499"/>
                                          </p:stCondLst>
                                        </p:cTn>
                                        <p:tgtEl>
                                          <p:spTgt spid="54"/>
                                        </p:tgtEl>
                                        <p:attrNameLst>
                                          <p:attrName>style.visibility</p:attrName>
                                        </p:attrNameLst>
                                      </p:cBhvr>
                                      <p:to>
                                        <p:strVal val="hidden"/>
                                      </p:to>
                                    </p:set>
                                  </p:childTnLst>
                                </p:cTn>
                              </p:par>
                              <p:par>
                                <p:cTn id="211" presetID="10" presetClass="exit" presetSubtype="0" fill="hold" grpId="1" nodeType="withEffect">
                                  <p:stCondLst>
                                    <p:cond delay="0"/>
                                  </p:stCondLst>
                                  <p:childTnLst>
                                    <p:animEffect transition="out" filter="fade">
                                      <p:cBhvr>
                                        <p:cTn id="212" dur="500"/>
                                        <p:tgtEl>
                                          <p:spTgt spid="55"/>
                                        </p:tgtEl>
                                      </p:cBhvr>
                                    </p:animEffect>
                                    <p:set>
                                      <p:cBhvr>
                                        <p:cTn id="213" dur="1" fill="hold">
                                          <p:stCondLst>
                                            <p:cond delay="499"/>
                                          </p:stCondLst>
                                        </p:cTn>
                                        <p:tgtEl>
                                          <p:spTgt spid="55"/>
                                        </p:tgtEl>
                                        <p:attrNameLst>
                                          <p:attrName>style.visibility</p:attrName>
                                        </p:attrNameLst>
                                      </p:cBhvr>
                                      <p:to>
                                        <p:strVal val="hidden"/>
                                      </p:to>
                                    </p:set>
                                  </p:childTnLst>
                                </p:cTn>
                              </p:par>
                              <p:par>
                                <p:cTn id="214" presetID="10" presetClass="exit" presetSubtype="0" fill="hold" grpId="1" nodeType="withEffect">
                                  <p:stCondLst>
                                    <p:cond delay="0"/>
                                  </p:stCondLst>
                                  <p:childTnLst>
                                    <p:animEffect transition="out" filter="fade">
                                      <p:cBhvr>
                                        <p:cTn id="215" dur="500"/>
                                        <p:tgtEl>
                                          <p:spTgt spid="56"/>
                                        </p:tgtEl>
                                      </p:cBhvr>
                                    </p:animEffect>
                                    <p:set>
                                      <p:cBhvr>
                                        <p:cTn id="216" dur="1" fill="hold">
                                          <p:stCondLst>
                                            <p:cond delay="499"/>
                                          </p:stCondLst>
                                        </p:cTn>
                                        <p:tgtEl>
                                          <p:spTgt spid="56"/>
                                        </p:tgtEl>
                                        <p:attrNameLst>
                                          <p:attrName>style.visibility</p:attrName>
                                        </p:attrNameLst>
                                      </p:cBhvr>
                                      <p:to>
                                        <p:strVal val="hidden"/>
                                      </p:to>
                                    </p:set>
                                  </p:childTnLst>
                                </p:cTn>
                              </p:par>
                              <p:par>
                                <p:cTn id="217" presetID="10" presetClass="exit" presetSubtype="0" fill="hold" grpId="1" nodeType="withEffect">
                                  <p:stCondLst>
                                    <p:cond delay="0"/>
                                  </p:stCondLst>
                                  <p:childTnLst>
                                    <p:animEffect transition="out" filter="fade">
                                      <p:cBhvr>
                                        <p:cTn id="218" dur="500"/>
                                        <p:tgtEl>
                                          <p:spTgt spid="52"/>
                                        </p:tgtEl>
                                      </p:cBhvr>
                                    </p:animEffect>
                                    <p:set>
                                      <p:cBhvr>
                                        <p:cTn id="219" dur="1" fill="hold">
                                          <p:stCondLst>
                                            <p:cond delay="499"/>
                                          </p:stCondLst>
                                        </p:cTn>
                                        <p:tgtEl>
                                          <p:spTgt spid="52"/>
                                        </p:tgtEl>
                                        <p:attrNameLst>
                                          <p:attrName>style.visibility</p:attrName>
                                        </p:attrNameLst>
                                      </p:cBhvr>
                                      <p:to>
                                        <p:strVal val="hidden"/>
                                      </p:to>
                                    </p:set>
                                  </p:childTnLst>
                                </p:cTn>
                              </p:par>
                              <p:par>
                                <p:cTn id="220" presetID="10" presetClass="exit" presetSubtype="0" fill="hold" grpId="1" nodeType="withEffect">
                                  <p:stCondLst>
                                    <p:cond delay="0"/>
                                  </p:stCondLst>
                                  <p:childTnLst>
                                    <p:animEffect transition="out" filter="fade">
                                      <p:cBhvr>
                                        <p:cTn id="221" dur="500"/>
                                        <p:tgtEl>
                                          <p:spTgt spid="50"/>
                                        </p:tgtEl>
                                      </p:cBhvr>
                                    </p:animEffect>
                                    <p:set>
                                      <p:cBhvr>
                                        <p:cTn id="222" dur="1" fill="hold">
                                          <p:stCondLst>
                                            <p:cond delay="499"/>
                                          </p:stCondLst>
                                        </p:cTn>
                                        <p:tgtEl>
                                          <p:spTgt spid="50"/>
                                        </p:tgtEl>
                                        <p:attrNameLst>
                                          <p:attrName>style.visibility</p:attrName>
                                        </p:attrNameLst>
                                      </p:cBhvr>
                                      <p:to>
                                        <p:strVal val="hidden"/>
                                      </p:to>
                                    </p:set>
                                  </p:childTnLst>
                                </p:cTn>
                              </p:par>
                              <p:par>
                                <p:cTn id="223" presetID="10" presetClass="exit" presetSubtype="0" fill="hold" grpId="1" nodeType="withEffect">
                                  <p:stCondLst>
                                    <p:cond delay="0"/>
                                  </p:stCondLst>
                                  <p:childTnLst>
                                    <p:animEffect transition="out" filter="fade">
                                      <p:cBhvr>
                                        <p:cTn id="224" dur="500"/>
                                        <p:tgtEl>
                                          <p:spTgt spid="59"/>
                                        </p:tgtEl>
                                      </p:cBhvr>
                                    </p:animEffect>
                                    <p:set>
                                      <p:cBhvr>
                                        <p:cTn id="225" dur="1" fill="hold">
                                          <p:stCondLst>
                                            <p:cond delay="499"/>
                                          </p:stCondLst>
                                        </p:cTn>
                                        <p:tgtEl>
                                          <p:spTgt spid="59"/>
                                        </p:tgtEl>
                                        <p:attrNameLst>
                                          <p:attrName>style.visibility</p:attrName>
                                        </p:attrNameLst>
                                      </p:cBhvr>
                                      <p:to>
                                        <p:strVal val="hidden"/>
                                      </p:to>
                                    </p:set>
                                  </p:childTnLst>
                                </p:cTn>
                              </p:par>
                              <p:par>
                                <p:cTn id="226" presetID="10" presetClass="exit" presetSubtype="0" fill="hold" grpId="1" nodeType="withEffect">
                                  <p:stCondLst>
                                    <p:cond delay="0"/>
                                  </p:stCondLst>
                                  <p:childTnLst>
                                    <p:animEffect transition="out" filter="fade">
                                      <p:cBhvr>
                                        <p:cTn id="227" dur="500"/>
                                        <p:tgtEl>
                                          <p:spTgt spid="31"/>
                                        </p:tgtEl>
                                      </p:cBhvr>
                                    </p:animEffect>
                                    <p:set>
                                      <p:cBhvr>
                                        <p:cTn id="228" dur="1" fill="hold">
                                          <p:stCondLst>
                                            <p:cond delay="499"/>
                                          </p:stCondLst>
                                        </p:cTn>
                                        <p:tgtEl>
                                          <p:spTgt spid="31"/>
                                        </p:tgtEl>
                                        <p:attrNameLst>
                                          <p:attrName>style.visibility</p:attrName>
                                        </p:attrNameLst>
                                      </p:cBhvr>
                                      <p:to>
                                        <p:strVal val="hidden"/>
                                      </p:to>
                                    </p:set>
                                  </p:childTnLst>
                                </p:cTn>
                              </p:par>
                              <p:par>
                                <p:cTn id="229" presetID="10" presetClass="exit" presetSubtype="0" fill="hold" grpId="1" nodeType="withEffect">
                                  <p:stCondLst>
                                    <p:cond delay="0"/>
                                  </p:stCondLst>
                                  <p:childTnLst>
                                    <p:animEffect transition="out" filter="fade">
                                      <p:cBhvr>
                                        <p:cTn id="230" dur="500"/>
                                        <p:tgtEl>
                                          <p:spTgt spid="36"/>
                                        </p:tgtEl>
                                      </p:cBhvr>
                                    </p:animEffect>
                                    <p:set>
                                      <p:cBhvr>
                                        <p:cTn id="231" dur="1" fill="hold">
                                          <p:stCondLst>
                                            <p:cond delay="499"/>
                                          </p:stCondLst>
                                        </p:cTn>
                                        <p:tgtEl>
                                          <p:spTgt spid="36"/>
                                        </p:tgtEl>
                                        <p:attrNameLst>
                                          <p:attrName>style.visibility</p:attrName>
                                        </p:attrNameLst>
                                      </p:cBhvr>
                                      <p:to>
                                        <p:strVal val="hidden"/>
                                      </p:to>
                                    </p:set>
                                  </p:childTnLst>
                                </p:cTn>
                              </p:par>
                              <p:par>
                                <p:cTn id="232" presetID="10" presetClass="exit" presetSubtype="0" fill="hold" grpId="1" nodeType="withEffect">
                                  <p:stCondLst>
                                    <p:cond delay="0"/>
                                  </p:stCondLst>
                                  <p:childTnLst>
                                    <p:animEffect transition="out" filter="fade">
                                      <p:cBhvr>
                                        <p:cTn id="233" dur="500"/>
                                        <p:tgtEl>
                                          <p:spTgt spid="35"/>
                                        </p:tgtEl>
                                      </p:cBhvr>
                                    </p:animEffect>
                                    <p:set>
                                      <p:cBhvr>
                                        <p:cTn id="234" dur="1" fill="hold">
                                          <p:stCondLst>
                                            <p:cond delay="499"/>
                                          </p:stCondLst>
                                        </p:cTn>
                                        <p:tgtEl>
                                          <p:spTgt spid="35"/>
                                        </p:tgtEl>
                                        <p:attrNameLst>
                                          <p:attrName>style.visibility</p:attrName>
                                        </p:attrNameLst>
                                      </p:cBhvr>
                                      <p:to>
                                        <p:strVal val="hidden"/>
                                      </p:to>
                                    </p:set>
                                  </p:childTnLst>
                                </p:cTn>
                              </p:par>
                              <p:par>
                                <p:cTn id="235" presetID="10" presetClass="exit" presetSubtype="0" fill="hold" grpId="1" nodeType="withEffect">
                                  <p:stCondLst>
                                    <p:cond delay="0"/>
                                  </p:stCondLst>
                                  <p:childTnLst>
                                    <p:animEffect transition="out" filter="fade">
                                      <p:cBhvr>
                                        <p:cTn id="236" dur="500"/>
                                        <p:tgtEl>
                                          <p:spTgt spid="34"/>
                                        </p:tgtEl>
                                      </p:cBhvr>
                                    </p:animEffect>
                                    <p:set>
                                      <p:cBhvr>
                                        <p:cTn id="237" dur="1" fill="hold">
                                          <p:stCondLst>
                                            <p:cond delay="499"/>
                                          </p:stCondLst>
                                        </p:cTn>
                                        <p:tgtEl>
                                          <p:spTgt spid="34"/>
                                        </p:tgtEl>
                                        <p:attrNameLst>
                                          <p:attrName>style.visibility</p:attrName>
                                        </p:attrNameLst>
                                      </p:cBhvr>
                                      <p:to>
                                        <p:strVal val="hidden"/>
                                      </p:to>
                                    </p:set>
                                  </p:childTnLst>
                                </p:cTn>
                              </p:par>
                              <p:par>
                                <p:cTn id="238" presetID="10" presetClass="exit" presetSubtype="0" fill="hold" grpId="1" nodeType="withEffect">
                                  <p:stCondLst>
                                    <p:cond delay="0"/>
                                  </p:stCondLst>
                                  <p:childTnLst>
                                    <p:animEffect transition="out" filter="fade">
                                      <p:cBhvr>
                                        <p:cTn id="239" dur="500"/>
                                        <p:tgtEl>
                                          <p:spTgt spid="32"/>
                                        </p:tgtEl>
                                      </p:cBhvr>
                                    </p:animEffect>
                                    <p:set>
                                      <p:cBhvr>
                                        <p:cTn id="240" dur="1" fill="hold">
                                          <p:stCondLst>
                                            <p:cond delay="499"/>
                                          </p:stCondLst>
                                        </p:cTn>
                                        <p:tgtEl>
                                          <p:spTgt spid="32"/>
                                        </p:tgtEl>
                                        <p:attrNameLst>
                                          <p:attrName>style.visibility</p:attrName>
                                        </p:attrNameLst>
                                      </p:cBhvr>
                                      <p:to>
                                        <p:strVal val="hidden"/>
                                      </p:to>
                                    </p:set>
                                  </p:childTnLst>
                                </p:cTn>
                              </p:par>
                              <p:par>
                                <p:cTn id="241" presetID="10" presetClass="exit" presetSubtype="0" fill="hold" grpId="1" nodeType="withEffect">
                                  <p:stCondLst>
                                    <p:cond delay="0"/>
                                  </p:stCondLst>
                                  <p:childTnLst>
                                    <p:animEffect transition="out" filter="fade">
                                      <p:cBhvr>
                                        <p:cTn id="242" dur="500"/>
                                        <p:tgtEl>
                                          <p:spTgt spid="38"/>
                                        </p:tgtEl>
                                      </p:cBhvr>
                                    </p:animEffect>
                                    <p:set>
                                      <p:cBhvr>
                                        <p:cTn id="243" dur="1" fill="hold">
                                          <p:stCondLst>
                                            <p:cond delay="499"/>
                                          </p:stCondLst>
                                        </p:cTn>
                                        <p:tgtEl>
                                          <p:spTgt spid="38"/>
                                        </p:tgtEl>
                                        <p:attrNameLst>
                                          <p:attrName>style.visibility</p:attrName>
                                        </p:attrNameLst>
                                      </p:cBhvr>
                                      <p:to>
                                        <p:strVal val="hidden"/>
                                      </p:to>
                                    </p:set>
                                  </p:childTnLst>
                                </p:cTn>
                              </p:par>
                              <p:par>
                                <p:cTn id="244" presetID="10" presetClass="exit" presetSubtype="0" fill="hold" grpId="1" nodeType="withEffect">
                                  <p:stCondLst>
                                    <p:cond delay="0"/>
                                  </p:stCondLst>
                                  <p:childTnLst>
                                    <p:animEffect transition="out" filter="fade">
                                      <p:cBhvr>
                                        <p:cTn id="245" dur="500"/>
                                        <p:tgtEl>
                                          <p:spTgt spid="37"/>
                                        </p:tgtEl>
                                      </p:cBhvr>
                                    </p:animEffect>
                                    <p:set>
                                      <p:cBhvr>
                                        <p:cTn id="246" dur="1" fill="hold">
                                          <p:stCondLst>
                                            <p:cond delay="499"/>
                                          </p:stCondLst>
                                        </p:cTn>
                                        <p:tgtEl>
                                          <p:spTgt spid="37"/>
                                        </p:tgtEl>
                                        <p:attrNameLst>
                                          <p:attrName>style.visibility</p:attrName>
                                        </p:attrNameLst>
                                      </p:cBhvr>
                                      <p:to>
                                        <p:strVal val="hidden"/>
                                      </p:to>
                                    </p:set>
                                  </p:childTnLst>
                                </p:cTn>
                              </p:par>
                              <p:par>
                                <p:cTn id="247" presetID="10" presetClass="exit" presetSubtype="0" fill="hold" grpId="1" nodeType="withEffect">
                                  <p:stCondLst>
                                    <p:cond delay="0"/>
                                  </p:stCondLst>
                                  <p:childTnLst>
                                    <p:animEffect transition="out" filter="fade">
                                      <p:cBhvr>
                                        <p:cTn id="248" dur="500"/>
                                        <p:tgtEl>
                                          <p:spTgt spid="39"/>
                                        </p:tgtEl>
                                      </p:cBhvr>
                                    </p:animEffect>
                                    <p:set>
                                      <p:cBhvr>
                                        <p:cTn id="249" dur="1" fill="hold">
                                          <p:stCondLst>
                                            <p:cond delay="499"/>
                                          </p:stCondLst>
                                        </p:cTn>
                                        <p:tgtEl>
                                          <p:spTgt spid="39"/>
                                        </p:tgtEl>
                                        <p:attrNameLst>
                                          <p:attrName>style.visibility</p:attrName>
                                        </p:attrNameLst>
                                      </p:cBhvr>
                                      <p:to>
                                        <p:strVal val="hidden"/>
                                      </p:to>
                                    </p:set>
                                  </p:childTnLst>
                                </p:cTn>
                              </p:par>
                              <p:par>
                                <p:cTn id="250" presetID="10" presetClass="exit" presetSubtype="0" fill="hold" grpId="1" nodeType="withEffect">
                                  <p:stCondLst>
                                    <p:cond delay="0"/>
                                  </p:stCondLst>
                                  <p:childTnLst>
                                    <p:animEffect transition="out" filter="fade">
                                      <p:cBhvr>
                                        <p:cTn id="251" dur="500"/>
                                        <p:tgtEl>
                                          <p:spTgt spid="48"/>
                                        </p:tgtEl>
                                      </p:cBhvr>
                                    </p:animEffect>
                                    <p:set>
                                      <p:cBhvr>
                                        <p:cTn id="252" dur="1" fill="hold">
                                          <p:stCondLst>
                                            <p:cond delay="499"/>
                                          </p:stCondLst>
                                        </p:cTn>
                                        <p:tgtEl>
                                          <p:spTgt spid="48"/>
                                        </p:tgtEl>
                                        <p:attrNameLst>
                                          <p:attrName>style.visibility</p:attrName>
                                        </p:attrNameLst>
                                      </p:cBhvr>
                                      <p:to>
                                        <p:strVal val="hidden"/>
                                      </p:to>
                                    </p:set>
                                  </p:childTnLst>
                                </p:cTn>
                              </p:par>
                              <p:par>
                                <p:cTn id="253" presetID="10" presetClass="exit" presetSubtype="0" fill="hold" grpId="1" nodeType="withEffect">
                                  <p:stCondLst>
                                    <p:cond delay="0"/>
                                  </p:stCondLst>
                                  <p:childTnLst>
                                    <p:animEffect transition="out" filter="fade">
                                      <p:cBhvr>
                                        <p:cTn id="254" dur="500"/>
                                        <p:tgtEl>
                                          <p:spTgt spid="47"/>
                                        </p:tgtEl>
                                      </p:cBhvr>
                                    </p:animEffect>
                                    <p:set>
                                      <p:cBhvr>
                                        <p:cTn id="255"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31" grpId="0" animBg="1"/>
      <p:bldP spid="31" grpId="1" animBg="1"/>
      <p:bldP spid="32" grpId="0" animBg="1"/>
      <p:bldP spid="32" grpId="1" animBg="1"/>
      <p:bldP spid="33" grpId="0"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7" grpId="0" animBg="1"/>
      <p:bldP spid="47" grpId="1" animBg="1"/>
      <p:bldP spid="48" grpId="0" animBg="1"/>
      <p:bldP spid="48" grpId="1" animBg="1"/>
      <p:bldP spid="49" grpId="0" animBg="1"/>
      <p:bldP spid="49" grpId="1" animBg="1"/>
      <p:bldP spid="50" grpId="0" animBg="1"/>
      <p:bldP spid="50" grpId="1" animBg="1"/>
      <p:bldP spid="50" grpId="2" animBg="1"/>
      <p:bldP spid="51" grpId="0" animBg="1"/>
      <p:bldP spid="51" grpId="1" animBg="1"/>
      <p:bldP spid="52" grpId="0" animBg="1"/>
      <p:bldP spid="52" grpId="1" animBg="1"/>
      <p:bldP spid="52" grpId="2"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59" grpId="2" animBg="1"/>
      <p:bldP spid="61" grpId="0" animBg="1"/>
      <p:bldP spid="64" grpId="0" animBg="1"/>
      <p:bldP spid="62" grpId="0" animBg="1"/>
      <p:bldP spid="63" grpId="0" animBg="1"/>
      <p:bldP spid="65" grpId="0"/>
      <p:bldP spid="44" grpId="0" animBg="1"/>
      <p:bldP spid="44" grpId="1" animBg="1"/>
      <p:bldP spid="45" grpId="0" animBg="1"/>
      <p:bldP spid="45" grpId="1" animBg="1"/>
      <p:bldP spid="46" grpId="0" animBg="1"/>
      <p:bldP spid="46" grpId="1" animBg="1"/>
      <p:bldP spid="40" grpId="0" animBg="1"/>
      <p:bldP spid="40" grpId="1" animBg="1"/>
      <p:bldP spid="41" grpId="0" animBg="1"/>
      <p:bldP spid="41" grpId="1" animBg="1"/>
      <p:bldP spid="42" grpId="0" animBg="1"/>
      <p:bldP spid="42" grpId="1" animBg="1"/>
      <p:bldP spid="43" grpId="0" animBg="1"/>
      <p:bldP spid="43" grpId="1" animBg="1"/>
      <p:bldP spid="26" grpId="0" animBg="1"/>
      <p:bldP spid="27" grpId="0" animBg="1"/>
      <p:bldP spid="28" grpId="0" animBg="1"/>
      <p:bldP spid="29" grpId="0" animBg="1"/>
      <p:bldP spid="30" grpId="0" animBg="1"/>
      <p:bldP spid="69" grpId="0"/>
      <p:bldP spid="70" grpId="0"/>
      <p:bldP spid="7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801692" y="6581001"/>
            <a:ext cx="2342308" cy="276999"/>
          </a:xfrm>
          <a:prstGeom prst="rect">
            <a:avLst/>
          </a:prstGeom>
          <a:noFill/>
        </p:spPr>
        <p:txBody>
          <a:bodyPr wrap="none" rtlCol="0">
            <a:spAutoFit/>
          </a:bodyPr>
          <a:lstStyle/>
          <a:p>
            <a:pPr algn="r"/>
            <a:r>
              <a:rPr lang="en-US" sz="1200" dirty="0" smtClean="0"/>
              <a:t>Images adapted from Wikipedia</a:t>
            </a:r>
            <a:endParaRPr lang="en-US" sz="12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52850"/>
            <a:ext cx="4214212" cy="3095625"/>
          </a:xfrm>
          <a:prstGeom prst="rect">
            <a:avLst/>
          </a:prstGeom>
        </p:spPr>
      </p:pic>
      <p:sp>
        <p:nvSpPr>
          <p:cNvPr id="2" name="Title 1"/>
          <p:cNvSpPr>
            <a:spLocks noGrp="1"/>
          </p:cNvSpPr>
          <p:nvPr>
            <p:ph type="title"/>
          </p:nvPr>
        </p:nvSpPr>
        <p:spPr/>
        <p:txBody>
          <a:bodyPr>
            <a:normAutofit fontScale="90000"/>
          </a:bodyPr>
          <a:lstStyle/>
          <a:p>
            <a:r>
              <a:rPr lang="en-US" dirty="0" smtClean="0"/>
              <a:t>Protein Coding Differences in Apes</a:t>
            </a:r>
            <a:endParaRPr lang="en-US" dirty="0"/>
          </a:p>
        </p:txBody>
      </p:sp>
      <p:sp>
        <p:nvSpPr>
          <p:cNvPr id="30" name="TextBox 29"/>
          <p:cNvSpPr txBox="1"/>
          <p:nvPr/>
        </p:nvSpPr>
        <p:spPr>
          <a:xfrm>
            <a:off x="1209163" y="1330252"/>
            <a:ext cx="1524776" cy="707886"/>
          </a:xfrm>
          <a:prstGeom prst="rect">
            <a:avLst/>
          </a:prstGeom>
          <a:noFill/>
        </p:spPr>
        <p:txBody>
          <a:bodyPr wrap="none" rtlCol="0">
            <a:spAutoFit/>
          </a:bodyPr>
          <a:lstStyle/>
          <a:p>
            <a:pPr algn="ctr"/>
            <a:r>
              <a:rPr lang="en-US" sz="4000" dirty="0" smtClean="0">
                <a:latin typeface="+mn-lt"/>
              </a:rPr>
              <a:t>Chimp</a:t>
            </a:r>
            <a:endParaRPr lang="en-US" sz="4000" dirty="0">
              <a:latin typeface="+mn-lt"/>
            </a:endParaRPr>
          </a:p>
        </p:txBody>
      </p:sp>
      <p:sp>
        <p:nvSpPr>
          <p:cNvPr id="31" name="TextBox 30"/>
          <p:cNvSpPr txBox="1"/>
          <p:nvPr/>
        </p:nvSpPr>
        <p:spPr>
          <a:xfrm>
            <a:off x="6327876" y="1327906"/>
            <a:ext cx="1697902" cy="707886"/>
          </a:xfrm>
          <a:prstGeom prst="rect">
            <a:avLst/>
          </a:prstGeom>
          <a:noFill/>
        </p:spPr>
        <p:txBody>
          <a:bodyPr wrap="none" rtlCol="0">
            <a:spAutoFit/>
          </a:bodyPr>
          <a:lstStyle/>
          <a:p>
            <a:pPr algn="ctr"/>
            <a:r>
              <a:rPr lang="en-US" sz="4000" dirty="0" smtClean="0">
                <a:latin typeface="+mn-lt"/>
              </a:rPr>
              <a:t>Human</a:t>
            </a:r>
            <a:endParaRPr lang="en-US" sz="4000" dirty="0">
              <a:latin typeface="+mn-lt"/>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689957" y="3752850"/>
            <a:ext cx="3454043" cy="3105150"/>
          </a:xfrm>
          <a:prstGeom prst="rect">
            <a:avLst/>
          </a:prstGeom>
        </p:spPr>
      </p:pic>
      <p:sp>
        <p:nvSpPr>
          <p:cNvPr id="28" name="TextBox 27"/>
          <p:cNvSpPr txBox="1"/>
          <p:nvPr/>
        </p:nvSpPr>
        <p:spPr>
          <a:xfrm>
            <a:off x="3547786" y="2252802"/>
            <a:ext cx="1966243" cy="1323439"/>
          </a:xfrm>
          <a:prstGeom prst="rect">
            <a:avLst/>
          </a:prstGeom>
          <a:noFill/>
        </p:spPr>
        <p:txBody>
          <a:bodyPr wrap="none" rtlCol="0">
            <a:spAutoFit/>
          </a:bodyPr>
          <a:lstStyle/>
          <a:p>
            <a:pPr algn="ctr"/>
            <a:r>
              <a:rPr lang="en-US" sz="4000" dirty="0" smtClean="0">
                <a:latin typeface="+mn-lt"/>
              </a:rPr>
              <a:t>98.7%</a:t>
            </a:r>
          </a:p>
          <a:p>
            <a:pPr algn="ctr"/>
            <a:r>
              <a:rPr lang="en-US" sz="4000" dirty="0" smtClean="0">
                <a:latin typeface="+mn-lt"/>
              </a:rPr>
              <a:t>Identical</a:t>
            </a:r>
            <a:endParaRPr lang="en-US" sz="4000" dirty="0">
              <a:latin typeface="+mn-lt"/>
            </a:endParaRPr>
          </a:p>
        </p:txBody>
      </p:sp>
      <p:sp>
        <p:nvSpPr>
          <p:cNvPr id="4" name="Right Arrow 3"/>
          <p:cNvSpPr/>
          <p:nvPr/>
        </p:nvSpPr>
        <p:spPr>
          <a:xfrm rot="1800000">
            <a:off x="2570463" y="1961570"/>
            <a:ext cx="1140799" cy="443075"/>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p:cNvSpPr/>
          <p:nvPr/>
        </p:nvSpPr>
        <p:spPr>
          <a:xfrm rot="19800000" flipH="1">
            <a:off x="5350553" y="1961570"/>
            <a:ext cx="1140799" cy="443075"/>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4074661" y="4890903"/>
            <a:ext cx="1615296" cy="800100"/>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579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right)">
                                      <p:cBhvr>
                                        <p:cTn id="10" dur="500"/>
                                        <p:tgtEl>
                                          <p:spTgt spid="31"/>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right)">
                                      <p:cBhvr>
                                        <p:cTn id="14" dur="500"/>
                                        <p:tgtEl>
                                          <p:spTgt spid="3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1000"/>
                            </p:stCondLst>
                            <p:childTnLst>
                              <p:par>
                                <p:cTn id="19" presetID="53" presetClass="entr" presetSubtype="16" fill="hold" grpId="0" nodeType="after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fltVal val="0"/>
                                          </p:val>
                                        </p:tav>
                                        <p:tav tm="100000">
                                          <p:val>
                                            <p:strVal val="#ppt_w"/>
                                          </p:val>
                                        </p:tav>
                                      </p:tavLst>
                                    </p:anim>
                                    <p:anim calcmode="lin" valueType="num">
                                      <p:cBhvr>
                                        <p:cTn id="22" dur="500" fill="hold"/>
                                        <p:tgtEl>
                                          <p:spTgt spid="28"/>
                                        </p:tgtEl>
                                        <p:attrNameLst>
                                          <p:attrName>ppt_h</p:attrName>
                                        </p:attrNameLst>
                                      </p:cBhvr>
                                      <p:tavLst>
                                        <p:tav tm="0">
                                          <p:val>
                                            <p:fltVal val="0"/>
                                          </p:val>
                                        </p:tav>
                                        <p:tav tm="100000">
                                          <p:val>
                                            <p:strVal val="#ppt_h"/>
                                          </p:val>
                                        </p:tav>
                                      </p:tavLst>
                                    </p:anim>
                                    <p:animEffect transition="in" filter="fade">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28" grpId="0"/>
      <p:bldP spid="4" grpId="0" animBg="1"/>
      <p:bldP spid="35"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15844" y="6331559"/>
            <a:ext cx="7714895" cy="523220"/>
          </a:xfrm>
          <a:prstGeom prst="rect">
            <a:avLst/>
          </a:prstGeom>
        </p:spPr>
        <p:txBody>
          <a:bodyPr wrap="square">
            <a:spAutoFit/>
          </a:bodyPr>
          <a:lstStyle/>
          <a:p>
            <a:pPr algn="r"/>
            <a:r>
              <a:rPr lang="en-GB" altLang="en-US" sz="1400" dirty="0"/>
              <a:t>Cain C E et al</a:t>
            </a:r>
            <a:r>
              <a:rPr lang="en-GB" altLang="en-US" sz="1400" dirty="0" smtClean="0"/>
              <a:t>. </a:t>
            </a:r>
            <a:r>
              <a:rPr lang="en-US" altLang="en-US" sz="1400" dirty="0"/>
              <a:t>Gene Expression Differences Among Primates Are Associated With Changes in a Histone Epigenetic </a:t>
            </a:r>
            <a:r>
              <a:rPr lang="en-US" altLang="en-US" sz="1400" dirty="0" smtClean="0"/>
              <a:t>Modification.</a:t>
            </a:r>
            <a:r>
              <a:rPr lang="en-GB" altLang="en-US" sz="1400" dirty="0" smtClean="0"/>
              <a:t> </a:t>
            </a:r>
            <a:r>
              <a:rPr lang="en-GB" altLang="en-US" sz="1400" i="1" dirty="0"/>
              <a:t>Genetics</a:t>
            </a:r>
            <a:r>
              <a:rPr lang="en-GB" altLang="en-US" sz="1400" dirty="0"/>
              <a:t> 2011;187:1225-1234</a:t>
            </a:r>
          </a:p>
        </p:txBody>
      </p:sp>
      <p:sp>
        <p:nvSpPr>
          <p:cNvPr id="2" name="Title 1"/>
          <p:cNvSpPr>
            <a:spLocks noGrp="1"/>
          </p:cNvSpPr>
          <p:nvPr>
            <p:ph type="title"/>
          </p:nvPr>
        </p:nvSpPr>
        <p:spPr>
          <a:xfrm>
            <a:off x="333375" y="274638"/>
            <a:ext cx="8505825" cy="1143000"/>
          </a:xfrm>
        </p:spPr>
        <p:txBody>
          <a:bodyPr>
            <a:normAutofit fontScale="90000"/>
          </a:bodyPr>
          <a:lstStyle/>
          <a:p>
            <a:r>
              <a:rPr lang="en-GB" altLang="en-US" dirty="0">
                <a:latin typeface="Arial" panose="020B0604020202020204" pitchFamily="34" charset="0"/>
              </a:rPr>
              <a:t>H3K4me3 </a:t>
            </a:r>
            <a:r>
              <a:rPr lang="en-GB" altLang="en-US" dirty="0" smtClean="0">
                <a:latin typeface="Arial" panose="020B0604020202020204" pitchFamily="34" charset="0"/>
              </a:rPr>
              <a:t>Modifications Near TSS</a:t>
            </a:r>
            <a:endParaRPr lang="en-US" dirty="0"/>
          </a:p>
        </p:txBody>
      </p:sp>
      <p:graphicFrame>
        <p:nvGraphicFramePr>
          <p:cNvPr id="20" name="Chart 19"/>
          <p:cNvGraphicFramePr/>
          <p:nvPr>
            <p:extLst>
              <p:ext uri="{D42A27DB-BD31-4B8C-83A1-F6EECF244321}">
                <p14:modId xmlns:p14="http://schemas.microsoft.com/office/powerpoint/2010/main" val="987134416"/>
              </p:ext>
            </p:extLst>
          </p:nvPr>
        </p:nvGraphicFramePr>
        <p:xfrm>
          <a:off x="547687" y="2739103"/>
          <a:ext cx="8032956" cy="17273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2" name="Chart 61"/>
          <p:cNvGraphicFramePr/>
          <p:nvPr>
            <p:extLst>
              <p:ext uri="{D42A27DB-BD31-4B8C-83A1-F6EECF244321}">
                <p14:modId xmlns:p14="http://schemas.microsoft.com/office/powerpoint/2010/main" val="1456910593"/>
              </p:ext>
            </p:extLst>
          </p:nvPr>
        </p:nvGraphicFramePr>
        <p:xfrm>
          <a:off x="547687" y="938142"/>
          <a:ext cx="8032956" cy="172737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3" name="Chart 62"/>
          <p:cNvGraphicFramePr/>
          <p:nvPr>
            <p:extLst>
              <p:ext uri="{D42A27DB-BD31-4B8C-83A1-F6EECF244321}">
                <p14:modId xmlns:p14="http://schemas.microsoft.com/office/powerpoint/2010/main" val="884053733"/>
              </p:ext>
            </p:extLst>
          </p:nvPr>
        </p:nvGraphicFramePr>
        <p:xfrm>
          <a:off x="547687" y="4419600"/>
          <a:ext cx="8032956" cy="1847835"/>
        </p:xfrm>
        <a:graphic>
          <a:graphicData uri="http://schemas.openxmlformats.org/drawingml/2006/chart">
            <c:chart xmlns:c="http://schemas.openxmlformats.org/drawingml/2006/chart" xmlns:r="http://schemas.openxmlformats.org/officeDocument/2006/relationships" r:id="rId5"/>
          </a:graphicData>
        </a:graphic>
      </p:graphicFrame>
      <p:pic>
        <p:nvPicPr>
          <p:cNvPr id="64" name="Picture 6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4234" y="2849601"/>
            <a:ext cx="985050" cy="914400"/>
          </a:xfrm>
          <a:prstGeom prst="rect">
            <a:avLst/>
          </a:prstGeom>
          <a:effectLst>
            <a:outerShdw blurRad="50800" dist="38100" dir="2700000" algn="tl" rotWithShape="0">
              <a:prstClr val="black">
                <a:alpha val="40000"/>
              </a:prstClr>
            </a:outerShdw>
          </a:effectLst>
        </p:spPr>
      </p:pic>
      <p:pic>
        <p:nvPicPr>
          <p:cNvPr id="65" name="Picture 6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504233" y="1103238"/>
            <a:ext cx="739186" cy="914400"/>
          </a:xfrm>
          <a:prstGeom prst="rect">
            <a:avLst/>
          </a:prstGeom>
          <a:effectLst>
            <a:outerShdw blurRad="50800" dist="38100" dir="2700000" algn="tl" rotWithShape="0">
              <a:prstClr val="black">
                <a:alpha val="40000"/>
              </a:prstClr>
            </a:outerShdw>
          </a:effectLst>
        </p:spPr>
      </p:pic>
      <p:pic>
        <p:nvPicPr>
          <p:cNvPr id="66" name="Picture 65"/>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554726" y="4595964"/>
            <a:ext cx="1144065" cy="914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332951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34032" y="1200666"/>
            <a:ext cx="4171468" cy="3696239"/>
            <a:chOff x="1734032" y="1200666"/>
            <a:chExt cx="4171468" cy="3696239"/>
          </a:xfrm>
        </p:grpSpPr>
        <p:sp>
          <p:nvSpPr>
            <p:cNvPr id="6" name="Oval 5"/>
            <p:cNvSpPr/>
            <p:nvPr/>
          </p:nvSpPr>
          <p:spPr>
            <a:xfrm>
              <a:off x="2150214" y="1332121"/>
              <a:ext cx="3755286" cy="3564784"/>
            </a:xfrm>
            <a:prstGeom prst="ellipse">
              <a:avLst/>
            </a:prstGeom>
            <a:solidFill>
              <a:schemeClr val="accent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endParaRPr lang="en-US" sz="2800" dirty="0"/>
            </a:p>
          </p:txBody>
        </p:sp>
        <p:sp>
          <p:nvSpPr>
            <p:cNvPr id="8" name="Rectangle 7"/>
            <p:cNvSpPr/>
            <p:nvPr/>
          </p:nvSpPr>
          <p:spPr>
            <a:xfrm>
              <a:off x="2197839" y="2223032"/>
              <a:ext cx="699230" cy="461665"/>
            </a:xfrm>
            <a:prstGeom prst="rect">
              <a:avLst/>
            </a:prstGeom>
          </p:spPr>
          <p:txBody>
            <a:bodyPr wrap="none">
              <a:spAutoFit/>
            </a:bodyPr>
            <a:lstStyle/>
            <a:p>
              <a:pPr algn="ctr"/>
              <a:r>
                <a:rPr lang="en-US" dirty="0" smtClean="0"/>
                <a:t>163</a:t>
              </a:r>
              <a:endParaRPr lang="en-US" dirty="0"/>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4032" y="1200666"/>
              <a:ext cx="432379" cy="1097280"/>
            </a:xfrm>
            <a:prstGeom prst="rect">
              <a:avLst/>
            </a:prstGeom>
            <a:effectLst>
              <a:glow rad="25400">
                <a:schemeClr val="accent2">
                  <a:alpha val="40000"/>
                </a:schemeClr>
              </a:glow>
            </a:effectLst>
          </p:spPr>
        </p:pic>
      </p:grpSp>
      <p:sp>
        <p:nvSpPr>
          <p:cNvPr id="2" name="Title 1"/>
          <p:cNvSpPr>
            <a:spLocks noGrp="1"/>
          </p:cNvSpPr>
          <p:nvPr>
            <p:ph type="title"/>
          </p:nvPr>
        </p:nvSpPr>
        <p:spPr/>
        <p:txBody>
          <a:bodyPr>
            <a:normAutofit/>
          </a:bodyPr>
          <a:lstStyle/>
          <a:p>
            <a:r>
              <a:rPr lang="en-US" dirty="0"/>
              <a:t>Overlap of </a:t>
            </a:r>
            <a:r>
              <a:rPr lang="en-US" dirty="0" smtClean="0"/>
              <a:t>H3K4me3</a:t>
            </a:r>
            <a:r>
              <a:rPr lang="en-US" baseline="30000" dirty="0" smtClean="0"/>
              <a:t>+</a:t>
            </a:r>
            <a:r>
              <a:rPr lang="en-US" dirty="0" smtClean="0"/>
              <a:t> Genes</a:t>
            </a:r>
            <a:endParaRPr lang="en-US" baseline="30000" dirty="0"/>
          </a:p>
        </p:txBody>
      </p:sp>
      <p:grpSp>
        <p:nvGrpSpPr>
          <p:cNvPr id="4" name="Group 3"/>
          <p:cNvGrpSpPr/>
          <p:nvPr/>
        </p:nvGrpSpPr>
        <p:grpSpPr>
          <a:xfrm>
            <a:off x="2790825" y="1144245"/>
            <a:ext cx="4549883" cy="3752660"/>
            <a:chOff x="2790825" y="1144245"/>
            <a:chExt cx="4549883" cy="3752660"/>
          </a:xfrm>
        </p:grpSpPr>
        <p:sp>
          <p:nvSpPr>
            <p:cNvPr id="5" name="Oval 4"/>
            <p:cNvSpPr/>
            <p:nvPr/>
          </p:nvSpPr>
          <p:spPr>
            <a:xfrm>
              <a:off x="2790825" y="1332121"/>
              <a:ext cx="3762375" cy="3564784"/>
            </a:xfrm>
            <a:prstGeom prst="ellipse">
              <a:avLst/>
            </a:prstGeom>
            <a:solidFill>
              <a:schemeClr val="accent5">
                <a:alpha val="5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endParaRPr lang="en-US" sz="2800" dirty="0"/>
            </a:p>
          </p:txBody>
        </p:sp>
        <p:sp>
          <p:nvSpPr>
            <p:cNvPr id="9" name="Rectangle 8"/>
            <p:cNvSpPr/>
            <p:nvPr/>
          </p:nvSpPr>
          <p:spPr>
            <a:xfrm>
              <a:off x="5808140" y="2223032"/>
              <a:ext cx="699230" cy="461665"/>
            </a:xfrm>
            <a:prstGeom prst="rect">
              <a:avLst/>
            </a:prstGeom>
          </p:spPr>
          <p:txBody>
            <a:bodyPr wrap="none">
              <a:spAutoFit/>
            </a:bodyPr>
            <a:lstStyle/>
            <a:p>
              <a:pPr algn="ctr"/>
              <a:r>
                <a:rPr lang="en-US" dirty="0" smtClean="0"/>
                <a:t>209</a:t>
              </a:r>
              <a:endParaRPr lang="en-US" dirty="0"/>
            </a:p>
          </p:txBody>
        </p:sp>
        <p:sp>
          <p:nvSpPr>
            <p:cNvPr id="10" name="Rectangle 9"/>
            <p:cNvSpPr/>
            <p:nvPr/>
          </p:nvSpPr>
          <p:spPr>
            <a:xfrm>
              <a:off x="4002092" y="1432593"/>
              <a:ext cx="699230" cy="461665"/>
            </a:xfrm>
            <a:prstGeom prst="rect">
              <a:avLst/>
            </a:prstGeom>
          </p:spPr>
          <p:txBody>
            <a:bodyPr wrap="none">
              <a:spAutoFit/>
            </a:bodyPr>
            <a:lstStyle/>
            <a:p>
              <a:pPr algn="ctr"/>
              <a:r>
                <a:rPr lang="en-US" dirty="0" smtClean="0"/>
                <a:t>457</a:t>
              </a:r>
              <a:endParaRPr lang="en-US" dirty="0"/>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7674" y="1144245"/>
              <a:ext cx="873034" cy="1097280"/>
            </a:xfrm>
            <a:prstGeom prst="rect">
              <a:avLst/>
            </a:prstGeom>
            <a:effectLst>
              <a:glow rad="25400">
                <a:schemeClr val="accent5">
                  <a:satMod val="175000"/>
                  <a:alpha val="40000"/>
                </a:schemeClr>
              </a:glow>
            </a:effectLst>
          </p:spPr>
        </p:pic>
      </p:grpSp>
      <p:sp>
        <p:nvSpPr>
          <p:cNvPr id="20" name="Rectangle 19"/>
          <p:cNvSpPr/>
          <p:nvPr/>
        </p:nvSpPr>
        <p:spPr>
          <a:xfrm>
            <a:off x="1415844" y="6331559"/>
            <a:ext cx="7714895" cy="523220"/>
          </a:xfrm>
          <a:prstGeom prst="rect">
            <a:avLst/>
          </a:prstGeom>
        </p:spPr>
        <p:txBody>
          <a:bodyPr wrap="square">
            <a:spAutoFit/>
          </a:bodyPr>
          <a:lstStyle/>
          <a:p>
            <a:pPr algn="r"/>
            <a:r>
              <a:rPr lang="en-GB" altLang="en-US" sz="1400" dirty="0"/>
              <a:t>Cain C E et al</a:t>
            </a:r>
            <a:r>
              <a:rPr lang="en-GB" altLang="en-US" sz="1400" dirty="0" smtClean="0"/>
              <a:t>. </a:t>
            </a:r>
            <a:r>
              <a:rPr lang="en-US" altLang="en-US" sz="1400" dirty="0"/>
              <a:t>Gene Expression Differences Among Primates Are Associated With Changes in a Histone Epigenetic </a:t>
            </a:r>
            <a:r>
              <a:rPr lang="en-US" altLang="en-US" sz="1400" dirty="0" smtClean="0"/>
              <a:t>Modification.</a:t>
            </a:r>
            <a:r>
              <a:rPr lang="en-GB" altLang="en-US" sz="1400" dirty="0" smtClean="0"/>
              <a:t> </a:t>
            </a:r>
            <a:r>
              <a:rPr lang="en-GB" altLang="en-US" sz="1400" i="1" dirty="0"/>
              <a:t>Genetics</a:t>
            </a:r>
            <a:r>
              <a:rPr lang="en-GB" altLang="en-US" sz="1400" dirty="0"/>
              <a:t> 2011;187:1225-1234</a:t>
            </a:r>
          </a:p>
        </p:txBody>
      </p:sp>
      <p:grpSp>
        <p:nvGrpSpPr>
          <p:cNvPr id="16" name="Group 15"/>
          <p:cNvGrpSpPr/>
          <p:nvPr/>
        </p:nvGrpSpPr>
        <p:grpSpPr>
          <a:xfrm>
            <a:off x="2474064" y="1894258"/>
            <a:ext cx="3755286" cy="4650524"/>
            <a:chOff x="2474064" y="1894258"/>
            <a:chExt cx="3755286" cy="4650524"/>
          </a:xfrm>
        </p:grpSpPr>
        <p:sp>
          <p:nvSpPr>
            <p:cNvPr id="12" name="Rectangle 11"/>
            <p:cNvSpPr/>
            <p:nvPr/>
          </p:nvSpPr>
          <p:spPr>
            <a:xfrm>
              <a:off x="5528949" y="3823597"/>
              <a:ext cx="699230" cy="461665"/>
            </a:xfrm>
            <a:prstGeom prst="rect">
              <a:avLst/>
            </a:prstGeom>
          </p:spPr>
          <p:txBody>
            <a:bodyPr wrap="none">
              <a:spAutoFit/>
            </a:bodyPr>
            <a:lstStyle/>
            <a:p>
              <a:pPr algn="ctr"/>
              <a:r>
                <a:rPr lang="en-US" dirty="0" smtClean="0"/>
                <a:t>438</a:t>
              </a:r>
              <a:endParaRPr lang="en-US" dirty="0"/>
            </a:p>
          </p:txBody>
        </p:sp>
        <p:sp>
          <p:nvSpPr>
            <p:cNvPr id="14" name="Rectangle 13"/>
            <p:cNvSpPr/>
            <p:nvPr/>
          </p:nvSpPr>
          <p:spPr>
            <a:xfrm>
              <a:off x="3916331" y="3242659"/>
              <a:ext cx="870752" cy="461665"/>
            </a:xfrm>
            <a:prstGeom prst="rect">
              <a:avLst/>
            </a:prstGeom>
          </p:spPr>
          <p:txBody>
            <a:bodyPr wrap="none">
              <a:spAutoFit/>
            </a:bodyPr>
            <a:lstStyle/>
            <a:p>
              <a:pPr algn="ctr"/>
              <a:r>
                <a:rPr lang="en-US" dirty="0" smtClean="0"/>
                <a:t>9026</a:t>
              </a:r>
              <a:endParaRPr lang="en-US" dirty="0"/>
            </a:p>
          </p:txBody>
        </p:sp>
        <p:grpSp>
          <p:nvGrpSpPr>
            <p:cNvPr id="15" name="Group 14"/>
            <p:cNvGrpSpPr/>
            <p:nvPr/>
          </p:nvGrpSpPr>
          <p:grpSpPr>
            <a:xfrm>
              <a:off x="2474064" y="1894258"/>
              <a:ext cx="3755286" cy="4650524"/>
              <a:chOff x="2474064" y="1894258"/>
              <a:chExt cx="3755286" cy="4650524"/>
            </a:xfrm>
          </p:grpSpPr>
          <p:sp>
            <p:nvSpPr>
              <p:cNvPr id="7" name="Oval 6"/>
              <p:cNvSpPr/>
              <p:nvPr/>
            </p:nvSpPr>
            <p:spPr>
              <a:xfrm>
                <a:off x="2474064" y="1894258"/>
                <a:ext cx="3755286" cy="3564784"/>
              </a:xfrm>
              <a:prstGeom prst="ellipse">
                <a:avLst/>
              </a:prstGeom>
              <a:solidFill>
                <a:srgbClr val="00B050">
                  <a:alpha val="50000"/>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endParaRPr lang="en-US" sz="2800" dirty="0"/>
              </a:p>
            </p:txBody>
          </p:sp>
          <p:sp>
            <p:nvSpPr>
              <p:cNvPr id="11" name="Rectangle 10"/>
              <p:cNvSpPr/>
              <p:nvPr/>
            </p:nvSpPr>
            <p:spPr>
              <a:xfrm>
                <a:off x="2489756" y="3823597"/>
                <a:ext cx="699230" cy="461665"/>
              </a:xfrm>
              <a:prstGeom prst="rect">
                <a:avLst/>
              </a:prstGeom>
            </p:spPr>
            <p:txBody>
              <a:bodyPr wrap="none">
                <a:spAutoFit/>
              </a:bodyPr>
              <a:lstStyle/>
              <a:p>
                <a:pPr algn="ctr"/>
                <a:r>
                  <a:rPr lang="en-US" dirty="0" smtClean="0"/>
                  <a:t>300</a:t>
                </a:r>
                <a:endParaRPr lang="en-US" dirty="0"/>
              </a:p>
            </p:txBody>
          </p:sp>
          <p:sp>
            <p:nvSpPr>
              <p:cNvPr id="13" name="Rectangle 12"/>
              <p:cNvSpPr/>
              <p:nvPr/>
            </p:nvSpPr>
            <p:spPr>
              <a:xfrm>
                <a:off x="4002092" y="4956119"/>
                <a:ext cx="699230" cy="461665"/>
              </a:xfrm>
              <a:prstGeom prst="rect">
                <a:avLst/>
              </a:prstGeom>
            </p:spPr>
            <p:txBody>
              <a:bodyPr wrap="none">
                <a:spAutoFit/>
              </a:bodyPr>
              <a:lstStyle/>
              <a:p>
                <a:pPr algn="ctr"/>
                <a:r>
                  <a:rPr lang="en-US" dirty="0" smtClean="0"/>
                  <a:t>339</a:t>
                </a:r>
                <a:endParaRPr lang="en-US" dirty="0"/>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4859" y="5447502"/>
                <a:ext cx="1156772" cy="1097280"/>
              </a:xfrm>
              <a:prstGeom prst="rect">
                <a:avLst/>
              </a:prstGeom>
              <a:effectLst>
                <a:glow rad="25400">
                  <a:schemeClr val="accent3">
                    <a:satMod val="175000"/>
                    <a:alpha val="40000"/>
                  </a:schemeClr>
                </a:glow>
              </a:effectLst>
            </p:spPr>
          </p:pic>
        </p:grpSp>
      </p:grpSp>
    </p:spTree>
    <p:extLst>
      <p:ext uri="{BB962C8B-B14F-4D97-AF65-F5344CB8AC3E}">
        <p14:creationId xmlns:p14="http://schemas.microsoft.com/office/powerpoint/2010/main" val="191271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Transcription Factors (8.5%)</a:t>
            </a:r>
            <a:endParaRPr lang="en-US" dirty="0"/>
          </a:p>
        </p:txBody>
      </p:sp>
      <p:sp>
        <p:nvSpPr>
          <p:cNvPr id="3" name="Text Placeholder 2"/>
          <p:cNvSpPr>
            <a:spLocks noGrp="1"/>
          </p:cNvSpPr>
          <p:nvPr>
            <p:ph type="body" idx="1"/>
          </p:nvPr>
        </p:nvSpPr>
        <p:spPr/>
        <p:txBody>
          <a:bodyPr>
            <a:noAutofit/>
          </a:bodyPr>
          <a:lstStyle/>
          <a:p>
            <a:r>
              <a:rPr lang="en-US" dirty="0" smtClean="0"/>
              <a:t>Binding of transcription factors regulates gene expression</a:t>
            </a:r>
            <a:endParaRPr lang="en-US" dirty="0"/>
          </a:p>
        </p:txBody>
      </p:sp>
    </p:spTree>
    <p:extLst>
      <p:ext uri="{BB962C8B-B14F-4D97-AF65-F5344CB8AC3E}">
        <p14:creationId xmlns:p14="http://schemas.microsoft.com/office/powerpoint/2010/main" val="41021634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Transcription Factor Regulation</a:t>
            </a:r>
            <a:endParaRPr lang="en-US" dirty="0"/>
          </a:p>
        </p:txBody>
      </p:sp>
      <p:grpSp>
        <p:nvGrpSpPr>
          <p:cNvPr id="182" name="Group 181"/>
          <p:cNvGrpSpPr/>
          <p:nvPr/>
        </p:nvGrpSpPr>
        <p:grpSpPr>
          <a:xfrm>
            <a:off x="2056547" y="2201131"/>
            <a:ext cx="1201830" cy="2220530"/>
            <a:chOff x="2056547" y="2201131"/>
            <a:chExt cx="1201830" cy="2220530"/>
          </a:xfrm>
        </p:grpSpPr>
        <p:pic>
          <p:nvPicPr>
            <p:cNvPr id="67" name="Picture 6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1547197" y="2710481"/>
              <a:ext cx="2220530" cy="1201830"/>
            </a:xfrm>
            <a:prstGeom prst="rect">
              <a:avLst/>
            </a:prstGeom>
            <a:effectLst>
              <a:glow rad="12700">
                <a:schemeClr val="accent1">
                  <a:alpha val="40000"/>
                </a:schemeClr>
              </a:glow>
            </a:effectLst>
          </p:spPr>
        </p:pic>
        <p:sp>
          <p:nvSpPr>
            <p:cNvPr id="73" name="Rounded Rectangle 72"/>
            <p:cNvSpPr/>
            <p:nvPr/>
          </p:nvSpPr>
          <p:spPr>
            <a:xfrm rot="15866599">
              <a:off x="3006146" y="2439116"/>
              <a:ext cx="242380" cy="13111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74" name="Rounded Rectangle 73"/>
            <p:cNvSpPr/>
            <p:nvPr/>
          </p:nvSpPr>
          <p:spPr>
            <a:xfrm rot="17452146">
              <a:off x="2740160" y="4017611"/>
              <a:ext cx="242380" cy="13111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75" name="Rounded Rectangle 74"/>
            <p:cNvSpPr/>
            <p:nvPr/>
          </p:nvSpPr>
          <p:spPr>
            <a:xfrm rot="16631293">
              <a:off x="3028562" y="4097068"/>
              <a:ext cx="242380" cy="13111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76" name="Rounded Rectangle 75"/>
            <p:cNvSpPr/>
            <p:nvPr/>
          </p:nvSpPr>
          <p:spPr>
            <a:xfrm rot="19462988">
              <a:off x="2485363" y="3850166"/>
              <a:ext cx="242380" cy="13111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77" name="Rounded Rectangle 76"/>
            <p:cNvSpPr/>
            <p:nvPr/>
          </p:nvSpPr>
          <p:spPr>
            <a:xfrm rot="20501722">
              <a:off x="2293221" y="3599022"/>
              <a:ext cx="242380" cy="13111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78" name="Rounded Rectangle 77"/>
            <p:cNvSpPr/>
            <p:nvPr/>
          </p:nvSpPr>
          <p:spPr>
            <a:xfrm rot="1585236">
              <a:off x="2287013" y="2934610"/>
              <a:ext cx="242380" cy="13111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79" name="Rounded Rectangle 78"/>
            <p:cNvSpPr/>
            <p:nvPr/>
          </p:nvSpPr>
          <p:spPr>
            <a:xfrm>
              <a:off x="2227312" y="3270490"/>
              <a:ext cx="242380" cy="13111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83" name="Rounded Rectangle 82"/>
            <p:cNvSpPr/>
            <p:nvPr/>
          </p:nvSpPr>
          <p:spPr>
            <a:xfrm rot="15234811">
              <a:off x="2709339" y="2501497"/>
              <a:ext cx="242380" cy="13111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85" name="Rounded Rectangle 84"/>
            <p:cNvSpPr/>
            <p:nvPr/>
          </p:nvSpPr>
          <p:spPr>
            <a:xfrm rot="13165728">
              <a:off x="2427128" y="2674883"/>
              <a:ext cx="242380" cy="13111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86" name="Rounded Rectangle 85"/>
            <p:cNvSpPr/>
            <p:nvPr/>
          </p:nvSpPr>
          <p:spPr>
            <a:xfrm rot="6157017" flipV="1">
              <a:off x="2880119" y="4077729"/>
              <a:ext cx="242380" cy="13111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87" name="Rounded Rectangle 86"/>
            <p:cNvSpPr/>
            <p:nvPr/>
          </p:nvSpPr>
          <p:spPr>
            <a:xfrm rot="3412926" flipV="1">
              <a:off x="2574125" y="2578147"/>
              <a:ext cx="242380" cy="13111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88" name="Rounded Rectangle 87"/>
            <p:cNvSpPr/>
            <p:nvPr/>
          </p:nvSpPr>
          <p:spPr>
            <a:xfrm rot="4968707" flipV="1">
              <a:off x="2853029" y="2467818"/>
              <a:ext cx="242380" cy="13111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90" name="Rounded Rectangle 89"/>
            <p:cNvSpPr/>
            <p:nvPr/>
          </p:nvSpPr>
          <p:spPr>
            <a:xfrm rot="1865613" flipV="1">
              <a:off x="2342070" y="2809146"/>
              <a:ext cx="242380" cy="13111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91" name="Rounded Rectangle 90"/>
            <p:cNvSpPr/>
            <p:nvPr/>
          </p:nvSpPr>
          <p:spPr>
            <a:xfrm rot="9140266" flipV="1">
              <a:off x="2377290" y="3734778"/>
              <a:ext cx="242380" cy="13111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92" name="Rounded Rectangle 91"/>
            <p:cNvSpPr/>
            <p:nvPr/>
          </p:nvSpPr>
          <p:spPr>
            <a:xfrm rot="10800000" flipV="1">
              <a:off x="2216187" y="3089663"/>
              <a:ext cx="242380" cy="13111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93" name="Rounded Rectangle 92"/>
            <p:cNvSpPr/>
            <p:nvPr/>
          </p:nvSpPr>
          <p:spPr>
            <a:xfrm rot="7660150" flipV="1">
              <a:off x="2598066" y="3946849"/>
              <a:ext cx="242380" cy="13111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94" name="Rounded Rectangle 93"/>
            <p:cNvSpPr/>
            <p:nvPr/>
          </p:nvSpPr>
          <p:spPr>
            <a:xfrm rot="10217515" flipV="1">
              <a:off x="2231890" y="3440795"/>
              <a:ext cx="242380" cy="13111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grpSp>
      <p:grpSp>
        <p:nvGrpSpPr>
          <p:cNvPr id="189" name="Group 188"/>
          <p:cNvGrpSpPr/>
          <p:nvPr/>
        </p:nvGrpSpPr>
        <p:grpSpPr>
          <a:xfrm>
            <a:off x="3250072" y="4035774"/>
            <a:ext cx="5846303" cy="297752"/>
            <a:chOff x="3250072" y="5283609"/>
            <a:chExt cx="5846303" cy="297752"/>
          </a:xfrm>
        </p:grpSpPr>
        <p:cxnSp>
          <p:nvCxnSpPr>
            <p:cNvPr id="5" name="Straight Connector 4"/>
            <p:cNvCxnSpPr/>
            <p:nvPr/>
          </p:nvCxnSpPr>
          <p:spPr>
            <a:xfrm>
              <a:off x="3250072" y="5581361"/>
              <a:ext cx="5824510" cy="0"/>
            </a:xfrm>
            <a:prstGeom prst="line">
              <a:avLst/>
            </a:prstGeom>
            <a:noFill/>
            <a:ln w="177800">
              <a:gradFill flip="none" rotWithShape="1">
                <a:gsLst>
                  <a:gs pos="100000">
                    <a:srgbClr val="002060"/>
                  </a:gs>
                  <a:gs pos="75000">
                    <a:schemeClr val="accent1">
                      <a:lumMod val="75000"/>
                    </a:schemeClr>
                  </a:gs>
                  <a:gs pos="50000">
                    <a:schemeClr val="accent1">
                      <a:lumMod val="40000"/>
                      <a:lumOff val="60000"/>
                    </a:schemeClr>
                  </a:gs>
                  <a:gs pos="29000">
                    <a:schemeClr val="accent1">
                      <a:lumMod val="75000"/>
                    </a:schemeClr>
                  </a:gs>
                  <a:gs pos="1000">
                    <a:srgbClr val="002060"/>
                  </a:gs>
                </a:gsLst>
                <a:lin ang="16200000" scaled="1"/>
                <a:tileRect/>
              </a:gradFill>
            </a:ln>
            <a:effectLst>
              <a:glow>
                <a:schemeClr val="accent1">
                  <a:lumMod val="75000"/>
                  <a:alpha val="70000"/>
                </a:schemeClr>
              </a:glow>
              <a:softEdge rad="0"/>
            </a:effectLst>
          </p:spPr>
          <p:style>
            <a:lnRef idx="2">
              <a:schemeClr val="accent1">
                <a:shade val="50000"/>
              </a:schemeClr>
            </a:lnRef>
            <a:fillRef idx="1">
              <a:schemeClr val="accent1"/>
            </a:fillRef>
            <a:effectRef idx="0">
              <a:schemeClr val="accent1"/>
            </a:effectRef>
            <a:fontRef idx="minor">
              <a:schemeClr val="lt1"/>
            </a:fontRef>
          </p:style>
        </p:cxnSp>
        <p:sp>
          <p:nvSpPr>
            <p:cNvPr id="11" name="Rounded Rectangle 10"/>
            <p:cNvSpPr/>
            <p:nvPr/>
          </p:nvSpPr>
          <p:spPr>
            <a:xfrm rot="16200000">
              <a:off x="3194038" y="5339644"/>
              <a:ext cx="244141" cy="132072"/>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14" name="Rounded Rectangle 13"/>
            <p:cNvSpPr/>
            <p:nvPr/>
          </p:nvSpPr>
          <p:spPr>
            <a:xfrm rot="16200000">
              <a:off x="3344016" y="5339644"/>
              <a:ext cx="244141" cy="132072"/>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15" name="Rounded Rectangle 14"/>
            <p:cNvSpPr/>
            <p:nvPr/>
          </p:nvSpPr>
          <p:spPr>
            <a:xfrm rot="16200000">
              <a:off x="3493995" y="5339644"/>
              <a:ext cx="244141" cy="132072"/>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16" name="Rounded Rectangle 15"/>
            <p:cNvSpPr/>
            <p:nvPr/>
          </p:nvSpPr>
          <p:spPr>
            <a:xfrm rot="16200000">
              <a:off x="3643973" y="5339644"/>
              <a:ext cx="244141" cy="132072"/>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17" name="Rounded Rectangle 16"/>
            <p:cNvSpPr/>
            <p:nvPr/>
          </p:nvSpPr>
          <p:spPr>
            <a:xfrm rot="16200000">
              <a:off x="3793951" y="5339644"/>
              <a:ext cx="244141" cy="132072"/>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18" name="Rounded Rectangle 17"/>
            <p:cNvSpPr/>
            <p:nvPr/>
          </p:nvSpPr>
          <p:spPr>
            <a:xfrm rot="16200000">
              <a:off x="3943930" y="5339644"/>
              <a:ext cx="244141" cy="132072"/>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19" name="Rounded Rectangle 18"/>
            <p:cNvSpPr/>
            <p:nvPr/>
          </p:nvSpPr>
          <p:spPr>
            <a:xfrm rot="16200000">
              <a:off x="4093908" y="5339644"/>
              <a:ext cx="244141" cy="132072"/>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20" name="Rounded Rectangle 19"/>
            <p:cNvSpPr/>
            <p:nvPr/>
          </p:nvSpPr>
          <p:spPr>
            <a:xfrm rot="16200000">
              <a:off x="4243886" y="5339644"/>
              <a:ext cx="244141" cy="132072"/>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21" name="Rounded Rectangle 20"/>
            <p:cNvSpPr/>
            <p:nvPr/>
          </p:nvSpPr>
          <p:spPr>
            <a:xfrm rot="16200000">
              <a:off x="4393865" y="5339644"/>
              <a:ext cx="244141" cy="132072"/>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22" name="Rounded Rectangle 21"/>
            <p:cNvSpPr/>
            <p:nvPr/>
          </p:nvSpPr>
          <p:spPr>
            <a:xfrm rot="16200000">
              <a:off x="4543843" y="5339644"/>
              <a:ext cx="244141" cy="132072"/>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23" name="Rounded Rectangle 22"/>
            <p:cNvSpPr/>
            <p:nvPr/>
          </p:nvSpPr>
          <p:spPr>
            <a:xfrm rot="16200000">
              <a:off x="4693821" y="5339644"/>
              <a:ext cx="244141" cy="132072"/>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24" name="Rounded Rectangle 23"/>
            <p:cNvSpPr/>
            <p:nvPr/>
          </p:nvSpPr>
          <p:spPr>
            <a:xfrm rot="16200000">
              <a:off x="4843800" y="5339644"/>
              <a:ext cx="244141" cy="132072"/>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25" name="Rounded Rectangle 24"/>
            <p:cNvSpPr/>
            <p:nvPr/>
          </p:nvSpPr>
          <p:spPr>
            <a:xfrm rot="16200000">
              <a:off x="4993778" y="5339644"/>
              <a:ext cx="244141" cy="132072"/>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26" name="Rounded Rectangle 25"/>
            <p:cNvSpPr/>
            <p:nvPr/>
          </p:nvSpPr>
          <p:spPr>
            <a:xfrm rot="16200000">
              <a:off x="5143757" y="5339644"/>
              <a:ext cx="244141" cy="132072"/>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27" name="Rounded Rectangle 26"/>
            <p:cNvSpPr/>
            <p:nvPr/>
          </p:nvSpPr>
          <p:spPr>
            <a:xfrm rot="16200000">
              <a:off x="5293735" y="5339644"/>
              <a:ext cx="244141" cy="132072"/>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28" name="Rounded Rectangle 27"/>
            <p:cNvSpPr/>
            <p:nvPr/>
          </p:nvSpPr>
          <p:spPr>
            <a:xfrm rot="16200000">
              <a:off x="7543410" y="5339644"/>
              <a:ext cx="244141" cy="132072"/>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30" name="Rounded Rectangle 29"/>
            <p:cNvSpPr/>
            <p:nvPr/>
          </p:nvSpPr>
          <p:spPr>
            <a:xfrm rot="16200000">
              <a:off x="7393432" y="5339644"/>
              <a:ext cx="244141" cy="132072"/>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31" name="Rounded Rectangle 30"/>
            <p:cNvSpPr/>
            <p:nvPr/>
          </p:nvSpPr>
          <p:spPr>
            <a:xfrm rot="16200000">
              <a:off x="7243454" y="5339644"/>
              <a:ext cx="244141" cy="132072"/>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32" name="Rounded Rectangle 31"/>
            <p:cNvSpPr/>
            <p:nvPr/>
          </p:nvSpPr>
          <p:spPr>
            <a:xfrm rot="16200000">
              <a:off x="7093475" y="5339644"/>
              <a:ext cx="244141" cy="132072"/>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33" name="Rounded Rectangle 32"/>
            <p:cNvSpPr/>
            <p:nvPr/>
          </p:nvSpPr>
          <p:spPr>
            <a:xfrm rot="16200000">
              <a:off x="6943497" y="5339644"/>
              <a:ext cx="244141" cy="132072"/>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34" name="Rounded Rectangle 33"/>
            <p:cNvSpPr/>
            <p:nvPr/>
          </p:nvSpPr>
          <p:spPr>
            <a:xfrm rot="16200000">
              <a:off x="6793518" y="5339644"/>
              <a:ext cx="244141" cy="132072"/>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35" name="Rounded Rectangle 34"/>
            <p:cNvSpPr/>
            <p:nvPr/>
          </p:nvSpPr>
          <p:spPr>
            <a:xfrm rot="16200000">
              <a:off x="6643540" y="5339644"/>
              <a:ext cx="244141" cy="132072"/>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36" name="Rounded Rectangle 35"/>
            <p:cNvSpPr/>
            <p:nvPr/>
          </p:nvSpPr>
          <p:spPr>
            <a:xfrm rot="16200000">
              <a:off x="6493562" y="5339644"/>
              <a:ext cx="244141" cy="132072"/>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37" name="Rounded Rectangle 36"/>
            <p:cNvSpPr/>
            <p:nvPr/>
          </p:nvSpPr>
          <p:spPr>
            <a:xfrm rot="16200000">
              <a:off x="6343583" y="5339644"/>
              <a:ext cx="244141" cy="132072"/>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38" name="Rounded Rectangle 37"/>
            <p:cNvSpPr/>
            <p:nvPr/>
          </p:nvSpPr>
          <p:spPr>
            <a:xfrm rot="16200000">
              <a:off x="6193605" y="5339644"/>
              <a:ext cx="244141" cy="132072"/>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39" name="Rounded Rectangle 38"/>
            <p:cNvSpPr/>
            <p:nvPr/>
          </p:nvSpPr>
          <p:spPr>
            <a:xfrm rot="16200000">
              <a:off x="6043627" y="5339644"/>
              <a:ext cx="244141" cy="132072"/>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40" name="Rounded Rectangle 39"/>
            <p:cNvSpPr/>
            <p:nvPr/>
          </p:nvSpPr>
          <p:spPr>
            <a:xfrm rot="16200000">
              <a:off x="5893648" y="5339644"/>
              <a:ext cx="244141" cy="132072"/>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41" name="Rounded Rectangle 40"/>
            <p:cNvSpPr/>
            <p:nvPr/>
          </p:nvSpPr>
          <p:spPr>
            <a:xfrm rot="16200000">
              <a:off x="5743670" y="5339644"/>
              <a:ext cx="244141" cy="132072"/>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42" name="Rounded Rectangle 41"/>
            <p:cNvSpPr/>
            <p:nvPr/>
          </p:nvSpPr>
          <p:spPr>
            <a:xfrm rot="16200000">
              <a:off x="5593692" y="5339644"/>
              <a:ext cx="244141" cy="132072"/>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43" name="Rounded Rectangle 42"/>
            <p:cNvSpPr/>
            <p:nvPr/>
          </p:nvSpPr>
          <p:spPr>
            <a:xfrm rot="16200000">
              <a:off x="5443713" y="5339644"/>
              <a:ext cx="244141" cy="132072"/>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95" name="Rounded Rectangle 94"/>
            <p:cNvSpPr/>
            <p:nvPr/>
          </p:nvSpPr>
          <p:spPr>
            <a:xfrm rot="16200000">
              <a:off x="7708441" y="5339644"/>
              <a:ext cx="244141" cy="132072"/>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96" name="Rounded Rectangle 95"/>
            <p:cNvSpPr/>
            <p:nvPr/>
          </p:nvSpPr>
          <p:spPr>
            <a:xfrm rot="16200000">
              <a:off x="8908268" y="5339644"/>
              <a:ext cx="244141" cy="132072"/>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97" name="Rounded Rectangle 96"/>
            <p:cNvSpPr/>
            <p:nvPr/>
          </p:nvSpPr>
          <p:spPr>
            <a:xfrm rot="16200000">
              <a:off x="8758289" y="5339644"/>
              <a:ext cx="244141" cy="132072"/>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98" name="Rounded Rectangle 97"/>
            <p:cNvSpPr/>
            <p:nvPr/>
          </p:nvSpPr>
          <p:spPr>
            <a:xfrm rot="16200000">
              <a:off x="8608311" y="5339644"/>
              <a:ext cx="244141" cy="132072"/>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99" name="Rounded Rectangle 98"/>
            <p:cNvSpPr/>
            <p:nvPr/>
          </p:nvSpPr>
          <p:spPr>
            <a:xfrm rot="16200000">
              <a:off x="8458333" y="5339644"/>
              <a:ext cx="244141" cy="132072"/>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100" name="Rounded Rectangle 99"/>
            <p:cNvSpPr/>
            <p:nvPr/>
          </p:nvSpPr>
          <p:spPr>
            <a:xfrm rot="16200000">
              <a:off x="8308354" y="5339644"/>
              <a:ext cx="244141" cy="132072"/>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101" name="Rounded Rectangle 100"/>
            <p:cNvSpPr/>
            <p:nvPr/>
          </p:nvSpPr>
          <p:spPr>
            <a:xfrm rot="16200000">
              <a:off x="8158376" y="5339644"/>
              <a:ext cx="244141" cy="132072"/>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102" name="Rounded Rectangle 101"/>
            <p:cNvSpPr/>
            <p:nvPr/>
          </p:nvSpPr>
          <p:spPr>
            <a:xfrm rot="16200000">
              <a:off x="8008398" y="5339644"/>
              <a:ext cx="244141" cy="132072"/>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103" name="Rounded Rectangle 102"/>
            <p:cNvSpPr/>
            <p:nvPr/>
          </p:nvSpPr>
          <p:spPr>
            <a:xfrm rot="16200000">
              <a:off x="7858419" y="5339644"/>
              <a:ext cx="244141" cy="132072"/>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grpSp>
      <p:sp>
        <p:nvSpPr>
          <p:cNvPr id="105" name="Freeform 104"/>
          <p:cNvSpPr/>
          <p:nvPr/>
        </p:nvSpPr>
        <p:spPr>
          <a:xfrm>
            <a:off x="8355808" y="4024151"/>
            <a:ext cx="735807" cy="276387"/>
          </a:xfrm>
          <a:custGeom>
            <a:avLst/>
            <a:gdLst>
              <a:gd name="connsiteX0" fmla="*/ 147432 w 883317"/>
              <a:gd name="connsiteY0" fmla="*/ 54930 h 244230"/>
              <a:gd name="connsiteX1" fmla="*/ 202201 w 883317"/>
              <a:gd name="connsiteY1" fmla="*/ 162 h 244230"/>
              <a:gd name="connsiteX2" fmla="*/ 283163 w 883317"/>
              <a:gd name="connsiteY2" fmla="*/ 38262 h 244230"/>
              <a:gd name="connsiteX3" fmla="*/ 311738 w 883317"/>
              <a:gd name="connsiteY3" fmla="*/ 43024 h 244230"/>
              <a:gd name="connsiteX4" fmla="*/ 352219 w 883317"/>
              <a:gd name="connsiteY4" fmla="*/ 2543 h 244230"/>
              <a:gd name="connsiteX5" fmla="*/ 428419 w 883317"/>
              <a:gd name="connsiteY5" fmla="*/ 38262 h 244230"/>
              <a:gd name="connsiteX6" fmla="*/ 459376 w 883317"/>
              <a:gd name="connsiteY6" fmla="*/ 31118 h 244230"/>
              <a:gd name="connsiteX7" fmla="*/ 516526 w 883317"/>
              <a:gd name="connsiteY7" fmla="*/ 4924 h 244230"/>
              <a:gd name="connsiteX8" fmla="*/ 580819 w 883317"/>
              <a:gd name="connsiteY8" fmla="*/ 38262 h 244230"/>
              <a:gd name="connsiteX9" fmla="*/ 604632 w 883317"/>
              <a:gd name="connsiteY9" fmla="*/ 38262 h 244230"/>
              <a:gd name="connsiteX10" fmla="*/ 668926 w 883317"/>
              <a:gd name="connsiteY10" fmla="*/ 4924 h 244230"/>
              <a:gd name="connsiteX11" fmla="*/ 737982 w 883317"/>
              <a:gd name="connsiteY11" fmla="*/ 35880 h 244230"/>
              <a:gd name="connsiteX12" fmla="*/ 754651 w 883317"/>
              <a:gd name="connsiteY12" fmla="*/ 38262 h 244230"/>
              <a:gd name="connsiteX13" fmla="*/ 814182 w 883317"/>
              <a:gd name="connsiteY13" fmla="*/ 2543 h 244230"/>
              <a:gd name="connsiteX14" fmla="*/ 873713 w 883317"/>
              <a:gd name="connsiteY14" fmla="*/ 38262 h 244230"/>
              <a:gd name="connsiteX15" fmla="*/ 878476 w 883317"/>
              <a:gd name="connsiteY15" fmla="*/ 214474 h 244230"/>
              <a:gd name="connsiteX16" fmla="*/ 826088 w 883317"/>
              <a:gd name="connsiteY16" fmla="*/ 243049 h 244230"/>
              <a:gd name="connsiteX17" fmla="*/ 754651 w 883317"/>
              <a:gd name="connsiteY17" fmla="*/ 202568 h 244230"/>
              <a:gd name="connsiteX18" fmla="*/ 730838 w 883317"/>
              <a:gd name="connsiteY18" fmla="*/ 200187 h 244230"/>
              <a:gd name="connsiteX19" fmla="*/ 673688 w 883317"/>
              <a:gd name="connsiteY19" fmla="*/ 238287 h 244230"/>
              <a:gd name="connsiteX20" fmla="*/ 604632 w 883317"/>
              <a:gd name="connsiteY20" fmla="*/ 197805 h 244230"/>
              <a:gd name="connsiteX21" fmla="*/ 583201 w 883317"/>
              <a:gd name="connsiteY21" fmla="*/ 202568 h 244230"/>
              <a:gd name="connsiteX22" fmla="*/ 523669 w 883317"/>
              <a:gd name="connsiteY22" fmla="*/ 243049 h 244230"/>
              <a:gd name="connsiteX23" fmla="*/ 449851 w 883317"/>
              <a:gd name="connsiteY23" fmla="*/ 195424 h 244230"/>
              <a:gd name="connsiteX24" fmla="*/ 426038 w 883317"/>
              <a:gd name="connsiteY24" fmla="*/ 200187 h 244230"/>
              <a:gd name="connsiteX25" fmla="*/ 366507 w 883317"/>
              <a:gd name="connsiteY25" fmla="*/ 235905 h 244230"/>
              <a:gd name="connsiteX26" fmla="*/ 304594 w 883317"/>
              <a:gd name="connsiteY26" fmla="*/ 195424 h 244230"/>
              <a:gd name="connsiteX27" fmla="*/ 278401 w 883317"/>
              <a:gd name="connsiteY27" fmla="*/ 195424 h 244230"/>
              <a:gd name="connsiteX28" fmla="*/ 218869 w 883317"/>
              <a:gd name="connsiteY28" fmla="*/ 235905 h 244230"/>
              <a:gd name="connsiteX29" fmla="*/ 142669 w 883317"/>
              <a:gd name="connsiteY29" fmla="*/ 188280 h 244230"/>
              <a:gd name="connsiteX30" fmla="*/ 128382 w 883317"/>
              <a:gd name="connsiteY30" fmla="*/ 195424 h 244230"/>
              <a:gd name="connsiteX31" fmla="*/ 68851 w 883317"/>
              <a:gd name="connsiteY31" fmla="*/ 240668 h 244230"/>
              <a:gd name="connsiteX32" fmla="*/ 2176 w 883317"/>
              <a:gd name="connsiteY32" fmla="*/ 197805 h 244230"/>
              <a:gd name="connsiteX33" fmla="*/ 147432 w 883317"/>
              <a:gd name="connsiteY33" fmla="*/ 54930 h 244230"/>
              <a:gd name="connsiteX0" fmla="*/ 78581 w 814466"/>
              <a:gd name="connsiteY0" fmla="*/ 54930 h 244230"/>
              <a:gd name="connsiteX1" fmla="*/ 133350 w 814466"/>
              <a:gd name="connsiteY1" fmla="*/ 162 h 244230"/>
              <a:gd name="connsiteX2" fmla="*/ 214312 w 814466"/>
              <a:gd name="connsiteY2" fmla="*/ 38262 h 244230"/>
              <a:gd name="connsiteX3" fmla="*/ 242887 w 814466"/>
              <a:gd name="connsiteY3" fmla="*/ 43024 h 244230"/>
              <a:gd name="connsiteX4" fmla="*/ 283368 w 814466"/>
              <a:gd name="connsiteY4" fmla="*/ 2543 h 244230"/>
              <a:gd name="connsiteX5" fmla="*/ 359568 w 814466"/>
              <a:gd name="connsiteY5" fmla="*/ 38262 h 244230"/>
              <a:gd name="connsiteX6" fmla="*/ 390525 w 814466"/>
              <a:gd name="connsiteY6" fmla="*/ 31118 h 244230"/>
              <a:gd name="connsiteX7" fmla="*/ 447675 w 814466"/>
              <a:gd name="connsiteY7" fmla="*/ 4924 h 244230"/>
              <a:gd name="connsiteX8" fmla="*/ 511968 w 814466"/>
              <a:gd name="connsiteY8" fmla="*/ 38262 h 244230"/>
              <a:gd name="connsiteX9" fmla="*/ 535781 w 814466"/>
              <a:gd name="connsiteY9" fmla="*/ 38262 h 244230"/>
              <a:gd name="connsiteX10" fmla="*/ 600075 w 814466"/>
              <a:gd name="connsiteY10" fmla="*/ 4924 h 244230"/>
              <a:gd name="connsiteX11" fmla="*/ 669131 w 814466"/>
              <a:gd name="connsiteY11" fmla="*/ 35880 h 244230"/>
              <a:gd name="connsiteX12" fmla="*/ 685800 w 814466"/>
              <a:gd name="connsiteY12" fmla="*/ 38262 h 244230"/>
              <a:gd name="connsiteX13" fmla="*/ 745331 w 814466"/>
              <a:gd name="connsiteY13" fmla="*/ 2543 h 244230"/>
              <a:gd name="connsiteX14" fmla="*/ 804862 w 814466"/>
              <a:gd name="connsiteY14" fmla="*/ 38262 h 244230"/>
              <a:gd name="connsiteX15" fmla="*/ 809625 w 814466"/>
              <a:gd name="connsiteY15" fmla="*/ 214474 h 244230"/>
              <a:gd name="connsiteX16" fmla="*/ 757237 w 814466"/>
              <a:gd name="connsiteY16" fmla="*/ 243049 h 244230"/>
              <a:gd name="connsiteX17" fmla="*/ 685800 w 814466"/>
              <a:gd name="connsiteY17" fmla="*/ 202568 h 244230"/>
              <a:gd name="connsiteX18" fmla="*/ 661987 w 814466"/>
              <a:gd name="connsiteY18" fmla="*/ 200187 h 244230"/>
              <a:gd name="connsiteX19" fmla="*/ 604837 w 814466"/>
              <a:gd name="connsiteY19" fmla="*/ 238287 h 244230"/>
              <a:gd name="connsiteX20" fmla="*/ 535781 w 814466"/>
              <a:gd name="connsiteY20" fmla="*/ 197805 h 244230"/>
              <a:gd name="connsiteX21" fmla="*/ 514350 w 814466"/>
              <a:gd name="connsiteY21" fmla="*/ 202568 h 244230"/>
              <a:gd name="connsiteX22" fmla="*/ 454818 w 814466"/>
              <a:gd name="connsiteY22" fmla="*/ 243049 h 244230"/>
              <a:gd name="connsiteX23" fmla="*/ 381000 w 814466"/>
              <a:gd name="connsiteY23" fmla="*/ 195424 h 244230"/>
              <a:gd name="connsiteX24" fmla="*/ 357187 w 814466"/>
              <a:gd name="connsiteY24" fmla="*/ 200187 h 244230"/>
              <a:gd name="connsiteX25" fmla="*/ 297656 w 814466"/>
              <a:gd name="connsiteY25" fmla="*/ 235905 h 244230"/>
              <a:gd name="connsiteX26" fmla="*/ 235743 w 814466"/>
              <a:gd name="connsiteY26" fmla="*/ 195424 h 244230"/>
              <a:gd name="connsiteX27" fmla="*/ 209550 w 814466"/>
              <a:gd name="connsiteY27" fmla="*/ 195424 h 244230"/>
              <a:gd name="connsiteX28" fmla="*/ 150018 w 814466"/>
              <a:gd name="connsiteY28" fmla="*/ 235905 h 244230"/>
              <a:gd name="connsiteX29" fmla="*/ 73818 w 814466"/>
              <a:gd name="connsiteY29" fmla="*/ 188280 h 244230"/>
              <a:gd name="connsiteX30" fmla="*/ 59531 w 814466"/>
              <a:gd name="connsiteY30" fmla="*/ 195424 h 244230"/>
              <a:gd name="connsiteX31" fmla="*/ 0 w 814466"/>
              <a:gd name="connsiteY31" fmla="*/ 240668 h 244230"/>
              <a:gd name="connsiteX32" fmla="*/ 78581 w 814466"/>
              <a:gd name="connsiteY32" fmla="*/ 54930 h 244230"/>
              <a:gd name="connsiteX0" fmla="*/ 19050 w 754935"/>
              <a:gd name="connsiteY0" fmla="*/ 54930 h 244230"/>
              <a:gd name="connsiteX1" fmla="*/ 73819 w 754935"/>
              <a:gd name="connsiteY1" fmla="*/ 162 h 244230"/>
              <a:gd name="connsiteX2" fmla="*/ 154781 w 754935"/>
              <a:gd name="connsiteY2" fmla="*/ 38262 h 244230"/>
              <a:gd name="connsiteX3" fmla="*/ 183356 w 754935"/>
              <a:gd name="connsiteY3" fmla="*/ 43024 h 244230"/>
              <a:gd name="connsiteX4" fmla="*/ 223837 w 754935"/>
              <a:gd name="connsiteY4" fmla="*/ 2543 h 244230"/>
              <a:gd name="connsiteX5" fmla="*/ 300037 w 754935"/>
              <a:gd name="connsiteY5" fmla="*/ 38262 h 244230"/>
              <a:gd name="connsiteX6" fmla="*/ 330994 w 754935"/>
              <a:gd name="connsiteY6" fmla="*/ 31118 h 244230"/>
              <a:gd name="connsiteX7" fmla="*/ 388144 w 754935"/>
              <a:gd name="connsiteY7" fmla="*/ 4924 h 244230"/>
              <a:gd name="connsiteX8" fmla="*/ 452437 w 754935"/>
              <a:gd name="connsiteY8" fmla="*/ 38262 h 244230"/>
              <a:gd name="connsiteX9" fmla="*/ 476250 w 754935"/>
              <a:gd name="connsiteY9" fmla="*/ 38262 h 244230"/>
              <a:gd name="connsiteX10" fmla="*/ 540544 w 754935"/>
              <a:gd name="connsiteY10" fmla="*/ 4924 h 244230"/>
              <a:gd name="connsiteX11" fmla="*/ 609600 w 754935"/>
              <a:gd name="connsiteY11" fmla="*/ 35880 h 244230"/>
              <a:gd name="connsiteX12" fmla="*/ 626269 w 754935"/>
              <a:gd name="connsiteY12" fmla="*/ 38262 h 244230"/>
              <a:gd name="connsiteX13" fmla="*/ 685800 w 754935"/>
              <a:gd name="connsiteY13" fmla="*/ 2543 h 244230"/>
              <a:gd name="connsiteX14" fmla="*/ 745331 w 754935"/>
              <a:gd name="connsiteY14" fmla="*/ 38262 h 244230"/>
              <a:gd name="connsiteX15" fmla="*/ 750094 w 754935"/>
              <a:gd name="connsiteY15" fmla="*/ 214474 h 244230"/>
              <a:gd name="connsiteX16" fmla="*/ 697706 w 754935"/>
              <a:gd name="connsiteY16" fmla="*/ 243049 h 244230"/>
              <a:gd name="connsiteX17" fmla="*/ 626269 w 754935"/>
              <a:gd name="connsiteY17" fmla="*/ 202568 h 244230"/>
              <a:gd name="connsiteX18" fmla="*/ 602456 w 754935"/>
              <a:gd name="connsiteY18" fmla="*/ 200187 h 244230"/>
              <a:gd name="connsiteX19" fmla="*/ 545306 w 754935"/>
              <a:gd name="connsiteY19" fmla="*/ 238287 h 244230"/>
              <a:gd name="connsiteX20" fmla="*/ 476250 w 754935"/>
              <a:gd name="connsiteY20" fmla="*/ 197805 h 244230"/>
              <a:gd name="connsiteX21" fmla="*/ 454819 w 754935"/>
              <a:gd name="connsiteY21" fmla="*/ 202568 h 244230"/>
              <a:gd name="connsiteX22" fmla="*/ 395287 w 754935"/>
              <a:gd name="connsiteY22" fmla="*/ 243049 h 244230"/>
              <a:gd name="connsiteX23" fmla="*/ 321469 w 754935"/>
              <a:gd name="connsiteY23" fmla="*/ 195424 h 244230"/>
              <a:gd name="connsiteX24" fmla="*/ 297656 w 754935"/>
              <a:gd name="connsiteY24" fmla="*/ 200187 h 244230"/>
              <a:gd name="connsiteX25" fmla="*/ 238125 w 754935"/>
              <a:gd name="connsiteY25" fmla="*/ 235905 h 244230"/>
              <a:gd name="connsiteX26" fmla="*/ 176212 w 754935"/>
              <a:gd name="connsiteY26" fmla="*/ 195424 h 244230"/>
              <a:gd name="connsiteX27" fmla="*/ 150019 w 754935"/>
              <a:gd name="connsiteY27" fmla="*/ 195424 h 244230"/>
              <a:gd name="connsiteX28" fmla="*/ 90487 w 754935"/>
              <a:gd name="connsiteY28" fmla="*/ 235905 h 244230"/>
              <a:gd name="connsiteX29" fmla="*/ 14287 w 754935"/>
              <a:gd name="connsiteY29" fmla="*/ 188280 h 244230"/>
              <a:gd name="connsiteX30" fmla="*/ 0 w 754935"/>
              <a:gd name="connsiteY30" fmla="*/ 195424 h 244230"/>
              <a:gd name="connsiteX31" fmla="*/ 19050 w 754935"/>
              <a:gd name="connsiteY31" fmla="*/ 54930 h 244230"/>
              <a:gd name="connsiteX0" fmla="*/ 11105 w 746990"/>
              <a:gd name="connsiteY0" fmla="*/ 54930 h 244230"/>
              <a:gd name="connsiteX1" fmla="*/ 65874 w 746990"/>
              <a:gd name="connsiteY1" fmla="*/ 162 h 244230"/>
              <a:gd name="connsiteX2" fmla="*/ 146836 w 746990"/>
              <a:gd name="connsiteY2" fmla="*/ 38262 h 244230"/>
              <a:gd name="connsiteX3" fmla="*/ 175411 w 746990"/>
              <a:gd name="connsiteY3" fmla="*/ 43024 h 244230"/>
              <a:gd name="connsiteX4" fmla="*/ 215892 w 746990"/>
              <a:gd name="connsiteY4" fmla="*/ 2543 h 244230"/>
              <a:gd name="connsiteX5" fmla="*/ 292092 w 746990"/>
              <a:gd name="connsiteY5" fmla="*/ 38262 h 244230"/>
              <a:gd name="connsiteX6" fmla="*/ 323049 w 746990"/>
              <a:gd name="connsiteY6" fmla="*/ 31118 h 244230"/>
              <a:gd name="connsiteX7" fmla="*/ 380199 w 746990"/>
              <a:gd name="connsiteY7" fmla="*/ 4924 h 244230"/>
              <a:gd name="connsiteX8" fmla="*/ 444492 w 746990"/>
              <a:gd name="connsiteY8" fmla="*/ 38262 h 244230"/>
              <a:gd name="connsiteX9" fmla="*/ 468305 w 746990"/>
              <a:gd name="connsiteY9" fmla="*/ 38262 h 244230"/>
              <a:gd name="connsiteX10" fmla="*/ 532599 w 746990"/>
              <a:gd name="connsiteY10" fmla="*/ 4924 h 244230"/>
              <a:gd name="connsiteX11" fmla="*/ 601655 w 746990"/>
              <a:gd name="connsiteY11" fmla="*/ 35880 h 244230"/>
              <a:gd name="connsiteX12" fmla="*/ 618324 w 746990"/>
              <a:gd name="connsiteY12" fmla="*/ 38262 h 244230"/>
              <a:gd name="connsiteX13" fmla="*/ 677855 w 746990"/>
              <a:gd name="connsiteY13" fmla="*/ 2543 h 244230"/>
              <a:gd name="connsiteX14" fmla="*/ 737386 w 746990"/>
              <a:gd name="connsiteY14" fmla="*/ 38262 h 244230"/>
              <a:gd name="connsiteX15" fmla="*/ 742149 w 746990"/>
              <a:gd name="connsiteY15" fmla="*/ 214474 h 244230"/>
              <a:gd name="connsiteX16" fmla="*/ 689761 w 746990"/>
              <a:gd name="connsiteY16" fmla="*/ 243049 h 244230"/>
              <a:gd name="connsiteX17" fmla="*/ 618324 w 746990"/>
              <a:gd name="connsiteY17" fmla="*/ 202568 h 244230"/>
              <a:gd name="connsiteX18" fmla="*/ 594511 w 746990"/>
              <a:gd name="connsiteY18" fmla="*/ 200187 h 244230"/>
              <a:gd name="connsiteX19" fmla="*/ 537361 w 746990"/>
              <a:gd name="connsiteY19" fmla="*/ 238287 h 244230"/>
              <a:gd name="connsiteX20" fmla="*/ 468305 w 746990"/>
              <a:gd name="connsiteY20" fmla="*/ 197805 h 244230"/>
              <a:gd name="connsiteX21" fmla="*/ 446874 w 746990"/>
              <a:gd name="connsiteY21" fmla="*/ 202568 h 244230"/>
              <a:gd name="connsiteX22" fmla="*/ 387342 w 746990"/>
              <a:gd name="connsiteY22" fmla="*/ 243049 h 244230"/>
              <a:gd name="connsiteX23" fmla="*/ 313524 w 746990"/>
              <a:gd name="connsiteY23" fmla="*/ 195424 h 244230"/>
              <a:gd name="connsiteX24" fmla="*/ 289711 w 746990"/>
              <a:gd name="connsiteY24" fmla="*/ 200187 h 244230"/>
              <a:gd name="connsiteX25" fmla="*/ 230180 w 746990"/>
              <a:gd name="connsiteY25" fmla="*/ 235905 h 244230"/>
              <a:gd name="connsiteX26" fmla="*/ 168267 w 746990"/>
              <a:gd name="connsiteY26" fmla="*/ 195424 h 244230"/>
              <a:gd name="connsiteX27" fmla="*/ 142074 w 746990"/>
              <a:gd name="connsiteY27" fmla="*/ 195424 h 244230"/>
              <a:gd name="connsiteX28" fmla="*/ 82542 w 746990"/>
              <a:gd name="connsiteY28" fmla="*/ 235905 h 244230"/>
              <a:gd name="connsiteX29" fmla="*/ 6342 w 746990"/>
              <a:gd name="connsiteY29" fmla="*/ 188280 h 244230"/>
              <a:gd name="connsiteX30" fmla="*/ 11105 w 746990"/>
              <a:gd name="connsiteY30" fmla="*/ 54930 h 244230"/>
              <a:gd name="connsiteX0" fmla="*/ 11105 w 746990"/>
              <a:gd name="connsiteY0" fmla="*/ 54930 h 244230"/>
              <a:gd name="connsiteX1" fmla="*/ 65874 w 746990"/>
              <a:gd name="connsiteY1" fmla="*/ 162 h 244230"/>
              <a:gd name="connsiteX2" fmla="*/ 146836 w 746990"/>
              <a:gd name="connsiteY2" fmla="*/ 38262 h 244230"/>
              <a:gd name="connsiteX3" fmla="*/ 175411 w 746990"/>
              <a:gd name="connsiteY3" fmla="*/ 43024 h 244230"/>
              <a:gd name="connsiteX4" fmla="*/ 215892 w 746990"/>
              <a:gd name="connsiteY4" fmla="*/ 2543 h 244230"/>
              <a:gd name="connsiteX5" fmla="*/ 292092 w 746990"/>
              <a:gd name="connsiteY5" fmla="*/ 38262 h 244230"/>
              <a:gd name="connsiteX6" fmla="*/ 323049 w 746990"/>
              <a:gd name="connsiteY6" fmla="*/ 31118 h 244230"/>
              <a:gd name="connsiteX7" fmla="*/ 380199 w 746990"/>
              <a:gd name="connsiteY7" fmla="*/ 4924 h 244230"/>
              <a:gd name="connsiteX8" fmla="*/ 444492 w 746990"/>
              <a:gd name="connsiteY8" fmla="*/ 38262 h 244230"/>
              <a:gd name="connsiteX9" fmla="*/ 468305 w 746990"/>
              <a:gd name="connsiteY9" fmla="*/ 38262 h 244230"/>
              <a:gd name="connsiteX10" fmla="*/ 532599 w 746990"/>
              <a:gd name="connsiteY10" fmla="*/ 4924 h 244230"/>
              <a:gd name="connsiteX11" fmla="*/ 601655 w 746990"/>
              <a:gd name="connsiteY11" fmla="*/ 35880 h 244230"/>
              <a:gd name="connsiteX12" fmla="*/ 618324 w 746990"/>
              <a:gd name="connsiteY12" fmla="*/ 38262 h 244230"/>
              <a:gd name="connsiteX13" fmla="*/ 677855 w 746990"/>
              <a:gd name="connsiteY13" fmla="*/ 2543 h 244230"/>
              <a:gd name="connsiteX14" fmla="*/ 737386 w 746990"/>
              <a:gd name="connsiteY14" fmla="*/ 38262 h 244230"/>
              <a:gd name="connsiteX15" fmla="*/ 742149 w 746990"/>
              <a:gd name="connsiteY15" fmla="*/ 214474 h 244230"/>
              <a:gd name="connsiteX16" fmla="*/ 689761 w 746990"/>
              <a:gd name="connsiteY16" fmla="*/ 243049 h 244230"/>
              <a:gd name="connsiteX17" fmla="*/ 618324 w 746990"/>
              <a:gd name="connsiteY17" fmla="*/ 202568 h 244230"/>
              <a:gd name="connsiteX18" fmla="*/ 594511 w 746990"/>
              <a:gd name="connsiteY18" fmla="*/ 200187 h 244230"/>
              <a:gd name="connsiteX19" fmla="*/ 537361 w 746990"/>
              <a:gd name="connsiteY19" fmla="*/ 238287 h 244230"/>
              <a:gd name="connsiteX20" fmla="*/ 468305 w 746990"/>
              <a:gd name="connsiteY20" fmla="*/ 197805 h 244230"/>
              <a:gd name="connsiteX21" fmla="*/ 446874 w 746990"/>
              <a:gd name="connsiteY21" fmla="*/ 202568 h 244230"/>
              <a:gd name="connsiteX22" fmla="*/ 387342 w 746990"/>
              <a:gd name="connsiteY22" fmla="*/ 243049 h 244230"/>
              <a:gd name="connsiteX23" fmla="*/ 313524 w 746990"/>
              <a:gd name="connsiteY23" fmla="*/ 195424 h 244230"/>
              <a:gd name="connsiteX24" fmla="*/ 289711 w 746990"/>
              <a:gd name="connsiteY24" fmla="*/ 200187 h 244230"/>
              <a:gd name="connsiteX25" fmla="*/ 230180 w 746990"/>
              <a:gd name="connsiteY25" fmla="*/ 235905 h 244230"/>
              <a:gd name="connsiteX26" fmla="*/ 168267 w 746990"/>
              <a:gd name="connsiteY26" fmla="*/ 195424 h 244230"/>
              <a:gd name="connsiteX27" fmla="*/ 142074 w 746990"/>
              <a:gd name="connsiteY27" fmla="*/ 195424 h 244230"/>
              <a:gd name="connsiteX28" fmla="*/ 82542 w 746990"/>
              <a:gd name="connsiteY28" fmla="*/ 235905 h 244230"/>
              <a:gd name="connsiteX29" fmla="*/ 6342 w 746990"/>
              <a:gd name="connsiteY29" fmla="*/ 188280 h 244230"/>
              <a:gd name="connsiteX30" fmla="*/ 11105 w 746990"/>
              <a:gd name="connsiteY30" fmla="*/ 54930 h 244230"/>
              <a:gd name="connsiteX0" fmla="*/ 11105 w 743260"/>
              <a:gd name="connsiteY0" fmla="*/ 54930 h 244230"/>
              <a:gd name="connsiteX1" fmla="*/ 65874 w 743260"/>
              <a:gd name="connsiteY1" fmla="*/ 162 h 244230"/>
              <a:gd name="connsiteX2" fmla="*/ 146836 w 743260"/>
              <a:gd name="connsiteY2" fmla="*/ 38262 h 244230"/>
              <a:gd name="connsiteX3" fmla="*/ 175411 w 743260"/>
              <a:gd name="connsiteY3" fmla="*/ 43024 h 244230"/>
              <a:gd name="connsiteX4" fmla="*/ 215892 w 743260"/>
              <a:gd name="connsiteY4" fmla="*/ 2543 h 244230"/>
              <a:gd name="connsiteX5" fmla="*/ 292092 w 743260"/>
              <a:gd name="connsiteY5" fmla="*/ 38262 h 244230"/>
              <a:gd name="connsiteX6" fmla="*/ 323049 w 743260"/>
              <a:gd name="connsiteY6" fmla="*/ 31118 h 244230"/>
              <a:gd name="connsiteX7" fmla="*/ 380199 w 743260"/>
              <a:gd name="connsiteY7" fmla="*/ 4924 h 244230"/>
              <a:gd name="connsiteX8" fmla="*/ 444492 w 743260"/>
              <a:gd name="connsiteY8" fmla="*/ 38262 h 244230"/>
              <a:gd name="connsiteX9" fmla="*/ 468305 w 743260"/>
              <a:gd name="connsiteY9" fmla="*/ 38262 h 244230"/>
              <a:gd name="connsiteX10" fmla="*/ 532599 w 743260"/>
              <a:gd name="connsiteY10" fmla="*/ 4924 h 244230"/>
              <a:gd name="connsiteX11" fmla="*/ 601655 w 743260"/>
              <a:gd name="connsiteY11" fmla="*/ 35880 h 244230"/>
              <a:gd name="connsiteX12" fmla="*/ 618324 w 743260"/>
              <a:gd name="connsiteY12" fmla="*/ 38262 h 244230"/>
              <a:gd name="connsiteX13" fmla="*/ 677855 w 743260"/>
              <a:gd name="connsiteY13" fmla="*/ 2543 h 244230"/>
              <a:gd name="connsiteX14" fmla="*/ 737386 w 743260"/>
              <a:gd name="connsiteY14" fmla="*/ 38262 h 244230"/>
              <a:gd name="connsiteX15" fmla="*/ 742149 w 743260"/>
              <a:gd name="connsiteY15" fmla="*/ 214474 h 244230"/>
              <a:gd name="connsiteX16" fmla="*/ 689761 w 743260"/>
              <a:gd name="connsiteY16" fmla="*/ 243049 h 244230"/>
              <a:gd name="connsiteX17" fmla="*/ 618324 w 743260"/>
              <a:gd name="connsiteY17" fmla="*/ 202568 h 244230"/>
              <a:gd name="connsiteX18" fmla="*/ 594511 w 743260"/>
              <a:gd name="connsiteY18" fmla="*/ 200187 h 244230"/>
              <a:gd name="connsiteX19" fmla="*/ 537361 w 743260"/>
              <a:gd name="connsiteY19" fmla="*/ 238287 h 244230"/>
              <a:gd name="connsiteX20" fmla="*/ 468305 w 743260"/>
              <a:gd name="connsiteY20" fmla="*/ 197805 h 244230"/>
              <a:gd name="connsiteX21" fmla="*/ 446874 w 743260"/>
              <a:gd name="connsiteY21" fmla="*/ 202568 h 244230"/>
              <a:gd name="connsiteX22" fmla="*/ 387342 w 743260"/>
              <a:gd name="connsiteY22" fmla="*/ 243049 h 244230"/>
              <a:gd name="connsiteX23" fmla="*/ 313524 w 743260"/>
              <a:gd name="connsiteY23" fmla="*/ 195424 h 244230"/>
              <a:gd name="connsiteX24" fmla="*/ 289711 w 743260"/>
              <a:gd name="connsiteY24" fmla="*/ 200187 h 244230"/>
              <a:gd name="connsiteX25" fmla="*/ 230180 w 743260"/>
              <a:gd name="connsiteY25" fmla="*/ 235905 h 244230"/>
              <a:gd name="connsiteX26" fmla="*/ 168267 w 743260"/>
              <a:gd name="connsiteY26" fmla="*/ 195424 h 244230"/>
              <a:gd name="connsiteX27" fmla="*/ 142074 w 743260"/>
              <a:gd name="connsiteY27" fmla="*/ 195424 h 244230"/>
              <a:gd name="connsiteX28" fmla="*/ 82542 w 743260"/>
              <a:gd name="connsiteY28" fmla="*/ 235905 h 244230"/>
              <a:gd name="connsiteX29" fmla="*/ 6342 w 743260"/>
              <a:gd name="connsiteY29" fmla="*/ 188280 h 244230"/>
              <a:gd name="connsiteX30" fmla="*/ 11105 w 743260"/>
              <a:gd name="connsiteY30" fmla="*/ 54930 h 244230"/>
              <a:gd name="connsiteX0" fmla="*/ 11105 w 743260"/>
              <a:gd name="connsiteY0" fmla="*/ 54930 h 244230"/>
              <a:gd name="connsiteX1" fmla="*/ 65874 w 743260"/>
              <a:gd name="connsiteY1" fmla="*/ 162 h 244230"/>
              <a:gd name="connsiteX2" fmla="*/ 146836 w 743260"/>
              <a:gd name="connsiteY2" fmla="*/ 38262 h 244230"/>
              <a:gd name="connsiteX3" fmla="*/ 175411 w 743260"/>
              <a:gd name="connsiteY3" fmla="*/ 43024 h 244230"/>
              <a:gd name="connsiteX4" fmla="*/ 215892 w 743260"/>
              <a:gd name="connsiteY4" fmla="*/ 2543 h 244230"/>
              <a:gd name="connsiteX5" fmla="*/ 292092 w 743260"/>
              <a:gd name="connsiteY5" fmla="*/ 38262 h 244230"/>
              <a:gd name="connsiteX6" fmla="*/ 323049 w 743260"/>
              <a:gd name="connsiteY6" fmla="*/ 31118 h 244230"/>
              <a:gd name="connsiteX7" fmla="*/ 380199 w 743260"/>
              <a:gd name="connsiteY7" fmla="*/ 4924 h 244230"/>
              <a:gd name="connsiteX8" fmla="*/ 444492 w 743260"/>
              <a:gd name="connsiteY8" fmla="*/ 38262 h 244230"/>
              <a:gd name="connsiteX9" fmla="*/ 468305 w 743260"/>
              <a:gd name="connsiteY9" fmla="*/ 38262 h 244230"/>
              <a:gd name="connsiteX10" fmla="*/ 532599 w 743260"/>
              <a:gd name="connsiteY10" fmla="*/ 4924 h 244230"/>
              <a:gd name="connsiteX11" fmla="*/ 601655 w 743260"/>
              <a:gd name="connsiteY11" fmla="*/ 35880 h 244230"/>
              <a:gd name="connsiteX12" fmla="*/ 618324 w 743260"/>
              <a:gd name="connsiteY12" fmla="*/ 38262 h 244230"/>
              <a:gd name="connsiteX13" fmla="*/ 677855 w 743260"/>
              <a:gd name="connsiteY13" fmla="*/ 2543 h 244230"/>
              <a:gd name="connsiteX14" fmla="*/ 737386 w 743260"/>
              <a:gd name="connsiteY14" fmla="*/ 38262 h 244230"/>
              <a:gd name="connsiteX15" fmla="*/ 742149 w 743260"/>
              <a:gd name="connsiteY15" fmla="*/ 214474 h 244230"/>
              <a:gd name="connsiteX16" fmla="*/ 689761 w 743260"/>
              <a:gd name="connsiteY16" fmla="*/ 243049 h 244230"/>
              <a:gd name="connsiteX17" fmla="*/ 618324 w 743260"/>
              <a:gd name="connsiteY17" fmla="*/ 202568 h 244230"/>
              <a:gd name="connsiteX18" fmla="*/ 594511 w 743260"/>
              <a:gd name="connsiteY18" fmla="*/ 200187 h 244230"/>
              <a:gd name="connsiteX19" fmla="*/ 537361 w 743260"/>
              <a:gd name="connsiteY19" fmla="*/ 238287 h 244230"/>
              <a:gd name="connsiteX20" fmla="*/ 468305 w 743260"/>
              <a:gd name="connsiteY20" fmla="*/ 197805 h 244230"/>
              <a:gd name="connsiteX21" fmla="*/ 446874 w 743260"/>
              <a:gd name="connsiteY21" fmla="*/ 202568 h 244230"/>
              <a:gd name="connsiteX22" fmla="*/ 387342 w 743260"/>
              <a:gd name="connsiteY22" fmla="*/ 243049 h 244230"/>
              <a:gd name="connsiteX23" fmla="*/ 313524 w 743260"/>
              <a:gd name="connsiteY23" fmla="*/ 195424 h 244230"/>
              <a:gd name="connsiteX24" fmla="*/ 289711 w 743260"/>
              <a:gd name="connsiteY24" fmla="*/ 200187 h 244230"/>
              <a:gd name="connsiteX25" fmla="*/ 230180 w 743260"/>
              <a:gd name="connsiteY25" fmla="*/ 235905 h 244230"/>
              <a:gd name="connsiteX26" fmla="*/ 168267 w 743260"/>
              <a:gd name="connsiteY26" fmla="*/ 195424 h 244230"/>
              <a:gd name="connsiteX27" fmla="*/ 142074 w 743260"/>
              <a:gd name="connsiteY27" fmla="*/ 195424 h 244230"/>
              <a:gd name="connsiteX28" fmla="*/ 82542 w 743260"/>
              <a:gd name="connsiteY28" fmla="*/ 235905 h 244230"/>
              <a:gd name="connsiteX29" fmla="*/ 6342 w 743260"/>
              <a:gd name="connsiteY29" fmla="*/ 188280 h 244230"/>
              <a:gd name="connsiteX30" fmla="*/ 11105 w 743260"/>
              <a:gd name="connsiteY30" fmla="*/ 54930 h 244230"/>
              <a:gd name="connsiteX0" fmla="*/ 11105 w 742149"/>
              <a:gd name="connsiteY0" fmla="*/ 54930 h 244230"/>
              <a:gd name="connsiteX1" fmla="*/ 65874 w 742149"/>
              <a:gd name="connsiteY1" fmla="*/ 162 h 244230"/>
              <a:gd name="connsiteX2" fmla="*/ 146836 w 742149"/>
              <a:gd name="connsiteY2" fmla="*/ 38262 h 244230"/>
              <a:gd name="connsiteX3" fmla="*/ 175411 w 742149"/>
              <a:gd name="connsiteY3" fmla="*/ 43024 h 244230"/>
              <a:gd name="connsiteX4" fmla="*/ 215892 w 742149"/>
              <a:gd name="connsiteY4" fmla="*/ 2543 h 244230"/>
              <a:gd name="connsiteX5" fmla="*/ 292092 w 742149"/>
              <a:gd name="connsiteY5" fmla="*/ 38262 h 244230"/>
              <a:gd name="connsiteX6" fmla="*/ 323049 w 742149"/>
              <a:gd name="connsiteY6" fmla="*/ 31118 h 244230"/>
              <a:gd name="connsiteX7" fmla="*/ 380199 w 742149"/>
              <a:gd name="connsiteY7" fmla="*/ 4924 h 244230"/>
              <a:gd name="connsiteX8" fmla="*/ 444492 w 742149"/>
              <a:gd name="connsiteY8" fmla="*/ 38262 h 244230"/>
              <a:gd name="connsiteX9" fmla="*/ 468305 w 742149"/>
              <a:gd name="connsiteY9" fmla="*/ 38262 h 244230"/>
              <a:gd name="connsiteX10" fmla="*/ 532599 w 742149"/>
              <a:gd name="connsiteY10" fmla="*/ 4924 h 244230"/>
              <a:gd name="connsiteX11" fmla="*/ 601655 w 742149"/>
              <a:gd name="connsiteY11" fmla="*/ 35880 h 244230"/>
              <a:gd name="connsiteX12" fmla="*/ 618324 w 742149"/>
              <a:gd name="connsiteY12" fmla="*/ 38262 h 244230"/>
              <a:gd name="connsiteX13" fmla="*/ 677855 w 742149"/>
              <a:gd name="connsiteY13" fmla="*/ 2543 h 244230"/>
              <a:gd name="connsiteX14" fmla="*/ 737386 w 742149"/>
              <a:gd name="connsiteY14" fmla="*/ 38262 h 244230"/>
              <a:gd name="connsiteX15" fmla="*/ 742149 w 742149"/>
              <a:gd name="connsiteY15" fmla="*/ 214474 h 244230"/>
              <a:gd name="connsiteX16" fmla="*/ 689761 w 742149"/>
              <a:gd name="connsiteY16" fmla="*/ 243049 h 244230"/>
              <a:gd name="connsiteX17" fmla="*/ 618324 w 742149"/>
              <a:gd name="connsiteY17" fmla="*/ 202568 h 244230"/>
              <a:gd name="connsiteX18" fmla="*/ 594511 w 742149"/>
              <a:gd name="connsiteY18" fmla="*/ 200187 h 244230"/>
              <a:gd name="connsiteX19" fmla="*/ 537361 w 742149"/>
              <a:gd name="connsiteY19" fmla="*/ 238287 h 244230"/>
              <a:gd name="connsiteX20" fmla="*/ 468305 w 742149"/>
              <a:gd name="connsiteY20" fmla="*/ 197805 h 244230"/>
              <a:gd name="connsiteX21" fmla="*/ 446874 w 742149"/>
              <a:gd name="connsiteY21" fmla="*/ 202568 h 244230"/>
              <a:gd name="connsiteX22" fmla="*/ 387342 w 742149"/>
              <a:gd name="connsiteY22" fmla="*/ 243049 h 244230"/>
              <a:gd name="connsiteX23" fmla="*/ 313524 w 742149"/>
              <a:gd name="connsiteY23" fmla="*/ 195424 h 244230"/>
              <a:gd name="connsiteX24" fmla="*/ 289711 w 742149"/>
              <a:gd name="connsiteY24" fmla="*/ 200187 h 244230"/>
              <a:gd name="connsiteX25" fmla="*/ 230180 w 742149"/>
              <a:gd name="connsiteY25" fmla="*/ 235905 h 244230"/>
              <a:gd name="connsiteX26" fmla="*/ 168267 w 742149"/>
              <a:gd name="connsiteY26" fmla="*/ 195424 h 244230"/>
              <a:gd name="connsiteX27" fmla="*/ 142074 w 742149"/>
              <a:gd name="connsiteY27" fmla="*/ 195424 h 244230"/>
              <a:gd name="connsiteX28" fmla="*/ 82542 w 742149"/>
              <a:gd name="connsiteY28" fmla="*/ 235905 h 244230"/>
              <a:gd name="connsiteX29" fmla="*/ 6342 w 742149"/>
              <a:gd name="connsiteY29" fmla="*/ 188280 h 244230"/>
              <a:gd name="connsiteX30" fmla="*/ 11105 w 742149"/>
              <a:gd name="connsiteY30" fmla="*/ 54930 h 244230"/>
              <a:gd name="connsiteX0" fmla="*/ 11105 w 742149"/>
              <a:gd name="connsiteY0" fmla="*/ 54930 h 244230"/>
              <a:gd name="connsiteX1" fmla="*/ 65874 w 742149"/>
              <a:gd name="connsiteY1" fmla="*/ 162 h 244230"/>
              <a:gd name="connsiteX2" fmla="*/ 146836 w 742149"/>
              <a:gd name="connsiteY2" fmla="*/ 38262 h 244230"/>
              <a:gd name="connsiteX3" fmla="*/ 175411 w 742149"/>
              <a:gd name="connsiteY3" fmla="*/ 43024 h 244230"/>
              <a:gd name="connsiteX4" fmla="*/ 215892 w 742149"/>
              <a:gd name="connsiteY4" fmla="*/ 2543 h 244230"/>
              <a:gd name="connsiteX5" fmla="*/ 292092 w 742149"/>
              <a:gd name="connsiteY5" fmla="*/ 38262 h 244230"/>
              <a:gd name="connsiteX6" fmla="*/ 323049 w 742149"/>
              <a:gd name="connsiteY6" fmla="*/ 31118 h 244230"/>
              <a:gd name="connsiteX7" fmla="*/ 380199 w 742149"/>
              <a:gd name="connsiteY7" fmla="*/ 4924 h 244230"/>
              <a:gd name="connsiteX8" fmla="*/ 444492 w 742149"/>
              <a:gd name="connsiteY8" fmla="*/ 38262 h 244230"/>
              <a:gd name="connsiteX9" fmla="*/ 468305 w 742149"/>
              <a:gd name="connsiteY9" fmla="*/ 38262 h 244230"/>
              <a:gd name="connsiteX10" fmla="*/ 532599 w 742149"/>
              <a:gd name="connsiteY10" fmla="*/ 4924 h 244230"/>
              <a:gd name="connsiteX11" fmla="*/ 601655 w 742149"/>
              <a:gd name="connsiteY11" fmla="*/ 35880 h 244230"/>
              <a:gd name="connsiteX12" fmla="*/ 618324 w 742149"/>
              <a:gd name="connsiteY12" fmla="*/ 38262 h 244230"/>
              <a:gd name="connsiteX13" fmla="*/ 677855 w 742149"/>
              <a:gd name="connsiteY13" fmla="*/ 2543 h 244230"/>
              <a:gd name="connsiteX14" fmla="*/ 737386 w 742149"/>
              <a:gd name="connsiteY14" fmla="*/ 38262 h 244230"/>
              <a:gd name="connsiteX15" fmla="*/ 742149 w 742149"/>
              <a:gd name="connsiteY15" fmla="*/ 214474 h 244230"/>
              <a:gd name="connsiteX16" fmla="*/ 689761 w 742149"/>
              <a:gd name="connsiteY16" fmla="*/ 243049 h 244230"/>
              <a:gd name="connsiteX17" fmla="*/ 618324 w 742149"/>
              <a:gd name="connsiteY17" fmla="*/ 202568 h 244230"/>
              <a:gd name="connsiteX18" fmla="*/ 594511 w 742149"/>
              <a:gd name="connsiteY18" fmla="*/ 200187 h 244230"/>
              <a:gd name="connsiteX19" fmla="*/ 537361 w 742149"/>
              <a:gd name="connsiteY19" fmla="*/ 238287 h 244230"/>
              <a:gd name="connsiteX20" fmla="*/ 468305 w 742149"/>
              <a:gd name="connsiteY20" fmla="*/ 197805 h 244230"/>
              <a:gd name="connsiteX21" fmla="*/ 446874 w 742149"/>
              <a:gd name="connsiteY21" fmla="*/ 202568 h 244230"/>
              <a:gd name="connsiteX22" fmla="*/ 387342 w 742149"/>
              <a:gd name="connsiteY22" fmla="*/ 243049 h 244230"/>
              <a:gd name="connsiteX23" fmla="*/ 313524 w 742149"/>
              <a:gd name="connsiteY23" fmla="*/ 195424 h 244230"/>
              <a:gd name="connsiteX24" fmla="*/ 289711 w 742149"/>
              <a:gd name="connsiteY24" fmla="*/ 200187 h 244230"/>
              <a:gd name="connsiteX25" fmla="*/ 230180 w 742149"/>
              <a:gd name="connsiteY25" fmla="*/ 235905 h 244230"/>
              <a:gd name="connsiteX26" fmla="*/ 168267 w 742149"/>
              <a:gd name="connsiteY26" fmla="*/ 195424 h 244230"/>
              <a:gd name="connsiteX27" fmla="*/ 142074 w 742149"/>
              <a:gd name="connsiteY27" fmla="*/ 195424 h 244230"/>
              <a:gd name="connsiteX28" fmla="*/ 82542 w 742149"/>
              <a:gd name="connsiteY28" fmla="*/ 235905 h 244230"/>
              <a:gd name="connsiteX29" fmla="*/ 6342 w 742149"/>
              <a:gd name="connsiteY29" fmla="*/ 188280 h 244230"/>
              <a:gd name="connsiteX30" fmla="*/ 11105 w 742149"/>
              <a:gd name="connsiteY30" fmla="*/ 54930 h 244230"/>
              <a:gd name="connsiteX0" fmla="*/ 8764 w 739808"/>
              <a:gd name="connsiteY0" fmla="*/ 54930 h 244230"/>
              <a:gd name="connsiteX1" fmla="*/ 63533 w 739808"/>
              <a:gd name="connsiteY1" fmla="*/ 162 h 244230"/>
              <a:gd name="connsiteX2" fmla="*/ 144495 w 739808"/>
              <a:gd name="connsiteY2" fmla="*/ 38262 h 244230"/>
              <a:gd name="connsiteX3" fmla="*/ 173070 w 739808"/>
              <a:gd name="connsiteY3" fmla="*/ 43024 h 244230"/>
              <a:gd name="connsiteX4" fmla="*/ 213551 w 739808"/>
              <a:gd name="connsiteY4" fmla="*/ 2543 h 244230"/>
              <a:gd name="connsiteX5" fmla="*/ 289751 w 739808"/>
              <a:gd name="connsiteY5" fmla="*/ 38262 h 244230"/>
              <a:gd name="connsiteX6" fmla="*/ 320708 w 739808"/>
              <a:gd name="connsiteY6" fmla="*/ 31118 h 244230"/>
              <a:gd name="connsiteX7" fmla="*/ 377858 w 739808"/>
              <a:gd name="connsiteY7" fmla="*/ 4924 h 244230"/>
              <a:gd name="connsiteX8" fmla="*/ 442151 w 739808"/>
              <a:gd name="connsiteY8" fmla="*/ 38262 h 244230"/>
              <a:gd name="connsiteX9" fmla="*/ 465964 w 739808"/>
              <a:gd name="connsiteY9" fmla="*/ 38262 h 244230"/>
              <a:gd name="connsiteX10" fmla="*/ 530258 w 739808"/>
              <a:gd name="connsiteY10" fmla="*/ 4924 h 244230"/>
              <a:gd name="connsiteX11" fmla="*/ 599314 w 739808"/>
              <a:gd name="connsiteY11" fmla="*/ 35880 h 244230"/>
              <a:gd name="connsiteX12" fmla="*/ 615983 w 739808"/>
              <a:gd name="connsiteY12" fmla="*/ 38262 h 244230"/>
              <a:gd name="connsiteX13" fmla="*/ 675514 w 739808"/>
              <a:gd name="connsiteY13" fmla="*/ 2543 h 244230"/>
              <a:gd name="connsiteX14" fmla="*/ 735045 w 739808"/>
              <a:gd name="connsiteY14" fmla="*/ 38262 h 244230"/>
              <a:gd name="connsiteX15" fmla="*/ 739808 w 739808"/>
              <a:gd name="connsiteY15" fmla="*/ 214474 h 244230"/>
              <a:gd name="connsiteX16" fmla="*/ 687420 w 739808"/>
              <a:gd name="connsiteY16" fmla="*/ 243049 h 244230"/>
              <a:gd name="connsiteX17" fmla="*/ 615983 w 739808"/>
              <a:gd name="connsiteY17" fmla="*/ 202568 h 244230"/>
              <a:gd name="connsiteX18" fmla="*/ 592170 w 739808"/>
              <a:gd name="connsiteY18" fmla="*/ 200187 h 244230"/>
              <a:gd name="connsiteX19" fmla="*/ 535020 w 739808"/>
              <a:gd name="connsiteY19" fmla="*/ 238287 h 244230"/>
              <a:gd name="connsiteX20" fmla="*/ 465964 w 739808"/>
              <a:gd name="connsiteY20" fmla="*/ 197805 h 244230"/>
              <a:gd name="connsiteX21" fmla="*/ 444533 w 739808"/>
              <a:gd name="connsiteY21" fmla="*/ 202568 h 244230"/>
              <a:gd name="connsiteX22" fmla="*/ 385001 w 739808"/>
              <a:gd name="connsiteY22" fmla="*/ 243049 h 244230"/>
              <a:gd name="connsiteX23" fmla="*/ 311183 w 739808"/>
              <a:gd name="connsiteY23" fmla="*/ 195424 h 244230"/>
              <a:gd name="connsiteX24" fmla="*/ 287370 w 739808"/>
              <a:gd name="connsiteY24" fmla="*/ 200187 h 244230"/>
              <a:gd name="connsiteX25" fmla="*/ 227839 w 739808"/>
              <a:gd name="connsiteY25" fmla="*/ 235905 h 244230"/>
              <a:gd name="connsiteX26" fmla="*/ 165926 w 739808"/>
              <a:gd name="connsiteY26" fmla="*/ 195424 h 244230"/>
              <a:gd name="connsiteX27" fmla="*/ 139733 w 739808"/>
              <a:gd name="connsiteY27" fmla="*/ 195424 h 244230"/>
              <a:gd name="connsiteX28" fmla="*/ 80201 w 739808"/>
              <a:gd name="connsiteY28" fmla="*/ 235905 h 244230"/>
              <a:gd name="connsiteX29" fmla="*/ 4001 w 739808"/>
              <a:gd name="connsiteY29" fmla="*/ 188280 h 244230"/>
              <a:gd name="connsiteX30" fmla="*/ 8764 w 739808"/>
              <a:gd name="connsiteY30" fmla="*/ 54930 h 244230"/>
              <a:gd name="connsiteX0" fmla="*/ 8764 w 739808"/>
              <a:gd name="connsiteY0" fmla="*/ 54930 h 244230"/>
              <a:gd name="connsiteX1" fmla="*/ 63533 w 739808"/>
              <a:gd name="connsiteY1" fmla="*/ 162 h 244230"/>
              <a:gd name="connsiteX2" fmla="*/ 144495 w 739808"/>
              <a:gd name="connsiteY2" fmla="*/ 38262 h 244230"/>
              <a:gd name="connsiteX3" fmla="*/ 173070 w 739808"/>
              <a:gd name="connsiteY3" fmla="*/ 43024 h 244230"/>
              <a:gd name="connsiteX4" fmla="*/ 213551 w 739808"/>
              <a:gd name="connsiteY4" fmla="*/ 2543 h 244230"/>
              <a:gd name="connsiteX5" fmla="*/ 289751 w 739808"/>
              <a:gd name="connsiteY5" fmla="*/ 38262 h 244230"/>
              <a:gd name="connsiteX6" fmla="*/ 320708 w 739808"/>
              <a:gd name="connsiteY6" fmla="*/ 31118 h 244230"/>
              <a:gd name="connsiteX7" fmla="*/ 377858 w 739808"/>
              <a:gd name="connsiteY7" fmla="*/ 4924 h 244230"/>
              <a:gd name="connsiteX8" fmla="*/ 442151 w 739808"/>
              <a:gd name="connsiteY8" fmla="*/ 38262 h 244230"/>
              <a:gd name="connsiteX9" fmla="*/ 465964 w 739808"/>
              <a:gd name="connsiteY9" fmla="*/ 38262 h 244230"/>
              <a:gd name="connsiteX10" fmla="*/ 530258 w 739808"/>
              <a:gd name="connsiteY10" fmla="*/ 4924 h 244230"/>
              <a:gd name="connsiteX11" fmla="*/ 599314 w 739808"/>
              <a:gd name="connsiteY11" fmla="*/ 35880 h 244230"/>
              <a:gd name="connsiteX12" fmla="*/ 615983 w 739808"/>
              <a:gd name="connsiteY12" fmla="*/ 38262 h 244230"/>
              <a:gd name="connsiteX13" fmla="*/ 675514 w 739808"/>
              <a:gd name="connsiteY13" fmla="*/ 2543 h 244230"/>
              <a:gd name="connsiteX14" fmla="*/ 735045 w 739808"/>
              <a:gd name="connsiteY14" fmla="*/ 38262 h 244230"/>
              <a:gd name="connsiteX15" fmla="*/ 739808 w 739808"/>
              <a:gd name="connsiteY15" fmla="*/ 214474 h 244230"/>
              <a:gd name="connsiteX16" fmla="*/ 687420 w 739808"/>
              <a:gd name="connsiteY16" fmla="*/ 243049 h 244230"/>
              <a:gd name="connsiteX17" fmla="*/ 615983 w 739808"/>
              <a:gd name="connsiteY17" fmla="*/ 202568 h 244230"/>
              <a:gd name="connsiteX18" fmla="*/ 592170 w 739808"/>
              <a:gd name="connsiteY18" fmla="*/ 200187 h 244230"/>
              <a:gd name="connsiteX19" fmla="*/ 535020 w 739808"/>
              <a:gd name="connsiteY19" fmla="*/ 238287 h 244230"/>
              <a:gd name="connsiteX20" fmla="*/ 465964 w 739808"/>
              <a:gd name="connsiteY20" fmla="*/ 197805 h 244230"/>
              <a:gd name="connsiteX21" fmla="*/ 444533 w 739808"/>
              <a:gd name="connsiteY21" fmla="*/ 202568 h 244230"/>
              <a:gd name="connsiteX22" fmla="*/ 385001 w 739808"/>
              <a:gd name="connsiteY22" fmla="*/ 243049 h 244230"/>
              <a:gd name="connsiteX23" fmla="*/ 311183 w 739808"/>
              <a:gd name="connsiteY23" fmla="*/ 195424 h 244230"/>
              <a:gd name="connsiteX24" fmla="*/ 287370 w 739808"/>
              <a:gd name="connsiteY24" fmla="*/ 200187 h 244230"/>
              <a:gd name="connsiteX25" fmla="*/ 227839 w 739808"/>
              <a:gd name="connsiteY25" fmla="*/ 235905 h 244230"/>
              <a:gd name="connsiteX26" fmla="*/ 165926 w 739808"/>
              <a:gd name="connsiteY26" fmla="*/ 195424 h 244230"/>
              <a:gd name="connsiteX27" fmla="*/ 139733 w 739808"/>
              <a:gd name="connsiteY27" fmla="*/ 195424 h 244230"/>
              <a:gd name="connsiteX28" fmla="*/ 80201 w 739808"/>
              <a:gd name="connsiteY28" fmla="*/ 235905 h 244230"/>
              <a:gd name="connsiteX29" fmla="*/ 4001 w 739808"/>
              <a:gd name="connsiteY29" fmla="*/ 188280 h 244230"/>
              <a:gd name="connsiteX30" fmla="*/ 8764 w 739808"/>
              <a:gd name="connsiteY30" fmla="*/ 54930 h 244230"/>
              <a:gd name="connsiteX0" fmla="*/ 4763 w 735807"/>
              <a:gd name="connsiteY0" fmla="*/ 54930 h 244230"/>
              <a:gd name="connsiteX1" fmla="*/ 59532 w 735807"/>
              <a:gd name="connsiteY1" fmla="*/ 162 h 244230"/>
              <a:gd name="connsiteX2" fmla="*/ 140494 w 735807"/>
              <a:gd name="connsiteY2" fmla="*/ 38262 h 244230"/>
              <a:gd name="connsiteX3" fmla="*/ 169069 w 735807"/>
              <a:gd name="connsiteY3" fmla="*/ 43024 h 244230"/>
              <a:gd name="connsiteX4" fmla="*/ 209550 w 735807"/>
              <a:gd name="connsiteY4" fmla="*/ 2543 h 244230"/>
              <a:gd name="connsiteX5" fmla="*/ 285750 w 735807"/>
              <a:gd name="connsiteY5" fmla="*/ 38262 h 244230"/>
              <a:gd name="connsiteX6" fmla="*/ 316707 w 735807"/>
              <a:gd name="connsiteY6" fmla="*/ 31118 h 244230"/>
              <a:gd name="connsiteX7" fmla="*/ 373857 w 735807"/>
              <a:gd name="connsiteY7" fmla="*/ 4924 h 244230"/>
              <a:gd name="connsiteX8" fmla="*/ 438150 w 735807"/>
              <a:gd name="connsiteY8" fmla="*/ 38262 h 244230"/>
              <a:gd name="connsiteX9" fmla="*/ 461963 w 735807"/>
              <a:gd name="connsiteY9" fmla="*/ 38262 h 244230"/>
              <a:gd name="connsiteX10" fmla="*/ 526257 w 735807"/>
              <a:gd name="connsiteY10" fmla="*/ 4924 h 244230"/>
              <a:gd name="connsiteX11" fmla="*/ 595313 w 735807"/>
              <a:gd name="connsiteY11" fmla="*/ 35880 h 244230"/>
              <a:gd name="connsiteX12" fmla="*/ 611982 w 735807"/>
              <a:gd name="connsiteY12" fmla="*/ 38262 h 244230"/>
              <a:gd name="connsiteX13" fmla="*/ 671513 w 735807"/>
              <a:gd name="connsiteY13" fmla="*/ 2543 h 244230"/>
              <a:gd name="connsiteX14" fmla="*/ 731044 w 735807"/>
              <a:gd name="connsiteY14" fmla="*/ 38262 h 244230"/>
              <a:gd name="connsiteX15" fmla="*/ 735807 w 735807"/>
              <a:gd name="connsiteY15" fmla="*/ 214474 h 244230"/>
              <a:gd name="connsiteX16" fmla="*/ 683419 w 735807"/>
              <a:gd name="connsiteY16" fmla="*/ 243049 h 244230"/>
              <a:gd name="connsiteX17" fmla="*/ 611982 w 735807"/>
              <a:gd name="connsiteY17" fmla="*/ 202568 h 244230"/>
              <a:gd name="connsiteX18" fmla="*/ 588169 w 735807"/>
              <a:gd name="connsiteY18" fmla="*/ 200187 h 244230"/>
              <a:gd name="connsiteX19" fmla="*/ 531019 w 735807"/>
              <a:gd name="connsiteY19" fmla="*/ 238287 h 244230"/>
              <a:gd name="connsiteX20" fmla="*/ 461963 w 735807"/>
              <a:gd name="connsiteY20" fmla="*/ 197805 h 244230"/>
              <a:gd name="connsiteX21" fmla="*/ 440532 w 735807"/>
              <a:gd name="connsiteY21" fmla="*/ 202568 h 244230"/>
              <a:gd name="connsiteX22" fmla="*/ 381000 w 735807"/>
              <a:gd name="connsiteY22" fmla="*/ 243049 h 244230"/>
              <a:gd name="connsiteX23" fmla="*/ 307182 w 735807"/>
              <a:gd name="connsiteY23" fmla="*/ 195424 h 244230"/>
              <a:gd name="connsiteX24" fmla="*/ 283369 w 735807"/>
              <a:gd name="connsiteY24" fmla="*/ 200187 h 244230"/>
              <a:gd name="connsiteX25" fmla="*/ 223838 w 735807"/>
              <a:gd name="connsiteY25" fmla="*/ 235905 h 244230"/>
              <a:gd name="connsiteX26" fmla="*/ 161925 w 735807"/>
              <a:gd name="connsiteY26" fmla="*/ 195424 h 244230"/>
              <a:gd name="connsiteX27" fmla="*/ 135732 w 735807"/>
              <a:gd name="connsiteY27" fmla="*/ 195424 h 244230"/>
              <a:gd name="connsiteX28" fmla="*/ 76200 w 735807"/>
              <a:gd name="connsiteY28" fmla="*/ 235905 h 244230"/>
              <a:gd name="connsiteX29" fmla="*/ 0 w 735807"/>
              <a:gd name="connsiteY29" fmla="*/ 188280 h 244230"/>
              <a:gd name="connsiteX30" fmla="*/ 4763 w 735807"/>
              <a:gd name="connsiteY30" fmla="*/ 54930 h 244230"/>
              <a:gd name="connsiteX0" fmla="*/ 4763 w 735807"/>
              <a:gd name="connsiteY0" fmla="*/ 54930 h 244230"/>
              <a:gd name="connsiteX1" fmla="*/ 59532 w 735807"/>
              <a:gd name="connsiteY1" fmla="*/ 162 h 244230"/>
              <a:gd name="connsiteX2" fmla="*/ 140494 w 735807"/>
              <a:gd name="connsiteY2" fmla="*/ 38262 h 244230"/>
              <a:gd name="connsiteX3" fmla="*/ 169069 w 735807"/>
              <a:gd name="connsiteY3" fmla="*/ 43024 h 244230"/>
              <a:gd name="connsiteX4" fmla="*/ 209550 w 735807"/>
              <a:gd name="connsiteY4" fmla="*/ 2543 h 244230"/>
              <a:gd name="connsiteX5" fmla="*/ 285750 w 735807"/>
              <a:gd name="connsiteY5" fmla="*/ 38262 h 244230"/>
              <a:gd name="connsiteX6" fmla="*/ 316707 w 735807"/>
              <a:gd name="connsiteY6" fmla="*/ 31118 h 244230"/>
              <a:gd name="connsiteX7" fmla="*/ 373857 w 735807"/>
              <a:gd name="connsiteY7" fmla="*/ 4924 h 244230"/>
              <a:gd name="connsiteX8" fmla="*/ 438150 w 735807"/>
              <a:gd name="connsiteY8" fmla="*/ 38262 h 244230"/>
              <a:gd name="connsiteX9" fmla="*/ 461963 w 735807"/>
              <a:gd name="connsiteY9" fmla="*/ 38262 h 244230"/>
              <a:gd name="connsiteX10" fmla="*/ 526257 w 735807"/>
              <a:gd name="connsiteY10" fmla="*/ 4924 h 244230"/>
              <a:gd name="connsiteX11" fmla="*/ 595313 w 735807"/>
              <a:gd name="connsiteY11" fmla="*/ 35880 h 244230"/>
              <a:gd name="connsiteX12" fmla="*/ 611982 w 735807"/>
              <a:gd name="connsiteY12" fmla="*/ 38262 h 244230"/>
              <a:gd name="connsiteX13" fmla="*/ 671513 w 735807"/>
              <a:gd name="connsiteY13" fmla="*/ 2543 h 244230"/>
              <a:gd name="connsiteX14" fmla="*/ 731044 w 735807"/>
              <a:gd name="connsiteY14" fmla="*/ 38262 h 244230"/>
              <a:gd name="connsiteX15" fmla="*/ 735807 w 735807"/>
              <a:gd name="connsiteY15" fmla="*/ 214474 h 244230"/>
              <a:gd name="connsiteX16" fmla="*/ 683419 w 735807"/>
              <a:gd name="connsiteY16" fmla="*/ 243049 h 244230"/>
              <a:gd name="connsiteX17" fmla="*/ 611982 w 735807"/>
              <a:gd name="connsiteY17" fmla="*/ 202568 h 244230"/>
              <a:gd name="connsiteX18" fmla="*/ 588169 w 735807"/>
              <a:gd name="connsiteY18" fmla="*/ 200187 h 244230"/>
              <a:gd name="connsiteX19" fmla="*/ 531019 w 735807"/>
              <a:gd name="connsiteY19" fmla="*/ 238287 h 244230"/>
              <a:gd name="connsiteX20" fmla="*/ 461963 w 735807"/>
              <a:gd name="connsiteY20" fmla="*/ 197805 h 244230"/>
              <a:gd name="connsiteX21" fmla="*/ 440532 w 735807"/>
              <a:gd name="connsiteY21" fmla="*/ 202568 h 244230"/>
              <a:gd name="connsiteX22" fmla="*/ 381000 w 735807"/>
              <a:gd name="connsiteY22" fmla="*/ 243049 h 244230"/>
              <a:gd name="connsiteX23" fmla="*/ 307182 w 735807"/>
              <a:gd name="connsiteY23" fmla="*/ 195424 h 244230"/>
              <a:gd name="connsiteX24" fmla="*/ 283369 w 735807"/>
              <a:gd name="connsiteY24" fmla="*/ 200187 h 244230"/>
              <a:gd name="connsiteX25" fmla="*/ 223838 w 735807"/>
              <a:gd name="connsiteY25" fmla="*/ 235905 h 244230"/>
              <a:gd name="connsiteX26" fmla="*/ 161925 w 735807"/>
              <a:gd name="connsiteY26" fmla="*/ 195424 h 244230"/>
              <a:gd name="connsiteX27" fmla="*/ 135732 w 735807"/>
              <a:gd name="connsiteY27" fmla="*/ 195424 h 244230"/>
              <a:gd name="connsiteX28" fmla="*/ 76200 w 735807"/>
              <a:gd name="connsiteY28" fmla="*/ 235905 h 244230"/>
              <a:gd name="connsiteX29" fmla="*/ 0 w 735807"/>
              <a:gd name="connsiteY29" fmla="*/ 188280 h 244230"/>
              <a:gd name="connsiteX30" fmla="*/ 4763 w 735807"/>
              <a:gd name="connsiteY30" fmla="*/ 54930 h 24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35807" h="244230">
                <a:moveTo>
                  <a:pt x="4763" y="54930"/>
                </a:moveTo>
                <a:cubicBezTo>
                  <a:pt x="14685" y="23577"/>
                  <a:pt x="36910" y="2940"/>
                  <a:pt x="59532" y="162"/>
                </a:cubicBezTo>
                <a:cubicBezTo>
                  <a:pt x="82154" y="-2616"/>
                  <a:pt x="122238" y="31118"/>
                  <a:pt x="140494" y="38262"/>
                </a:cubicBezTo>
                <a:cubicBezTo>
                  <a:pt x="158750" y="45406"/>
                  <a:pt x="157560" y="48977"/>
                  <a:pt x="169069" y="43024"/>
                </a:cubicBezTo>
                <a:cubicBezTo>
                  <a:pt x="180578" y="37071"/>
                  <a:pt x="190103" y="3337"/>
                  <a:pt x="209550" y="2543"/>
                </a:cubicBezTo>
                <a:cubicBezTo>
                  <a:pt x="228997" y="1749"/>
                  <a:pt x="267891" y="33500"/>
                  <a:pt x="285750" y="38262"/>
                </a:cubicBezTo>
                <a:cubicBezTo>
                  <a:pt x="303609" y="43024"/>
                  <a:pt x="302023" y="36674"/>
                  <a:pt x="316707" y="31118"/>
                </a:cubicBezTo>
                <a:cubicBezTo>
                  <a:pt x="331391" y="25562"/>
                  <a:pt x="353617" y="3733"/>
                  <a:pt x="373857" y="4924"/>
                </a:cubicBezTo>
                <a:cubicBezTo>
                  <a:pt x="394097" y="6115"/>
                  <a:pt x="423466" y="32706"/>
                  <a:pt x="438150" y="38262"/>
                </a:cubicBezTo>
                <a:cubicBezTo>
                  <a:pt x="452834" y="43818"/>
                  <a:pt x="447279" y="43818"/>
                  <a:pt x="461963" y="38262"/>
                </a:cubicBezTo>
                <a:cubicBezTo>
                  <a:pt x="476647" y="32706"/>
                  <a:pt x="504032" y="5321"/>
                  <a:pt x="526257" y="4924"/>
                </a:cubicBezTo>
                <a:cubicBezTo>
                  <a:pt x="548482" y="4527"/>
                  <a:pt x="581025" y="30324"/>
                  <a:pt x="595313" y="35880"/>
                </a:cubicBezTo>
                <a:cubicBezTo>
                  <a:pt x="609601" y="41436"/>
                  <a:pt x="599282" y="43818"/>
                  <a:pt x="611982" y="38262"/>
                </a:cubicBezTo>
                <a:cubicBezTo>
                  <a:pt x="624682" y="32706"/>
                  <a:pt x="651669" y="2543"/>
                  <a:pt x="671513" y="2543"/>
                </a:cubicBezTo>
                <a:cubicBezTo>
                  <a:pt x="691357" y="2543"/>
                  <a:pt x="720328" y="2940"/>
                  <a:pt x="731044" y="38262"/>
                </a:cubicBezTo>
                <a:cubicBezTo>
                  <a:pt x="732235" y="73584"/>
                  <a:pt x="734220" y="180343"/>
                  <a:pt x="735807" y="214474"/>
                </a:cubicBezTo>
                <a:cubicBezTo>
                  <a:pt x="727869" y="248605"/>
                  <a:pt x="704057" y="245033"/>
                  <a:pt x="683419" y="243049"/>
                </a:cubicBezTo>
                <a:cubicBezTo>
                  <a:pt x="662781" y="241065"/>
                  <a:pt x="627857" y="209712"/>
                  <a:pt x="611982" y="202568"/>
                </a:cubicBezTo>
                <a:cubicBezTo>
                  <a:pt x="596107" y="195424"/>
                  <a:pt x="601663" y="194234"/>
                  <a:pt x="588169" y="200187"/>
                </a:cubicBezTo>
                <a:cubicBezTo>
                  <a:pt x="574675" y="206140"/>
                  <a:pt x="552053" y="238684"/>
                  <a:pt x="531019" y="238287"/>
                </a:cubicBezTo>
                <a:cubicBezTo>
                  <a:pt x="509985" y="237890"/>
                  <a:pt x="477044" y="203758"/>
                  <a:pt x="461963" y="197805"/>
                </a:cubicBezTo>
                <a:cubicBezTo>
                  <a:pt x="446882" y="191852"/>
                  <a:pt x="454026" y="195027"/>
                  <a:pt x="440532" y="202568"/>
                </a:cubicBezTo>
                <a:cubicBezTo>
                  <a:pt x="427038" y="210109"/>
                  <a:pt x="403225" y="244240"/>
                  <a:pt x="381000" y="243049"/>
                </a:cubicBezTo>
                <a:cubicBezTo>
                  <a:pt x="358775" y="241858"/>
                  <a:pt x="323454" y="202568"/>
                  <a:pt x="307182" y="195424"/>
                </a:cubicBezTo>
                <a:cubicBezTo>
                  <a:pt x="290910" y="188280"/>
                  <a:pt x="297260" y="193440"/>
                  <a:pt x="283369" y="200187"/>
                </a:cubicBezTo>
                <a:cubicBezTo>
                  <a:pt x="269478" y="206934"/>
                  <a:pt x="244079" y="236699"/>
                  <a:pt x="223838" y="235905"/>
                </a:cubicBezTo>
                <a:cubicBezTo>
                  <a:pt x="203597" y="235111"/>
                  <a:pt x="176609" y="202171"/>
                  <a:pt x="161925" y="195424"/>
                </a:cubicBezTo>
                <a:cubicBezTo>
                  <a:pt x="147241" y="188677"/>
                  <a:pt x="150019" y="188677"/>
                  <a:pt x="135732" y="195424"/>
                </a:cubicBezTo>
                <a:cubicBezTo>
                  <a:pt x="121445" y="202171"/>
                  <a:pt x="98822" y="237096"/>
                  <a:pt x="76200" y="235905"/>
                </a:cubicBezTo>
                <a:cubicBezTo>
                  <a:pt x="53578" y="234714"/>
                  <a:pt x="15081" y="195027"/>
                  <a:pt x="0" y="188280"/>
                </a:cubicBezTo>
                <a:cubicBezTo>
                  <a:pt x="4762" y="148593"/>
                  <a:pt x="6747" y="86283"/>
                  <a:pt x="4763" y="54930"/>
                </a:cubicBezTo>
                <a:close/>
              </a:path>
            </a:pathLst>
          </a:cu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107"/>
          <p:cNvGrpSpPr/>
          <p:nvPr/>
        </p:nvGrpSpPr>
        <p:grpSpPr>
          <a:xfrm>
            <a:off x="4887765" y="4014682"/>
            <a:ext cx="1485037" cy="278817"/>
            <a:chOff x="4887765" y="4014682"/>
            <a:chExt cx="1485037" cy="278817"/>
          </a:xfrm>
          <a:solidFill>
            <a:srgbClr val="FFFF00">
              <a:alpha val="60000"/>
            </a:srgbClr>
          </a:solidFill>
        </p:grpSpPr>
        <p:sp>
          <p:nvSpPr>
            <p:cNvPr id="106" name="Freeform 105"/>
            <p:cNvSpPr/>
            <p:nvPr/>
          </p:nvSpPr>
          <p:spPr>
            <a:xfrm>
              <a:off x="4887765" y="4014682"/>
              <a:ext cx="735807" cy="276387"/>
            </a:xfrm>
            <a:custGeom>
              <a:avLst/>
              <a:gdLst>
                <a:gd name="connsiteX0" fmla="*/ 147432 w 883317"/>
                <a:gd name="connsiteY0" fmla="*/ 54930 h 244230"/>
                <a:gd name="connsiteX1" fmla="*/ 202201 w 883317"/>
                <a:gd name="connsiteY1" fmla="*/ 162 h 244230"/>
                <a:gd name="connsiteX2" fmla="*/ 283163 w 883317"/>
                <a:gd name="connsiteY2" fmla="*/ 38262 h 244230"/>
                <a:gd name="connsiteX3" fmla="*/ 311738 w 883317"/>
                <a:gd name="connsiteY3" fmla="*/ 43024 h 244230"/>
                <a:gd name="connsiteX4" fmla="*/ 352219 w 883317"/>
                <a:gd name="connsiteY4" fmla="*/ 2543 h 244230"/>
                <a:gd name="connsiteX5" fmla="*/ 428419 w 883317"/>
                <a:gd name="connsiteY5" fmla="*/ 38262 h 244230"/>
                <a:gd name="connsiteX6" fmla="*/ 459376 w 883317"/>
                <a:gd name="connsiteY6" fmla="*/ 31118 h 244230"/>
                <a:gd name="connsiteX7" fmla="*/ 516526 w 883317"/>
                <a:gd name="connsiteY7" fmla="*/ 4924 h 244230"/>
                <a:gd name="connsiteX8" fmla="*/ 580819 w 883317"/>
                <a:gd name="connsiteY8" fmla="*/ 38262 h 244230"/>
                <a:gd name="connsiteX9" fmla="*/ 604632 w 883317"/>
                <a:gd name="connsiteY9" fmla="*/ 38262 h 244230"/>
                <a:gd name="connsiteX10" fmla="*/ 668926 w 883317"/>
                <a:gd name="connsiteY10" fmla="*/ 4924 h 244230"/>
                <a:gd name="connsiteX11" fmla="*/ 737982 w 883317"/>
                <a:gd name="connsiteY11" fmla="*/ 35880 h 244230"/>
                <a:gd name="connsiteX12" fmla="*/ 754651 w 883317"/>
                <a:gd name="connsiteY12" fmla="*/ 38262 h 244230"/>
                <a:gd name="connsiteX13" fmla="*/ 814182 w 883317"/>
                <a:gd name="connsiteY13" fmla="*/ 2543 h 244230"/>
                <a:gd name="connsiteX14" fmla="*/ 873713 w 883317"/>
                <a:gd name="connsiteY14" fmla="*/ 38262 h 244230"/>
                <a:gd name="connsiteX15" fmla="*/ 878476 w 883317"/>
                <a:gd name="connsiteY15" fmla="*/ 214474 h 244230"/>
                <a:gd name="connsiteX16" fmla="*/ 826088 w 883317"/>
                <a:gd name="connsiteY16" fmla="*/ 243049 h 244230"/>
                <a:gd name="connsiteX17" fmla="*/ 754651 w 883317"/>
                <a:gd name="connsiteY17" fmla="*/ 202568 h 244230"/>
                <a:gd name="connsiteX18" fmla="*/ 730838 w 883317"/>
                <a:gd name="connsiteY18" fmla="*/ 200187 h 244230"/>
                <a:gd name="connsiteX19" fmla="*/ 673688 w 883317"/>
                <a:gd name="connsiteY19" fmla="*/ 238287 h 244230"/>
                <a:gd name="connsiteX20" fmla="*/ 604632 w 883317"/>
                <a:gd name="connsiteY20" fmla="*/ 197805 h 244230"/>
                <a:gd name="connsiteX21" fmla="*/ 583201 w 883317"/>
                <a:gd name="connsiteY21" fmla="*/ 202568 h 244230"/>
                <a:gd name="connsiteX22" fmla="*/ 523669 w 883317"/>
                <a:gd name="connsiteY22" fmla="*/ 243049 h 244230"/>
                <a:gd name="connsiteX23" fmla="*/ 449851 w 883317"/>
                <a:gd name="connsiteY23" fmla="*/ 195424 h 244230"/>
                <a:gd name="connsiteX24" fmla="*/ 426038 w 883317"/>
                <a:gd name="connsiteY24" fmla="*/ 200187 h 244230"/>
                <a:gd name="connsiteX25" fmla="*/ 366507 w 883317"/>
                <a:gd name="connsiteY25" fmla="*/ 235905 h 244230"/>
                <a:gd name="connsiteX26" fmla="*/ 304594 w 883317"/>
                <a:gd name="connsiteY26" fmla="*/ 195424 h 244230"/>
                <a:gd name="connsiteX27" fmla="*/ 278401 w 883317"/>
                <a:gd name="connsiteY27" fmla="*/ 195424 h 244230"/>
                <a:gd name="connsiteX28" fmla="*/ 218869 w 883317"/>
                <a:gd name="connsiteY28" fmla="*/ 235905 h 244230"/>
                <a:gd name="connsiteX29" fmla="*/ 142669 w 883317"/>
                <a:gd name="connsiteY29" fmla="*/ 188280 h 244230"/>
                <a:gd name="connsiteX30" fmla="*/ 128382 w 883317"/>
                <a:gd name="connsiteY30" fmla="*/ 195424 h 244230"/>
                <a:gd name="connsiteX31" fmla="*/ 68851 w 883317"/>
                <a:gd name="connsiteY31" fmla="*/ 240668 h 244230"/>
                <a:gd name="connsiteX32" fmla="*/ 2176 w 883317"/>
                <a:gd name="connsiteY32" fmla="*/ 197805 h 244230"/>
                <a:gd name="connsiteX33" fmla="*/ 147432 w 883317"/>
                <a:gd name="connsiteY33" fmla="*/ 54930 h 244230"/>
                <a:gd name="connsiteX0" fmla="*/ 78581 w 814466"/>
                <a:gd name="connsiteY0" fmla="*/ 54930 h 244230"/>
                <a:gd name="connsiteX1" fmla="*/ 133350 w 814466"/>
                <a:gd name="connsiteY1" fmla="*/ 162 h 244230"/>
                <a:gd name="connsiteX2" fmla="*/ 214312 w 814466"/>
                <a:gd name="connsiteY2" fmla="*/ 38262 h 244230"/>
                <a:gd name="connsiteX3" fmla="*/ 242887 w 814466"/>
                <a:gd name="connsiteY3" fmla="*/ 43024 h 244230"/>
                <a:gd name="connsiteX4" fmla="*/ 283368 w 814466"/>
                <a:gd name="connsiteY4" fmla="*/ 2543 h 244230"/>
                <a:gd name="connsiteX5" fmla="*/ 359568 w 814466"/>
                <a:gd name="connsiteY5" fmla="*/ 38262 h 244230"/>
                <a:gd name="connsiteX6" fmla="*/ 390525 w 814466"/>
                <a:gd name="connsiteY6" fmla="*/ 31118 h 244230"/>
                <a:gd name="connsiteX7" fmla="*/ 447675 w 814466"/>
                <a:gd name="connsiteY7" fmla="*/ 4924 h 244230"/>
                <a:gd name="connsiteX8" fmla="*/ 511968 w 814466"/>
                <a:gd name="connsiteY8" fmla="*/ 38262 h 244230"/>
                <a:gd name="connsiteX9" fmla="*/ 535781 w 814466"/>
                <a:gd name="connsiteY9" fmla="*/ 38262 h 244230"/>
                <a:gd name="connsiteX10" fmla="*/ 600075 w 814466"/>
                <a:gd name="connsiteY10" fmla="*/ 4924 h 244230"/>
                <a:gd name="connsiteX11" fmla="*/ 669131 w 814466"/>
                <a:gd name="connsiteY11" fmla="*/ 35880 h 244230"/>
                <a:gd name="connsiteX12" fmla="*/ 685800 w 814466"/>
                <a:gd name="connsiteY12" fmla="*/ 38262 h 244230"/>
                <a:gd name="connsiteX13" fmla="*/ 745331 w 814466"/>
                <a:gd name="connsiteY13" fmla="*/ 2543 h 244230"/>
                <a:gd name="connsiteX14" fmla="*/ 804862 w 814466"/>
                <a:gd name="connsiteY14" fmla="*/ 38262 h 244230"/>
                <a:gd name="connsiteX15" fmla="*/ 809625 w 814466"/>
                <a:gd name="connsiteY15" fmla="*/ 214474 h 244230"/>
                <a:gd name="connsiteX16" fmla="*/ 757237 w 814466"/>
                <a:gd name="connsiteY16" fmla="*/ 243049 h 244230"/>
                <a:gd name="connsiteX17" fmla="*/ 685800 w 814466"/>
                <a:gd name="connsiteY17" fmla="*/ 202568 h 244230"/>
                <a:gd name="connsiteX18" fmla="*/ 661987 w 814466"/>
                <a:gd name="connsiteY18" fmla="*/ 200187 h 244230"/>
                <a:gd name="connsiteX19" fmla="*/ 604837 w 814466"/>
                <a:gd name="connsiteY19" fmla="*/ 238287 h 244230"/>
                <a:gd name="connsiteX20" fmla="*/ 535781 w 814466"/>
                <a:gd name="connsiteY20" fmla="*/ 197805 h 244230"/>
                <a:gd name="connsiteX21" fmla="*/ 514350 w 814466"/>
                <a:gd name="connsiteY21" fmla="*/ 202568 h 244230"/>
                <a:gd name="connsiteX22" fmla="*/ 454818 w 814466"/>
                <a:gd name="connsiteY22" fmla="*/ 243049 h 244230"/>
                <a:gd name="connsiteX23" fmla="*/ 381000 w 814466"/>
                <a:gd name="connsiteY23" fmla="*/ 195424 h 244230"/>
                <a:gd name="connsiteX24" fmla="*/ 357187 w 814466"/>
                <a:gd name="connsiteY24" fmla="*/ 200187 h 244230"/>
                <a:gd name="connsiteX25" fmla="*/ 297656 w 814466"/>
                <a:gd name="connsiteY25" fmla="*/ 235905 h 244230"/>
                <a:gd name="connsiteX26" fmla="*/ 235743 w 814466"/>
                <a:gd name="connsiteY26" fmla="*/ 195424 h 244230"/>
                <a:gd name="connsiteX27" fmla="*/ 209550 w 814466"/>
                <a:gd name="connsiteY27" fmla="*/ 195424 h 244230"/>
                <a:gd name="connsiteX28" fmla="*/ 150018 w 814466"/>
                <a:gd name="connsiteY28" fmla="*/ 235905 h 244230"/>
                <a:gd name="connsiteX29" fmla="*/ 73818 w 814466"/>
                <a:gd name="connsiteY29" fmla="*/ 188280 h 244230"/>
                <a:gd name="connsiteX30" fmla="*/ 59531 w 814466"/>
                <a:gd name="connsiteY30" fmla="*/ 195424 h 244230"/>
                <a:gd name="connsiteX31" fmla="*/ 0 w 814466"/>
                <a:gd name="connsiteY31" fmla="*/ 240668 h 244230"/>
                <a:gd name="connsiteX32" fmla="*/ 78581 w 814466"/>
                <a:gd name="connsiteY32" fmla="*/ 54930 h 244230"/>
                <a:gd name="connsiteX0" fmla="*/ 19050 w 754935"/>
                <a:gd name="connsiteY0" fmla="*/ 54930 h 244230"/>
                <a:gd name="connsiteX1" fmla="*/ 73819 w 754935"/>
                <a:gd name="connsiteY1" fmla="*/ 162 h 244230"/>
                <a:gd name="connsiteX2" fmla="*/ 154781 w 754935"/>
                <a:gd name="connsiteY2" fmla="*/ 38262 h 244230"/>
                <a:gd name="connsiteX3" fmla="*/ 183356 w 754935"/>
                <a:gd name="connsiteY3" fmla="*/ 43024 h 244230"/>
                <a:gd name="connsiteX4" fmla="*/ 223837 w 754935"/>
                <a:gd name="connsiteY4" fmla="*/ 2543 h 244230"/>
                <a:gd name="connsiteX5" fmla="*/ 300037 w 754935"/>
                <a:gd name="connsiteY5" fmla="*/ 38262 h 244230"/>
                <a:gd name="connsiteX6" fmla="*/ 330994 w 754935"/>
                <a:gd name="connsiteY6" fmla="*/ 31118 h 244230"/>
                <a:gd name="connsiteX7" fmla="*/ 388144 w 754935"/>
                <a:gd name="connsiteY7" fmla="*/ 4924 h 244230"/>
                <a:gd name="connsiteX8" fmla="*/ 452437 w 754935"/>
                <a:gd name="connsiteY8" fmla="*/ 38262 h 244230"/>
                <a:gd name="connsiteX9" fmla="*/ 476250 w 754935"/>
                <a:gd name="connsiteY9" fmla="*/ 38262 h 244230"/>
                <a:gd name="connsiteX10" fmla="*/ 540544 w 754935"/>
                <a:gd name="connsiteY10" fmla="*/ 4924 h 244230"/>
                <a:gd name="connsiteX11" fmla="*/ 609600 w 754935"/>
                <a:gd name="connsiteY11" fmla="*/ 35880 h 244230"/>
                <a:gd name="connsiteX12" fmla="*/ 626269 w 754935"/>
                <a:gd name="connsiteY12" fmla="*/ 38262 h 244230"/>
                <a:gd name="connsiteX13" fmla="*/ 685800 w 754935"/>
                <a:gd name="connsiteY13" fmla="*/ 2543 h 244230"/>
                <a:gd name="connsiteX14" fmla="*/ 745331 w 754935"/>
                <a:gd name="connsiteY14" fmla="*/ 38262 h 244230"/>
                <a:gd name="connsiteX15" fmla="*/ 750094 w 754935"/>
                <a:gd name="connsiteY15" fmla="*/ 214474 h 244230"/>
                <a:gd name="connsiteX16" fmla="*/ 697706 w 754935"/>
                <a:gd name="connsiteY16" fmla="*/ 243049 h 244230"/>
                <a:gd name="connsiteX17" fmla="*/ 626269 w 754935"/>
                <a:gd name="connsiteY17" fmla="*/ 202568 h 244230"/>
                <a:gd name="connsiteX18" fmla="*/ 602456 w 754935"/>
                <a:gd name="connsiteY18" fmla="*/ 200187 h 244230"/>
                <a:gd name="connsiteX19" fmla="*/ 545306 w 754935"/>
                <a:gd name="connsiteY19" fmla="*/ 238287 h 244230"/>
                <a:gd name="connsiteX20" fmla="*/ 476250 w 754935"/>
                <a:gd name="connsiteY20" fmla="*/ 197805 h 244230"/>
                <a:gd name="connsiteX21" fmla="*/ 454819 w 754935"/>
                <a:gd name="connsiteY21" fmla="*/ 202568 h 244230"/>
                <a:gd name="connsiteX22" fmla="*/ 395287 w 754935"/>
                <a:gd name="connsiteY22" fmla="*/ 243049 h 244230"/>
                <a:gd name="connsiteX23" fmla="*/ 321469 w 754935"/>
                <a:gd name="connsiteY23" fmla="*/ 195424 h 244230"/>
                <a:gd name="connsiteX24" fmla="*/ 297656 w 754935"/>
                <a:gd name="connsiteY24" fmla="*/ 200187 h 244230"/>
                <a:gd name="connsiteX25" fmla="*/ 238125 w 754935"/>
                <a:gd name="connsiteY25" fmla="*/ 235905 h 244230"/>
                <a:gd name="connsiteX26" fmla="*/ 176212 w 754935"/>
                <a:gd name="connsiteY26" fmla="*/ 195424 h 244230"/>
                <a:gd name="connsiteX27" fmla="*/ 150019 w 754935"/>
                <a:gd name="connsiteY27" fmla="*/ 195424 h 244230"/>
                <a:gd name="connsiteX28" fmla="*/ 90487 w 754935"/>
                <a:gd name="connsiteY28" fmla="*/ 235905 h 244230"/>
                <a:gd name="connsiteX29" fmla="*/ 14287 w 754935"/>
                <a:gd name="connsiteY29" fmla="*/ 188280 h 244230"/>
                <a:gd name="connsiteX30" fmla="*/ 0 w 754935"/>
                <a:gd name="connsiteY30" fmla="*/ 195424 h 244230"/>
                <a:gd name="connsiteX31" fmla="*/ 19050 w 754935"/>
                <a:gd name="connsiteY31" fmla="*/ 54930 h 244230"/>
                <a:gd name="connsiteX0" fmla="*/ 11105 w 746990"/>
                <a:gd name="connsiteY0" fmla="*/ 54930 h 244230"/>
                <a:gd name="connsiteX1" fmla="*/ 65874 w 746990"/>
                <a:gd name="connsiteY1" fmla="*/ 162 h 244230"/>
                <a:gd name="connsiteX2" fmla="*/ 146836 w 746990"/>
                <a:gd name="connsiteY2" fmla="*/ 38262 h 244230"/>
                <a:gd name="connsiteX3" fmla="*/ 175411 w 746990"/>
                <a:gd name="connsiteY3" fmla="*/ 43024 h 244230"/>
                <a:gd name="connsiteX4" fmla="*/ 215892 w 746990"/>
                <a:gd name="connsiteY4" fmla="*/ 2543 h 244230"/>
                <a:gd name="connsiteX5" fmla="*/ 292092 w 746990"/>
                <a:gd name="connsiteY5" fmla="*/ 38262 h 244230"/>
                <a:gd name="connsiteX6" fmla="*/ 323049 w 746990"/>
                <a:gd name="connsiteY6" fmla="*/ 31118 h 244230"/>
                <a:gd name="connsiteX7" fmla="*/ 380199 w 746990"/>
                <a:gd name="connsiteY7" fmla="*/ 4924 h 244230"/>
                <a:gd name="connsiteX8" fmla="*/ 444492 w 746990"/>
                <a:gd name="connsiteY8" fmla="*/ 38262 h 244230"/>
                <a:gd name="connsiteX9" fmla="*/ 468305 w 746990"/>
                <a:gd name="connsiteY9" fmla="*/ 38262 h 244230"/>
                <a:gd name="connsiteX10" fmla="*/ 532599 w 746990"/>
                <a:gd name="connsiteY10" fmla="*/ 4924 h 244230"/>
                <a:gd name="connsiteX11" fmla="*/ 601655 w 746990"/>
                <a:gd name="connsiteY11" fmla="*/ 35880 h 244230"/>
                <a:gd name="connsiteX12" fmla="*/ 618324 w 746990"/>
                <a:gd name="connsiteY12" fmla="*/ 38262 h 244230"/>
                <a:gd name="connsiteX13" fmla="*/ 677855 w 746990"/>
                <a:gd name="connsiteY13" fmla="*/ 2543 h 244230"/>
                <a:gd name="connsiteX14" fmla="*/ 737386 w 746990"/>
                <a:gd name="connsiteY14" fmla="*/ 38262 h 244230"/>
                <a:gd name="connsiteX15" fmla="*/ 742149 w 746990"/>
                <a:gd name="connsiteY15" fmla="*/ 214474 h 244230"/>
                <a:gd name="connsiteX16" fmla="*/ 689761 w 746990"/>
                <a:gd name="connsiteY16" fmla="*/ 243049 h 244230"/>
                <a:gd name="connsiteX17" fmla="*/ 618324 w 746990"/>
                <a:gd name="connsiteY17" fmla="*/ 202568 h 244230"/>
                <a:gd name="connsiteX18" fmla="*/ 594511 w 746990"/>
                <a:gd name="connsiteY18" fmla="*/ 200187 h 244230"/>
                <a:gd name="connsiteX19" fmla="*/ 537361 w 746990"/>
                <a:gd name="connsiteY19" fmla="*/ 238287 h 244230"/>
                <a:gd name="connsiteX20" fmla="*/ 468305 w 746990"/>
                <a:gd name="connsiteY20" fmla="*/ 197805 h 244230"/>
                <a:gd name="connsiteX21" fmla="*/ 446874 w 746990"/>
                <a:gd name="connsiteY21" fmla="*/ 202568 h 244230"/>
                <a:gd name="connsiteX22" fmla="*/ 387342 w 746990"/>
                <a:gd name="connsiteY22" fmla="*/ 243049 h 244230"/>
                <a:gd name="connsiteX23" fmla="*/ 313524 w 746990"/>
                <a:gd name="connsiteY23" fmla="*/ 195424 h 244230"/>
                <a:gd name="connsiteX24" fmla="*/ 289711 w 746990"/>
                <a:gd name="connsiteY24" fmla="*/ 200187 h 244230"/>
                <a:gd name="connsiteX25" fmla="*/ 230180 w 746990"/>
                <a:gd name="connsiteY25" fmla="*/ 235905 h 244230"/>
                <a:gd name="connsiteX26" fmla="*/ 168267 w 746990"/>
                <a:gd name="connsiteY26" fmla="*/ 195424 h 244230"/>
                <a:gd name="connsiteX27" fmla="*/ 142074 w 746990"/>
                <a:gd name="connsiteY27" fmla="*/ 195424 h 244230"/>
                <a:gd name="connsiteX28" fmla="*/ 82542 w 746990"/>
                <a:gd name="connsiteY28" fmla="*/ 235905 h 244230"/>
                <a:gd name="connsiteX29" fmla="*/ 6342 w 746990"/>
                <a:gd name="connsiteY29" fmla="*/ 188280 h 244230"/>
                <a:gd name="connsiteX30" fmla="*/ 11105 w 746990"/>
                <a:gd name="connsiteY30" fmla="*/ 54930 h 244230"/>
                <a:gd name="connsiteX0" fmla="*/ 11105 w 746990"/>
                <a:gd name="connsiteY0" fmla="*/ 54930 h 244230"/>
                <a:gd name="connsiteX1" fmla="*/ 65874 w 746990"/>
                <a:gd name="connsiteY1" fmla="*/ 162 h 244230"/>
                <a:gd name="connsiteX2" fmla="*/ 146836 w 746990"/>
                <a:gd name="connsiteY2" fmla="*/ 38262 h 244230"/>
                <a:gd name="connsiteX3" fmla="*/ 175411 w 746990"/>
                <a:gd name="connsiteY3" fmla="*/ 43024 h 244230"/>
                <a:gd name="connsiteX4" fmla="*/ 215892 w 746990"/>
                <a:gd name="connsiteY4" fmla="*/ 2543 h 244230"/>
                <a:gd name="connsiteX5" fmla="*/ 292092 w 746990"/>
                <a:gd name="connsiteY5" fmla="*/ 38262 h 244230"/>
                <a:gd name="connsiteX6" fmla="*/ 323049 w 746990"/>
                <a:gd name="connsiteY6" fmla="*/ 31118 h 244230"/>
                <a:gd name="connsiteX7" fmla="*/ 380199 w 746990"/>
                <a:gd name="connsiteY7" fmla="*/ 4924 h 244230"/>
                <a:gd name="connsiteX8" fmla="*/ 444492 w 746990"/>
                <a:gd name="connsiteY8" fmla="*/ 38262 h 244230"/>
                <a:gd name="connsiteX9" fmla="*/ 468305 w 746990"/>
                <a:gd name="connsiteY9" fmla="*/ 38262 h 244230"/>
                <a:gd name="connsiteX10" fmla="*/ 532599 w 746990"/>
                <a:gd name="connsiteY10" fmla="*/ 4924 h 244230"/>
                <a:gd name="connsiteX11" fmla="*/ 601655 w 746990"/>
                <a:gd name="connsiteY11" fmla="*/ 35880 h 244230"/>
                <a:gd name="connsiteX12" fmla="*/ 618324 w 746990"/>
                <a:gd name="connsiteY12" fmla="*/ 38262 h 244230"/>
                <a:gd name="connsiteX13" fmla="*/ 677855 w 746990"/>
                <a:gd name="connsiteY13" fmla="*/ 2543 h 244230"/>
                <a:gd name="connsiteX14" fmla="*/ 737386 w 746990"/>
                <a:gd name="connsiteY14" fmla="*/ 38262 h 244230"/>
                <a:gd name="connsiteX15" fmla="*/ 742149 w 746990"/>
                <a:gd name="connsiteY15" fmla="*/ 214474 h 244230"/>
                <a:gd name="connsiteX16" fmla="*/ 689761 w 746990"/>
                <a:gd name="connsiteY16" fmla="*/ 243049 h 244230"/>
                <a:gd name="connsiteX17" fmla="*/ 618324 w 746990"/>
                <a:gd name="connsiteY17" fmla="*/ 202568 h 244230"/>
                <a:gd name="connsiteX18" fmla="*/ 594511 w 746990"/>
                <a:gd name="connsiteY18" fmla="*/ 200187 h 244230"/>
                <a:gd name="connsiteX19" fmla="*/ 537361 w 746990"/>
                <a:gd name="connsiteY19" fmla="*/ 238287 h 244230"/>
                <a:gd name="connsiteX20" fmla="*/ 468305 w 746990"/>
                <a:gd name="connsiteY20" fmla="*/ 197805 h 244230"/>
                <a:gd name="connsiteX21" fmla="*/ 446874 w 746990"/>
                <a:gd name="connsiteY21" fmla="*/ 202568 h 244230"/>
                <a:gd name="connsiteX22" fmla="*/ 387342 w 746990"/>
                <a:gd name="connsiteY22" fmla="*/ 243049 h 244230"/>
                <a:gd name="connsiteX23" fmla="*/ 313524 w 746990"/>
                <a:gd name="connsiteY23" fmla="*/ 195424 h 244230"/>
                <a:gd name="connsiteX24" fmla="*/ 289711 w 746990"/>
                <a:gd name="connsiteY24" fmla="*/ 200187 h 244230"/>
                <a:gd name="connsiteX25" fmla="*/ 230180 w 746990"/>
                <a:gd name="connsiteY25" fmla="*/ 235905 h 244230"/>
                <a:gd name="connsiteX26" fmla="*/ 168267 w 746990"/>
                <a:gd name="connsiteY26" fmla="*/ 195424 h 244230"/>
                <a:gd name="connsiteX27" fmla="*/ 142074 w 746990"/>
                <a:gd name="connsiteY27" fmla="*/ 195424 h 244230"/>
                <a:gd name="connsiteX28" fmla="*/ 82542 w 746990"/>
                <a:gd name="connsiteY28" fmla="*/ 235905 h 244230"/>
                <a:gd name="connsiteX29" fmla="*/ 6342 w 746990"/>
                <a:gd name="connsiteY29" fmla="*/ 188280 h 244230"/>
                <a:gd name="connsiteX30" fmla="*/ 11105 w 746990"/>
                <a:gd name="connsiteY30" fmla="*/ 54930 h 244230"/>
                <a:gd name="connsiteX0" fmla="*/ 11105 w 743260"/>
                <a:gd name="connsiteY0" fmla="*/ 54930 h 244230"/>
                <a:gd name="connsiteX1" fmla="*/ 65874 w 743260"/>
                <a:gd name="connsiteY1" fmla="*/ 162 h 244230"/>
                <a:gd name="connsiteX2" fmla="*/ 146836 w 743260"/>
                <a:gd name="connsiteY2" fmla="*/ 38262 h 244230"/>
                <a:gd name="connsiteX3" fmla="*/ 175411 w 743260"/>
                <a:gd name="connsiteY3" fmla="*/ 43024 h 244230"/>
                <a:gd name="connsiteX4" fmla="*/ 215892 w 743260"/>
                <a:gd name="connsiteY4" fmla="*/ 2543 h 244230"/>
                <a:gd name="connsiteX5" fmla="*/ 292092 w 743260"/>
                <a:gd name="connsiteY5" fmla="*/ 38262 h 244230"/>
                <a:gd name="connsiteX6" fmla="*/ 323049 w 743260"/>
                <a:gd name="connsiteY6" fmla="*/ 31118 h 244230"/>
                <a:gd name="connsiteX7" fmla="*/ 380199 w 743260"/>
                <a:gd name="connsiteY7" fmla="*/ 4924 h 244230"/>
                <a:gd name="connsiteX8" fmla="*/ 444492 w 743260"/>
                <a:gd name="connsiteY8" fmla="*/ 38262 h 244230"/>
                <a:gd name="connsiteX9" fmla="*/ 468305 w 743260"/>
                <a:gd name="connsiteY9" fmla="*/ 38262 h 244230"/>
                <a:gd name="connsiteX10" fmla="*/ 532599 w 743260"/>
                <a:gd name="connsiteY10" fmla="*/ 4924 h 244230"/>
                <a:gd name="connsiteX11" fmla="*/ 601655 w 743260"/>
                <a:gd name="connsiteY11" fmla="*/ 35880 h 244230"/>
                <a:gd name="connsiteX12" fmla="*/ 618324 w 743260"/>
                <a:gd name="connsiteY12" fmla="*/ 38262 h 244230"/>
                <a:gd name="connsiteX13" fmla="*/ 677855 w 743260"/>
                <a:gd name="connsiteY13" fmla="*/ 2543 h 244230"/>
                <a:gd name="connsiteX14" fmla="*/ 737386 w 743260"/>
                <a:gd name="connsiteY14" fmla="*/ 38262 h 244230"/>
                <a:gd name="connsiteX15" fmla="*/ 742149 w 743260"/>
                <a:gd name="connsiteY15" fmla="*/ 214474 h 244230"/>
                <a:gd name="connsiteX16" fmla="*/ 689761 w 743260"/>
                <a:gd name="connsiteY16" fmla="*/ 243049 h 244230"/>
                <a:gd name="connsiteX17" fmla="*/ 618324 w 743260"/>
                <a:gd name="connsiteY17" fmla="*/ 202568 h 244230"/>
                <a:gd name="connsiteX18" fmla="*/ 594511 w 743260"/>
                <a:gd name="connsiteY18" fmla="*/ 200187 h 244230"/>
                <a:gd name="connsiteX19" fmla="*/ 537361 w 743260"/>
                <a:gd name="connsiteY19" fmla="*/ 238287 h 244230"/>
                <a:gd name="connsiteX20" fmla="*/ 468305 w 743260"/>
                <a:gd name="connsiteY20" fmla="*/ 197805 h 244230"/>
                <a:gd name="connsiteX21" fmla="*/ 446874 w 743260"/>
                <a:gd name="connsiteY21" fmla="*/ 202568 h 244230"/>
                <a:gd name="connsiteX22" fmla="*/ 387342 w 743260"/>
                <a:gd name="connsiteY22" fmla="*/ 243049 h 244230"/>
                <a:gd name="connsiteX23" fmla="*/ 313524 w 743260"/>
                <a:gd name="connsiteY23" fmla="*/ 195424 h 244230"/>
                <a:gd name="connsiteX24" fmla="*/ 289711 w 743260"/>
                <a:gd name="connsiteY24" fmla="*/ 200187 h 244230"/>
                <a:gd name="connsiteX25" fmla="*/ 230180 w 743260"/>
                <a:gd name="connsiteY25" fmla="*/ 235905 h 244230"/>
                <a:gd name="connsiteX26" fmla="*/ 168267 w 743260"/>
                <a:gd name="connsiteY26" fmla="*/ 195424 h 244230"/>
                <a:gd name="connsiteX27" fmla="*/ 142074 w 743260"/>
                <a:gd name="connsiteY27" fmla="*/ 195424 h 244230"/>
                <a:gd name="connsiteX28" fmla="*/ 82542 w 743260"/>
                <a:gd name="connsiteY28" fmla="*/ 235905 h 244230"/>
                <a:gd name="connsiteX29" fmla="*/ 6342 w 743260"/>
                <a:gd name="connsiteY29" fmla="*/ 188280 h 244230"/>
                <a:gd name="connsiteX30" fmla="*/ 11105 w 743260"/>
                <a:gd name="connsiteY30" fmla="*/ 54930 h 244230"/>
                <a:gd name="connsiteX0" fmla="*/ 11105 w 743260"/>
                <a:gd name="connsiteY0" fmla="*/ 54930 h 244230"/>
                <a:gd name="connsiteX1" fmla="*/ 65874 w 743260"/>
                <a:gd name="connsiteY1" fmla="*/ 162 h 244230"/>
                <a:gd name="connsiteX2" fmla="*/ 146836 w 743260"/>
                <a:gd name="connsiteY2" fmla="*/ 38262 h 244230"/>
                <a:gd name="connsiteX3" fmla="*/ 175411 w 743260"/>
                <a:gd name="connsiteY3" fmla="*/ 43024 h 244230"/>
                <a:gd name="connsiteX4" fmla="*/ 215892 w 743260"/>
                <a:gd name="connsiteY4" fmla="*/ 2543 h 244230"/>
                <a:gd name="connsiteX5" fmla="*/ 292092 w 743260"/>
                <a:gd name="connsiteY5" fmla="*/ 38262 h 244230"/>
                <a:gd name="connsiteX6" fmla="*/ 323049 w 743260"/>
                <a:gd name="connsiteY6" fmla="*/ 31118 h 244230"/>
                <a:gd name="connsiteX7" fmla="*/ 380199 w 743260"/>
                <a:gd name="connsiteY7" fmla="*/ 4924 h 244230"/>
                <a:gd name="connsiteX8" fmla="*/ 444492 w 743260"/>
                <a:gd name="connsiteY8" fmla="*/ 38262 h 244230"/>
                <a:gd name="connsiteX9" fmla="*/ 468305 w 743260"/>
                <a:gd name="connsiteY9" fmla="*/ 38262 h 244230"/>
                <a:gd name="connsiteX10" fmla="*/ 532599 w 743260"/>
                <a:gd name="connsiteY10" fmla="*/ 4924 h 244230"/>
                <a:gd name="connsiteX11" fmla="*/ 601655 w 743260"/>
                <a:gd name="connsiteY11" fmla="*/ 35880 h 244230"/>
                <a:gd name="connsiteX12" fmla="*/ 618324 w 743260"/>
                <a:gd name="connsiteY12" fmla="*/ 38262 h 244230"/>
                <a:gd name="connsiteX13" fmla="*/ 677855 w 743260"/>
                <a:gd name="connsiteY13" fmla="*/ 2543 h 244230"/>
                <a:gd name="connsiteX14" fmla="*/ 737386 w 743260"/>
                <a:gd name="connsiteY14" fmla="*/ 38262 h 244230"/>
                <a:gd name="connsiteX15" fmla="*/ 742149 w 743260"/>
                <a:gd name="connsiteY15" fmla="*/ 214474 h 244230"/>
                <a:gd name="connsiteX16" fmla="*/ 689761 w 743260"/>
                <a:gd name="connsiteY16" fmla="*/ 243049 h 244230"/>
                <a:gd name="connsiteX17" fmla="*/ 618324 w 743260"/>
                <a:gd name="connsiteY17" fmla="*/ 202568 h 244230"/>
                <a:gd name="connsiteX18" fmla="*/ 594511 w 743260"/>
                <a:gd name="connsiteY18" fmla="*/ 200187 h 244230"/>
                <a:gd name="connsiteX19" fmla="*/ 537361 w 743260"/>
                <a:gd name="connsiteY19" fmla="*/ 238287 h 244230"/>
                <a:gd name="connsiteX20" fmla="*/ 468305 w 743260"/>
                <a:gd name="connsiteY20" fmla="*/ 197805 h 244230"/>
                <a:gd name="connsiteX21" fmla="*/ 446874 w 743260"/>
                <a:gd name="connsiteY21" fmla="*/ 202568 h 244230"/>
                <a:gd name="connsiteX22" fmla="*/ 387342 w 743260"/>
                <a:gd name="connsiteY22" fmla="*/ 243049 h 244230"/>
                <a:gd name="connsiteX23" fmla="*/ 313524 w 743260"/>
                <a:gd name="connsiteY23" fmla="*/ 195424 h 244230"/>
                <a:gd name="connsiteX24" fmla="*/ 289711 w 743260"/>
                <a:gd name="connsiteY24" fmla="*/ 200187 h 244230"/>
                <a:gd name="connsiteX25" fmla="*/ 230180 w 743260"/>
                <a:gd name="connsiteY25" fmla="*/ 235905 h 244230"/>
                <a:gd name="connsiteX26" fmla="*/ 168267 w 743260"/>
                <a:gd name="connsiteY26" fmla="*/ 195424 h 244230"/>
                <a:gd name="connsiteX27" fmla="*/ 142074 w 743260"/>
                <a:gd name="connsiteY27" fmla="*/ 195424 h 244230"/>
                <a:gd name="connsiteX28" fmla="*/ 82542 w 743260"/>
                <a:gd name="connsiteY28" fmla="*/ 235905 h 244230"/>
                <a:gd name="connsiteX29" fmla="*/ 6342 w 743260"/>
                <a:gd name="connsiteY29" fmla="*/ 188280 h 244230"/>
                <a:gd name="connsiteX30" fmla="*/ 11105 w 743260"/>
                <a:gd name="connsiteY30" fmla="*/ 54930 h 244230"/>
                <a:gd name="connsiteX0" fmla="*/ 11105 w 742149"/>
                <a:gd name="connsiteY0" fmla="*/ 54930 h 244230"/>
                <a:gd name="connsiteX1" fmla="*/ 65874 w 742149"/>
                <a:gd name="connsiteY1" fmla="*/ 162 h 244230"/>
                <a:gd name="connsiteX2" fmla="*/ 146836 w 742149"/>
                <a:gd name="connsiteY2" fmla="*/ 38262 h 244230"/>
                <a:gd name="connsiteX3" fmla="*/ 175411 w 742149"/>
                <a:gd name="connsiteY3" fmla="*/ 43024 h 244230"/>
                <a:gd name="connsiteX4" fmla="*/ 215892 w 742149"/>
                <a:gd name="connsiteY4" fmla="*/ 2543 h 244230"/>
                <a:gd name="connsiteX5" fmla="*/ 292092 w 742149"/>
                <a:gd name="connsiteY5" fmla="*/ 38262 h 244230"/>
                <a:gd name="connsiteX6" fmla="*/ 323049 w 742149"/>
                <a:gd name="connsiteY6" fmla="*/ 31118 h 244230"/>
                <a:gd name="connsiteX7" fmla="*/ 380199 w 742149"/>
                <a:gd name="connsiteY7" fmla="*/ 4924 h 244230"/>
                <a:gd name="connsiteX8" fmla="*/ 444492 w 742149"/>
                <a:gd name="connsiteY8" fmla="*/ 38262 h 244230"/>
                <a:gd name="connsiteX9" fmla="*/ 468305 w 742149"/>
                <a:gd name="connsiteY9" fmla="*/ 38262 h 244230"/>
                <a:gd name="connsiteX10" fmla="*/ 532599 w 742149"/>
                <a:gd name="connsiteY10" fmla="*/ 4924 h 244230"/>
                <a:gd name="connsiteX11" fmla="*/ 601655 w 742149"/>
                <a:gd name="connsiteY11" fmla="*/ 35880 h 244230"/>
                <a:gd name="connsiteX12" fmla="*/ 618324 w 742149"/>
                <a:gd name="connsiteY12" fmla="*/ 38262 h 244230"/>
                <a:gd name="connsiteX13" fmla="*/ 677855 w 742149"/>
                <a:gd name="connsiteY13" fmla="*/ 2543 h 244230"/>
                <a:gd name="connsiteX14" fmla="*/ 737386 w 742149"/>
                <a:gd name="connsiteY14" fmla="*/ 38262 h 244230"/>
                <a:gd name="connsiteX15" fmla="*/ 742149 w 742149"/>
                <a:gd name="connsiteY15" fmla="*/ 214474 h 244230"/>
                <a:gd name="connsiteX16" fmla="*/ 689761 w 742149"/>
                <a:gd name="connsiteY16" fmla="*/ 243049 h 244230"/>
                <a:gd name="connsiteX17" fmla="*/ 618324 w 742149"/>
                <a:gd name="connsiteY17" fmla="*/ 202568 h 244230"/>
                <a:gd name="connsiteX18" fmla="*/ 594511 w 742149"/>
                <a:gd name="connsiteY18" fmla="*/ 200187 h 244230"/>
                <a:gd name="connsiteX19" fmla="*/ 537361 w 742149"/>
                <a:gd name="connsiteY19" fmla="*/ 238287 h 244230"/>
                <a:gd name="connsiteX20" fmla="*/ 468305 w 742149"/>
                <a:gd name="connsiteY20" fmla="*/ 197805 h 244230"/>
                <a:gd name="connsiteX21" fmla="*/ 446874 w 742149"/>
                <a:gd name="connsiteY21" fmla="*/ 202568 h 244230"/>
                <a:gd name="connsiteX22" fmla="*/ 387342 w 742149"/>
                <a:gd name="connsiteY22" fmla="*/ 243049 h 244230"/>
                <a:gd name="connsiteX23" fmla="*/ 313524 w 742149"/>
                <a:gd name="connsiteY23" fmla="*/ 195424 h 244230"/>
                <a:gd name="connsiteX24" fmla="*/ 289711 w 742149"/>
                <a:gd name="connsiteY24" fmla="*/ 200187 h 244230"/>
                <a:gd name="connsiteX25" fmla="*/ 230180 w 742149"/>
                <a:gd name="connsiteY25" fmla="*/ 235905 h 244230"/>
                <a:gd name="connsiteX26" fmla="*/ 168267 w 742149"/>
                <a:gd name="connsiteY26" fmla="*/ 195424 h 244230"/>
                <a:gd name="connsiteX27" fmla="*/ 142074 w 742149"/>
                <a:gd name="connsiteY27" fmla="*/ 195424 h 244230"/>
                <a:gd name="connsiteX28" fmla="*/ 82542 w 742149"/>
                <a:gd name="connsiteY28" fmla="*/ 235905 h 244230"/>
                <a:gd name="connsiteX29" fmla="*/ 6342 w 742149"/>
                <a:gd name="connsiteY29" fmla="*/ 188280 h 244230"/>
                <a:gd name="connsiteX30" fmla="*/ 11105 w 742149"/>
                <a:gd name="connsiteY30" fmla="*/ 54930 h 244230"/>
                <a:gd name="connsiteX0" fmla="*/ 11105 w 742149"/>
                <a:gd name="connsiteY0" fmla="*/ 54930 h 244230"/>
                <a:gd name="connsiteX1" fmla="*/ 65874 w 742149"/>
                <a:gd name="connsiteY1" fmla="*/ 162 h 244230"/>
                <a:gd name="connsiteX2" fmla="*/ 146836 w 742149"/>
                <a:gd name="connsiteY2" fmla="*/ 38262 h 244230"/>
                <a:gd name="connsiteX3" fmla="*/ 175411 w 742149"/>
                <a:gd name="connsiteY3" fmla="*/ 43024 h 244230"/>
                <a:gd name="connsiteX4" fmla="*/ 215892 w 742149"/>
                <a:gd name="connsiteY4" fmla="*/ 2543 h 244230"/>
                <a:gd name="connsiteX5" fmla="*/ 292092 w 742149"/>
                <a:gd name="connsiteY5" fmla="*/ 38262 h 244230"/>
                <a:gd name="connsiteX6" fmla="*/ 323049 w 742149"/>
                <a:gd name="connsiteY6" fmla="*/ 31118 h 244230"/>
                <a:gd name="connsiteX7" fmla="*/ 380199 w 742149"/>
                <a:gd name="connsiteY7" fmla="*/ 4924 h 244230"/>
                <a:gd name="connsiteX8" fmla="*/ 444492 w 742149"/>
                <a:gd name="connsiteY8" fmla="*/ 38262 h 244230"/>
                <a:gd name="connsiteX9" fmla="*/ 468305 w 742149"/>
                <a:gd name="connsiteY9" fmla="*/ 38262 h 244230"/>
                <a:gd name="connsiteX10" fmla="*/ 532599 w 742149"/>
                <a:gd name="connsiteY10" fmla="*/ 4924 h 244230"/>
                <a:gd name="connsiteX11" fmla="*/ 601655 w 742149"/>
                <a:gd name="connsiteY11" fmla="*/ 35880 h 244230"/>
                <a:gd name="connsiteX12" fmla="*/ 618324 w 742149"/>
                <a:gd name="connsiteY12" fmla="*/ 38262 h 244230"/>
                <a:gd name="connsiteX13" fmla="*/ 677855 w 742149"/>
                <a:gd name="connsiteY13" fmla="*/ 2543 h 244230"/>
                <a:gd name="connsiteX14" fmla="*/ 737386 w 742149"/>
                <a:gd name="connsiteY14" fmla="*/ 38262 h 244230"/>
                <a:gd name="connsiteX15" fmla="*/ 742149 w 742149"/>
                <a:gd name="connsiteY15" fmla="*/ 214474 h 244230"/>
                <a:gd name="connsiteX16" fmla="*/ 689761 w 742149"/>
                <a:gd name="connsiteY16" fmla="*/ 243049 h 244230"/>
                <a:gd name="connsiteX17" fmla="*/ 618324 w 742149"/>
                <a:gd name="connsiteY17" fmla="*/ 202568 h 244230"/>
                <a:gd name="connsiteX18" fmla="*/ 594511 w 742149"/>
                <a:gd name="connsiteY18" fmla="*/ 200187 h 244230"/>
                <a:gd name="connsiteX19" fmla="*/ 537361 w 742149"/>
                <a:gd name="connsiteY19" fmla="*/ 238287 h 244230"/>
                <a:gd name="connsiteX20" fmla="*/ 468305 w 742149"/>
                <a:gd name="connsiteY20" fmla="*/ 197805 h 244230"/>
                <a:gd name="connsiteX21" fmla="*/ 446874 w 742149"/>
                <a:gd name="connsiteY21" fmla="*/ 202568 h 244230"/>
                <a:gd name="connsiteX22" fmla="*/ 387342 w 742149"/>
                <a:gd name="connsiteY22" fmla="*/ 243049 h 244230"/>
                <a:gd name="connsiteX23" fmla="*/ 313524 w 742149"/>
                <a:gd name="connsiteY23" fmla="*/ 195424 h 244230"/>
                <a:gd name="connsiteX24" fmla="*/ 289711 w 742149"/>
                <a:gd name="connsiteY24" fmla="*/ 200187 h 244230"/>
                <a:gd name="connsiteX25" fmla="*/ 230180 w 742149"/>
                <a:gd name="connsiteY25" fmla="*/ 235905 h 244230"/>
                <a:gd name="connsiteX26" fmla="*/ 168267 w 742149"/>
                <a:gd name="connsiteY26" fmla="*/ 195424 h 244230"/>
                <a:gd name="connsiteX27" fmla="*/ 142074 w 742149"/>
                <a:gd name="connsiteY27" fmla="*/ 195424 h 244230"/>
                <a:gd name="connsiteX28" fmla="*/ 82542 w 742149"/>
                <a:gd name="connsiteY28" fmla="*/ 235905 h 244230"/>
                <a:gd name="connsiteX29" fmla="*/ 6342 w 742149"/>
                <a:gd name="connsiteY29" fmla="*/ 188280 h 244230"/>
                <a:gd name="connsiteX30" fmla="*/ 11105 w 742149"/>
                <a:gd name="connsiteY30" fmla="*/ 54930 h 244230"/>
                <a:gd name="connsiteX0" fmla="*/ 8764 w 739808"/>
                <a:gd name="connsiteY0" fmla="*/ 54930 h 244230"/>
                <a:gd name="connsiteX1" fmla="*/ 63533 w 739808"/>
                <a:gd name="connsiteY1" fmla="*/ 162 h 244230"/>
                <a:gd name="connsiteX2" fmla="*/ 144495 w 739808"/>
                <a:gd name="connsiteY2" fmla="*/ 38262 h 244230"/>
                <a:gd name="connsiteX3" fmla="*/ 173070 w 739808"/>
                <a:gd name="connsiteY3" fmla="*/ 43024 h 244230"/>
                <a:gd name="connsiteX4" fmla="*/ 213551 w 739808"/>
                <a:gd name="connsiteY4" fmla="*/ 2543 h 244230"/>
                <a:gd name="connsiteX5" fmla="*/ 289751 w 739808"/>
                <a:gd name="connsiteY5" fmla="*/ 38262 h 244230"/>
                <a:gd name="connsiteX6" fmla="*/ 320708 w 739808"/>
                <a:gd name="connsiteY6" fmla="*/ 31118 h 244230"/>
                <a:gd name="connsiteX7" fmla="*/ 377858 w 739808"/>
                <a:gd name="connsiteY7" fmla="*/ 4924 h 244230"/>
                <a:gd name="connsiteX8" fmla="*/ 442151 w 739808"/>
                <a:gd name="connsiteY8" fmla="*/ 38262 h 244230"/>
                <a:gd name="connsiteX9" fmla="*/ 465964 w 739808"/>
                <a:gd name="connsiteY9" fmla="*/ 38262 h 244230"/>
                <a:gd name="connsiteX10" fmla="*/ 530258 w 739808"/>
                <a:gd name="connsiteY10" fmla="*/ 4924 h 244230"/>
                <a:gd name="connsiteX11" fmla="*/ 599314 w 739808"/>
                <a:gd name="connsiteY11" fmla="*/ 35880 h 244230"/>
                <a:gd name="connsiteX12" fmla="*/ 615983 w 739808"/>
                <a:gd name="connsiteY12" fmla="*/ 38262 h 244230"/>
                <a:gd name="connsiteX13" fmla="*/ 675514 w 739808"/>
                <a:gd name="connsiteY13" fmla="*/ 2543 h 244230"/>
                <a:gd name="connsiteX14" fmla="*/ 735045 w 739808"/>
                <a:gd name="connsiteY14" fmla="*/ 38262 h 244230"/>
                <a:gd name="connsiteX15" fmla="*/ 739808 w 739808"/>
                <a:gd name="connsiteY15" fmla="*/ 214474 h 244230"/>
                <a:gd name="connsiteX16" fmla="*/ 687420 w 739808"/>
                <a:gd name="connsiteY16" fmla="*/ 243049 h 244230"/>
                <a:gd name="connsiteX17" fmla="*/ 615983 w 739808"/>
                <a:gd name="connsiteY17" fmla="*/ 202568 h 244230"/>
                <a:gd name="connsiteX18" fmla="*/ 592170 w 739808"/>
                <a:gd name="connsiteY18" fmla="*/ 200187 h 244230"/>
                <a:gd name="connsiteX19" fmla="*/ 535020 w 739808"/>
                <a:gd name="connsiteY19" fmla="*/ 238287 h 244230"/>
                <a:gd name="connsiteX20" fmla="*/ 465964 w 739808"/>
                <a:gd name="connsiteY20" fmla="*/ 197805 h 244230"/>
                <a:gd name="connsiteX21" fmla="*/ 444533 w 739808"/>
                <a:gd name="connsiteY21" fmla="*/ 202568 h 244230"/>
                <a:gd name="connsiteX22" fmla="*/ 385001 w 739808"/>
                <a:gd name="connsiteY22" fmla="*/ 243049 h 244230"/>
                <a:gd name="connsiteX23" fmla="*/ 311183 w 739808"/>
                <a:gd name="connsiteY23" fmla="*/ 195424 h 244230"/>
                <a:gd name="connsiteX24" fmla="*/ 287370 w 739808"/>
                <a:gd name="connsiteY24" fmla="*/ 200187 h 244230"/>
                <a:gd name="connsiteX25" fmla="*/ 227839 w 739808"/>
                <a:gd name="connsiteY25" fmla="*/ 235905 h 244230"/>
                <a:gd name="connsiteX26" fmla="*/ 165926 w 739808"/>
                <a:gd name="connsiteY26" fmla="*/ 195424 h 244230"/>
                <a:gd name="connsiteX27" fmla="*/ 139733 w 739808"/>
                <a:gd name="connsiteY27" fmla="*/ 195424 h 244230"/>
                <a:gd name="connsiteX28" fmla="*/ 80201 w 739808"/>
                <a:gd name="connsiteY28" fmla="*/ 235905 h 244230"/>
                <a:gd name="connsiteX29" fmla="*/ 4001 w 739808"/>
                <a:gd name="connsiteY29" fmla="*/ 188280 h 244230"/>
                <a:gd name="connsiteX30" fmla="*/ 8764 w 739808"/>
                <a:gd name="connsiteY30" fmla="*/ 54930 h 244230"/>
                <a:gd name="connsiteX0" fmla="*/ 8764 w 739808"/>
                <a:gd name="connsiteY0" fmla="*/ 54930 h 244230"/>
                <a:gd name="connsiteX1" fmla="*/ 63533 w 739808"/>
                <a:gd name="connsiteY1" fmla="*/ 162 h 244230"/>
                <a:gd name="connsiteX2" fmla="*/ 144495 w 739808"/>
                <a:gd name="connsiteY2" fmla="*/ 38262 h 244230"/>
                <a:gd name="connsiteX3" fmla="*/ 173070 w 739808"/>
                <a:gd name="connsiteY3" fmla="*/ 43024 h 244230"/>
                <a:gd name="connsiteX4" fmla="*/ 213551 w 739808"/>
                <a:gd name="connsiteY4" fmla="*/ 2543 h 244230"/>
                <a:gd name="connsiteX5" fmla="*/ 289751 w 739808"/>
                <a:gd name="connsiteY5" fmla="*/ 38262 h 244230"/>
                <a:gd name="connsiteX6" fmla="*/ 320708 w 739808"/>
                <a:gd name="connsiteY6" fmla="*/ 31118 h 244230"/>
                <a:gd name="connsiteX7" fmla="*/ 377858 w 739808"/>
                <a:gd name="connsiteY7" fmla="*/ 4924 h 244230"/>
                <a:gd name="connsiteX8" fmla="*/ 442151 w 739808"/>
                <a:gd name="connsiteY8" fmla="*/ 38262 h 244230"/>
                <a:gd name="connsiteX9" fmla="*/ 465964 w 739808"/>
                <a:gd name="connsiteY9" fmla="*/ 38262 h 244230"/>
                <a:gd name="connsiteX10" fmla="*/ 530258 w 739808"/>
                <a:gd name="connsiteY10" fmla="*/ 4924 h 244230"/>
                <a:gd name="connsiteX11" fmla="*/ 599314 w 739808"/>
                <a:gd name="connsiteY11" fmla="*/ 35880 h 244230"/>
                <a:gd name="connsiteX12" fmla="*/ 615983 w 739808"/>
                <a:gd name="connsiteY12" fmla="*/ 38262 h 244230"/>
                <a:gd name="connsiteX13" fmla="*/ 675514 w 739808"/>
                <a:gd name="connsiteY13" fmla="*/ 2543 h 244230"/>
                <a:gd name="connsiteX14" fmla="*/ 735045 w 739808"/>
                <a:gd name="connsiteY14" fmla="*/ 38262 h 244230"/>
                <a:gd name="connsiteX15" fmla="*/ 739808 w 739808"/>
                <a:gd name="connsiteY15" fmla="*/ 214474 h 244230"/>
                <a:gd name="connsiteX16" fmla="*/ 687420 w 739808"/>
                <a:gd name="connsiteY16" fmla="*/ 243049 h 244230"/>
                <a:gd name="connsiteX17" fmla="*/ 615983 w 739808"/>
                <a:gd name="connsiteY17" fmla="*/ 202568 h 244230"/>
                <a:gd name="connsiteX18" fmla="*/ 592170 w 739808"/>
                <a:gd name="connsiteY18" fmla="*/ 200187 h 244230"/>
                <a:gd name="connsiteX19" fmla="*/ 535020 w 739808"/>
                <a:gd name="connsiteY19" fmla="*/ 238287 h 244230"/>
                <a:gd name="connsiteX20" fmla="*/ 465964 w 739808"/>
                <a:gd name="connsiteY20" fmla="*/ 197805 h 244230"/>
                <a:gd name="connsiteX21" fmla="*/ 444533 w 739808"/>
                <a:gd name="connsiteY21" fmla="*/ 202568 h 244230"/>
                <a:gd name="connsiteX22" fmla="*/ 385001 w 739808"/>
                <a:gd name="connsiteY22" fmla="*/ 243049 h 244230"/>
                <a:gd name="connsiteX23" fmla="*/ 311183 w 739808"/>
                <a:gd name="connsiteY23" fmla="*/ 195424 h 244230"/>
                <a:gd name="connsiteX24" fmla="*/ 287370 w 739808"/>
                <a:gd name="connsiteY24" fmla="*/ 200187 h 244230"/>
                <a:gd name="connsiteX25" fmla="*/ 227839 w 739808"/>
                <a:gd name="connsiteY25" fmla="*/ 235905 h 244230"/>
                <a:gd name="connsiteX26" fmla="*/ 165926 w 739808"/>
                <a:gd name="connsiteY26" fmla="*/ 195424 h 244230"/>
                <a:gd name="connsiteX27" fmla="*/ 139733 w 739808"/>
                <a:gd name="connsiteY27" fmla="*/ 195424 h 244230"/>
                <a:gd name="connsiteX28" fmla="*/ 80201 w 739808"/>
                <a:gd name="connsiteY28" fmla="*/ 235905 h 244230"/>
                <a:gd name="connsiteX29" fmla="*/ 4001 w 739808"/>
                <a:gd name="connsiteY29" fmla="*/ 188280 h 244230"/>
                <a:gd name="connsiteX30" fmla="*/ 8764 w 739808"/>
                <a:gd name="connsiteY30" fmla="*/ 54930 h 244230"/>
                <a:gd name="connsiteX0" fmla="*/ 4763 w 735807"/>
                <a:gd name="connsiteY0" fmla="*/ 54930 h 244230"/>
                <a:gd name="connsiteX1" fmla="*/ 59532 w 735807"/>
                <a:gd name="connsiteY1" fmla="*/ 162 h 244230"/>
                <a:gd name="connsiteX2" fmla="*/ 140494 w 735807"/>
                <a:gd name="connsiteY2" fmla="*/ 38262 h 244230"/>
                <a:gd name="connsiteX3" fmla="*/ 169069 w 735807"/>
                <a:gd name="connsiteY3" fmla="*/ 43024 h 244230"/>
                <a:gd name="connsiteX4" fmla="*/ 209550 w 735807"/>
                <a:gd name="connsiteY4" fmla="*/ 2543 h 244230"/>
                <a:gd name="connsiteX5" fmla="*/ 285750 w 735807"/>
                <a:gd name="connsiteY5" fmla="*/ 38262 h 244230"/>
                <a:gd name="connsiteX6" fmla="*/ 316707 w 735807"/>
                <a:gd name="connsiteY6" fmla="*/ 31118 h 244230"/>
                <a:gd name="connsiteX7" fmla="*/ 373857 w 735807"/>
                <a:gd name="connsiteY7" fmla="*/ 4924 h 244230"/>
                <a:gd name="connsiteX8" fmla="*/ 438150 w 735807"/>
                <a:gd name="connsiteY8" fmla="*/ 38262 h 244230"/>
                <a:gd name="connsiteX9" fmla="*/ 461963 w 735807"/>
                <a:gd name="connsiteY9" fmla="*/ 38262 h 244230"/>
                <a:gd name="connsiteX10" fmla="*/ 526257 w 735807"/>
                <a:gd name="connsiteY10" fmla="*/ 4924 h 244230"/>
                <a:gd name="connsiteX11" fmla="*/ 595313 w 735807"/>
                <a:gd name="connsiteY11" fmla="*/ 35880 h 244230"/>
                <a:gd name="connsiteX12" fmla="*/ 611982 w 735807"/>
                <a:gd name="connsiteY12" fmla="*/ 38262 h 244230"/>
                <a:gd name="connsiteX13" fmla="*/ 671513 w 735807"/>
                <a:gd name="connsiteY13" fmla="*/ 2543 h 244230"/>
                <a:gd name="connsiteX14" fmla="*/ 731044 w 735807"/>
                <a:gd name="connsiteY14" fmla="*/ 38262 h 244230"/>
                <a:gd name="connsiteX15" fmla="*/ 735807 w 735807"/>
                <a:gd name="connsiteY15" fmla="*/ 214474 h 244230"/>
                <a:gd name="connsiteX16" fmla="*/ 683419 w 735807"/>
                <a:gd name="connsiteY16" fmla="*/ 243049 h 244230"/>
                <a:gd name="connsiteX17" fmla="*/ 611982 w 735807"/>
                <a:gd name="connsiteY17" fmla="*/ 202568 h 244230"/>
                <a:gd name="connsiteX18" fmla="*/ 588169 w 735807"/>
                <a:gd name="connsiteY18" fmla="*/ 200187 h 244230"/>
                <a:gd name="connsiteX19" fmla="*/ 531019 w 735807"/>
                <a:gd name="connsiteY19" fmla="*/ 238287 h 244230"/>
                <a:gd name="connsiteX20" fmla="*/ 461963 w 735807"/>
                <a:gd name="connsiteY20" fmla="*/ 197805 h 244230"/>
                <a:gd name="connsiteX21" fmla="*/ 440532 w 735807"/>
                <a:gd name="connsiteY21" fmla="*/ 202568 h 244230"/>
                <a:gd name="connsiteX22" fmla="*/ 381000 w 735807"/>
                <a:gd name="connsiteY22" fmla="*/ 243049 h 244230"/>
                <a:gd name="connsiteX23" fmla="*/ 307182 w 735807"/>
                <a:gd name="connsiteY23" fmla="*/ 195424 h 244230"/>
                <a:gd name="connsiteX24" fmla="*/ 283369 w 735807"/>
                <a:gd name="connsiteY24" fmla="*/ 200187 h 244230"/>
                <a:gd name="connsiteX25" fmla="*/ 223838 w 735807"/>
                <a:gd name="connsiteY25" fmla="*/ 235905 h 244230"/>
                <a:gd name="connsiteX26" fmla="*/ 161925 w 735807"/>
                <a:gd name="connsiteY26" fmla="*/ 195424 h 244230"/>
                <a:gd name="connsiteX27" fmla="*/ 135732 w 735807"/>
                <a:gd name="connsiteY27" fmla="*/ 195424 h 244230"/>
                <a:gd name="connsiteX28" fmla="*/ 76200 w 735807"/>
                <a:gd name="connsiteY28" fmla="*/ 235905 h 244230"/>
                <a:gd name="connsiteX29" fmla="*/ 0 w 735807"/>
                <a:gd name="connsiteY29" fmla="*/ 188280 h 244230"/>
                <a:gd name="connsiteX30" fmla="*/ 4763 w 735807"/>
                <a:gd name="connsiteY30" fmla="*/ 54930 h 244230"/>
                <a:gd name="connsiteX0" fmla="*/ 4763 w 735807"/>
                <a:gd name="connsiteY0" fmla="*/ 54930 h 244230"/>
                <a:gd name="connsiteX1" fmla="*/ 59532 w 735807"/>
                <a:gd name="connsiteY1" fmla="*/ 162 h 244230"/>
                <a:gd name="connsiteX2" fmla="*/ 140494 w 735807"/>
                <a:gd name="connsiteY2" fmla="*/ 38262 h 244230"/>
                <a:gd name="connsiteX3" fmla="*/ 169069 w 735807"/>
                <a:gd name="connsiteY3" fmla="*/ 43024 h 244230"/>
                <a:gd name="connsiteX4" fmla="*/ 209550 w 735807"/>
                <a:gd name="connsiteY4" fmla="*/ 2543 h 244230"/>
                <a:gd name="connsiteX5" fmla="*/ 285750 w 735807"/>
                <a:gd name="connsiteY5" fmla="*/ 38262 h 244230"/>
                <a:gd name="connsiteX6" fmla="*/ 316707 w 735807"/>
                <a:gd name="connsiteY6" fmla="*/ 31118 h 244230"/>
                <a:gd name="connsiteX7" fmla="*/ 373857 w 735807"/>
                <a:gd name="connsiteY7" fmla="*/ 4924 h 244230"/>
                <a:gd name="connsiteX8" fmla="*/ 438150 w 735807"/>
                <a:gd name="connsiteY8" fmla="*/ 38262 h 244230"/>
                <a:gd name="connsiteX9" fmla="*/ 461963 w 735807"/>
                <a:gd name="connsiteY9" fmla="*/ 38262 h 244230"/>
                <a:gd name="connsiteX10" fmla="*/ 526257 w 735807"/>
                <a:gd name="connsiteY10" fmla="*/ 4924 h 244230"/>
                <a:gd name="connsiteX11" fmla="*/ 595313 w 735807"/>
                <a:gd name="connsiteY11" fmla="*/ 35880 h 244230"/>
                <a:gd name="connsiteX12" fmla="*/ 611982 w 735807"/>
                <a:gd name="connsiteY12" fmla="*/ 38262 h 244230"/>
                <a:gd name="connsiteX13" fmla="*/ 671513 w 735807"/>
                <a:gd name="connsiteY13" fmla="*/ 2543 h 244230"/>
                <a:gd name="connsiteX14" fmla="*/ 731044 w 735807"/>
                <a:gd name="connsiteY14" fmla="*/ 38262 h 244230"/>
                <a:gd name="connsiteX15" fmla="*/ 735807 w 735807"/>
                <a:gd name="connsiteY15" fmla="*/ 214474 h 244230"/>
                <a:gd name="connsiteX16" fmla="*/ 683419 w 735807"/>
                <a:gd name="connsiteY16" fmla="*/ 243049 h 244230"/>
                <a:gd name="connsiteX17" fmla="*/ 611982 w 735807"/>
                <a:gd name="connsiteY17" fmla="*/ 202568 h 244230"/>
                <a:gd name="connsiteX18" fmla="*/ 588169 w 735807"/>
                <a:gd name="connsiteY18" fmla="*/ 200187 h 244230"/>
                <a:gd name="connsiteX19" fmla="*/ 531019 w 735807"/>
                <a:gd name="connsiteY19" fmla="*/ 238287 h 244230"/>
                <a:gd name="connsiteX20" fmla="*/ 461963 w 735807"/>
                <a:gd name="connsiteY20" fmla="*/ 197805 h 244230"/>
                <a:gd name="connsiteX21" fmla="*/ 440532 w 735807"/>
                <a:gd name="connsiteY21" fmla="*/ 202568 h 244230"/>
                <a:gd name="connsiteX22" fmla="*/ 381000 w 735807"/>
                <a:gd name="connsiteY22" fmla="*/ 243049 h 244230"/>
                <a:gd name="connsiteX23" fmla="*/ 307182 w 735807"/>
                <a:gd name="connsiteY23" fmla="*/ 195424 h 244230"/>
                <a:gd name="connsiteX24" fmla="*/ 283369 w 735807"/>
                <a:gd name="connsiteY24" fmla="*/ 200187 h 244230"/>
                <a:gd name="connsiteX25" fmla="*/ 223838 w 735807"/>
                <a:gd name="connsiteY25" fmla="*/ 235905 h 244230"/>
                <a:gd name="connsiteX26" fmla="*/ 161925 w 735807"/>
                <a:gd name="connsiteY26" fmla="*/ 195424 h 244230"/>
                <a:gd name="connsiteX27" fmla="*/ 135732 w 735807"/>
                <a:gd name="connsiteY27" fmla="*/ 195424 h 244230"/>
                <a:gd name="connsiteX28" fmla="*/ 76200 w 735807"/>
                <a:gd name="connsiteY28" fmla="*/ 235905 h 244230"/>
                <a:gd name="connsiteX29" fmla="*/ 0 w 735807"/>
                <a:gd name="connsiteY29" fmla="*/ 188280 h 244230"/>
                <a:gd name="connsiteX30" fmla="*/ 4763 w 735807"/>
                <a:gd name="connsiteY30" fmla="*/ 54930 h 24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35807" h="244230">
                  <a:moveTo>
                    <a:pt x="4763" y="54930"/>
                  </a:moveTo>
                  <a:cubicBezTo>
                    <a:pt x="14685" y="23577"/>
                    <a:pt x="36910" y="2940"/>
                    <a:pt x="59532" y="162"/>
                  </a:cubicBezTo>
                  <a:cubicBezTo>
                    <a:pt x="82154" y="-2616"/>
                    <a:pt x="122238" y="31118"/>
                    <a:pt x="140494" y="38262"/>
                  </a:cubicBezTo>
                  <a:cubicBezTo>
                    <a:pt x="158750" y="45406"/>
                    <a:pt x="157560" y="48977"/>
                    <a:pt x="169069" y="43024"/>
                  </a:cubicBezTo>
                  <a:cubicBezTo>
                    <a:pt x="180578" y="37071"/>
                    <a:pt x="190103" y="3337"/>
                    <a:pt x="209550" y="2543"/>
                  </a:cubicBezTo>
                  <a:cubicBezTo>
                    <a:pt x="228997" y="1749"/>
                    <a:pt x="267891" y="33500"/>
                    <a:pt x="285750" y="38262"/>
                  </a:cubicBezTo>
                  <a:cubicBezTo>
                    <a:pt x="303609" y="43024"/>
                    <a:pt x="302023" y="36674"/>
                    <a:pt x="316707" y="31118"/>
                  </a:cubicBezTo>
                  <a:cubicBezTo>
                    <a:pt x="331391" y="25562"/>
                    <a:pt x="353617" y="3733"/>
                    <a:pt x="373857" y="4924"/>
                  </a:cubicBezTo>
                  <a:cubicBezTo>
                    <a:pt x="394097" y="6115"/>
                    <a:pt x="423466" y="32706"/>
                    <a:pt x="438150" y="38262"/>
                  </a:cubicBezTo>
                  <a:cubicBezTo>
                    <a:pt x="452834" y="43818"/>
                    <a:pt x="447279" y="43818"/>
                    <a:pt x="461963" y="38262"/>
                  </a:cubicBezTo>
                  <a:cubicBezTo>
                    <a:pt x="476647" y="32706"/>
                    <a:pt x="504032" y="5321"/>
                    <a:pt x="526257" y="4924"/>
                  </a:cubicBezTo>
                  <a:cubicBezTo>
                    <a:pt x="548482" y="4527"/>
                    <a:pt x="581025" y="30324"/>
                    <a:pt x="595313" y="35880"/>
                  </a:cubicBezTo>
                  <a:cubicBezTo>
                    <a:pt x="609601" y="41436"/>
                    <a:pt x="599282" y="43818"/>
                    <a:pt x="611982" y="38262"/>
                  </a:cubicBezTo>
                  <a:cubicBezTo>
                    <a:pt x="624682" y="32706"/>
                    <a:pt x="651669" y="2543"/>
                    <a:pt x="671513" y="2543"/>
                  </a:cubicBezTo>
                  <a:cubicBezTo>
                    <a:pt x="691357" y="2543"/>
                    <a:pt x="720328" y="2940"/>
                    <a:pt x="731044" y="38262"/>
                  </a:cubicBezTo>
                  <a:cubicBezTo>
                    <a:pt x="732235" y="73584"/>
                    <a:pt x="734220" y="180343"/>
                    <a:pt x="735807" y="214474"/>
                  </a:cubicBezTo>
                  <a:cubicBezTo>
                    <a:pt x="727869" y="248605"/>
                    <a:pt x="704057" y="245033"/>
                    <a:pt x="683419" y="243049"/>
                  </a:cubicBezTo>
                  <a:cubicBezTo>
                    <a:pt x="662781" y="241065"/>
                    <a:pt x="627857" y="209712"/>
                    <a:pt x="611982" y="202568"/>
                  </a:cubicBezTo>
                  <a:cubicBezTo>
                    <a:pt x="596107" y="195424"/>
                    <a:pt x="601663" y="194234"/>
                    <a:pt x="588169" y="200187"/>
                  </a:cubicBezTo>
                  <a:cubicBezTo>
                    <a:pt x="574675" y="206140"/>
                    <a:pt x="552053" y="238684"/>
                    <a:pt x="531019" y="238287"/>
                  </a:cubicBezTo>
                  <a:cubicBezTo>
                    <a:pt x="509985" y="237890"/>
                    <a:pt x="477044" y="203758"/>
                    <a:pt x="461963" y="197805"/>
                  </a:cubicBezTo>
                  <a:cubicBezTo>
                    <a:pt x="446882" y="191852"/>
                    <a:pt x="454026" y="195027"/>
                    <a:pt x="440532" y="202568"/>
                  </a:cubicBezTo>
                  <a:cubicBezTo>
                    <a:pt x="427038" y="210109"/>
                    <a:pt x="403225" y="244240"/>
                    <a:pt x="381000" y="243049"/>
                  </a:cubicBezTo>
                  <a:cubicBezTo>
                    <a:pt x="358775" y="241858"/>
                    <a:pt x="323454" y="202568"/>
                    <a:pt x="307182" y="195424"/>
                  </a:cubicBezTo>
                  <a:cubicBezTo>
                    <a:pt x="290910" y="188280"/>
                    <a:pt x="297260" y="193440"/>
                    <a:pt x="283369" y="200187"/>
                  </a:cubicBezTo>
                  <a:cubicBezTo>
                    <a:pt x="269478" y="206934"/>
                    <a:pt x="244079" y="236699"/>
                    <a:pt x="223838" y="235905"/>
                  </a:cubicBezTo>
                  <a:cubicBezTo>
                    <a:pt x="203597" y="235111"/>
                    <a:pt x="176609" y="202171"/>
                    <a:pt x="161925" y="195424"/>
                  </a:cubicBezTo>
                  <a:cubicBezTo>
                    <a:pt x="147241" y="188677"/>
                    <a:pt x="150019" y="188677"/>
                    <a:pt x="135732" y="195424"/>
                  </a:cubicBezTo>
                  <a:cubicBezTo>
                    <a:pt x="121445" y="202171"/>
                    <a:pt x="98822" y="237096"/>
                    <a:pt x="76200" y="235905"/>
                  </a:cubicBezTo>
                  <a:cubicBezTo>
                    <a:pt x="53578" y="234714"/>
                    <a:pt x="15081" y="195027"/>
                    <a:pt x="0" y="188280"/>
                  </a:cubicBezTo>
                  <a:cubicBezTo>
                    <a:pt x="4762" y="148593"/>
                    <a:pt x="6747" y="86283"/>
                    <a:pt x="4763" y="5493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reeform 106"/>
            <p:cNvSpPr/>
            <p:nvPr/>
          </p:nvSpPr>
          <p:spPr>
            <a:xfrm>
              <a:off x="5636995" y="4017112"/>
              <a:ext cx="735807" cy="276387"/>
            </a:xfrm>
            <a:custGeom>
              <a:avLst/>
              <a:gdLst>
                <a:gd name="connsiteX0" fmla="*/ 147432 w 883317"/>
                <a:gd name="connsiteY0" fmla="*/ 54930 h 244230"/>
                <a:gd name="connsiteX1" fmla="*/ 202201 w 883317"/>
                <a:gd name="connsiteY1" fmla="*/ 162 h 244230"/>
                <a:gd name="connsiteX2" fmla="*/ 283163 w 883317"/>
                <a:gd name="connsiteY2" fmla="*/ 38262 h 244230"/>
                <a:gd name="connsiteX3" fmla="*/ 311738 w 883317"/>
                <a:gd name="connsiteY3" fmla="*/ 43024 h 244230"/>
                <a:gd name="connsiteX4" fmla="*/ 352219 w 883317"/>
                <a:gd name="connsiteY4" fmla="*/ 2543 h 244230"/>
                <a:gd name="connsiteX5" fmla="*/ 428419 w 883317"/>
                <a:gd name="connsiteY5" fmla="*/ 38262 h 244230"/>
                <a:gd name="connsiteX6" fmla="*/ 459376 w 883317"/>
                <a:gd name="connsiteY6" fmla="*/ 31118 h 244230"/>
                <a:gd name="connsiteX7" fmla="*/ 516526 w 883317"/>
                <a:gd name="connsiteY7" fmla="*/ 4924 h 244230"/>
                <a:gd name="connsiteX8" fmla="*/ 580819 w 883317"/>
                <a:gd name="connsiteY8" fmla="*/ 38262 h 244230"/>
                <a:gd name="connsiteX9" fmla="*/ 604632 w 883317"/>
                <a:gd name="connsiteY9" fmla="*/ 38262 h 244230"/>
                <a:gd name="connsiteX10" fmla="*/ 668926 w 883317"/>
                <a:gd name="connsiteY10" fmla="*/ 4924 h 244230"/>
                <a:gd name="connsiteX11" fmla="*/ 737982 w 883317"/>
                <a:gd name="connsiteY11" fmla="*/ 35880 h 244230"/>
                <a:gd name="connsiteX12" fmla="*/ 754651 w 883317"/>
                <a:gd name="connsiteY12" fmla="*/ 38262 h 244230"/>
                <a:gd name="connsiteX13" fmla="*/ 814182 w 883317"/>
                <a:gd name="connsiteY13" fmla="*/ 2543 h 244230"/>
                <a:gd name="connsiteX14" fmla="*/ 873713 w 883317"/>
                <a:gd name="connsiteY14" fmla="*/ 38262 h 244230"/>
                <a:gd name="connsiteX15" fmla="*/ 878476 w 883317"/>
                <a:gd name="connsiteY15" fmla="*/ 214474 h 244230"/>
                <a:gd name="connsiteX16" fmla="*/ 826088 w 883317"/>
                <a:gd name="connsiteY16" fmla="*/ 243049 h 244230"/>
                <a:gd name="connsiteX17" fmla="*/ 754651 w 883317"/>
                <a:gd name="connsiteY17" fmla="*/ 202568 h 244230"/>
                <a:gd name="connsiteX18" fmla="*/ 730838 w 883317"/>
                <a:gd name="connsiteY18" fmla="*/ 200187 h 244230"/>
                <a:gd name="connsiteX19" fmla="*/ 673688 w 883317"/>
                <a:gd name="connsiteY19" fmla="*/ 238287 h 244230"/>
                <a:gd name="connsiteX20" fmla="*/ 604632 w 883317"/>
                <a:gd name="connsiteY20" fmla="*/ 197805 h 244230"/>
                <a:gd name="connsiteX21" fmla="*/ 583201 w 883317"/>
                <a:gd name="connsiteY21" fmla="*/ 202568 h 244230"/>
                <a:gd name="connsiteX22" fmla="*/ 523669 w 883317"/>
                <a:gd name="connsiteY22" fmla="*/ 243049 h 244230"/>
                <a:gd name="connsiteX23" fmla="*/ 449851 w 883317"/>
                <a:gd name="connsiteY23" fmla="*/ 195424 h 244230"/>
                <a:gd name="connsiteX24" fmla="*/ 426038 w 883317"/>
                <a:gd name="connsiteY24" fmla="*/ 200187 h 244230"/>
                <a:gd name="connsiteX25" fmla="*/ 366507 w 883317"/>
                <a:gd name="connsiteY25" fmla="*/ 235905 h 244230"/>
                <a:gd name="connsiteX26" fmla="*/ 304594 w 883317"/>
                <a:gd name="connsiteY26" fmla="*/ 195424 h 244230"/>
                <a:gd name="connsiteX27" fmla="*/ 278401 w 883317"/>
                <a:gd name="connsiteY27" fmla="*/ 195424 h 244230"/>
                <a:gd name="connsiteX28" fmla="*/ 218869 w 883317"/>
                <a:gd name="connsiteY28" fmla="*/ 235905 h 244230"/>
                <a:gd name="connsiteX29" fmla="*/ 142669 w 883317"/>
                <a:gd name="connsiteY29" fmla="*/ 188280 h 244230"/>
                <a:gd name="connsiteX30" fmla="*/ 128382 w 883317"/>
                <a:gd name="connsiteY30" fmla="*/ 195424 h 244230"/>
                <a:gd name="connsiteX31" fmla="*/ 68851 w 883317"/>
                <a:gd name="connsiteY31" fmla="*/ 240668 h 244230"/>
                <a:gd name="connsiteX32" fmla="*/ 2176 w 883317"/>
                <a:gd name="connsiteY32" fmla="*/ 197805 h 244230"/>
                <a:gd name="connsiteX33" fmla="*/ 147432 w 883317"/>
                <a:gd name="connsiteY33" fmla="*/ 54930 h 244230"/>
                <a:gd name="connsiteX0" fmla="*/ 78581 w 814466"/>
                <a:gd name="connsiteY0" fmla="*/ 54930 h 244230"/>
                <a:gd name="connsiteX1" fmla="*/ 133350 w 814466"/>
                <a:gd name="connsiteY1" fmla="*/ 162 h 244230"/>
                <a:gd name="connsiteX2" fmla="*/ 214312 w 814466"/>
                <a:gd name="connsiteY2" fmla="*/ 38262 h 244230"/>
                <a:gd name="connsiteX3" fmla="*/ 242887 w 814466"/>
                <a:gd name="connsiteY3" fmla="*/ 43024 h 244230"/>
                <a:gd name="connsiteX4" fmla="*/ 283368 w 814466"/>
                <a:gd name="connsiteY4" fmla="*/ 2543 h 244230"/>
                <a:gd name="connsiteX5" fmla="*/ 359568 w 814466"/>
                <a:gd name="connsiteY5" fmla="*/ 38262 h 244230"/>
                <a:gd name="connsiteX6" fmla="*/ 390525 w 814466"/>
                <a:gd name="connsiteY6" fmla="*/ 31118 h 244230"/>
                <a:gd name="connsiteX7" fmla="*/ 447675 w 814466"/>
                <a:gd name="connsiteY7" fmla="*/ 4924 h 244230"/>
                <a:gd name="connsiteX8" fmla="*/ 511968 w 814466"/>
                <a:gd name="connsiteY8" fmla="*/ 38262 h 244230"/>
                <a:gd name="connsiteX9" fmla="*/ 535781 w 814466"/>
                <a:gd name="connsiteY9" fmla="*/ 38262 h 244230"/>
                <a:gd name="connsiteX10" fmla="*/ 600075 w 814466"/>
                <a:gd name="connsiteY10" fmla="*/ 4924 h 244230"/>
                <a:gd name="connsiteX11" fmla="*/ 669131 w 814466"/>
                <a:gd name="connsiteY11" fmla="*/ 35880 h 244230"/>
                <a:gd name="connsiteX12" fmla="*/ 685800 w 814466"/>
                <a:gd name="connsiteY12" fmla="*/ 38262 h 244230"/>
                <a:gd name="connsiteX13" fmla="*/ 745331 w 814466"/>
                <a:gd name="connsiteY13" fmla="*/ 2543 h 244230"/>
                <a:gd name="connsiteX14" fmla="*/ 804862 w 814466"/>
                <a:gd name="connsiteY14" fmla="*/ 38262 h 244230"/>
                <a:gd name="connsiteX15" fmla="*/ 809625 w 814466"/>
                <a:gd name="connsiteY15" fmla="*/ 214474 h 244230"/>
                <a:gd name="connsiteX16" fmla="*/ 757237 w 814466"/>
                <a:gd name="connsiteY16" fmla="*/ 243049 h 244230"/>
                <a:gd name="connsiteX17" fmla="*/ 685800 w 814466"/>
                <a:gd name="connsiteY17" fmla="*/ 202568 h 244230"/>
                <a:gd name="connsiteX18" fmla="*/ 661987 w 814466"/>
                <a:gd name="connsiteY18" fmla="*/ 200187 h 244230"/>
                <a:gd name="connsiteX19" fmla="*/ 604837 w 814466"/>
                <a:gd name="connsiteY19" fmla="*/ 238287 h 244230"/>
                <a:gd name="connsiteX20" fmla="*/ 535781 w 814466"/>
                <a:gd name="connsiteY20" fmla="*/ 197805 h 244230"/>
                <a:gd name="connsiteX21" fmla="*/ 514350 w 814466"/>
                <a:gd name="connsiteY21" fmla="*/ 202568 h 244230"/>
                <a:gd name="connsiteX22" fmla="*/ 454818 w 814466"/>
                <a:gd name="connsiteY22" fmla="*/ 243049 h 244230"/>
                <a:gd name="connsiteX23" fmla="*/ 381000 w 814466"/>
                <a:gd name="connsiteY23" fmla="*/ 195424 h 244230"/>
                <a:gd name="connsiteX24" fmla="*/ 357187 w 814466"/>
                <a:gd name="connsiteY24" fmla="*/ 200187 h 244230"/>
                <a:gd name="connsiteX25" fmla="*/ 297656 w 814466"/>
                <a:gd name="connsiteY25" fmla="*/ 235905 h 244230"/>
                <a:gd name="connsiteX26" fmla="*/ 235743 w 814466"/>
                <a:gd name="connsiteY26" fmla="*/ 195424 h 244230"/>
                <a:gd name="connsiteX27" fmla="*/ 209550 w 814466"/>
                <a:gd name="connsiteY27" fmla="*/ 195424 h 244230"/>
                <a:gd name="connsiteX28" fmla="*/ 150018 w 814466"/>
                <a:gd name="connsiteY28" fmla="*/ 235905 h 244230"/>
                <a:gd name="connsiteX29" fmla="*/ 73818 w 814466"/>
                <a:gd name="connsiteY29" fmla="*/ 188280 h 244230"/>
                <a:gd name="connsiteX30" fmla="*/ 59531 w 814466"/>
                <a:gd name="connsiteY30" fmla="*/ 195424 h 244230"/>
                <a:gd name="connsiteX31" fmla="*/ 0 w 814466"/>
                <a:gd name="connsiteY31" fmla="*/ 240668 h 244230"/>
                <a:gd name="connsiteX32" fmla="*/ 78581 w 814466"/>
                <a:gd name="connsiteY32" fmla="*/ 54930 h 244230"/>
                <a:gd name="connsiteX0" fmla="*/ 19050 w 754935"/>
                <a:gd name="connsiteY0" fmla="*/ 54930 h 244230"/>
                <a:gd name="connsiteX1" fmla="*/ 73819 w 754935"/>
                <a:gd name="connsiteY1" fmla="*/ 162 h 244230"/>
                <a:gd name="connsiteX2" fmla="*/ 154781 w 754935"/>
                <a:gd name="connsiteY2" fmla="*/ 38262 h 244230"/>
                <a:gd name="connsiteX3" fmla="*/ 183356 w 754935"/>
                <a:gd name="connsiteY3" fmla="*/ 43024 h 244230"/>
                <a:gd name="connsiteX4" fmla="*/ 223837 w 754935"/>
                <a:gd name="connsiteY4" fmla="*/ 2543 h 244230"/>
                <a:gd name="connsiteX5" fmla="*/ 300037 w 754935"/>
                <a:gd name="connsiteY5" fmla="*/ 38262 h 244230"/>
                <a:gd name="connsiteX6" fmla="*/ 330994 w 754935"/>
                <a:gd name="connsiteY6" fmla="*/ 31118 h 244230"/>
                <a:gd name="connsiteX7" fmla="*/ 388144 w 754935"/>
                <a:gd name="connsiteY7" fmla="*/ 4924 h 244230"/>
                <a:gd name="connsiteX8" fmla="*/ 452437 w 754935"/>
                <a:gd name="connsiteY8" fmla="*/ 38262 h 244230"/>
                <a:gd name="connsiteX9" fmla="*/ 476250 w 754935"/>
                <a:gd name="connsiteY9" fmla="*/ 38262 h 244230"/>
                <a:gd name="connsiteX10" fmla="*/ 540544 w 754935"/>
                <a:gd name="connsiteY10" fmla="*/ 4924 h 244230"/>
                <a:gd name="connsiteX11" fmla="*/ 609600 w 754935"/>
                <a:gd name="connsiteY11" fmla="*/ 35880 h 244230"/>
                <a:gd name="connsiteX12" fmla="*/ 626269 w 754935"/>
                <a:gd name="connsiteY12" fmla="*/ 38262 h 244230"/>
                <a:gd name="connsiteX13" fmla="*/ 685800 w 754935"/>
                <a:gd name="connsiteY13" fmla="*/ 2543 h 244230"/>
                <a:gd name="connsiteX14" fmla="*/ 745331 w 754935"/>
                <a:gd name="connsiteY14" fmla="*/ 38262 h 244230"/>
                <a:gd name="connsiteX15" fmla="*/ 750094 w 754935"/>
                <a:gd name="connsiteY15" fmla="*/ 214474 h 244230"/>
                <a:gd name="connsiteX16" fmla="*/ 697706 w 754935"/>
                <a:gd name="connsiteY16" fmla="*/ 243049 h 244230"/>
                <a:gd name="connsiteX17" fmla="*/ 626269 w 754935"/>
                <a:gd name="connsiteY17" fmla="*/ 202568 h 244230"/>
                <a:gd name="connsiteX18" fmla="*/ 602456 w 754935"/>
                <a:gd name="connsiteY18" fmla="*/ 200187 h 244230"/>
                <a:gd name="connsiteX19" fmla="*/ 545306 w 754935"/>
                <a:gd name="connsiteY19" fmla="*/ 238287 h 244230"/>
                <a:gd name="connsiteX20" fmla="*/ 476250 w 754935"/>
                <a:gd name="connsiteY20" fmla="*/ 197805 h 244230"/>
                <a:gd name="connsiteX21" fmla="*/ 454819 w 754935"/>
                <a:gd name="connsiteY21" fmla="*/ 202568 h 244230"/>
                <a:gd name="connsiteX22" fmla="*/ 395287 w 754935"/>
                <a:gd name="connsiteY22" fmla="*/ 243049 h 244230"/>
                <a:gd name="connsiteX23" fmla="*/ 321469 w 754935"/>
                <a:gd name="connsiteY23" fmla="*/ 195424 h 244230"/>
                <a:gd name="connsiteX24" fmla="*/ 297656 w 754935"/>
                <a:gd name="connsiteY24" fmla="*/ 200187 h 244230"/>
                <a:gd name="connsiteX25" fmla="*/ 238125 w 754935"/>
                <a:gd name="connsiteY25" fmla="*/ 235905 h 244230"/>
                <a:gd name="connsiteX26" fmla="*/ 176212 w 754935"/>
                <a:gd name="connsiteY26" fmla="*/ 195424 h 244230"/>
                <a:gd name="connsiteX27" fmla="*/ 150019 w 754935"/>
                <a:gd name="connsiteY27" fmla="*/ 195424 h 244230"/>
                <a:gd name="connsiteX28" fmla="*/ 90487 w 754935"/>
                <a:gd name="connsiteY28" fmla="*/ 235905 h 244230"/>
                <a:gd name="connsiteX29" fmla="*/ 14287 w 754935"/>
                <a:gd name="connsiteY29" fmla="*/ 188280 h 244230"/>
                <a:gd name="connsiteX30" fmla="*/ 0 w 754935"/>
                <a:gd name="connsiteY30" fmla="*/ 195424 h 244230"/>
                <a:gd name="connsiteX31" fmla="*/ 19050 w 754935"/>
                <a:gd name="connsiteY31" fmla="*/ 54930 h 244230"/>
                <a:gd name="connsiteX0" fmla="*/ 11105 w 746990"/>
                <a:gd name="connsiteY0" fmla="*/ 54930 h 244230"/>
                <a:gd name="connsiteX1" fmla="*/ 65874 w 746990"/>
                <a:gd name="connsiteY1" fmla="*/ 162 h 244230"/>
                <a:gd name="connsiteX2" fmla="*/ 146836 w 746990"/>
                <a:gd name="connsiteY2" fmla="*/ 38262 h 244230"/>
                <a:gd name="connsiteX3" fmla="*/ 175411 w 746990"/>
                <a:gd name="connsiteY3" fmla="*/ 43024 h 244230"/>
                <a:gd name="connsiteX4" fmla="*/ 215892 w 746990"/>
                <a:gd name="connsiteY4" fmla="*/ 2543 h 244230"/>
                <a:gd name="connsiteX5" fmla="*/ 292092 w 746990"/>
                <a:gd name="connsiteY5" fmla="*/ 38262 h 244230"/>
                <a:gd name="connsiteX6" fmla="*/ 323049 w 746990"/>
                <a:gd name="connsiteY6" fmla="*/ 31118 h 244230"/>
                <a:gd name="connsiteX7" fmla="*/ 380199 w 746990"/>
                <a:gd name="connsiteY7" fmla="*/ 4924 h 244230"/>
                <a:gd name="connsiteX8" fmla="*/ 444492 w 746990"/>
                <a:gd name="connsiteY8" fmla="*/ 38262 h 244230"/>
                <a:gd name="connsiteX9" fmla="*/ 468305 w 746990"/>
                <a:gd name="connsiteY9" fmla="*/ 38262 h 244230"/>
                <a:gd name="connsiteX10" fmla="*/ 532599 w 746990"/>
                <a:gd name="connsiteY10" fmla="*/ 4924 h 244230"/>
                <a:gd name="connsiteX11" fmla="*/ 601655 w 746990"/>
                <a:gd name="connsiteY11" fmla="*/ 35880 h 244230"/>
                <a:gd name="connsiteX12" fmla="*/ 618324 w 746990"/>
                <a:gd name="connsiteY12" fmla="*/ 38262 h 244230"/>
                <a:gd name="connsiteX13" fmla="*/ 677855 w 746990"/>
                <a:gd name="connsiteY13" fmla="*/ 2543 h 244230"/>
                <a:gd name="connsiteX14" fmla="*/ 737386 w 746990"/>
                <a:gd name="connsiteY14" fmla="*/ 38262 h 244230"/>
                <a:gd name="connsiteX15" fmla="*/ 742149 w 746990"/>
                <a:gd name="connsiteY15" fmla="*/ 214474 h 244230"/>
                <a:gd name="connsiteX16" fmla="*/ 689761 w 746990"/>
                <a:gd name="connsiteY16" fmla="*/ 243049 h 244230"/>
                <a:gd name="connsiteX17" fmla="*/ 618324 w 746990"/>
                <a:gd name="connsiteY17" fmla="*/ 202568 h 244230"/>
                <a:gd name="connsiteX18" fmla="*/ 594511 w 746990"/>
                <a:gd name="connsiteY18" fmla="*/ 200187 h 244230"/>
                <a:gd name="connsiteX19" fmla="*/ 537361 w 746990"/>
                <a:gd name="connsiteY19" fmla="*/ 238287 h 244230"/>
                <a:gd name="connsiteX20" fmla="*/ 468305 w 746990"/>
                <a:gd name="connsiteY20" fmla="*/ 197805 h 244230"/>
                <a:gd name="connsiteX21" fmla="*/ 446874 w 746990"/>
                <a:gd name="connsiteY21" fmla="*/ 202568 h 244230"/>
                <a:gd name="connsiteX22" fmla="*/ 387342 w 746990"/>
                <a:gd name="connsiteY22" fmla="*/ 243049 h 244230"/>
                <a:gd name="connsiteX23" fmla="*/ 313524 w 746990"/>
                <a:gd name="connsiteY23" fmla="*/ 195424 h 244230"/>
                <a:gd name="connsiteX24" fmla="*/ 289711 w 746990"/>
                <a:gd name="connsiteY24" fmla="*/ 200187 h 244230"/>
                <a:gd name="connsiteX25" fmla="*/ 230180 w 746990"/>
                <a:gd name="connsiteY25" fmla="*/ 235905 h 244230"/>
                <a:gd name="connsiteX26" fmla="*/ 168267 w 746990"/>
                <a:gd name="connsiteY26" fmla="*/ 195424 h 244230"/>
                <a:gd name="connsiteX27" fmla="*/ 142074 w 746990"/>
                <a:gd name="connsiteY27" fmla="*/ 195424 h 244230"/>
                <a:gd name="connsiteX28" fmla="*/ 82542 w 746990"/>
                <a:gd name="connsiteY28" fmla="*/ 235905 h 244230"/>
                <a:gd name="connsiteX29" fmla="*/ 6342 w 746990"/>
                <a:gd name="connsiteY29" fmla="*/ 188280 h 244230"/>
                <a:gd name="connsiteX30" fmla="*/ 11105 w 746990"/>
                <a:gd name="connsiteY30" fmla="*/ 54930 h 244230"/>
                <a:gd name="connsiteX0" fmla="*/ 11105 w 746990"/>
                <a:gd name="connsiteY0" fmla="*/ 54930 h 244230"/>
                <a:gd name="connsiteX1" fmla="*/ 65874 w 746990"/>
                <a:gd name="connsiteY1" fmla="*/ 162 h 244230"/>
                <a:gd name="connsiteX2" fmla="*/ 146836 w 746990"/>
                <a:gd name="connsiteY2" fmla="*/ 38262 h 244230"/>
                <a:gd name="connsiteX3" fmla="*/ 175411 w 746990"/>
                <a:gd name="connsiteY3" fmla="*/ 43024 h 244230"/>
                <a:gd name="connsiteX4" fmla="*/ 215892 w 746990"/>
                <a:gd name="connsiteY4" fmla="*/ 2543 h 244230"/>
                <a:gd name="connsiteX5" fmla="*/ 292092 w 746990"/>
                <a:gd name="connsiteY5" fmla="*/ 38262 h 244230"/>
                <a:gd name="connsiteX6" fmla="*/ 323049 w 746990"/>
                <a:gd name="connsiteY6" fmla="*/ 31118 h 244230"/>
                <a:gd name="connsiteX7" fmla="*/ 380199 w 746990"/>
                <a:gd name="connsiteY7" fmla="*/ 4924 h 244230"/>
                <a:gd name="connsiteX8" fmla="*/ 444492 w 746990"/>
                <a:gd name="connsiteY8" fmla="*/ 38262 h 244230"/>
                <a:gd name="connsiteX9" fmla="*/ 468305 w 746990"/>
                <a:gd name="connsiteY9" fmla="*/ 38262 h 244230"/>
                <a:gd name="connsiteX10" fmla="*/ 532599 w 746990"/>
                <a:gd name="connsiteY10" fmla="*/ 4924 h 244230"/>
                <a:gd name="connsiteX11" fmla="*/ 601655 w 746990"/>
                <a:gd name="connsiteY11" fmla="*/ 35880 h 244230"/>
                <a:gd name="connsiteX12" fmla="*/ 618324 w 746990"/>
                <a:gd name="connsiteY12" fmla="*/ 38262 h 244230"/>
                <a:gd name="connsiteX13" fmla="*/ 677855 w 746990"/>
                <a:gd name="connsiteY13" fmla="*/ 2543 h 244230"/>
                <a:gd name="connsiteX14" fmla="*/ 737386 w 746990"/>
                <a:gd name="connsiteY14" fmla="*/ 38262 h 244230"/>
                <a:gd name="connsiteX15" fmla="*/ 742149 w 746990"/>
                <a:gd name="connsiteY15" fmla="*/ 214474 h 244230"/>
                <a:gd name="connsiteX16" fmla="*/ 689761 w 746990"/>
                <a:gd name="connsiteY16" fmla="*/ 243049 h 244230"/>
                <a:gd name="connsiteX17" fmla="*/ 618324 w 746990"/>
                <a:gd name="connsiteY17" fmla="*/ 202568 h 244230"/>
                <a:gd name="connsiteX18" fmla="*/ 594511 w 746990"/>
                <a:gd name="connsiteY18" fmla="*/ 200187 h 244230"/>
                <a:gd name="connsiteX19" fmla="*/ 537361 w 746990"/>
                <a:gd name="connsiteY19" fmla="*/ 238287 h 244230"/>
                <a:gd name="connsiteX20" fmla="*/ 468305 w 746990"/>
                <a:gd name="connsiteY20" fmla="*/ 197805 h 244230"/>
                <a:gd name="connsiteX21" fmla="*/ 446874 w 746990"/>
                <a:gd name="connsiteY21" fmla="*/ 202568 h 244230"/>
                <a:gd name="connsiteX22" fmla="*/ 387342 w 746990"/>
                <a:gd name="connsiteY22" fmla="*/ 243049 h 244230"/>
                <a:gd name="connsiteX23" fmla="*/ 313524 w 746990"/>
                <a:gd name="connsiteY23" fmla="*/ 195424 h 244230"/>
                <a:gd name="connsiteX24" fmla="*/ 289711 w 746990"/>
                <a:gd name="connsiteY24" fmla="*/ 200187 h 244230"/>
                <a:gd name="connsiteX25" fmla="*/ 230180 w 746990"/>
                <a:gd name="connsiteY25" fmla="*/ 235905 h 244230"/>
                <a:gd name="connsiteX26" fmla="*/ 168267 w 746990"/>
                <a:gd name="connsiteY26" fmla="*/ 195424 h 244230"/>
                <a:gd name="connsiteX27" fmla="*/ 142074 w 746990"/>
                <a:gd name="connsiteY27" fmla="*/ 195424 h 244230"/>
                <a:gd name="connsiteX28" fmla="*/ 82542 w 746990"/>
                <a:gd name="connsiteY28" fmla="*/ 235905 h 244230"/>
                <a:gd name="connsiteX29" fmla="*/ 6342 w 746990"/>
                <a:gd name="connsiteY29" fmla="*/ 188280 h 244230"/>
                <a:gd name="connsiteX30" fmla="*/ 11105 w 746990"/>
                <a:gd name="connsiteY30" fmla="*/ 54930 h 244230"/>
                <a:gd name="connsiteX0" fmla="*/ 11105 w 743260"/>
                <a:gd name="connsiteY0" fmla="*/ 54930 h 244230"/>
                <a:gd name="connsiteX1" fmla="*/ 65874 w 743260"/>
                <a:gd name="connsiteY1" fmla="*/ 162 h 244230"/>
                <a:gd name="connsiteX2" fmla="*/ 146836 w 743260"/>
                <a:gd name="connsiteY2" fmla="*/ 38262 h 244230"/>
                <a:gd name="connsiteX3" fmla="*/ 175411 w 743260"/>
                <a:gd name="connsiteY3" fmla="*/ 43024 h 244230"/>
                <a:gd name="connsiteX4" fmla="*/ 215892 w 743260"/>
                <a:gd name="connsiteY4" fmla="*/ 2543 h 244230"/>
                <a:gd name="connsiteX5" fmla="*/ 292092 w 743260"/>
                <a:gd name="connsiteY5" fmla="*/ 38262 h 244230"/>
                <a:gd name="connsiteX6" fmla="*/ 323049 w 743260"/>
                <a:gd name="connsiteY6" fmla="*/ 31118 h 244230"/>
                <a:gd name="connsiteX7" fmla="*/ 380199 w 743260"/>
                <a:gd name="connsiteY7" fmla="*/ 4924 h 244230"/>
                <a:gd name="connsiteX8" fmla="*/ 444492 w 743260"/>
                <a:gd name="connsiteY8" fmla="*/ 38262 h 244230"/>
                <a:gd name="connsiteX9" fmla="*/ 468305 w 743260"/>
                <a:gd name="connsiteY9" fmla="*/ 38262 h 244230"/>
                <a:gd name="connsiteX10" fmla="*/ 532599 w 743260"/>
                <a:gd name="connsiteY10" fmla="*/ 4924 h 244230"/>
                <a:gd name="connsiteX11" fmla="*/ 601655 w 743260"/>
                <a:gd name="connsiteY11" fmla="*/ 35880 h 244230"/>
                <a:gd name="connsiteX12" fmla="*/ 618324 w 743260"/>
                <a:gd name="connsiteY12" fmla="*/ 38262 h 244230"/>
                <a:gd name="connsiteX13" fmla="*/ 677855 w 743260"/>
                <a:gd name="connsiteY13" fmla="*/ 2543 h 244230"/>
                <a:gd name="connsiteX14" fmla="*/ 737386 w 743260"/>
                <a:gd name="connsiteY14" fmla="*/ 38262 h 244230"/>
                <a:gd name="connsiteX15" fmla="*/ 742149 w 743260"/>
                <a:gd name="connsiteY15" fmla="*/ 214474 h 244230"/>
                <a:gd name="connsiteX16" fmla="*/ 689761 w 743260"/>
                <a:gd name="connsiteY16" fmla="*/ 243049 h 244230"/>
                <a:gd name="connsiteX17" fmla="*/ 618324 w 743260"/>
                <a:gd name="connsiteY17" fmla="*/ 202568 h 244230"/>
                <a:gd name="connsiteX18" fmla="*/ 594511 w 743260"/>
                <a:gd name="connsiteY18" fmla="*/ 200187 h 244230"/>
                <a:gd name="connsiteX19" fmla="*/ 537361 w 743260"/>
                <a:gd name="connsiteY19" fmla="*/ 238287 h 244230"/>
                <a:gd name="connsiteX20" fmla="*/ 468305 w 743260"/>
                <a:gd name="connsiteY20" fmla="*/ 197805 h 244230"/>
                <a:gd name="connsiteX21" fmla="*/ 446874 w 743260"/>
                <a:gd name="connsiteY21" fmla="*/ 202568 h 244230"/>
                <a:gd name="connsiteX22" fmla="*/ 387342 w 743260"/>
                <a:gd name="connsiteY22" fmla="*/ 243049 h 244230"/>
                <a:gd name="connsiteX23" fmla="*/ 313524 w 743260"/>
                <a:gd name="connsiteY23" fmla="*/ 195424 h 244230"/>
                <a:gd name="connsiteX24" fmla="*/ 289711 w 743260"/>
                <a:gd name="connsiteY24" fmla="*/ 200187 h 244230"/>
                <a:gd name="connsiteX25" fmla="*/ 230180 w 743260"/>
                <a:gd name="connsiteY25" fmla="*/ 235905 h 244230"/>
                <a:gd name="connsiteX26" fmla="*/ 168267 w 743260"/>
                <a:gd name="connsiteY26" fmla="*/ 195424 h 244230"/>
                <a:gd name="connsiteX27" fmla="*/ 142074 w 743260"/>
                <a:gd name="connsiteY27" fmla="*/ 195424 h 244230"/>
                <a:gd name="connsiteX28" fmla="*/ 82542 w 743260"/>
                <a:gd name="connsiteY28" fmla="*/ 235905 h 244230"/>
                <a:gd name="connsiteX29" fmla="*/ 6342 w 743260"/>
                <a:gd name="connsiteY29" fmla="*/ 188280 h 244230"/>
                <a:gd name="connsiteX30" fmla="*/ 11105 w 743260"/>
                <a:gd name="connsiteY30" fmla="*/ 54930 h 244230"/>
                <a:gd name="connsiteX0" fmla="*/ 11105 w 743260"/>
                <a:gd name="connsiteY0" fmla="*/ 54930 h 244230"/>
                <a:gd name="connsiteX1" fmla="*/ 65874 w 743260"/>
                <a:gd name="connsiteY1" fmla="*/ 162 h 244230"/>
                <a:gd name="connsiteX2" fmla="*/ 146836 w 743260"/>
                <a:gd name="connsiteY2" fmla="*/ 38262 h 244230"/>
                <a:gd name="connsiteX3" fmla="*/ 175411 w 743260"/>
                <a:gd name="connsiteY3" fmla="*/ 43024 h 244230"/>
                <a:gd name="connsiteX4" fmla="*/ 215892 w 743260"/>
                <a:gd name="connsiteY4" fmla="*/ 2543 h 244230"/>
                <a:gd name="connsiteX5" fmla="*/ 292092 w 743260"/>
                <a:gd name="connsiteY5" fmla="*/ 38262 h 244230"/>
                <a:gd name="connsiteX6" fmla="*/ 323049 w 743260"/>
                <a:gd name="connsiteY6" fmla="*/ 31118 h 244230"/>
                <a:gd name="connsiteX7" fmla="*/ 380199 w 743260"/>
                <a:gd name="connsiteY7" fmla="*/ 4924 h 244230"/>
                <a:gd name="connsiteX8" fmla="*/ 444492 w 743260"/>
                <a:gd name="connsiteY8" fmla="*/ 38262 h 244230"/>
                <a:gd name="connsiteX9" fmla="*/ 468305 w 743260"/>
                <a:gd name="connsiteY9" fmla="*/ 38262 h 244230"/>
                <a:gd name="connsiteX10" fmla="*/ 532599 w 743260"/>
                <a:gd name="connsiteY10" fmla="*/ 4924 h 244230"/>
                <a:gd name="connsiteX11" fmla="*/ 601655 w 743260"/>
                <a:gd name="connsiteY11" fmla="*/ 35880 h 244230"/>
                <a:gd name="connsiteX12" fmla="*/ 618324 w 743260"/>
                <a:gd name="connsiteY12" fmla="*/ 38262 h 244230"/>
                <a:gd name="connsiteX13" fmla="*/ 677855 w 743260"/>
                <a:gd name="connsiteY13" fmla="*/ 2543 h 244230"/>
                <a:gd name="connsiteX14" fmla="*/ 737386 w 743260"/>
                <a:gd name="connsiteY14" fmla="*/ 38262 h 244230"/>
                <a:gd name="connsiteX15" fmla="*/ 742149 w 743260"/>
                <a:gd name="connsiteY15" fmla="*/ 214474 h 244230"/>
                <a:gd name="connsiteX16" fmla="*/ 689761 w 743260"/>
                <a:gd name="connsiteY16" fmla="*/ 243049 h 244230"/>
                <a:gd name="connsiteX17" fmla="*/ 618324 w 743260"/>
                <a:gd name="connsiteY17" fmla="*/ 202568 h 244230"/>
                <a:gd name="connsiteX18" fmla="*/ 594511 w 743260"/>
                <a:gd name="connsiteY18" fmla="*/ 200187 h 244230"/>
                <a:gd name="connsiteX19" fmla="*/ 537361 w 743260"/>
                <a:gd name="connsiteY19" fmla="*/ 238287 h 244230"/>
                <a:gd name="connsiteX20" fmla="*/ 468305 w 743260"/>
                <a:gd name="connsiteY20" fmla="*/ 197805 h 244230"/>
                <a:gd name="connsiteX21" fmla="*/ 446874 w 743260"/>
                <a:gd name="connsiteY21" fmla="*/ 202568 h 244230"/>
                <a:gd name="connsiteX22" fmla="*/ 387342 w 743260"/>
                <a:gd name="connsiteY22" fmla="*/ 243049 h 244230"/>
                <a:gd name="connsiteX23" fmla="*/ 313524 w 743260"/>
                <a:gd name="connsiteY23" fmla="*/ 195424 h 244230"/>
                <a:gd name="connsiteX24" fmla="*/ 289711 w 743260"/>
                <a:gd name="connsiteY24" fmla="*/ 200187 h 244230"/>
                <a:gd name="connsiteX25" fmla="*/ 230180 w 743260"/>
                <a:gd name="connsiteY25" fmla="*/ 235905 h 244230"/>
                <a:gd name="connsiteX26" fmla="*/ 168267 w 743260"/>
                <a:gd name="connsiteY26" fmla="*/ 195424 h 244230"/>
                <a:gd name="connsiteX27" fmla="*/ 142074 w 743260"/>
                <a:gd name="connsiteY27" fmla="*/ 195424 h 244230"/>
                <a:gd name="connsiteX28" fmla="*/ 82542 w 743260"/>
                <a:gd name="connsiteY28" fmla="*/ 235905 h 244230"/>
                <a:gd name="connsiteX29" fmla="*/ 6342 w 743260"/>
                <a:gd name="connsiteY29" fmla="*/ 188280 h 244230"/>
                <a:gd name="connsiteX30" fmla="*/ 11105 w 743260"/>
                <a:gd name="connsiteY30" fmla="*/ 54930 h 244230"/>
                <a:gd name="connsiteX0" fmla="*/ 11105 w 742149"/>
                <a:gd name="connsiteY0" fmla="*/ 54930 h 244230"/>
                <a:gd name="connsiteX1" fmla="*/ 65874 w 742149"/>
                <a:gd name="connsiteY1" fmla="*/ 162 h 244230"/>
                <a:gd name="connsiteX2" fmla="*/ 146836 w 742149"/>
                <a:gd name="connsiteY2" fmla="*/ 38262 h 244230"/>
                <a:gd name="connsiteX3" fmla="*/ 175411 w 742149"/>
                <a:gd name="connsiteY3" fmla="*/ 43024 h 244230"/>
                <a:gd name="connsiteX4" fmla="*/ 215892 w 742149"/>
                <a:gd name="connsiteY4" fmla="*/ 2543 h 244230"/>
                <a:gd name="connsiteX5" fmla="*/ 292092 w 742149"/>
                <a:gd name="connsiteY5" fmla="*/ 38262 h 244230"/>
                <a:gd name="connsiteX6" fmla="*/ 323049 w 742149"/>
                <a:gd name="connsiteY6" fmla="*/ 31118 h 244230"/>
                <a:gd name="connsiteX7" fmla="*/ 380199 w 742149"/>
                <a:gd name="connsiteY7" fmla="*/ 4924 h 244230"/>
                <a:gd name="connsiteX8" fmla="*/ 444492 w 742149"/>
                <a:gd name="connsiteY8" fmla="*/ 38262 h 244230"/>
                <a:gd name="connsiteX9" fmla="*/ 468305 w 742149"/>
                <a:gd name="connsiteY9" fmla="*/ 38262 h 244230"/>
                <a:gd name="connsiteX10" fmla="*/ 532599 w 742149"/>
                <a:gd name="connsiteY10" fmla="*/ 4924 h 244230"/>
                <a:gd name="connsiteX11" fmla="*/ 601655 w 742149"/>
                <a:gd name="connsiteY11" fmla="*/ 35880 h 244230"/>
                <a:gd name="connsiteX12" fmla="*/ 618324 w 742149"/>
                <a:gd name="connsiteY12" fmla="*/ 38262 h 244230"/>
                <a:gd name="connsiteX13" fmla="*/ 677855 w 742149"/>
                <a:gd name="connsiteY13" fmla="*/ 2543 h 244230"/>
                <a:gd name="connsiteX14" fmla="*/ 737386 w 742149"/>
                <a:gd name="connsiteY14" fmla="*/ 38262 h 244230"/>
                <a:gd name="connsiteX15" fmla="*/ 742149 w 742149"/>
                <a:gd name="connsiteY15" fmla="*/ 214474 h 244230"/>
                <a:gd name="connsiteX16" fmla="*/ 689761 w 742149"/>
                <a:gd name="connsiteY16" fmla="*/ 243049 h 244230"/>
                <a:gd name="connsiteX17" fmla="*/ 618324 w 742149"/>
                <a:gd name="connsiteY17" fmla="*/ 202568 h 244230"/>
                <a:gd name="connsiteX18" fmla="*/ 594511 w 742149"/>
                <a:gd name="connsiteY18" fmla="*/ 200187 h 244230"/>
                <a:gd name="connsiteX19" fmla="*/ 537361 w 742149"/>
                <a:gd name="connsiteY19" fmla="*/ 238287 h 244230"/>
                <a:gd name="connsiteX20" fmla="*/ 468305 w 742149"/>
                <a:gd name="connsiteY20" fmla="*/ 197805 h 244230"/>
                <a:gd name="connsiteX21" fmla="*/ 446874 w 742149"/>
                <a:gd name="connsiteY21" fmla="*/ 202568 h 244230"/>
                <a:gd name="connsiteX22" fmla="*/ 387342 w 742149"/>
                <a:gd name="connsiteY22" fmla="*/ 243049 h 244230"/>
                <a:gd name="connsiteX23" fmla="*/ 313524 w 742149"/>
                <a:gd name="connsiteY23" fmla="*/ 195424 h 244230"/>
                <a:gd name="connsiteX24" fmla="*/ 289711 w 742149"/>
                <a:gd name="connsiteY24" fmla="*/ 200187 h 244230"/>
                <a:gd name="connsiteX25" fmla="*/ 230180 w 742149"/>
                <a:gd name="connsiteY25" fmla="*/ 235905 h 244230"/>
                <a:gd name="connsiteX26" fmla="*/ 168267 w 742149"/>
                <a:gd name="connsiteY26" fmla="*/ 195424 h 244230"/>
                <a:gd name="connsiteX27" fmla="*/ 142074 w 742149"/>
                <a:gd name="connsiteY27" fmla="*/ 195424 h 244230"/>
                <a:gd name="connsiteX28" fmla="*/ 82542 w 742149"/>
                <a:gd name="connsiteY28" fmla="*/ 235905 h 244230"/>
                <a:gd name="connsiteX29" fmla="*/ 6342 w 742149"/>
                <a:gd name="connsiteY29" fmla="*/ 188280 h 244230"/>
                <a:gd name="connsiteX30" fmla="*/ 11105 w 742149"/>
                <a:gd name="connsiteY30" fmla="*/ 54930 h 244230"/>
                <a:gd name="connsiteX0" fmla="*/ 11105 w 742149"/>
                <a:gd name="connsiteY0" fmla="*/ 54930 h 244230"/>
                <a:gd name="connsiteX1" fmla="*/ 65874 w 742149"/>
                <a:gd name="connsiteY1" fmla="*/ 162 h 244230"/>
                <a:gd name="connsiteX2" fmla="*/ 146836 w 742149"/>
                <a:gd name="connsiteY2" fmla="*/ 38262 h 244230"/>
                <a:gd name="connsiteX3" fmla="*/ 175411 w 742149"/>
                <a:gd name="connsiteY3" fmla="*/ 43024 h 244230"/>
                <a:gd name="connsiteX4" fmla="*/ 215892 w 742149"/>
                <a:gd name="connsiteY4" fmla="*/ 2543 h 244230"/>
                <a:gd name="connsiteX5" fmla="*/ 292092 w 742149"/>
                <a:gd name="connsiteY5" fmla="*/ 38262 h 244230"/>
                <a:gd name="connsiteX6" fmla="*/ 323049 w 742149"/>
                <a:gd name="connsiteY6" fmla="*/ 31118 h 244230"/>
                <a:gd name="connsiteX7" fmla="*/ 380199 w 742149"/>
                <a:gd name="connsiteY7" fmla="*/ 4924 h 244230"/>
                <a:gd name="connsiteX8" fmla="*/ 444492 w 742149"/>
                <a:gd name="connsiteY8" fmla="*/ 38262 h 244230"/>
                <a:gd name="connsiteX9" fmla="*/ 468305 w 742149"/>
                <a:gd name="connsiteY9" fmla="*/ 38262 h 244230"/>
                <a:gd name="connsiteX10" fmla="*/ 532599 w 742149"/>
                <a:gd name="connsiteY10" fmla="*/ 4924 h 244230"/>
                <a:gd name="connsiteX11" fmla="*/ 601655 w 742149"/>
                <a:gd name="connsiteY11" fmla="*/ 35880 h 244230"/>
                <a:gd name="connsiteX12" fmla="*/ 618324 w 742149"/>
                <a:gd name="connsiteY12" fmla="*/ 38262 h 244230"/>
                <a:gd name="connsiteX13" fmla="*/ 677855 w 742149"/>
                <a:gd name="connsiteY13" fmla="*/ 2543 h 244230"/>
                <a:gd name="connsiteX14" fmla="*/ 737386 w 742149"/>
                <a:gd name="connsiteY14" fmla="*/ 38262 h 244230"/>
                <a:gd name="connsiteX15" fmla="*/ 742149 w 742149"/>
                <a:gd name="connsiteY15" fmla="*/ 214474 h 244230"/>
                <a:gd name="connsiteX16" fmla="*/ 689761 w 742149"/>
                <a:gd name="connsiteY16" fmla="*/ 243049 h 244230"/>
                <a:gd name="connsiteX17" fmla="*/ 618324 w 742149"/>
                <a:gd name="connsiteY17" fmla="*/ 202568 h 244230"/>
                <a:gd name="connsiteX18" fmla="*/ 594511 w 742149"/>
                <a:gd name="connsiteY18" fmla="*/ 200187 h 244230"/>
                <a:gd name="connsiteX19" fmla="*/ 537361 w 742149"/>
                <a:gd name="connsiteY19" fmla="*/ 238287 h 244230"/>
                <a:gd name="connsiteX20" fmla="*/ 468305 w 742149"/>
                <a:gd name="connsiteY20" fmla="*/ 197805 h 244230"/>
                <a:gd name="connsiteX21" fmla="*/ 446874 w 742149"/>
                <a:gd name="connsiteY21" fmla="*/ 202568 h 244230"/>
                <a:gd name="connsiteX22" fmla="*/ 387342 w 742149"/>
                <a:gd name="connsiteY22" fmla="*/ 243049 h 244230"/>
                <a:gd name="connsiteX23" fmla="*/ 313524 w 742149"/>
                <a:gd name="connsiteY23" fmla="*/ 195424 h 244230"/>
                <a:gd name="connsiteX24" fmla="*/ 289711 w 742149"/>
                <a:gd name="connsiteY24" fmla="*/ 200187 h 244230"/>
                <a:gd name="connsiteX25" fmla="*/ 230180 w 742149"/>
                <a:gd name="connsiteY25" fmla="*/ 235905 h 244230"/>
                <a:gd name="connsiteX26" fmla="*/ 168267 w 742149"/>
                <a:gd name="connsiteY26" fmla="*/ 195424 h 244230"/>
                <a:gd name="connsiteX27" fmla="*/ 142074 w 742149"/>
                <a:gd name="connsiteY27" fmla="*/ 195424 h 244230"/>
                <a:gd name="connsiteX28" fmla="*/ 82542 w 742149"/>
                <a:gd name="connsiteY28" fmla="*/ 235905 h 244230"/>
                <a:gd name="connsiteX29" fmla="*/ 6342 w 742149"/>
                <a:gd name="connsiteY29" fmla="*/ 188280 h 244230"/>
                <a:gd name="connsiteX30" fmla="*/ 11105 w 742149"/>
                <a:gd name="connsiteY30" fmla="*/ 54930 h 244230"/>
                <a:gd name="connsiteX0" fmla="*/ 8764 w 739808"/>
                <a:gd name="connsiteY0" fmla="*/ 54930 h 244230"/>
                <a:gd name="connsiteX1" fmla="*/ 63533 w 739808"/>
                <a:gd name="connsiteY1" fmla="*/ 162 h 244230"/>
                <a:gd name="connsiteX2" fmla="*/ 144495 w 739808"/>
                <a:gd name="connsiteY2" fmla="*/ 38262 h 244230"/>
                <a:gd name="connsiteX3" fmla="*/ 173070 w 739808"/>
                <a:gd name="connsiteY3" fmla="*/ 43024 h 244230"/>
                <a:gd name="connsiteX4" fmla="*/ 213551 w 739808"/>
                <a:gd name="connsiteY4" fmla="*/ 2543 h 244230"/>
                <a:gd name="connsiteX5" fmla="*/ 289751 w 739808"/>
                <a:gd name="connsiteY5" fmla="*/ 38262 h 244230"/>
                <a:gd name="connsiteX6" fmla="*/ 320708 w 739808"/>
                <a:gd name="connsiteY6" fmla="*/ 31118 h 244230"/>
                <a:gd name="connsiteX7" fmla="*/ 377858 w 739808"/>
                <a:gd name="connsiteY7" fmla="*/ 4924 h 244230"/>
                <a:gd name="connsiteX8" fmla="*/ 442151 w 739808"/>
                <a:gd name="connsiteY8" fmla="*/ 38262 h 244230"/>
                <a:gd name="connsiteX9" fmla="*/ 465964 w 739808"/>
                <a:gd name="connsiteY9" fmla="*/ 38262 h 244230"/>
                <a:gd name="connsiteX10" fmla="*/ 530258 w 739808"/>
                <a:gd name="connsiteY10" fmla="*/ 4924 h 244230"/>
                <a:gd name="connsiteX11" fmla="*/ 599314 w 739808"/>
                <a:gd name="connsiteY11" fmla="*/ 35880 h 244230"/>
                <a:gd name="connsiteX12" fmla="*/ 615983 w 739808"/>
                <a:gd name="connsiteY12" fmla="*/ 38262 h 244230"/>
                <a:gd name="connsiteX13" fmla="*/ 675514 w 739808"/>
                <a:gd name="connsiteY13" fmla="*/ 2543 h 244230"/>
                <a:gd name="connsiteX14" fmla="*/ 735045 w 739808"/>
                <a:gd name="connsiteY14" fmla="*/ 38262 h 244230"/>
                <a:gd name="connsiteX15" fmla="*/ 739808 w 739808"/>
                <a:gd name="connsiteY15" fmla="*/ 214474 h 244230"/>
                <a:gd name="connsiteX16" fmla="*/ 687420 w 739808"/>
                <a:gd name="connsiteY16" fmla="*/ 243049 h 244230"/>
                <a:gd name="connsiteX17" fmla="*/ 615983 w 739808"/>
                <a:gd name="connsiteY17" fmla="*/ 202568 h 244230"/>
                <a:gd name="connsiteX18" fmla="*/ 592170 w 739808"/>
                <a:gd name="connsiteY18" fmla="*/ 200187 h 244230"/>
                <a:gd name="connsiteX19" fmla="*/ 535020 w 739808"/>
                <a:gd name="connsiteY19" fmla="*/ 238287 h 244230"/>
                <a:gd name="connsiteX20" fmla="*/ 465964 w 739808"/>
                <a:gd name="connsiteY20" fmla="*/ 197805 h 244230"/>
                <a:gd name="connsiteX21" fmla="*/ 444533 w 739808"/>
                <a:gd name="connsiteY21" fmla="*/ 202568 h 244230"/>
                <a:gd name="connsiteX22" fmla="*/ 385001 w 739808"/>
                <a:gd name="connsiteY22" fmla="*/ 243049 h 244230"/>
                <a:gd name="connsiteX23" fmla="*/ 311183 w 739808"/>
                <a:gd name="connsiteY23" fmla="*/ 195424 h 244230"/>
                <a:gd name="connsiteX24" fmla="*/ 287370 w 739808"/>
                <a:gd name="connsiteY24" fmla="*/ 200187 h 244230"/>
                <a:gd name="connsiteX25" fmla="*/ 227839 w 739808"/>
                <a:gd name="connsiteY25" fmla="*/ 235905 h 244230"/>
                <a:gd name="connsiteX26" fmla="*/ 165926 w 739808"/>
                <a:gd name="connsiteY26" fmla="*/ 195424 h 244230"/>
                <a:gd name="connsiteX27" fmla="*/ 139733 w 739808"/>
                <a:gd name="connsiteY27" fmla="*/ 195424 h 244230"/>
                <a:gd name="connsiteX28" fmla="*/ 80201 w 739808"/>
                <a:gd name="connsiteY28" fmla="*/ 235905 h 244230"/>
                <a:gd name="connsiteX29" fmla="*/ 4001 w 739808"/>
                <a:gd name="connsiteY29" fmla="*/ 188280 h 244230"/>
                <a:gd name="connsiteX30" fmla="*/ 8764 w 739808"/>
                <a:gd name="connsiteY30" fmla="*/ 54930 h 244230"/>
                <a:gd name="connsiteX0" fmla="*/ 8764 w 739808"/>
                <a:gd name="connsiteY0" fmla="*/ 54930 h 244230"/>
                <a:gd name="connsiteX1" fmla="*/ 63533 w 739808"/>
                <a:gd name="connsiteY1" fmla="*/ 162 h 244230"/>
                <a:gd name="connsiteX2" fmla="*/ 144495 w 739808"/>
                <a:gd name="connsiteY2" fmla="*/ 38262 h 244230"/>
                <a:gd name="connsiteX3" fmla="*/ 173070 w 739808"/>
                <a:gd name="connsiteY3" fmla="*/ 43024 h 244230"/>
                <a:gd name="connsiteX4" fmla="*/ 213551 w 739808"/>
                <a:gd name="connsiteY4" fmla="*/ 2543 h 244230"/>
                <a:gd name="connsiteX5" fmla="*/ 289751 w 739808"/>
                <a:gd name="connsiteY5" fmla="*/ 38262 h 244230"/>
                <a:gd name="connsiteX6" fmla="*/ 320708 w 739808"/>
                <a:gd name="connsiteY6" fmla="*/ 31118 h 244230"/>
                <a:gd name="connsiteX7" fmla="*/ 377858 w 739808"/>
                <a:gd name="connsiteY7" fmla="*/ 4924 h 244230"/>
                <a:gd name="connsiteX8" fmla="*/ 442151 w 739808"/>
                <a:gd name="connsiteY8" fmla="*/ 38262 h 244230"/>
                <a:gd name="connsiteX9" fmla="*/ 465964 w 739808"/>
                <a:gd name="connsiteY9" fmla="*/ 38262 h 244230"/>
                <a:gd name="connsiteX10" fmla="*/ 530258 w 739808"/>
                <a:gd name="connsiteY10" fmla="*/ 4924 h 244230"/>
                <a:gd name="connsiteX11" fmla="*/ 599314 w 739808"/>
                <a:gd name="connsiteY11" fmla="*/ 35880 h 244230"/>
                <a:gd name="connsiteX12" fmla="*/ 615983 w 739808"/>
                <a:gd name="connsiteY12" fmla="*/ 38262 h 244230"/>
                <a:gd name="connsiteX13" fmla="*/ 675514 w 739808"/>
                <a:gd name="connsiteY13" fmla="*/ 2543 h 244230"/>
                <a:gd name="connsiteX14" fmla="*/ 735045 w 739808"/>
                <a:gd name="connsiteY14" fmla="*/ 38262 h 244230"/>
                <a:gd name="connsiteX15" fmla="*/ 739808 w 739808"/>
                <a:gd name="connsiteY15" fmla="*/ 214474 h 244230"/>
                <a:gd name="connsiteX16" fmla="*/ 687420 w 739808"/>
                <a:gd name="connsiteY16" fmla="*/ 243049 h 244230"/>
                <a:gd name="connsiteX17" fmla="*/ 615983 w 739808"/>
                <a:gd name="connsiteY17" fmla="*/ 202568 h 244230"/>
                <a:gd name="connsiteX18" fmla="*/ 592170 w 739808"/>
                <a:gd name="connsiteY18" fmla="*/ 200187 h 244230"/>
                <a:gd name="connsiteX19" fmla="*/ 535020 w 739808"/>
                <a:gd name="connsiteY19" fmla="*/ 238287 h 244230"/>
                <a:gd name="connsiteX20" fmla="*/ 465964 w 739808"/>
                <a:gd name="connsiteY20" fmla="*/ 197805 h 244230"/>
                <a:gd name="connsiteX21" fmla="*/ 444533 w 739808"/>
                <a:gd name="connsiteY21" fmla="*/ 202568 h 244230"/>
                <a:gd name="connsiteX22" fmla="*/ 385001 w 739808"/>
                <a:gd name="connsiteY22" fmla="*/ 243049 h 244230"/>
                <a:gd name="connsiteX23" fmla="*/ 311183 w 739808"/>
                <a:gd name="connsiteY23" fmla="*/ 195424 h 244230"/>
                <a:gd name="connsiteX24" fmla="*/ 287370 w 739808"/>
                <a:gd name="connsiteY24" fmla="*/ 200187 h 244230"/>
                <a:gd name="connsiteX25" fmla="*/ 227839 w 739808"/>
                <a:gd name="connsiteY25" fmla="*/ 235905 h 244230"/>
                <a:gd name="connsiteX26" fmla="*/ 165926 w 739808"/>
                <a:gd name="connsiteY26" fmla="*/ 195424 h 244230"/>
                <a:gd name="connsiteX27" fmla="*/ 139733 w 739808"/>
                <a:gd name="connsiteY27" fmla="*/ 195424 h 244230"/>
                <a:gd name="connsiteX28" fmla="*/ 80201 w 739808"/>
                <a:gd name="connsiteY28" fmla="*/ 235905 h 244230"/>
                <a:gd name="connsiteX29" fmla="*/ 4001 w 739808"/>
                <a:gd name="connsiteY29" fmla="*/ 188280 h 244230"/>
                <a:gd name="connsiteX30" fmla="*/ 8764 w 739808"/>
                <a:gd name="connsiteY30" fmla="*/ 54930 h 244230"/>
                <a:gd name="connsiteX0" fmla="*/ 4763 w 735807"/>
                <a:gd name="connsiteY0" fmla="*/ 54930 h 244230"/>
                <a:gd name="connsiteX1" fmla="*/ 59532 w 735807"/>
                <a:gd name="connsiteY1" fmla="*/ 162 h 244230"/>
                <a:gd name="connsiteX2" fmla="*/ 140494 w 735807"/>
                <a:gd name="connsiteY2" fmla="*/ 38262 h 244230"/>
                <a:gd name="connsiteX3" fmla="*/ 169069 w 735807"/>
                <a:gd name="connsiteY3" fmla="*/ 43024 h 244230"/>
                <a:gd name="connsiteX4" fmla="*/ 209550 w 735807"/>
                <a:gd name="connsiteY4" fmla="*/ 2543 h 244230"/>
                <a:gd name="connsiteX5" fmla="*/ 285750 w 735807"/>
                <a:gd name="connsiteY5" fmla="*/ 38262 h 244230"/>
                <a:gd name="connsiteX6" fmla="*/ 316707 w 735807"/>
                <a:gd name="connsiteY6" fmla="*/ 31118 h 244230"/>
                <a:gd name="connsiteX7" fmla="*/ 373857 w 735807"/>
                <a:gd name="connsiteY7" fmla="*/ 4924 h 244230"/>
                <a:gd name="connsiteX8" fmla="*/ 438150 w 735807"/>
                <a:gd name="connsiteY8" fmla="*/ 38262 h 244230"/>
                <a:gd name="connsiteX9" fmla="*/ 461963 w 735807"/>
                <a:gd name="connsiteY9" fmla="*/ 38262 h 244230"/>
                <a:gd name="connsiteX10" fmla="*/ 526257 w 735807"/>
                <a:gd name="connsiteY10" fmla="*/ 4924 h 244230"/>
                <a:gd name="connsiteX11" fmla="*/ 595313 w 735807"/>
                <a:gd name="connsiteY11" fmla="*/ 35880 h 244230"/>
                <a:gd name="connsiteX12" fmla="*/ 611982 w 735807"/>
                <a:gd name="connsiteY12" fmla="*/ 38262 h 244230"/>
                <a:gd name="connsiteX13" fmla="*/ 671513 w 735807"/>
                <a:gd name="connsiteY13" fmla="*/ 2543 h 244230"/>
                <a:gd name="connsiteX14" fmla="*/ 731044 w 735807"/>
                <a:gd name="connsiteY14" fmla="*/ 38262 h 244230"/>
                <a:gd name="connsiteX15" fmla="*/ 735807 w 735807"/>
                <a:gd name="connsiteY15" fmla="*/ 214474 h 244230"/>
                <a:gd name="connsiteX16" fmla="*/ 683419 w 735807"/>
                <a:gd name="connsiteY16" fmla="*/ 243049 h 244230"/>
                <a:gd name="connsiteX17" fmla="*/ 611982 w 735807"/>
                <a:gd name="connsiteY17" fmla="*/ 202568 h 244230"/>
                <a:gd name="connsiteX18" fmla="*/ 588169 w 735807"/>
                <a:gd name="connsiteY18" fmla="*/ 200187 h 244230"/>
                <a:gd name="connsiteX19" fmla="*/ 531019 w 735807"/>
                <a:gd name="connsiteY19" fmla="*/ 238287 h 244230"/>
                <a:gd name="connsiteX20" fmla="*/ 461963 w 735807"/>
                <a:gd name="connsiteY20" fmla="*/ 197805 h 244230"/>
                <a:gd name="connsiteX21" fmla="*/ 440532 w 735807"/>
                <a:gd name="connsiteY21" fmla="*/ 202568 h 244230"/>
                <a:gd name="connsiteX22" fmla="*/ 381000 w 735807"/>
                <a:gd name="connsiteY22" fmla="*/ 243049 h 244230"/>
                <a:gd name="connsiteX23" fmla="*/ 307182 w 735807"/>
                <a:gd name="connsiteY23" fmla="*/ 195424 h 244230"/>
                <a:gd name="connsiteX24" fmla="*/ 283369 w 735807"/>
                <a:gd name="connsiteY24" fmla="*/ 200187 h 244230"/>
                <a:gd name="connsiteX25" fmla="*/ 223838 w 735807"/>
                <a:gd name="connsiteY25" fmla="*/ 235905 h 244230"/>
                <a:gd name="connsiteX26" fmla="*/ 161925 w 735807"/>
                <a:gd name="connsiteY26" fmla="*/ 195424 h 244230"/>
                <a:gd name="connsiteX27" fmla="*/ 135732 w 735807"/>
                <a:gd name="connsiteY27" fmla="*/ 195424 h 244230"/>
                <a:gd name="connsiteX28" fmla="*/ 76200 w 735807"/>
                <a:gd name="connsiteY28" fmla="*/ 235905 h 244230"/>
                <a:gd name="connsiteX29" fmla="*/ 0 w 735807"/>
                <a:gd name="connsiteY29" fmla="*/ 188280 h 244230"/>
                <a:gd name="connsiteX30" fmla="*/ 4763 w 735807"/>
                <a:gd name="connsiteY30" fmla="*/ 54930 h 244230"/>
                <a:gd name="connsiteX0" fmla="*/ 4763 w 735807"/>
                <a:gd name="connsiteY0" fmla="*/ 54930 h 244230"/>
                <a:gd name="connsiteX1" fmla="*/ 59532 w 735807"/>
                <a:gd name="connsiteY1" fmla="*/ 162 h 244230"/>
                <a:gd name="connsiteX2" fmla="*/ 140494 w 735807"/>
                <a:gd name="connsiteY2" fmla="*/ 38262 h 244230"/>
                <a:gd name="connsiteX3" fmla="*/ 169069 w 735807"/>
                <a:gd name="connsiteY3" fmla="*/ 43024 h 244230"/>
                <a:gd name="connsiteX4" fmla="*/ 209550 w 735807"/>
                <a:gd name="connsiteY4" fmla="*/ 2543 h 244230"/>
                <a:gd name="connsiteX5" fmla="*/ 285750 w 735807"/>
                <a:gd name="connsiteY5" fmla="*/ 38262 h 244230"/>
                <a:gd name="connsiteX6" fmla="*/ 316707 w 735807"/>
                <a:gd name="connsiteY6" fmla="*/ 31118 h 244230"/>
                <a:gd name="connsiteX7" fmla="*/ 373857 w 735807"/>
                <a:gd name="connsiteY7" fmla="*/ 4924 h 244230"/>
                <a:gd name="connsiteX8" fmla="*/ 438150 w 735807"/>
                <a:gd name="connsiteY8" fmla="*/ 38262 h 244230"/>
                <a:gd name="connsiteX9" fmla="*/ 461963 w 735807"/>
                <a:gd name="connsiteY9" fmla="*/ 38262 h 244230"/>
                <a:gd name="connsiteX10" fmla="*/ 526257 w 735807"/>
                <a:gd name="connsiteY10" fmla="*/ 4924 h 244230"/>
                <a:gd name="connsiteX11" fmla="*/ 595313 w 735807"/>
                <a:gd name="connsiteY11" fmla="*/ 35880 h 244230"/>
                <a:gd name="connsiteX12" fmla="*/ 611982 w 735807"/>
                <a:gd name="connsiteY12" fmla="*/ 38262 h 244230"/>
                <a:gd name="connsiteX13" fmla="*/ 671513 w 735807"/>
                <a:gd name="connsiteY13" fmla="*/ 2543 h 244230"/>
                <a:gd name="connsiteX14" fmla="*/ 731044 w 735807"/>
                <a:gd name="connsiteY14" fmla="*/ 38262 h 244230"/>
                <a:gd name="connsiteX15" fmla="*/ 735807 w 735807"/>
                <a:gd name="connsiteY15" fmla="*/ 214474 h 244230"/>
                <a:gd name="connsiteX16" fmla="*/ 683419 w 735807"/>
                <a:gd name="connsiteY16" fmla="*/ 243049 h 244230"/>
                <a:gd name="connsiteX17" fmla="*/ 611982 w 735807"/>
                <a:gd name="connsiteY17" fmla="*/ 202568 h 244230"/>
                <a:gd name="connsiteX18" fmla="*/ 588169 w 735807"/>
                <a:gd name="connsiteY18" fmla="*/ 200187 h 244230"/>
                <a:gd name="connsiteX19" fmla="*/ 531019 w 735807"/>
                <a:gd name="connsiteY19" fmla="*/ 238287 h 244230"/>
                <a:gd name="connsiteX20" fmla="*/ 461963 w 735807"/>
                <a:gd name="connsiteY20" fmla="*/ 197805 h 244230"/>
                <a:gd name="connsiteX21" fmla="*/ 440532 w 735807"/>
                <a:gd name="connsiteY21" fmla="*/ 202568 h 244230"/>
                <a:gd name="connsiteX22" fmla="*/ 381000 w 735807"/>
                <a:gd name="connsiteY22" fmla="*/ 243049 h 244230"/>
                <a:gd name="connsiteX23" fmla="*/ 307182 w 735807"/>
                <a:gd name="connsiteY23" fmla="*/ 195424 h 244230"/>
                <a:gd name="connsiteX24" fmla="*/ 283369 w 735807"/>
                <a:gd name="connsiteY24" fmla="*/ 200187 h 244230"/>
                <a:gd name="connsiteX25" fmla="*/ 223838 w 735807"/>
                <a:gd name="connsiteY25" fmla="*/ 235905 h 244230"/>
                <a:gd name="connsiteX26" fmla="*/ 161925 w 735807"/>
                <a:gd name="connsiteY26" fmla="*/ 195424 h 244230"/>
                <a:gd name="connsiteX27" fmla="*/ 135732 w 735807"/>
                <a:gd name="connsiteY27" fmla="*/ 195424 h 244230"/>
                <a:gd name="connsiteX28" fmla="*/ 76200 w 735807"/>
                <a:gd name="connsiteY28" fmla="*/ 235905 h 244230"/>
                <a:gd name="connsiteX29" fmla="*/ 0 w 735807"/>
                <a:gd name="connsiteY29" fmla="*/ 188280 h 244230"/>
                <a:gd name="connsiteX30" fmla="*/ 4763 w 735807"/>
                <a:gd name="connsiteY30" fmla="*/ 54930 h 24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35807" h="244230">
                  <a:moveTo>
                    <a:pt x="4763" y="54930"/>
                  </a:moveTo>
                  <a:cubicBezTo>
                    <a:pt x="14685" y="23577"/>
                    <a:pt x="36910" y="2940"/>
                    <a:pt x="59532" y="162"/>
                  </a:cubicBezTo>
                  <a:cubicBezTo>
                    <a:pt x="82154" y="-2616"/>
                    <a:pt x="122238" y="31118"/>
                    <a:pt x="140494" y="38262"/>
                  </a:cubicBezTo>
                  <a:cubicBezTo>
                    <a:pt x="158750" y="45406"/>
                    <a:pt x="157560" y="48977"/>
                    <a:pt x="169069" y="43024"/>
                  </a:cubicBezTo>
                  <a:cubicBezTo>
                    <a:pt x="180578" y="37071"/>
                    <a:pt x="190103" y="3337"/>
                    <a:pt x="209550" y="2543"/>
                  </a:cubicBezTo>
                  <a:cubicBezTo>
                    <a:pt x="228997" y="1749"/>
                    <a:pt x="267891" y="33500"/>
                    <a:pt x="285750" y="38262"/>
                  </a:cubicBezTo>
                  <a:cubicBezTo>
                    <a:pt x="303609" y="43024"/>
                    <a:pt x="302023" y="36674"/>
                    <a:pt x="316707" y="31118"/>
                  </a:cubicBezTo>
                  <a:cubicBezTo>
                    <a:pt x="331391" y="25562"/>
                    <a:pt x="353617" y="3733"/>
                    <a:pt x="373857" y="4924"/>
                  </a:cubicBezTo>
                  <a:cubicBezTo>
                    <a:pt x="394097" y="6115"/>
                    <a:pt x="423466" y="32706"/>
                    <a:pt x="438150" y="38262"/>
                  </a:cubicBezTo>
                  <a:cubicBezTo>
                    <a:pt x="452834" y="43818"/>
                    <a:pt x="447279" y="43818"/>
                    <a:pt x="461963" y="38262"/>
                  </a:cubicBezTo>
                  <a:cubicBezTo>
                    <a:pt x="476647" y="32706"/>
                    <a:pt x="504032" y="5321"/>
                    <a:pt x="526257" y="4924"/>
                  </a:cubicBezTo>
                  <a:cubicBezTo>
                    <a:pt x="548482" y="4527"/>
                    <a:pt x="581025" y="30324"/>
                    <a:pt x="595313" y="35880"/>
                  </a:cubicBezTo>
                  <a:cubicBezTo>
                    <a:pt x="609601" y="41436"/>
                    <a:pt x="599282" y="43818"/>
                    <a:pt x="611982" y="38262"/>
                  </a:cubicBezTo>
                  <a:cubicBezTo>
                    <a:pt x="624682" y="32706"/>
                    <a:pt x="651669" y="2543"/>
                    <a:pt x="671513" y="2543"/>
                  </a:cubicBezTo>
                  <a:cubicBezTo>
                    <a:pt x="691357" y="2543"/>
                    <a:pt x="720328" y="2940"/>
                    <a:pt x="731044" y="38262"/>
                  </a:cubicBezTo>
                  <a:cubicBezTo>
                    <a:pt x="732235" y="73584"/>
                    <a:pt x="734220" y="180343"/>
                    <a:pt x="735807" y="214474"/>
                  </a:cubicBezTo>
                  <a:cubicBezTo>
                    <a:pt x="727869" y="248605"/>
                    <a:pt x="704057" y="245033"/>
                    <a:pt x="683419" y="243049"/>
                  </a:cubicBezTo>
                  <a:cubicBezTo>
                    <a:pt x="662781" y="241065"/>
                    <a:pt x="627857" y="209712"/>
                    <a:pt x="611982" y="202568"/>
                  </a:cubicBezTo>
                  <a:cubicBezTo>
                    <a:pt x="596107" y="195424"/>
                    <a:pt x="601663" y="194234"/>
                    <a:pt x="588169" y="200187"/>
                  </a:cubicBezTo>
                  <a:cubicBezTo>
                    <a:pt x="574675" y="206140"/>
                    <a:pt x="552053" y="238684"/>
                    <a:pt x="531019" y="238287"/>
                  </a:cubicBezTo>
                  <a:cubicBezTo>
                    <a:pt x="509985" y="237890"/>
                    <a:pt x="477044" y="203758"/>
                    <a:pt x="461963" y="197805"/>
                  </a:cubicBezTo>
                  <a:cubicBezTo>
                    <a:pt x="446882" y="191852"/>
                    <a:pt x="454026" y="195027"/>
                    <a:pt x="440532" y="202568"/>
                  </a:cubicBezTo>
                  <a:cubicBezTo>
                    <a:pt x="427038" y="210109"/>
                    <a:pt x="403225" y="244240"/>
                    <a:pt x="381000" y="243049"/>
                  </a:cubicBezTo>
                  <a:cubicBezTo>
                    <a:pt x="358775" y="241858"/>
                    <a:pt x="323454" y="202568"/>
                    <a:pt x="307182" y="195424"/>
                  </a:cubicBezTo>
                  <a:cubicBezTo>
                    <a:pt x="290910" y="188280"/>
                    <a:pt x="297260" y="193440"/>
                    <a:pt x="283369" y="200187"/>
                  </a:cubicBezTo>
                  <a:cubicBezTo>
                    <a:pt x="269478" y="206934"/>
                    <a:pt x="244079" y="236699"/>
                    <a:pt x="223838" y="235905"/>
                  </a:cubicBezTo>
                  <a:cubicBezTo>
                    <a:pt x="203597" y="235111"/>
                    <a:pt x="176609" y="202171"/>
                    <a:pt x="161925" y="195424"/>
                  </a:cubicBezTo>
                  <a:cubicBezTo>
                    <a:pt x="147241" y="188677"/>
                    <a:pt x="150019" y="188677"/>
                    <a:pt x="135732" y="195424"/>
                  </a:cubicBezTo>
                  <a:cubicBezTo>
                    <a:pt x="121445" y="202171"/>
                    <a:pt x="98822" y="237096"/>
                    <a:pt x="76200" y="235905"/>
                  </a:cubicBezTo>
                  <a:cubicBezTo>
                    <a:pt x="53578" y="234714"/>
                    <a:pt x="15081" y="195027"/>
                    <a:pt x="0" y="188280"/>
                  </a:cubicBezTo>
                  <a:cubicBezTo>
                    <a:pt x="4762" y="148593"/>
                    <a:pt x="6747" y="86283"/>
                    <a:pt x="4763" y="5493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2" name="Right Brace 111"/>
          <p:cNvSpPr/>
          <p:nvPr/>
        </p:nvSpPr>
        <p:spPr>
          <a:xfrm rot="5400000">
            <a:off x="8596737" y="4215878"/>
            <a:ext cx="255522" cy="756032"/>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Right Brace 112"/>
          <p:cNvSpPr/>
          <p:nvPr/>
        </p:nvSpPr>
        <p:spPr>
          <a:xfrm rot="5400000">
            <a:off x="5533742" y="3873125"/>
            <a:ext cx="255522" cy="1422597"/>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Right Brace 113"/>
          <p:cNvSpPr/>
          <p:nvPr/>
        </p:nvSpPr>
        <p:spPr>
          <a:xfrm rot="5400000">
            <a:off x="727060" y="3882596"/>
            <a:ext cx="255522" cy="1422597"/>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TextBox 114"/>
          <p:cNvSpPr txBox="1"/>
          <p:nvPr/>
        </p:nvSpPr>
        <p:spPr>
          <a:xfrm>
            <a:off x="8339620" y="4695922"/>
            <a:ext cx="782587" cy="461665"/>
          </a:xfrm>
          <a:prstGeom prst="rect">
            <a:avLst/>
          </a:prstGeom>
          <a:noFill/>
        </p:spPr>
        <p:txBody>
          <a:bodyPr wrap="none" rtlCol="0">
            <a:spAutoFit/>
          </a:bodyPr>
          <a:lstStyle/>
          <a:p>
            <a:pPr algn="ctr"/>
            <a:r>
              <a:rPr lang="en-US" dirty="0" smtClean="0"/>
              <a:t>TSS</a:t>
            </a:r>
            <a:endParaRPr lang="en-US" dirty="0"/>
          </a:p>
        </p:txBody>
      </p:sp>
      <p:sp>
        <p:nvSpPr>
          <p:cNvPr id="116" name="TextBox 115"/>
          <p:cNvSpPr txBox="1"/>
          <p:nvPr/>
        </p:nvSpPr>
        <p:spPr>
          <a:xfrm>
            <a:off x="4931602" y="4695922"/>
            <a:ext cx="1451038" cy="461665"/>
          </a:xfrm>
          <a:prstGeom prst="rect">
            <a:avLst/>
          </a:prstGeom>
          <a:noFill/>
        </p:spPr>
        <p:txBody>
          <a:bodyPr wrap="none" rtlCol="0">
            <a:spAutoFit/>
          </a:bodyPr>
          <a:lstStyle/>
          <a:p>
            <a:pPr algn="ctr"/>
            <a:r>
              <a:rPr lang="en-US" dirty="0" smtClean="0"/>
              <a:t>Promoter</a:t>
            </a:r>
            <a:endParaRPr lang="en-US" dirty="0"/>
          </a:p>
        </p:txBody>
      </p:sp>
      <p:sp>
        <p:nvSpPr>
          <p:cNvPr id="117" name="TextBox 116"/>
          <p:cNvSpPr txBox="1"/>
          <p:nvPr/>
        </p:nvSpPr>
        <p:spPr>
          <a:xfrm>
            <a:off x="97811" y="4695922"/>
            <a:ext cx="1503938" cy="461665"/>
          </a:xfrm>
          <a:prstGeom prst="rect">
            <a:avLst/>
          </a:prstGeom>
          <a:noFill/>
        </p:spPr>
        <p:txBody>
          <a:bodyPr wrap="none" rtlCol="0">
            <a:spAutoFit/>
          </a:bodyPr>
          <a:lstStyle/>
          <a:p>
            <a:pPr algn="ctr"/>
            <a:r>
              <a:rPr lang="en-US" dirty="0" smtClean="0"/>
              <a:t>Enhancer</a:t>
            </a:r>
            <a:endParaRPr lang="en-US" dirty="0"/>
          </a:p>
        </p:txBody>
      </p:sp>
      <p:grpSp>
        <p:nvGrpSpPr>
          <p:cNvPr id="181" name="Group 180"/>
          <p:cNvGrpSpPr/>
          <p:nvPr/>
        </p:nvGrpSpPr>
        <p:grpSpPr>
          <a:xfrm>
            <a:off x="3178187" y="2288302"/>
            <a:ext cx="5886870" cy="297751"/>
            <a:chOff x="3166129" y="1959367"/>
            <a:chExt cx="5886870" cy="297751"/>
          </a:xfrm>
        </p:grpSpPr>
        <p:cxnSp>
          <p:nvCxnSpPr>
            <p:cNvPr id="119" name="Straight Connector 118"/>
            <p:cNvCxnSpPr/>
            <p:nvPr/>
          </p:nvCxnSpPr>
          <p:spPr>
            <a:xfrm flipH="1">
              <a:off x="3166129" y="1959367"/>
              <a:ext cx="5886870" cy="0"/>
            </a:xfrm>
            <a:prstGeom prst="line">
              <a:avLst/>
            </a:prstGeom>
            <a:noFill/>
            <a:ln w="177800">
              <a:gradFill flip="none" rotWithShape="1">
                <a:gsLst>
                  <a:gs pos="100000">
                    <a:srgbClr val="002060"/>
                  </a:gs>
                  <a:gs pos="75000">
                    <a:schemeClr val="accent1">
                      <a:lumMod val="75000"/>
                    </a:schemeClr>
                  </a:gs>
                  <a:gs pos="50000">
                    <a:schemeClr val="accent1">
                      <a:lumMod val="40000"/>
                      <a:lumOff val="60000"/>
                    </a:schemeClr>
                  </a:gs>
                  <a:gs pos="29000">
                    <a:schemeClr val="accent1">
                      <a:lumMod val="75000"/>
                    </a:schemeClr>
                  </a:gs>
                  <a:gs pos="1000">
                    <a:srgbClr val="002060"/>
                  </a:gs>
                </a:gsLst>
                <a:lin ang="16200000" scaled="1"/>
                <a:tileRect/>
              </a:gradFill>
            </a:ln>
            <a:effectLst>
              <a:glow>
                <a:schemeClr val="accent1">
                  <a:lumMod val="75000"/>
                  <a:alpha val="70000"/>
                </a:schemeClr>
              </a:glow>
              <a:softEdge rad="0"/>
            </a:effectLst>
          </p:spPr>
          <p:style>
            <a:lnRef idx="2">
              <a:schemeClr val="accent1">
                <a:shade val="50000"/>
              </a:schemeClr>
            </a:lnRef>
            <a:fillRef idx="1">
              <a:schemeClr val="accent1"/>
            </a:fillRef>
            <a:effectRef idx="0">
              <a:schemeClr val="accent1"/>
            </a:effectRef>
            <a:fontRef idx="minor">
              <a:schemeClr val="lt1"/>
            </a:fontRef>
          </p:style>
        </p:cxnSp>
        <p:sp>
          <p:nvSpPr>
            <p:cNvPr id="120" name="Rounded Rectangle 119"/>
            <p:cNvSpPr/>
            <p:nvPr/>
          </p:nvSpPr>
          <p:spPr>
            <a:xfrm rot="5400000">
              <a:off x="6465238" y="2069012"/>
              <a:ext cx="244141" cy="132072"/>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121" name="Rounded Rectangle 120"/>
            <p:cNvSpPr/>
            <p:nvPr/>
          </p:nvSpPr>
          <p:spPr>
            <a:xfrm rot="5400000">
              <a:off x="6615216" y="2069012"/>
              <a:ext cx="244141" cy="132072"/>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122" name="Rounded Rectangle 121"/>
            <p:cNvSpPr/>
            <p:nvPr/>
          </p:nvSpPr>
          <p:spPr>
            <a:xfrm rot="5400000">
              <a:off x="6765195" y="2069012"/>
              <a:ext cx="244141" cy="132072"/>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123" name="Rounded Rectangle 122"/>
            <p:cNvSpPr/>
            <p:nvPr/>
          </p:nvSpPr>
          <p:spPr>
            <a:xfrm rot="5400000">
              <a:off x="6315260" y="2069012"/>
              <a:ext cx="244141" cy="132072"/>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124" name="Rounded Rectangle 123"/>
            <p:cNvSpPr/>
            <p:nvPr/>
          </p:nvSpPr>
          <p:spPr>
            <a:xfrm rot="5400000">
              <a:off x="6165281" y="2069012"/>
              <a:ext cx="244141" cy="132072"/>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125" name="Rounded Rectangle 124"/>
            <p:cNvSpPr/>
            <p:nvPr/>
          </p:nvSpPr>
          <p:spPr>
            <a:xfrm rot="5400000">
              <a:off x="5715346" y="2069012"/>
              <a:ext cx="244141" cy="132072"/>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126" name="Rounded Rectangle 125"/>
            <p:cNvSpPr/>
            <p:nvPr/>
          </p:nvSpPr>
          <p:spPr>
            <a:xfrm rot="5400000">
              <a:off x="5865325" y="2069012"/>
              <a:ext cx="244141" cy="132072"/>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127" name="Rounded Rectangle 126"/>
            <p:cNvSpPr/>
            <p:nvPr/>
          </p:nvSpPr>
          <p:spPr>
            <a:xfrm rot="5400000">
              <a:off x="6015303" y="2069012"/>
              <a:ext cx="244141" cy="132072"/>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128" name="Rounded Rectangle 127"/>
            <p:cNvSpPr/>
            <p:nvPr/>
          </p:nvSpPr>
          <p:spPr>
            <a:xfrm rot="5400000">
              <a:off x="5565368" y="2069012"/>
              <a:ext cx="244141" cy="132072"/>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129" name="Rounded Rectangle 128"/>
            <p:cNvSpPr/>
            <p:nvPr/>
          </p:nvSpPr>
          <p:spPr>
            <a:xfrm rot="5400000">
              <a:off x="5415389" y="2069012"/>
              <a:ext cx="244141" cy="132072"/>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130" name="Rounded Rectangle 129"/>
            <p:cNvSpPr/>
            <p:nvPr/>
          </p:nvSpPr>
          <p:spPr>
            <a:xfrm rot="5400000">
              <a:off x="5265411" y="2069012"/>
              <a:ext cx="244141" cy="132072"/>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131" name="Rounded Rectangle 130"/>
            <p:cNvSpPr/>
            <p:nvPr/>
          </p:nvSpPr>
          <p:spPr>
            <a:xfrm rot="5400000">
              <a:off x="5115433" y="2069012"/>
              <a:ext cx="244141" cy="132072"/>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132" name="Rounded Rectangle 131"/>
            <p:cNvSpPr/>
            <p:nvPr/>
          </p:nvSpPr>
          <p:spPr>
            <a:xfrm rot="5400000">
              <a:off x="4965454" y="2069012"/>
              <a:ext cx="244141" cy="132072"/>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133" name="Rounded Rectangle 132"/>
            <p:cNvSpPr/>
            <p:nvPr/>
          </p:nvSpPr>
          <p:spPr>
            <a:xfrm rot="5400000">
              <a:off x="4815476" y="2069012"/>
              <a:ext cx="244141" cy="132072"/>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134" name="Rounded Rectangle 133"/>
            <p:cNvSpPr/>
            <p:nvPr/>
          </p:nvSpPr>
          <p:spPr>
            <a:xfrm rot="5400000">
              <a:off x="4665498" y="2069012"/>
              <a:ext cx="244141" cy="132072"/>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135" name="Rounded Rectangle 134"/>
            <p:cNvSpPr/>
            <p:nvPr/>
          </p:nvSpPr>
          <p:spPr>
            <a:xfrm rot="5400000">
              <a:off x="4515519" y="2069012"/>
              <a:ext cx="244141" cy="132072"/>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136" name="Rounded Rectangle 135"/>
            <p:cNvSpPr/>
            <p:nvPr/>
          </p:nvSpPr>
          <p:spPr>
            <a:xfrm rot="5400000">
              <a:off x="4365541" y="2069012"/>
              <a:ext cx="244141" cy="132072"/>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137" name="Rounded Rectangle 136"/>
            <p:cNvSpPr/>
            <p:nvPr/>
          </p:nvSpPr>
          <p:spPr>
            <a:xfrm rot="5400000">
              <a:off x="4215563" y="2069012"/>
              <a:ext cx="244141" cy="132072"/>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138" name="Rounded Rectangle 137"/>
            <p:cNvSpPr/>
            <p:nvPr/>
          </p:nvSpPr>
          <p:spPr>
            <a:xfrm rot="5400000">
              <a:off x="4065584" y="2069012"/>
              <a:ext cx="244141" cy="132072"/>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139" name="Rounded Rectangle 138"/>
            <p:cNvSpPr/>
            <p:nvPr/>
          </p:nvSpPr>
          <p:spPr>
            <a:xfrm rot="5400000">
              <a:off x="3915606" y="2069012"/>
              <a:ext cx="244141" cy="132072"/>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140" name="Rounded Rectangle 139"/>
            <p:cNvSpPr/>
            <p:nvPr/>
          </p:nvSpPr>
          <p:spPr>
            <a:xfrm rot="5400000">
              <a:off x="3765627" y="2069012"/>
              <a:ext cx="244141" cy="132072"/>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141" name="Rounded Rectangle 140"/>
            <p:cNvSpPr/>
            <p:nvPr/>
          </p:nvSpPr>
          <p:spPr>
            <a:xfrm rot="5400000">
              <a:off x="3615649" y="2069012"/>
              <a:ext cx="244141" cy="132072"/>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154" name="Rounded Rectangle 153"/>
            <p:cNvSpPr/>
            <p:nvPr/>
          </p:nvSpPr>
          <p:spPr>
            <a:xfrm rot="5400000">
              <a:off x="3165714" y="2069012"/>
              <a:ext cx="244141" cy="132072"/>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155" name="Rounded Rectangle 154"/>
            <p:cNvSpPr/>
            <p:nvPr/>
          </p:nvSpPr>
          <p:spPr>
            <a:xfrm rot="5400000">
              <a:off x="3315692" y="2069012"/>
              <a:ext cx="244141" cy="132072"/>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156" name="Rounded Rectangle 155"/>
            <p:cNvSpPr/>
            <p:nvPr/>
          </p:nvSpPr>
          <p:spPr>
            <a:xfrm rot="5400000">
              <a:off x="3465671" y="2069012"/>
              <a:ext cx="244141" cy="132072"/>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157" name="Rounded Rectangle 156"/>
            <p:cNvSpPr/>
            <p:nvPr/>
          </p:nvSpPr>
          <p:spPr>
            <a:xfrm rot="5400000">
              <a:off x="7215130" y="2069012"/>
              <a:ext cx="244141" cy="132072"/>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158" name="Rounded Rectangle 157"/>
            <p:cNvSpPr/>
            <p:nvPr/>
          </p:nvSpPr>
          <p:spPr>
            <a:xfrm rot="5400000">
              <a:off x="7065151" y="2069012"/>
              <a:ext cx="244141" cy="132072"/>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159" name="Rounded Rectangle 158"/>
            <p:cNvSpPr/>
            <p:nvPr/>
          </p:nvSpPr>
          <p:spPr>
            <a:xfrm rot="5400000">
              <a:off x="6915173" y="2069012"/>
              <a:ext cx="244141" cy="132072"/>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160" name="Rounded Rectangle 159"/>
            <p:cNvSpPr/>
            <p:nvPr/>
          </p:nvSpPr>
          <p:spPr>
            <a:xfrm rot="5400000">
              <a:off x="7365108" y="2069012"/>
              <a:ext cx="244141" cy="132072"/>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161" name="Rounded Rectangle 160"/>
            <p:cNvSpPr/>
            <p:nvPr/>
          </p:nvSpPr>
          <p:spPr>
            <a:xfrm rot="5400000">
              <a:off x="7515086" y="2069012"/>
              <a:ext cx="244141" cy="132072"/>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162" name="Rounded Rectangle 161"/>
            <p:cNvSpPr/>
            <p:nvPr/>
          </p:nvSpPr>
          <p:spPr>
            <a:xfrm rot="5400000">
              <a:off x="7965022" y="2069012"/>
              <a:ext cx="244141" cy="132072"/>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163" name="Rounded Rectangle 162"/>
            <p:cNvSpPr/>
            <p:nvPr/>
          </p:nvSpPr>
          <p:spPr>
            <a:xfrm rot="5400000">
              <a:off x="7815043" y="2069012"/>
              <a:ext cx="244141" cy="132072"/>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164" name="Rounded Rectangle 163"/>
            <p:cNvSpPr/>
            <p:nvPr/>
          </p:nvSpPr>
          <p:spPr>
            <a:xfrm rot="5400000">
              <a:off x="7665065" y="2069012"/>
              <a:ext cx="244141" cy="132072"/>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165" name="Rounded Rectangle 164"/>
            <p:cNvSpPr/>
            <p:nvPr/>
          </p:nvSpPr>
          <p:spPr>
            <a:xfrm rot="5400000">
              <a:off x="8115000" y="2069012"/>
              <a:ext cx="244141" cy="132072"/>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166" name="Rounded Rectangle 165"/>
            <p:cNvSpPr/>
            <p:nvPr/>
          </p:nvSpPr>
          <p:spPr>
            <a:xfrm rot="5400000">
              <a:off x="8264978" y="2069012"/>
              <a:ext cx="244141" cy="132072"/>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167" name="Rounded Rectangle 166"/>
            <p:cNvSpPr/>
            <p:nvPr/>
          </p:nvSpPr>
          <p:spPr>
            <a:xfrm rot="5400000">
              <a:off x="8414957" y="2069012"/>
              <a:ext cx="244141" cy="132072"/>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168" name="Rounded Rectangle 167"/>
            <p:cNvSpPr/>
            <p:nvPr/>
          </p:nvSpPr>
          <p:spPr>
            <a:xfrm rot="5400000">
              <a:off x="8564935" y="2069012"/>
              <a:ext cx="244141" cy="132072"/>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169" name="Rounded Rectangle 168"/>
            <p:cNvSpPr/>
            <p:nvPr/>
          </p:nvSpPr>
          <p:spPr>
            <a:xfrm rot="5400000">
              <a:off x="8714913" y="2069012"/>
              <a:ext cx="244141" cy="132072"/>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170" name="Rounded Rectangle 169"/>
            <p:cNvSpPr/>
            <p:nvPr/>
          </p:nvSpPr>
          <p:spPr>
            <a:xfrm rot="5400000">
              <a:off x="8864892" y="2069012"/>
              <a:ext cx="244141" cy="132072"/>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grpSp>
      <p:grpSp>
        <p:nvGrpSpPr>
          <p:cNvPr id="187" name="Group 186"/>
          <p:cNvGrpSpPr/>
          <p:nvPr/>
        </p:nvGrpSpPr>
        <p:grpSpPr>
          <a:xfrm>
            <a:off x="97811" y="4035774"/>
            <a:ext cx="3154044" cy="297752"/>
            <a:chOff x="97811" y="5283609"/>
            <a:chExt cx="3154044" cy="297752"/>
          </a:xfrm>
        </p:grpSpPr>
        <p:cxnSp>
          <p:nvCxnSpPr>
            <p:cNvPr id="183" name="Straight Connector 182"/>
            <p:cNvCxnSpPr/>
            <p:nvPr/>
          </p:nvCxnSpPr>
          <p:spPr>
            <a:xfrm>
              <a:off x="97811" y="5581361"/>
              <a:ext cx="3154044" cy="0"/>
            </a:xfrm>
            <a:prstGeom prst="line">
              <a:avLst/>
            </a:prstGeom>
            <a:noFill/>
            <a:ln w="177800">
              <a:gradFill flip="none" rotWithShape="1">
                <a:gsLst>
                  <a:gs pos="100000">
                    <a:srgbClr val="002060"/>
                  </a:gs>
                  <a:gs pos="75000">
                    <a:schemeClr val="accent1">
                      <a:lumMod val="75000"/>
                    </a:schemeClr>
                  </a:gs>
                  <a:gs pos="50000">
                    <a:schemeClr val="accent1">
                      <a:lumMod val="40000"/>
                      <a:lumOff val="60000"/>
                    </a:schemeClr>
                  </a:gs>
                  <a:gs pos="29000">
                    <a:schemeClr val="accent1">
                      <a:lumMod val="75000"/>
                    </a:schemeClr>
                  </a:gs>
                  <a:gs pos="1000">
                    <a:srgbClr val="002060"/>
                  </a:gs>
                </a:gsLst>
                <a:lin ang="16200000" scaled="1"/>
                <a:tileRect/>
              </a:gradFill>
            </a:ln>
            <a:effectLst>
              <a:glow>
                <a:schemeClr val="accent1">
                  <a:lumMod val="75000"/>
                  <a:alpha val="70000"/>
                </a:schemeClr>
              </a:glow>
              <a:softEdge rad="0"/>
            </a:effectLst>
          </p:spPr>
          <p:style>
            <a:lnRef idx="2">
              <a:schemeClr val="accent1">
                <a:shade val="50000"/>
              </a:schemeClr>
            </a:lnRef>
            <a:fillRef idx="1">
              <a:schemeClr val="accent1"/>
            </a:fillRef>
            <a:effectRef idx="0">
              <a:schemeClr val="accent1"/>
            </a:effectRef>
            <a:fontRef idx="minor">
              <a:schemeClr val="lt1"/>
            </a:fontRef>
          </p:style>
        </p:cxnSp>
        <p:sp>
          <p:nvSpPr>
            <p:cNvPr id="6" name="Rounded Rectangle 5"/>
            <p:cNvSpPr/>
            <p:nvPr/>
          </p:nvSpPr>
          <p:spPr>
            <a:xfrm rot="16200000">
              <a:off x="2444146" y="5339644"/>
              <a:ext cx="244141" cy="132072"/>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7" name="Rounded Rectangle 6"/>
            <p:cNvSpPr/>
            <p:nvPr/>
          </p:nvSpPr>
          <p:spPr>
            <a:xfrm rot="16200000">
              <a:off x="2294168" y="5339644"/>
              <a:ext cx="244141" cy="132072"/>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8" name="Rounded Rectangle 7"/>
            <p:cNvSpPr/>
            <p:nvPr/>
          </p:nvSpPr>
          <p:spPr>
            <a:xfrm rot="16200000">
              <a:off x="2144189" y="5339644"/>
              <a:ext cx="244141" cy="132072"/>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9" name="Rounded Rectangle 8"/>
            <p:cNvSpPr/>
            <p:nvPr/>
          </p:nvSpPr>
          <p:spPr>
            <a:xfrm rot="16200000">
              <a:off x="2594124" y="5339644"/>
              <a:ext cx="244141" cy="132072"/>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10" name="Rounded Rectangle 9"/>
            <p:cNvSpPr/>
            <p:nvPr/>
          </p:nvSpPr>
          <p:spPr>
            <a:xfrm rot="16200000">
              <a:off x="2744103" y="5339644"/>
              <a:ext cx="244141" cy="132072"/>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12" name="Rounded Rectangle 11"/>
            <p:cNvSpPr/>
            <p:nvPr/>
          </p:nvSpPr>
          <p:spPr>
            <a:xfrm rot="16200000">
              <a:off x="3044059" y="5339644"/>
              <a:ext cx="244141" cy="132072"/>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13" name="Rounded Rectangle 12"/>
            <p:cNvSpPr/>
            <p:nvPr/>
          </p:nvSpPr>
          <p:spPr>
            <a:xfrm rot="16200000">
              <a:off x="2894081" y="5339644"/>
              <a:ext cx="244141" cy="132072"/>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44" name="Rounded Rectangle 43"/>
            <p:cNvSpPr/>
            <p:nvPr/>
          </p:nvSpPr>
          <p:spPr>
            <a:xfrm rot="16200000">
              <a:off x="1694254" y="5339644"/>
              <a:ext cx="244141" cy="132072"/>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45" name="Rounded Rectangle 44"/>
            <p:cNvSpPr/>
            <p:nvPr/>
          </p:nvSpPr>
          <p:spPr>
            <a:xfrm rot="16200000">
              <a:off x="1844233" y="5339644"/>
              <a:ext cx="244141" cy="132072"/>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46" name="Rounded Rectangle 45"/>
            <p:cNvSpPr/>
            <p:nvPr/>
          </p:nvSpPr>
          <p:spPr>
            <a:xfrm rot="16200000">
              <a:off x="1994211" y="5339644"/>
              <a:ext cx="244141" cy="132072"/>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47" name="Rounded Rectangle 46"/>
            <p:cNvSpPr/>
            <p:nvPr/>
          </p:nvSpPr>
          <p:spPr>
            <a:xfrm rot="16200000">
              <a:off x="1544276" y="5339644"/>
              <a:ext cx="244141" cy="132072"/>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48" name="Rounded Rectangle 47"/>
            <p:cNvSpPr/>
            <p:nvPr/>
          </p:nvSpPr>
          <p:spPr>
            <a:xfrm rot="16200000">
              <a:off x="1394298" y="5339644"/>
              <a:ext cx="244141" cy="132072"/>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49" name="Rounded Rectangle 48"/>
            <p:cNvSpPr/>
            <p:nvPr/>
          </p:nvSpPr>
          <p:spPr>
            <a:xfrm rot="16200000">
              <a:off x="944362" y="5339644"/>
              <a:ext cx="244141" cy="132072"/>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50" name="Rounded Rectangle 49"/>
            <p:cNvSpPr/>
            <p:nvPr/>
          </p:nvSpPr>
          <p:spPr>
            <a:xfrm rot="16200000">
              <a:off x="1094341" y="5339644"/>
              <a:ext cx="244141" cy="132072"/>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A</a:t>
              </a:r>
              <a:endParaRPr lang="en-US" sz="900" dirty="0">
                <a:solidFill>
                  <a:schemeClr val="tx1"/>
                </a:solidFill>
                <a:effectLst>
                  <a:outerShdw blurRad="38100" dist="38100" dir="2700000" algn="tl">
                    <a:srgbClr val="000000">
                      <a:alpha val="43137"/>
                    </a:srgbClr>
                  </a:outerShdw>
                </a:effectLst>
              </a:endParaRPr>
            </a:p>
          </p:txBody>
        </p:sp>
        <p:sp>
          <p:nvSpPr>
            <p:cNvPr id="51" name="Rounded Rectangle 50"/>
            <p:cNvSpPr/>
            <p:nvPr/>
          </p:nvSpPr>
          <p:spPr>
            <a:xfrm rot="16200000">
              <a:off x="1244319" y="5339644"/>
              <a:ext cx="244141" cy="132072"/>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52" name="Rounded Rectangle 51"/>
            <p:cNvSpPr/>
            <p:nvPr/>
          </p:nvSpPr>
          <p:spPr>
            <a:xfrm rot="16200000">
              <a:off x="794384" y="5339644"/>
              <a:ext cx="244141" cy="132072"/>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53" name="Rounded Rectangle 52"/>
            <p:cNvSpPr/>
            <p:nvPr/>
          </p:nvSpPr>
          <p:spPr>
            <a:xfrm rot="16200000">
              <a:off x="644406" y="5339644"/>
              <a:ext cx="244141" cy="132072"/>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54" name="Rounded Rectangle 53"/>
            <p:cNvSpPr/>
            <p:nvPr/>
          </p:nvSpPr>
          <p:spPr>
            <a:xfrm rot="16200000">
              <a:off x="494427" y="5339644"/>
              <a:ext cx="244141" cy="132072"/>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C</a:t>
              </a:r>
              <a:endParaRPr lang="en-US" sz="900" dirty="0">
                <a:solidFill>
                  <a:schemeClr val="tx1"/>
                </a:solidFill>
                <a:effectLst>
                  <a:outerShdw blurRad="38100" dist="38100" dir="2700000" algn="tl">
                    <a:srgbClr val="000000">
                      <a:alpha val="43137"/>
                    </a:srgbClr>
                  </a:outerShdw>
                </a:effectLst>
              </a:endParaRPr>
            </a:p>
          </p:txBody>
        </p:sp>
        <p:sp>
          <p:nvSpPr>
            <p:cNvPr id="55" name="Rounded Rectangle 54"/>
            <p:cNvSpPr/>
            <p:nvPr/>
          </p:nvSpPr>
          <p:spPr>
            <a:xfrm rot="16200000">
              <a:off x="344449" y="5339644"/>
              <a:ext cx="244141" cy="132072"/>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G</a:t>
              </a:r>
              <a:endParaRPr lang="en-US" sz="900" dirty="0">
                <a:solidFill>
                  <a:schemeClr val="tx1"/>
                </a:solidFill>
                <a:effectLst>
                  <a:outerShdw blurRad="38100" dist="38100" dir="2700000" algn="tl">
                    <a:srgbClr val="000000">
                      <a:alpha val="43137"/>
                    </a:srgbClr>
                  </a:outerShdw>
                </a:effectLst>
              </a:endParaRPr>
            </a:p>
          </p:txBody>
        </p:sp>
        <p:sp>
          <p:nvSpPr>
            <p:cNvPr id="56" name="Rounded Rectangle 55"/>
            <p:cNvSpPr/>
            <p:nvPr/>
          </p:nvSpPr>
          <p:spPr>
            <a:xfrm rot="16200000">
              <a:off x="194471" y="5339644"/>
              <a:ext cx="244141" cy="132072"/>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sp>
          <p:nvSpPr>
            <p:cNvPr id="57" name="Rounded Rectangle 56"/>
            <p:cNvSpPr/>
            <p:nvPr/>
          </p:nvSpPr>
          <p:spPr>
            <a:xfrm rot="16200000">
              <a:off x="44492" y="5339644"/>
              <a:ext cx="244141" cy="132072"/>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solidFill>
                    <a:schemeClr val="tx1"/>
                  </a:solidFill>
                  <a:effectLst>
                    <a:outerShdw blurRad="38100" dist="38100" dir="2700000" algn="tl">
                      <a:srgbClr val="000000">
                        <a:alpha val="43137"/>
                      </a:srgbClr>
                    </a:outerShdw>
                  </a:effectLst>
                </a:rPr>
                <a:t>U</a:t>
              </a:r>
              <a:endParaRPr lang="en-US" sz="900" dirty="0">
                <a:solidFill>
                  <a:schemeClr val="tx1"/>
                </a:solidFill>
                <a:effectLst>
                  <a:outerShdw blurRad="38100" dist="38100" dir="2700000" algn="tl">
                    <a:srgbClr val="000000">
                      <a:alpha val="43137"/>
                    </a:srgbClr>
                  </a:outerShdw>
                </a:effectLst>
              </a:endParaRPr>
            </a:p>
          </p:txBody>
        </p:sp>
      </p:grpSp>
      <p:grpSp>
        <p:nvGrpSpPr>
          <p:cNvPr id="109" name="Group 108"/>
          <p:cNvGrpSpPr/>
          <p:nvPr/>
        </p:nvGrpSpPr>
        <p:grpSpPr>
          <a:xfrm>
            <a:off x="81083" y="4008992"/>
            <a:ext cx="1485037" cy="278817"/>
            <a:chOff x="4887765" y="4014682"/>
            <a:chExt cx="1485037" cy="278817"/>
          </a:xfrm>
          <a:solidFill>
            <a:srgbClr val="FF0000">
              <a:alpha val="60000"/>
            </a:srgbClr>
          </a:solidFill>
        </p:grpSpPr>
        <p:sp>
          <p:nvSpPr>
            <p:cNvPr id="110" name="Freeform 109"/>
            <p:cNvSpPr/>
            <p:nvPr/>
          </p:nvSpPr>
          <p:spPr>
            <a:xfrm>
              <a:off x="4887765" y="4014682"/>
              <a:ext cx="735807" cy="276387"/>
            </a:xfrm>
            <a:custGeom>
              <a:avLst/>
              <a:gdLst>
                <a:gd name="connsiteX0" fmla="*/ 147432 w 883317"/>
                <a:gd name="connsiteY0" fmla="*/ 54930 h 244230"/>
                <a:gd name="connsiteX1" fmla="*/ 202201 w 883317"/>
                <a:gd name="connsiteY1" fmla="*/ 162 h 244230"/>
                <a:gd name="connsiteX2" fmla="*/ 283163 w 883317"/>
                <a:gd name="connsiteY2" fmla="*/ 38262 h 244230"/>
                <a:gd name="connsiteX3" fmla="*/ 311738 w 883317"/>
                <a:gd name="connsiteY3" fmla="*/ 43024 h 244230"/>
                <a:gd name="connsiteX4" fmla="*/ 352219 w 883317"/>
                <a:gd name="connsiteY4" fmla="*/ 2543 h 244230"/>
                <a:gd name="connsiteX5" fmla="*/ 428419 w 883317"/>
                <a:gd name="connsiteY5" fmla="*/ 38262 h 244230"/>
                <a:gd name="connsiteX6" fmla="*/ 459376 w 883317"/>
                <a:gd name="connsiteY6" fmla="*/ 31118 h 244230"/>
                <a:gd name="connsiteX7" fmla="*/ 516526 w 883317"/>
                <a:gd name="connsiteY7" fmla="*/ 4924 h 244230"/>
                <a:gd name="connsiteX8" fmla="*/ 580819 w 883317"/>
                <a:gd name="connsiteY8" fmla="*/ 38262 h 244230"/>
                <a:gd name="connsiteX9" fmla="*/ 604632 w 883317"/>
                <a:gd name="connsiteY9" fmla="*/ 38262 h 244230"/>
                <a:gd name="connsiteX10" fmla="*/ 668926 w 883317"/>
                <a:gd name="connsiteY10" fmla="*/ 4924 h 244230"/>
                <a:gd name="connsiteX11" fmla="*/ 737982 w 883317"/>
                <a:gd name="connsiteY11" fmla="*/ 35880 h 244230"/>
                <a:gd name="connsiteX12" fmla="*/ 754651 w 883317"/>
                <a:gd name="connsiteY12" fmla="*/ 38262 h 244230"/>
                <a:gd name="connsiteX13" fmla="*/ 814182 w 883317"/>
                <a:gd name="connsiteY13" fmla="*/ 2543 h 244230"/>
                <a:gd name="connsiteX14" fmla="*/ 873713 w 883317"/>
                <a:gd name="connsiteY14" fmla="*/ 38262 h 244230"/>
                <a:gd name="connsiteX15" fmla="*/ 878476 w 883317"/>
                <a:gd name="connsiteY15" fmla="*/ 214474 h 244230"/>
                <a:gd name="connsiteX16" fmla="*/ 826088 w 883317"/>
                <a:gd name="connsiteY16" fmla="*/ 243049 h 244230"/>
                <a:gd name="connsiteX17" fmla="*/ 754651 w 883317"/>
                <a:gd name="connsiteY17" fmla="*/ 202568 h 244230"/>
                <a:gd name="connsiteX18" fmla="*/ 730838 w 883317"/>
                <a:gd name="connsiteY18" fmla="*/ 200187 h 244230"/>
                <a:gd name="connsiteX19" fmla="*/ 673688 w 883317"/>
                <a:gd name="connsiteY19" fmla="*/ 238287 h 244230"/>
                <a:gd name="connsiteX20" fmla="*/ 604632 w 883317"/>
                <a:gd name="connsiteY20" fmla="*/ 197805 h 244230"/>
                <a:gd name="connsiteX21" fmla="*/ 583201 w 883317"/>
                <a:gd name="connsiteY21" fmla="*/ 202568 h 244230"/>
                <a:gd name="connsiteX22" fmla="*/ 523669 w 883317"/>
                <a:gd name="connsiteY22" fmla="*/ 243049 h 244230"/>
                <a:gd name="connsiteX23" fmla="*/ 449851 w 883317"/>
                <a:gd name="connsiteY23" fmla="*/ 195424 h 244230"/>
                <a:gd name="connsiteX24" fmla="*/ 426038 w 883317"/>
                <a:gd name="connsiteY24" fmla="*/ 200187 h 244230"/>
                <a:gd name="connsiteX25" fmla="*/ 366507 w 883317"/>
                <a:gd name="connsiteY25" fmla="*/ 235905 h 244230"/>
                <a:gd name="connsiteX26" fmla="*/ 304594 w 883317"/>
                <a:gd name="connsiteY26" fmla="*/ 195424 h 244230"/>
                <a:gd name="connsiteX27" fmla="*/ 278401 w 883317"/>
                <a:gd name="connsiteY27" fmla="*/ 195424 h 244230"/>
                <a:gd name="connsiteX28" fmla="*/ 218869 w 883317"/>
                <a:gd name="connsiteY28" fmla="*/ 235905 h 244230"/>
                <a:gd name="connsiteX29" fmla="*/ 142669 w 883317"/>
                <a:gd name="connsiteY29" fmla="*/ 188280 h 244230"/>
                <a:gd name="connsiteX30" fmla="*/ 128382 w 883317"/>
                <a:gd name="connsiteY30" fmla="*/ 195424 h 244230"/>
                <a:gd name="connsiteX31" fmla="*/ 68851 w 883317"/>
                <a:gd name="connsiteY31" fmla="*/ 240668 h 244230"/>
                <a:gd name="connsiteX32" fmla="*/ 2176 w 883317"/>
                <a:gd name="connsiteY32" fmla="*/ 197805 h 244230"/>
                <a:gd name="connsiteX33" fmla="*/ 147432 w 883317"/>
                <a:gd name="connsiteY33" fmla="*/ 54930 h 244230"/>
                <a:gd name="connsiteX0" fmla="*/ 78581 w 814466"/>
                <a:gd name="connsiteY0" fmla="*/ 54930 h 244230"/>
                <a:gd name="connsiteX1" fmla="*/ 133350 w 814466"/>
                <a:gd name="connsiteY1" fmla="*/ 162 h 244230"/>
                <a:gd name="connsiteX2" fmla="*/ 214312 w 814466"/>
                <a:gd name="connsiteY2" fmla="*/ 38262 h 244230"/>
                <a:gd name="connsiteX3" fmla="*/ 242887 w 814466"/>
                <a:gd name="connsiteY3" fmla="*/ 43024 h 244230"/>
                <a:gd name="connsiteX4" fmla="*/ 283368 w 814466"/>
                <a:gd name="connsiteY4" fmla="*/ 2543 h 244230"/>
                <a:gd name="connsiteX5" fmla="*/ 359568 w 814466"/>
                <a:gd name="connsiteY5" fmla="*/ 38262 h 244230"/>
                <a:gd name="connsiteX6" fmla="*/ 390525 w 814466"/>
                <a:gd name="connsiteY6" fmla="*/ 31118 h 244230"/>
                <a:gd name="connsiteX7" fmla="*/ 447675 w 814466"/>
                <a:gd name="connsiteY7" fmla="*/ 4924 h 244230"/>
                <a:gd name="connsiteX8" fmla="*/ 511968 w 814466"/>
                <a:gd name="connsiteY8" fmla="*/ 38262 h 244230"/>
                <a:gd name="connsiteX9" fmla="*/ 535781 w 814466"/>
                <a:gd name="connsiteY9" fmla="*/ 38262 h 244230"/>
                <a:gd name="connsiteX10" fmla="*/ 600075 w 814466"/>
                <a:gd name="connsiteY10" fmla="*/ 4924 h 244230"/>
                <a:gd name="connsiteX11" fmla="*/ 669131 w 814466"/>
                <a:gd name="connsiteY11" fmla="*/ 35880 h 244230"/>
                <a:gd name="connsiteX12" fmla="*/ 685800 w 814466"/>
                <a:gd name="connsiteY12" fmla="*/ 38262 h 244230"/>
                <a:gd name="connsiteX13" fmla="*/ 745331 w 814466"/>
                <a:gd name="connsiteY13" fmla="*/ 2543 h 244230"/>
                <a:gd name="connsiteX14" fmla="*/ 804862 w 814466"/>
                <a:gd name="connsiteY14" fmla="*/ 38262 h 244230"/>
                <a:gd name="connsiteX15" fmla="*/ 809625 w 814466"/>
                <a:gd name="connsiteY15" fmla="*/ 214474 h 244230"/>
                <a:gd name="connsiteX16" fmla="*/ 757237 w 814466"/>
                <a:gd name="connsiteY16" fmla="*/ 243049 h 244230"/>
                <a:gd name="connsiteX17" fmla="*/ 685800 w 814466"/>
                <a:gd name="connsiteY17" fmla="*/ 202568 h 244230"/>
                <a:gd name="connsiteX18" fmla="*/ 661987 w 814466"/>
                <a:gd name="connsiteY18" fmla="*/ 200187 h 244230"/>
                <a:gd name="connsiteX19" fmla="*/ 604837 w 814466"/>
                <a:gd name="connsiteY19" fmla="*/ 238287 h 244230"/>
                <a:gd name="connsiteX20" fmla="*/ 535781 w 814466"/>
                <a:gd name="connsiteY20" fmla="*/ 197805 h 244230"/>
                <a:gd name="connsiteX21" fmla="*/ 514350 w 814466"/>
                <a:gd name="connsiteY21" fmla="*/ 202568 h 244230"/>
                <a:gd name="connsiteX22" fmla="*/ 454818 w 814466"/>
                <a:gd name="connsiteY22" fmla="*/ 243049 h 244230"/>
                <a:gd name="connsiteX23" fmla="*/ 381000 w 814466"/>
                <a:gd name="connsiteY23" fmla="*/ 195424 h 244230"/>
                <a:gd name="connsiteX24" fmla="*/ 357187 w 814466"/>
                <a:gd name="connsiteY24" fmla="*/ 200187 h 244230"/>
                <a:gd name="connsiteX25" fmla="*/ 297656 w 814466"/>
                <a:gd name="connsiteY25" fmla="*/ 235905 h 244230"/>
                <a:gd name="connsiteX26" fmla="*/ 235743 w 814466"/>
                <a:gd name="connsiteY26" fmla="*/ 195424 h 244230"/>
                <a:gd name="connsiteX27" fmla="*/ 209550 w 814466"/>
                <a:gd name="connsiteY27" fmla="*/ 195424 h 244230"/>
                <a:gd name="connsiteX28" fmla="*/ 150018 w 814466"/>
                <a:gd name="connsiteY28" fmla="*/ 235905 h 244230"/>
                <a:gd name="connsiteX29" fmla="*/ 73818 w 814466"/>
                <a:gd name="connsiteY29" fmla="*/ 188280 h 244230"/>
                <a:gd name="connsiteX30" fmla="*/ 59531 w 814466"/>
                <a:gd name="connsiteY30" fmla="*/ 195424 h 244230"/>
                <a:gd name="connsiteX31" fmla="*/ 0 w 814466"/>
                <a:gd name="connsiteY31" fmla="*/ 240668 h 244230"/>
                <a:gd name="connsiteX32" fmla="*/ 78581 w 814466"/>
                <a:gd name="connsiteY32" fmla="*/ 54930 h 244230"/>
                <a:gd name="connsiteX0" fmla="*/ 19050 w 754935"/>
                <a:gd name="connsiteY0" fmla="*/ 54930 h 244230"/>
                <a:gd name="connsiteX1" fmla="*/ 73819 w 754935"/>
                <a:gd name="connsiteY1" fmla="*/ 162 h 244230"/>
                <a:gd name="connsiteX2" fmla="*/ 154781 w 754935"/>
                <a:gd name="connsiteY2" fmla="*/ 38262 h 244230"/>
                <a:gd name="connsiteX3" fmla="*/ 183356 w 754935"/>
                <a:gd name="connsiteY3" fmla="*/ 43024 h 244230"/>
                <a:gd name="connsiteX4" fmla="*/ 223837 w 754935"/>
                <a:gd name="connsiteY4" fmla="*/ 2543 h 244230"/>
                <a:gd name="connsiteX5" fmla="*/ 300037 w 754935"/>
                <a:gd name="connsiteY5" fmla="*/ 38262 h 244230"/>
                <a:gd name="connsiteX6" fmla="*/ 330994 w 754935"/>
                <a:gd name="connsiteY6" fmla="*/ 31118 h 244230"/>
                <a:gd name="connsiteX7" fmla="*/ 388144 w 754935"/>
                <a:gd name="connsiteY7" fmla="*/ 4924 h 244230"/>
                <a:gd name="connsiteX8" fmla="*/ 452437 w 754935"/>
                <a:gd name="connsiteY8" fmla="*/ 38262 h 244230"/>
                <a:gd name="connsiteX9" fmla="*/ 476250 w 754935"/>
                <a:gd name="connsiteY9" fmla="*/ 38262 h 244230"/>
                <a:gd name="connsiteX10" fmla="*/ 540544 w 754935"/>
                <a:gd name="connsiteY10" fmla="*/ 4924 h 244230"/>
                <a:gd name="connsiteX11" fmla="*/ 609600 w 754935"/>
                <a:gd name="connsiteY11" fmla="*/ 35880 h 244230"/>
                <a:gd name="connsiteX12" fmla="*/ 626269 w 754935"/>
                <a:gd name="connsiteY12" fmla="*/ 38262 h 244230"/>
                <a:gd name="connsiteX13" fmla="*/ 685800 w 754935"/>
                <a:gd name="connsiteY13" fmla="*/ 2543 h 244230"/>
                <a:gd name="connsiteX14" fmla="*/ 745331 w 754935"/>
                <a:gd name="connsiteY14" fmla="*/ 38262 h 244230"/>
                <a:gd name="connsiteX15" fmla="*/ 750094 w 754935"/>
                <a:gd name="connsiteY15" fmla="*/ 214474 h 244230"/>
                <a:gd name="connsiteX16" fmla="*/ 697706 w 754935"/>
                <a:gd name="connsiteY16" fmla="*/ 243049 h 244230"/>
                <a:gd name="connsiteX17" fmla="*/ 626269 w 754935"/>
                <a:gd name="connsiteY17" fmla="*/ 202568 h 244230"/>
                <a:gd name="connsiteX18" fmla="*/ 602456 w 754935"/>
                <a:gd name="connsiteY18" fmla="*/ 200187 h 244230"/>
                <a:gd name="connsiteX19" fmla="*/ 545306 w 754935"/>
                <a:gd name="connsiteY19" fmla="*/ 238287 h 244230"/>
                <a:gd name="connsiteX20" fmla="*/ 476250 w 754935"/>
                <a:gd name="connsiteY20" fmla="*/ 197805 h 244230"/>
                <a:gd name="connsiteX21" fmla="*/ 454819 w 754935"/>
                <a:gd name="connsiteY21" fmla="*/ 202568 h 244230"/>
                <a:gd name="connsiteX22" fmla="*/ 395287 w 754935"/>
                <a:gd name="connsiteY22" fmla="*/ 243049 h 244230"/>
                <a:gd name="connsiteX23" fmla="*/ 321469 w 754935"/>
                <a:gd name="connsiteY23" fmla="*/ 195424 h 244230"/>
                <a:gd name="connsiteX24" fmla="*/ 297656 w 754935"/>
                <a:gd name="connsiteY24" fmla="*/ 200187 h 244230"/>
                <a:gd name="connsiteX25" fmla="*/ 238125 w 754935"/>
                <a:gd name="connsiteY25" fmla="*/ 235905 h 244230"/>
                <a:gd name="connsiteX26" fmla="*/ 176212 w 754935"/>
                <a:gd name="connsiteY26" fmla="*/ 195424 h 244230"/>
                <a:gd name="connsiteX27" fmla="*/ 150019 w 754935"/>
                <a:gd name="connsiteY27" fmla="*/ 195424 h 244230"/>
                <a:gd name="connsiteX28" fmla="*/ 90487 w 754935"/>
                <a:gd name="connsiteY28" fmla="*/ 235905 h 244230"/>
                <a:gd name="connsiteX29" fmla="*/ 14287 w 754935"/>
                <a:gd name="connsiteY29" fmla="*/ 188280 h 244230"/>
                <a:gd name="connsiteX30" fmla="*/ 0 w 754935"/>
                <a:gd name="connsiteY30" fmla="*/ 195424 h 244230"/>
                <a:gd name="connsiteX31" fmla="*/ 19050 w 754935"/>
                <a:gd name="connsiteY31" fmla="*/ 54930 h 244230"/>
                <a:gd name="connsiteX0" fmla="*/ 11105 w 746990"/>
                <a:gd name="connsiteY0" fmla="*/ 54930 h 244230"/>
                <a:gd name="connsiteX1" fmla="*/ 65874 w 746990"/>
                <a:gd name="connsiteY1" fmla="*/ 162 h 244230"/>
                <a:gd name="connsiteX2" fmla="*/ 146836 w 746990"/>
                <a:gd name="connsiteY2" fmla="*/ 38262 h 244230"/>
                <a:gd name="connsiteX3" fmla="*/ 175411 w 746990"/>
                <a:gd name="connsiteY3" fmla="*/ 43024 h 244230"/>
                <a:gd name="connsiteX4" fmla="*/ 215892 w 746990"/>
                <a:gd name="connsiteY4" fmla="*/ 2543 h 244230"/>
                <a:gd name="connsiteX5" fmla="*/ 292092 w 746990"/>
                <a:gd name="connsiteY5" fmla="*/ 38262 h 244230"/>
                <a:gd name="connsiteX6" fmla="*/ 323049 w 746990"/>
                <a:gd name="connsiteY6" fmla="*/ 31118 h 244230"/>
                <a:gd name="connsiteX7" fmla="*/ 380199 w 746990"/>
                <a:gd name="connsiteY7" fmla="*/ 4924 h 244230"/>
                <a:gd name="connsiteX8" fmla="*/ 444492 w 746990"/>
                <a:gd name="connsiteY8" fmla="*/ 38262 h 244230"/>
                <a:gd name="connsiteX9" fmla="*/ 468305 w 746990"/>
                <a:gd name="connsiteY9" fmla="*/ 38262 h 244230"/>
                <a:gd name="connsiteX10" fmla="*/ 532599 w 746990"/>
                <a:gd name="connsiteY10" fmla="*/ 4924 h 244230"/>
                <a:gd name="connsiteX11" fmla="*/ 601655 w 746990"/>
                <a:gd name="connsiteY11" fmla="*/ 35880 h 244230"/>
                <a:gd name="connsiteX12" fmla="*/ 618324 w 746990"/>
                <a:gd name="connsiteY12" fmla="*/ 38262 h 244230"/>
                <a:gd name="connsiteX13" fmla="*/ 677855 w 746990"/>
                <a:gd name="connsiteY13" fmla="*/ 2543 h 244230"/>
                <a:gd name="connsiteX14" fmla="*/ 737386 w 746990"/>
                <a:gd name="connsiteY14" fmla="*/ 38262 h 244230"/>
                <a:gd name="connsiteX15" fmla="*/ 742149 w 746990"/>
                <a:gd name="connsiteY15" fmla="*/ 214474 h 244230"/>
                <a:gd name="connsiteX16" fmla="*/ 689761 w 746990"/>
                <a:gd name="connsiteY16" fmla="*/ 243049 h 244230"/>
                <a:gd name="connsiteX17" fmla="*/ 618324 w 746990"/>
                <a:gd name="connsiteY17" fmla="*/ 202568 h 244230"/>
                <a:gd name="connsiteX18" fmla="*/ 594511 w 746990"/>
                <a:gd name="connsiteY18" fmla="*/ 200187 h 244230"/>
                <a:gd name="connsiteX19" fmla="*/ 537361 w 746990"/>
                <a:gd name="connsiteY19" fmla="*/ 238287 h 244230"/>
                <a:gd name="connsiteX20" fmla="*/ 468305 w 746990"/>
                <a:gd name="connsiteY20" fmla="*/ 197805 h 244230"/>
                <a:gd name="connsiteX21" fmla="*/ 446874 w 746990"/>
                <a:gd name="connsiteY21" fmla="*/ 202568 h 244230"/>
                <a:gd name="connsiteX22" fmla="*/ 387342 w 746990"/>
                <a:gd name="connsiteY22" fmla="*/ 243049 h 244230"/>
                <a:gd name="connsiteX23" fmla="*/ 313524 w 746990"/>
                <a:gd name="connsiteY23" fmla="*/ 195424 h 244230"/>
                <a:gd name="connsiteX24" fmla="*/ 289711 w 746990"/>
                <a:gd name="connsiteY24" fmla="*/ 200187 h 244230"/>
                <a:gd name="connsiteX25" fmla="*/ 230180 w 746990"/>
                <a:gd name="connsiteY25" fmla="*/ 235905 h 244230"/>
                <a:gd name="connsiteX26" fmla="*/ 168267 w 746990"/>
                <a:gd name="connsiteY26" fmla="*/ 195424 h 244230"/>
                <a:gd name="connsiteX27" fmla="*/ 142074 w 746990"/>
                <a:gd name="connsiteY27" fmla="*/ 195424 h 244230"/>
                <a:gd name="connsiteX28" fmla="*/ 82542 w 746990"/>
                <a:gd name="connsiteY28" fmla="*/ 235905 h 244230"/>
                <a:gd name="connsiteX29" fmla="*/ 6342 w 746990"/>
                <a:gd name="connsiteY29" fmla="*/ 188280 h 244230"/>
                <a:gd name="connsiteX30" fmla="*/ 11105 w 746990"/>
                <a:gd name="connsiteY30" fmla="*/ 54930 h 244230"/>
                <a:gd name="connsiteX0" fmla="*/ 11105 w 746990"/>
                <a:gd name="connsiteY0" fmla="*/ 54930 h 244230"/>
                <a:gd name="connsiteX1" fmla="*/ 65874 w 746990"/>
                <a:gd name="connsiteY1" fmla="*/ 162 h 244230"/>
                <a:gd name="connsiteX2" fmla="*/ 146836 w 746990"/>
                <a:gd name="connsiteY2" fmla="*/ 38262 h 244230"/>
                <a:gd name="connsiteX3" fmla="*/ 175411 w 746990"/>
                <a:gd name="connsiteY3" fmla="*/ 43024 h 244230"/>
                <a:gd name="connsiteX4" fmla="*/ 215892 w 746990"/>
                <a:gd name="connsiteY4" fmla="*/ 2543 h 244230"/>
                <a:gd name="connsiteX5" fmla="*/ 292092 w 746990"/>
                <a:gd name="connsiteY5" fmla="*/ 38262 h 244230"/>
                <a:gd name="connsiteX6" fmla="*/ 323049 w 746990"/>
                <a:gd name="connsiteY6" fmla="*/ 31118 h 244230"/>
                <a:gd name="connsiteX7" fmla="*/ 380199 w 746990"/>
                <a:gd name="connsiteY7" fmla="*/ 4924 h 244230"/>
                <a:gd name="connsiteX8" fmla="*/ 444492 w 746990"/>
                <a:gd name="connsiteY8" fmla="*/ 38262 h 244230"/>
                <a:gd name="connsiteX9" fmla="*/ 468305 w 746990"/>
                <a:gd name="connsiteY9" fmla="*/ 38262 h 244230"/>
                <a:gd name="connsiteX10" fmla="*/ 532599 w 746990"/>
                <a:gd name="connsiteY10" fmla="*/ 4924 h 244230"/>
                <a:gd name="connsiteX11" fmla="*/ 601655 w 746990"/>
                <a:gd name="connsiteY11" fmla="*/ 35880 h 244230"/>
                <a:gd name="connsiteX12" fmla="*/ 618324 w 746990"/>
                <a:gd name="connsiteY12" fmla="*/ 38262 h 244230"/>
                <a:gd name="connsiteX13" fmla="*/ 677855 w 746990"/>
                <a:gd name="connsiteY13" fmla="*/ 2543 h 244230"/>
                <a:gd name="connsiteX14" fmla="*/ 737386 w 746990"/>
                <a:gd name="connsiteY14" fmla="*/ 38262 h 244230"/>
                <a:gd name="connsiteX15" fmla="*/ 742149 w 746990"/>
                <a:gd name="connsiteY15" fmla="*/ 214474 h 244230"/>
                <a:gd name="connsiteX16" fmla="*/ 689761 w 746990"/>
                <a:gd name="connsiteY16" fmla="*/ 243049 h 244230"/>
                <a:gd name="connsiteX17" fmla="*/ 618324 w 746990"/>
                <a:gd name="connsiteY17" fmla="*/ 202568 h 244230"/>
                <a:gd name="connsiteX18" fmla="*/ 594511 w 746990"/>
                <a:gd name="connsiteY18" fmla="*/ 200187 h 244230"/>
                <a:gd name="connsiteX19" fmla="*/ 537361 w 746990"/>
                <a:gd name="connsiteY19" fmla="*/ 238287 h 244230"/>
                <a:gd name="connsiteX20" fmla="*/ 468305 w 746990"/>
                <a:gd name="connsiteY20" fmla="*/ 197805 h 244230"/>
                <a:gd name="connsiteX21" fmla="*/ 446874 w 746990"/>
                <a:gd name="connsiteY21" fmla="*/ 202568 h 244230"/>
                <a:gd name="connsiteX22" fmla="*/ 387342 w 746990"/>
                <a:gd name="connsiteY22" fmla="*/ 243049 h 244230"/>
                <a:gd name="connsiteX23" fmla="*/ 313524 w 746990"/>
                <a:gd name="connsiteY23" fmla="*/ 195424 h 244230"/>
                <a:gd name="connsiteX24" fmla="*/ 289711 w 746990"/>
                <a:gd name="connsiteY24" fmla="*/ 200187 h 244230"/>
                <a:gd name="connsiteX25" fmla="*/ 230180 w 746990"/>
                <a:gd name="connsiteY25" fmla="*/ 235905 h 244230"/>
                <a:gd name="connsiteX26" fmla="*/ 168267 w 746990"/>
                <a:gd name="connsiteY26" fmla="*/ 195424 h 244230"/>
                <a:gd name="connsiteX27" fmla="*/ 142074 w 746990"/>
                <a:gd name="connsiteY27" fmla="*/ 195424 h 244230"/>
                <a:gd name="connsiteX28" fmla="*/ 82542 w 746990"/>
                <a:gd name="connsiteY28" fmla="*/ 235905 h 244230"/>
                <a:gd name="connsiteX29" fmla="*/ 6342 w 746990"/>
                <a:gd name="connsiteY29" fmla="*/ 188280 h 244230"/>
                <a:gd name="connsiteX30" fmla="*/ 11105 w 746990"/>
                <a:gd name="connsiteY30" fmla="*/ 54930 h 244230"/>
                <a:gd name="connsiteX0" fmla="*/ 11105 w 743260"/>
                <a:gd name="connsiteY0" fmla="*/ 54930 h 244230"/>
                <a:gd name="connsiteX1" fmla="*/ 65874 w 743260"/>
                <a:gd name="connsiteY1" fmla="*/ 162 h 244230"/>
                <a:gd name="connsiteX2" fmla="*/ 146836 w 743260"/>
                <a:gd name="connsiteY2" fmla="*/ 38262 h 244230"/>
                <a:gd name="connsiteX3" fmla="*/ 175411 w 743260"/>
                <a:gd name="connsiteY3" fmla="*/ 43024 h 244230"/>
                <a:gd name="connsiteX4" fmla="*/ 215892 w 743260"/>
                <a:gd name="connsiteY4" fmla="*/ 2543 h 244230"/>
                <a:gd name="connsiteX5" fmla="*/ 292092 w 743260"/>
                <a:gd name="connsiteY5" fmla="*/ 38262 h 244230"/>
                <a:gd name="connsiteX6" fmla="*/ 323049 w 743260"/>
                <a:gd name="connsiteY6" fmla="*/ 31118 h 244230"/>
                <a:gd name="connsiteX7" fmla="*/ 380199 w 743260"/>
                <a:gd name="connsiteY7" fmla="*/ 4924 h 244230"/>
                <a:gd name="connsiteX8" fmla="*/ 444492 w 743260"/>
                <a:gd name="connsiteY8" fmla="*/ 38262 h 244230"/>
                <a:gd name="connsiteX9" fmla="*/ 468305 w 743260"/>
                <a:gd name="connsiteY9" fmla="*/ 38262 h 244230"/>
                <a:gd name="connsiteX10" fmla="*/ 532599 w 743260"/>
                <a:gd name="connsiteY10" fmla="*/ 4924 h 244230"/>
                <a:gd name="connsiteX11" fmla="*/ 601655 w 743260"/>
                <a:gd name="connsiteY11" fmla="*/ 35880 h 244230"/>
                <a:gd name="connsiteX12" fmla="*/ 618324 w 743260"/>
                <a:gd name="connsiteY12" fmla="*/ 38262 h 244230"/>
                <a:gd name="connsiteX13" fmla="*/ 677855 w 743260"/>
                <a:gd name="connsiteY13" fmla="*/ 2543 h 244230"/>
                <a:gd name="connsiteX14" fmla="*/ 737386 w 743260"/>
                <a:gd name="connsiteY14" fmla="*/ 38262 h 244230"/>
                <a:gd name="connsiteX15" fmla="*/ 742149 w 743260"/>
                <a:gd name="connsiteY15" fmla="*/ 214474 h 244230"/>
                <a:gd name="connsiteX16" fmla="*/ 689761 w 743260"/>
                <a:gd name="connsiteY16" fmla="*/ 243049 h 244230"/>
                <a:gd name="connsiteX17" fmla="*/ 618324 w 743260"/>
                <a:gd name="connsiteY17" fmla="*/ 202568 h 244230"/>
                <a:gd name="connsiteX18" fmla="*/ 594511 w 743260"/>
                <a:gd name="connsiteY18" fmla="*/ 200187 h 244230"/>
                <a:gd name="connsiteX19" fmla="*/ 537361 w 743260"/>
                <a:gd name="connsiteY19" fmla="*/ 238287 h 244230"/>
                <a:gd name="connsiteX20" fmla="*/ 468305 w 743260"/>
                <a:gd name="connsiteY20" fmla="*/ 197805 h 244230"/>
                <a:gd name="connsiteX21" fmla="*/ 446874 w 743260"/>
                <a:gd name="connsiteY21" fmla="*/ 202568 h 244230"/>
                <a:gd name="connsiteX22" fmla="*/ 387342 w 743260"/>
                <a:gd name="connsiteY22" fmla="*/ 243049 h 244230"/>
                <a:gd name="connsiteX23" fmla="*/ 313524 w 743260"/>
                <a:gd name="connsiteY23" fmla="*/ 195424 h 244230"/>
                <a:gd name="connsiteX24" fmla="*/ 289711 w 743260"/>
                <a:gd name="connsiteY24" fmla="*/ 200187 h 244230"/>
                <a:gd name="connsiteX25" fmla="*/ 230180 w 743260"/>
                <a:gd name="connsiteY25" fmla="*/ 235905 h 244230"/>
                <a:gd name="connsiteX26" fmla="*/ 168267 w 743260"/>
                <a:gd name="connsiteY26" fmla="*/ 195424 h 244230"/>
                <a:gd name="connsiteX27" fmla="*/ 142074 w 743260"/>
                <a:gd name="connsiteY27" fmla="*/ 195424 h 244230"/>
                <a:gd name="connsiteX28" fmla="*/ 82542 w 743260"/>
                <a:gd name="connsiteY28" fmla="*/ 235905 h 244230"/>
                <a:gd name="connsiteX29" fmla="*/ 6342 w 743260"/>
                <a:gd name="connsiteY29" fmla="*/ 188280 h 244230"/>
                <a:gd name="connsiteX30" fmla="*/ 11105 w 743260"/>
                <a:gd name="connsiteY30" fmla="*/ 54930 h 244230"/>
                <a:gd name="connsiteX0" fmla="*/ 11105 w 743260"/>
                <a:gd name="connsiteY0" fmla="*/ 54930 h 244230"/>
                <a:gd name="connsiteX1" fmla="*/ 65874 w 743260"/>
                <a:gd name="connsiteY1" fmla="*/ 162 h 244230"/>
                <a:gd name="connsiteX2" fmla="*/ 146836 w 743260"/>
                <a:gd name="connsiteY2" fmla="*/ 38262 h 244230"/>
                <a:gd name="connsiteX3" fmla="*/ 175411 w 743260"/>
                <a:gd name="connsiteY3" fmla="*/ 43024 h 244230"/>
                <a:gd name="connsiteX4" fmla="*/ 215892 w 743260"/>
                <a:gd name="connsiteY4" fmla="*/ 2543 h 244230"/>
                <a:gd name="connsiteX5" fmla="*/ 292092 w 743260"/>
                <a:gd name="connsiteY5" fmla="*/ 38262 h 244230"/>
                <a:gd name="connsiteX6" fmla="*/ 323049 w 743260"/>
                <a:gd name="connsiteY6" fmla="*/ 31118 h 244230"/>
                <a:gd name="connsiteX7" fmla="*/ 380199 w 743260"/>
                <a:gd name="connsiteY7" fmla="*/ 4924 h 244230"/>
                <a:gd name="connsiteX8" fmla="*/ 444492 w 743260"/>
                <a:gd name="connsiteY8" fmla="*/ 38262 h 244230"/>
                <a:gd name="connsiteX9" fmla="*/ 468305 w 743260"/>
                <a:gd name="connsiteY9" fmla="*/ 38262 h 244230"/>
                <a:gd name="connsiteX10" fmla="*/ 532599 w 743260"/>
                <a:gd name="connsiteY10" fmla="*/ 4924 h 244230"/>
                <a:gd name="connsiteX11" fmla="*/ 601655 w 743260"/>
                <a:gd name="connsiteY11" fmla="*/ 35880 h 244230"/>
                <a:gd name="connsiteX12" fmla="*/ 618324 w 743260"/>
                <a:gd name="connsiteY12" fmla="*/ 38262 h 244230"/>
                <a:gd name="connsiteX13" fmla="*/ 677855 w 743260"/>
                <a:gd name="connsiteY13" fmla="*/ 2543 h 244230"/>
                <a:gd name="connsiteX14" fmla="*/ 737386 w 743260"/>
                <a:gd name="connsiteY14" fmla="*/ 38262 h 244230"/>
                <a:gd name="connsiteX15" fmla="*/ 742149 w 743260"/>
                <a:gd name="connsiteY15" fmla="*/ 214474 h 244230"/>
                <a:gd name="connsiteX16" fmla="*/ 689761 w 743260"/>
                <a:gd name="connsiteY16" fmla="*/ 243049 h 244230"/>
                <a:gd name="connsiteX17" fmla="*/ 618324 w 743260"/>
                <a:gd name="connsiteY17" fmla="*/ 202568 h 244230"/>
                <a:gd name="connsiteX18" fmla="*/ 594511 w 743260"/>
                <a:gd name="connsiteY18" fmla="*/ 200187 h 244230"/>
                <a:gd name="connsiteX19" fmla="*/ 537361 w 743260"/>
                <a:gd name="connsiteY19" fmla="*/ 238287 h 244230"/>
                <a:gd name="connsiteX20" fmla="*/ 468305 w 743260"/>
                <a:gd name="connsiteY20" fmla="*/ 197805 h 244230"/>
                <a:gd name="connsiteX21" fmla="*/ 446874 w 743260"/>
                <a:gd name="connsiteY21" fmla="*/ 202568 h 244230"/>
                <a:gd name="connsiteX22" fmla="*/ 387342 w 743260"/>
                <a:gd name="connsiteY22" fmla="*/ 243049 h 244230"/>
                <a:gd name="connsiteX23" fmla="*/ 313524 w 743260"/>
                <a:gd name="connsiteY23" fmla="*/ 195424 h 244230"/>
                <a:gd name="connsiteX24" fmla="*/ 289711 w 743260"/>
                <a:gd name="connsiteY24" fmla="*/ 200187 h 244230"/>
                <a:gd name="connsiteX25" fmla="*/ 230180 w 743260"/>
                <a:gd name="connsiteY25" fmla="*/ 235905 h 244230"/>
                <a:gd name="connsiteX26" fmla="*/ 168267 w 743260"/>
                <a:gd name="connsiteY26" fmla="*/ 195424 h 244230"/>
                <a:gd name="connsiteX27" fmla="*/ 142074 w 743260"/>
                <a:gd name="connsiteY27" fmla="*/ 195424 h 244230"/>
                <a:gd name="connsiteX28" fmla="*/ 82542 w 743260"/>
                <a:gd name="connsiteY28" fmla="*/ 235905 h 244230"/>
                <a:gd name="connsiteX29" fmla="*/ 6342 w 743260"/>
                <a:gd name="connsiteY29" fmla="*/ 188280 h 244230"/>
                <a:gd name="connsiteX30" fmla="*/ 11105 w 743260"/>
                <a:gd name="connsiteY30" fmla="*/ 54930 h 244230"/>
                <a:gd name="connsiteX0" fmla="*/ 11105 w 742149"/>
                <a:gd name="connsiteY0" fmla="*/ 54930 h 244230"/>
                <a:gd name="connsiteX1" fmla="*/ 65874 w 742149"/>
                <a:gd name="connsiteY1" fmla="*/ 162 h 244230"/>
                <a:gd name="connsiteX2" fmla="*/ 146836 w 742149"/>
                <a:gd name="connsiteY2" fmla="*/ 38262 h 244230"/>
                <a:gd name="connsiteX3" fmla="*/ 175411 w 742149"/>
                <a:gd name="connsiteY3" fmla="*/ 43024 h 244230"/>
                <a:gd name="connsiteX4" fmla="*/ 215892 w 742149"/>
                <a:gd name="connsiteY4" fmla="*/ 2543 h 244230"/>
                <a:gd name="connsiteX5" fmla="*/ 292092 w 742149"/>
                <a:gd name="connsiteY5" fmla="*/ 38262 h 244230"/>
                <a:gd name="connsiteX6" fmla="*/ 323049 w 742149"/>
                <a:gd name="connsiteY6" fmla="*/ 31118 h 244230"/>
                <a:gd name="connsiteX7" fmla="*/ 380199 w 742149"/>
                <a:gd name="connsiteY7" fmla="*/ 4924 h 244230"/>
                <a:gd name="connsiteX8" fmla="*/ 444492 w 742149"/>
                <a:gd name="connsiteY8" fmla="*/ 38262 h 244230"/>
                <a:gd name="connsiteX9" fmla="*/ 468305 w 742149"/>
                <a:gd name="connsiteY9" fmla="*/ 38262 h 244230"/>
                <a:gd name="connsiteX10" fmla="*/ 532599 w 742149"/>
                <a:gd name="connsiteY10" fmla="*/ 4924 h 244230"/>
                <a:gd name="connsiteX11" fmla="*/ 601655 w 742149"/>
                <a:gd name="connsiteY11" fmla="*/ 35880 h 244230"/>
                <a:gd name="connsiteX12" fmla="*/ 618324 w 742149"/>
                <a:gd name="connsiteY12" fmla="*/ 38262 h 244230"/>
                <a:gd name="connsiteX13" fmla="*/ 677855 w 742149"/>
                <a:gd name="connsiteY13" fmla="*/ 2543 h 244230"/>
                <a:gd name="connsiteX14" fmla="*/ 737386 w 742149"/>
                <a:gd name="connsiteY14" fmla="*/ 38262 h 244230"/>
                <a:gd name="connsiteX15" fmla="*/ 742149 w 742149"/>
                <a:gd name="connsiteY15" fmla="*/ 214474 h 244230"/>
                <a:gd name="connsiteX16" fmla="*/ 689761 w 742149"/>
                <a:gd name="connsiteY16" fmla="*/ 243049 h 244230"/>
                <a:gd name="connsiteX17" fmla="*/ 618324 w 742149"/>
                <a:gd name="connsiteY17" fmla="*/ 202568 h 244230"/>
                <a:gd name="connsiteX18" fmla="*/ 594511 w 742149"/>
                <a:gd name="connsiteY18" fmla="*/ 200187 h 244230"/>
                <a:gd name="connsiteX19" fmla="*/ 537361 w 742149"/>
                <a:gd name="connsiteY19" fmla="*/ 238287 h 244230"/>
                <a:gd name="connsiteX20" fmla="*/ 468305 w 742149"/>
                <a:gd name="connsiteY20" fmla="*/ 197805 h 244230"/>
                <a:gd name="connsiteX21" fmla="*/ 446874 w 742149"/>
                <a:gd name="connsiteY21" fmla="*/ 202568 h 244230"/>
                <a:gd name="connsiteX22" fmla="*/ 387342 w 742149"/>
                <a:gd name="connsiteY22" fmla="*/ 243049 h 244230"/>
                <a:gd name="connsiteX23" fmla="*/ 313524 w 742149"/>
                <a:gd name="connsiteY23" fmla="*/ 195424 h 244230"/>
                <a:gd name="connsiteX24" fmla="*/ 289711 w 742149"/>
                <a:gd name="connsiteY24" fmla="*/ 200187 h 244230"/>
                <a:gd name="connsiteX25" fmla="*/ 230180 w 742149"/>
                <a:gd name="connsiteY25" fmla="*/ 235905 h 244230"/>
                <a:gd name="connsiteX26" fmla="*/ 168267 w 742149"/>
                <a:gd name="connsiteY26" fmla="*/ 195424 h 244230"/>
                <a:gd name="connsiteX27" fmla="*/ 142074 w 742149"/>
                <a:gd name="connsiteY27" fmla="*/ 195424 h 244230"/>
                <a:gd name="connsiteX28" fmla="*/ 82542 w 742149"/>
                <a:gd name="connsiteY28" fmla="*/ 235905 h 244230"/>
                <a:gd name="connsiteX29" fmla="*/ 6342 w 742149"/>
                <a:gd name="connsiteY29" fmla="*/ 188280 h 244230"/>
                <a:gd name="connsiteX30" fmla="*/ 11105 w 742149"/>
                <a:gd name="connsiteY30" fmla="*/ 54930 h 244230"/>
                <a:gd name="connsiteX0" fmla="*/ 11105 w 742149"/>
                <a:gd name="connsiteY0" fmla="*/ 54930 h 244230"/>
                <a:gd name="connsiteX1" fmla="*/ 65874 w 742149"/>
                <a:gd name="connsiteY1" fmla="*/ 162 h 244230"/>
                <a:gd name="connsiteX2" fmla="*/ 146836 w 742149"/>
                <a:gd name="connsiteY2" fmla="*/ 38262 h 244230"/>
                <a:gd name="connsiteX3" fmla="*/ 175411 w 742149"/>
                <a:gd name="connsiteY3" fmla="*/ 43024 h 244230"/>
                <a:gd name="connsiteX4" fmla="*/ 215892 w 742149"/>
                <a:gd name="connsiteY4" fmla="*/ 2543 h 244230"/>
                <a:gd name="connsiteX5" fmla="*/ 292092 w 742149"/>
                <a:gd name="connsiteY5" fmla="*/ 38262 h 244230"/>
                <a:gd name="connsiteX6" fmla="*/ 323049 w 742149"/>
                <a:gd name="connsiteY6" fmla="*/ 31118 h 244230"/>
                <a:gd name="connsiteX7" fmla="*/ 380199 w 742149"/>
                <a:gd name="connsiteY7" fmla="*/ 4924 h 244230"/>
                <a:gd name="connsiteX8" fmla="*/ 444492 w 742149"/>
                <a:gd name="connsiteY8" fmla="*/ 38262 h 244230"/>
                <a:gd name="connsiteX9" fmla="*/ 468305 w 742149"/>
                <a:gd name="connsiteY9" fmla="*/ 38262 h 244230"/>
                <a:gd name="connsiteX10" fmla="*/ 532599 w 742149"/>
                <a:gd name="connsiteY10" fmla="*/ 4924 h 244230"/>
                <a:gd name="connsiteX11" fmla="*/ 601655 w 742149"/>
                <a:gd name="connsiteY11" fmla="*/ 35880 h 244230"/>
                <a:gd name="connsiteX12" fmla="*/ 618324 w 742149"/>
                <a:gd name="connsiteY12" fmla="*/ 38262 h 244230"/>
                <a:gd name="connsiteX13" fmla="*/ 677855 w 742149"/>
                <a:gd name="connsiteY13" fmla="*/ 2543 h 244230"/>
                <a:gd name="connsiteX14" fmla="*/ 737386 w 742149"/>
                <a:gd name="connsiteY14" fmla="*/ 38262 h 244230"/>
                <a:gd name="connsiteX15" fmla="*/ 742149 w 742149"/>
                <a:gd name="connsiteY15" fmla="*/ 214474 h 244230"/>
                <a:gd name="connsiteX16" fmla="*/ 689761 w 742149"/>
                <a:gd name="connsiteY16" fmla="*/ 243049 h 244230"/>
                <a:gd name="connsiteX17" fmla="*/ 618324 w 742149"/>
                <a:gd name="connsiteY17" fmla="*/ 202568 h 244230"/>
                <a:gd name="connsiteX18" fmla="*/ 594511 w 742149"/>
                <a:gd name="connsiteY18" fmla="*/ 200187 h 244230"/>
                <a:gd name="connsiteX19" fmla="*/ 537361 w 742149"/>
                <a:gd name="connsiteY19" fmla="*/ 238287 h 244230"/>
                <a:gd name="connsiteX20" fmla="*/ 468305 w 742149"/>
                <a:gd name="connsiteY20" fmla="*/ 197805 h 244230"/>
                <a:gd name="connsiteX21" fmla="*/ 446874 w 742149"/>
                <a:gd name="connsiteY21" fmla="*/ 202568 h 244230"/>
                <a:gd name="connsiteX22" fmla="*/ 387342 w 742149"/>
                <a:gd name="connsiteY22" fmla="*/ 243049 h 244230"/>
                <a:gd name="connsiteX23" fmla="*/ 313524 w 742149"/>
                <a:gd name="connsiteY23" fmla="*/ 195424 h 244230"/>
                <a:gd name="connsiteX24" fmla="*/ 289711 w 742149"/>
                <a:gd name="connsiteY24" fmla="*/ 200187 h 244230"/>
                <a:gd name="connsiteX25" fmla="*/ 230180 w 742149"/>
                <a:gd name="connsiteY25" fmla="*/ 235905 h 244230"/>
                <a:gd name="connsiteX26" fmla="*/ 168267 w 742149"/>
                <a:gd name="connsiteY26" fmla="*/ 195424 h 244230"/>
                <a:gd name="connsiteX27" fmla="*/ 142074 w 742149"/>
                <a:gd name="connsiteY27" fmla="*/ 195424 h 244230"/>
                <a:gd name="connsiteX28" fmla="*/ 82542 w 742149"/>
                <a:gd name="connsiteY28" fmla="*/ 235905 h 244230"/>
                <a:gd name="connsiteX29" fmla="*/ 6342 w 742149"/>
                <a:gd name="connsiteY29" fmla="*/ 188280 h 244230"/>
                <a:gd name="connsiteX30" fmla="*/ 11105 w 742149"/>
                <a:gd name="connsiteY30" fmla="*/ 54930 h 244230"/>
                <a:gd name="connsiteX0" fmla="*/ 8764 w 739808"/>
                <a:gd name="connsiteY0" fmla="*/ 54930 h 244230"/>
                <a:gd name="connsiteX1" fmla="*/ 63533 w 739808"/>
                <a:gd name="connsiteY1" fmla="*/ 162 h 244230"/>
                <a:gd name="connsiteX2" fmla="*/ 144495 w 739808"/>
                <a:gd name="connsiteY2" fmla="*/ 38262 h 244230"/>
                <a:gd name="connsiteX3" fmla="*/ 173070 w 739808"/>
                <a:gd name="connsiteY3" fmla="*/ 43024 h 244230"/>
                <a:gd name="connsiteX4" fmla="*/ 213551 w 739808"/>
                <a:gd name="connsiteY4" fmla="*/ 2543 h 244230"/>
                <a:gd name="connsiteX5" fmla="*/ 289751 w 739808"/>
                <a:gd name="connsiteY5" fmla="*/ 38262 h 244230"/>
                <a:gd name="connsiteX6" fmla="*/ 320708 w 739808"/>
                <a:gd name="connsiteY6" fmla="*/ 31118 h 244230"/>
                <a:gd name="connsiteX7" fmla="*/ 377858 w 739808"/>
                <a:gd name="connsiteY7" fmla="*/ 4924 h 244230"/>
                <a:gd name="connsiteX8" fmla="*/ 442151 w 739808"/>
                <a:gd name="connsiteY8" fmla="*/ 38262 h 244230"/>
                <a:gd name="connsiteX9" fmla="*/ 465964 w 739808"/>
                <a:gd name="connsiteY9" fmla="*/ 38262 h 244230"/>
                <a:gd name="connsiteX10" fmla="*/ 530258 w 739808"/>
                <a:gd name="connsiteY10" fmla="*/ 4924 h 244230"/>
                <a:gd name="connsiteX11" fmla="*/ 599314 w 739808"/>
                <a:gd name="connsiteY11" fmla="*/ 35880 h 244230"/>
                <a:gd name="connsiteX12" fmla="*/ 615983 w 739808"/>
                <a:gd name="connsiteY12" fmla="*/ 38262 h 244230"/>
                <a:gd name="connsiteX13" fmla="*/ 675514 w 739808"/>
                <a:gd name="connsiteY13" fmla="*/ 2543 h 244230"/>
                <a:gd name="connsiteX14" fmla="*/ 735045 w 739808"/>
                <a:gd name="connsiteY14" fmla="*/ 38262 h 244230"/>
                <a:gd name="connsiteX15" fmla="*/ 739808 w 739808"/>
                <a:gd name="connsiteY15" fmla="*/ 214474 h 244230"/>
                <a:gd name="connsiteX16" fmla="*/ 687420 w 739808"/>
                <a:gd name="connsiteY16" fmla="*/ 243049 h 244230"/>
                <a:gd name="connsiteX17" fmla="*/ 615983 w 739808"/>
                <a:gd name="connsiteY17" fmla="*/ 202568 h 244230"/>
                <a:gd name="connsiteX18" fmla="*/ 592170 w 739808"/>
                <a:gd name="connsiteY18" fmla="*/ 200187 h 244230"/>
                <a:gd name="connsiteX19" fmla="*/ 535020 w 739808"/>
                <a:gd name="connsiteY19" fmla="*/ 238287 h 244230"/>
                <a:gd name="connsiteX20" fmla="*/ 465964 w 739808"/>
                <a:gd name="connsiteY20" fmla="*/ 197805 h 244230"/>
                <a:gd name="connsiteX21" fmla="*/ 444533 w 739808"/>
                <a:gd name="connsiteY21" fmla="*/ 202568 h 244230"/>
                <a:gd name="connsiteX22" fmla="*/ 385001 w 739808"/>
                <a:gd name="connsiteY22" fmla="*/ 243049 h 244230"/>
                <a:gd name="connsiteX23" fmla="*/ 311183 w 739808"/>
                <a:gd name="connsiteY23" fmla="*/ 195424 h 244230"/>
                <a:gd name="connsiteX24" fmla="*/ 287370 w 739808"/>
                <a:gd name="connsiteY24" fmla="*/ 200187 h 244230"/>
                <a:gd name="connsiteX25" fmla="*/ 227839 w 739808"/>
                <a:gd name="connsiteY25" fmla="*/ 235905 h 244230"/>
                <a:gd name="connsiteX26" fmla="*/ 165926 w 739808"/>
                <a:gd name="connsiteY26" fmla="*/ 195424 h 244230"/>
                <a:gd name="connsiteX27" fmla="*/ 139733 w 739808"/>
                <a:gd name="connsiteY27" fmla="*/ 195424 h 244230"/>
                <a:gd name="connsiteX28" fmla="*/ 80201 w 739808"/>
                <a:gd name="connsiteY28" fmla="*/ 235905 h 244230"/>
                <a:gd name="connsiteX29" fmla="*/ 4001 w 739808"/>
                <a:gd name="connsiteY29" fmla="*/ 188280 h 244230"/>
                <a:gd name="connsiteX30" fmla="*/ 8764 w 739808"/>
                <a:gd name="connsiteY30" fmla="*/ 54930 h 244230"/>
                <a:gd name="connsiteX0" fmla="*/ 8764 w 739808"/>
                <a:gd name="connsiteY0" fmla="*/ 54930 h 244230"/>
                <a:gd name="connsiteX1" fmla="*/ 63533 w 739808"/>
                <a:gd name="connsiteY1" fmla="*/ 162 h 244230"/>
                <a:gd name="connsiteX2" fmla="*/ 144495 w 739808"/>
                <a:gd name="connsiteY2" fmla="*/ 38262 h 244230"/>
                <a:gd name="connsiteX3" fmla="*/ 173070 w 739808"/>
                <a:gd name="connsiteY3" fmla="*/ 43024 h 244230"/>
                <a:gd name="connsiteX4" fmla="*/ 213551 w 739808"/>
                <a:gd name="connsiteY4" fmla="*/ 2543 h 244230"/>
                <a:gd name="connsiteX5" fmla="*/ 289751 w 739808"/>
                <a:gd name="connsiteY5" fmla="*/ 38262 h 244230"/>
                <a:gd name="connsiteX6" fmla="*/ 320708 w 739808"/>
                <a:gd name="connsiteY6" fmla="*/ 31118 h 244230"/>
                <a:gd name="connsiteX7" fmla="*/ 377858 w 739808"/>
                <a:gd name="connsiteY7" fmla="*/ 4924 h 244230"/>
                <a:gd name="connsiteX8" fmla="*/ 442151 w 739808"/>
                <a:gd name="connsiteY8" fmla="*/ 38262 h 244230"/>
                <a:gd name="connsiteX9" fmla="*/ 465964 w 739808"/>
                <a:gd name="connsiteY9" fmla="*/ 38262 h 244230"/>
                <a:gd name="connsiteX10" fmla="*/ 530258 w 739808"/>
                <a:gd name="connsiteY10" fmla="*/ 4924 h 244230"/>
                <a:gd name="connsiteX11" fmla="*/ 599314 w 739808"/>
                <a:gd name="connsiteY11" fmla="*/ 35880 h 244230"/>
                <a:gd name="connsiteX12" fmla="*/ 615983 w 739808"/>
                <a:gd name="connsiteY12" fmla="*/ 38262 h 244230"/>
                <a:gd name="connsiteX13" fmla="*/ 675514 w 739808"/>
                <a:gd name="connsiteY13" fmla="*/ 2543 h 244230"/>
                <a:gd name="connsiteX14" fmla="*/ 735045 w 739808"/>
                <a:gd name="connsiteY14" fmla="*/ 38262 h 244230"/>
                <a:gd name="connsiteX15" fmla="*/ 739808 w 739808"/>
                <a:gd name="connsiteY15" fmla="*/ 214474 h 244230"/>
                <a:gd name="connsiteX16" fmla="*/ 687420 w 739808"/>
                <a:gd name="connsiteY16" fmla="*/ 243049 h 244230"/>
                <a:gd name="connsiteX17" fmla="*/ 615983 w 739808"/>
                <a:gd name="connsiteY17" fmla="*/ 202568 h 244230"/>
                <a:gd name="connsiteX18" fmla="*/ 592170 w 739808"/>
                <a:gd name="connsiteY18" fmla="*/ 200187 h 244230"/>
                <a:gd name="connsiteX19" fmla="*/ 535020 w 739808"/>
                <a:gd name="connsiteY19" fmla="*/ 238287 h 244230"/>
                <a:gd name="connsiteX20" fmla="*/ 465964 w 739808"/>
                <a:gd name="connsiteY20" fmla="*/ 197805 h 244230"/>
                <a:gd name="connsiteX21" fmla="*/ 444533 w 739808"/>
                <a:gd name="connsiteY21" fmla="*/ 202568 h 244230"/>
                <a:gd name="connsiteX22" fmla="*/ 385001 w 739808"/>
                <a:gd name="connsiteY22" fmla="*/ 243049 h 244230"/>
                <a:gd name="connsiteX23" fmla="*/ 311183 w 739808"/>
                <a:gd name="connsiteY23" fmla="*/ 195424 h 244230"/>
                <a:gd name="connsiteX24" fmla="*/ 287370 w 739808"/>
                <a:gd name="connsiteY24" fmla="*/ 200187 h 244230"/>
                <a:gd name="connsiteX25" fmla="*/ 227839 w 739808"/>
                <a:gd name="connsiteY25" fmla="*/ 235905 h 244230"/>
                <a:gd name="connsiteX26" fmla="*/ 165926 w 739808"/>
                <a:gd name="connsiteY26" fmla="*/ 195424 h 244230"/>
                <a:gd name="connsiteX27" fmla="*/ 139733 w 739808"/>
                <a:gd name="connsiteY27" fmla="*/ 195424 h 244230"/>
                <a:gd name="connsiteX28" fmla="*/ 80201 w 739808"/>
                <a:gd name="connsiteY28" fmla="*/ 235905 h 244230"/>
                <a:gd name="connsiteX29" fmla="*/ 4001 w 739808"/>
                <a:gd name="connsiteY29" fmla="*/ 188280 h 244230"/>
                <a:gd name="connsiteX30" fmla="*/ 8764 w 739808"/>
                <a:gd name="connsiteY30" fmla="*/ 54930 h 244230"/>
                <a:gd name="connsiteX0" fmla="*/ 4763 w 735807"/>
                <a:gd name="connsiteY0" fmla="*/ 54930 h 244230"/>
                <a:gd name="connsiteX1" fmla="*/ 59532 w 735807"/>
                <a:gd name="connsiteY1" fmla="*/ 162 h 244230"/>
                <a:gd name="connsiteX2" fmla="*/ 140494 w 735807"/>
                <a:gd name="connsiteY2" fmla="*/ 38262 h 244230"/>
                <a:gd name="connsiteX3" fmla="*/ 169069 w 735807"/>
                <a:gd name="connsiteY3" fmla="*/ 43024 h 244230"/>
                <a:gd name="connsiteX4" fmla="*/ 209550 w 735807"/>
                <a:gd name="connsiteY4" fmla="*/ 2543 h 244230"/>
                <a:gd name="connsiteX5" fmla="*/ 285750 w 735807"/>
                <a:gd name="connsiteY5" fmla="*/ 38262 h 244230"/>
                <a:gd name="connsiteX6" fmla="*/ 316707 w 735807"/>
                <a:gd name="connsiteY6" fmla="*/ 31118 h 244230"/>
                <a:gd name="connsiteX7" fmla="*/ 373857 w 735807"/>
                <a:gd name="connsiteY7" fmla="*/ 4924 h 244230"/>
                <a:gd name="connsiteX8" fmla="*/ 438150 w 735807"/>
                <a:gd name="connsiteY8" fmla="*/ 38262 h 244230"/>
                <a:gd name="connsiteX9" fmla="*/ 461963 w 735807"/>
                <a:gd name="connsiteY9" fmla="*/ 38262 h 244230"/>
                <a:gd name="connsiteX10" fmla="*/ 526257 w 735807"/>
                <a:gd name="connsiteY10" fmla="*/ 4924 h 244230"/>
                <a:gd name="connsiteX11" fmla="*/ 595313 w 735807"/>
                <a:gd name="connsiteY11" fmla="*/ 35880 h 244230"/>
                <a:gd name="connsiteX12" fmla="*/ 611982 w 735807"/>
                <a:gd name="connsiteY12" fmla="*/ 38262 h 244230"/>
                <a:gd name="connsiteX13" fmla="*/ 671513 w 735807"/>
                <a:gd name="connsiteY13" fmla="*/ 2543 h 244230"/>
                <a:gd name="connsiteX14" fmla="*/ 731044 w 735807"/>
                <a:gd name="connsiteY14" fmla="*/ 38262 h 244230"/>
                <a:gd name="connsiteX15" fmla="*/ 735807 w 735807"/>
                <a:gd name="connsiteY15" fmla="*/ 214474 h 244230"/>
                <a:gd name="connsiteX16" fmla="*/ 683419 w 735807"/>
                <a:gd name="connsiteY16" fmla="*/ 243049 h 244230"/>
                <a:gd name="connsiteX17" fmla="*/ 611982 w 735807"/>
                <a:gd name="connsiteY17" fmla="*/ 202568 h 244230"/>
                <a:gd name="connsiteX18" fmla="*/ 588169 w 735807"/>
                <a:gd name="connsiteY18" fmla="*/ 200187 h 244230"/>
                <a:gd name="connsiteX19" fmla="*/ 531019 w 735807"/>
                <a:gd name="connsiteY19" fmla="*/ 238287 h 244230"/>
                <a:gd name="connsiteX20" fmla="*/ 461963 w 735807"/>
                <a:gd name="connsiteY20" fmla="*/ 197805 h 244230"/>
                <a:gd name="connsiteX21" fmla="*/ 440532 w 735807"/>
                <a:gd name="connsiteY21" fmla="*/ 202568 h 244230"/>
                <a:gd name="connsiteX22" fmla="*/ 381000 w 735807"/>
                <a:gd name="connsiteY22" fmla="*/ 243049 h 244230"/>
                <a:gd name="connsiteX23" fmla="*/ 307182 w 735807"/>
                <a:gd name="connsiteY23" fmla="*/ 195424 h 244230"/>
                <a:gd name="connsiteX24" fmla="*/ 283369 w 735807"/>
                <a:gd name="connsiteY24" fmla="*/ 200187 h 244230"/>
                <a:gd name="connsiteX25" fmla="*/ 223838 w 735807"/>
                <a:gd name="connsiteY25" fmla="*/ 235905 h 244230"/>
                <a:gd name="connsiteX26" fmla="*/ 161925 w 735807"/>
                <a:gd name="connsiteY26" fmla="*/ 195424 h 244230"/>
                <a:gd name="connsiteX27" fmla="*/ 135732 w 735807"/>
                <a:gd name="connsiteY27" fmla="*/ 195424 h 244230"/>
                <a:gd name="connsiteX28" fmla="*/ 76200 w 735807"/>
                <a:gd name="connsiteY28" fmla="*/ 235905 h 244230"/>
                <a:gd name="connsiteX29" fmla="*/ 0 w 735807"/>
                <a:gd name="connsiteY29" fmla="*/ 188280 h 244230"/>
                <a:gd name="connsiteX30" fmla="*/ 4763 w 735807"/>
                <a:gd name="connsiteY30" fmla="*/ 54930 h 244230"/>
                <a:gd name="connsiteX0" fmla="*/ 4763 w 735807"/>
                <a:gd name="connsiteY0" fmla="*/ 54930 h 244230"/>
                <a:gd name="connsiteX1" fmla="*/ 59532 w 735807"/>
                <a:gd name="connsiteY1" fmla="*/ 162 h 244230"/>
                <a:gd name="connsiteX2" fmla="*/ 140494 w 735807"/>
                <a:gd name="connsiteY2" fmla="*/ 38262 h 244230"/>
                <a:gd name="connsiteX3" fmla="*/ 169069 w 735807"/>
                <a:gd name="connsiteY3" fmla="*/ 43024 h 244230"/>
                <a:gd name="connsiteX4" fmla="*/ 209550 w 735807"/>
                <a:gd name="connsiteY4" fmla="*/ 2543 h 244230"/>
                <a:gd name="connsiteX5" fmla="*/ 285750 w 735807"/>
                <a:gd name="connsiteY5" fmla="*/ 38262 h 244230"/>
                <a:gd name="connsiteX6" fmla="*/ 316707 w 735807"/>
                <a:gd name="connsiteY6" fmla="*/ 31118 h 244230"/>
                <a:gd name="connsiteX7" fmla="*/ 373857 w 735807"/>
                <a:gd name="connsiteY7" fmla="*/ 4924 h 244230"/>
                <a:gd name="connsiteX8" fmla="*/ 438150 w 735807"/>
                <a:gd name="connsiteY8" fmla="*/ 38262 h 244230"/>
                <a:gd name="connsiteX9" fmla="*/ 461963 w 735807"/>
                <a:gd name="connsiteY9" fmla="*/ 38262 h 244230"/>
                <a:gd name="connsiteX10" fmla="*/ 526257 w 735807"/>
                <a:gd name="connsiteY10" fmla="*/ 4924 h 244230"/>
                <a:gd name="connsiteX11" fmla="*/ 595313 w 735807"/>
                <a:gd name="connsiteY11" fmla="*/ 35880 h 244230"/>
                <a:gd name="connsiteX12" fmla="*/ 611982 w 735807"/>
                <a:gd name="connsiteY12" fmla="*/ 38262 h 244230"/>
                <a:gd name="connsiteX13" fmla="*/ 671513 w 735807"/>
                <a:gd name="connsiteY13" fmla="*/ 2543 h 244230"/>
                <a:gd name="connsiteX14" fmla="*/ 731044 w 735807"/>
                <a:gd name="connsiteY14" fmla="*/ 38262 h 244230"/>
                <a:gd name="connsiteX15" fmla="*/ 735807 w 735807"/>
                <a:gd name="connsiteY15" fmla="*/ 214474 h 244230"/>
                <a:gd name="connsiteX16" fmla="*/ 683419 w 735807"/>
                <a:gd name="connsiteY16" fmla="*/ 243049 h 244230"/>
                <a:gd name="connsiteX17" fmla="*/ 611982 w 735807"/>
                <a:gd name="connsiteY17" fmla="*/ 202568 h 244230"/>
                <a:gd name="connsiteX18" fmla="*/ 588169 w 735807"/>
                <a:gd name="connsiteY18" fmla="*/ 200187 h 244230"/>
                <a:gd name="connsiteX19" fmla="*/ 531019 w 735807"/>
                <a:gd name="connsiteY19" fmla="*/ 238287 h 244230"/>
                <a:gd name="connsiteX20" fmla="*/ 461963 w 735807"/>
                <a:gd name="connsiteY20" fmla="*/ 197805 h 244230"/>
                <a:gd name="connsiteX21" fmla="*/ 440532 w 735807"/>
                <a:gd name="connsiteY21" fmla="*/ 202568 h 244230"/>
                <a:gd name="connsiteX22" fmla="*/ 381000 w 735807"/>
                <a:gd name="connsiteY22" fmla="*/ 243049 h 244230"/>
                <a:gd name="connsiteX23" fmla="*/ 307182 w 735807"/>
                <a:gd name="connsiteY23" fmla="*/ 195424 h 244230"/>
                <a:gd name="connsiteX24" fmla="*/ 283369 w 735807"/>
                <a:gd name="connsiteY24" fmla="*/ 200187 h 244230"/>
                <a:gd name="connsiteX25" fmla="*/ 223838 w 735807"/>
                <a:gd name="connsiteY25" fmla="*/ 235905 h 244230"/>
                <a:gd name="connsiteX26" fmla="*/ 161925 w 735807"/>
                <a:gd name="connsiteY26" fmla="*/ 195424 h 244230"/>
                <a:gd name="connsiteX27" fmla="*/ 135732 w 735807"/>
                <a:gd name="connsiteY27" fmla="*/ 195424 h 244230"/>
                <a:gd name="connsiteX28" fmla="*/ 76200 w 735807"/>
                <a:gd name="connsiteY28" fmla="*/ 235905 h 244230"/>
                <a:gd name="connsiteX29" fmla="*/ 0 w 735807"/>
                <a:gd name="connsiteY29" fmla="*/ 188280 h 244230"/>
                <a:gd name="connsiteX30" fmla="*/ 4763 w 735807"/>
                <a:gd name="connsiteY30" fmla="*/ 54930 h 24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35807" h="244230">
                  <a:moveTo>
                    <a:pt x="4763" y="54930"/>
                  </a:moveTo>
                  <a:cubicBezTo>
                    <a:pt x="14685" y="23577"/>
                    <a:pt x="36910" y="2940"/>
                    <a:pt x="59532" y="162"/>
                  </a:cubicBezTo>
                  <a:cubicBezTo>
                    <a:pt x="82154" y="-2616"/>
                    <a:pt x="122238" y="31118"/>
                    <a:pt x="140494" y="38262"/>
                  </a:cubicBezTo>
                  <a:cubicBezTo>
                    <a:pt x="158750" y="45406"/>
                    <a:pt x="157560" y="48977"/>
                    <a:pt x="169069" y="43024"/>
                  </a:cubicBezTo>
                  <a:cubicBezTo>
                    <a:pt x="180578" y="37071"/>
                    <a:pt x="190103" y="3337"/>
                    <a:pt x="209550" y="2543"/>
                  </a:cubicBezTo>
                  <a:cubicBezTo>
                    <a:pt x="228997" y="1749"/>
                    <a:pt x="267891" y="33500"/>
                    <a:pt x="285750" y="38262"/>
                  </a:cubicBezTo>
                  <a:cubicBezTo>
                    <a:pt x="303609" y="43024"/>
                    <a:pt x="302023" y="36674"/>
                    <a:pt x="316707" y="31118"/>
                  </a:cubicBezTo>
                  <a:cubicBezTo>
                    <a:pt x="331391" y="25562"/>
                    <a:pt x="353617" y="3733"/>
                    <a:pt x="373857" y="4924"/>
                  </a:cubicBezTo>
                  <a:cubicBezTo>
                    <a:pt x="394097" y="6115"/>
                    <a:pt x="423466" y="32706"/>
                    <a:pt x="438150" y="38262"/>
                  </a:cubicBezTo>
                  <a:cubicBezTo>
                    <a:pt x="452834" y="43818"/>
                    <a:pt x="447279" y="43818"/>
                    <a:pt x="461963" y="38262"/>
                  </a:cubicBezTo>
                  <a:cubicBezTo>
                    <a:pt x="476647" y="32706"/>
                    <a:pt x="504032" y="5321"/>
                    <a:pt x="526257" y="4924"/>
                  </a:cubicBezTo>
                  <a:cubicBezTo>
                    <a:pt x="548482" y="4527"/>
                    <a:pt x="581025" y="30324"/>
                    <a:pt x="595313" y="35880"/>
                  </a:cubicBezTo>
                  <a:cubicBezTo>
                    <a:pt x="609601" y="41436"/>
                    <a:pt x="599282" y="43818"/>
                    <a:pt x="611982" y="38262"/>
                  </a:cubicBezTo>
                  <a:cubicBezTo>
                    <a:pt x="624682" y="32706"/>
                    <a:pt x="651669" y="2543"/>
                    <a:pt x="671513" y="2543"/>
                  </a:cubicBezTo>
                  <a:cubicBezTo>
                    <a:pt x="691357" y="2543"/>
                    <a:pt x="720328" y="2940"/>
                    <a:pt x="731044" y="38262"/>
                  </a:cubicBezTo>
                  <a:cubicBezTo>
                    <a:pt x="732235" y="73584"/>
                    <a:pt x="734220" y="180343"/>
                    <a:pt x="735807" y="214474"/>
                  </a:cubicBezTo>
                  <a:cubicBezTo>
                    <a:pt x="727869" y="248605"/>
                    <a:pt x="704057" y="245033"/>
                    <a:pt x="683419" y="243049"/>
                  </a:cubicBezTo>
                  <a:cubicBezTo>
                    <a:pt x="662781" y="241065"/>
                    <a:pt x="627857" y="209712"/>
                    <a:pt x="611982" y="202568"/>
                  </a:cubicBezTo>
                  <a:cubicBezTo>
                    <a:pt x="596107" y="195424"/>
                    <a:pt x="601663" y="194234"/>
                    <a:pt x="588169" y="200187"/>
                  </a:cubicBezTo>
                  <a:cubicBezTo>
                    <a:pt x="574675" y="206140"/>
                    <a:pt x="552053" y="238684"/>
                    <a:pt x="531019" y="238287"/>
                  </a:cubicBezTo>
                  <a:cubicBezTo>
                    <a:pt x="509985" y="237890"/>
                    <a:pt x="477044" y="203758"/>
                    <a:pt x="461963" y="197805"/>
                  </a:cubicBezTo>
                  <a:cubicBezTo>
                    <a:pt x="446882" y="191852"/>
                    <a:pt x="454026" y="195027"/>
                    <a:pt x="440532" y="202568"/>
                  </a:cubicBezTo>
                  <a:cubicBezTo>
                    <a:pt x="427038" y="210109"/>
                    <a:pt x="403225" y="244240"/>
                    <a:pt x="381000" y="243049"/>
                  </a:cubicBezTo>
                  <a:cubicBezTo>
                    <a:pt x="358775" y="241858"/>
                    <a:pt x="323454" y="202568"/>
                    <a:pt x="307182" y="195424"/>
                  </a:cubicBezTo>
                  <a:cubicBezTo>
                    <a:pt x="290910" y="188280"/>
                    <a:pt x="297260" y="193440"/>
                    <a:pt x="283369" y="200187"/>
                  </a:cubicBezTo>
                  <a:cubicBezTo>
                    <a:pt x="269478" y="206934"/>
                    <a:pt x="244079" y="236699"/>
                    <a:pt x="223838" y="235905"/>
                  </a:cubicBezTo>
                  <a:cubicBezTo>
                    <a:pt x="203597" y="235111"/>
                    <a:pt x="176609" y="202171"/>
                    <a:pt x="161925" y="195424"/>
                  </a:cubicBezTo>
                  <a:cubicBezTo>
                    <a:pt x="147241" y="188677"/>
                    <a:pt x="150019" y="188677"/>
                    <a:pt x="135732" y="195424"/>
                  </a:cubicBezTo>
                  <a:cubicBezTo>
                    <a:pt x="121445" y="202171"/>
                    <a:pt x="98822" y="237096"/>
                    <a:pt x="76200" y="235905"/>
                  </a:cubicBezTo>
                  <a:cubicBezTo>
                    <a:pt x="53578" y="234714"/>
                    <a:pt x="15081" y="195027"/>
                    <a:pt x="0" y="188280"/>
                  </a:cubicBezTo>
                  <a:cubicBezTo>
                    <a:pt x="4762" y="148593"/>
                    <a:pt x="6747" y="86283"/>
                    <a:pt x="4763" y="5493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reeform 110"/>
            <p:cNvSpPr/>
            <p:nvPr/>
          </p:nvSpPr>
          <p:spPr>
            <a:xfrm>
              <a:off x="5636995" y="4017112"/>
              <a:ext cx="735807" cy="276387"/>
            </a:xfrm>
            <a:custGeom>
              <a:avLst/>
              <a:gdLst>
                <a:gd name="connsiteX0" fmla="*/ 147432 w 883317"/>
                <a:gd name="connsiteY0" fmla="*/ 54930 h 244230"/>
                <a:gd name="connsiteX1" fmla="*/ 202201 w 883317"/>
                <a:gd name="connsiteY1" fmla="*/ 162 h 244230"/>
                <a:gd name="connsiteX2" fmla="*/ 283163 w 883317"/>
                <a:gd name="connsiteY2" fmla="*/ 38262 h 244230"/>
                <a:gd name="connsiteX3" fmla="*/ 311738 w 883317"/>
                <a:gd name="connsiteY3" fmla="*/ 43024 h 244230"/>
                <a:gd name="connsiteX4" fmla="*/ 352219 w 883317"/>
                <a:gd name="connsiteY4" fmla="*/ 2543 h 244230"/>
                <a:gd name="connsiteX5" fmla="*/ 428419 w 883317"/>
                <a:gd name="connsiteY5" fmla="*/ 38262 h 244230"/>
                <a:gd name="connsiteX6" fmla="*/ 459376 w 883317"/>
                <a:gd name="connsiteY6" fmla="*/ 31118 h 244230"/>
                <a:gd name="connsiteX7" fmla="*/ 516526 w 883317"/>
                <a:gd name="connsiteY7" fmla="*/ 4924 h 244230"/>
                <a:gd name="connsiteX8" fmla="*/ 580819 w 883317"/>
                <a:gd name="connsiteY8" fmla="*/ 38262 h 244230"/>
                <a:gd name="connsiteX9" fmla="*/ 604632 w 883317"/>
                <a:gd name="connsiteY9" fmla="*/ 38262 h 244230"/>
                <a:gd name="connsiteX10" fmla="*/ 668926 w 883317"/>
                <a:gd name="connsiteY10" fmla="*/ 4924 h 244230"/>
                <a:gd name="connsiteX11" fmla="*/ 737982 w 883317"/>
                <a:gd name="connsiteY11" fmla="*/ 35880 h 244230"/>
                <a:gd name="connsiteX12" fmla="*/ 754651 w 883317"/>
                <a:gd name="connsiteY12" fmla="*/ 38262 h 244230"/>
                <a:gd name="connsiteX13" fmla="*/ 814182 w 883317"/>
                <a:gd name="connsiteY13" fmla="*/ 2543 h 244230"/>
                <a:gd name="connsiteX14" fmla="*/ 873713 w 883317"/>
                <a:gd name="connsiteY14" fmla="*/ 38262 h 244230"/>
                <a:gd name="connsiteX15" fmla="*/ 878476 w 883317"/>
                <a:gd name="connsiteY15" fmla="*/ 214474 h 244230"/>
                <a:gd name="connsiteX16" fmla="*/ 826088 w 883317"/>
                <a:gd name="connsiteY16" fmla="*/ 243049 h 244230"/>
                <a:gd name="connsiteX17" fmla="*/ 754651 w 883317"/>
                <a:gd name="connsiteY17" fmla="*/ 202568 h 244230"/>
                <a:gd name="connsiteX18" fmla="*/ 730838 w 883317"/>
                <a:gd name="connsiteY18" fmla="*/ 200187 h 244230"/>
                <a:gd name="connsiteX19" fmla="*/ 673688 w 883317"/>
                <a:gd name="connsiteY19" fmla="*/ 238287 h 244230"/>
                <a:gd name="connsiteX20" fmla="*/ 604632 w 883317"/>
                <a:gd name="connsiteY20" fmla="*/ 197805 h 244230"/>
                <a:gd name="connsiteX21" fmla="*/ 583201 w 883317"/>
                <a:gd name="connsiteY21" fmla="*/ 202568 h 244230"/>
                <a:gd name="connsiteX22" fmla="*/ 523669 w 883317"/>
                <a:gd name="connsiteY22" fmla="*/ 243049 h 244230"/>
                <a:gd name="connsiteX23" fmla="*/ 449851 w 883317"/>
                <a:gd name="connsiteY23" fmla="*/ 195424 h 244230"/>
                <a:gd name="connsiteX24" fmla="*/ 426038 w 883317"/>
                <a:gd name="connsiteY24" fmla="*/ 200187 h 244230"/>
                <a:gd name="connsiteX25" fmla="*/ 366507 w 883317"/>
                <a:gd name="connsiteY25" fmla="*/ 235905 h 244230"/>
                <a:gd name="connsiteX26" fmla="*/ 304594 w 883317"/>
                <a:gd name="connsiteY26" fmla="*/ 195424 h 244230"/>
                <a:gd name="connsiteX27" fmla="*/ 278401 w 883317"/>
                <a:gd name="connsiteY27" fmla="*/ 195424 h 244230"/>
                <a:gd name="connsiteX28" fmla="*/ 218869 w 883317"/>
                <a:gd name="connsiteY28" fmla="*/ 235905 h 244230"/>
                <a:gd name="connsiteX29" fmla="*/ 142669 w 883317"/>
                <a:gd name="connsiteY29" fmla="*/ 188280 h 244230"/>
                <a:gd name="connsiteX30" fmla="*/ 128382 w 883317"/>
                <a:gd name="connsiteY30" fmla="*/ 195424 h 244230"/>
                <a:gd name="connsiteX31" fmla="*/ 68851 w 883317"/>
                <a:gd name="connsiteY31" fmla="*/ 240668 h 244230"/>
                <a:gd name="connsiteX32" fmla="*/ 2176 w 883317"/>
                <a:gd name="connsiteY32" fmla="*/ 197805 h 244230"/>
                <a:gd name="connsiteX33" fmla="*/ 147432 w 883317"/>
                <a:gd name="connsiteY33" fmla="*/ 54930 h 244230"/>
                <a:gd name="connsiteX0" fmla="*/ 78581 w 814466"/>
                <a:gd name="connsiteY0" fmla="*/ 54930 h 244230"/>
                <a:gd name="connsiteX1" fmla="*/ 133350 w 814466"/>
                <a:gd name="connsiteY1" fmla="*/ 162 h 244230"/>
                <a:gd name="connsiteX2" fmla="*/ 214312 w 814466"/>
                <a:gd name="connsiteY2" fmla="*/ 38262 h 244230"/>
                <a:gd name="connsiteX3" fmla="*/ 242887 w 814466"/>
                <a:gd name="connsiteY3" fmla="*/ 43024 h 244230"/>
                <a:gd name="connsiteX4" fmla="*/ 283368 w 814466"/>
                <a:gd name="connsiteY4" fmla="*/ 2543 h 244230"/>
                <a:gd name="connsiteX5" fmla="*/ 359568 w 814466"/>
                <a:gd name="connsiteY5" fmla="*/ 38262 h 244230"/>
                <a:gd name="connsiteX6" fmla="*/ 390525 w 814466"/>
                <a:gd name="connsiteY6" fmla="*/ 31118 h 244230"/>
                <a:gd name="connsiteX7" fmla="*/ 447675 w 814466"/>
                <a:gd name="connsiteY7" fmla="*/ 4924 h 244230"/>
                <a:gd name="connsiteX8" fmla="*/ 511968 w 814466"/>
                <a:gd name="connsiteY8" fmla="*/ 38262 h 244230"/>
                <a:gd name="connsiteX9" fmla="*/ 535781 w 814466"/>
                <a:gd name="connsiteY9" fmla="*/ 38262 h 244230"/>
                <a:gd name="connsiteX10" fmla="*/ 600075 w 814466"/>
                <a:gd name="connsiteY10" fmla="*/ 4924 h 244230"/>
                <a:gd name="connsiteX11" fmla="*/ 669131 w 814466"/>
                <a:gd name="connsiteY11" fmla="*/ 35880 h 244230"/>
                <a:gd name="connsiteX12" fmla="*/ 685800 w 814466"/>
                <a:gd name="connsiteY12" fmla="*/ 38262 h 244230"/>
                <a:gd name="connsiteX13" fmla="*/ 745331 w 814466"/>
                <a:gd name="connsiteY13" fmla="*/ 2543 h 244230"/>
                <a:gd name="connsiteX14" fmla="*/ 804862 w 814466"/>
                <a:gd name="connsiteY14" fmla="*/ 38262 h 244230"/>
                <a:gd name="connsiteX15" fmla="*/ 809625 w 814466"/>
                <a:gd name="connsiteY15" fmla="*/ 214474 h 244230"/>
                <a:gd name="connsiteX16" fmla="*/ 757237 w 814466"/>
                <a:gd name="connsiteY16" fmla="*/ 243049 h 244230"/>
                <a:gd name="connsiteX17" fmla="*/ 685800 w 814466"/>
                <a:gd name="connsiteY17" fmla="*/ 202568 h 244230"/>
                <a:gd name="connsiteX18" fmla="*/ 661987 w 814466"/>
                <a:gd name="connsiteY18" fmla="*/ 200187 h 244230"/>
                <a:gd name="connsiteX19" fmla="*/ 604837 w 814466"/>
                <a:gd name="connsiteY19" fmla="*/ 238287 h 244230"/>
                <a:gd name="connsiteX20" fmla="*/ 535781 w 814466"/>
                <a:gd name="connsiteY20" fmla="*/ 197805 h 244230"/>
                <a:gd name="connsiteX21" fmla="*/ 514350 w 814466"/>
                <a:gd name="connsiteY21" fmla="*/ 202568 h 244230"/>
                <a:gd name="connsiteX22" fmla="*/ 454818 w 814466"/>
                <a:gd name="connsiteY22" fmla="*/ 243049 h 244230"/>
                <a:gd name="connsiteX23" fmla="*/ 381000 w 814466"/>
                <a:gd name="connsiteY23" fmla="*/ 195424 h 244230"/>
                <a:gd name="connsiteX24" fmla="*/ 357187 w 814466"/>
                <a:gd name="connsiteY24" fmla="*/ 200187 h 244230"/>
                <a:gd name="connsiteX25" fmla="*/ 297656 w 814466"/>
                <a:gd name="connsiteY25" fmla="*/ 235905 h 244230"/>
                <a:gd name="connsiteX26" fmla="*/ 235743 w 814466"/>
                <a:gd name="connsiteY26" fmla="*/ 195424 h 244230"/>
                <a:gd name="connsiteX27" fmla="*/ 209550 w 814466"/>
                <a:gd name="connsiteY27" fmla="*/ 195424 h 244230"/>
                <a:gd name="connsiteX28" fmla="*/ 150018 w 814466"/>
                <a:gd name="connsiteY28" fmla="*/ 235905 h 244230"/>
                <a:gd name="connsiteX29" fmla="*/ 73818 w 814466"/>
                <a:gd name="connsiteY29" fmla="*/ 188280 h 244230"/>
                <a:gd name="connsiteX30" fmla="*/ 59531 w 814466"/>
                <a:gd name="connsiteY30" fmla="*/ 195424 h 244230"/>
                <a:gd name="connsiteX31" fmla="*/ 0 w 814466"/>
                <a:gd name="connsiteY31" fmla="*/ 240668 h 244230"/>
                <a:gd name="connsiteX32" fmla="*/ 78581 w 814466"/>
                <a:gd name="connsiteY32" fmla="*/ 54930 h 244230"/>
                <a:gd name="connsiteX0" fmla="*/ 19050 w 754935"/>
                <a:gd name="connsiteY0" fmla="*/ 54930 h 244230"/>
                <a:gd name="connsiteX1" fmla="*/ 73819 w 754935"/>
                <a:gd name="connsiteY1" fmla="*/ 162 h 244230"/>
                <a:gd name="connsiteX2" fmla="*/ 154781 w 754935"/>
                <a:gd name="connsiteY2" fmla="*/ 38262 h 244230"/>
                <a:gd name="connsiteX3" fmla="*/ 183356 w 754935"/>
                <a:gd name="connsiteY3" fmla="*/ 43024 h 244230"/>
                <a:gd name="connsiteX4" fmla="*/ 223837 w 754935"/>
                <a:gd name="connsiteY4" fmla="*/ 2543 h 244230"/>
                <a:gd name="connsiteX5" fmla="*/ 300037 w 754935"/>
                <a:gd name="connsiteY5" fmla="*/ 38262 h 244230"/>
                <a:gd name="connsiteX6" fmla="*/ 330994 w 754935"/>
                <a:gd name="connsiteY6" fmla="*/ 31118 h 244230"/>
                <a:gd name="connsiteX7" fmla="*/ 388144 w 754935"/>
                <a:gd name="connsiteY7" fmla="*/ 4924 h 244230"/>
                <a:gd name="connsiteX8" fmla="*/ 452437 w 754935"/>
                <a:gd name="connsiteY8" fmla="*/ 38262 h 244230"/>
                <a:gd name="connsiteX9" fmla="*/ 476250 w 754935"/>
                <a:gd name="connsiteY9" fmla="*/ 38262 h 244230"/>
                <a:gd name="connsiteX10" fmla="*/ 540544 w 754935"/>
                <a:gd name="connsiteY10" fmla="*/ 4924 h 244230"/>
                <a:gd name="connsiteX11" fmla="*/ 609600 w 754935"/>
                <a:gd name="connsiteY11" fmla="*/ 35880 h 244230"/>
                <a:gd name="connsiteX12" fmla="*/ 626269 w 754935"/>
                <a:gd name="connsiteY12" fmla="*/ 38262 h 244230"/>
                <a:gd name="connsiteX13" fmla="*/ 685800 w 754935"/>
                <a:gd name="connsiteY13" fmla="*/ 2543 h 244230"/>
                <a:gd name="connsiteX14" fmla="*/ 745331 w 754935"/>
                <a:gd name="connsiteY14" fmla="*/ 38262 h 244230"/>
                <a:gd name="connsiteX15" fmla="*/ 750094 w 754935"/>
                <a:gd name="connsiteY15" fmla="*/ 214474 h 244230"/>
                <a:gd name="connsiteX16" fmla="*/ 697706 w 754935"/>
                <a:gd name="connsiteY16" fmla="*/ 243049 h 244230"/>
                <a:gd name="connsiteX17" fmla="*/ 626269 w 754935"/>
                <a:gd name="connsiteY17" fmla="*/ 202568 h 244230"/>
                <a:gd name="connsiteX18" fmla="*/ 602456 w 754935"/>
                <a:gd name="connsiteY18" fmla="*/ 200187 h 244230"/>
                <a:gd name="connsiteX19" fmla="*/ 545306 w 754935"/>
                <a:gd name="connsiteY19" fmla="*/ 238287 h 244230"/>
                <a:gd name="connsiteX20" fmla="*/ 476250 w 754935"/>
                <a:gd name="connsiteY20" fmla="*/ 197805 h 244230"/>
                <a:gd name="connsiteX21" fmla="*/ 454819 w 754935"/>
                <a:gd name="connsiteY21" fmla="*/ 202568 h 244230"/>
                <a:gd name="connsiteX22" fmla="*/ 395287 w 754935"/>
                <a:gd name="connsiteY22" fmla="*/ 243049 h 244230"/>
                <a:gd name="connsiteX23" fmla="*/ 321469 w 754935"/>
                <a:gd name="connsiteY23" fmla="*/ 195424 h 244230"/>
                <a:gd name="connsiteX24" fmla="*/ 297656 w 754935"/>
                <a:gd name="connsiteY24" fmla="*/ 200187 h 244230"/>
                <a:gd name="connsiteX25" fmla="*/ 238125 w 754935"/>
                <a:gd name="connsiteY25" fmla="*/ 235905 h 244230"/>
                <a:gd name="connsiteX26" fmla="*/ 176212 w 754935"/>
                <a:gd name="connsiteY26" fmla="*/ 195424 h 244230"/>
                <a:gd name="connsiteX27" fmla="*/ 150019 w 754935"/>
                <a:gd name="connsiteY27" fmla="*/ 195424 h 244230"/>
                <a:gd name="connsiteX28" fmla="*/ 90487 w 754935"/>
                <a:gd name="connsiteY28" fmla="*/ 235905 h 244230"/>
                <a:gd name="connsiteX29" fmla="*/ 14287 w 754935"/>
                <a:gd name="connsiteY29" fmla="*/ 188280 h 244230"/>
                <a:gd name="connsiteX30" fmla="*/ 0 w 754935"/>
                <a:gd name="connsiteY30" fmla="*/ 195424 h 244230"/>
                <a:gd name="connsiteX31" fmla="*/ 19050 w 754935"/>
                <a:gd name="connsiteY31" fmla="*/ 54930 h 244230"/>
                <a:gd name="connsiteX0" fmla="*/ 11105 w 746990"/>
                <a:gd name="connsiteY0" fmla="*/ 54930 h 244230"/>
                <a:gd name="connsiteX1" fmla="*/ 65874 w 746990"/>
                <a:gd name="connsiteY1" fmla="*/ 162 h 244230"/>
                <a:gd name="connsiteX2" fmla="*/ 146836 w 746990"/>
                <a:gd name="connsiteY2" fmla="*/ 38262 h 244230"/>
                <a:gd name="connsiteX3" fmla="*/ 175411 w 746990"/>
                <a:gd name="connsiteY3" fmla="*/ 43024 h 244230"/>
                <a:gd name="connsiteX4" fmla="*/ 215892 w 746990"/>
                <a:gd name="connsiteY4" fmla="*/ 2543 h 244230"/>
                <a:gd name="connsiteX5" fmla="*/ 292092 w 746990"/>
                <a:gd name="connsiteY5" fmla="*/ 38262 h 244230"/>
                <a:gd name="connsiteX6" fmla="*/ 323049 w 746990"/>
                <a:gd name="connsiteY6" fmla="*/ 31118 h 244230"/>
                <a:gd name="connsiteX7" fmla="*/ 380199 w 746990"/>
                <a:gd name="connsiteY7" fmla="*/ 4924 h 244230"/>
                <a:gd name="connsiteX8" fmla="*/ 444492 w 746990"/>
                <a:gd name="connsiteY8" fmla="*/ 38262 h 244230"/>
                <a:gd name="connsiteX9" fmla="*/ 468305 w 746990"/>
                <a:gd name="connsiteY9" fmla="*/ 38262 h 244230"/>
                <a:gd name="connsiteX10" fmla="*/ 532599 w 746990"/>
                <a:gd name="connsiteY10" fmla="*/ 4924 h 244230"/>
                <a:gd name="connsiteX11" fmla="*/ 601655 w 746990"/>
                <a:gd name="connsiteY11" fmla="*/ 35880 h 244230"/>
                <a:gd name="connsiteX12" fmla="*/ 618324 w 746990"/>
                <a:gd name="connsiteY12" fmla="*/ 38262 h 244230"/>
                <a:gd name="connsiteX13" fmla="*/ 677855 w 746990"/>
                <a:gd name="connsiteY13" fmla="*/ 2543 h 244230"/>
                <a:gd name="connsiteX14" fmla="*/ 737386 w 746990"/>
                <a:gd name="connsiteY14" fmla="*/ 38262 h 244230"/>
                <a:gd name="connsiteX15" fmla="*/ 742149 w 746990"/>
                <a:gd name="connsiteY15" fmla="*/ 214474 h 244230"/>
                <a:gd name="connsiteX16" fmla="*/ 689761 w 746990"/>
                <a:gd name="connsiteY16" fmla="*/ 243049 h 244230"/>
                <a:gd name="connsiteX17" fmla="*/ 618324 w 746990"/>
                <a:gd name="connsiteY17" fmla="*/ 202568 h 244230"/>
                <a:gd name="connsiteX18" fmla="*/ 594511 w 746990"/>
                <a:gd name="connsiteY18" fmla="*/ 200187 h 244230"/>
                <a:gd name="connsiteX19" fmla="*/ 537361 w 746990"/>
                <a:gd name="connsiteY19" fmla="*/ 238287 h 244230"/>
                <a:gd name="connsiteX20" fmla="*/ 468305 w 746990"/>
                <a:gd name="connsiteY20" fmla="*/ 197805 h 244230"/>
                <a:gd name="connsiteX21" fmla="*/ 446874 w 746990"/>
                <a:gd name="connsiteY21" fmla="*/ 202568 h 244230"/>
                <a:gd name="connsiteX22" fmla="*/ 387342 w 746990"/>
                <a:gd name="connsiteY22" fmla="*/ 243049 h 244230"/>
                <a:gd name="connsiteX23" fmla="*/ 313524 w 746990"/>
                <a:gd name="connsiteY23" fmla="*/ 195424 h 244230"/>
                <a:gd name="connsiteX24" fmla="*/ 289711 w 746990"/>
                <a:gd name="connsiteY24" fmla="*/ 200187 h 244230"/>
                <a:gd name="connsiteX25" fmla="*/ 230180 w 746990"/>
                <a:gd name="connsiteY25" fmla="*/ 235905 h 244230"/>
                <a:gd name="connsiteX26" fmla="*/ 168267 w 746990"/>
                <a:gd name="connsiteY26" fmla="*/ 195424 h 244230"/>
                <a:gd name="connsiteX27" fmla="*/ 142074 w 746990"/>
                <a:gd name="connsiteY27" fmla="*/ 195424 h 244230"/>
                <a:gd name="connsiteX28" fmla="*/ 82542 w 746990"/>
                <a:gd name="connsiteY28" fmla="*/ 235905 h 244230"/>
                <a:gd name="connsiteX29" fmla="*/ 6342 w 746990"/>
                <a:gd name="connsiteY29" fmla="*/ 188280 h 244230"/>
                <a:gd name="connsiteX30" fmla="*/ 11105 w 746990"/>
                <a:gd name="connsiteY30" fmla="*/ 54930 h 244230"/>
                <a:gd name="connsiteX0" fmla="*/ 11105 w 746990"/>
                <a:gd name="connsiteY0" fmla="*/ 54930 h 244230"/>
                <a:gd name="connsiteX1" fmla="*/ 65874 w 746990"/>
                <a:gd name="connsiteY1" fmla="*/ 162 h 244230"/>
                <a:gd name="connsiteX2" fmla="*/ 146836 w 746990"/>
                <a:gd name="connsiteY2" fmla="*/ 38262 h 244230"/>
                <a:gd name="connsiteX3" fmla="*/ 175411 w 746990"/>
                <a:gd name="connsiteY3" fmla="*/ 43024 h 244230"/>
                <a:gd name="connsiteX4" fmla="*/ 215892 w 746990"/>
                <a:gd name="connsiteY4" fmla="*/ 2543 h 244230"/>
                <a:gd name="connsiteX5" fmla="*/ 292092 w 746990"/>
                <a:gd name="connsiteY5" fmla="*/ 38262 h 244230"/>
                <a:gd name="connsiteX6" fmla="*/ 323049 w 746990"/>
                <a:gd name="connsiteY6" fmla="*/ 31118 h 244230"/>
                <a:gd name="connsiteX7" fmla="*/ 380199 w 746990"/>
                <a:gd name="connsiteY7" fmla="*/ 4924 h 244230"/>
                <a:gd name="connsiteX8" fmla="*/ 444492 w 746990"/>
                <a:gd name="connsiteY8" fmla="*/ 38262 h 244230"/>
                <a:gd name="connsiteX9" fmla="*/ 468305 w 746990"/>
                <a:gd name="connsiteY9" fmla="*/ 38262 h 244230"/>
                <a:gd name="connsiteX10" fmla="*/ 532599 w 746990"/>
                <a:gd name="connsiteY10" fmla="*/ 4924 h 244230"/>
                <a:gd name="connsiteX11" fmla="*/ 601655 w 746990"/>
                <a:gd name="connsiteY11" fmla="*/ 35880 h 244230"/>
                <a:gd name="connsiteX12" fmla="*/ 618324 w 746990"/>
                <a:gd name="connsiteY12" fmla="*/ 38262 h 244230"/>
                <a:gd name="connsiteX13" fmla="*/ 677855 w 746990"/>
                <a:gd name="connsiteY13" fmla="*/ 2543 h 244230"/>
                <a:gd name="connsiteX14" fmla="*/ 737386 w 746990"/>
                <a:gd name="connsiteY14" fmla="*/ 38262 h 244230"/>
                <a:gd name="connsiteX15" fmla="*/ 742149 w 746990"/>
                <a:gd name="connsiteY15" fmla="*/ 214474 h 244230"/>
                <a:gd name="connsiteX16" fmla="*/ 689761 w 746990"/>
                <a:gd name="connsiteY16" fmla="*/ 243049 h 244230"/>
                <a:gd name="connsiteX17" fmla="*/ 618324 w 746990"/>
                <a:gd name="connsiteY17" fmla="*/ 202568 h 244230"/>
                <a:gd name="connsiteX18" fmla="*/ 594511 w 746990"/>
                <a:gd name="connsiteY18" fmla="*/ 200187 h 244230"/>
                <a:gd name="connsiteX19" fmla="*/ 537361 w 746990"/>
                <a:gd name="connsiteY19" fmla="*/ 238287 h 244230"/>
                <a:gd name="connsiteX20" fmla="*/ 468305 w 746990"/>
                <a:gd name="connsiteY20" fmla="*/ 197805 h 244230"/>
                <a:gd name="connsiteX21" fmla="*/ 446874 w 746990"/>
                <a:gd name="connsiteY21" fmla="*/ 202568 h 244230"/>
                <a:gd name="connsiteX22" fmla="*/ 387342 w 746990"/>
                <a:gd name="connsiteY22" fmla="*/ 243049 h 244230"/>
                <a:gd name="connsiteX23" fmla="*/ 313524 w 746990"/>
                <a:gd name="connsiteY23" fmla="*/ 195424 h 244230"/>
                <a:gd name="connsiteX24" fmla="*/ 289711 w 746990"/>
                <a:gd name="connsiteY24" fmla="*/ 200187 h 244230"/>
                <a:gd name="connsiteX25" fmla="*/ 230180 w 746990"/>
                <a:gd name="connsiteY25" fmla="*/ 235905 h 244230"/>
                <a:gd name="connsiteX26" fmla="*/ 168267 w 746990"/>
                <a:gd name="connsiteY26" fmla="*/ 195424 h 244230"/>
                <a:gd name="connsiteX27" fmla="*/ 142074 w 746990"/>
                <a:gd name="connsiteY27" fmla="*/ 195424 h 244230"/>
                <a:gd name="connsiteX28" fmla="*/ 82542 w 746990"/>
                <a:gd name="connsiteY28" fmla="*/ 235905 h 244230"/>
                <a:gd name="connsiteX29" fmla="*/ 6342 w 746990"/>
                <a:gd name="connsiteY29" fmla="*/ 188280 h 244230"/>
                <a:gd name="connsiteX30" fmla="*/ 11105 w 746990"/>
                <a:gd name="connsiteY30" fmla="*/ 54930 h 244230"/>
                <a:gd name="connsiteX0" fmla="*/ 11105 w 743260"/>
                <a:gd name="connsiteY0" fmla="*/ 54930 h 244230"/>
                <a:gd name="connsiteX1" fmla="*/ 65874 w 743260"/>
                <a:gd name="connsiteY1" fmla="*/ 162 h 244230"/>
                <a:gd name="connsiteX2" fmla="*/ 146836 w 743260"/>
                <a:gd name="connsiteY2" fmla="*/ 38262 h 244230"/>
                <a:gd name="connsiteX3" fmla="*/ 175411 w 743260"/>
                <a:gd name="connsiteY3" fmla="*/ 43024 h 244230"/>
                <a:gd name="connsiteX4" fmla="*/ 215892 w 743260"/>
                <a:gd name="connsiteY4" fmla="*/ 2543 h 244230"/>
                <a:gd name="connsiteX5" fmla="*/ 292092 w 743260"/>
                <a:gd name="connsiteY5" fmla="*/ 38262 h 244230"/>
                <a:gd name="connsiteX6" fmla="*/ 323049 w 743260"/>
                <a:gd name="connsiteY6" fmla="*/ 31118 h 244230"/>
                <a:gd name="connsiteX7" fmla="*/ 380199 w 743260"/>
                <a:gd name="connsiteY7" fmla="*/ 4924 h 244230"/>
                <a:gd name="connsiteX8" fmla="*/ 444492 w 743260"/>
                <a:gd name="connsiteY8" fmla="*/ 38262 h 244230"/>
                <a:gd name="connsiteX9" fmla="*/ 468305 w 743260"/>
                <a:gd name="connsiteY9" fmla="*/ 38262 h 244230"/>
                <a:gd name="connsiteX10" fmla="*/ 532599 w 743260"/>
                <a:gd name="connsiteY10" fmla="*/ 4924 h 244230"/>
                <a:gd name="connsiteX11" fmla="*/ 601655 w 743260"/>
                <a:gd name="connsiteY11" fmla="*/ 35880 h 244230"/>
                <a:gd name="connsiteX12" fmla="*/ 618324 w 743260"/>
                <a:gd name="connsiteY12" fmla="*/ 38262 h 244230"/>
                <a:gd name="connsiteX13" fmla="*/ 677855 w 743260"/>
                <a:gd name="connsiteY13" fmla="*/ 2543 h 244230"/>
                <a:gd name="connsiteX14" fmla="*/ 737386 w 743260"/>
                <a:gd name="connsiteY14" fmla="*/ 38262 h 244230"/>
                <a:gd name="connsiteX15" fmla="*/ 742149 w 743260"/>
                <a:gd name="connsiteY15" fmla="*/ 214474 h 244230"/>
                <a:gd name="connsiteX16" fmla="*/ 689761 w 743260"/>
                <a:gd name="connsiteY16" fmla="*/ 243049 h 244230"/>
                <a:gd name="connsiteX17" fmla="*/ 618324 w 743260"/>
                <a:gd name="connsiteY17" fmla="*/ 202568 h 244230"/>
                <a:gd name="connsiteX18" fmla="*/ 594511 w 743260"/>
                <a:gd name="connsiteY18" fmla="*/ 200187 h 244230"/>
                <a:gd name="connsiteX19" fmla="*/ 537361 w 743260"/>
                <a:gd name="connsiteY19" fmla="*/ 238287 h 244230"/>
                <a:gd name="connsiteX20" fmla="*/ 468305 w 743260"/>
                <a:gd name="connsiteY20" fmla="*/ 197805 h 244230"/>
                <a:gd name="connsiteX21" fmla="*/ 446874 w 743260"/>
                <a:gd name="connsiteY21" fmla="*/ 202568 h 244230"/>
                <a:gd name="connsiteX22" fmla="*/ 387342 w 743260"/>
                <a:gd name="connsiteY22" fmla="*/ 243049 h 244230"/>
                <a:gd name="connsiteX23" fmla="*/ 313524 w 743260"/>
                <a:gd name="connsiteY23" fmla="*/ 195424 h 244230"/>
                <a:gd name="connsiteX24" fmla="*/ 289711 w 743260"/>
                <a:gd name="connsiteY24" fmla="*/ 200187 h 244230"/>
                <a:gd name="connsiteX25" fmla="*/ 230180 w 743260"/>
                <a:gd name="connsiteY25" fmla="*/ 235905 h 244230"/>
                <a:gd name="connsiteX26" fmla="*/ 168267 w 743260"/>
                <a:gd name="connsiteY26" fmla="*/ 195424 h 244230"/>
                <a:gd name="connsiteX27" fmla="*/ 142074 w 743260"/>
                <a:gd name="connsiteY27" fmla="*/ 195424 h 244230"/>
                <a:gd name="connsiteX28" fmla="*/ 82542 w 743260"/>
                <a:gd name="connsiteY28" fmla="*/ 235905 h 244230"/>
                <a:gd name="connsiteX29" fmla="*/ 6342 w 743260"/>
                <a:gd name="connsiteY29" fmla="*/ 188280 h 244230"/>
                <a:gd name="connsiteX30" fmla="*/ 11105 w 743260"/>
                <a:gd name="connsiteY30" fmla="*/ 54930 h 244230"/>
                <a:gd name="connsiteX0" fmla="*/ 11105 w 743260"/>
                <a:gd name="connsiteY0" fmla="*/ 54930 h 244230"/>
                <a:gd name="connsiteX1" fmla="*/ 65874 w 743260"/>
                <a:gd name="connsiteY1" fmla="*/ 162 h 244230"/>
                <a:gd name="connsiteX2" fmla="*/ 146836 w 743260"/>
                <a:gd name="connsiteY2" fmla="*/ 38262 h 244230"/>
                <a:gd name="connsiteX3" fmla="*/ 175411 w 743260"/>
                <a:gd name="connsiteY3" fmla="*/ 43024 h 244230"/>
                <a:gd name="connsiteX4" fmla="*/ 215892 w 743260"/>
                <a:gd name="connsiteY4" fmla="*/ 2543 h 244230"/>
                <a:gd name="connsiteX5" fmla="*/ 292092 w 743260"/>
                <a:gd name="connsiteY5" fmla="*/ 38262 h 244230"/>
                <a:gd name="connsiteX6" fmla="*/ 323049 w 743260"/>
                <a:gd name="connsiteY6" fmla="*/ 31118 h 244230"/>
                <a:gd name="connsiteX7" fmla="*/ 380199 w 743260"/>
                <a:gd name="connsiteY7" fmla="*/ 4924 h 244230"/>
                <a:gd name="connsiteX8" fmla="*/ 444492 w 743260"/>
                <a:gd name="connsiteY8" fmla="*/ 38262 h 244230"/>
                <a:gd name="connsiteX9" fmla="*/ 468305 w 743260"/>
                <a:gd name="connsiteY9" fmla="*/ 38262 h 244230"/>
                <a:gd name="connsiteX10" fmla="*/ 532599 w 743260"/>
                <a:gd name="connsiteY10" fmla="*/ 4924 h 244230"/>
                <a:gd name="connsiteX11" fmla="*/ 601655 w 743260"/>
                <a:gd name="connsiteY11" fmla="*/ 35880 h 244230"/>
                <a:gd name="connsiteX12" fmla="*/ 618324 w 743260"/>
                <a:gd name="connsiteY12" fmla="*/ 38262 h 244230"/>
                <a:gd name="connsiteX13" fmla="*/ 677855 w 743260"/>
                <a:gd name="connsiteY13" fmla="*/ 2543 h 244230"/>
                <a:gd name="connsiteX14" fmla="*/ 737386 w 743260"/>
                <a:gd name="connsiteY14" fmla="*/ 38262 h 244230"/>
                <a:gd name="connsiteX15" fmla="*/ 742149 w 743260"/>
                <a:gd name="connsiteY15" fmla="*/ 214474 h 244230"/>
                <a:gd name="connsiteX16" fmla="*/ 689761 w 743260"/>
                <a:gd name="connsiteY16" fmla="*/ 243049 h 244230"/>
                <a:gd name="connsiteX17" fmla="*/ 618324 w 743260"/>
                <a:gd name="connsiteY17" fmla="*/ 202568 h 244230"/>
                <a:gd name="connsiteX18" fmla="*/ 594511 w 743260"/>
                <a:gd name="connsiteY18" fmla="*/ 200187 h 244230"/>
                <a:gd name="connsiteX19" fmla="*/ 537361 w 743260"/>
                <a:gd name="connsiteY19" fmla="*/ 238287 h 244230"/>
                <a:gd name="connsiteX20" fmla="*/ 468305 w 743260"/>
                <a:gd name="connsiteY20" fmla="*/ 197805 h 244230"/>
                <a:gd name="connsiteX21" fmla="*/ 446874 w 743260"/>
                <a:gd name="connsiteY21" fmla="*/ 202568 h 244230"/>
                <a:gd name="connsiteX22" fmla="*/ 387342 w 743260"/>
                <a:gd name="connsiteY22" fmla="*/ 243049 h 244230"/>
                <a:gd name="connsiteX23" fmla="*/ 313524 w 743260"/>
                <a:gd name="connsiteY23" fmla="*/ 195424 h 244230"/>
                <a:gd name="connsiteX24" fmla="*/ 289711 w 743260"/>
                <a:gd name="connsiteY24" fmla="*/ 200187 h 244230"/>
                <a:gd name="connsiteX25" fmla="*/ 230180 w 743260"/>
                <a:gd name="connsiteY25" fmla="*/ 235905 h 244230"/>
                <a:gd name="connsiteX26" fmla="*/ 168267 w 743260"/>
                <a:gd name="connsiteY26" fmla="*/ 195424 h 244230"/>
                <a:gd name="connsiteX27" fmla="*/ 142074 w 743260"/>
                <a:gd name="connsiteY27" fmla="*/ 195424 h 244230"/>
                <a:gd name="connsiteX28" fmla="*/ 82542 w 743260"/>
                <a:gd name="connsiteY28" fmla="*/ 235905 h 244230"/>
                <a:gd name="connsiteX29" fmla="*/ 6342 w 743260"/>
                <a:gd name="connsiteY29" fmla="*/ 188280 h 244230"/>
                <a:gd name="connsiteX30" fmla="*/ 11105 w 743260"/>
                <a:gd name="connsiteY30" fmla="*/ 54930 h 244230"/>
                <a:gd name="connsiteX0" fmla="*/ 11105 w 742149"/>
                <a:gd name="connsiteY0" fmla="*/ 54930 h 244230"/>
                <a:gd name="connsiteX1" fmla="*/ 65874 w 742149"/>
                <a:gd name="connsiteY1" fmla="*/ 162 h 244230"/>
                <a:gd name="connsiteX2" fmla="*/ 146836 w 742149"/>
                <a:gd name="connsiteY2" fmla="*/ 38262 h 244230"/>
                <a:gd name="connsiteX3" fmla="*/ 175411 w 742149"/>
                <a:gd name="connsiteY3" fmla="*/ 43024 h 244230"/>
                <a:gd name="connsiteX4" fmla="*/ 215892 w 742149"/>
                <a:gd name="connsiteY4" fmla="*/ 2543 h 244230"/>
                <a:gd name="connsiteX5" fmla="*/ 292092 w 742149"/>
                <a:gd name="connsiteY5" fmla="*/ 38262 h 244230"/>
                <a:gd name="connsiteX6" fmla="*/ 323049 w 742149"/>
                <a:gd name="connsiteY6" fmla="*/ 31118 h 244230"/>
                <a:gd name="connsiteX7" fmla="*/ 380199 w 742149"/>
                <a:gd name="connsiteY7" fmla="*/ 4924 h 244230"/>
                <a:gd name="connsiteX8" fmla="*/ 444492 w 742149"/>
                <a:gd name="connsiteY8" fmla="*/ 38262 h 244230"/>
                <a:gd name="connsiteX9" fmla="*/ 468305 w 742149"/>
                <a:gd name="connsiteY9" fmla="*/ 38262 h 244230"/>
                <a:gd name="connsiteX10" fmla="*/ 532599 w 742149"/>
                <a:gd name="connsiteY10" fmla="*/ 4924 h 244230"/>
                <a:gd name="connsiteX11" fmla="*/ 601655 w 742149"/>
                <a:gd name="connsiteY11" fmla="*/ 35880 h 244230"/>
                <a:gd name="connsiteX12" fmla="*/ 618324 w 742149"/>
                <a:gd name="connsiteY12" fmla="*/ 38262 h 244230"/>
                <a:gd name="connsiteX13" fmla="*/ 677855 w 742149"/>
                <a:gd name="connsiteY13" fmla="*/ 2543 h 244230"/>
                <a:gd name="connsiteX14" fmla="*/ 737386 w 742149"/>
                <a:gd name="connsiteY14" fmla="*/ 38262 h 244230"/>
                <a:gd name="connsiteX15" fmla="*/ 742149 w 742149"/>
                <a:gd name="connsiteY15" fmla="*/ 214474 h 244230"/>
                <a:gd name="connsiteX16" fmla="*/ 689761 w 742149"/>
                <a:gd name="connsiteY16" fmla="*/ 243049 h 244230"/>
                <a:gd name="connsiteX17" fmla="*/ 618324 w 742149"/>
                <a:gd name="connsiteY17" fmla="*/ 202568 h 244230"/>
                <a:gd name="connsiteX18" fmla="*/ 594511 w 742149"/>
                <a:gd name="connsiteY18" fmla="*/ 200187 h 244230"/>
                <a:gd name="connsiteX19" fmla="*/ 537361 w 742149"/>
                <a:gd name="connsiteY19" fmla="*/ 238287 h 244230"/>
                <a:gd name="connsiteX20" fmla="*/ 468305 w 742149"/>
                <a:gd name="connsiteY20" fmla="*/ 197805 h 244230"/>
                <a:gd name="connsiteX21" fmla="*/ 446874 w 742149"/>
                <a:gd name="connsiteY21" fmla="*/ 202568 h 244230"/>
                <a:gd name="connsiteX22" fmla="*/ 387342 w 742149"/>
                <a:gd name="connsiteY22" fmla="*/ 243049 h 244230"/>
                <a:gd name="connsiteX23" fmla="*/ 313524 w 742149"/>
                <a:gd name="connsiteY23" fmla="*/ 195424 h 244230"/>
                <a:gd name="connsiteX24" fmla="*/ 289711 w 742149"/>
                <a:gd name="connsiteY24" fmla="*/ 200187 h 244230"/>
                <a:gd name="connsiteX25" fmla="*/ 230180 w 742149"/>
                <a:gd name="connsiteY25" fmla="*/ 235905 h 244230"/>
                <a:gd name="connsiteX26" fmla="*/ 168267 w 742149"/>
                <a:gd name="connsiteY26" fmla="*/ 195424 h 244230"/>
                <a:gd name="connsiteX27" fmla="*/ 142074 w 742149"/>
                <a:gd name="connsiteY27" fmla="*/ 195424 h 244230"/>
                <a:gd name="connsiteX28" fmla="*/ 82542 w 742149"/>
                <a:gd name="connsiteY28" fmla="*/ 235905 h 244230"/>
                <a:gd name="connsiteX29" fmla="*/ 6342 w 742149"/>
                <a:gd name="connsiteY29" fmla="*/ 188280 h 244230"/>
                <a:gd name="connsiteX30" fmla="*/ 11105 w 742149"/>
                <a:gd name="connsiteY30" fmla="*/ 54930 h 244230"/>
                <a:gd name="connsiteX0" fmla="*/ 11105 w 742149"/>
                <a:gd name="connsiteY0" fmla="*/ 54930 h 244230"/>
                <a:gd name="connsiteX1" fmla="*/ 65874 w 742149"/>
                <a:gd name="connsiteY1" fmla="*/ 162 h 244230"/>
                <a:gd name="connsiteX2" fmla="*/ 146836 w 742149"/>
                <a:gd name="connsiteY2" fmla="*/ 38262 h 244230"/>
                <a:gd name="connsiteX3" fmla="*/ 175411 w 742149"/>
                <a:gd name="connsiteY3" fmla="*/ 43024 h 244230"/>
                <a:gd name="connsiteX4" fmla="*/ 215892 w 742149"/>
                <a:gd name="connsiteY4" fmla="*/ 2543 h 244230"/>
                <a:gd name="connsiteX5" fmla="*/ 292092 w 742149"/>
                <a:gd name="connsiteY5" fmla="*/ 38262 h 244230"/>
                <a:gd name="connsiteX6" fmla="*/ 323049 w 742149"/>
                <a:gd name="connsiteY6" fmla="*/ 31118 h 244230"/>
                <a:gd name="connsiteX7" fmla="*/ 380199 w 742149"/>
                <a:gd name="connsiteY7" fmla="*/ 4924 h 244230"/>
                <a:gd name="connsiteX8" fmla="*/ 444492 w 742149"/>
                <a:gd name="connsiteY8" fmla="*/ 38262 h 244230"/>
                <a:gd name="connsiteX9" fmla="*/ 468305 w 742149"/>
                <a:gd name="connsiteY9" fmla="*/ 38262 h 244230"/>
                <a:gd name="connsiteX10" fmla="*/ 532599 w 742149"/>
                <a:gd name="connsiteY10" fmla="*/ 4924 h 244230"/>
                <a:gd name="connsiteX11" fmla="*/ 601655 w 742149"/>
                <a:gd name="connsiteY11" fmla="*/ 35880 h 244230"/>
                <a:gd name="connsiteX12" fmla="*/ 618324 w 742149"/>
                <a:gd name="connsiteY12" fmla="*/ 38262 h 244230"/>
                <a:gd name="connsiteX13" fmla="*/ 677855 w 742149"/>
                <a:gd name="connsiteY13" fmla="*/ 2543 h 244230"/>
                <a:gd name="connsiteX14" fmla="*/ 737386 w 742149"/>
                <a:gd name="connsiteY14" fmla="*/ 38262 h 244230"/>
                <a:gd name="connsiteX15" fmla="*/ 742149 w 742149"/>
                <a:gd name="connsiteY15" fmla="*/ 214474 h 244230"/>
                <a:gd name="connsiteX16" fmla="*/ 689761 w 742149"/>
                <a:gd name="connsiteY16" fmla="*/ 243049 h 244230"/>
                <a:gd name="connsiteX17" fmla="*/ 618324 w 742149"/>
                <a:gd name="connsiteY17" fmla="*/ 202568 h 244230"/>
                <a:gd name="connsiteX18" fmla="*/ 594511 w 742149"/>
                <a:gd name="connsiteY18" fmla="*/ 200187 h 244230"/>
                <a:gd name="connsiteX19" fmla="*/ 537361 w 742149"/>
                <a:gd name="connsiteY19" fmla="*/ 238287 h 244230"/>
                <a:gd name="connsiteX20" fmla="*/ 468305 w 742149"/>
                <a:gd name="connsiteY20" fmla="*/ 197805 h 244230"/>
                <a:gd name="connsiteX21" fmla="*/ 446874 w 742149"/>
                <a:gd name="connsiteY21" fmla="*/ 202568 h 244230"/>
                <a:gd name="connsiteX22" fmla="*/ 387342 w 742149"/>
                <a:gd name="connsiteY22" fmla="*/ 243049 h 244230"/>
                <a:gd name="connsiteX23" fmla="*/ 313524 w 742149"/>
                <a:gd name="connsiteY23" fmla="*/ 195424 h 244230"/>
                <a:gd name="connsiteX24" fmla="*/ 289711 w 742149"/>
                <a:gd name="connsiteY24" fmla="*/ 200187 h 244230"/>
                <a:gd name="connsiteX25" fmla="*/ 230180 w 742149"/>
                <a:gd name="connsiteY25" fmla="*/ 235905 h 244230"/>
                <a:gd name="connsiteX26" fmla="*/ 168267 w 742149"/>
                <a:gd name="connsiteY26" fmla="*/ 195424 h 244230"/>
                <a:gd name="connsiteX27" fmla="*/ 142074 w 742149"/>
                <a:gd name="connsiteY27" fmla="*/ 195424 h 244230"/>
                <a:gd name="connsiteX28" fmla="*/ 82542 w 742149"/>
                <a:gd name="connsiteY28" fmla="*/ 235905 h 244230"/>
                <a:gd name="connsiteX29" fmla="*/ 6342 w 742149"/>
                <a:gd name="connsiteY29" fmla="*/ 188280 h 244230"/>
                <a:gd name="connsiteX30" fmla="*/ 11105 w 742149"/>
                <a:gd name="connsiteY30" fmla="*/ 54930 h 244230"/>
                <a:gd name="connsiteX0" fmla="*/ 8764 w 739808"/>
                <a:gd name="connsiteY0" fmla="*/ 54930 h 244230"/>
                <a:gd name="connsiteX1" fmla="*/ 63533 w 739808"/>
                <a:gd name="connsiteY1" fmla="*/ 162 h 244230"/>
                <a:gd name="connsiteX2" fmla="*/ 144495 w 739808"/>
                <a:gd name="connsiteY2" fmla="*/ 38262 h 244230"/>
                <a:gd name="connsiteX3" fmla="*/ 173070 w 739808"/>
                <a:gd name="connsiteY3" fmla="*/ 43024 h 244230"/>
                <a:gd name="connsiteX4" fmla="*/ 213551 w 739808"/>
                <a:gd name="connsiteY4" fmla="*/ 2543 h 244230"/>
                <a:gd name="connsiteX5" fmla="*/ 289751 w 739808"/>
                <a:gd name="connsiteY5" fmla="*/ 38262 h 244230"/>
                <a:gd name="connsiteX6" fmla="*/ 320708 w 739808"/>
                <a:gd name="connsiteY6" fmla="*/ 31118 h 244230"/>
                <a:gd name="connsiteX7" fmla="*/ 377858 w 739808"/>
                <a:gd name="connsiteY7" fmla="*/ 4924 h 244230"/>
                <a:gd name="connsiteX8" fmla="*/ 442151 w 739808"/>
                <a:gd name="connsiteY8" fmla="*/ 38262 h 244230"/>
                <a:gd name="connsiteX9" fmla="*/ 465964 w 739808"/>
                <a:gd name="connsiteY9" fmla="*/ 38262 h 244230"/>
                <a:gd name="connsiteX10" fmla="*/ 530258 w 739808"/>
                <a:gd name="connsiteY10" fmla="*/ 4924 h 244230"/>
                <a:gd name="connsiteX11" fmla="*/ 599314 w 739808"/>
                <a:gd name="connsiteY11" fmla="*/ 35880 h 244230"/>
                <a:gd name="connsiteX12" fmla="*/ 615983 w 739808"/>
                <a:gd name="connsiteY12" fmla="*/ 38262 h 244230"/>
                <a:gd name="connsiteX13" fmla="*/ 675514 w 739808"/>
                <a:gd name="connsiteY13" fmla="*/ 2543 h 244230"/>
                <a:gd name="connsiteX14" fmla="*/ 735045 w 739808"/>
                <a:gd name="connsiteY14" fmla="*/ 38262 h 244230"/>
                <a:gd name="connsiteX15" fmla="*/ 739808 w 739808"/>
                <a:gd name="connsiteY15" fmla="*/ 214474 h 244230"/>
                <a:gd name="connsiteX16" fmla="*/ 687420 w 739808"/>
                <a:gd name="connsiteY16" fmla="*/ 243049 h 244230"/>
                <a:gd name="connsiteX17" fmla="*/ 615983 w 739808"/>
                <a:gd name="connsiteY17" fmla="*/ 202568 h 244230"/>
                <a:gd name="connsiteX18" fmla="*/ 592170 w 739808"/>
                <a:gd name="connsiteY18" fmla="*/ 200187 h 244230"/>
                <a:gd name="connsiteX19" fmla="*/ 535020 w 739808"/>
                <a:gd name="connsiteY19" fmla="*/ 238287 h 244230"/>
                <a:gd name="connsiteX20" fmla="*/ 465964 w 739808"/>
                <a:gd name="connsiteY20" fmla="*/ 197805 h 244230"/>
                <a:gd name="connsiteX21" fmla="*/ 444533 w 739808"/>
                <a:gd name="connsiteY21" fmla="*/ 202568 h 244230"/>
                <a:gd name="connsiteX22" fmla="*/ 385001 w 739808"/>
                <a:gd name="connsiteY22" fmla="*/ 243049 h 244230"/>
                <a:gd name="connsiteX23" fmla="*/ 311183 w 739808"/>
                <a:gd name="connsiteY23" fmla="*/ 195424 h 244230"/>
                <a:gd name="connsiteX24" fmla="*/ 287370 w 739808"/>
                <a:gd name="connsiteY24" fmla="*/ 200187 h 244230"/>
                <a:gd name="connsiteX25" fmla="*/ 227839 w 739808"/>
                <a:gd name="connsiteY25" fmla="*/ 235905 h 244230"/>
                <a:gd name="connsiteX26" fmla="*/ 165926 w 739808"/>
                <a:gd name="connsiteY26" fmla="*/ 195424 h 244230"/>
                <a:gd name="connsiteX27" fmla="*/ 139733 w 739808"/>
                <a:gd name="connsiteY27" fmla="*/ 195424 h 244230"/>
                <a:gd name="connsiteX28" fmla="*/ 80201 w 739808"/>
                <a:gd name="connsiteY28" fmla="*/ 235905 h 244230"/>
                <a:gd name="connsiteX29" fmla="*/ 4001 w 739808"/>
                <a:gd name="connsiteY29" fmla="*/ 188280 h 244230"/>
                <a:gd name="connsiteX30" fmla="*/ 8764 w 739808"/>
                <a:gd name="connsiteY30" fmla="*/ 54930 h 244230"/>
                <a:gd name="connsiteX0" fmla="*/ 8764 w 739808"/>
                <a:gd name="connsiteY0" fmla="*/ 54930 h 244230"/>
                <a:gd name="connsiteX1" fmla="*/ 63533 w 739808"/>
                <a:gd name="connsiteY1" fmla="*/ 162 h 244230"/>
                <a:gd name="connsiteX2" fmla="*/ 144495 w 739808"/>
                <a:gd name="connsiteY2" fmla="*/ 38262 h 244230"/>
                <a:gd name="connsiteX3" fmla="*/ 173070 w 739808"/>
                <a:gd name="connsiteY3" fmla="*/ 43024 h 244230"/>
                <a:gd name="connsiteX4" fmla="*/ 213551 w 739808"/>
                <a:gd name="connsiteY4" fmla="*/ 2543 h 244230"/>
                <a:gd name="connsiteX5" fmla="*/ 289751 w 739808"/>
                <a:gd name="connsiteY5" fmla="*/ 38262 h 244230"/>
                <a:gd name="connsiteX6" fmla="*/ 320708 w 739808"/>
                <a:gd name="connsiteY6" fmla="*/ 31118 h 244230"/>
                <a:gd name="connsiteX7" fmla="*/ 377858 w 739808"/>
                <a:gd name="connsiteY7" fmla="*/ 4924 h 244230"/>
                <a:gd name="connsiteX8" fmla="*/ 442151 w 739808"/>
                <a:gd name="connsiteY8" fmla="*/ 38262 h 244230"/>
                <a:gd name="connsiteX9" fmla="*/ 465964 w 739808"/>
                <a:gd name="connsiteY9" fmla="*/ 38262 h 244230"/>
                <a:gd name="connsiteX10" fmla="*/ 530258 w 739808"/>
                <a:gd name="connsiteY10" fmla="*/ 4924 h 244230"/>
                <a:gd name="connsiteX11" fmla="*/ 599314 w 739808"/>
                <a:gd name="connsiteY11" fmla="*/ 35880 h 244230"/>
                <a:gd name="connsiteX12" fmla="*/ 615983 w 739808"/>
                <a:gd name="connsiteY12" fmla="*/ 38262 h 244230"/>
                <a:gd name="connsiteX13" fmla="*/ 675514 w 739808"/>
                <a:gd name="connsiteY13" fmla="*/ 2543 h 244230"/>
                <a:gd name="connsiteX14" fmla="*/ 735045 w 739808"/>
                <a:gd name="connsiteY14" fmla="*/ 38262 h 244230"/>
                <a:gd name="connsiteX15" fmla="*/ 739808 w 739808"/>
                <a:gd name="connsiteY15" fmla="*/ 214474 h 244230"/>
                <a:gd name="connsiteX16" fmla="*/ 687420 w 739808"/>
                <a:gd name="connsiteY16" fmla="*/ 243049 h 244230"/>
                <a:gd name="connsiteX17" fmla="*/ 615983 w 739808"/>
                <a:gd name="connsiteY17" fmla="*/ 202568 h 244230"/>
                <a:gd name="connsiteX18" fmla="*/ 592170 w 739808"/>
                <a:gd name="connsiteY18" fmla="*/ 200187 h 244230"/>
                <a:gd name="connsiteX19" fmla="*/ 535020 w 739808"/>
                <a:gd name="connsiteY19" fmla="*/ 238287 h 244230"/>
                <a:gd name="connsiteX20" fmla="*/ 465964 w 739808"/>
                <a:gd name="connsiteY20" fmla="*/ 197805 h 244230"/>
                <a:gd name="connsiteX21" fmla="*/ 444533 w 739808"/>
                <a:gd name="connsiteY21" fmla="*/ 202568 h 244230"/>
                <a:gd name="connsiteX22" fmla="*/ 385001 w 739808"/>
                <a:gd name="connsiteY22" fmla="*/ 243049 h 244230"/>
                <a:gd name="connsiteX23" fmla="*/ 311183 w 739808"/>
                <a:gd name="connsiteY23" fmla="*/ 195424 h 244230"/>
                <a:gd name="connsiteX24" fmla="*/ 287370 w 739808"/>
                <a:gd name="connsiteY24" fmla="*/ 200187 h 244230"/>
                <a:gd name="connsiteX25" fmla="*/ 227839 w 739808"/>
                <a:gd name="connsiteY25" fmla="*/ 235905 h 244230"/>
                <a:gd name="connsiteX26" fmla="*/ 165926 w 739808"/>
                <a:gd name="connsiteY26" fmla="*/ 195424 h 244230"/>
                <a:gd name="connsiteX27" fmla="*/ 139733 w 739808"/>
                <a:gd name="connsiteY27" fmla="*/ 195424 h 244230"/>
                <a:gd name="connsiteX28" fmla="*/ 80201 w 739808"/>
                <a:gd name="connsiteY28" fmla="*/ 235905 h 244230"/>
                <a:gd name="connsiteX29" fmla="*/ 4001 w 739808"/>
                <a:gd name="connsiteY29" fmla="*/ 188280 h 244230"/>
                <a:gd name="connsiteX30" fmla="*/ 8764 w 739808"/>
                <a:gd name="connsiteY30" fmla="*/ 54930 h 244230"/>
                <a:gd name="connsiteX0" fmla="*/ 4763 w 735807"/>
                <a:gd name="connsiteY0" fmla="*/ 54930 h 244230"/>
                <a:gd name="connsiteX1" fmla="*/ 59532 w 735807"/>
                <a:gd name="connsiteY1" fmla="*/ 162 h 244230"/>
                <a:gd name="connsiteX2" fmla="*/ 140494 w 735807"/>
                <a:gd name="connsiteY2" fmla="*/ 38262 h 244230"/>
                <a:gd name="connsiteX3" fmla="*/ 169069 w 735807"/>
                <a:gd name="connsiteY3" fmla="*/ 43024 h 244230"/>
                <a:gd name="connsiteX4" fmla="*/ 209550 w 735807"/>
                <a:gd name="connsiteY4" fmla="*/ 2543 h 244230"/>
                <a:gd name="connsiteX5" fmla="*/ 285750 w 735807"/>
                <a:gd name="connsiteY5" fmla="*/ 38262 h 244230"/>
                <a:gd name="connsiteX6" fmla="*/ 316707 w 735807"/>
                <a:gd name="connsiteY6" fmla="*/ 31118 h 244230"/>
                <a:gd name="connsiteX7" fmla="*/ 373857 w 735807"/>
                <a:gd name="connsiteY7" fmla="*/ 4924 h 244230"/>
                <a:gd name="connsiteX8" fmla="*/ 438150 w 735807"/>
                <a:gd name="connsiteY8" fmla="*/ 38262 h 244230"/>
                <a:gd name="connsiteX9" fmla="*/ 461963 w 735807"/>
                <a:gd name="connsiteY9" fmla="*/ 38262 h 244230"/>
                <a:gd name="connsiteX10" fmla="*/ 526257 w 735807"/>
                <a:gd name="connsiteY10" fmla="*/ 4924 h 244230"/>
                <a:gd name="connsiteX11" fmla="*/ 595313 w 735807"/>
                <a:gd name="connsiteY11" fmla="*/ 35880 h 244230"/>
                <a:gd name="connsiteX12" fmla="*/ 611982 w 735807"/>
                <a:gd name="connsiteY12" fmla="*/ 38262 h 244230"/>
                <a:gd name="connsiteX13" fmla="*/ 671513 w 735807"/>
                <a:gd name="connsiteY13" fmla="*/ 2543 h 244230"/>
                <a:gd name="connsiteX14" fmla="*/ 731044 w 735807"/>
                <a:gd name="connsiteY14" fmla="*/ 38262 h 244230"/>
                <a:gd name="connsiteX15" fmla="*/ 735807 w 735807"/>
                <a:gd name="connsiteY15" fmla="*/ 214474 h 244230"/>
                <a:gd name="connsiteX16" fmla="*/ 683419 w 735807"/>
                <a:gd name="connsiteY16" fmla="*/ 243049 h 244230"/>
                <a:gd name="connsiteX17" fmla="*/ 611982 w 735807"/>
                <a:gd name="connsiteY17" fmla="*/ 202568 h 244230"/>
                <a:gd name="connsiteX18" fmla="*/ 588169 w 735807"/>
                <a:gd name="connsiteY18" fmla="*/ 200187 h 244230"/>
                <a:gd name="connsiteX19" fmla="*/ 531019 w 735807"/>
                <a:gd name="connsiteY19" fmla="*/ 238287 h 244230"/>
                <a:gd name="connsiteX20" fmla="*/ 461963 w 735807"/>
                <a:gd name="connsiteY20" fmla="*/ 197805 h 244230"/>
                <a:gd name="connsiteX21" fmla="*/ 440532 w 735807"/>
                <a:gd name="connsiteY21" fmla="*/ 202568 h 244230"/>
                <a:gd name="connsiteX22" fmla="*/ 381000 w 735807"/>
                <a:gd name="connsiteY22" fmla="*/ 243049 h 244230"/>
                <a:gd name="connsiteX23" fmla="*/ 307182 w 735807"/>
                <a:gd name="connsiteY23" fmla="*/ 195424 h 244230"/>
                <a:gd name="connsiteX24" fmla="*/ 283369 w 735807"/>
                <a:gd name="connsiteY24" fmla="*/ 200187 h 244230"/>
                <a:gd name="connsiteX25" fmla="*/ 223838 w 735807"/>
                <a:gd name="connsiteY25" fmla="*/ 235905 h 244230"/>
                <a:gd name="connsiteX26" fmla="*/ 161925 w 735807"/>
                <a:gd name="connsiteY26" fmla="*/ 195424 h 244230"/>
                <a:gd name="connsiteX27" fmla="*/ 135732 w 735807"/>
                <a:gd name="connsiteY27" fmla="*/ 195424 h 244230"/>
                <a:gd name="connsiteX28" fmla="*/ 76200 w 735807"/>
                <a:gd name="connsiteY28" fmla="*/ 235905 h 244230"/>
                <a:gd name="connsiteX29" fmla="*/ 0 w 735807"/>
                <a:gd name="connsiteY29" fmla="*/ 188280 h 244230"/>
                <a:gd name="connsiteX30" fmla="*/ 4763 w 735807"/>
                <a:gd name="connsiteY30" fmla="*/ 54930 h 244230"/>
                <a:gd name="connsiteX0" fmla="*/ 4763 w 735807"/>
                <a:gd name="connsiteY0" fmla="*/ 54930 h 244230"/>
                <a:gd name="connsiteX1" fmla="*/ 59532 w 735807"/>
                <a:gd name="connsiteY1" fmla="*/ 162 h 244230"/>
                <a:gd name="connsiteX2" fmla="*/ 140494 w 735807"/>
                <a:gd name="connsiteY2" fmla="*/ 38262 h 244230"/>
                <a:gd name="connsiteX3" fmla="*/ 169069 w 735807"/>
                <a:gd name="connsiteY3" fmla="*/ 43024 h 244230"/>
                <a:gd name="connsiteX4" fmla="*/ 209550 w 735807"/>
                <a:gd name="connsiteY4" fmla="*/ 2543 h 244230"/>
                <a:gd name="connsiteX5" fmla="*/ 285750 w 735807"/>
                <a:gd name="connsiteY5" fmla="*/ 38262 h 244230"/>
                <a:gd name="connsiteX6" fmla="*/ 316707 w 735807"/>
                <a:gd name="connsiteY6" fmla="*/ 31118 h 244230"/>
                <a:gd name="connsiteX7" fmla="*/ 373857 w 735807"/>
                <a:gd name="connsiteY7" fmla="*/ 4924 h 244230"/>
                <a:gd name="connsiteX8" fmla="*/ 438150 w 735807"/>
                <a:gd name="connsiteY8" fmla="*/ 38262 h 244230"/>
                <a:gd name="connsiteX9" fmla="*/ 461963 w 735807"/>
                <a:gd name="connsiteY9" fmla="*/ 38262 h 244230"/>
                <a:gd name="connsiteX10" fmla="*/ 526257 w 735807"/>
                <a:gd name="connsiteY10" fmla="*/ 4924 h 244230"/>
                <a:gd name="connsiteX11" fmla="*/ 595313 w 735807"/>
                <a:gd name="connsiteY11" fmla="*/ 35880 h 244230"/>
                <a:gd name="connsiteX12" fmla="*/ 611982 w 735807"/>
                <a:gd name="connsiteY12" fmla="*/ 38262 h 244230"/>
                <a:gd name="connsiteX13" fmla="*/ 671513 w 735807"/>
                <a:gd name="connsiteY13" fmla="*/ 2543 h 244230"/>
                <a:gd name="connsiteX14" fmla="*/ 731044 w 735807"/>
                <a:gd name="connsiteY14" fmla="*/ 38262 h 244230"/>
                <a:gd name="connsiteX15" fmla="*/ 735807 w 735807"/>
                <a:gd name="connsiteY15" fmla="*/ 214474 h 244230"/>
                <a:gd name="connsiteX16" fmla="*/ 683419 w 735807"/>
                <a:gd name="connsiteY16" fmla="*/ 243049 h 244230"/>
                <a:gd name="connsiteX17" fmla="*/ 611982 w 735807"/>
                <a:gd name="connsiteY17" fmla="*/ 202568 h 244230"/>
                <a:gd name="connsiteX18" fmla="*/ 588169 w 735807"/>
                <a:gd name="connsiteY18" fmla="*/ 200187 h 244230"/>
                <a:gd name="connsiteX19" fmla="*/ 531019 w 735807"/>
                <a:gd name="connsiteY19" fmla="*/ 238287 h 244230"/>
                <a:gd name="connsiteX20" fmla="*/ 461963 w 735807"/>
                <a:gd name="connsiteY20" fmla="*/ 197805 h 244230"/>
                <a:gd name="connsiteX21" fmla="*/ 440532 w 735807"/>
                <a:gd name="connsiteY21" fmla="*/ 202568 h 244230"/>
                <a:gd name="connsiteX22" fmla="*/ 381000 w 735807"/>
                <a:gd name="connsiteY22" fmla="*/ 243049 h 244230"/>
                <a:gd name="connsiteX23" fmla="*/ 307182 w 735807"/>
                <a:gd name="connsiteY23" fmla="*/ 195424 h 244230"/>
                <a:gd name="connsiteX24" fmla="*/ 283369 w 735807"/>
                <a:gd name="connsiteY24" fmla="*/ 200187 h 244230"/>
                <a:gd name="connsiteX25" fmla="*/ 223838 w 735807"/>
                <a:gd name="connsiteY25" fmla="*/ 235905 h 244230"/>
                <a:gd name="connsiteX26" fmla="*/ 161925 w 735807"/>
                <a:gd name="connsiteY26" fmla="*/ 195424 h 244230"/>
                <a:gd name="connsiteX27" fmla="*/ 135732 w 735807"/>
                <a:gd name="connsiteY27" fmla="*/ 195424 h 244230"/>
                <a:gd name="connsiteX28" fmla="*/ 76200 w 735807"/>
                <a:gd name="connsiteY28" fmla="*/ 235905 h 244230"/>
                <a:gd name="connsiteX29" fmla="*/ 0 w 735807"/>
                <a:gd name="connsiteY29" fmla="*/ 188280 h 244230"/>
                <a:gd name="connsiteX30" fmla="*/ 4763 w 735807"/>
                <a:gd name="connsiteY30" fmla="*/ 54930 h 24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35807" h="244230">
                  <a:moveTo>
                    <a:pt x="4763" y="54930"/>
                  </a:moveTo>
                  <a:cubicBezTo>
                    <a:pt x="14685" y="23577"/>
                    <a:pt x="36910" y="2940"/>
                    <a:pt x="59532" y="162"/>
                  </a:cubicBezTo>
                  <a:cubicBezTo>
                    <a:pt x="82154" y="-2616"/>
                    <a:pt x="122238" y="31118"/>
                    <a:pt x="140494" y="38262"/>
                  </a:cubicBezTo>
                  <a:cubicBezTo>
                    <a:pt x="158750" y="45406"/>
                    <a:pt x="157560" y="48977"/>
                    <a:pt x="169069" y="43024"/>
                  </a:cubicBezTo>
                  <a:cubicBezTo>
                    <a:pt x="180578" y="37071"/>
                    <a:pt x="190103" y="3337"/>
                    <a:pt x="209550" y="2543"/>
                  </a:cubicBezTo>
                  <a:cubicBezTo>
                    <a:pt x="228997" y="1749"/>
                    <a:pt x="267891" y="33500"/>
                    <a:pt x="285750" y="38262"/>
                  </a:cubicBezTo>
                  <a:cubicBezTo>
                    <a:pt x="303609" y="43024"/>
                    <a:pt x="302023" y="36674"/>
                    <a:pt x="316707" y="31118"/>
                  </a:cubicBezTo>
                  <a:cubicBezTo>
                    <a:pt x="331391" y="25562"/>
                    <a:pt x="353617" y="3733"/>
                    <a:pt x="373857" y="4924"/>
                  </a:cubicBezTo>
                  <a:cubicBezTo>
                    <a:pt x="394097" y="6115"/>
                    <a:pt x="423466" y="32706"/>
                    <a:pt x="438150" y="38262"/>
                  </a:cubicBezTo>
                  <a:cubicBezTo>
                    <a:pt x="452834" y="43818"/>
                    <a:pt x="447279" y="43818"/>
                    <a:pt x="461963" y="38262"/>
                  </a:cubicBezTo>
                  <a:cubicBezTo>
                    <a:pt x="476647" y="32706"/>
                    <a:pt x="504032" y="5321"/>
                    <a:pt x="526257" y="4924"/>
                  </a:cubicBezTo>
                  <a:cubicBezTo>
                    <a:pt x="548482" y="4527"/>
                    <a:pt x="581025" y="30324"/>
                    <a:pt x="595313" y="35880"/>
                  </a:cubicBezTo>
                  <a:cubicBezTo>
                    <a:pt x="609601" y="41436"/>
                    <a:pt x="599282" y="43818"/>
                    <a:pt x="611982" y="38262"/>
                  </a:cubicBezTo>
                  <a:cubicBezTo>
                    <a:pt x="624682" y="32706"/>
                    <a:pt x="651669" y="2543"/>
                    <a:pt x="671513" y="2543"/>
                  </a:cubicBezTo>
                  <a:cubicBezTo>
                    <a:pt x="691357" y="2543"/>
                    <a:pt x="720328" y="2940"/>
                    <a:pt x="731044" y="38262"/>
                  </a:cubicBezTo>
                  <a:cubicBezTo>
                    <a:pt x="732235" y="73584"/>
                    <a:pt x="734220" y="180343"/>
                    <a:pt x="735807" y="214474"/>
                  </a:cubicBezTo>
                  <a:cubicBezTo>
                    <a:pt x="727869" y="248605"/>
                    <a:pt x="704057" y="245033"/>
                    <a:pt x="683419" y="243049"/>
                  </a:cubicBezTo>
                  <a:cubicBezTo>
                    <a:pt x="662781" y="241065"/>
                    <a:pt x="627857" y="209712"/>
                    <a:pt x="611982" y="202568"/>
                  </a:cubicBezTo>
                  <a:cubicBezTo>
                    <a:pt x="596107" y="195424"/>
                    <a:pt x="601663" y="194234"/>
                    <a:pt x="588169" y="200187"/>
                  </a:cubicBezTo>
                  <a:cubicBezTo>
                    <a:pt x="574675" y="206140"/>
                    <a:pt x="552053" y="238684"/>
                    <a:pt x="531019" y="238287"/>
                  </a:cubicBezTo>
                  <a:cubicBezTo>
                    <a:pt x="509985" y="237890"/>
                    <a:pt x="477044" y="203758"/>
                    <a:pt x="461963" y="197805"/>
                  </a:cubicBezTo>
                  <a:cubicBezTo>
                    <a:pt x="446882" y="191852"/>
                    <a:pt x="454026" y="195027"/>
                    <a:pt x="440532" y="202568"/>
                  </a:cubicBezTo>
                  <a:cubicBezTo>
                    <a:pt x="427038" y="210109"/>
                    <a:pt x="403225" y="244240"/>
                    <a:pt x="381000" y="243049"/>
                  </a:cubicBezTo>
                  <a:cubicBezTo>
                    <a:pt x="358775" y="241858"/>
                    <a:pt x="323454" y="202568"/>
                    <a:pt x="307182" y="195424"/>
                  </a:cubicBezTo>
                  <a:cubicBezTo>
                    <a:pt x="290910" y="188280"/>
                    <a:pt x="297260" y="193440"/>
                    <a:pt x="283369" y="200187"/>
                  </a:cubicBezTo>
                  <a:cubicBezTo>
                    <a:pt x="269478" y="206934"/>
                    <a:pt x="244079" y="236699"/>
                    <a:pt x="223838" y="235905"/>
                  </a:cubicBezTo>
                  <a:cubicBezTo>
                    <a:pt x="203597" y="235111"/>
                    <a:pt x="176609" y="202171"/>
                    <a:pt x="161925" y="195424"/>
                  </a:cubicBezTo>
                  <a:cubicBezTo>
                    <a:pt x="147241" y="188677"/>
                    <a:pt x="150019" y="188677"/>
                    <a:pt x="135732" y="195424"/>
                  </a:cubicBezTo>
                  <a:cubicBezTo>
                    <a:pt x="121445" y="202171"/>
                    <a:pt x="98822" y="237096"/>
                    <a:pt x="76200" y="235905"/>
                  </a:cubicBezTo>
                  <a:cubicBezTo>
                    <a:pt x="53578" y="234714"/>
                    <a:pt x="15081" y="195027"/>
                    <a:pt x="0" y="188280"/>
                  </a:cubicBezTo>
                  <a:cubicBezTo>
                    <a:pt x="4762" y="148593"/>
                    <a:pt x="6747" y="86283"/>
                    <a:pt x="4763" y="5493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0" name="Right Brace 189"/>
          <p:cNvSpPr/>
          <p:nvPr/>
        </p:nvSpPr>
        <p:spPr>
          <a:xfrm rot="16200000">
            <a:off x="7155259" y="1319724"/>
            <a:ext cx="255522" cy="1422597"/>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1" name="TextBox 190"/>
          <p:cNvSpPr txBox="1"/>
          <p:nvPr/>
        </p:nvSpPr>
        <p:spPr>
          <a:xfrm>
            <a:off x="6526009" y="1521160"/>
            <a:ext cx="1503938" cy="461665"/>
          </a:xfrm>
          <a:prstGeom prst="rect">
            <a:avLst/>
          </a:prstGeom>
          <a:noFill/>
        </p:spPr>
        <p:txBody>
          <a:bodyPr wrap="none" rtlCol="0">
            <a:spAutoFit/>
          </a:bodyPr>
          <a:lstStyle/>
          <a:p>
            <a:pPr algn="ctr"/>
            <a:r>
              <a:rPr lang="en-US" dirty="0" smtClean="0"/>
              <a:t>Enhancer</a:t>
            </a:r>
            <a:endParaRPr lang="en-US" dirty="0"/>
          </a:p>
        </p:txBody>
      </p:sp>
      <p:grpSp>
        <p:nvGrpSpPr>
          <p:cNvPr id="192" name="Group 191"/>
          <p:cNvGrpSpPr/>
          <p:nvPr/>
        </p:nvGrpSpPr>
        <p:grpSpPr>
          <a:xfrm rot="10800000">
            <a:off x="6532232" y="2317400"/>
            <a:ext cx="1485037" cy="278817"/>
            <a:chOff x="4887765" y="4014682"/>
            <a:chExt cx="1485037" cy="278817"/>
          </a:xfrm>
          <a:solidFill>
            <a:srgbClr val="FF0000">
              <a:alpha val="60000"/>
            </a:srgbClr>
          </a:solidFill>
        </p:grpSpPr>
        <p:sp>
          <p:nvSpPr>
            <p:cNvPr id="193" name="Freeform 192"/>
            <p:cNvSpPr/>
            <p:nvPr/>
          </p:nvSpPr>
          <p:spPr>
            <a:xfrm>
              <a:off x="4887765" y="4014682"/>
              <a:ext cx="735807" cy="276387"/>
            </a:xfrm>
            <a:custGeom>
              <a:avLst/>
              <a:gdLst>
                <a:gd name="connsiteX0" fmla="*/ 147432 w 883317"/>
                <a:gd name="connsiteY0" fmla="*/ 54930 h 244230"/>
                <a:gd name="connsiteX1" fmla="*/ 202201 w 883317"/>
                <a:gd name="connsiteY1" fmla="*/ 162 h 244230"/>
                <a:gd name="connsiteX2" fmla="*/ 283163 w 883317"/>
                <a:gd name="connsiteY2" fmla="*/ 38262 h 244230"/>
                <a:gd name="connsiteX3" fmla="*/ 311738 w 883317"/>
                <a:gd name="connsiteY3" fmla="*/ 43024 h 244230"/>
                <a:gd name="connsiteX4" fmla="*/ 352219 w 883317"/>
                <a:gd name="connsiteY4" fmla="*/ 2543 h 244230"/>
                <a:gd name="connsiteX5" fmla="*/ 428419 w 883317"/>
                <a:gd name="connsiteY5" fmla="*/ 38262 h 244230"/>
                <a:gd name="connsiteX6" fmla="*/ 459376 w 883317"/>
                <a:gd name="connsiteY6" fmla="*/ 31118 h 244230"/>
                <a:gd name="connsiteX7" fmla="*/ 516526 w 883317"/>
                <a:gd name="connsiteY7" fmla="*/ 4924 h 244230"/>
                <a:gd name="connsiteX8" fmla="*/ 580819 w 883317"/>
                <a:gd name="connsiteY8" fmla="*/ 38262 h 244230"/>
                <a:gd name="connsiteX9" fmla="*/ 604632 w 883317"/>
                <a:gd name="connsiteY9" fmla="*/ 38262 h 244230"/>
                <a:gd name="connsiteX10" fmla="*/ 668926 w 883317"/>
                <a:gd name="connsiteY10" fmla="*/ 4924 h 244230"/>
                <a:gd name="connsiteX11" fmla="*/ 737982 w 883317"/>
                <a:gd name="connsiteY11" fmla="*/ 35880 h 244230"/>
                <a:gd name="connsiteX12" fmla="*/ 754651 w 883317"/>
                <a:gd name="connsiteY12" fmla="*/ 38262 h 244230"/>
                <a:gd name="connsiteX13" fmla="*/ 814182 w 883317"/>
                <a:gd name="connsiteY13" fmla="*/ 2543 h 244230"/>
                <a:gd name="connsiteX14" fmla="*/ 873713 w 883317"/>
                <a:gd name="connsiteY14" fmla="*/ 38262 h 244230"/>
                <a:gd name="connsiteX15" fmla="*/ 878476 w 883317"/>
                <a:gd name="connsiteY15" fmla="*/ 214474 h 244230"/>
                <a:gd name="connsiteX16" fmla="*/ 826088 w 883317"/>
                <a:gd name="connsiteY16" fmla="*/ 243049 h 244230"/>
                <a:gd name="connsiteX17" fmla="*/ 754651 w 883317"/>
                <a:gd name="connsiteY17" fmla="*/ 202568 h 244230"/>
                <a:gd name="connsiteX18" fmla="*/ 730838 w 883317"/>
                <a:gd name="connsiteY18" fmla="*/ 200187 h 244230"/>
                <a:gd name="connsiteX19" fmla="*/ 673688 w 883317"/>
                <a:gd name="connsiteY19" fmla="*/ 238287 h 244230"/>
                <a:gd name="connsiteX20" fmla="*/ 604632 w 883317"/>
                <a:gd name="connsiteY20" fmla="*/ 197805 h 244230"/>
                <a:gd name="connsiteX21" fmla="*/ 583201 w 883317"/>
                <a:gd name="connsiteY21" fmla="*/ 202568 h 244230"/>
                <a:gd name="connsiteX22" fmla="*/ 523669 w 883317"/>
                <a:gd name="connsiteY22" fmla="*/ 243049 h 244230"/>
                <a:gd name="connsiteX23" fmla="*/ 449851 w 883317"/>
                <a:gd name="connsiteY23" fmla="*/ 195424 h 244230"/>
                <a:gd name="connsiteX24" fmla="*/ 426038 w 883317"/>
                <a:gd name="connsiteY24" fmla="*/ 200187 h 244230"/>
                <a:gd name="connsiteX25" fmla="*/ 366507 w 883317"/>
                <a:gd name="connsiteY25" fmla="*/ 235905 h 244230"/>
                <a:gd name="connsiteX26" fmla="*/ 304594 w 883317"/>
                <a:gd name="connsiteY26" fmla="*/ 195424 h 244230"/>
                <a:gd name="connsiteX27" fmla="*/ 278401 w 883317"/>
                <a:gd name="connsiteY27" fmla="*/ 195424 h 244230"/>
                <a:gd name="connsiteX28" fmla="*/ 218869 w 883317"/>
                <a:gd name="connsiteY28" fmla="*/ 235905 h 244230"/>
                <a:gd name="connsiteX29" fmla="*/ 142669 w 883317"/>
                <a:gd name="connsiteY29" fmla="*/ 188280 h 244230"/>
                <a:gd name="connsiteX30" fmla="*/ 128382 w 883317"/>
                <a:gd name="connsiteY30" fmla="*/ 195424 h 244230"/>
                <a:gd name="connsiteX31" fmla="*/ 68851 w 883317"/>
                <a:gd name="connsiteY31" fmla="*/ 240668 h 244230"/>
                <a:gd name="connsiteX32" fmla="*/ 2176 w 883317"/>
                <a:gd name="connsiteY32" fmla="*/ 197805 h 244230"/>
                <a:gd name="connsiteX33" fmla="*/ 147432 w 883317"/>
                <a:gd name="connsiteY33" fmla="*/ 54930 h 244230"/>
                <a:gd name="connsiteX0" fmla="*/ 78581 w 814466"/>
                <a:gd name="connsiteY0" fmla="*/ 54930 h 244230"/>
                <a:gd name="connsiteX1" fmla="*/ 133350 w 814466"/>
                <a:gd name="connsiteY1" fmla="*/ 162 h 244230"/>
                <a:gd name="connsiteX2" fmla="*/ 214312 w 814466"/>
                <a:gd name="connsiteY2" fmla="*/ 38262 h 244230"/>
                <a:gd name="connsiteX3" fmla="*/ 242887 w 814466"/>
                <a:gd name="connsiteY3" fmla="*/ 43024 h 244230"/>
                <a:gd name="connsiteX4" fmla="*/ 283368 w 814466"/>
                <a:gd name="connsiteY4" fmla="*/ 2543 h 244230"/>
                <a:gd name="connsiteX5" fmla="*/ 359568 w 814466"/>
                <a:gd name="connsiteY5" fmla="*/ 38262 h 244230"/>
                <a:gd name="connsiteX6" fmla="*/ 390525 w 814466"/>
                <a:gd name="connsiteY6" fmla="*/ 31118 h 244230"/>
                <a:gd name="connsiteX7" fmla="*/ 447675 w 814466"/>
                <a:gd name="connsiteY7" fmla="*/ 4924 h 244230"/>
                <a:gd name="connsiteX8" fmla="*/ 511968 w 814466"/>
                <a:gd name="connsiteY8" fmla="*/ 38262 h 244230"/>
                <a:gd name="connsiteX9" fmla="*/ 535781 w 814466"/>
                <a:gd name="connsiteY9" fmla="*/ 38262 h 244230"/>
                <a:gd name="connsiteX10" fmla="*/ 600075 w 814466"/>
                <a:gd name="connsiteY10" fmla="*/ 4924 h 244230"/>
                <a:gd name="connsiteX11" fmla="*/ 669131 w 814466"/>
                <a:gd name="connsiteY11" fmla="*/ 35880 h 244230"/>
                <a:gd name="connsiteX12" fmla="*/ 685800 w 814466"/>
                <a:gd name="connsiteY12" fmla="*/ 38262 h 244230"/>
                <a:gd name="connsiteX13" fmla="*/ 745331 w 814466"/>
                <a:gd name="connsiteY13" fmla="*/ 2543 h 244230"/>
                <a:gd name="connsiteX14" fmla="*/ 804862 w 814466"/>
                <a:gd name="connsiteY14" fmla="*/ 38262 h 244230"/>
                <a:gd name="connsiteX15" fmla="*/ 809625 w 814466"/>
                <a:gd name="connsiteY15" fmla="*/ 214474 h 244230"/>
                <a:gd name="connsiteX16" fmla="*/ 757237 w 814466"/>
                <a:gd name="connsiteY16" fmla="*/ 243049 h 244230"/>
                <a:gd name="connsiteX17" fmla="*/ 685800 w 814466"/>
                <a:gd name="connsiteY17" fmla="*/ 202568 h 244230"/>
                <a:gd name="connsiteX18" fmla="*/ 661987 w 814466"/>
                <a:gd name="connsiteY18" fmla="*/ 200187 h 244230"/>
                <a:gd name="connsiteX19" fmla="*/ 604837 w 814466"/>
                <a:gd name="connsiteY19" fmla="*/ 238287 h 244230"/>
                <a:gd name="connsiteX20" fmla="*/ 535781 w 814466"/>
                <a:gd name="connsiteY20" fmla="*/ 197805 h 244230"/>
                <a:gd name="connsiteX21" fmla="*/ 514350 w 814466"/>
                <a:gd name="connsiteY21" fmla="*/ 202568 h 244230"/>
                <a:gd name="connsiteX22" fmla="*/ 454818 w 814466"/>
                <a:gd name="connsiteY22" fmla="*/ 243049 h 244230"/>
                <a:gd name="connsiteX23" fmla="*/ 381000 w 814466"/>
                <a:gd name="connsiteY23" fmla="*/ 195424 h 244230"/>
                <a:gd name="connsiteX24" fmla="*/ 357187 w 814466"/>
                <a:gd name="connsiteY24" fmla="*/ 200187 h 244230"/>
                <a:gd name="connsiteX25" fmla="*/ 297656 w 814466"/>
                <a:gd name="connsiteY25" fmla="*/ 235905 h 244230"/>
                <a:gd name="connsiteX26" fmla="*/ 235743 w 814466"/>
                <a:gd name="connsiteY26" fmla="*/ 195424 h 244230"/>
                <a:gd name="connsiteX27" fmla="*/ 209550 w 814466"/>
                <a:gd name="connsiteY27" fmla="*/ 195424 h 244230"/>
                <a:gd name="connsiteX28" fmla="*/ 150018 w 814466"/>
                <a:gd name="connsiteY28" fmla="*/ 235905 h 244230"/>
                <a:gd name="connsiteX29" fmla="*/ 73818 w 814466"/>
                <a:gd name="connsiteY29" fmla="*/ 188280 h 244230"/>
                <a:gd name="connsiteX30" fmla="*/ 59531 w 814466"/>
                <a:gd name="connsiteY30" fmla="*/ 195424 h 244230"/>
                <a:gd name="connsiteX31" fmla="*/ 0 w 814466"/>
                <a:gd name="connsiteY31" fmla="*/ 240668 h 244230"/>
                <a:gd name="connsiteX32" fmla="*/ 78581 w 814466"/>
                <a:gd name="connsiteY32" fmla="*/ 54930 h 244230"/>
                <a:gd name="connsiteX0" fmla="*/ 19050 w 754935"/>
                <a:gd name="connsiteY0" fmla="*/ 54930 h 244230"/>
                <a:gd name="connsiteX1" fmla="*/ 73819 w 754935"/>
                <a:gd name="connsiteY1" fmla="*/ 162 h 244230"/>
                <a:gd name="connsiteX2" fmla="*/ 154781 w 754935"/>
                <a:gd name="connsiteY2" fmla="*/ 38262 h 244230"/>
                <a:gd name="connsiteX3" fmla="*/ 183356 w 754935"/>
                <a:gd name="connsiteY3" fmla="*/ 43024 h 244230"/>
                <a:gd name="connsiteX4" fmla="*/ 223837 w 754935"/>
                <a:gd name="connsiteY4" fmla="*/ 2543 h 244230"/>
                <a:gd name="connsiteX5" fmla="*/ 300037 w 754935"/>
                <a:gd name="connsiteY5" fmla="*/ 38262 h 244230"/>
                <a:gd name="connsiteX6" fmla="*/ 330994 w 754935"/>
                <a:gd name="connsiteY6" fmla="*/ 31118 h 244230"/>
                <a:gd name="connsiteX7" fmla="*/ 388144 w 754935"/>
                <a:gd name="connsiteY7" fmla="*/ 4924 h 244230"/>
                <a:gd name="connsiteX8" fmla="*/ 452437 w 754935"/>
                <a:gd name="connsiteY8" fmla="*/ 38262 h 244230"/>
                <a:gd name="connsiteX9" fmla="*/ 476250 w 754935"/>
                <a:gd name="connsiteY9" fmla="*/ 38262 h 244230"/>
                <a:gd name="connsiteX10" fmla="*/ 540544 w 754935"/>
                <a:gd name="connsiteY10" fmla="*/ 4924 h 244230"/>
                <a:gd name="connsiteX11" fmla="*/ 609600 w 754935"/>
                <a:gd name="connsiteY11" fmla="*/ 35880 h 244230"/>
                <a:gd name="connsiteX12" fmla="*/ 626269 w 754935"/>
                <a:gd name="connsiteY12" fmla="*/ 38262 h 244230"/>
                <a:gd name="connsiteX13" fmla="*/ 685800 w 754935"/>
                <a:gd name="connsiteY13" fmla="*/ 2543 h 244230"/>
                <a:gd name="connsiteX14" fmla="*/ 745331 w 754935"/>
                <a:gd name="connsiteY14" fmla="*/ 38262 h 244230"/>
                <a:gd name="connsiteX15" fmla="*/ 750094 w 754935"/>
                <a:gd name="connsiteY15" fmla="*/ 214474 h 244230"/>
                <a:gd name="connsiteX16" fmla="*/ 697706 w 754935"/>
                <a:gd name="connsiteY16" fmla="*/ 243049 h 244230"/>
                <a:gd name="connsiteX17" fmla="*/ 626269 w 754935"/>
                <a:gd name="connsiteY17" fmla="*/ 202568 h 244230"/>
                <a:gd name="connsiteX18" fmla="*/ 602456 w 754935"/>
                <a:gd name="connsiteY18" fmla="*/ 200187 h 244230"/>
                <a:gd name="connsiteX19" fmla="*/ 545306 w 754935"/>
                <a:gd name="connsiteY19" fmla="*/ 238287 h 244230"/>
                <a:gd name="connsiteX20" fmla="*/ 476250 w 754935"/>
                <a:gd name="connsiteY20" fmla="*/ 197805 h 244230"/>
                <a:gd name="connsiteX21" fmla="*/ 454819 w 754935"/>
                <a:gd name="connsiteY21" fmla="*/ 202568 h 244230"/>
                <a:gd name="connsiteX22" fmla="*/ 395287 w 754935"/>
                <a:gd name="connsiteY22" fmla="*/ 243049 h 244230"/>
                <a:gd name="connsiteX23" fmla="*/ 321469 w 754935"/>
                <a:gd name="connsiteY23" fmla="*/ 195424 h 244230"/>
                <a:gd name="connsiteX24" fmla="*/ 297656 w 754935"/>
                <a:gd name="connsiteY24" fmla="*/ 200187 h 244230"/>
                <a:gd name="connsiteX25" fmla="*/ 238125 w 754935"/>
                <a:gd name="connsiteY25" fmla="*/ 235905 h 244230"/>
                <a:gd name="connsiteX26" fmla="*/ 176212 w 754935"/>
                <a:gd name="connsiteY26" fmla="*/ 195424 h 244230"/>
                <a:gd name="connsiteX27" fmla="*/ 150019 w 754935"/>
                <a:gd name="connsiteY27" fmla="*/ 195424 h 244230"/>
                <a:gd name="connsiteX28" fmla="*/ 90487 w 754935"/>
                <a:gd name="connsiteY28" fmla="*/ 235905 h 244230"/>
                <a:gd name="connsiteX29" fmla="*/ 14287 w 754935"/>
                <a:gd name="connsiteY29" fmla="*/ 188280 h 244230"/>
                <a:gd name="connsiteX30" fmla="*/ 0 w 754935"/>
                <a:gd name="connsiteY30" fmla="*/ 195424 h 244230"/>
                <a:gd name="connsiteX31" fmla="*/ 19050 w 754935"/>
                <a:gd name="connsiteY31" fmla="*/ 54930 h 244230"/>
                <a:gd name="connsiteX0" fmla="*/ 11105 w 746990"/>
                <a:gd name="connsiteY0" fmla="*/ 54930 h 244230"/>
                <a:gd name="connsiteX1" fmla="*/ 65874 w 746990"/>
                <a:gd name="connsiteY1" fmla="*/ 162 h 244230"/>
                <a:gd name="connsiteX2" fmla="*/ 146836 w 746990"/>
                <a:gd name="connsiteY2" fmla="*/ 38262 h 244230"/>
                <a:gd name="connsiteX3" fmla="*/ 175411 w 746990"/>
                <a:gd name="connsiteY3" fmla="*/ 43024 h 244230"/>
                <a:gd name="connsiteX4" fmla="*/ 215892 w 746990"/>
                <a:gd name="connsiteY4" fmla="*/ 2543 h 244230"/>
                <a:gd name="connsiteX5" fmla="*/ 292092 w 746990"/>
                <a:gd name="connsiteY5" fmla="*/ 38262 h 244230"/>
                <a:gd name="connsiteX6" fmla="*/ 323049 w 746990"/>
                <a:gd name="connsiteY6" fmla="*/ 31118 h 244230"/>
                <a:gd name="connsiteX7" fmla="*/ 380199 w 746990"/>
                <a:gd name="connsiteY7" fmla="*/ 4924 h 244230"/>
                <a:gd name="connsiteX8" fmla="*/ 444492 w 746990"/>
                <a:gd name="connsiteY8" fmla="*/ 38262 h 244230"/>
                <a:gd name="connsiteX9" fmla="*/ 468305 w 746990"/>
                <a:gd name="connsiteY9" fmla="*/ 38262 h 244230"/>
                <a:gd name="connsiteX10" fmla="*/ 532599 w 746990"/>
                <a:gd name="connsiteY10" fmla="*/ 4924 h 244230"/>
                <a:gd name="connsiteX11" fmla="*/ 601655 w 746990"/>
                <a:gd name="connsiteY11" fmla="*/ 35880 h 244230"/>
                <a:gd name="connsiteX12" fmla="*/ 618324 w 746990"/>
                <a:gd name="connsiteY12" fmla="*/ 38262 h 244230"/>
                <a:gd name="connsiteX13" fmla="*/ 677855 w 746990"/>
                <a:gd name="connsiteY13" fmla="*/ 2543 h 244230"/>
                <a:gd name="connsiteX14" fmla="*/ 737386 w 746990"/>
                <a:gd name="connsiteY14" fmla="*/ 38262 h 244230"/>
                <a:gd name="connsiteX15" fmla="*/ 742149 w 746990"/>
                <a:gd name="connsiteY15" fmla="*/ 214474 h 244230"/>
                <a:gd name="connsiteX16" fmla="*/ 689761 w 746990"/>
                <a:gd name="connsiteY16" fmla="*/ 243049 h 244230"/>
                <a:gd name="connsiteX17" fmla="*/ 618324 w 746990"/>
                <a:gd name="connsiteY17" fmla="*/ 202568 h 244230"/>
                <a:gd name="connsiteX18" fmla="*/ 594511 w 746990"/>
                <a:gd name="connsiteY18" fmla="*/ 200187 h 244230"/>
                <a:gd name="connsiteX19" fmla="*/ 537361 w 746990"/>
                <a:gd name="connsiteY19" fmla="*/ 238287 h 244230"/>
                <a:gd name="connsiteX20" fmla="*/ 468305 w 746990"/>
                <a:gd name="connsiteY20" fmla="*/ 197805 h 244230"/>
                <a:gd name="connsiteX21" fmla="*/ 446874 w 746990"/>
                <a:gd name="connsiteY21" fmla="*/ 202568 h 244230"/>
                <a:gd name="connsiteX22" fmla="*/ 387342 w 746990"/>
                <a:gd name="connsiteY22" fmla="*/ 243049 h 244230"/>
                <a:gd name="connsiteX23" fmla="*/ 313524 w 746990"/>
                <a:gd name="connsiteY23" fmla="*/ 195424 h 244230"/>
                <a:gd name="connsiteX24" fmla="*/ 289711 w 746990"/>
                <a:gd name="connsiteY24" fmla="*/ 200187 h 244230"/>
                <a:gd name="connsiteX25" fmla="*/ 230180 w 746990"/>
                <a:gd name="connsiteY25" fmla="*/ 235905 h 244230"/>
                <a:gd name="connsiteX26" fmla="*/ 168267 w 746990"/>
                <a:gd name="connsiteY26" fmla="*/ 195424 h 244230"/>
                <a:gd name="connsiteX27" fmla="*/ 142074 w 746990"/>
                <a:gd name="connsiteY27" fmla="*/ 195424 h 244230"/>
                <a:gd name="connsiteX28" fmla="*/ 82542 w 746990"/>
                <a:gd name="connsiteY28" fmla="*/ 235905 h 244230"/>
                <a:gd name="connsiteX29" fmla="*/ 6342 w 746990"/>
                <a:gd name="connsiteY29" fmla="*/ 188280 h 244230"/>
                <a:gd name="connsiteX30" fmla="*/ 11105 w 746990"/>
                <a:gd name="connsiteY30" fmla="*/ 54930 h 244230"/>
                <a:gd name="connsiteX0" fmla="*/ 11105 w 746990"/>
                <a:gd name="connsiteY0" fmla="*/ 54930 h 244230"/>
                <a:gd name="connsiteX1" fmla="*/ 65874 w 746990"/>
                <a:gd name="connsiteY1" fmla="*/ 162 h 244230"/>
                <a:gd name="connsiteX2" fmla="*/ 146836 w 746990"/>
                <a:gd name="connsiteY2" fmla="*/ 38262 h 244230"/>
                <a:gd name="connsiteX3" fmla="*/ 175411 w 746990"/>
                <a:gd name="connsiteY3" fmla="*/ 43024 h 244230"/>
                <a:gd name="connsiteX4" fmla="*/ 215892 w 746990"/>
                <a:gd name="connsiteY4" fmla="*/ 2543 h 244230"/>
                <a:gd name="connsiteX5" fmla="*/ 292092 w 746990"/>
                <a:gd name="connsiteY5" fmla="*/ 38262 h 244230"/>
                <a:gd name="connsiteX6" fmla="*/ 323049 w 746990"/>
                <a:gd name="connsiteY6" fmla="*/ 31118 h 244230"/>
                <a:gd name="connsiteX7" fmla="*/ 380199 w 746990"/>
                <a:gd name="connsiteY7" fmla="*/ 4924 h 244230"/>
                <a:gd name="connsiteX8" fmla="*/ 444492 w 746990"/>
                <a:gd name="connsiteY8" fmla="*/ 38262 h 244230"/>
                <a:gd name="connsiteX9" fmla="*/ 468305 w 746990"/>
                <a:gd name="connsiteY9" fmla="*/ 38262 h 244230"/>
                <a:gd name="connsiteX10" fmla="*/ 532599 w 746990"/>
                <a:gd name="connsiteY10" fmla="*/ 4924 h 244230"/>
                <a:gd name="connsiteX11" fmla="*/ 601655 w 746990"/>
                <a:gd name="connsiteY11" fmla="*/ 35880 h 244230"/>
                <a:gd name="connsiteX12" fmla="*/ 618324 w 746990"/>
                <a:gd name="connsiteY12" fmla="*/ 38262 h 244230"/>
                <a:gd name="connsiteX13" fmla="*/ 677855 w 746990"/>
                <a:gd name="connsiteY13" fmla="*/ 2543 h 244230"/>
                <a:gd name="connsiteX14" fmla="*/ 737386 w 746990"/>
                <a:gd name="connsiteY14" fmla="*/ 38262 h 244230"/>
                <a:gd name="connsiteX15" fmla="*/ 742149 w 746990"/>
                <a:gd name="connsiteY15" fmla="*/ 214474 h 244230"/>
                <a:gd name="connsiteX16" fmla="*/ 689761 w 746990"/>
                <a:gd name="connsiteY16" fmla="*/ 243049 h 244230"/>
                <a:gd name="connsiteX17" fmla="*/ 618324 w 746990"/>
                <a:gd name="connsiteY17" fmla="*/ 202568 h 244230"/>
                <a:gd name="connsiteX18" fmla="*/ 594511 w 746990"/>
                <a:gd name="connsiteY18" fmla="*/ 200187 h 244230"/>
                <a:gd name="connsiteX19" fmla="*/ 537361 w 746990"/>
                <a:gd name="connsiteY19" fmla="*/ 238287 h 244230"/>
                <a:gd name="connsiteX20" fmla="*/ 468305 w 746990"/>
                <a:gd name="connsiteY20" fmla="*/ 197805 h 244230"/>
                <a:gd name="connsiteX21" fmla="*/ 446874 w 746990"/>
                <a:gd name="connsiteY21" fmla="*/ 202568 h 244230"/>
                <a:gd name="connsiteX22" fmla="*/ 387342 w 746990"/>
                <a:gd name="connsiteY22" fmla="*/ 243049 h 244230"/>
                <a:gd name="connsiteX23" fmla="*/ 313524 w 746990"/>
                <a:gd name="connsiteY23" fmla="*/ 195424 h 244230"/>
                <a:gd name="connsiteX24" fmla="*/ 289711 w 746990"/>
                <a:gd name="connsiteY24" fmla="*/ 200187 h 244230"/>
                <a:gd name="connsiteX25" fmla="*/ 230180 w 746990"/>
                <a:gd name="connsiteY25" fmla="*/ 235905 h 244230"/>
                <a:gd name="connsiteX26" fmla="*/ 168267 w 746990"/>
                <a:gd name="connsiteY26" fmla="*/ 195424 h 244230"/>
                <a:gd name="connsiteX27" fmla="*/ 142074 w 746990"/>
                <a:gd name="connsiteY27" fmla="*/ 195424 h 244230"/>
                <a:gd name="connsiteX28" fmla="*/ 82542 w 746990"/>
                <a:gd name="connsiteY28" fmla="*/ 235905 h 244230"/>
                <a:gd name="connsiteX29" fmla="*/ 6342 w 746990"/>
                <a:gd name="connsiteY29" fmla="*/ 188280 h 244230"/>
                <a:gd name="connsiteX30" fmla="*/ 11105 w 746990"/>
                <a:gd name="connsiteY30" fmla="*/ 54930 h 244230"/>
                <a:gd name="connsiteX0" fmla="*/ 11105 w 743260"/>
                <a:gd name="connsiteY0" fmla="*/ 54930 h 244230"/>
                <a:gd name="connsiteX1" fmla="*/ 65874 w 743260"/>
                <a:gd name="connsiteY1" fmla="*/ 162 h 244230"/>
                <a:gd name="connsiteX2" fmla="*/ 146836 w 743260"/>
                <a:gd name="connsiteY2" fmla="*/ 38262 h 244230"/>
                <a:gd name="connsiteX3" fmla="*/ 175411 w 743260"/>
                <a:gd name="connsiteY3" fmla="*/ 43024 h 244230"/>
                <a:gd name="connsiteX4" fmla="*/ 215892 w 743260"/>
                <a:gd name="connsiteY4" fmla="*/ 2543 h 244230"/>
                <a:gd name="connsiteX5" fmla="*/ 292092 w 743260"/>
                <a:gd name="connsiteY5" fmla="*/ 38262 h 244230"/>
                <a:gd name="connsiteX6" fmla="*/ 323049 w 743260"/>
                <a:gd name="connsiteY6" fmla="*/ 31118 h 244230"/>
                <a:gd name="connsiteX7" fmla="*/ 380199 w 743260"/>
                <a:gd name="connsiteY7" fmla="*/ 4924 h 244230"/>
                <a:gd name="connsiteX8" fmla="*/ 444492 w 743260"/>
                <a:gd name="connsiteY8" fmla="*/ 38262 h 244230"/>
                <a:gd name="connsiteX9" fmla="*/ 468305 w 743260"/>
                <a:gd name="connsiteY9" fmla="*/ 38262 h 244230"/>
                <a:gd name="connsiteX10" fmla="*/ 532599 w 743260"/>
                <a:gd name="connsiteY10" fmla="*/ 4924 h 244230"/>
                <a:gd name="connsiteX11" fmla="*/ 601655 w 743260"/>
                <a:gd name="connsiteY11" fmla="*/ 35880 h 244230"/>
                <a:gd name="connsiteX12" fmla="*/ 618324 w 743260"/>
                <a:gd name="connsiteY12" fmla="*/ 38262 h 244230"/>
                <a:gd name="connsiteX13" fmla="*/ 677855 w 743260"/>
                <a:gd name="connsiteY13" fmla="*/ 2543 h 244230"/>
                <a:gd name="connsiteX14" fmla="*/ 737386 w 743260"/>
                <a:gd name="connsiteY14" fmla="*/ 38262 h 244230"/>
                <a:gd name="connsiteX15" fmla="*/ 742149 w 743260"/>
                <a:gd name="connsiteY15" fmla="*/ 214474 h 244230"/>
                <a:gd name="connsiteX16" fmla="*/ 689761 w 743260"/>
                <a:gd name="connsiteY16" fmla="*/ 243049 h 244230"/>
                <a:gd name="connsiteX17" fmla="*/ 618324 w 743260"/>
                <a:gd name="connsiteY17" fmla="*/ 202568 h 244230"/>
                <a:gd name="connsiteX18" fmla="*/ 594511 w 743260"/>
                <a:gd name="connsiteY18" fmla="*/ 200187 h 244230"/>
                <a:gd name="connsiteX19" fmla="*/ 537361 w 743260"/>
                <a:gd name="connsiteY19" fmla="*/ 238287 h 244230"/>
                <a:gd name="connsiteX20" fmla="*/ 468305 w 743260"/>
                <a:gd name="connsiteY20" fmla="*/ 197805 h 244230"/>
                <a:gd name="connsiteX21" fmla="*/ 446874 w 743260"/>
                <a:gd name="connsiteY21" fmla="*/ 202568 h 244230"/>
                <a:gd name="connsiteX22" fmla="*/ 387342 w 743260"/>
                <a:gd name="connsiteY22" fmla="*/ 243049 h 244230"/>
                <a:gd name="connsiteX23" fmla="*/ 313524 w 743260"/>
                <a:gd name="connsiteY23" fmla="*/ 195424 h 244230"/>
                <a:gd name="connsiteX24" fmla="*/ 289711 w 743260"/>
                <a:gd name="connsiteY24" fmla="*/ 200187 h 244230"/>
                <a:gd name="connsiteX25" fmla="*/ 230180 w 743260"/>
                <a:gd name="connsiteY25" fmla="*/ 235905 h 244230"/>
                <a:gd name="connsiteX26" fmla="*/ 168267 w 743260"/>
                <a:gd name="connsiteY26" fmla="*/ 195424 h 244230"/>
                <a:gd name="connsiteX27" fmla="*/ 142074 w 743260"/>
                <a:gd name="connsiteY27" fmla="*/ 195424 h 244230"/>
                <a:gd name="connsiteX28" fmla="*/ 82542 w 743260"/>
                <a:gd name="connsiteY28" fmla="*/ 235905 h 244230"/>
                <a:gd name="connsiteX29" fmla="*/ 6342 w 743260"/>
                <a:gd name="connsiteY29" fmla="*/ 188280 h 244230"/>
                <a:gd name="connsiteX30" fmla="*/ 11105 w 743260"/>
                <a:gd name="connsiteY30" fmla="*/ 54930 h 244230"/>
                <a:gd name="connsiteX0" fmla="*/ 11105 w 743260"/>
                <a:gd name="connsiteY0" fmla="*/ 54930 h 244230"/>
                <a:gd name="connsiteX1" fmla="*/ 65874 w 743260"/>
                <a:gd name="connsiteY1" fmla="*/ 162 h 244230"/>
                <a:gd name="connsiteX2" fmla="*/ 146836 w 743260"/>
                <a:gd name="connsiteY2" fmla="*/ 38262 h 244230"/>
                <a:gd name="connsiteX3" fmla="*/ 175411 w 743260"/>
                <a:gd name="connsiteY3" fmla="*/ 43024 h 244230"/>
                <a:gd name="connsiteX4" fmla="*/ 215892 w 743260"/>
                <a:gd name="connsiteY4" fmla="*/ 2543 h 244230"/>
                <a:gd name="connsiteX5" fmla="*/ 292092 w 743260"/>
                <a:gd name="connsiteY5" fmla="*/ 38262 h 244230"/>
                <a:gd name="connsiteX6" fmla="*/ 323049 w 743260"/>
                <a:gd name="connsiteY6" fmla="*/ 31118 h 244230"/>
                <a:gd name="connsiteX7" fmla="*/ 380199 w 743260"/>
                <a:gd name="connsiteY7" fmla="*/ 4924 h 244230"/>
                <a:gd name="connsiteX8" fmla="*/ 444492 w 743260"/>
                <a:gd name="connsiteY8" fmla="*/ 38262 h 244230"/>
                <a:gd name="connsiteX9" fmla="*/ 468305 w 743260"/>
                <a:gd name="connsiteY9" fmla="*/ 38262 h 244230"/>
                <a:gd name="connsiteX10" fmla="*/ 532599 w 743260"/>
                <a:gd name="connsiteY10" fmla="*/ 4924 h 244230"/>
                <a:gd name="connsiteX11" fmla="*/ 601655 w 743260"/>
                <a:gd name="connsiteY11" fmla="*/ 35880 h 244230"/>
                <a:gd name="connsiteX12" fmla="*/ 618324 w 743260"/>
                <a:gd name="connsiteY12" fmla="*/ 38262 h 244230"/>
                <a:gd name="connsiteX13" fmla="*/ 677855 w 743260"/>
                <a:gd name="connsiteY13" fmla="*/ 2543 h 244230"/>
                <a:gd name="connsiteX14" fmla="*/ 737386 w 743260"/>
                <a:gd name="connsiteY14" fmla="*/ 38262 h 244230"/>
                <a:gd name="connsiteX15" fmla="*/ 742149 w 743260"/>
                <a:gd name="connsiteY15" fmla="*/ 214474 h 244230"/>
                <a:gd name="connsiteX16" fmla="*/ 689761 w 743260"/>
                <a:gd name="connsiteY16" fmla="*/ 243049 h 244230"/>
                <a:gd name="connsiteX17" fmla="*/ 618324 w 743260"/>
                <a:gd name="connsiteY17" fmla="*/ 202568 h 244230"/>
                <a:gd name="connsiteX18" fmla="*/ 594511 w 743260"/>
                <a:gd name="connsiteY18" fmla="*/ 200187 h 244230"/>
                <a:gd name="connsiteX19" fmla="*/ 537361 w 743260"/>
                <a:gd name="connsiteY19" fmla="*/ 238287 h 244230"/>
                <a:gd name="connsiteX20" fmla="*/ 468305 w 743260"/>
                <a:gd name="connsiteY20" fmla="*/ 197805 h 244230"/>
                <a:gd name="connsiteX21" fmla="*/ 446874 w 743260"/>
                <a:gd name="connsiteY21" fmla="*/ 202568 h 244230"/>
                <a:gd name="connsiteX22" fmla="*/ 387342 w 743260"/>
                <a:gd name="connsiteY22" fmla="*/ 243049 h 244230"/>
                <a:gd name="connsiteX23" fmla="*/ 313524 w 743260"/>
                <a:gd name="connsiteY23" fmla="*/ 195424 h 244230"/>
                <a:gd name="connsiteX24" fmla="*/ 289711 w 743260"/>
                <a:gd name="connsiteY24" fmla="*/ 200187 h 244230"/>
                <a:gd name="connsiteX25" fmla="*/ 230180 w 743260"/>
                <a:gd name="connsiteY25" fmla="*/ 235905 h 244230"/>
                <a:gd name="connsiteX26" fmla="*/ 168267 w 743260"/>
                <a:gd name="connsiteY26" fmla="*/ 195424 h 244230"/>
                <a:gd name="connsiteX27" fmla="*/ 142074 w 743260"/>
                <a:gd name="connsiteY27" fmla="*/ 195424 h 244230"/>
                <a:gd name="connsiteX28" fmla="*/ 82542 w 743260"/>
                <a:gd name="connsiteY28" fmla="*/ 235905 h 244230"/>
                <a:gd name="connsiteX29" fmla="*/ 6342 w 743260"/>
                <a:gd name="connsiteY29" fmla="*/ 188280 h 244230"/>
                <a:gd name="connsiteX30" fmla="*/ 11105 w 743260"/>
                <a:gd name="connsiteY30" fmla="*/ 54930 h 244230"/>
                <a:gd name="connsiteX0" fmla="*/ 11105 w 742149"/>
                <a:gd name="connsiteY0" fmla="*/ 54930 h 244230"/>
                <a:gd name="connsiteX1" fmla="*/ 65874 w 742149"/>
                <a:gd name="connsiteY1" fmla="*/ 162 h 244230"/>
                <a:gd name="connsiteX2" fmla="*/ 146836 w 742149"/>
                <a:gd name="connsiteY2" fmla="*/ 38262 h 244230"/>
                <a:gd name="connsiteX3" fmla="*/ 175411 w 742149"/>
                <a:gd name="connsiteY3" fmla="*/ 43024 h 244230"/>
                <a:gd name="connsiteX4" fmla="*/ 215892 w 742149"/>
                <a:gd name="connsiteY4" fmla="*/ 2543 h 244230"/>
                <a:gd name="connsiteX5" fmla="*/ 292092 w 742149"/>
                <a:gd name="connsiteY5" fmla="*/ 38262 h 244230"/>
                <a:gd name="connsiteX6" fmla="*/ 323049 w 742149"/>
                <a:gd name="connsiteY6" fmla="*/ 31118 h 244230"/>
                <a:gd name="connsiteX7" fmla="*/ 380199 w 742149"/>
                <a:gd name="connsiteY7" fmla="*/ 4924 h 244230"/>
                <a:gd name="connsiteX8" fmla="*/ 444492 w 742149"/>
                <a:gd name="connsiteY8" fmla="*/ 38262 h 244230"/>
                <a:gd name="connsiteX9" fmla="*/ 468305 w 742149"/>
                <a:gd name="connsiteY9" fmla="*/ 38262 h 244230"/>
                <a:gd name="connsiteX10" fmla="*/ 532599 w 742149"/>
                <a:gd name="connsiteY10" fmla="*/ 4924 h 244230"/>
                <a:gd name="connsiteX11" fmla="*/ 601655 w 742149"/>
                <a:gd name="connsiteY11" fmla="*/ 35880 h 244230"/>
                <a:gd name="connsiteX12" fmla="*/ 618324 w 742149"/>
                <a:gd name="connsiteY12" fmla="*/ 38262 h 244230"/>
                <a:gd name="connsiteX13" fmla="*/ 677855 w 742149"/>
                <a:gd name="connsiteY13" fmla="*/ 2543 h 244230"/>
                <a:gd name="connsiteX14" fmla="*/ 737386 w 742149"/>
                <a:gd name="connsiteY14" fmla="*/ 38262 h 244230"/>
                <a:gd name="connsiteX15" fmla="*/ 742149 w 742149"/>
                <a:gd name="connsiteY15" fmla="*/ 214474 h 244230"/>
                <a:gd name="connsiteX16" fmla="*/ 689761 w 742149"/>
                <a:gd name="connsiteY16" fmla="*/ 243049 h 244230"/>
                <a:gd name="connsiteX17" fmla="*/ 618324 w 742149"/>
                <a:gd name="connsiteY17" fmla="*/ 202568 h 244230"/>
                <a:gd name="connsiteX18" fmla="*/ 594511 w 742149"/>
                <a:gd name="connsiteY18" fmla="*/ 200187 h 244230"/>
                <a:gd name="connsiteX19" fmla="*/ 537361 w 742149"/>
                <a:gd name="connsiteY19" fmla="*/ 238287 h 244230"/>
                <a:gd name="connsiteX20" fmla="*/ 468305 w 742149"/>
                <a:gd name="connsiteY20" fmla="*/ 197805 h 244230"/>
                <a:gd name="connsiteX21" fmla="*/ 446874 w 742149"/>
                <a:gd name="connsiteY21" fmla="*/ 202568 h 244230"/>
                <a:gd name="connsiteX22" fmla="*/ 387342 w 742149"/>
                <a:gd name="connsiteY22" fmla="*/ 243049 h 244230"/>
                <a:gd name="connsiteX23" fmla="*/ 313524 w 742149"/>
                <a:gd name="connsiteY23" fmla="*/ 195424 h 244230"/>
                <a:gd name="connsiteX24" fmla="*/ 289711 w 742149"/>
                <a:gd name="connsiteY24" fmla="*/ 200187 h 244230"/>
                <a:gd name="connsiteX25" fmla="*/ 230180 w 742149"/>
                <a:gd name="connsiteY25" fmla="*/ 235905 h 244230"/>
                <a:gd name="connsiteX26" fmla="*/ 168267 w 742149"/>
                <a:gd name="connsiteY26" fmla="*/ 195424 h 244230"/>
                <a:gd name="connsiteX27" fmla="*/ 142074 w 742149"/>
                <a:gd name="connsiteY27" fmla="*/ 195424 h 244230"/>
                <a:gd name="connsiteX28" fmla="*/ 82542 w 742149"/>
                <a:gd name="connsiteY28" fmla="*/ 235905 h 244230"/>
                <a:gd name="connsiteX29" fmla="*/ 6342 w 742149"/>
                <a:gd name="connsiteY29" fmla="*/ 188280 h 244230"/>
                <a:gd name="connsiteX30" fmla="*/ 11105 w 742149"/>
                <a:gd name="connsiteY30" fmla="*/ 54930 h 244230"/>
                <a:gd name="connsiteX0" fmla="*/ 11105 w 742149"/>
                <a:gd name="connsiteY0" fmla="*/ 54930 h 244230"/>
                <a:gd name="connsiteX1" fmla="*/ 65874 w 742149"/>
                <a:gd name="connsiteY1" fmla="*/ 162 h 244230"/>
                <a:gd name="connsiteX2" fmla="*/ 146836 w 742149"/>
                <a:gd name="connsiteY2" fmla="*/ 38262 h 244230"/>
                <a:gd name="connsiteX3" fmla="*/ 175411 w 742149"/>
                <a:gd name="connsiteY3" fmla="*/ 43024 h 244230"/>
                <a:gd name="connsiteX4" fmla="*/ 215892 w 742149"/>
                <a:gd name="connsiteY4" fmla="*/ 2543 h 244230"/>
                <a:gd name="connsiteX5" fmla="*/ 292092 w 742149"/>
                <a:gd name="connsiteY5" fmla="*/ 38262 h 244230"/>
                <a:gd name="connsiteX6" fmla="*/ 323049 w 742149"/>
                <a:gd name="connsiteY6" fmla="*/ 31118 h 244230"/>
                <a:gd name="connsiteX7" fmla="*/ 380199 w 742149"/>
                <a:gd name="connsiteY7" fmla="*/ 4924 h 244230"/>
                <a:gd name="connsiteX8" fmla="*/ 444492 w 742149"/>
                <a:gd name="connsiteY8" fmla="*/ 38262 h 244230"/>
                <a:gd name="connsiteX9" fmla="*/ 468305 w 742149"/>
                <a:gd name="connsiteY9" fmla="*/ 38262 h 244230"/>
                <a:gd name="connsiteX10" fmla="*/ 532599 w 742149"/>
                <a:gd name="connsiteY10" fmla="*/ 4924 h 244230"/>
                <a:gd name="connsiteX11" fmla="*/ 601655 w 742149"/>
                <a:gd name="connsiteY11" fmla="*/ 35880 h 244230"/>
                <a:gd name="connsiteX12" fmla="*/ 618324 w 742149"/>
                <a:gd name="connsiteY12" fmla="*/ 38262 h 244230"/>
                <a:gd name="connsiteX13" fmla="*/ 677855 w 742149"/>
                <a:gd name="connsiteY13" fmla="*/ 2543 h 244230"/>
                <a:gd name="connsiteX14" fmla="*/ 737386 w 742149"/>
                <a:gd name="connsiteY14" fmla="*/ 38262 h 244230"/>
                <a:gd name="connsiteX15" fmla="*/ 742149 w 742149"/>
                <a:gd name="connsiteY15" fmla="*/ 214474 h 244230"/>
                <a:gd name="connsiteX16" fmla="*/ 689761 w 742149"/>
                <a:gd name="connsiteY16" fmla="*/ 243049 h 244230"/>
                <a:gd name="connsiteX17" fmla="*/ 618324 w 742149"/>
                <a:gd name="connsiteY17" fmla="*/ 202568 h 244230"/>
                <a:gd name="connsiteX18" fmla="*/ 594511 w 742149"/>
                <a:gd name="connsiteY18" fmla="*/ 200187 h 244230"/>
                <a:gd name="connsiteX19" fmla="*/ 537361 w 742149"/>
                <a:gd name="connsiteY19" fmla="*/ 238287 h 244230"/>
                <a:gd name="connsiteX20" fmla="*/ 468305 w 742149"/>
                <a:gd name="connsiteY20" fmla="*/ 197805 h 244230"/>
                <a:gd name="connsiteX21" fmla="*/ 446874 w 742149"/>
                <a:gd name="connsiteY21" fmla="*/ 202568 h 244230"/>
                <a:gd name="connsiteX22" fmla="*/ 387342 w 742149"/>
                <a:gd name="connsiteY22" fmla="*/ 243049 h 244230"/>
                <a:gd name="connsiteX23" fmla="*/ 313524 w 742149"/>
                <a:gd name="connsiteY23" fmla="*/ 195424 h 244230"/>
                <a:gd name="connsiteX24" fmla="*/ 289711 w 742149"/>
                <a:gd name="connsiteY24" fmla="*/ 200187 h 244230"/>
                <a:gd name="connsiteX25" fmla="*/ 230180 w 742149"/>
                <a:gd name="connsiteY25" fmla="*/ 235905 h 244230"/>
                <a:gd name="connsiteX26" fmla="*/ 168267 w 742149"/>
                <a:gd name="connsiteY26" fmla="*/ 195424 h 244230"/>
                <a:gd name="connsiteX27" fmla="*/ 142074 w 742149"/>
                <a:gd name="connsiteY27" fmla="*/ 195424 h 244230"/>
                <a:gd name="connsiteX28" fmla="*/ 82542 w 742149"/>
                <a:gd name="connsiteY28" fmla="*/ 235905 h 244230"/>
                <a:gd name="connsiteX29" fmla="*/ 6342 w 742149"/>
                <a:gd name="connsiteY29" fmla="*/ 188280 h 244230"/>
                <a:gd name="connsiteX30" fmla="*/ 11105 w 742149"/>
                <a:gd name="connsiteY30" fmla="*/ 54930 h 244230"/>
                <a:gd name="connsiteX0" fmla="*/ 8764 w 739808"/>
                <a:gd name="connsiteY0" fmla="*/ 54930 h 244230"/>
                <a:gd name="connsiteX1" fmla="*/ 63533 w 739808"/>
                <a:gd name="connsiteY1" fmla="*/ 162 h 244230"/>
                <a:gd name="connsiteX2" fmla="*/ 144495 w 739808"/>
                <a:gd name="connsiteY2" fmla="*/ 38262 h 244230"/>
                <a:gd name="connsiteX3" fmla="*/ 173070 w 739808"/>
                <a:gd name="connsiteY3" fmla="*/ 43024 h 244230"/>
                <a:gd name="connsiteX4" fmla="*/ 213551 w 739808"/>
                <a:gd name="connsiteY4" fmla="*/ 2543 h 244230"/>
                <a:gd name="connsiteX5" fmla="*/ 289751 w 739808"/>
                <a:gd name="connsiteY5" fmla="*/ 38262 h 244230"/>
                <a:gd name="connsiteX6" fmla="*/ 320708 w 739808"/>
                <a:gd name="connsiteY6" fmla="*/ 31118 h 244230"/>
                <a:gd name="connsiteX7" fmla="*/ 377858 w 739808"/>
                <a:gd name="connsiteY7" fmla="*/ 4924 h 244230"/>
                <a:gd name="connsiteX8" fmla="*/ 442151 w 739808"/>
                <a:gd name="connsiteY8" fmla="*/ 38262 h 244230"/>
                <a:gd name="connsiteX9" fmla="*/ 465964 w 739808"/>
                <a:gd name="connsiteY9" fmla="*/ 38262 h 244230"/>
                <a:gd name="connsiteX10" fmla="*/ 530258 w 739808"/>
                <a:gd name="connsiteY10" fmla="*/ 4924 h 244230"/>
                <a:gd name="connsiteX11" fmla="*/ 599314 w 739808"/>
                <a:gd name="connsiteY11" fmla="*/ 35880 h 244230"/>
                <a:gd name="connsiteX12" fmla="*/ 615983 w 739808"/>
                <a:gd name="connsiteY12" fmla="*/ 38262 h 244230"/>
                <a:gd name="connsiteX13" fmla="*/ 675514 w 739808"/>
                <a:gd name="connsiteY13" fmla="*/ 2543 h 244230"/>
                <a:gd name="connsiteX14" fmla="*/ 735045 w 739808"/>
                <a:gd name="connsiteY14" fmla="*/ 38262 h 244230"/>
                <a:gd name="connsiteX15" fmla="*/ 739808 w 739808"/>
                <a:gd name="connsiteY15" fmla="*/ 214474 h 244230"/>
                <a:gd name="connsiteX16" fmla="*/ 687420 w 739808"/>
                <a:gd name="connsiteY16" fmla="*/ 243049 h 244230"/>
                <a:gd name="connsiteX17" fmla="*/ 615983 w 739808"/>
                <a:gd name="connsiteY17" fmla="*/ 202568 h 244230"/>
                <a:gd name="connsiteX18" fmla="*/ 592170 w 739808"/>
                <a:gd name="connsiteY18" fmla="*/ 200187 h 244230"/>
                <a:gd name="connsiteX19" fmla="*/ 535020 w 739808"/>
                <a:gd name="connsiteY19" fmla="*/ 238287 h 244230"/>
                <a:gd name="connsiteX20" fmla="*/ 465964 w 739808"/>
                <a:gd name="connsiteY20" fmla="*/ 197805 h 244230"/>
                <a:gd name="connsiteX21" fmla="*/ 444533 w 739808"/>
                <a:gd name="connsiteY21" fmla="*/ 202568 h 244230"/>
                <a:gd name="connsiteX22" fmla="*/ 385001 w 739808"/>
                <a:gd name="connsiteY22" fmla="*/ 243049 h 244230"/>
                <a:gd name="connsiteX23" fmla="*/ 311183 w 739808"/>
                <a:gd name="connsiteY23" fmla="*/ 195424 h 244230"/>
                <a:gd name="connsiteX24" fmla="*/ 287370 w 739808"/>
                <a:gd name="connsiteY24" fmla="*/ 200187 h 244230"/>
                <a:gd name="connsiteX25" fmla="*/ 227839 w 739808"/>
                <a:gd name="connsiteY25" fmla="*/ 235905 h 244230"/>
                <a:gd name="connsiteX26" fmla="*/ 165926 w 739808"/>
                <a:gd name="connsiteY26" fmla="*/ 195424 h 244230"/>
                <a:gd name="connsiteX27" fmla="*/ 139733 w 739808"/>
                <a:gd name="connsiteY27" fmla="*/ 195424 h 244230"/>
                <a:gd name="connsiteX28" fmla="*/ 80201 w 739808"/>
                <a:gd name="connsiteY28" fmla="*/ 235905 h 244230"/>
                <a:gd name="connsiteX29" fmla="*/ 4001 w 739808"/>
                <a:gd name="connsiteY29" fmla="*/ 188280 h 244230"/>
                <a:gd name="connsiteX30" fmla="*/ 8764 w 739808"/>
                <a:gd name="connsiteY30" fmla="*/ 54930 h 244230"/>
                <a:gd name="connsiteX0" fmla="*/ 8764 w 739808"/>
                <a:gd name="connsiteY0" fmla="*/ 54930 h 244230"/>
                <a:gd name="connsiteX1" fmla="*/ 63533 w 739808"/>
                <a:gd name="connsiteY1" fmla="*/ 162 h 244230"/>
                <a:gd name="connsiteX2" fmla="*/ 144495 w 739808"/>
                <a:gd name="connsiteY2" fmla="*/ 38262 h 244230"/>
                <a:gd name="connsiteX3" fmla="*/ 173070 w 739808"/>
                <a:gd name="connsiteY3" fmla="*/ 43024 h 244230"/>
                <a:gd name="connsiteX4" fmla="*/ 213551 w 739808"/>
                <a:gd name="connsiteY4" fmla="*/ 2543 h 244230"/>
                <a:gd name="connsiteX5" fmla="*/ 289751 w 739808"/>
                <a:gd name="connsiteY5" fmla="*/ 38262 h 244230"/>
                <a:gd name="connsiteX6" fmla="*/ 320708 w 739808"/>
                <a:gd name="connsiteY6" fmla="*/ 31118 h 244230"/>
                <a:gd name="connsiteX7" fmla="*/ 377858 w 739808"/>
                <a:gd name="connsiteY7" fmla="*/ 4924 h 244230"/>
                <a:gd name="connsiteX8" fmla="*/ 442151 w 739808"/>
                <a:gd name="connsiteY8" fmla="*/ 38262 h 244230"/>
                <a:gd name="connsiteX9" fmla="*/ 465964 w 739808"/>
                <a:gd name="connsiteY9" fmla="*/ 38262 h 244230"/>
                <a:gd name="connsiteX10" fmla="*/ 530258 w 739808"/>
                <a:gd name="connsiteY10" fmla="*/ 4924 h 244230"/>
                <a:gd name="connsiteX11" fmla="*/ 599314 w 739808"/>
                <a:gd name="connsiteY11" fmla="*/ 35880 h 244230"/>
                <a:gd name="connsiteX12" fmla="*/ 615983 w 739808"/>
                <a:gd name="connsiteY12" fmla="*/ 38262 h 244230"/>
                <a:gd name="connsiteX13" fmla="*/ 675514 w 739808"/>
                <a:gd name="connsiteY13" fmla="*/ 2543 h 244230"/>
                <a:gd name="connsiteX14" fmla="*/ 735045 w 739808"/>
                <a:gd name="connsiteY14" fmla="*/ 38262 h 244230"/>
                <a:gd name="connsiteX15" fmla="*/ 739808 w 739808"/>
                <a:gd name="connsiteY15" fmla="*/ 214474 h 244230"/>
                <a:gd name="connsiteX16" fmla="*/ 687420 w 739808"/>
                <a:gd name="connsiteY16" fmla="*/ 243049 h 244230"/>
                <a:gd name="connsiteX17" fmla="*/ 615983 w 739808"/>
                <a:gd name="connsiteY17" fmla="*/ 202568 h 244230"/>
                <a:gd name="connsiteX18" fmla="*/ 592170 w 739808"/>
                <a:gd name="connsiteY18" fmla="*/ 200187 h 244230"/>
                <a:gd name="connsiteX19" fmla="*/ 535020 w 739808"/>
                <a:gd name="connsiteY19" fmla="*/ 238287 h 244230"/>
                <a:gd name="connsiteX20" fmla="*/ 465964 w 739808"/>
                <a:gd name="connsiteY20" fmla="*/ 197805 h 244230"/>
                <a:gd name="connsiteX21" fmla="*/ 444533 w 739808"/>
                <a:gd name="connsiteY21" fmla="*/ 202568 h 244230"/>
                <a:gd name="connsiteX22" fmla="*/ 385001 w 739808"/>
                <a:gd name="connsiteY22" fmla="*/ 243049 h 244230"/>
                <a:gd name="connsiteX23" fmla="*/ 311183 w 739808"/>
                <a:gd name="connsiteY23" fmla="*/ 195424 h 244230"/>
                <a:gd name="connsiteX24" fmla="*/ 287370 w 739808"/>
                <a:gd name="connsiteY24" fmla="*/ 200187 h 244230"/>
                <a:gd name="connsiteX25" fmla="*/ 227839 w 739808"/>
                <a:gd name="connsiteY25" fmla="*/ 235905 h 244230"/>
                <a:gd name="connsiteX26" fmla="*/ 165926 w 739808"/>
                <a:gd name="connsiteY26" fmla="*/ 195424 h 244230"/>
                <a:gd name="connsiteX27" fmla="*/ 139733 w 739808"/>
                <a:gd name="connsiteY27" fmla="*/ 195424 h 244230"/>
                <a:gd name="connsiteX28" fmla="*/ 80201 w 739808"/>
                <a:gd name="connsiteY28" fmla="*/ 235905 h 244230"/>
                <a:gd name="connsiteX29" fmla="*/ 4001 w 739808"/>
                <a:gd name="connsiteY29" fmla="*/ 188280 h 244230"/>
                <a:gd name="connsiteX30" fmla="*/ 8764 w 739808"/>
                <a:gd name="connsiteY30" fmla="*/ 54930 h 244230"/>
                <a:gd name="connsiteX0" fmla="*/ 4763 w 735807"/>
                <a:gd name="connsiteY0" fmla="*/ 54930 h 244230"/>
                <a:gd name="connsiteX1" fmla="*/ 59532 w 735807"/>
                <a:gd name="connsiteY1" fmla="*/ 162 h 244230"/>
                <a:gd name="connsiteX2" fmla="*/ 140494 w 735807"/>
                <a:gd name="connsiteY2" fmla="*/ 38262 h 244230"/>
                <a:gd name="connsiteX3" fmla="*/ 169069 w 735807"/>
                <a:gd name="connsiteY3" fmla="*/ 43024 h 244230"/>
                <a:gd name="connsiteX4" fmla="*/ 209550 w 735807"/>
                <a:gd name="connsiteY4" fmla="*/ 2543 h 244230"/>
                <a:gd name="connsiteX5" fmla="*/ 285750 w 735807"/>
                <a:gd name="connsiteY5" fmla="*/ 38262 h 244230"/>
                <a:gd name="connsiteX6" fmla="*/ 316707 w 735807"/>
                <a:gd name="connsiteY6" fmla="*/ 31118 h 244230"/>
                <a:gd name="connsiteX7" fmla="*/ 373857 w 735807"/>
                <a:gd name="connsiteY7" fmla="*/ 4924 h 244230"/>
                <a:gd name="connsiteX8" fmla="*/ 438150 w 735807"/>
                <a:gd name="connsiteY8" fmla="*/ 38262 h 244230"/>
                <a:gd name="connsiteX9" fmla="*/ 461963 w 735807"/>
                <a:gd name="connsiteY9" fmla="*/ 38262 h 244230"/>
                <a:gd name="connsiteX10" fmla="*/ 526257 w 735807"/>
                <a:gd name="connsiteY10" fmla="*/ 4924 h 244230"/>
                <a:gd name="connsiteX11" fmla="*/ 595313 w 735807"/>
                <a:gd name="connsiteY11" fmla="*/ 35880 h 244230"/>
                <a:gd name="connsiteX12" fmla="*/ 611982 w 735807"/>
                <a:gd name="connsiteY12" fmla="*/ 38262 h 244230"/>
                <a:gd name="connsiteX13" fmla="*/ 671513 w 735807"/>
                <a:gd name="connsiteY13" fmla="*/ 2543 h 244230"/>
                <a:gd name="connsiteX14" fmla="*/ 731044 w 735807"/>
                <a:gd name="connsiteY14" fmla="*/ 38262 h 244230"/>
                <a:gd name="connsiteX15" fmla="*/ 735807 w 735807"/>
                <a:gd name="connsiteY15" fmla="*/ 214474 h 244230"/>
                <a:gd name="connsiteX16" fmla="*/ 683419 w 735807"/>
                <a:gd name="connsiteY16" fmla="*/ 243049 h 244230"/>
                <a:gd name="connsiteX17" fmla="*/ 611982 w 735807"/>
                <a:gd name="connsiteY17" fmla="*/ 202568 h 244230"/>
                <a:gd name="connsiteX18" fmla="*/ 588169 w 735807"/>
                <a:gd name="connsiteY18" fmla="*/ 200187 h 244230"/>
                <a:gd name="connsiteX19" fmla="*/ 531019 w 735807"/>
                <a:gd name="connsiteY19" fmla="*/ 238287 h 244230"/>
                <a:gd name="connsiteX20" fmla="*/ 461963 w 735807"/>
                <a:gd name="connsiteY20" fmla="*/ 197805 h 244230"/>
                <a:gd name="connsiteX21" fmla="*/ 440532 w 735807"/>
                <a:gd name="connsiteY21" fmla="*/ 202568 h 244230"/>
                <a:gd name="connsiteX22" fmla="*/ 381000 w 735807"/>
                <a:gd name="connsiteY22" fmla="*/ 243049 h 244230"/>
                <a:gd name="connsiteX23" fmla="*/ 307182 w 735807"/>
                <a:gd name="connsiteY23" fmla="*/ 195424 h 244230"/>
                <a:gd name="connsiteX24" fmla="*/ 283369 w 735807"/>
                <a:gd name="connsiteY24" fmla="*/ 200187 h 244230"/>
                <a:gd name="connsiteX25" fmla="*/ 223838 w 735807"/>
                <a:gd name="connsiteY25" fmla="*/ 235905 h 244230"/>
                <a:gd name="connsiteX26" fmla="*/ 161925 w 735807"/>
                <a:gd name="connsiteY26" fmla="*/ 195424 h 244230"/>
                <a:gd name="connsiteX27" fmla="*/ 135732 w 735807"/>
                <a:gd name="connsiteY27" fmla="*/ 195424 h 244230"/>
                <a:gd name="connsiteX28" fmla="*/ 76200 w 735807"/>
                <a:gd name="connsiteY28" fmla="*/ 235905 h 244230"/>
                <a:gd name="connsiteX29" fmla="*/ 0 w 735807"/>
                <a:gd name="connsiteY29" fmla="*/ 188280 h 244230"/>
                <a:gd name="connsiteX30" fmla="*/ 4763 w 735807"/>
                <a:gd name="connsiteY30" fmla="*/ 54930 h 244230"/>
                <a:gd name="connsiteX0" fmla="*/ 4763 w 735807"/>
                <a:gd name="connsiteY0" fmla="*/ 54930 h 244230"/>
                <a:gd name="connsiteX1" fmla="*/ 59532 w 735807"/>
                <a:gd name="connsiteY1" fmla="*/ 162 h 244230"/>
                <a:gd name="connsiteX2" fmla="*/ 140494 w 735807"/>
                <a:gd name="connsiteY2" fmla="*/ 38262 h 244230"/>
                <a:gd name="connsiteX3" fmla="*/ 169069 w 735807"/>
                <a:gd name="connsiteY3" fmla="*/ 43024 h 244230"/>
                <a:gd name="connsiteX4" fmla="*/ 209550 w 735807"/>
                <a:gd name="connsiteY4" fmla="*/ 2543 h 244230"/>
                <a:gd name="connsiteX5" fmla="*/ 285750 w 735807"/>
                <a:gd name="connsiteY5" fmla="*/ 38262 h 244230"/>
                <a:gd name="connsiteX6" fmla="*/ 316707 w 735807"/>
                <a:gd name="connsiteY6" fmla="*/ 31118 h 244230"/>
                <a:gd name="connsiteX7" fmla="*/ 373857 w 735807"/>
                <a:gd name="connsiteY7" fmla="*/ 4924 h 244230"/>
                <a:gd name="connsiteX8" fmla="*/ 438150 w 735807"/>
                <a:gd name="connsiteY8" fmla="*/ 38262 h 244230"/>
                <a:gd name="connsiteX9" fmla="*/ 461963 w 735807"/>
                <a:gd name="connsiteY9" fmla="*/ 38262 h 244230"/>
                <a:gd name="connsiteX10" fmla="*/ 526257 w 735807"/>
                <a:gd name="connsiteY10" fmla="*/ 4924 h 244230"/>
                <a:gd name="connsiteX11" fmla="*/ 595313 w 735807"/>
                <a:gd name="connsiteY11" fmla="*/ 35880 h 244230"/>
                <a:gd name="connsiteX12" fmla="*/ 611982 w 735807"/>
                <a:gd name="connsiteY12" fmla="*/ 38262 h 244230"/>
                <a:gd name="connsiteX13" fmla="*/ 671513 w 735807"/>
                <a:gd name="connsiteY13" fmla="*/ 2543 h 244230"/>
                <a:gd name="connsiteX14" fmla="*/ 731044 w 735807"/>
                <a:gd name="connsiteY14" fmla="*/ 38262 h 244230"/>
                <a:gd name="connsiteX15" fmla="*/ 735807 w 735807"/>
                <a:gd name="connsiteY15" fmla="*/ 214474 h 244230"/>
                <a:gd name="connsiteX16" fmla="*/ 683419 w 735807"/>
                <a:gd name="connsiteY16" fmla="*/ 243049 h 244230"/>
                <a:gd name="connsiteX17" fmla="*/ 611982 w 735807"/>
                <a:gd name="connsiteY17" fmla="*/ 202568 h 244230"/>
                <a:gd name="connsiteX18" fmla="*/ 588169 w 735807"/>
                <a:gd name="connsiteY18" fmla="*/ 200187 h 244230"/>
                <a:gd name="connsiteX19" fmla="*/ 531019 w 735807"/>
                <a:gd name="connsiteY19" fmla="*/ 238287 h 244230"/>
                <a:gd name="connsiteX20" fmla="*/ 461963 w 735807"/>
                <a:gd name="connsiteY20" fmla="*/ 197805 h 244230"/>
                <a:gd name="connsiteX21" fmla="*/ 440532 w 735807"/>
                <a:gd name="connsiteY21" fmla="*/ 202568 h 244230"/>
                <a:gd name="connsiteX22" fmla="*/ 381000 w 735807"/>
                <a:gd name="connsiteY22" fmla="*/ 243049 h 244230"/>
                <a:gd name="connsiteX23" fmla="*/ 307182 w 735807"/>
                <a:gd name="connsiteY23" fmla="*/ 195424 h 244230"/>
                <a:gd name="connsiteX24" fmla="*/ 283369 w 735807"/>
                <a:gd name="connsiteY24" fmla="*/ 200187 h 244230"/>
                <a:gd name="connsiteX25" fmla="*/ 223838 w 735807"/>
                <a:gd name="connsiteY25" fmla="*/ 235905 h 244230"/>
                <a:gd name="connsiteX26" fmla="*/ 161925 w 735807"/>
                <a:gd name="connsiteY26" fmla="*/ 195424 h 244230"/>
                <a:gd name="connsiteX27" fmla="*/ 135732 w 735807"/>
                <a:gd name="connsiteY27" fmla="*/ 195424 h 244230"/>
                <a:gd name="connsiteX28" fmla="*/ 76200 w 735807"/>
                <a:gd name="connsiteY28" fmla="*/ 235905 h 244230"/>
                <a:gd name="connsiteX29" fmla="*/ 0 w 735807"/>
                <a:gd name="connsiteY29" fmla="*/ 188280 h 244230"/>
                <a:gd name="connsiteX30" fmla="*/ 4763 w 735807"/>
                <a:gd name="connsiteY30" fmla="*/ 54930 h 24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35807" h="244230">
                  <a:moveTo>
                    <a:pt x="4763" y="54930"/>
                  </a:moveTo>
                  <a:cubicBezTo>
                    <a:pt x="14685" y="23577"/>
                    <a:pt x="36910" y="2940"/>
                    <a:pt x="59532" y="162"/>
                  </a:cubicBezTo>
                  <a:cubicBezTo>
                    <a:pt x="82154" y="-2616"/>
                    <a:pt x="122238" y="31118"/>
                    <a:pt x="140494" y="38262"/>
                  </a:cubicBezTo>
                  <a:cubicBezTo>
                    <a:pt x="158750" y="45406"/>
                    <a:pt x="157560" y="48977"/>
                    <a:pt x="169069" y="43024"/>
                  </a:cubicBezTo>
                  <a:cubicBezTo>
                    <a:pt x="180578" y="37071"/>
                    <a:pt x="190103" y="3337"/>
                    <a:pt x="209550" y="2543"/>
                  </a:cubicBezTo>
                  <a:cubicBezTo>
                    <a:pt x="228997" y="1749"/>
                    <a:pt x="267891" y="33500"/>
                    <a:pt x="285750" y="38262"/>
                  </a:cubicBezTo>
                  <a:cubicBezTo>
                    <a:pt x="303609" y="43024"/>
                    <a:pt x="302023" y="36674"/>
                    <a:pt x="316707" y="31118"/>
                  </a:cubicBezTo>
                  <a:cubicBezTo>
                    <a:pt x="331391" y="25562"/>
                    <a:pt x="353617" y="3733"/>
                    <a:pt x="373857" y="4924"/>
                  </a:cubicBezTo>
                  <a:cubicBezTo>
                    <a:pt x="394097" y="6115"/>
                    <a:pt x="423466" y="32706"/>
                    <a:pt x="438150" y="38262"/>
                  </a:cubicBezTo>
                  <a:cubicBezTo>
                    <a:pt x="452834" y="43818"/>
                    <a:pt x="447279" y="43818"/>
                    <a:pt x="461963" y="38262"/>
                  </a:cubicBezTo>
                  <a:cubicBezTo>
                    <a:pt x="476647" y="32706"/>
                    <a:pt x="504032" y="5321"/>
                    <a:pt x="526257" y="4924"/>
                  </a:cubicBezTo>
                  <a:cubicBezTo>
                    <a:pt x="548482" y="4527"/>
                    <a:pt x="581025" y="30324"/>
                    <a:pt x="595313" y="35880"/>
                  </a:cubicBezTo>
                  <a:cubicBezTo>
                    <a:pt x="609601" y="41436"/>
                    <a:pt x="599282" y="43818"/>
                    <a:pt x="611982" y="38262"/>
                  </a:cubicBezTo>
                  <a:cubicBezTo>
                    <a:pt x="624682" y="32706"/>
                    <a:pt x="651669" y="2543"/>
                    <a:pt x="671513" y="2543"/>
                  </a:cubicBezTo>
                  <a:cubicBezTo>
                    <a:pt x="691357" y="2543"/>
                    <a:pt x="720328" y="2940"/>
                    <a:pt x="731044" y="38262"/>
                  </a:cubicBezTo>
                  <a:cubicBezTo>
                    <a:pt x="732235" y="73584"/>
                    <a:pt x="734220" y="180343"/>
                    <a:pt x="735807" y="214474"/>
                  </a:cubicBezTo>
                  <a:cubicBezTo>
                    <a:pt x="727869" y="248605"/>
                    <a:pt x="704057" y="245033"/>
                    <a:pt x="683419" y="243049"/>
                  </a:cubicBezTo>
                  <a:cubicBezTo>
                    <a:pt x="662781" y="241065"/>
                    <a:pt x="627857" y="209712"/>
                    <a:pt x="611982" y="202568"/>
                  </a:cubicBezTo>
                  <a:cubicBezTo>
                    <a:pt x="596107" y="195424"/>
                    <a:pt x="601663" y="194234"/>
                    <a:pt x="588169" y="200187"/>
                  </a:cubicBezTo>
                  <a:cubicBezTo>
                    <a:pt x="574675" y="206140"/>
                    <a:pt x="552053" y="238684"/>
                    <a:pt x="531019" y="238287"/>
                  </a:cubicBezTo>
                  <a:cubicBezTo>
                    <a:pt x="509985" y="237890"/>
                    <a:pt x="477044" y="203758"/>
                    <a:pt x="461963" y="197805"/>
                  </a:cubicBezTo>
                  <a:cubicBezTo>
                    <a:pt x="446882" y="191852"/>
                    <a:pt x="454026" y="195027"/>
                    <a:pt x="440532" y="202568"/>
                  </a:cubicBezTo>
                  <a:cubicBezTo>
                    <a:pt x="427038" y="210109"/>
                    <a:pt x="403225" y="244240"/>
                    <a:pt x="381000" y="243049"/>
                  </a:cubicBezTo>
                  <a:cubicBezTo>
                    <a:pt x="358775" y="241858"/>
                    <a:pt x="323454" y="202568"/>
                    <a:pt x="307182" y="195424"/>
                  </a:cubicBezTo>
                  <a:cubicBezTo>
                    <a:pt x="290910" y="188280"/>
                    <a:pt x="297260" y="193440"/>
                    <a:pt x="283369" y="200187"/>
                  </a:cubicBezTo>
                  <a:cubicBezTo>
                    <a:pt x="269478" y="206934"/>
                    <a:pt x="244079" y="236699"/>
                    <a:pt x="223838" y="235905"/>
                  </a:cubicBezTo>
                  <a:cubicBezTo>
                    <a:pt x="203597" y="235111"/>
                    <a:pt x="176609" y="202171"/>
                    <a:pt x="161925" y="195424"/>
                  </a:cubicBezTo>
                  <a:cubicBezTo>
                    <a:pt x="147241" y="188677"/>
                    <a:pt x="150019" y="188677"/>
                    <a:pt x="135732" y="195424"/>
                  </a:cubicBezTo>
                  <a:cubicBezTo>
                    <a:pt x="121445" y="202171"/>
                    <a:pt x="98822" y="237096"/>
                    <a:pt x="76200" y="235905"/>
                  </a:cubicBezTo>
                  <a:cubicBezTo>
                    <a:pt x="53578" y="234714"/>
                    <a:pt x="15081" y="195027"/>
                    <a:pt x="0" y="188280"/>
                  </a:cubicBezTo>
                  <a:cubicBezTo>
                    <a:pt x="4762" y="148593"/>
                    <a:pt x="6747" y="86283"/>
                    <a:pt x="4763" y="5493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Freeform 193"/>
            <p:cNvSpPr/>
            <p:nvPr/>
          </p:nvSpPr>
          <p:spPr>
            <a:xfrm>
              <a:off x="5636995" y="4017112"/>
              <a:ext cx="735807" cy="276387"/>
            </a:xfrm>
            <a:custGeom>
              <a:avLst/>
              <a:gdLst>
                <a:gd name="connsiteX0" fmla="*/ 147432 w 883317"/>
                <a:gd name="connsiteY0" fmla="*/ 54930 h 244230"/>
                <a:gd name="connsiteX1" fmla="*/ 202201 w 883317"/>
                <a:gd name="connsiteY1" fmla="*/ 162 h 244230"/>
                <a:gd name="connsiteX2" fmla="*/ 283163 w 883317"/>
                <a:gd name="connsiteY2" fmla="*/ 38262 h 244230"/>
                <a:gd name="connsiteX3" fmla="*/ 311738 w 883317"/>
                <a:gd name="connsiteY3" fmla="*/ 43024 h 244230"/>
                <a:gd name="connsiteX4" fmla="*/ 352219 w 883317"/>
                <a:gd name="connsiteY4" fmla="*/ 2543 h 244230"/>
                <a:gd name="connsiteX5" fmla="*/ 428419 w 883317"/>
                <a:gd name="connsiteY5" fmla="*/ 38262 h 244230"/>
                <a:gd name="connsiteX6" fmla="*/ 459376 w 883317"/>
                <a:gd name="connsiteY6" fmla="*/ 31118 h 244230"/>
                <a:gd name="connsiteX7" fmla="*/ 516526 w 883317"/>
                <a:gd name="connsiteY7" fmla="*/ 4924 h 244230"/>
                <a:gd name="connsiteX8" fmla="*/ 580819 w 883317"/>
                <a:gd name="connsiteY8" fmla="*/ 38262 h 244230"/>
                <a:gd name="connsiteX9" fmla="*/ 604632 w 883317"/>
                <a:gd name="connsiteY9" fmla="*/ 38262 h 244230"/>
                <a:gd name="connsiteX10" fmla="*/ 668926 w 883317"/>
                <a:gd name="connsiteY10" fmla="*/ 4924 h 244230"/>
                <a:gd name="connsiteX11" fmla="*/ 737982 w 883317"/>
                <a:gd name="connsiteY11" fmla="*/ 35880 h 244230"/>
                <a:gd name="connsiteX12" fmla="*/ 754651 w 883317"/>
                <a:gd name="connsiteY12" fmla="*/ 38262 h 244230"/>
                <a:gd name="connsiteX13" fmla="*/ 814182 w 883317"/>
                <a:gd name="connsiteY13" fmla="*/ 2543 h 244230"/>
                <a:gd name="connsiteX14" fmla="*/ 873713 w 883317"/>
                <a:gd name="connsiteY14" fmla="*/ 38262 h 244230"/>
                <a:gd name="connsiteX15" fmla="*/ 878476 w 883317"/>
                <a:gd name="connsiteY15" fmla="*/ 214474 h 244230"/>
                <a:gd name="connsiteX16" fmla="*/ 826088 w 883317"/>
                <a:gd name="connsiteY16" fmla="*/ 243049 h 244230"/>
                <a:gd name="connsiteX17" fmla="*/ 754651 w 883317"/>
                <a:gd name="connsiteY17" fmla="*/ 202568 h 244230"/>
                <a:gd name="connsiteX18" fmla="*/ 730838 w 883317"/>
                <a:gd name="connsiteY18" fmla="*/ 200187 h 244230"/>
                <a:gd name="connsiteX19" fmla="*/ 673688 w 883317"/>
                <a:gd name="connsiteY19" fmla="*/ 238287 h 244230"/>
                <a:gd name="connsiteX20" fmla="*/ 604632 w 883317"/>
                <a:gd name="connsiteY20" fmla="*/ 197805 h 244230"/>
                <a:gd name="connsiteX21" fmla="*/ 583201 w 883317"/>
                <a:gd name="connsiteY21" fmla="*/ 202568 h 244230"/>
                <a:gd name="connsiteX22" fmla="*/ 523669 w 883317"/>
                <a:gd name="connsiteY22" fmla="*/ 243049 h 244230"/>
                <a:gd name="connsiteX23" fmla="*/ 449851 w 883317"/>
                <a:gd name="connsiteY23" fmla="*/ 195424 h 244230"/>
                <a:gd name="connsiteX24" fmla="*/ 426038 w 883317"/>
                <a:gd name="connsiteY24" fmla="*/ 200187 h 244230"/>
                <a:gd name="connsiteX25" fmla="*/ 366507 w 883317"/>
                <a:gd name="connsiteY25" fmla="*/ 235905 h 244230"/>
                <a:gd name="connsiteX26" fmla="*/ 304594 w 883317"/>
                <a:gd name="connsiteY26" fmla="*/ 195424 h 244230"/>
                <a:gd name="connsiteX27" fmla="*/ 278401 w 883317"/>
                <a:gd name="connsiteY27" fmla="*/ 195424 h 244230"/>
                <a:gd name="connsiteX28" fmla="*/ 218869 w 883317"/>
                <a:gd name="connsiteY28" fmla="*/ 235905 h 244230"/>
                <a:gd name="connsiteX29" fmla="*/ 142669 w 883317"/>
                <a:gd name="connsiteY29" fmla="*/ 188280 h 244230"/>
                <a:gd name="connsiteX30" fmla="*/ 128382 w 883317"/>
                <a:gd name="connsiteY30" fmla="*/ 195424 h 244230"/>
                <a:gd name="connsiteX31" fmla="*/ 68851 w 883317"/>
                <a:gd name="connsiteY31" fmla="*/ 240668 h 244230"/>
                <a:gd name="connsiteX32" fmla="*/ 2176 w 883317"/>
                <a:gd name="connsiteY32" fmla="*/ 197805 h 244230"/>
                <a:gd name="connsiteX33" fmla="*/ 147432 w 883317"/>
                <a:gd name="connsiteY33" fmla="*/ 54930 h 244230"/>
                <a:gd name="connsiteX0" fmla="*/ 78581 w 814466"/>
                <a:gd name="connsiteY0" fmla="*/ 54930 h 244230"/>
                <a:gd name="connsiteX1" fmla="*/ 133350 w 814466"/>
                <a:gd name="connsiteY1" fmla="*/ 162 h 244230"/>
                <a:gd name="connsiteX2" fmla="*/ 214312 w 814466"/>
                <a:gd name="connsiteY2" fmla="*/ 38262 h 244230"/>
                <a:gd name="connsiteX3" fmla="*/ 242887 w 814466"/>
                <a:gd name="connsiteY3" fmla="*/ 43024 h 244230"/>
                <a:gd name="connsiteX4" fmla="*/ 283368 w 814466"/>
                <a:gd name="connsiteY4" fmla="*/ 2543 h 244230"/>
                <a:gd name="connsiteX5" fmla="*/ 359568 w 814466"/>
                <a:gd name="connsiteY5" fmla="*/ 38262 h 244230"/>
                <a:gd name="connsiteX6" fmla="*/ 390525 w 814466"/>
                <a:gd name="connsiteY6" fmla="*/ 31118 h 244230"/>
                <a:gd name="connsiteX7" fmla="*/ 447675 w 814466"/>
                <a:gd name="connsiteY7" fmla="*/ 4924 h 244230"/>
                <a:gd name="connsiteX8" fmla="*/ 511968 w 814466"/>
                <a:gd name="connsiteY8" fmla="*/ 38262 h 244230"/>
                <a:gd name="connsiteX9" fmla="*/ 535781 w 814466"/>
                <a:gd name="connsiteY9" fmla="*/ 38262 h 244230"/>
                <a:gd name="connsiteX10" fmla="*/ 600075 w 814466"/>
                <a:gd name="connsiteY10" fmla="*/ 4924 h 244230"/>
                <a:gd name="connsiteX11" fmla="*/ 669131 w 814466"/>
                <a:gd name="connsiteY11" fmla="*/ 35880 h 244230"/>
                <a:gd name="connsiteX12" fmla="*/ 685800 w 814466"/>
                <a:gd name="connsiteY12" fmla="*/ 38262 h 244230"/>
                <a:gd name="connsiteX13" fmla="*/ 745331 w 814466"/>
                <a:gd name="connsiteY13" fmla="*/ 2543 h 244230"/>
                <a:gd name="connsiteX14" fmla="*/ 804862 w 814466"/>
                <a:gd name="connsiteY14" fmla="*/ 38262 h 244230"/>
                <a:gd name="connsiteX15" fmla="*/ 809625 w 814466"/>
                <a:gd name="connsiteY15" fmla="*/ 214474 h 244230"/>
                <a:gd name="connsiteX16" fmla="*/ 757237 w 814466"/>
                <a:gd name="connsiteY16" fmla="*/ 243049 h 244230"/>
                <a:gd name="connsiteX17" fmla="*/ 685800 w 814466"/>
                <a:gd name="connsiteY17" fmla="*/ 202568 h 244230"/>
                <a:gd name="connsiteX18" fmla="*/ 661987 w 814466"/>
                <a:gd name="connsiteY18" fmla="*/ 200187 h 244230"/>
                <a:gd name="connsiteX19" fmla="*/ 604837 w 814466"/>
                <a:gd name="connsiteY19" fmla="*/ 238287 h 244230"/>
                <a:gd name="connsiteX20" fmla="*/ 535781 w 814466"/>
                <a:gd name="connsiteY20" fmla="*/ 197805 h 244230"/>
                <a:gd name="connsiteX21" fmla="*/ 514350 w 814466"/>
                <a:gd name="connsiteY21" fmla="*/ 202568 h 244230"/>
                <a:gd name="connsiteX22" fmla="*/ 454818 w 814466"/>
                <a:gd name="connsiteY22" fmla="*/ 243049 h 244230"/>
                <a:gd name="connsiteX23" fmla="*/ 381000 w 814466"/>
                <a:gd name="connsiteY23" fmla="*/ 195424 h 244230"/>
                <a:gd name="connsiteX24" fmla="*/ 357187 w 814466"/>
                <a:gd name="connsiteY24" fmla="*/ 200187 h 244230"/>
                <a:gd name="connsiteX25" fmla="*/ 297656 w 814466"/>
                <a:gd name="connsiteY25" fmla="*/ 235905 h 244230"/>
                <a:gd name="connsiteX26" fmla="*/ 235743 w 814466"/>
                <a:gd name="connsiteY26" fmla="*/ 195424 h 244230"/>
                <a:gd name="connsiteX27" fmla="*/ 209550 w 814466"/>
                <a:gd name="connsiteY27" fmla="*/ 195424 h 244230"/>
                <a:gd name="connsiteX28" fmla="*/ 150018 w 814466"/>
                <a:gd name="connsiteY28" fmla="*/ 235905 h 244230"/>
                <a:gd name="connsiteX29" fmla="*/ 73818 w 814466"/>
                <a:gd name="connsiteY29" fmla="*/ 188280 h 244230"/>
                <a:gd name="connsiteX30" fmla="*/ 59531 w 814466"/>
                <a:gd name="connsiteY30" fmla="*/ 195424 h 244230"/>
                <a:gd name="connsiteX31" fmla="*/ 0 w 814466"/>
                <a:gd name="connsiteY31" fmla="*/ 240668 h 244230"/>
                <a:gd name="connsiteX32" fmla="*/ 78581 w 814466"/>
                <a:gd name="connsiteY32" fmla="*/ 54930 h 244230"/>
                <a:gd name="connsiteX0" fmla="*/ 19050 w 754935"/>
                <a:gd name="connsiteY0" fmla="*/ 54930 h 244230"/>
                <a:gd name="connsiteX1" fmla="*/ 73819 w 754935"/>
                <a:gd name="connsiteY1" fmla="*/ 162 h 244230"/>
                <a:gd name="connsiteX2" fmla="*/ 154781 w 754935"/>
                <a:gd name="connsiteY2" fmla="*/ 38262 h 244230"/>
                <a:gd name="connsiteX3" fmla="*/ 183356 w 754935"/>
                <a:gd name="connsiteY3" fmla="*/ 43024 h 244230"/>
                <a:gd name="connsiteX4" fmla="*/ 223837 w 754935"/>
                <a:gd name="connsiteY4" fmla="*/ 2543 h 244230"/>
                <a:gd name="connsiteX5" fmla="*/ 300037 w 754935"/>
                <a:gd name="connsiteY5" fmla="*/ 38262 h 244230"/>
                <a:gd name="connsiteX6" fmla="*/ 330994 w 754935"/>
                <a:gd name="connsiteY6" fmla="*/ 31118 h 244230"/>
                <a:gd name="connsiteX7" fmla="*/ 388144 w 754935"/>
                <a:gd name="connsiteY7" fmla="*/ 4924 h 244230"/>
                <a:gd name="connsiteX8" fmla="*/ 452437 w 754935"/>
                <a:gd name="connsiteY8" fmla="*/ 38262 h 244230"/>
                <a:gd name="connsiteX9" fmla="*/ 476250 w 754935"/>
                <a:gd name="connsiteY9" fmla="*/ 38262 h 244230"/>
                <a:gd name="connsiteX10" fmla="*/ 540544 w 754935"/>
                <a:gd name="connsiteY10" fmla="*/ 4924 h 244230"/>
                <a:gd name="connsiteX11" fmla="*/ 609600 w 754935"/>
                <a:gd name="connsiteY11" fmla="*/ 35880 h 244230"/>
                <a:gd name="connsiteX12" fmla="*/ 626269 w 754935"/>
                <a:gd name="connsiteY12" fmla="*/ 38262 h 244230"/>
                <a:gd name="connsiteX13" fmla="*/ 685800 w 754935"/>
                <a:gd name="connsiteY13" fmla="*/ 2543 h 244230"/>
                <a:gd name="connsiteX14" fmla="*/ 745331 w 754935"/>
                <a:gd name="connsiteY14" fmla="*/ 38262 h 244230"/>
                <a:gd name="connsiteX15" fmla="*/ 750094 w 754935"/>
                <a:gd name="connsiteY15" fmla="*/ 214474 h 244230"/>
                <a:gd name="connsiteX16" fmla="*/ 697706 w 754935"/>
                <a:gd name="connsiteY16" fmla="*/ 243049 h 244230"/>
                <a:gd name="connsiteX17" fmla="*/ 626269 w 754935"/>
                <a:gd name="connsiteY17" fmla="*/ 202568 h 244230"/>
                <a:gd name="connsiteX18" fmla="*/ 602456 w 754935"/>
                <a:gd name="connsiteY18" fmla="*/ 200187 h 244230"/>
                <a:gd name="connsiteX19" fmla="*/ 545306 w 754935"/>
                <a:gd name="connsiteY19" fmla="*/ 238287 h 244230"/>
                <a:gd name="connsiteX20" fmla="*/ 476250 w 754935"/>
                <a:gd name="connsiteY20" fmla="*/ 197805 h 244230"/>
                <a:gd name="connsiteX21" fmla="*/ 454819 w 754935"/>
                <a:gd name="connsiteY21" fmla="*/ 202568 h 244230"/>
                <a:gd name="connsiteX22" fmla="*/ 395287 w 754935"/>
                <a:gd name="connsiteY22" fmla="*/ 243049 h 244230"/>
                <a:gd name="connsiteX23" fmla="*/ 321469 w 754935"/>
                <a:gd name="connsiteY23" fmla="*/ 195424 h 244230"/>
                <a:gd name="connsiteX24" fmla="*/ 297656 w 754935"/>
                <a:gd name="connsiteY24" fmla="*/ 200187 h 244230"/>
                <a:gd name="connsiteX25" fmla="*/ 238125 w 754935"/>
                <a:gd name="connsiteY25" fmla="*/ 235905 h 244230"/>
                <a:gd name="connsiteX26" fmla="*/ 176212 w 754935"/>
                <a:gd name="connsiteY26" fmla="*/ 195424 h 244230"/>
                <a:gd name="connsiteX27" fmla="*/ 150019 w 754935"/>
                <a:gd name="connsiteY27" fmla="*/ 195424 h 244230"/>
                <a:gd name="connsiteX28" fmla="*/ 90487 w 754935"/>
                <a:gd name="connsiteY28" fmla="*/ 235905 h 244230"/>
                <a:gd name="connsiteX29" fmla="*/ 14287 w 754935"/>
                <a:gd name="connsiteY29" fmla="*/ 188280 h 244230"/>
                <a:gd name="connsiteX30" fmla="*/ 0 w 754935"/>
                <a:gd name="connsiteY30" fmla="*/ 195424 h 244230"/>
                <a:gd name="connsiteX31" fmla="*/ 19050 w 754935"/>
                <a:gd name="connsiteY31" fmla="*/ 54930 h 244230"/>
                <a:gd name="connsiteX0" fmla="*/ 11105 w 746990"/>
                <a:gd name="connsiteY0" fmla="*/ 54930 h 244230"/>
                <a:gd name="connsiteX1" fmla="*/ 65874 w 746990"/>
                <a:gd name="connsiteY1" fmla="*/ 162 h 244230"/>
                <a:gd name="connsiteX2" fmla="*/ 146836 w 746990"/>
                <a:gd name="connsiteY2" fmla="*/ 38262 h 244230"/>
                <a:gd name="connsiteX3" fmla="*/ 175411 w 746990"/>
                <a:gd name="connsiteY3" fmla="*/ 43024 h 244230"/>
                <a:gd name="connsiteX4" fmla="*/ 215892 w 746990"/>
                <a:gd name="connsiteY4" fmla="*/ 2543 h 244230"/>
                <a:gd name="connsiteX5" fmla="*/ 292092 w 746990"/>
                <a:gd name="connsiteY5" fmla="*/ 38262 h 244230"/>
                <a:gd name="connsiteX6" fmla="*/ 323049 w 746990"/>
                <a:gd name="connsiteY6" fmla="*/ 31118 h 244230"/>
                <a:gd name="connsiteX7" fmla="*/ 380199 w 746990"/>
                <a:gd name="connsiteY7" fmla="*/ 4924 h 244230"/>
                <a:gd name="connsiteX8" fmla="*/ 444492 w 746990"/>
                <a:gd name="connsiteY8" fmla="*/ 38262 h 244230"/>
                <a:gd name="connsiteX9" fmla="*/ 468305 w 746990"/>
                <a:gd name="connsiteY9" fmla="*/ 38262 h 244230"/>
                <a:gd name="connsiteX10" fmla="*/ 532599 w 746990"/>
                <a:gd name="connsiteY10" fmla="*/ 4924 h 244230"/>
                <a:gd name="connsiteX11" fmla="*/ 601655 w 746990"/>
                <a:gd name="connsiteY11" fmla="*/ 35880 h 244230"/>
                <a:gd name="connsiteX12" fmla="*/ 618324 w 746990"/>
                <a:gd name="connsiteY12" fmla="*/ 38262 h 244230"/>
                <a:gd name="connsiteX13" fmla="*/ 677855 w 746990"/>
                <a:gd name="connsiteY13" fmla="*/ 2543 h 244230"/>
                <a:gd name="connsiteX14" fmla="*/ 737386 w 746990"/>
                <a:gd name="connsiteY14" fmla="*/ 38262 h 244230"/>
                <a:gd name="connsiteX15" fmla="*/ 742149 w 746990"/>
                <a:gd name="connsiteY15" fmla="*/ 214474 h 244230"/>
                <a:gd name="connsiteX16" fmla="*/ 689761 w 746990"/>
                <a:gd name="connsiteY16" fmla="*/ 243049 h 244230"/>
                <a:gd name="connsiteX17" fmla="*/ 618324 w 746990"/>
                <a:gd name="connsiteY17" fmla="*/ 202568 h 244230"/>
                <a:gd name="connsiteX18" fmla="*/ 594511 w 746990"/>
                <a:gd name="connsiteY18" fmla="*/ 200187 h 244230"/>
                <a:gd name="connsiteX19" fmla="*/ 537361 w 746990"/>
                <a:gd name="connsiteY19" fmla="*/ 238287 h 244230"/>
                <a:gd name="connsiteX20" fmla="*/ 468305 w 746990"/>
                <a:gd name="connsiteY20" fmla="*/ 197805 h 244230"/>
                <a:gd name="connsiteX21" fmla="*/ 446874 w 746990"/>
                <a:gd name="connsiteY21" fmla="*/ 202568 h 244230"/>
                <a:gd name="connsiteX22" fmla="*/ 387342 w 746990"/>
                <a:gd name="connsiteY22" fmla="*/ 243049 h 244230"/>
                <a:gd name="connsiteX23" fmla="*/ 313524 w 746990"/>
                <a:gd name="connsiteY23" fmla="*/ 195424 h 244230"/>
                <a:gd name="connsiteX24" fmla="*/ 289711 w 746990"/>
                <a:gd name="connsiteY24" fmla="*/ 200187 h 244230"/>
                <a:gd name="connsiteX25" fmla="*/ 230180 w 746990"/>
                <a:gd name="connsiteY25" fmla="*/ 235905 h 244230"/>
                <a:gd name="connsiteX26" fmla="*/ 168267 w 746990"/>
                <a:gd name="connsiteY26" fmla="*/ 195424 h 244230"/>
                <a:gd name="connsiteX27" fmla="*/ 142074 w 746990"/>
                <a:gd name="connsiteY27" fmla="*/ 195424 h 244230"/>
                <a:gd name="connsiteX28" fmla="*/ 82542 w 746990"/>
                <a:gd name="connsiteY28" fmla="*/ 235905 h 244230"/>
                <a:gd name="connsiteX29" fmla="*/ 6342 w 746990"/>
                <a:gd name="connsiteY29" fmla="*/ 188280 h 244230"/>
                <a:gd name="connsiteX30" fmla="*/ 11105 w 746990"/>
                <a:gd name="connsiteY30" fmla="*/ 54930 h 244230"/>
                <a:gd name="connsiteX0" fmla="*/ 11105 w 746990"/>
                <a:gd name="connsiteY0" fmla="*/ 54930 h 244230"/>
                <a:gd name="connsiteX1" fmla="*/ 65874 w 746990"/>
                <a:gd name="connsiteY1" fmla="*/ 162 h 244230"/>
                <a:gd name="connsiteX2" fmla="*/ 146836 w 746990"/>
                <a:gd name="connsiteY2" fmla="*/ 38262 h 244230"/>
                <a:gd name="connsiteX3" fmla="*/ 175411 w 746990"/>
                <a:gd name="connsiteY3" fmla="*/ 43024 h 244230"/>
                <a:gd name="connsiteX4" fmla="*/ 215892 w 746990"/>
                <a:gd name="connsiteY4" fmla="*/ 2543 h 244230"/>
                <a:gd name="connsiteX5" fmla="*/ 292092 w 746990"/>
                <a:gd name="connsiteY5" fmla="*/ 38262 h 244230"/>
                <a:gd name="connsiteX6" fmla="*/ 323049 w 746990"/>
                <a:gd name="connsiteY6" fmla="*/ 31118 h 244230"/>
                <a:gd name="connsiteX7" fmla="*/ 380199 w 746990"/>
                <a:gd name="connsiteY7" fmla="*/ 4924 h 244230"/>
                <a:gd name="connsiteX8" fmla="*/ 444492 w 746990"/>
                <a:gd name="connsiteY8" fmla="*/ 38262 h 244230"/>
                <a:gd name="connsiteX9" fmla="*/ 468305 w 746990"/>
                <a:gd name="connsiteY9" fmla="*/ 38262 h 244230"/>
                <a:gd name="connsiteX10" fmla="*/ 532599 w 746990"/>
                <a:gd name="connsiteY10" fmla="*/ 4924 h 244230"/>
                <a:gd name="connsiteX11" fmla="*/ 601655 w 746990"/>
                <a:gd name="connsiteY11" fmla="*/ 35880 h 244230"/>
                <a:gd name="connsiteX12" fmla="*/ 618324 w 746990"/>
                <a:gd name="connsiteY12" fmla="*/ 38262 h 244230"/>
                <a:gd name="connsiteX13" fmla="*/ 677855 w 746990"/>
                <a:gd name="connsiteY13" fmla="*/ 2543 h 244230"/>
                <a:gd name="connsiteX14" fmla="*/ 737386 w 746990"/>
                <a:gd name="connsiteY14" fmla="*/ 38262 h 244230"/>
                <a:gd name="connsiteX15" fmla="*/ 742149 w 746990"/>
                <a:gd name="connsiteY15" fmla="*/ 214474 h 244230"/>
                <a:gd name="connsiteX16" fmla="*/ 689761 w 746990"/>
                <a:gd name="connsiteY16" fmla="*/ 243049 h 244230"/>
                <a:gd name="connsiteX17" fmla="*/ 618324 w 746990"/>
                <a:gd name="connsiteY17" fmla="*/ 202568 h 244230"/>
                <a:gd name="connsiteX18" fmla="*/ 594511 w 746990"/>
                <a:gd name="connsiteY18" fmla="*/ 200187 h 244230"/>
                <a:gd name="connsiteX19" fmla="*/ 537361 w 746990"/>
                <a:gd name="connsiteY19" fmla="*/ 238287 h 244230"/>
                <a:gd name="connsiteX20" fmla="*/ 468305 w 746990"/>
                <a:gd name="connsiteY20" fmla="*/ 197805 h 244230"/>
                <a:gd name="connsiteX21" fmla="*/ 446874 w 746990"/>
                <a:gd name="connsiteY21" fmla="*/ 202568 h 244230"/>
                <a:gd name="connsiteX22" fmla="*/ 387342 w 746990"/>
                <a:gd name="connsiteY22" fmla="*/ 243049 h 244230"/>
                <a:gd name="connsiteX23" fmla="*/ 313524 w 746990"/>
                <a:gd name="connsiteY23" fmla="*/ 195424 h 244230"/>
                <a:gd name="connsiteX24" fmla="*/ 289711 w 746990"/>
                <a:gd name="connsiteY24" fmla="*/ 200187 h 244230"/>
                <a:gd name="connsiteX25" fmla="*/ 230180 w 746990"/>
                <a:gd name="connsiteY25" fmla="*/ 235905 h 244230"/>
                <a:gd name="connsiteX26" fmla="*/ 168267 w 746990"/>
                <a:gd name="connsiteY26" fmla="*/ 195424 h 244230"/>
                <a:gd name="connsiteX27" fmla="*/ 142074 w 746990"/>
                <a:gd name="connsiteY27" fmla="*/ 195424 h 244230"/>
                <a:gd name="connsiteX28" fmla="*/ 82542 w 746990"/>
                <a:gd name="connsiteY28" fmla="*/ 235905 h 244230"/>
                <a:gd name="connsiteX29" fmla="*/ 6342 w 746990"/>
                <a:gd name="connsiteY29" fmla="*/ 188280 h 244230"/>
                <a:gd name="connsiteX30" fmla="*/ 11105 w 746990"/>
                <a:gd name="connsiteY30" fmla="*/ 54930 h 244230"/>
                <a:gd name="connsiteX0" fmla="*/ 11105 w 743260"/>
                <a:gd name="connsiteY0" fmla="*/ 54930 h 244230"/>
                <a:gd name="connsiteX1" fmla="*/ 65874 w 743260"/>
                <a:gd name="connsiteY1" fmla="*/ 162 h 244230"/>
                <a:gd name="connsiteX2" fmla="*/ 146836 w 743260"/>
                <a:gd name="connsiteY2" fmla="*/ 38262 h 244230"/>
                <a:gd name="connsiteX3" fmla="*/ 175411 w 743260"/>
                <a:gd name="connsiteY3" fmla="*/ 43024 h 244230"/>
                <a:gd name="connsiteX4" fmla="*/ 215892 w 743260"/>
                <a:gd name="connsiteY4" fmla="*/ 2543 h 244230"/>
                <a:gd name="connsiteX5" fmla="*/ 292092 w 743260"/>
                <a:gd name="connsiteY5" fmla="*/ 38262 h 244230"/>
                <a:gd name="connsiteX6" fmla="*/ 323049 w 743260"/>
                <a:gd name="connsiteY6" fmla="*/ 31118 h 244230"/>
                <a:gd name="connsiteX7" fmla="*/ 380199 w 743260"/>
                <a:gd name="connsiteY7" fmla="*/ 4924 h 244230"/>
                <a:gd name="connsiteX8" fmla="*/ 444492 w 743260"/>
                <a:gd name="connsiteY8" fmla="*/ 38262 h 244230"/>
                <a:gd name="connsiteX9" fmla="*/ 468305 w 743260"/>
                <a:gd name="connsiteY9" fmla="*/ 38262 h 244230"/>
                <a:gd name="connsiteX10" fmla="*/ 532599 w 743260"/>
                <a:gd name="connsiteY10" fmla="*/ 4924 h 244230"/>
                <a:gd name="connsiteX11" fmla="*/ 601655 w 743260"/>
                <a:gd name="connsiteY11" fmla="*/ 35880 h 244230"/>
                <a:gd name="connsiteX12" fmla="*/ 618324 w 743260"/>
                <a:gd name="connsiteY12" fmla="*/ 38262 h 244230"/>
                <a:gd name="connsiteX13" fmla="*/ 677855 w 743260"/>
                <a:gd name="connsiteY13" fmla="*/ 2543 h 244230"/>
                <a:gd name="connsiteX14" fmla="*/ 737386 w 743260"/>
                <a:gd name="connsiteY14" fmla="*/ 38262 h 244230"/>
                <a:gd name="connsiteX15" fmla="*/ 742149 w 743260"/>
                <a:gd name="connsiteY15" fmla="*/ 214474 h 244230"/>
                <a:gd name="connsiteX16" fmla="*/ 689761 w 743260"/>
                <a:gd name="connsiteY16" fmla="*/ 243049 h 244230"/>
                <a:gd name="connsiteX17" fmla="*/ 618324 w 743260"/>
                <a:gd name="connsiteY17" fmla="*/ 202568 h 244230"/>
                <a:gd name="connsiteX18" fmla="*/ 594511 w 743260"/>
                <a:gd name="connsiteY18" fmla="*/ 200187 h 244230"/>
                <a:gd name="connsiteX19" fmla="*/ 537361 w 743260"/>
                <a:gd name="connsiteY19" fmla="*/ 238287 h 244230"/>
                <a:gd name="connsiteX20" fmla="*/ 468305 w 743260"/>
                <a:gd name="connsiteY20" fmla="*/ 197805 h 244230"/>
                <a:gd name="connsiteX21" fmla="*/ 446874 w 743260"/>
                <a:gd name="connsiteY21" fmla="*/ 202568 h 244230"/>
                <a:gd name="connsiteX22" fmla="*/ 387342 w 743260"/>
                <a:gd name="connsiteY22" fmla="*/ 243049 h 244230"/>
                <a:gd name="connsiteX23" fmla="*/ 313524 w 743260"/>
                <a:gd name="connsiteY23" fmla="*/ 195424 h 244230"/>
                <a:gd name="connsiteX24" fmla="*/ 289711 w 743260"/>
                <a:gd name="connsiteY24" fmla="*/ 200187 h 244230"/>
                <a:gd name="connsiteX25" fmla="*/ 230180 w 743260"/>
                <a:gd name="connsiteY25" fmla="*/ 235905 h 244230"/>
                <a:gd name="connsiteX26" fmla="*/ 168267 w 743260"/>
                <a:gd name="connsiteY26" fmla="*/ 195424 h 244230"/>
                <a:gd name="connsiteX27" fmla="*/ 142074 w 743260"/>
                <a:gd name="connsiteY27" fmla="*/ 195424 h 244230"/>
                <a:gd name="connsiteX28" fmla="*/ 82542 w 743260"/>
                <a:gd name="connsiteY28" fmla="*/ 235905 h 244230"/>
                <a:gd name="connsiteX29" fmla="*/ 6342 w 743260"/>
                <a:gd name="connsiteY29" fmla="*/ 188280 h 244230"/>
                <a:gd name="connsiteX30" fmla="*/ 11105 w 743260"/>
                <a:gd name="connsiteY30" fmla="*/ 54930 h 244230"/>
                <a:gd name="connsiteX0" fmla="*/ 11105 w 743260"/>
                <a:gd name="connsiteY0" fmla="*/ 54930 h 244230"/>
                <a:gd name="connsiteX1" fmla="*/ 65874 w 743260"/>
                <a:gd name="connsiteY1" fmla="*/ 162 h 244230"/>
                <a:gd name="connsiteX2" fmla="*/ 146836 w 743260"/>
                <a:gd name="connsiteY2" fmla="*/ 38262 h 244230"/>
                <a:gd name="connsiteX3" fmla="*/ 175411 w 743260"/>
                <a:gd name="connsiteY3" fmla="*/ 43024 h 244230"/>
                <a:gd name="connsiteX4" fmla="*/ 215892 w 743260"/>
                <a:gd name="connsiteY4" fmla="*/ 2543 h 244230"/>
                <a:gd name="connsiteX5" fmla="*/ 292092 w 743260"/>
                <a:gd name="connsiteY5" fmla="*/ 38262 h 244230"/>
                <a:gd name="connsiteX6" fmla="*/ 323049 w 743260"/>
                <a:gd name="connsiteY6" fmla="*/ 31118 h 244230"/>
                <a:gd name="connsiteX7" fmla="*/ 380199 w 743260"/>
                <a:gd name="connsiteY7" fmla="*/ 4924 h 244230"/>
                <a:gd name="connsiteX8" fmla="*/ 444492 w 743260"/>
                <a:gd name="connsiteY8" fmla="*/ 38262 h 244230"/>
                <a:gd name="connsiteX9" fmla="*/ 468305 w 743260"/>
                <a:gd name="connsiteY9" fmla="*/ 38262 h 244230"/>
                <a:gd name="connsiteX10" fmla="*/ 532599 w 743260"/>
                <a:gd name="connsiteY10" fmla="*/ 4924 h 244230"/>
                <a:gd name="connsiteX11" fmla="*/ 601655 w 743260"/>
                <a:gd name="connsiteY11" fmla="*/ 35880 h 244230"/>
                <a:gd name="connsiteX12" fmla="*/ 618324 w 743260"/>
                <a:gd name="connsiteY12" fmla="*/ 38262 h 244230"/>
                <a:gd name="connsiteX13" fmla="*/ 677855 w 743260"/>
                <a:gd name="connsiteY13" fmla="*/ 2543 h 244230"/>
                <a:gd name="connsiteX14" fmla="*/ 737386 w 743260"/>
                <a:gd name="connsiteY14" fmla="*/ 38262 h 244230"/>
                <a:gd name="connsiteX15" fmla="*/ 742149 w 743260"/>
                <a:gd name="connsiteY15" fmla="*/ 214474 h 244230"/>
                <a:gd name="connsiteX16" fmla="*/ 689761 w 743260"/>
                <a:gd name="connsiteY16" fmla="*/ 243049 h 244230"/>
                <a:gd name="connsiteX17" fmla="*/ 618324 w 743260"/>
                <a:gd name="connsiteY17" fmla="*/ 202568 h 244230"/>
                <a:gd name="connsiteX18" fmla="*/ 594511 w 743260"/>
                <a:gd name="connsiteY18" fmla="*/ 200187 h 244230"/>
                <a:gd name="connsiteX19" fmla="*/ 537361 w 743260"/>
                <a:gd name="connsiteY19" fmla="*/ 238287 h 244230"/>
                <a:gd name="connsiteX20" fmla="*/ 468305 w 743260"/>
                <a:gd name="connsiteY20" fmla="*/ 197805 h 244230"/>
                <a:gd name="connsiteX21" fmla="*/ 446874 w 743260"/>
                <a:gd name="connsiteY21" fmla="*/ 202568 h 244230"/>
                <a:gd name="connsiteX22" fmla="*/ 387342 w 743260"/>
                <a:gd name="connsiteY22" fmla="*/ 243049 h 244230"/>
                <a:gd name="connsiteX23" fmla="*/ 313524 w 743260"/>
                <a:gd name="connsiteY23" fmla="*/ 195424 h 244230"/>
                <a:gd name="connsiteX24" fmla="*/ 289711 w 743260"/>
                <a:gd name="connsiteY24" fmla="*/ 200187 h 244230"/>
                <a:gd name="connsiteX25" fmla="*/ 230180 w 743260"/>
                <a:gd name="connsiteY25" fmla="*/ 235905 h 244230"/>
                <a:gd name="connsiteX26" fmla="*/ 168267 w 743260"/>
                <a:gd name="connsiteY26" fmla="*/ 195424 h 244230"/>
                <a:gd name="connsiteX27" fmla="*/ 142074 w 743260"/>
                <a:gd name="connsiteY27" fmla="*/ 195424 h 244230"/>
                <a:gd name="connsiteX28" fmla="*/ 82542 w 743260"/>
                <a:gd name="connsiteY28" fmla="*/ 235905 h 244230"/>
                <a:gd name="connsiteX29" fmla="*/ 6342 w 743260"/>
                <a:gd name="connsiteY29" fmla="*/ 188280 h 244230"/>
                <a:gd name="connsiteX30" fmla="*/ 11105 w 743260"/>
                <a:gd name="connsiteY30" fmla="*/ 54930 h 244230"/>
                <a:gd name="connsiteX0" fmla="*/ 11105 w 742149"/>
                <a:gd name="connsiteY0" fmla="*/ 54930 h 244230"/>
                <a:gd name="connsiteX1" fmla="*/ 65874 w 742149"/>
                <a:gd name="connsiteY1" fmla="*/ 162 h 244230"/>
                <a:gd name="connsiteX2" fmla="*/ 146836 w 742149"/>
                <a:gd name="connsiteY2" fmla="*/ 38262 h 244230"/>
                <a:gd name="connsiteX3" fmla="*/ 175411 w 742149"/>
                <a:gd name="connsiteY3" fmla="*/ 43024 h 244230"/>
                <a:gd name="connsiteX4" fmla="*/ 215892 w 742149"/>
                <a:gd name="connsiteY4" fmla="*/ 2543 h 244230"/>
                <a:gd name="connsiteX5" fmla="*/ 292092 w 742149"/>
                <a:gd name="connsiteY5" fmla="*/ 38262 h 244230"/>
                <a:gd name="connsiteX6" fmla="*/ 323049 w 742149"/>
                <a:gd name="connsiteY6" fmla="*/ 31118 h 244230"/>
                <a:gd name="connsiteX7" fmla="*/ 380199 w 742149"/>
                <a:gd name="connsiteY7" fmla="*/ 4924 h 244230"/>
                <a:gd name="connsiteX8" fmla="*/ 444492 w 742149"/>
                <a:gd name="connsiteY8" fmla="*/ 38262 h 244230"/>
                <a:gd name="connsiteX9" fmla="*/ 468305 w 742149"/>
                <a:gd name="connsiteY9" fmla="*/ 38262 h 244230"/>
                <a:gd name="connsiteX10" fmla="*/ 532599 w 742149"/>
                <a:gd name="connsiteY10" fmla="*/ 4924 h 244230"/>
                <a:gd name="connsiteX11" fmla="*/ 601655 w 742149"/>
                <a:gd name="connsiteY11" fmla="*/ 35880 h 244230"/>
                <a:gd name="connsiteX12" fmla="*/ 618324 w 742149"/>
                <a:gd name="connsiteY12" fmla="*/ 38262 h 244230"/>
                <a:gd name="connsiteX13" fmla="*/ 677855 w 742149"/>
                <a:gd name="connsiteY13" fmla="*/ 2543 h 244230"/>
                <a:gd name="connsiteX14" fmla="*/ 737386 w 742149"/>
                <a:gd name="connsiteY14" fmla="*/ 38262 h 244230"/>
                <a:gd name="connsiteX15" fmla="*/ 742149 w 742149"/>
                <a:gd name="connsiteY15" fmla="*/ 214474 h 244230"/>
                <a:gd name="connsiteX16" fmla="*/ 689761 w 742149"/>
                <a:gd name="connsiteY16" fmla="*/ 243049 h 244230"/>
                <a:gd name="connsiteX17" fmla="*/ 618324 w 742149"/>
                <a:gd name="connsiteY17" fmla="*/ 202568 h 244230"/>
                <a:gd name="connsiteX18" fmla="*/ 594511 w 742149"/>
                <a:gd name="connsiteY18" fmla="*/ 200187 h 244230"/>
                <a:gd name="connsiteX19" fmla="*/ 537361 w 742149"/>
                <a:gd name="connsiteY19" fmla="*/ 238287 h 244230"/>
                <a:gd name="connsiteX20" fmla="*/ 468305 w 742149"/>
                <a:gd name="connsiteY20" fmla="*/ 197805 h 244230"/>
                <a:gd name="connsiteX21" fmla="*/ 446874 w 742149"/>
                <a:gd name="connsiteY21" fmla="*/ 202568 h 244230"/>
                <a:gd name="connsiteX22" fmla="*/ 387342 w 742149"/>
                <a:gd name="connsiteY22" fmla="*/ 243049 h 244230"/>
                <a:gd name="connsiteX23" fmla="*/ 313524 w 742149"/>
                <a:gd name="connsiteY23" fmla="*/ 195424 h 244230"/>
                <a:gd name="connsiteX24" fmla="*/ 289711 w 742149"/>
                <a:gd name="connsiteY24" fmla="*/ 200187 h 244230"/>
                <a:gd name="connsiteX25" fmla="*/ 230180 w 742149"/>
                <a:gd name="connsiteY25" fmla="*/ 235905 h 244230"/>
                <a:gd name="connsiteX26" fmla="*/ 168267 w 742149"/>
                <a:gd name="connsiteY26" fmla="*/ 195424 h 244230"/>
                <a:gd name="connsiteX27" fmla="*/ 142074 w 742149"/>
                <a:gd name="connsiteY27" fmla="*/ 195424 h 244230"/>
                <a:gd name="connsiteX28" fmla="*/ 82542 w 742149"/>
                <a:gd name="connsiteY28" fmla="*/ 235905 h 244230"/>
                <a:gd name="connsiteX29" fmla="*/ 6342 w 742149"/>
                <a:gd name="connsiteY29" fmla="*/ 188280 h 244230"/>
                <a:gd name="connsiteX30" fmla="*/ 11105 w 742149"/>
                <a:gd name="connsiteY30" fmla="*/ 54930 h 244230"/>
                <a:gd name="connsiteX0" fmla="*/ 11105 w 742149"/>
                <a:gd name="connsiteY0" fmla="*/ 54930 h 244230"/>
                <a:gd name="connsiteX1" fmla="*/ 65874 w 742149"/>
                <a:gd name="connsiteY1" fmla="*/ 162 h 244230"/>
                <a:gd name="connsiteX2" fmla="*/ 146836 w 742149"/>
                <a:gd name="connsiteY2" fmla="*/ 38262 h 244230"/>
                <a:gd name="connsiteX3" fmla="*/ 175411 w 742149"/>
                <a:gd name="connsiteY3" fmla="*/ 43024 h 244230"/>
                <a:gd name="connsiteX4" fmla="*/ 215892 w 742149"/>
                <a:gd name="connsiteY4" fmla="*/ 2543 h 244230"/>
                <a:gd name="connsiteX5" fmla="*/ 292092 w 742149"/>
                <a:gd name="connsiteY5" fmla="*/ 38262 h 244230"/>
                <a:gd name="connsiteX6" fmla="*/ 323049 w 742149"/>
                <a:gd name="connsiteY6" fmla="*/ 31118 h 244230"/>
                <a:gd name="connsiteX7" fmla="*/ 380199 w 742149"/>
                <a:gd name="connsiteY7" fmla="*/ 4924 h 244230"/>
                <a:gd name="connsiteX8" fmla="*/ 444492 w 742149"/>
                <a:gd name="connsiteY8" fmla="*/ 38262 h 244230"/>
                <a:gd name="connsiteX9" fmla="*/ 468305 w 742149"/>
                <a:gd name="connsiteY9" fmla="*/ 38262 h 244230"/>
                <a:gd name="connsiteX10" fmla="*/ 532599 w 742149"/>
                <a:gd name="connsiteY10" fmla="*/ 4924 h 244230"/>
                <a:gd name="connsiteX11" fmla="*/ 601655 w 742149"/>
                <a:gd name="connsiteY11" fmla="*/ 35880 h 244230"/>
                <a:gd name="connsiteX12" fmla="*/ 618324 w 742149"/>
                <a:gd name="connsiteY12" fmla="*/ 38262 h 244230"/>
                <a:gd name="connsiteX13" fmla="*/ 677855 w 742149"/>
                <a:gd name="connsiteY13" fmla="*/ 2543 h 244230"/>
                <a:gd name="connsiteX14" fmla="*/ 737386 w 742149"/>
                <a:gd name="connsiteY14" fmla="*/ 38262 h 244230"/>
                <a:gd name="connsiteX15" fmla="*/ 742149 w 742149"/>
                <a:gd name="connsiteY15" fmla="*/ 214474 h 244230"/>
                <a:gd name="connsiteX16" fmla="*/ 689761 w 742149"/>
                <a:gd name="connsiteY16" fmla="*/ 243049 h 244230"/>
                <a:gd name="connsiteX17" fmla="*/ 618324 w 742149"/>
                <a:gd name="connsiteY17" fmla="*/ 202568 h 244230"/>
                <a:gd name="connsiteX18" fmla="*/ 594511 w 742149"/>
                <a:gd name="connsiteY18" fmla="*/ 200187 h 244230"/>
                <a:gd name="connsiteX19" fmla="*/ 537361 w 742149"/>
                <a:gd name="connsiteY19" fmla="*/ 238287 h 244230"/>
                <a:gd name="connsiteX20" fmla="*/ 468305 w 742149"/>
                <a:gd name="connsiteY20" fmla="*/ 197805 h 244230"/>
                <a:gd name="connsiteX21" fmla="*/ 446874 w 742149"/>
                <a:gd name="connsiteY21" fmla="*/ 202568 h 244230"/>
                <a:gd name="connsiteX22" fmla="*/ 387342 w 742149"/>
                <a:gd name="connsiteY22" fmla="*/ 243049 h 244230"/>
                <a:gd name="connsiteX23" fmla="*/ 313524 w 742149"/>
                <a:gd name="connsiteY23" fmla="*/ 195424 h 244230"/>
                <a:gd name="connsiteX24" fmla="*/ 289711 w 742149"/>
                <a:gd name="connsiteY24" fmla="*/ 200187 h 244230"/>
                <a:gd name="connsiteX25" fmla="*/ 230180 w 742149"/>
                <a:gd name="connsiteY25" fmla="*/ 235905 h 244230"/>
                <a:gd name="connsiteX26" fmla="*/ 168267 w 742149"/>
                <a:gd name="connsiteY26" fmla="*/ 195424 h 244230"/>
                <a:gd name="connsiteX27" fmla="*/ 142074 w 742149"/>
                <a:gd name="connsiteY27" fmla="*/ 195424 h 244230"/>
                <a:gd name="connsiteX28" fmla="*/ 82542 w 742149"/>
                <a:gd name="connsiteY28" fmla="*/ 235905 h 244230"/>
                <a:gd name="connsiteX29" fmla="*/ 6342 w 742149"/>
                <a:gd name="connsiteY29" fmla="*/ 188280 h 244230"/>
                <a:gd name="connsiteX30" fmla="*/ 11105 w 742149"/>
                <a:gd name="connsiteY30" fmla="*/ 54930 h 244230"/>
                <a:gd name="connsiteX0" fmla="*/ 8764 w 739808"/>
                <a:gd name="connsiteY0" fmla="*/ 54930 h 244230"/>
                <a:gd name="connsiteX1" fmla="*/ 63533 w 739808"/>
                <a:gd name="connsiteY1" fmla="*/ 162 h 244230"/>
                <a:gd name="connsiteX2" fmla="*/ 144495 w 739808"/>
                <a:gd name="connsiteY2" fmla="*/ 38262 h 244230"/>
                <a:gd name="connsiteX3" fmla="*/ 173070 w 739808"/>
                <a:gd name="connsiteY3" fmla="*/ 43024 h 244230"/>
                <a:gd name="connsiteX4" fmla="*/ 213551 w 739808"/>
                <a:gd name="connsiteY4" fmla="*/ 2543 h 244230"/>
                <a:gd name="connsiteX5" fmla="*/ 289751 w 739808"/>
                <a:gd name="connsiteY5" fmla="*/ 38262 h 244230"/>
                <a:gd name="connsiteX6" fmla="*/ 320708 w 739808"/>
                <a:gd name="connsiteY6" fmla="*/ 31118 h 244230"/>
                <a:gd name="connsiteX7" fmla="*/ 377858 w 739808"/>
                <a:gd name="connsiteY7" fmla="*/ 4924 h 244230"/>
                <a:gd name="connsiteX8" fmla="*/ 442151 w 739808"/>
                <a:gd name="connsiteY8" fmla="*/ 38262 h 244230"/>
                <a:gd name="connsiteX9" fmla="*/ 465964 w 739808"/>
                <a:gd name="connsiteY9" fmla="*/ 38262 h 244230"/>
                <a:gd name="connsiteX10" fmla="*/ 530258 w 739808"/>
                <a:gd name="connsiteY10" fmla="*/ 4924 h 244230"/>
                <a:gd name="connsiteX11" fmla="*/ 599314 w 739808"/>
                <a:gd name="connsiteY11" fmla="*/ 35880 h 244230"/>
                <a:gd name="connsiteX12" fmla="*/ 615983 w 739808"/>
                <a:gd name="connsiteY12" fmla="*/ 38262 h 244230"/>
                <a:gd name="connsiteX13" fmla="*/ 675514 w 739808"/>
                <a:gd name="connsiteY13" fmla="*/ 2543 h 244230"/>
                <a:gd name="connsiteX14" fmla="*/ 735045 w 739808"/>
                <a:gd name="connsiteY14" fmla="*/ 38262 h 244230"/>
                <a:gd name="connsiteX15" fmla="*/ 739808 w 739808"/>
                <a:gd name="connsiteY15" fmla="*/ 214474 h 244230"/>
                <a:gd name="connsiteX16" fmla="*/ 687420 w 739808"/>
                <a:gd name="connsiteY16" fmla="*/ 243049 h 244230"/>
                <a:gd name="connsiteX17" fmla="*/ 615983 w 739808"/>
                <a:gd name="connsiteY17" fmla="*/ 202568 h 244230"/>
                <a:gd name="connsiteX18" fmla="*/ 592170 w 739808"/>
                <a:gd name="connsiteY18" fmla="*/ 200187 h 244230"/>
                <a:gd name="connsiteX19" fmla="*/ 535020 w 739808"/>
                <a:gd name="connsiteY19" fmla="*/ 238287 h 244230"/>
                <a:gd name="connsiteX20" fmla="*/ 465964 w 739808"/>
                <a:gd name="connsiteY20" fmla="*/ 197805 h 244230"/>
                <a:gd name="connsiteX21" fmla="*/ 444533 w 739808"/>
                <a:gd name="connsiteY21" fmla="*/ 202568 h 244230"/>
                <a:gd name="connsiteX22" fmla="*/ 385001 w 739808"/>
                <a:gd name="connsiteY22" fmla="*/ 243049 h 244230"/>
                <a:gd name="connsiteX23" fmla="*/ 311183 w 739808"/>
                <a:gd name="connsiteY23" fmla="*/ 195424 h 244230"/>
                <a:gd name="connsiteX24" fmla="*/ 287370 w 739808"/>
                <a:gd name="connsiteY24" fmla="*/ 200187 h 244230"/>
                <a:gd name="connsiteX25" fmla="*/ 227839 w 739808"/>
                <a:gd name="connsiteY25" fmla="*/ 235905 h 244230"/>
                <a:gd name="connsiteX26" fmla="*/ 165926 w 739808"/>
                <a:gd name="connsiteY26" fmla="*/ 195424 h 244230"/>
                <a:gd name="connsiteX27" fmla="*/ 139733 w 739808"/>
                <a:gd name="connsiteY27" fmla="*/ 195424 h 244230"/>
                <a:gd name="connsiteX28" fmla="*/ 80201 w 739808"/>
                <a:gd name="connsiteY28" fmla="*/ 235905 h 244230"/>
                <a:gd name="connsiteX29" fmla="*/ 4001 w 739808"/>
                <a:gd name="connsiteY29" fmla="*/ 188280 h 244230"/>
                <a:gd name="connsiteX30" fmla="*/ 8764 w 739808"/>
                <a:gd name="connsiteY30" fmla="*/ 54930 h 244230"/>
                <a:gd name="connsiteX0" fmla="*/ 8764 w 739808"/>
                <a:gd name="connsiteY0" fmla="*/ 54930 h 244230"/>
                <a:gd name="connsiteX1" fmla="*/ 63533 w 739808"/>
                <a:gd name="connsiteY1" fmla="*/ 162 h 244230"/>
                <a:gd name="connsiteX2" fmla="*/ 144495 w 739808"/>
                <a:gd name="connsiteY2" fmla="*/ 38262 h 244230"/>
                <a:gd name="connsiteX3" fmla="*/ 173070 w 739808"/>
                <a:gd name="connsiteY3" fmla="*/ 43024 h 244230"/>
                <a:gd name="connsiteX4" fmla="*/ 213551 w 739808"/>
                <a:gd name="connsiteY4" fmla="*/ 2543 h 244230"/>
                <a:gd name="connsiteX5" fmla="*/ 289751 w 739808"/>
                <a:gd name="connsiteY5" fmla="*/ 38262 h 244230"/>
                <a:gd name="connsiteX6" fmla="*/ 320708 w 739808"/>
                <a:gd name="connsiteY6" fmla="*/ 31118 h 244230"/>
                <a:gd name="connsiteX7" fmla="*/ 377858 w 739808"/>
                <a:gd name="connsiteY7" fmla="*/ 4924 h 244230"/>
                <a:gd name="connsiteX8" fmla="*/ 442151 w 739808"/>
                <a:gd name="connsiteY8" fmla="*/ 38262 h 244230"/>
                <a:gd name="connsiteX9" fmla="*/ 465964 w 739808"/>
                <a:gd name="connsiteY9" fmla="*/ 38262 h 244230"/>
                <a:gd name="connsiteX10" fmla="*/ 530258 w 739808"/>
                <a:gd name="connsiteY10" fmla="*/ 4924 h 244230"/>
                <a:gd name="connsiteX11" fmla="*/ 599314 w 739808"/>
                <a:gd name="connsiteY11" fmla="*/ 35880 h 244230"/>
                <a:gd name="connsiteX12" fmla="*/ 615983 w 739808"/>
                <a:gd name="connsiteY12" fmla="*/ 38262 h 244230"/>
                <a:gd name="connsiteX13" fmla="*/ 675514 w 739808"/>
                <a:gd name="connsiteY13" fmla="*/ 2543 h 244230"/>
                <a:gd name="connsiteX14" fmla="*/ 735045 w 739808"/>
                <a:gd name="connsiteY14" fmla="*/ 38262 h 244230"/>
                <a:gd name="connsiteX15" fmla="*/ 739808 w 739808"/>
                <a:gd name="connsiteY15" fmla="*/ 214474 h 244230"/>
                <a:gd name="connsiteX16" fmla="*/ 687420 w 739808"/>
                <a:gd name="connsiteY16" fmla="*/ 243049 h 244230"/>
                <a:gd name="connsiteX17" fmla="*/ 615983 w 739808"/>
                <a:gd name="connsiteY17" fmla="*/ 202568 h 244230"/>
                <a:gd name="connsiteX18" fmla="*/ 592170 w 739808"/>
                <a:gd name="connsiteY18" fmla="*/ 200187 h 244230"/>
                <a:gd name="connsiteX19" fmla="*/ 535020 w 739808"/>
                <a:gd name="connsiteY19" fmla="*/ 238287 h 244230"/>
                <a:gd name="connsiteX20" fmla="*/ 465964 w 739808"/>
                <a:gd name="connsiteY20" fmla="*/ 197805 h 244230"/>
                <a:gd name="connsiteX21" fmla="*/ 444533 w 739808"/>
                <a:gd name="connsiteY21" fmla="*/ 202568 h 244230"/>
                <a:gd name="connsiteX22" fmla="*/ 385001 w 739808"/>
                <a:gd name="connsiteY22" fmla="*/ 243049 h 244230"/>
                <a:gd name="connsiteX23" fmla="*/ 311183 w 739808"/>
                <a:gd name="connsiteY23" fmla="*/ 195424 h 244230"/>
                <a:gd name="connsiteX24" fmla="*/ 287370 w 739808"/>
                <a:gd name="connsiteY24" fmla="*/ 200187 h 244230"/>
                <a:gd name="connsiteX25" fmla="*/ 227839 w 739808"/>
                <a:gd name="connsiteY25" fmla="*/ 235905 h 244230"/>
                <a:gd name="connsiteX26" fmla="*/ 165926 w 739808"/>
                <a:gd name="connsiteY26" fmla="*/ 195424 h 244230"/>
                <a:gd name="connsiteX27" fmla="*/ 139733 w 739808"/>
                <a:gd name="connsiteY27" fmla="*/ 195424 h 244230"/>
                <a:gd name="connsiteX28" fmla="*/ 80201 w 739808"/>
                <a:gd name="connsiteY28" fmla="*/ 235905 h 244230"/>
                <a:gd name="connsiteX29" fmla="*/ 4001 w 739808"/>
                <a:gd name="connsiteY29" fmla="*/ 188280 h 244230"/>
                <a:gd name="connsiteX30" fmla="*/ 8764 w 739808"/>
                <a:gd name="connsiteY30" fmla="*/ 54930 h 244230"/>
                <a:gd name="connsiteX0" fmla="*/ 4763 w 735807"/>
                <a:gd name="connsiteY0" fmla="*/ 54930 h 244230"/>
                <a:gd name="connsiteX1" fmla="*/ 59532 w 735807"/>
                <a:gd name="connsiteY1" fmla="*/ 162 h 244230"/>
                <a:gd name="connsiteX2" fmla="*/ 140494 w 735807"/>
                <a:gd name="connsiteY2" fmla="*/ 38262 h 244230"/>
                <a:gd name="connsiteX3" fmla="*/ 169069 w 735807"/>
                <a:gd name="connsiteY3" fmla="*/ 43024 h 244230"/>
                <a:gd name="connsiteX4" fmla="*/ 209550 w 735807"/>
                <a:gd name="connsiteY4" fmla="*/ 2543 h 244230"/>
                <a:gd name="connsiteX5" fmla="*/ 285750 w 735807"/>
                <a:gd name="connsiteY5" fmla="*/ 38262 h 244230"/>
                <a:gd name="connsiteX6" fmla="*/ 316707 w 735807"/>
                <a:gd name="connsiteY6" fmla="*/ 31118 h 244230"/>
                <a:gd name="connsiteX7" fmla="*/ 373857 w 735807"/>
                <a:gd name="connsiteY7" fmla="*/ 4924 h 244230"/>
                <a:gd name="connsiteX8" fmla="*/ 438150 w 735807"/>
                <a:gd name="connsiteY8" fmla="*/ 38262 h 244230"/>
                <a:gd name="connsiteX9" fmla="*/ 461963 w 735807"/>
                <a:gd name="connsiteY9" fmla="*/ 38262 h 244230"/>
                <a:gd name="connsiteX10" fmla="*/ 526257 w 735807"/>
                <a:gd name="connsiteY10" fmla="*/ 4924 h 244230"/>
                <a:gd name="connsiteX11" fmla="*/ 595313 w 735807"/>
                <a:gd name="connsiteY11" fmla="*/ 35880 h 244230"/>
                <a:gd name="connsiteX12" fmla="*/ 611982 w 735807"/>
                <a:gd name="connsiteY12" fmla="*/ 38262 h 244230"/>
                <a:gd name="connsiteX13" fmla="*/ 671513 w 735807"/>
                <a:gd name="connsiteY13" fmla="*/ 2543 h 244230"/>
                <a:gd name="connsiteX14" fmla="*/ 731044 w 735807"/>
                <a:gd name="connsiteY14" fmla="*/ 38262 h 244230"/>
                <a:gd name="connsiteX15" fmla="*/ 735807 w 735807"/>
                <a:gd name="connsiteY15" fmla="*/ 214474 h 244230"/>
                <a:gd name="connsiteX16" fmla="*/ 683419 w 735807"/>
                <a:gd name="connsiteY16" fmla="*/ 243049 h 244230"/>
                <a:gd name="connsiteX17" fmla="*/ 611982 w 735807"/>
                <a:gd name="connsiteY17" fmla="*/ 202568 h 244230"/>
                <a:gd name="connsiteX18" fmla="*/ 588169 w 735807"/>
                <a:gd name="connsiteY18" fmla="*/ 200187 h 244230"/>
                <a:gd name="connsiteX19" fmla="*/ 531019 w 735807"/>
                <a:gd name="connsiteY19" fmla="*/ 238287 h 244230"/>
                <a:gd name="connsiteX20" fmla="*/ 461963 w 735807"/>
                <a:gd name="connsiteY20" fmla="*/ 197805 h 244230"/>
                <a:gd name="connsiteX21" fmla="*/ 440532 w 735807"/>
                <a:gd name="connsiteY21" fmla="*/ 202568 h 244230"/>
                <a:gd name="connsiteX22" fmla="*/ 381000 w 735807"/>
                <a:gd name="connsiteY22" fmla="*/ 243049 h 244230"/>
                <a:gd name="connsiteX23" fmla="*/ 307182 w 735807"/>
                <a:gd name="connsiteY23" fmla="*/ 195424 h 244230"/>
                <a:gd name="connsiteX24" fmla="*/ 283369 w 735807"/>
                <a:gd name="connsiteY24" fmla="*/ 200187 h 244230"/>
                <a:gd name="connsiteX25" fmla="*/ 223838 w 735807"/>
                <a:gd name="connsiteY25" fmla="*/ 235905 h 244230"/>
                <a:gd name="connsiteX26" fmla="*/ 161925 w 735807"/>
                <a:gd name="connsiteY26" fmla="*/ 195424 h 244230"/>
                <a:gd name="connsiteX27" fmla="*/ 135732 w 735807"/>
                <a:gd name="connsiteY27" fmla="*/ 195424 h 244230"/>
                <a:gd name="connsiteX28" fmla="*/ 76200 w 735807"/>
                <a:gd name="connsiteY28" fmla="*/ 235905 h 244230"/>
                <a:gd name="connsiteX29" fmla="*/ 0 w 735807"/>
                <a:gd name="connsiteY29" fmla="*/ 188280 h 244230"/>
                <a:gd name="connsiteX30" fmla="*/ 4763 w 735807"/>
                <a:gd name="connsiteY30" fmla="*/ 54930 h 244230"/>
                <a:gd name="connsiteX0" fmla="*/ 4763 w 735807"/>
                <a:gd name="connsiteY0" fmla="*/ 54930 h 244230"/>
                <a:gd name="connsiteX1" fmla="*/ 59532 w 735807"/>
                <a:gd name="connsiteY1" fmla="*/ 162 h 244230"/>
                <a:gd name="connsiteX2" fmla="*/ 140494 w 735807"/>
                <a:gd name="connsiteY2" fmla="*/ 38262 h 244230"/>
                <a:gd name="connsiteX3" fmla="*/ 169069 w 735807"/>
                <a:gd name="connsiteY3" fmla="*/ 43024 h 244230"/>
                <a:gd name="connsiteX4" fmla="*/ 209550 w 735807"/>
                <a:gd name="connsiteY4" fmla="*/ 2543 h 244230"/>
                <a:gd name="connsiteX5" fmla="*/ 285750 w 735807"/>
                <a:gd name="connsiteY5" fmla="*/ 38262 h 244230"/>
                <a:gd name="connsiteX6" fmla="*/ 316707 w 735807"/>
                <a:gd name="connsiteY6" fmla="*/ 31118 h 244230"/>
                <a:gd name="connsiteX7" fmla="*/ 373857 w 735807"/>
                <a:gd name="connsiteY7" fmla="*/ 4924 h 244230"/>
                <a:gd name="connsiteX8" fmla="*/ 438150 w 735807"/>
                <a:gd name="connsiteY8" fmla="*/ 38262 h 244230"/>
                <a:gd name="connsiteX9" fmla="*/ 461963 w 735807"/>
                <a:gd name="connsiteY9" fmla="*/ 38262 h 244230"/>
                <a:gd name="connsiteX10" fmla="*/ 526257 w 735807"/>
                <a:gd name="connsiteY10" fmla="*/ 4924 h 244230"/>
                <a:gd name="connsiteX11" fmla="*/ 595313 w 735807"/>
                <a:gd name="connsiteY11" fmla="*/ 35880 h 244230"/>
                <a:gd name="connsiteX12" fmla="*/ 611982 w 735807"/>
                <a:gd name="connsiteY12" fmla="*/ 38262 h 244230"/>
                <a:gd name="connsiteX13" fmla="*/ 671513 w 735807"/>
                <a:gd name="connsiteY13" fmla="*/ 2543 h 244230"/>
                <a:gd name="connsiteX14" fmla="*/ 731044 w 735807"/>
                <a:gd name="connsiteY14" fmla="*/ 38262 h 244230"/>
                <a:gd name="connsiteX15" fmla="*/ 735807 w 735807"/>
                <a:gd name="connsiteY15" fmla="*/ 214474 h 244230"/>
                <a:gd name="connsiteX16" fmla="*/ 683419 w 735807"/>
                <a:gd name="connsiteY16" fmla="*/ 243049 h 244230"/>
                <a:gd name="connsiteX17" fmla="*/ 611982 w 735807"/>
                <a:gd name="connsiteY17" fmla="*/ 202568 h 244230"/>
                <a:gd name="connsiteX18" fmla="*/ 588169 w 735807"/>
                <a:gd name="connsiteY18" fmla="*/ 200187 h 244230"/>
                <a:gd name="connsiteX19" fmla="*/ 531019 w 735807"/>
                <a:gd name="connsiteY19" fmla="*/ 238287 h 244230"/>
                <a:gd name="connsiteX20" fmla="*/ 461963 w 735807"/>
                <a:gd name="connsiteY20" fmla="*/ 197805 h 244230"/>
                <a:gd name="connsiteX21" fmla="*/ 440532 w 735807"/>
                <a:gd name="connsiteY21" fmla="*/ 202568 h 244230"/>
                <a:gd name="connsiteX22" fmla="*/ 381000 w 735807"/>
                <a:gd name="connsiteY22" fmla="*/ 243049 h 244230"/>
                <a:gd name="connsiteX23" fmla="*/ 307182 w 735807"/>
                <a:gd name="connsiteY23" fmla="*/ 195424 h 244230"/>
                <a:gd name="connsiteX24" fmla="*/ 283369 w 735807"/>
                <a:gd name="connsiteY24" fmla="*/ 200187 h 244230"/>
                <a:gd name="connsiteX25" fmla="*/ 223838 w 735807"/>
                <a:gd name="connsiteY25" fmla="*/ 235905 h 244230"/>
                <a:gd name="connsiteX26" fmla="*/ 161925 w 735807"/>
                <a:gd name="connsiteY26" fmla="*/ 195424 h 244230"/>
                <a:gd name="connsiteX27" fmla="*/ 135732 w 735807"/>
                <a:gd name="connsiteY27" fmla="*/ 195424 h 244230"/>
                <a:gd name="connsiteX28" fmla="*/ 76200 w 735807"/>
                <a:gd name="connsiteY28" fmla="*/ 235905 h 244230"/>
                <a:gd name="connsiteX29" fmla="*/ 0 w 735807"/>
                <a:gd name="connsiteY29" fmla="*/ 188280 h 244230"/>
                <a:gd name="connsiteX30" fmla="*/ 4763 w 735807"/>
                <a:gd name="connsiteY30" fmla="*/ 54930 h 24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35807" h="244230">
                  <a:moveTo>
                    <a:pt x="4763" y="54930"/>
                  </a:moveTo>
                  <a:cubicBezTo>
                    <a:pt x="14685" y="23577"/>
                    <a:pt x="36910" y="2940"/>
                    <a:pt x="59532" y="162"/>
                  </a:cubicBezTo>
                  <a:cubicBezTo>
                    <a:pt x="82154" y="-2616"/>
                    <a:pt x="122238" y="31118"/>
                    <a:pt x="140494" y="38262"/>
                  </a:cubicBezTo>
                  <a:cubicBezTo>
                    <a:pt x="158750" y="45406"/>
                    <a:pt x="157560" y="48977"/>
                    <a:pt x="169069" y="43024"/>
                  </a:cubicBezTo>
                  <a:cubicBezTo>
                    <a:pt x="180578" y="37071"/>
                    <a:pt x="190103" y="3337"/>
                    <a:pt x="209550" y="2543"/>
                  </a:cubicBezTo>
                  <a:cubicBezTo>
                    <a:pt x="228997" y="1749"/>
                    <a:pt x="267891" y="33500"/>
                    <a:pt x="285750" y="38262"/>
                  </a:cubicBezTo>
                  <a:cubicBezTo>
                    <a:pt x="303609" y="43024"/>
                    <a:pt x="302023" y="36674"/>
                    <a:pt x="316707" y="31118"/>
                  </a:cubicBezTo>
                  <a:cubicBezTo>
                    <a:pt x="331391" y="25562"/>
                    <a:pt x="353617" y="3733"/>
                    <a:pt x="373857" y="4924"/>
                  </a:cubicBezTo>
                  <a:cubicBezTo>
                    <a:pt x="394097" y="6115"/>
                    <a:pt x="423466" y="32706"/>
                    <a:pt x="438150" y="38262"/>
                  </a:cubicBezTo>
                  <a:cubicBezTo>
                    <a:pt x="452834" y="43818"/>
                    <a:pt x="447279" y="43818"/>
                    <a:pt x="461963" y="38262"/>
                  </a:cubicBezTo>
                  <a:cubicBezTo>
                    <a:pt x="476647" y="32706"/>
                    <a:pt x="504032" y="5321"/>
                    <a:pt x="526257" y="4924"/>
                  </a:cubicBezTo>
                  <a:cubicBezTo>
                    <a:pt x="548482" y="4527"/>
                    <a:pt x="581025" y="30324"/>
                    <a:pt x="595313" y="35880"/>
                  </a:cubicBezTo>
                  <a:cubicBezTo>
                    <a:pt x="609601" y="41436"/>
                    <a:pt x="599282" y="43818"/>
                    <a:pt x="611982" y="38262"/>
                  </a:cubicBezTo>
                  <a:cubicBezTo>
                    <a:pt x="624682" y="32706"/>
                    <a:pt x="651669" y="2543"/>
                    <a:pt x="671513" y="2543"/>
                  </a:cubicBezTo>
                  <a:cubicBezTo>
                    <a:pt x="691357" y="2543"/>
                    <a:pt x="720328" y="2940"/>
                    <a:pt x="731044" y="38262"/>
                  </a:cubicBezTo>
                  <a:cubicBezTo>
                    <a:pt x="732235" y="73584"/>
                    <a:pt x="734220" y="180343"/>
                    <a:pt x="735807" y="214474"/>
                  </a:cubicBezTo>
                  <a:cubicBezTo>
                    <a:pt x="727869" y="248605"/>
                    <a:pt x="704057" y="245033"/>
                    <a:pt x="683419" y="243049"/>
                  </a:cubicBezTo>
                  <a:cubicBezTo>
                    <a:pt x="662781" y="241065"/>
                    <a:pt x="627857" y="209712"/>
                    <a:pt x="611982" y="202568"/>
                  </a:cubicBezTo>
                  <a:cubicBezTo>
                    <a:pt x="596107" y="195424"/>
                    <a:pt x="601663" y="194234"/>
                    <a:pt x="588169" y="200187"/>
                  </a:cubicBezTo>
                  <a:cubicBezTo>
                    <a:pt x="574675" y="206140"/>
                    <a:pt x="552053" y="238684"/>
                    <a:pt x="531019" y="238287"/>
                  </a:cubicBezTo>
                  <a:cubicBezTo>
                    <a:pt x="509985" y="237890"/>
                    <a:pt x="477044" y="203758"/>
                    <a:pt x="461963" y="197805"/>
                  </a:cubicBezTo>
                  <a:cubicBezTo>
                    <a:pt x="446882" y="191852"/>
                    <a:pt x="454026" y="195027"/>
                    <a:pt x="440532" y="202568"/>
                  </a:cubicBezTo>
                  <a:cubicBezTo>
                    <a:pt x="427038" y="210109"/>
                    <a:pt x="403225" y="244240"/>
                    <a:pt x="381000" y="243049"/>
                  </a:cubicBezTo>
                  <a:cubicBezTo>
                    <a:pt x="358775" y="241858"/>
                    <a:pt x="323454" y="202568"/>
                    <a:pt x="307182" y="195424"/>
                  </a:cubicBezTo>
                  <a:cubicBezTo>
                    <a:pt x="290910" y="188280"/>
                    <a:pt x="297260" y="193440"/>
                    <a:pt x="283369" y="200187"/>
                  </a:cubicBezTo>
                  <a:cubicBezTo>
                    <a:pt x="269478" y="206934"/>
                    <a:pt x="244079" y="236699"/>
                    <a:pt x="223838" y="235905"/>
                  </a:cubicBezTo>
                  <a:cubicBezTo>
                    <a:pt x="203597" y="235111"/>
                    <a:pt x="176609" y="202171"/>
                    <a:pt x="161925" y="195424"/>
                  </a:cubicBezTo>
                  <a:cubicBezTo>
                    <a:pt x="147241" y="188677"/>
                    <a:pt x="150019" y="188677"/>
                    <a:pt x="135732" y="195424"/>
                  </a:cubicBezTo>
                  <a:cubicBezTo>
                    <a:pt x="121445" y="202171"/>
                    <a:pt x="98822" y="237096"/>
                    <a:pt x="76200" y="235905"/>
                  </a:cubicBezTo>
                  <a:cubicBezTo>
                    <a:pt x="53578" y="234714"/>
                    <a:pt x="15081" y="195027"/>
                    <a:pt x="0" y="188280"/>
                  </a:cubicBezTo>
                  <a:cubicBezTo>
                    <a:pt x="4762" y="148593"/>
                    <a:pt x="6747" y="86283"/>
                    <a:pt x="4763" y="5493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5" name="Group 194"/>
          <p:cNvGrpSpPr/>
          <p:nvPr/>
        </p:nvGrpSpPr>
        <p:grpSpPr>
          <a:xfrm>
            <a:off x="6681754" y="3205788"/>
            <a:ext cx="2465398" cy="1041224"/>
            <a:chOff x="714933" y="4967057"/>
            <a:chExt cx="2370053" cy="1314649"/>
          </a:xfrm>
        </p:grpSpPr>
        <p:grpSp>
          <p:nvGrpSpPr>
            <p:cNvPr id="196" name="Group 3132"/>
            <p:cNvGrpSpPr>
              <a:grpSpLocks/>
            </p:cNvGrpSpPr>
            <p:nvPr/>
          </p:nvGrpSpPr>
          <p:grpSpPr bwMode="auto">
            <a:xfrm>
              <a:off x="1750233" y="5592911"/>
              <a:ext cx="285245" cy="408008"/>
              <a:chOff x="2612" y="3001"/>
              <a:chExt cx="237" cy="339"/>
            </a:xfrm>
            <a:scene3d>
              <a:camera prst="orthographicFront">
                <a:rot lat="0" lon="0" rev="0"/>
              </a:camera>
              <a:lightRig rig="balanced" dir="t">
                <a:rot lat="0" lon="0" rev="8700000"/>
              </a:lightRig>
            </a:scene3d>
          </p:grpSpPr>
          <p:sp>
            <p:nvSpPr>
              <p:cNvPr id="244" name="Rectangle 3133"/>
              <p:cNvSpPr>
                <a:spLocks noChangeArrowheads="1"/>
              </p:cNvSpPr>
              <p:nvPr/>
            </p:nvSpPr>
            <p:spPr bwMode="auto">
              <a:xfrm>
                <a:off x="2612" y="3001"/>
                <a:ext cx="237" cy="175"/>
              </a:xfrm>
              <a:prstGeom prst="rect">
                <a:avLst/>
              </a:prstGeom>
              <a:solidFill>
                <a:srgbClr val="FFFFFF"/>
              </a:solidFill>
              <a:ln w="14288">
                <a:noFill/>
                <a:miter lim="800000"/>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45" name="Rectangle 3134"/>
              <p:cNvSpPr>
                <a:spLocks noChangeArrowheads="1"/>
              </p:cNvSpPr>
              <p:nvPr/>
            </p:nvSpPr>
            <p:spPr bwMode="auto">
              <a:xfrm>
                <a:off x="2644" y="3030"/>
                <a:ext cx="200" cy="310"/>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050">
                    <a:solidFill>
                      <a:srgbClr val="000000"/>
                    </a:solidFill>
                    <a:latin typeface="Helvetica" panose="020B0604020202020204" pitchFamily="34" charset="0"/>
                  </a:rPr>
                  <a:t>Inr</a:t>
                </a:r>
                <a:endParaRPr lang="en-US" altLang="en-US" sz="1600">
                  <a:latin typeface="Helvetica" panose="020B0604020202020204" pitchFamily="34" charset="0"/>
                </a:endParaRPr>
              </a:p>
            </p:txBody>
          </p:sp>
        </p:grpSp>
        <p:sp>
          <p:nvSpPr>
            <p:cNvPr id="197" name="Oval 3136"/>
            <p:cNvSpPr>
              <a:spLocks noChangeArrowheads="1"/>
            </p:cNvSpPr>
            <p:nvPr/>
          </p:nvSpPr>
          <p:spPr bwMode="auto">
            <a:xfrm>
              <a:off x="1023279" y="5720479"/>
              <a:ext cx="1428632" cy="237102"/>
            </a:xfrm>
            <a:prstGeom prst="ellipse">
              <a:avLst/>
            </a:prstGeom>
            <a:solidFill>
              <a:srgbClr val="FFFF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98" name="Arc 3137"/>
            <p:cNvSpPr>
              <a:spLocks/>
            </p:cNvSpPr>
            <p:nvPr/>
          </p:nvSpPr>
          <p:spPr bwMode="auto">
            <a:xfrm>
              <a:off x="821080" y="5603733"/>
              <a:ext cx="196181" cy="211827"/>
            </a:xfrm>
            <a:custGeom>
              <a:avLst/>
              <a:gdLst>
                <a:gd name="T0" fmla="*/ 0 w 21600"/>
                <a:gd name="T1" fmla="*/ 279400 h 21600"/>
                <a:gd name="T2" fmla="*/ 258763 w 21600"/>
                <a:gd name="T3" fmla="*/ 0 h 21600"/>
                <a:gd name="T4" fmla="*/ 258763 w 21600"/>
                <a:gd name="T5" fmla="*/ 27940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670"/>
                    <a:pt x="9670" y="0"/>
                    <a:pt x="21599" y="0"/>
                  </a:cubicBezTo>
                </a:path>
                <a:path w="21600" h="21600" stroke="0" extrusionOk="0">
                  <a:moveTo>
                    <a:pt x="0" y="21600"/>
                  </a:moveTo>
                  <a:cubicBezTo>
                    <a:pt x="0" y="9670"/>
                    <a:pt x="9670" y="0"/>
                    <a:pt x="21599" y="0"/>
                  </a:cubicBezTo>
                  <a:lnTo>
                    <a:pt x="21600" y="21600"/>
                  </a:lnTo>
                  <a:lnTo>
                    <a:pt x="0" y="21600"/>
                  </a:lnTo>
                  <a:close/>
                </a:path>
              </a:pathLst>
            </a:custGeom>
            <a:solidFill>
              <a:srgbClr val="FFFF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txBody>
            <a:bodyPr/>
            <a:lstStyle/>
            <a:p>
              <a:endParaRPr lang="en-US" sz="1400"/>
            </a:p>
          </p:txBody>
        </p:sp>
        <p:sp>
          <p:nvSpPr>
            <p:cNvPr id="199" name="Freeform 3138"/>
            <p:cNvSpPr>
              <a:spLocks/>
            </p:cNvSpPr>
            <p:nvPr/>
          </p:nvSpPr>
          <p:spPr bwMode="auto">
            <a:xfrm>
              <a:off x="999208" y="5603733"/>
              <a:ext cx="190163" cy="213031"/>
            </a:xfrm>
            <a:custGeom>
              <a:avLst/>
              <a:gdLst>
                <a:gd name="T0" fmla="*/ 0 w 158"/>
                <a:gd name="T1" fmla="*/ 0 h 177"/>
                <a:gd name="T2" fmla="*/ 31750 w 158"/>
                <a:gd name="T3" fmla="*/ 0 h 177"/>
                <a:gd name="T4" fmla="*/ 77788 w 158"/>
                <a:gd name="T5" fmla="*/ 14288 h 177"/>
                <a:gd name="T6" fmla="*/ 127000 w 158"/>
                <a:gd name="T7" fmla="*/ 31750 h 177"/>
                <a:gd name="T8" fmla="*/ 173038 w 158"/>
                <a:gd name="T9" fmla="*/ 77788 h 177"/>
                <a:gd name="T10" fmla="*/ 190500 w 158"/>
                <a:gd name="T11" fmla="*/ 95250 h 177"/>
                <a:gd name="T12" fmla="*/ 204788 w 158"/>
                <a:gd name="T13" fmla="*/ 109538 h 177"/>
                <a:gd name="T14" fmla="*/ 236538 w 158"/>
                <a:gd name="T15" fmla="*/ 153988 h 177"/>
                <a:gd name="T16" fmla="*/ 250825 w 158"/>
                <a:gd name="T17" fmla="*/ 204788 h 177"/>
                <a:gd name="T18" fmla="*/ 250825 w 158"/>
                <a:gd name="T19" fmla="*/ 249238 h 177"/>
                <a:gd name="T20" fmla="*/ 250825 w 158"/>
                <a:gd name="T21" fmla="*/ 280988 h 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8" h="177">
                  <a:moveTo>
                    <a:pt x="0" y="0"/>
                  </a:moveTo>
                  <a:lnTo>
                    <a:pt x="20" y="0"/>
                  </a:lnTo>
                  <a:lnTo>
                    <a:pt x="49" y="9"/>
                  </a:lnTo>
                  <a:lnTo>
                    <a:pt x="80" y="20"/>
                  </a:lnTo>
                  <a:lnTo>
                    <a:pt x="109" y="49"/>
                  </a:lnTo>
                  <a:lnTo>
                    <a:pt x="120" y="60"/>
                  </a:lnTo>
                  <a:lnTo>
                    <a:pt x="129" y="69"/>
                  </a:lnTo>
                  <a:lnTo>
                    <a:pt x="149" y="97"/>
                  </a:lnTo>
                  <a:lnTo>
                    <a:pt x="158" y="129"/>
                  </a:lnTo>
                  <a:lnTo>
                    <a:pt x="158" y="157"/>
                  </a:lnTo>
                  <a:lnTo>
                    <a:pt x="158" y="177"/>
                  </a:lnTo>
                </a:path>
              </a:pathLst>
            </a:custGeom>
            <a:solidFill>
              <a:schemeClr val="folHlink"/>
            </a:solidFill>
            <a:ln w="14288">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n-US" sz="1400"/>
            </a:p>
          </p:txBody>
        </p:sp>
        <p:grpSp>
          <p:nvGrpSpPr>
            <p:cNvPr id="200" name="Group 3139"/>
            <p:cNvGrpSpPr>
              <a:grpSpLocks/>
            </p:cNvGrpSpPr>
            <p:nvPr/>
          </p:nvGrpSpPr>
          <p:grpSpPr bwMode="auto">
            <a:xfrm>
              <a:off x="821080" y="5734922"/>
              <a:ext cx="381530" cy="116745"/>
              <a:chOff x="1840" y="3119"/>
              <a:chExt cx="317" cy="97"/>
            </a:xfrm>
            <a:scene3d>
              <a:camera prst="orthographicFront">
                <a:rot lat="0" lon="0" rev="0"/>
              </a:camera>
              <a:lightRig rig="balanced" dir="t">
                <a:rot lat="0" lon="0" rev="8700000"/>
              </a:lightRig>
            </a:scene3d>
          </p:grpSpPr>
          <p:sp>
            <p:nvSpPr>
              <p:cNvPr id="242" name="Arc 3140"/>
              <p:cNvSpPr>
                <a:spLocks/>
              </p:cNvSpPr>
              <p:nvPr/>
            </p:nvSpPr>
            <p:spPr bwMode="auto">
              <a:xfrm>
                <a:off x="1840" y="3119"/>
                <a:ext cx="163" cy="97"/>
              </a:xfrm>
              <a:custGeom>
                <a:avLst/>
                <a:gdLst>
                  <a:gd name="T0" fmla="*/ 0 w 21600"/>
                  <a:gd name="T1" fmla="*/ 97 h 21600"/>
                  <a:gd name="T2" fmla="*/ 163 w 21600"/>
                  <a:gd name="T3" fmla="*/ 0 h 21600"/>
                  <a:gd name="T4" fmla="*/ 163 w 21600"/>
                  <a:gd name="T5" fmla="*/ 9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670"/>
                      <a:pt x="9670" y="0"/>
                      <a:pt x="21599" y="0"/>
                    </a:cubicBezTo>
                  </a:path>
                  <a:path w="21600" h="21600" stroke="0" extrusionOk="0">
                    <a:moveTo>
                      <a:pt x="0" y="21600"/>
                    </a:moveTo>
                    <a:cubicBezTo>
                      <a:pt x="0" y="9670"/>
                      <a:pt x="9670" y="0"/>
                      <a:pt x="21599" y="0"/>
                    </a:cubicBezTo>
                    <a:lnTo>
                      <a:pt x="21600" y="21600"/>
                    </a:lnTo>
                    <a:lnTo>
                      <a:pt x="0" y="21600"/>
                    </a:lnTo>
                    <a:close/>
                  </a:path>
                </a:pathLst>
              </a:custGeom>
              <a:solidFill>
                <a:srgbClr val="FFFF00"/>
              </a:solidFill>
              <a:ln w="14288">
                <a:noFill/>
                <a:round/>
                <a:headEnd/>
                <a:tailEnd/>
              </a:ln>
              <a:effectLst>
                <a:outerShdw blurRad="44450" dist="27940" dir="5400000" algn="ctr">
                  <a:srgbClr val="000000">
                    <a:alpha val="32000"/>
                  </a:srgbClr>
                </a:outerShdw>
              </a:effectLst>
              <a:sp3d/>
            </p:spPr>
            <p:txBody>
              <a:bodyPr/>
              <a:lstStyle/>
              <a:p>
                <a:endParaRPr lang="en-US" sz="1400"/>
              </a:p>
            </p:txBody>
          </p:sp>
          <p:sp>
            <p:nvSpPr>
              <p:cNvPr id="243" name="Arc 3141"/>
              <p:cNvSpPr>
                <a:spLocks/>
              </p:cNvSpPr>
              <p:nvPr/>
            </p:nvSpPr>
            <p:spPr bwMode="auto">
              <a:xfrm>
                <a:off x="1994" y="3119"/>
                <a:ext cx="163" cy="97"/>
              </a:xfrm>
              <a:custGeom>
                <a:avLst/>
                <a:gdLst>
                  <a:gd name="T0" fmla="*/ 0 w 21600"/>
                  <a:gd name="T1" fmla="*/ 0 h 21600"/>
                  <a:gd name="T2" fmla="*/ 163 w 21600"/>
                  <a:gd name="T3" fmla="*/ 97 h 21600"/>
                  <a:gd name="T4" fmla="*/ 0 w 21600"/>
                  <a:gd name="T5" fmla="*/ 9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FFFF00"/>
              </a:solidFill>
              <a:ln w="14288">
                <a:noFill/>
                <a:round/>
                <a:headEnd/>
                <a:tailEnd/>
              </a:ln>
              <a:effectLst>
                <a:outerShdw blurRad="44450" dist="27940" dir="5400000" algn="ctr">
                  <a:srgbClr val="000000">
                    <a:alpha val="32000"/>
                  </a:srgbClr>
                </a:outerShdw>
              </a:effectLst>
              <a:sp3d/>
            </p:spPr>
            <p:txBody>
              <a:bodyPr/>
              <a:lstStyle/>
              <a:p>
                <a:endParaRPr lang="en-US" sz="1400"/>
              </a:p>
            </p:txBody>
          </p:sp>
        </p:grpSp>
        <p:sp>
          <p:nvSpPr>
            <p:cNvPr id="201" name="Oval 3142"/>
            <p:cNvSpPr>
              <a:spLocks noChangeArrowheads="1"/>
            </p:cNvSpPr>
            <p:nvPr/>
          </p:nvSpPr>
          <p:spPr bwMode="auto">
            <a:xfrm>
              <a:off x="1058183" y="5592901"/>
              <a:ext cx="550029" cy="282837"/>
            </a:xfrm>
            <a:prstGeom prst="ellipse">
              <a:avLst/>
            </a:prstGeom>
            <a:solidFill>
              <a:srgbClr val="FFFF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02" name="Line 3143"/>
            <p:cNvSpPr>
              <a:spLocks noChangeShapeType="1"/>
            </p:cNvSpPr>
            <p:nvPr/>
          </p:nvSpPr>
          <p:spPr bwMode="auto">
            <a:xfrm flipV="1">
              <a:off x="738034" y="5710851"/>
              <a:ext cx="213031" cy="9629"/>
            </a:xfrm>
            <a:prstGeom prst="line">
              <a:avLst/>
            </a:prstGeom>
            <a:no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noFill/>
                </a14:hiddenFill>
              </a:ext>
            </a:extLst>
          </p:spPr>
          <p:txBody>
            <a:bodyPr/>
            <a:lstStyle/>
            <a:p>
              <a:endParaRPr lang="en-US" sz="1400"/>
            </a:p>
          </p:txBody>
        </p:sp>
        <p:grpSp>
          <p:nvGrpSpPr>
            <p:cNvPr id="203" name="Group 3144"/>
            <p:cNvGrpSpPr>
              <a:grpSpLocks/>
            </p:cNvGrpSpPr>
            <p:nvPr/>
          </p:nvGrpSpPr>
          <p:grpSpPr bwMode="auto">
            <a:xfrm>
              <a:off x="714933" y="5326311"/>
              <a:ext cx="512719" cy="436894"/>
              <a:chOff x="1425" y="2756"/>
              <a:chExt cx="426" cy="363"/>
            </a:xfrm>
            <a:scene3d>
              <a:camera prst="orthographicFront">
                <a:rot lat="0" lon="0" rev="0"/>
              </a:camera>
              <a:lightRig rig="contrasting" dir="t">
                <a:rot lat="0" lon="0" rev="1500000"/>
              </a:lightRig>
            </a:scene3d>
          </p:grpSpPr>
          <p:sp>
            <p:nvSpPr>
              <p:cNvPr id="240" name="Oval 3145"/>
              <p:cNvSpPr>
                <a:spLocks noChangeArrowheads="1"/>
              </p:cNvSpPr>
              <p:nvPr/>
            </p:nvSpPr>
            <p:spPr bwMode="auto">
              <a:xfrm>
                <a:off x="1425" y="2756"/>
                <a:ext cx="426" cy="363"/>
              </a:xfrm>
              <a:prstGeom prst="ellipse">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w="14288">
                <a:noFill/>
                <a:round/>
                <a:headEnd/>
                <a:tailEnd/>
              </a:ln>
              <a:effectLst>
                <a:outerShdw blurRad="149987" dist="250190" dir="8460000" algn="ctr">
                  <a:srgbClr val="000000">
                    <a:alpha val="28000"/>
                  </a:srgbClr>
                </a:outerShdw>
              </a:effectLst>
              <a:sp3d prstMaterial="metal">
                <a:bevelT w="88900" h="88900"/>
              </a:sp3d>
            </p:spPr>
            <p:txBody>
              <a:bodyPr wrap="none" lIns="0" tIns="0" rIns="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200" dirty="0"/>
              </a:p>
            </p:txBody>
          </p:sp>
          <p:sp>
            <p:nvSpPr>
              <p:cNvPr id="241" name="Rectangle 3146"/>
              <p:cNvSpPr>
                <a:spLocks noChangeArrowheads="1"/>
              </p:cNvSpPr>
              <p:nvPr/>
            </p:nvSpPr>
            <p:spPr bwMode="auto">
              <a:xfrm>
                <a:off x="1534" y="2861"/>
                <a:ext cx="189" cy="149"/>
              </a:xfrm>
              <a:prstGeom prst="rect">
                <a:avLst/>
              </a:prstGeom>
              <a:solidFill>
                <a:srgbClr val="FFFFFF"/>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grpSp>
        <p:grpSp>
          <p:nvGrpSpPr>
            <p:cNvPr id="204" name="Group 3148"/>
            <p:cNvGrpSpPr>
              <a:grpSpLocks/>
            </p:cNvGrpSpPr>
            <p:nvPr/>
          </p:nvGrpSpPr>
          <p:grpSpPr bwMode="auto">
            <a:xfrm>
              <a:off x="1285649" y="5298032"/>
              <a:ext cx="368290" cy="637890"/>
              <a:chOff x="2226" y="2756"/>
              <a:chExt cx="306" cy="530"/>
            </a:xfrm>
            <a:scene3d>
              <a:camera prst="orthographicFront">
                <a:rot lat="0" lon="0" rev="0"/>
              </a:camera>
              <a:lightRig rig="balanced" dir="t">
                <a:rot lat="0" lon="0" rev="8700000"/>
              </a:lightRig>
            </a:scene3d>
          </p:grpSpPr>
          <p:sp>
            <p:nvSpPr>
              <p:cNvPr id="235" name="AutoShape 3149"/>
              <p:cNvSpPr>
                <a:spLocks noChangeArrowheads="1"/>
              </p:cNvSpPr>
              <p:nvPr/>
            </p:nvSpPr>
            <p:spPr bwMode="auto">
              <a:xfrm>
                <a:off x="2226" y="2756"/>
                <a:ext cx="197" cy="214"/>
              </a:xfrm>
              <a:prstGeom prst="roundRect">
                <a:avLst>
                  <a:gd name="adj" fmla="val 67514"/>
                </a:avLst>
              </a:prstGeom>
              <a:solidFill>
                <a:srgbClr val="FF7C8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36" name="AutoShape 3150"/>
              <p:cNvSpPr>
                <a:spLocks noChangeArrowheads="1"/>
              </p:cNvSpPr>
              <p:nvPr/>
            </p:nvSpPr>
            <p:spPr bwMode="auto">
              <a:xfrm>
                <a:off x="2326" y="2776"/>
                <a:ext cx="197" cy="214"/>
              </a:xfrm>
              <a:prstGeom prst="roundRect">
                <a:avLst>
                  <a:gd name="adj" fmla="val 67514"/>
                </a:avLst>
              </a:prstGeom>
              <a:solidFill>
                <a:srgbClr val="FF7C8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37" name="AutoShape 3151"/>
              <p:cNvSpPr>
                <a:spLocks noChangeArrowheads="1"/>
              </p:cNvSpPr>
              <p:nvPr/>
            </p:nvSpPr>
            <p:spPr bwMode="auto">
              <a:xfrm>
                <a:off x="2237" y="2861"/>
                <a:ext cx="295" cy="226"/>
              </a:xfrm>
              <a:prstGeom prst="roundRect">
                <a:avLst>
                  <a:gd name="adj" fmla="val 58852"/>
                </a:avLst>
              </a:prstGeom>
              <a:solidFill>
                <a:srgbClr val="FF7C8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38" name="Rectangle 3152"/>
              <p:cNvSpPr>
                <a:spLocks noChangeArrowheads="1"/>
              </p:cNvSpPr>
              <p:nvPr/>
            </p:nvSpPr>
            <p:spPr bwMode="auto">
              <a:xfrm>
                <a:off x="2266" y="2813"/>
                <a:ext cx="188" cy="148"/>
              </a:xfrm>
              <a:prstGeom prst="rect">
                <a:avLst/>
              </a:prstGeom>
              <a:solidFill>
                <a:srgbClr val="FFFFFF"/>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39" name="Rectangle 3153"/>
              <p:cNvSpPr>
                <a:spLocks noChangeArrowheads="1"/>
              </p:cNvSpPr>
              <p:nvPr/>
            </p:nvSpPr>
            <p:spPr bwMode="auto">
              <a:xfrm>
                <a:off x="2276" y="2814"/>
                <a:ext cx="0" cy="472"/>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sz="1600" dirty="0">
                  <a:latin typeface="Helvetica" panose="020B0604020202020204" pitchFamily="34" charset="0"/>
                </a:endParaRPr>
              </a:p>
            </p:txBody>
          </p:sp>
        </p:grpSp>
        <p:grpSp>
          <p:nvGrpSpPr>
            <p:cNvPr id="205" name="Group 3155"/>
            <p:cNvGrpSpPr>
              <a:grpSpLocks/>
            </p:cNvGrpSpPr>
            <p:nvPr/>
          </p:nvGrpSpPr>
          <p:grpSpPr bwMode="auto">
            <a:xfrm>
              <a:off x="1584141" y="5259549"/>
              <a:ext cx="1321514" cy="509112"/>
              <a:chOff x="2474" y="2724"/>
              <a:chExt cx="1098" cy="423"/>
            </a:xfrm>
            <a:scene3d>
              <a:camera prst="orthographicFront">
                <a:rot lat="0" lon="0" rev="0"/>
              </a:camera>
              <a:lightRig rig="balanced" dir="t">
                <a:rot lat="0" lon="0" rev="8700000"/>
              </a:lightRig>
            </a:scene3d>
          </p:grpSpPr>
          <p:sp>
            <p:nvSpPr>
              <p:cNvPr id="228" name="AutoShape 3156"/>
              <p:cNvSpPr>
                <a:spLocks noChangeArrowheads="1"/>
              </p:cNvSpPr>
              <p:nvPr/>
            </p:nvSpPr>
            <p:spPr bwMode="auto">
              <a:xfrm>
                <a:off x="2692" y="2735"/>
                <a:ext cx="317" cy="206"/>
              </a:xfrm>
              <a:prstGeom prst="roundRect">
                <a:avLst>
                  <a:gd name="adj" fmla="val 64565"/>
                </a:avLst>
              </a:prstGeom>
              <a:solidFill>
                <a:srgbClr val="FF330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29" name="Rectangle 3157"/>
              <p:cNvSpPr>
                <a:spLocks noChangeArrowheads="1"/>
              </p:cNvSpPr>
              <p:nvPr/>
            </p:nvSpPr>
            <p:spPr bwMode="auto">
              <a:xfrm>
                <a:off x="2869" y="2736"/>
                <a:ext cx="346" cy="205"/>
              </a:xfrm>
              <a:prstGeom prst="rect">
                <a:avLst/>
              </a:prstGeom>
              <a:solidFill>
                <a:srgbClr val="FF3300"/>
              </a:solidFill>
              <a:ln w="14288">
                <a:noFill/>
                <a:miter lim="800000"/>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30" name="Oval 3158"/>
              <p:cNvSpPr>
                <a:spLocks noChangeArrowheads="1"/>
              </p:cNvSpPr>
              <p:nvPr/>
            </p:nvSpPr>
            <p:spPr bwMode="auto">
              <a:xfrm>
                <a:off x="2572" y="2930"/>
                <a:ext cx="217" cy="217"/>
              </a:xfrm>
              <a:prstGeom prst="ellipse">
                <a:avLst/>
              </a:prstGeom>
              <a:solidFill>
                <a:srgbClr val="FF330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31" name="Oval 3159"/>
              <p:cNvSpPr>
                <a:spLocks noChangeArrowheads="1"/>
              </p:cNvSpPr>
              <p:nvPr/>
            </p:nvSpPr>
            <p:spPr bwMode="auto">
              <a:xfrm>
                <a:off x="2474" y="2901"/>
                <a:ext cx="1098" cy="226"/>
              </a:xfrm>
              <a:prstGeom prst="ellipse">
                <a:avLst/>
              </a:prstGeom>
              <a:solidFill>
                <a:srgbClr val="FF330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32" name="Oval 3160"/>
              <p:cNvSpPr>
                <a:spLocks noChangeArrowheads="1"/>
              </p:cNvSpPr>
              <p:nvPr/>
            </p:nvSpPr>
            <p:spPr bwMode="auto">
              <a:xfrm>
                <a:off x="2532" y="2793"/>
                <a:ext cx="803" cy="188"/>
              </a:xfrm>
              <a:prstGeom prst="ellipse">
                <a:avLst/>
              </a:prstGeom>
              <a:solidFill>
                <a:srgbClr val="FF330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33" name="Oval 3161"/>
              <p:cNvSpPr>
                <a:spLocks noChangeArrowheads="1"/>
              </p:cNvSpPr>
              <p:nvPr/>
            </p:nvSpPr>
            <p:spPr bwMode="auto">
              <a:xfrm>
                <a:off x="2603" y="2724"/>
                <a:ext cx="217" cy="217"/>
              </a:xfrm>
              <a:prstGeom prst="ellipse">
                <a:avLst/>
              </a:prstGeom>
              <a:solidFill>
                <a:srgbClr val="FF330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34" name="AutoShape 3162"/>
              <p:cNvSpPr>
                <a:spLocks noChangeArrowheads="1"/>
              </p:cNvSpPr>
              <p:nvPr/>
            </p:nvSpPr>
            <p:spPr bwMode="auto">
              <a:xfrm>
                <a:off x="2760" y="2873"/>
                <a:ext cx="318" cy="234"/>
              </a:xfrm>
              <a:prstGeom prst="roundRect">
                <a:avLst>
                  <a:gd name="adj" fmla="val 56838"/>
                </a:avLst>
              </a:prstGeom>
              <a:solidFill>
                <a:srgbClr val="FF330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grpSp>
        <p:sp>
          <p:nvSpPr>
            <p:cNvPr id="206" name="Freeform 3163"/>
            <p:cNvSpPr>
              <a:spLocks/>
            </p:cNvSpPr>
            <p:nvPr/>
          </p:nvSpPr>
          <p:spPr bwMode="auto">
            <a:xfrm>
              <a:off x="1106325" y="5662747"/>
              <a:ext cx="953223" cy="164890"/>
            </a:xfrm>
            <a:custGeom>
              <a:avLst/>
              <a:gdLst>
                <a:gd name="T0" fmla="*/ 506 w 792"/>
                <a:gd name="T1" fmla="*/ 48 h 137"/>
                <a:gd name="T2" fmla="*/ 455 w 792"/>
                <a:gd name="T3" fmla="*/ 40 h 137"/>
                <a:gd name="T4" fmla="*/ 366 w 792"/>
                <a:gd name="T5" fmla="*/ 20 h 137"/>
                <a:gd name="T6" fmla="*/ 297 w 792"/>
                <a:gd name="T7" fmla="*/ 11 h 137"/>
                <a:gd name="T8" fmla="*/ 229 w 792"/>
                <a:gd name="T9" fmla="*/ 0 h 137"/>
                <a:gd name="T10" fmla="*/ 169 w 792"/>
                <a:gd name="T11" fmla="*/ 0 h 137"/>
                <a:gd name="T12" fmla="*/ 129 w 792"/>
                <a:gd name="T13" fmla="*/ 0 h 137"/>
                <a:gd name="T14" fmla="*/ 80 w 792"/>
                <a:gd name="T15" fmla="*/ 11 h 137"/>
                <a:gd name="T16" fmla="*/ 60 w 792"/>
                <a:gd name="T17" fmla="*/ 11 h 137"/>
                <a:gd name="T18" fmla="*/ 51 w 792"/>
                <a:gd name="T19" fmla="*/ 20 h 137"/>
                <a:gd name="T20" fmla="*/ 40 w 792"/>
                <a:gd name="T21" fmla="*/ 28 h 137"/>
                <a:gd name="T22" fmla="*/ 31 w 792"/>
                <a:gd name="T23" fmla="*/ 28 h 137"/>
                <a:gd name="T24" fmla="*/ 20 w 792"/>
                <a:gd name="T25" fmla="*/ 40 h 137"/>
                <a:gd name="T26" fmla="*/ 0 w 792"/>
                <a:gd name="T27" fmla="*/ 60 h 137"/>
                <a:gd name="T28" fmla="*/ 0 w 792"/>
                <a:gd name="T29" fmla="*/ 60 h 137"/>
                <a:gd name="T30" fmla="*/ 0 w 792"/>
                <a:gd name="T31" fmla="*/ 60 h 137"/>
                <a:gd name="T32" fmla="*/ 11 w 792"/>
                <a:gd name="T33" fmla="*/ 80 h 137"/>
                <a:gd name="T34" fmla="*/ 20 w 792"/>
                <a:gd name="T35" fmla="*/ 80 h 137"/>
                <a:gd name="T36" fmla="*/ 20 w 792"/>
                <a:gd name="T37" fmla="*/ 80 h 137"/>
                <a:gd name="T38" fmla="*/ 31 w 792"/>
                <a:gd name="T39" fmla="*/ 88 h 137"/>
                <a:gd name="T40" fmla="*/ 51 w 792"/>
                <a:gd name="T41" fmla="*/ 88 h 137"/>
                <a:gd name="T42" fmla="*/ 80 w 792"/>
                <a:gd name="T43" fmla="*/ 88 h 137"/>
                <a:gd name="T44" fmla="*/ 109 w 792"/>
                <a:gd name="T45" fmla="*/ 88 h 137"/>
                <a:gd name="T46" fmla="*/ 129 w 792"/>
                <a:gd name="T47" fmla="*/ 80 h 137"/>
                <a:gd name="T48" fmla="*/ 129 w 792"/>
                <a:gd name="T49" fmla="*/ 80 h 137"/>
                <a:gd name="T50" fmla="*/ 160 w 792"/>
                <a:gd name="T51" fmla="*/ 68 h 137"/>
                <a:gd name="T52" fmla="*/ 189 w 792"/>
                <a:gd name="T53" fmla="*/ 68 h 137"/>
                <a:gd name="T54" fmla="*/ 209 w 792"/>
                <a:gd name="T55" fmla="*/ 80 h 137"/>
                <a:gd name="T56" fmla="*/ 237 w 792"/>
                <a:gd name="T57" fmla="*/ 80 h 137"/>
                <a:gd name="T58" fmla="*/ 277 w 792"/>
                <a:gd name="T59" fmla="*/ 88 h 137"/>
                <a:gd name="T60" fmla="*/ 297 w 792"/>
                <a:gd name="T61" fmla="*/ 88 h 137"/>
                <a:gd name="T62" fmla="*/ 337 w 792"/>
                <a:gd name="T63" fmla="*/ 97 h 137"/>
                <a:gd name="T64" fmla="*/ 366 w 792"/>
                <a:gd name="T65" fmla="*/ 108 h 137"/>
                <a:gd name="T66" fmla="*/ 386 w 792"/>
                <a:gd name="T67" fmla="*/ 117 h 137"/>
                <a:gd name="T68" fmla="*/ 426 w 792"/>
                <a:gd name="T69" fmla="*/ 128 h 137"/>
                <a:gd name="T70" fmla="*/ 455 w 792"/>
                <a:gd name="T71" fmla="*/ 128 h 137"/>
                <a:gd name="T72" fmla="*/ 506 w 792"/>
                <a:gd name="T73" fmla="*/ 137 h 137"/>
                <a:gd name="T74" fmla="*/ 546 w 792"/>
                <a:gd name="T75" fmla="*/ 137 h 137"/>
                <a:gd name="T76" fmla="*/ 566 w 792"/>
                <a:gd name="T77" fmla="*/ 137 h 137"/>
                <a:gd name="T78" fmla="*/ 615 w 792"/>
                <a:gd name="T79" fmla="*/ 128 h 137"/>
                <a:gd name="T80" fmla="*/ 635 w 792"/>
                <a:gd name="T81" fmla="*/ 128 h 137"/>
                <a:gd name="T82" fmla="*/ 655 w 792"/>
                <a:gd name="T83" fmla="*/ 117 h 137"/>
                <a:gd name="T84" fmla="*/ 663 w 792"/>
                <a:gd name="T85" fmla="*/ 117 h 137"/>
                <a:gd name="T86" fmla="*/ 695 w 792"/>
                <a:gd name="T87" fmla="*/ 108 h 137"/>
                <a:gd name="T88" fmla="*/ 712 w 792"/>
                <a:gd name="T89" fmla="*/ 97 h 137"/>
                <a:gd name="T90" fmla="*/ 732 w 792"/>
                <a:gd name="T91" fmla="*/ 88 h 137"/>
                <a:gd name="T92" fmla="*/ 763 w 792"/>
                <a:gd name="T93" fmla="*/ 80 h 137"/>
                <a:gd name="T94" fmla="*/ 772 w 792"/>
                <a:gd name="T95" fmla="*/ 68 h 137"/>
                <a:gd name="T96" fmla="*/ 772 w 792"/>
                <a:gd name="T97" fmla="*/ 68 h 137"/>
                <a:gd name="T98" fmla="*/ 792 w 792"/>
                <a:gd name="T99" fmla="*/ 60 h 137"/>
                <a:gd name="T100" fmla="*/ 792 w 792"/>
                <a:gd name="T101" fmla="*/ 60 h 137"/>
                <a:gd name="T102" fmla="*/ 506 w 792"/>
                <a:gd name="T103" fmla="*/ 48 h 13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92" h="137">
                  <a:moveTo>
                    <a:pt x="506" y="48"/>
                  </a:moveTo>
                  <a:lnTo>
                    <a:pt x="455" y="40"/>
                  </a:lnTo>
                  <a:lnTo>
                    <a:pt x="366" y="20"/>
                  </a:lnTo>
                  <a:lnTo>
                    <a:pt x="297" y="11"/>
                  </a:lnTo>
                  <a:lnTo>
                    <a:pt x="229" y="0"/>
                  </a:lnTo>
                  <a:lnTo>
                    <a:pt x="169" y="0"/>
                  </a:lnTo>
                  <a:lnTo>
                    <a:pt x="129" y="0"/>
                  </a:lnTo>
                  <a:lnTo>
                    <a:pt x="80" y="11"/>
                  </a:lnTo>
                  <a:lnTo>
                    <a:pt x="60" y="11"/>
                  </a:lnTo>
                  <a:lnTo>
                    <a:pt x="51" y="20"/>
                  </a:lnTo>
                  <a:lnTo>
                    <a:pt x="40" y="28"/>
                  </a:lnTo>
                  <a:lnTo>
                    <a:pt x="31" y="28"/>
                  </a:lnTo>
                  <a:lnTo>
                    <a:pt x="20" y="40"/>
                  </a:lnTo>
                  <a:lnTo>
                    <a:pt x="0" y="60"/>
                  </a:lnTo>
                  <a:lnTo>
                    <a:pt x="11" y="80"/>
                  </a:lnTo>
                  <a:lnTo>
                    <a:pt x="20" y="80"/>
                  </a:lnTo>
                  <a:lnTo>
                    <a:pt x="31" y="88"/>
                  </a:lnTo>
                  <a:lnTo>
                    <a:pt x="51" y="88"/>
                  </a:lnTo>
                  <a:lnTo>
                    <a:pt x="80" y="88"/>
                  </a:lnTo>
                  <a:lnTo>
                    <a:pt x="109" y="88"/>
                  </a:lnTo>
                  <a:lnTo>
                    <a:pt x="129" y="80"/>
                  </a:lnTo>
                  <a:lnTo>
                    <a:pt x="160" y="68"/>
                  </a:lnTo>
                  <a:lnTo>
                    <a:pt x="189" y="68"/>
                  </a:lnTo>
                  <a:lnTo>
                    <a:pt x="209" y="80"/>
                  </a:lnTo>
                  <a:lnTo>
                    <a:pt x="237" y="80"/>
                  </a:lnTo>
                  <a:lnTo>
                    <a:pt x="277" y="88"/>
                  </a:lnTo>
                  <a:lnTo>
                    <a:pt x="297" y="88"/>
                  </a:lnTo>
                  <a:lnTo>
                    <a:pt x="337" y="97"/>
                  </a:lnTo>
                  <a:lnTo>
                    <a:pt x="366" y="108"/>
                  </a:lnTo>
                  <a:lnTo>
                    <a:pt x="386" y="117"/>
                  </a:lnTo>
                  <a:lnTo>
                    <a:pt x="426" y="128"/>
                  </a:lnTo>
                  <a:lnTo>
                    <a:pt x="455" y="128"/>
                  </a:lnTo>
                  <a:lnTo>
                    <a:pt x="506" y="137"/>
                  </a:lnTo>
                  <a:lnTo>
                    <a:pt x="546" y="137"/>
                  </a:lnTo>
                  <a:lnTo>
                    <a:pt x="566" y="137"/>
                  </a:lnTo>
                  <a:lnTo>
                    <a:pt x="615" y="128"/>
                  </a:lnTo>
                  <a:lnTo>
                    <a:pt x="635" y="128"/>
                  </a:lnTo>
                  <a:lnTo>
                    <a:pt x="655" y="117"/>
                  </a:lnTo>
                  <a:lnTo>
                    <a:pt x="663" y="117"/>
                  </a:lnTo>
                  <a:lnTo>
                    <a:pt x="695" y="108"/>
                  </a:lnTo>
                  <a:lnTo>
                    <a:pt x="712" y="97"/>
                  </a:lnTo>
                  <a:lnTo>
                    <a:pt x="732" y="88"/>
                  </a:lnTo>
                  <a:lnTo>
                    <a:pt x="763" y="80"/>
                  </a:lnTo>
                  <a:lnTo>
                    <a:pt x="772" y="68"/>
                  </a:lnTo>
                  <a:lnTo>
                    <a:pt x="792" y="60"/>
                  </a:lnTo>
                  <a:lnTo>
                    <a:pt x="506" y="48"/>
                  </a:lnTo>
                  <a:close/>
                </a:path>
              </a:pathLst>
            </a:custGeom>
            <a:solidFill>
              <a:srgbClr val="FF33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207" name="Freeform 3164"/>
            <p:cNvSpPr>
              <a:spLocks/>
            </p:cNvSpPr>
            <p:nvPr/>
          </p:nvSpPr>
          <p:spPr bwMode="auto">
            <a:xfrm>
              <a:off x="1071422" y="5627843"/>
              <a:ext cx="988127" cy="223865"/>
            </a:xfrm>
            <a:custGeom>
              <a:avLst/>
              <a:gdLst>
                <a:gd name="T0" fmla="*/ 535 w 821"/>
                <a:gd name="T1" fmla="*/ 77 h 186"/>
                <a:gd name="T2" fmla="*/ 158 w 821"/>
                <a:gd name="T3" fmla="*/ 0 h 186"/>
                <a:gd name="T4" fmla="*/ 0 w 821"/>
                <a:gd name="T5" fmla="*/ 89 h 186"/>
                <a:gd name="T6" fmla="*/ 89 w 821"/>
                <a:gd name="T7" fmla="*/ 126 h 186"/>
                <a:gd name="T8" fmla="*/ 226 w 821"/>
                <a:gd name="T9" fmla="*/ 89 h 186"/>
                <a:gd name="T10" fmla="*/ 555 w 821"/>
                <a:gd name="T11" fmla="*/ 186 h 186"/>
                <a:gd name="T12" fmla="*/ 801 w 821"/>
                <a:gd name="T13" fmla="*/ 109 h 186"/>
                <a:gd name="T14" fmla="*/ 821 w 821"/>
                <a:gd name="T15" fmla="*/ 89 h 1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21" h="186">
                  <a:moveTo>
                    <a:pt x="535" y="77"/>
                  </a:moveTo>
                  <a:lnTo>
                    <a:pt x="158" y="0"/>
                  </a:lnTo>
                  <a:lnTo>
                    <a:pt x="0" y="89"/>
                  </a:lnTo>
                  <a:lnTo>
                    <a:pt x="89" y="126"/>
                  </a:lnTo>
                  <a:lnTo>
                    <a:pt x="226" y="89"/>
                  </a:lnTo>
                  <a:lnTo>
                    <a:pt x="555" y="186"/>
                  </a:lnTo>
                  <a:lnTo>
                    <a:pt x="801" y="109"/>
                  </a:lnTo>
                  <a:lnTo>
                    <a:pt x="821" y="89"/>
                  </a:lnTo>
                </a:path>
              </a:pathLst>
            </a:custGeom>
            <a:solidFill>
              <a:srgbClr val="FF3300"/>
            </a:solidFill>
            <a:ln w="14288">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n-US" sz="1400"/>
            </a:p>
          </p:txBody>
        </p:sp>
        <p:sp>
          <p:nvSpPr>
            <p:cNvPr id="208" name="Freeform 3165"/>
            <p:cNvSpPr>
              <a:spLocks/>
            </p:cNvSpPr>
            <p:nvPr/>
          </p:nvSpPr>
          <p:spPr bwMode="auto">
            <a:xfrm>
              <a:off x="1106325" y="5662747"/>
              <a:ext cx="953223" cy="164890"/>
            </a:xfrm>
            <a:custGeom>
              <a:avLst/>
              <a:gdLst>
                <a:gd name="T0" fmla="*/ 506 w 792"/>
                <a:gd name="T1" fmla="*/ 48 h 137"/>
                <a:gd name="T2" fmla="*/ 455 w 792"/>
                <a:gd name="T3" fmla="*/ 40 h 137"/>
                <a:gd name="T4" fmla="*/ 366 w 792"/>
                <a:gd name="T5" fmla="*/ 20 h 137"/>
                <a:gd name="T6" fmla="*/ 297 w 792"/>
                <a:gd name="T7" fmla="*/ 11 h 137"/>
                <a:gd name="T8" fmla="*/ 229 w 792"/>
                <a:gd name="T9" fmla="*/ 0 h 137"/>
                <a:gd name="T10" fmla="*/ 169 w 792"/>
                <a:gd name="T11" fmla="*/ 0 h 137"/>
                <a:gd name="T12" fmla="*/ 129 w 792"/>
                <a:gd name="T13" fmla="*/ 0 h 137"/>
                <a:gd name="T14" fmla="*/ 80 w 792"/>
                <a:gd name="T15" fmla="*/ 11 h 137"/>
                <a:gd name="T16" fmla="*/ 60 w 792"/>
                <a:gd name="T17" fmla="*/ 11 h 137"/>
                <a:gd name="T18" fmla="*/ 51 w 792"/>
                <a:gd name="T19" fmla="*/ 20 h 137"/>
                <a:gd name="T20" fmla="*/ 40 w 792"/>
                <a:gd name="T21" fmla="*/ 28 h 137"/>
                <a:gd name="T22" fmla="*/ 31 w 792"/>
                <a:gd name="T23" fmla="*/ 28 h 137"/>
                <a:gd name="T24" fmla="*/ 20 w 792"/>
                <a:gd name="T25" fmla="*/ 40 h 137"/>
                <a:gd name="T26" fmla="*/ 0 w 792"/>
                <a:gd name="T27" fmla="*/ 60 h 137"/>
                <a:gd name="T28" fmla="*/ 0 w 792"/>
                <a:gd name="T29" fmla="*/ 60 h 137"/>
                <a:gd name="T30" fmla="*/ 0 w 792"/>
                <a:gd name="T31" fmla="*/ 60 h 137"/>
                <a:gd name="T32" fmla="*/ 11 w 792"/>
                <a:gd name="T33" fmla="*/ 80 h 137"/>
                <a:gd name="T34" fmla="*/ 20 w 792"/>
                <a:gd name="T35" fmla="*/ 80 h 137"/>
                <a:gd name="T36" fmla="*/ 20 w 792"/>
                <a:gd name="T37" fmla="*/ 80 h 137"/>
                <a:gd name="T38" fmla="*/ 31 w 792"/>
                <a:gd name="T39" fmla="*/ 88 h 137"/>
                <a:gd name="T40" fmla="*/ 51 w 792"/>
                <a:gd name="T41" fmla="*/ 88 h 137"/>
                <a:gd name="T42" fmla="*/ 80 w 792"/>
                <a:gd name="T43" fmla="*/ 88 h 137"/>
                <a:gd name="T44" fmla="*/ 109 w 792"/>
                <a:gd name="T45" fmla="*/ 88 h 137"/>
                <a:gd name="T46" fmla="*/ 129 w 792"/>
                <a:gd name="T47" fmla="*/ 80 h 137"/>
                <a:gd name="T48" fmla="*/ 129 w 792"/>
                <a:gd name="T49" fmla="*/ 80 h 137"/>
                <a:gd name="T50" fmla="*/ 160 w 792"/>
                <a:gd name="T51" fmla="*/ 68 h 137"/>
                <a:gd name="T52" fmla="*/ 189 w 792"/>
                <a:gd name="T53" fmla="*/ 68 h 137"/>
                <a:gd name="T54" fmla="*/ 209 w 792"/>
                <a:gd name="T55" fmla="*/ 80 h 137"/>
                <a:gd name="T56" fmla="*/ 237 w 792"/>
                <a:gd name="T57" fmla="*/ 80 h 137"/>
                <a:gd name="T58" fmla="*/ 277 w 792"/>
                <a:gd name="T59" fmla="*/ 88 h 137"/>
                <a:gd name="T60" fmla="*/ 297 w 792"/>
                <a:gd name="T61" fmla="*/ 88 h 137"/>
                <a:gd name="T62" fmla="*/ 337 w 792"/>
                <a:gd name="T63" fmla="*/ 97 h 137"/>
                <a:gd name="T64" fmla="*/ 366 w 792"/>
                <a:gd name="T65" fmla="*/ 108 h 137"/>
                <a:gd name="T66" fmla="*/ 386 w 792"/>
                <a:gd name="T67" fmla="*/ 117 h 137"/>
                <a:gd name="T68" fmla="*/ 426 w 792"/>
                <a:gd name="T69" fmla="*/ 128 h 137"/>
                <a:gd name="T70" fmla="*/ 455 w 792"/>
                <a:gd name="T71" fmla="*/ 128 h 137"/>
                <a:gd name="T72" fmla="*/ 506 w 792"/>
                <a:gd name="T73" fmla="*/ 137 h 137"/>
                <a:gd name="T74" fmla="*/ 546 w 792"/>
                <a:gd name="T75" fmla="*/ 137 h 137"/>
                <a:gd name="T76" fmla="*/ 566 w 792"/>
                <a:gd name="T77" fmla="*/ 137 h 137"/>
                <a:gd name="T78" fmla="*/ 615 w 792"/>
                <a:gd name="T79" fmla="*/ 128 h 137"/>
                <a:gd name="T80" fmla="*/ 635 w 792"/>
                <a:gd name="T81" fmla="*/ 128 h 137"/>
                <a:gd name="T82" fmla="*/ 655 w 792"/>
                <a:gd name="T83" fmla="*/ 117 h 137"/>
                <a:gd name="T84" fmla="*/ 663 w 792"/>
                <a:gd name="T85" fmla="*/ 117 h 137"/>
                <a:gd name="T86" fmla="*/ 695 w 792"/>
                <a:gd name="T87" fmla="*/ 108 h 137"/>
                <a:gd name="T88" fmla="*/ 712 w 792"/>
                <a:gd name="T89" fmla="*/ 97 h 137"/>
                <a:gd name="T90" fmla="*/ 732 w 792"/>
                <a:gd name="T91" fmla="*/ 88 h 137"/>
                <a:gd name="T92" fmla="*/ 763 w 792"/>
                <a:gd name="T93" fmla="*/ 80 h 137"/>
                <a:gd name="T94" fmla="*/ 772 w 792"/>
                <a:gd name="T95" fmla="*/ 68 h 137"/>
                <a:gd name="T96" fmla="*/ 772 w 792"/>
                <a:gd name="T97" fmla="*/ 68 h 137"/>
                <a:gd name="T98" fmla="*/ 792 w 792"/>
                <a:gd name="T99" fmla="*/ 60 h 137"/>
                <a:gd name="T100" fmla="*/ 792 w 792"/>
                <a:gd name="T101" fmla="*/ 60 h 13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92" h="137">
                  <a:moveTo>
                    <a:pt x="506" y="48"/>
                  </a:moveTo>
                  <a:lnTo>
                    <a:pt x="455" y="40"/>
                  </a:lnTo>
                  <a:lnTo>
                    <a:pt x="366" y="20"/>
                  </a:lnTo>
                  <a:lnTo>
                    <a:pt x="297" y="11"/>
                  </a:lnTo>
                  <a:lnTo>
                    <a:pt x="229" y="0"/>
                  </a:lnTo>
                  <a:lnTo>
                    <a:pt x="169" y="0"/>
                  </a:lnTo>
                  <a:lnTo>
                    <a:pt x="129" y="0"/>
                  </a:lnTo>
                  <a:lnTo>
                    <a:pt x="80" y="11"/>
                  </a:lnTo>
                  <a:lnTo>
                    <a:pt x="60" y="11"/>
                  </a:lnTo>
                  <a:lnTo>
                    <a:pt x="51" y="20"/>
                  </a:lnTo>
                  <a:lnTo>
                    <a:pt x="40" y="28"/>
                  </a:lnTo>
                  <a:lnTo>
                    <a:pt x="31" y="28"/>
                  </a:lnTo>
                  <a:lnTo>
                    <a:pt x="20" y="40"/>
                  </a:lnTo>
                  <a:lnTo>
                    <a:pt x="0" y="60"/>
                  </a:lnTo>
                  <a:lnTo>
                    <a:pt x="11" y="80"/>
                  </a:lnTo>
                  <a:lnTo>
                    <a:pt x="20" y="80"/>
                  </a:lnTo>
                  <a:lnTo>
                    <a:pt x="31" y="88"/>
                  </a:lnTo>
                  <a:lnTo>
                    <a:pt x="51" y="88"/>
                  </a:lnTo>
                  <a:lnTo>
                    <a:pt x="80" y="88"/>
                  </a:lnTo>
                  <a:lnTo>
                    <a:pt x="109" y="88"/>
                  </a:lnTo>
                  <a:lnTo>
                    <a:pt x="129" y="80"/>
                  </a:lnTo>
                  <a:lnTo>
                    <a:pt x="160" y="68"/>
                  </a:lnTo>
                  <a:lnTo>
                    <a:pt x="189" y="68"/>
                  </a:lnTo>
                  <a:lnTo>
                    <a:pt x="209" y="80"/>
                  </a:lnTo>
                  <a:lnTo>
                    <a:pt x="237" y="80"/>
                  </a:lnTo>
                  <a:lnTo>
                    <a:pt x="277" y="88"/>
                  </a:lnTo>
                  <a:lnTo>
                    <a:pt x="297" y="88"/>
                  </a:lnTo>
                  <a:lnTo>
                    <a:pt x="337" y="97"/>
                  </a:lnTo>
                  <a:lnTo>
                    <a:pt x="366" y="108"/>
                  </a:lnTo>
                  <a:lnTo>
                    <a:pt x="386" y="117"/>
                  </a:lnTo>
                  <a:lnTo>
                    <a:pt x="426" y="128"/>
                  </a:lnTo>
                  <a:lnTo>
                    <a:pt x="455" y="128"/>
                  </a:lnTo>
                  <a:lnTo>
                    <a:pt x="506" y="137"/>
                  </a:lnTo>
                  <a:lnTo>
                    <a:pt x="546" y="137"/>
                  </a:lnTo>
                  <a:lnTo>
                    <a:pt x="566" y="137"/>
                  </a:lnTo>
                  <a:lnTo>
                    <a:pt x="615" y="128"/>
                  </a:lnTo>
                  <a:lnTo>
                    <a:pt x="635" y="128"/>
                  </a:lnTo>
                  <a:lnTo>
                    <a:pt x="655" y="117"/>
                  </a:lnTo>
                  <a:lnTo>
                    <a:pt x="663" y="117"/>
                  </a:lnTo>
                  <a:lnTo>
                    <a:pt x="695" y="108"/>
                  </a:lnTo>
                  <a:lnTo>
                    <a:pt x="712" y="97"/>
                  </a:lnTo>
                  <a:lnTo>
                    <a:pt x="732" y="88"/>
                  </a:lnTo>
                  <a:lnTo>
                    <a:pt x="763" y="80"/>
                  </a:lnTo>
                  <a:lnTo>
                    <a:pt x="772" y="68"/>
                  </a:lnTo>
                  <a:lnTo>
                    <a:pt x="792" y="60"/>
                  </a:lnTo>
                </a:path>
              </a:pathLst>
            </a:custGeom>
            <a:solidFill>
              <a:srgbClr val="FF3300"/>
            </a:solidFill>
            <a:ln w="14288">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n-US" sz="1400"/>
            </a:p>
          </p:txBody>
        </p:sp>
        <p:sp>
          <p:nvSpPr>
            <p:cNvPr id="209" name="Oval 3168"/>
            <p:cNvSpPr>
              <a:spLocks noChangeArrowheads="1"/>
            </p:cNvSpPr>
            <p:nvPr/>
          </p:nvSpPr>
          <p:spPr bwMode="auto">
            <a:xfrm>
              <a:off x="2403500" y="4986007"/>
              <a:ext cx="381530" cy="329777"/>
            </a:xfrm>
            <a:prstGeom prst="ellipse">
              <a:avLst/>
            </a:prstGeom>
            <a:solidFill>
              <a:srgbClr val="FF66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10" name="Oval 3169"/>
            <p:cNvSpPr>
              <a:spLocks noChangeArrowheads="1"/>
            </p:cNvSpPr>
            <p:nvPr/>
          </p:nvSpPr>
          <p:spPr bwMode="auto">
            <a:xfrm>
              <a:off x="2537364" y="5074164"/>
              <a:ext cx="547622" cy="457355"/>
            </a:xfrm>
            <a:prstGeom prst="ellipse">
              <a:avLst/>
            </a:prstGeom>
            <a:solidFill>
              <a:srgbClr val="FF66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0" tIns="0" rIns="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endParaRPr lang="en-US" altLang="en-US" sz="1200" dirty="0"/>
            </a:p>
          </p:txBody>
        </p:sp>
        <p:grpSp>
          <p:nvGrpSpPr>
            <p:cNvPr id="211" name="Group 3172"/>
            <p:cNvGrpSpPr>
              <a:grpSpLocks/>
            </p:cNvGrpSpPr>
            <p:nvPr/>
          </p:nvGrpSpPr>
          <p:grpSpPr bwMode="auto">
            <a:xfrm>
              <a:off x="1739400" y="4967057"/>
              <a:ext cx="667978" cy="635485"/>
              <a:chOff x="2603" y="2481"/>
              <a:chExt cx="555" cy="528"/>
            </a:xfrm>
            <a:scene3d>
              <a:camera prst="orthographicFront">
                <a:rot lat="0" lon="0" rev="0"/>
              </a:camera>
              <a:lightRig rig="balanced" dir="t">
                <a:rot lat="0" lon="0" rev="8700000"/>
              </a:lightRig>
            </a:scene3d>
          </p:grpSpPr>
          <p:sp>
            <p:nvSpPr>
              <p:cNvPr id="224" name="Oval 3173"/>
              <p:cNvSpPr>
                <a:spLocks noChangeArrowheads="1"/>
              </p:cNvSpPr>
              <p:nvPr/>
            </p:nvSpPr>
            <p:spPr bwMode="auto">
              <a:xfrm>
                <a:off x="2603" y="2510"/>
                <a:ext cx="346" cy="283"/>
              </a:xfrm>
              <a:prstGeom prst="ellipse">
                <a:avLst/>
              </a:prstGeom>
              <a:solidFill>
                <a:srgbClr val="FFFF0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25" name="Oval 3174"/>
              <p:cNvSpPr>
                <a:spLocks noChangeArrowheads="1"/>
              </p:cNvSpPr>
              <p:nvPr/>
            </p:nvSpPr>
            <p:spPr bwMode="auto">
              <a:xfrm>
                <a:off x="2740" y="2481"/>
                <a:ext cx="418" cy="332"/>
              </a:xfrm>
              <a:prstGeom prst="ellipse">
                <a:avLst/>
              </a:prstGeom>
              <a:solidFill>
                <a:srgbClr val="FFFF0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26" name="Rectangle 3175"/>
              <p:cNvSpPr>
                <a:spLocks noChangeArrowheads="1"/>
              </p:cNvSpPr>
              <p:nvPr/>
            </p:nvSpPr>
            <p:spPr bwMode="auto">
              <a:xfrm>
                <a:off x="2700" y="2570"/>
                <a:ext cx="189" cy="146"/>
              </a:xfrm>
              <a:prstGeom prst="rect">
                <a:avLst/>
              </a:prstGeom>
              <a:solidFill>
                <a:srgbClr val="FFFFFF"/>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27" name="Rectangle 3176"/>
              <p:cNvSpPr>
                <a:spLocks noChangeArrowheads="1"/>
              </p:cNvSpPr>
              <p:nvPr/>
            </p:nvSpPr>
            <p:spPr bwMode="auto">
              <a:xfrm>
                <a:off x="2713" y="2537"/>
                <a:ext cx="0" cy="472"/>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sz="1600" dirty="0">
                  <a:latin typeface="Helvetica" panose="020B0604020202020204" pitchFamily="34" charset="0"/>
                </a:endParaRPr>
              </a:p>
            </p:txBody>
          </p:sp>
        </p:grpSp>
        <p:sp>
          <p:nvSpPr>
            <p:cNvPr id="212" name="AutoShape 3177"/>
            <p:cNvSpPr>
              <a:spLocks noChangeArrowheads="1"/>
            </p:cNvSpPr>
            <p:nvPr/>
          </p:nvSpPr>
          <p:spPr bwMode="auto">
            <a:xfrm>
              <a:off x="2107691" y="5331727"/>
              <a:ext cx="251545" cy="261174"/>
            </a:xfrm>
            <a:prstGeom prst="roundRect">
              <a:avLst>
                <a:gd name="adj" fmla="val 63634"/>
              </a:avLst>
            </a:prstGeom>
            <a:solidFill>
              <a:srgbClr val="0099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13" name="AutoShape 3178"/>
            <p:cNvSpPr>
              <a:spLocks noChangeArrowheads="1"/>
            </p:cNvSpPr>
            <p:nvPr/>
          </p:nvSpPr>
          <p:spPr bwMode="auto">
            <a:xfrm>
              <a:off x="2238879" y="5366631"/>
              <a:ext cx="250341" cy="261173"/>
            </a:xfrm>
            <a:prstGeom prst="roundRect">
              <a:avLst>
                <a:gd name="adj" fmla="val 63944"/>
              </a:avLst>
            </a:prstGeom>
            <a:solidFill>
              <a:srgbClr val="0099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14" name="AutoShape 3180"/>
            <p:cNvSpPr>
              <a:spLocks noChangeArrowheads="1"/>
            </p:cNvSpPr>
            <p:nvPr/>
          </p:nvSpPr>
          <p:spPr bwMode="auto">
            <a:xfrm>
              <a:off x="2524125" y="5331727"/>
              <a:ext cx="250341" cy="261174"/>
            </a:xfrm>
            <a:prstGeom prst="roundRect">
              <a:avLst>
                <a:gd name="adj" fmla="val 63944"/>
              </a:avLst>
            </a:prstGeom>
            <a:solidFill>
              <a:srgbClr val="0099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15" name="AutoShape 3182"/>
            <p:cNvSpPr>
              <a:spLocks noChangeArrowheads="1"/>
            </p:cNvSpPr>
            <p:nvPr/>
          </p:nvSpPr>
          <p:spPr bwMode="auto">
            <a:xfrm>
              <a:off x="2368865" y="5472545"/>
              <a:ext cx="251545" cy="262377"/>
            </a:xfrm>
            <a:prstGeom prst="roundRect">
              <a:avLst>
                <a:gd name="adj" fmla="val 63634"/>
              </a:avLst>
            </a:prstGeom>
            <a:solidFill>
              <a:srgbClr val="0099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16" name="AutoShape 3179"/>
            <p:cNvSpPr>
              <a:spLocks noChangeArrowheads="1"/>
            </p:cNvSpPr>
            <p:nvPr/>
          </p:nvSpPr>
          <p:spPr bwMode="auto">
            <a:xfrm>
              <a:off x="2411259" y="5359156"/>
              <a:ext cx="251545" cy="257563"/>
            </a:xfrm>
            <a:prstGeom prst="roundRect">
              <a:avLst>
                <a:gd name="adj" fmla="val 63634"/>
              </a:avLst>
            </a:prstGeom>
            <a:solidFill>
              <a:srgbClr val="0099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17" name="AutoShape 3183"/>
            <p:cNvSpPr>
              <a:spLocks noChangeArrowheads="1"/>
            </p:cNvSpPr>
            <p:nvPr/>
          </p:nvSpPr>
          <p:spPr bwMode="auto">
            <a:xfrm>
              <a:off x="2238879" y="5675947"/>
              <a:ext cx="250341" cy="375512"/>
            </a:xfrm>
            <a:prstGeom prst="roundRect">
              <a:avLst>
                <a:gd name="adj" fmla="val 63944"/>
              </a:avLst>
            </a:prstGeom>
            <a:solidFill>
              <a:srgbClr val="996633"/>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18" name="AutoShape 3184"/>
            <p:cNvSpPr>
              <a:spLocks noChangeArrowheads="1"/>
            </p:cNvSpPr>
            <p:nvPr/>
          </p:nvSpPr>
          <p:spPr bwMode="auto">
            <a:xfrm>
              <a:off x="2417007" y="5627804"/>
              <a:ext cx="251545" cy="377919"/>
            </a:xfrm>
            <a:prstGeom prst="roundRect">
              <a:avLst>
                <a:gd name="adj" fmla="val 63634"/>
              </a:avLst>
            </a:prstGeom>
            <a:solidFill>
              <a:srgbClr val="996633"/>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19" name="AutoShape 3185"/>
            <p:cNvSpPr>
              <a:spLocks noChangeArrowheads="1"/>
            </p:cNvSpPr>
            <p:nvPr/>
          </p:nvSpPr>
          <p:spPr bwMode="auto">
            <a:xfrm>
              <a:off x="2572267" y="5496616"/>
              <a:ext cx="251545" cy="379123"/>
            </a:xfrm>
            <a:prstGeom prst="roundRect">
              <a:avLst>
                <a:gd name="adj" fmla="val 63634"/>
              </a:avLst>
            </a:prstGeom>
            <a:solidFill>
              <a:srgbClr val="996633"/>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20" name="AutoShape 3181"/>
            <p:cNvSpPr>
              <a:spLocks noChangeArrowheads="1"/>
            </p:cNvSpPr>
            <p:nvPr/>
          </p:nvSpPr>
          <p:spPr bwMode="auto">
            <a:xfrm>
              <a:off x="2155834" y="5520687"/>
              <a:ext cx="251545" cy="258766"/>
            </a:xfrm>
            <a:prstGeom prst="roundRect">
              <a:avLst>
                <a:gd name="adj" fmla="val 63634"/>
              </a:avLst>
            </a:prstGeom>
            <a:solidFill>
              <a:srgbClr val="0099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221" name="Rectangle 3187"/>
            <p:cNvSpPr>
              <a:spLocks noChangeArrowheads="1"/>
            </p:cNvSpPr>
            <p:nvPr/>
          </p:nvSpPr>
          <p:spPr bwMode="auto">
            <a:xfrm>
              <a:off x="2381393" y="5571279"/>
              <a:ext cx="100" cy="71042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sz="2000" dirty="0">
                <a:latin typeface="Helvetica" panose="020B0604020202020204" pitchFamily="34" charset="0"/>
              </a:endParaRPr>
            </a:p>
          </p:txBody>
        </p:sp>
        <p:sp>
          <p:nvSpPr>
            <p:cNvPr id="222" name="Line 3189"/>
            <p:cNvSpPr>
              <a:spLocks noChangeShapeType="1"/>
            </p:cNvSpPr>
            <p:nvPr/>
          </p:nvSpPr>
          <p:spPr bwMode="auto">
            <a:xfrm flipH="1" flipV="1">
              <a:off x="1702090" y="5779453"/>
              <a:ext cx="240713" cy="344220"/>
            </a:xfrm>
            <a:prstGeom prst="line">
              <a:avLst/>
            </a:prstGeom>
            <a:noFill/>
            <a:ln w="2857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noFill/>
                </a14:hiddenFill>
              </a:ext>
            </a:extLst>
          </p:spPr>
          <p:txBody>
            <a:bodyPr/>
            <a:lstStyle/>
            <a:p>
              <a:endParaRPr lang="en-US" sz="1400"/>
            </a:p>
          </p:txBody>
        </p:sp>
        <p:sp>
          <p:nvSpPr>
            <p:cNvPr id="223" name="Rectangle 3167"/>
            <p:cNvSpPr>
              <a:spLocks noChangeArrowheads="1"/>
            </p:cNvSpPr>
            <p:nvPr/>
          </p:nvSpPr>
          <p:spPr bwMode="auto">
            <a:xfrm>
              <a:off x="1989892" y="5359058"/>
              <a:ext cx="98" cy="71042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endParaRPr lang="en-US" altLang="en-US" sz="2000" dirty="0">
                <a:latin typeface="Helvetica" panose="020B0604020202020204" pitchFamily="34" charset="0"/>
              </a:endParaRPr>
            </a:p>
          </p:txBody>
        </p:sp>
      </p:grpSp>
      <p:sp>
        <p:nvSpPr>
          <p:cNvPr id="246" name="Oval 245"/>
          <p:cNvSpPr/>
          <p:nvPr/>
        </p:nvSpPr>
        <p:spPr>
          <a:xfrm>
            <a:off x="6621667" y="2273836"/>
            <a:ext cx="1229682" cy="1229682"/>
          </a:xfrm>
          <a:prstGeom prst="ellipse">
            <a:avLst/>
          </a:prstGeom>
          <a:gradFill flip="none" rotWithShape="1">
            <a:gsLst>
              <a:gs pos="0">
                <a:schemeClr val="accent6">
                  <a:lumMod val="0"/>
                  <a:lumOff val="100000"/>
                </a:schemeClr>
              </a:gs>
              <a:gs pos="35000">
                <a:schemeClr val="accent5">
                  <a:lumMod val="20000"/>
                  <a:lumOff val="80000"/>
                </a:schemeClr>
              </a:gs>
              <a:gs pos="100000">
                <a:schemeClr val="accent5"/>
              </a:gs>
            </a:gsLst>
            <a:path path="shap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7" name="Oval 246"/>
          <p:cNvSpPr/>
          <p:nvPr/>
        </p:nvSpPr>
        <p:spPr>
          <a:xfrm>
            <a:off x="6013310" y="2371857"/>
            <a:ext cx="1183524" cy="1183524"/>
          </a:xfrm>
          <a:prstGeom prst="ellipse">
            <a:avLst/>
          </a:prstGeom>
          <a:gradFill flip="none" rotWithShape="1">
            <a:gsLst>
              <a:gs pos="0">
                <a:schemeClr val="accent6">
                  <a:lumMod val="0"/>
                  <a:lumOff val="100000"/>
                </a:schemeClr>
              </a:gs>
              <a:gs pos="35000">
                <a:schemeClr val="accent6">
                  <a:lumMod val="0"/>
                  <a:lumOff val="100000"/>
                </a:schemeClr>
              </a:gs>
              <a:gs pos="100000">
                <a:schemeClr val="accent3"/>
              </a:gs>
            </a:gsLst>
            <a:path path="shap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8" name="Oval 247"/>
          <p:cNvSpPr/>
          <p:nvPr/>
        </p:nvSpPr>
        <p:spPr>
          <a:xfrm>
            <a:off x="7344092" y="2419725"/>
            <a:ext cx="892309" cy="892309"/>
          </a:xfrm>
          <a:prstGeom prst="ellipse">
            <a:avLst/>
          </a:prstGeom>
          <a:gradFill flip="none" rotWithShape="1">
            <a:gsLst>
              <a:gs pos="0">
                <a:schemeClr val="accent6">
                  <a:lumMod val="20000"/>
                  <a:lumOff val="80000"/>
                </a:schemeClr>
              </a:gs>
              <a:gs pos="35000">
                <a:schemeClr val="accent6">
                  <a:lumMod val="40000"/>
                  <a:lumOff val="60000"/>
                </a:schemeClr>
              </a:gs>
              <a:gs pos="100000">
                <a:schemeClr val="accent6">
                  <a:lumMod val="75000"/>
                </a:schemeClr>
              </a:gs>
            </a:gsLst>
            <a:path path="shape">
              <a:fillToRect l="50000" t="50000" r="50000" b="50000"/>
            </a:path>
            <a:tileRect/>
          </a:gradFill>
          <a:ln>
            <a:noFill/>
          </a:ln>
          <a:effectLst>
            <a:outerShdw blurRad="44450" dist="88900" dir="3600000" algn="ctr">
              <a:schemeClr val="accent6">
                <a:lumMod val="50000"/>
                <a:alpha val="32000"/>
              </a:scheme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9" name="TextBox 248"/>
          <p:cNvSpPr txBox="1"/>
          <p:nvPr/>
        </p:nvSpPr>
        <p:spPr>
          <a:xfrm>
            <a:off x="4126164" y="2578543"/>
            <a:ext cx="1954188" cy="830997"/>
          </a:xfrm>
          <a:prstGeom prst="rect">
            <a:avLst/>
          </a:prstGeom>
          <a:noFill/>
        </p:spPr>
        <p:txBody>
          <a:bodyPr wrap="none" rtlCol="0">
            <a:spAutoFit/>
          </a:bodyPr>
          <a:lstStyle/>
          <a:p>
            <a:pPr algn="ctr"/>
            <a:r>
              <a:rPr lang="en-US" dirty="0" smtClean="0"/>
              <a:t>Transcription</a:t>
            </a:r>
          </a:p>
          <a:p>
            <a:pPr algn="r"/>
            <a:r>
              <a:rPr lang="en-US" dirty="0" smtClean="0"/>
              <a:t>Factors</a:t>
            </a:r>
            <a:endParaRPr lang="en-US" dirty="0"/>
          </a:p>
        </p:txBody>
      </p:sp>
    </p:spTree>
    <p:extLst>
      <p:ext uri="{BB962C8B-B14F-4D97-AF65-F5344CB8AC3E}">
        <p14:creationId xmlns:p14="http://schemas.microsoft.com/office/powerpoint/2010/main" val="242762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wipe(down)">
                                      <p:cBhvr>
                                        <p:cTn id="7" dur="250"/>
                                        <p:tgtEl>
                                          <p:spTgt spid="115"/>
                                        </p:tgtEl>
                                      </p:cBhvr>
                                    </p:animEffect>
                                  </p:childTnLst>
                                </p:cTn>
                              </p:par>
                            </p:childTnLst>
                          </p:cTn>
                        </p:par>
                        <p:par>
                          <p:cTn id="8" fill="hold">
                            <p:stCondLst>
                              <p:cond delay="250"/>
                            </p:stCondLst>
                            <p:childTnLst>
                              <p:par>
                                <p:cTn id="9" presetID="22" presetClass="entr" presetSubtype="4" fill="hold" grpId="0" nodeType="afterEffect">
                                  <p:stCondLst>
                                    <p:cond delay="0"/>
                                  </p:stCondLst>
                                  <p:childTnLst>
                                    <p:set>
                                      <p:cBhvr>
                                        <p:cTn id="10" dur="1" fill="hold">
                                          <p:stCondLst>
                                            <p:cond delay="0"/>
                                          </p:stCondLst>
                                        </p:cTn>
                                        <p:tgtEl>
                                          <p:spTgt spid="112"/>
                                        </p:tgtEl>
                                        <p:attrNameLst>
                                          <p:attrName>style.visibility</p:attrName>
                                        </p:attrNameLst>
                                      </p:cBhvr>
                                      <p:to>
                                        <p:strVal val="visible"/>
                                      </p:to>
                                    </p:set>
                                    <p:animEffect transition="in" filter="wipe(down)">
                                      <p:cBhvr>
                                        <p:cTn id="11" dur="250"/>
                                        <p:tgtEl>
                                          <p:spTgt spid="112"/>
                                        </p:tgtEl>
                                      </p:cBhvr>
                                    </p:animEffect>
                                  </p:childTnLst>
                                </p:cTn>
                              </p:par>
                            </p:childTnLst>
                          </p:cTn>
                        </p:par>
                        <p:par>
                          <p:cTn id="12" fill="hold">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105"/>
                                        </p:tgtEl>
                                        <p:attrNameLst>
                                          <p:attrName>style.visibility</p:attrName>
                                        </p:attrNameLst>
                                      </p:cBhvr>
                                      <p:to>
                                        <p:strVal val="visible"/>
                                      </p:to>
                                    </p:set>
                                    <p:animEffect transition="in" filter="wipe(down)">
                                      <p:cBhvr>
                                        <p:cTn id="15" dur="250"/>
                                        <p:tgtEl>
                                          <p:spTgt spid="10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6"/>
                                        </p:tgtEl>
                                        <p:attrNameLst>
                                          <p:attrName>style.visibility</p:attrName>
                                        </p:attrNameLst>
                                      </p:cBhvr>
                                      <p:to>
                                        <p:strVal val="visible"/>
                                      </p:to>
                                    </p:set>
                                    <p:animEffect transition="in" filter="wipe(down)">
                                      <p:cBhvr>
                                        <p:cTn id="20" dur="250"/>
                                        <p:tgtEl>
                                          <p:spTgt spid="116"/>
                                        </p:tgtEl>
                                      </p:cBhvr>
                                    </p:animEffect>
                                  </p:childTnLst>
                                </p:cTn>
                              </p:par>
                            </p:childTnLst>
                          </p:cTn>
                        </p:par>
                        <p:par>
                          <p:cTn id="21" fill="hold">
                            <p:stCondLst>
                              <p:cond delay="250"/>
                            </p:stCondLst>
                            <p:childTnLst>
                              <p:par>
                                <p:cTn id="22" presetID="22" presetClass="entr" presetSubtype="4" fill="hold" grpId="0" nodeType="afterEffect">
                                  <p:stCondLst>
                                    <p:cond delay="0"/>
                                  </p:stCondLst>
                                  <p:childTnLst>
                                    <p:set>
                                      <p:cBhvr>
                                        <p:cTn id="23" dur="1" fill="hold">
                                          <p:stCondLst>
                                            <p:cond delay="0"/>
                                          </p:stCondLst>
                                        </p:cTn>
                                        <p:tgtEl>
                                          <p:spTgt spid="113"/>
                                        </p:tgtEl>
                                        <p:attrNameLst>
                                          <p:attrName>style.visibility</p:attrName>
                                        </p:attrNameLst>
                                      </p:cBhvr>
                                      <p:to>
                                        <p:strVal val="visible"/>
                                      </p:to>
                                    </p:set>
                                    <p:animEffect transition="in" filter="wipe(down)">
                                      <p:cBhvr>
                                        <p:cTn id="24" dur="250"/>
                                        <p:tgtEl>
                                          <p:spTgt spid="113"/>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108"/>
                                        </p:tgtEl>
                                        <p:attrNameLst>
                                          <p:attrName>style.visibility</p:attrName>
                                        </p:attrNameLst>
                                      </p:cBhvr>
                                      <p:to>
                                        <p:strVal val="visible"/>
                                      </p:to>
                                    </p:set>
                                    <p:animEffect transition="in" filter="wipe(down)">
                                      <p:cBhvr>
                                        <p:cTn id="28" dur="250"/>
                                        <p:tgtEl>
                                          <p:spTgt spid="10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7"/>
                                        </p:tgtEl>
                                        <p:attrNameLst>
                                          <p:attrName>style.visibility</p:attrName>
                                        </p:attrNameLst>
                                      </p:cBhvr>
                                      <p:to>
                                        <p:strVal val="visible"/>
                                      </p:to>
                                    </p:set>
                                    <p:animEffect transition="in" filter="wipe(down)">
                                      <p:cBhvr>
                                        <p:cTn id="33" dur="250"/>
                                        <p:tgtEl>
                                          <p:spTgt spid="117"/>
                                        </p:tgtEl>
                                      </p:cBhvr>
                                    </p:animEffect>
                                  </p:childTnLst>
                                </p:cTn>
                              </p:par>
                            </p:childTnLst>
                          </p:cTn>
                        </p:par>
                        <p:par>
                          <p:cTn id="34" fill="hold">
                            <p:stCondLst>
                              <p:cond delay="250"/>
                            </p:stCondLst>
                            <p:childTnLst>
                              <p:par>
                                <p:cTn id="35" presetID="22" presetClass="entr" presetSubtype="4" fill="hold" grpId="0" nodeType="afterEffect">
                                  <p:stCondLst>
                                    <p:cond delay="0"/>
                                  </p:stCondLst>
                                  <p:childTnLst>
                                    <p:set>
                                      <p:cBhvr>
                                        <p:cTn id="36" dur="1" fill="hold">
                                          <p:stCondLst>
                                            <p:cond delay="0"/>
                                          </p:stCondLst>
                                        </p:cTn>
                                        <p:tgtEl>
                                          <p:spTgt spid="114"/>
                                        </p:tgtEl>
                                        <p:attrNameLst>
                                          <p:attrName>style.visibility</p:attrName>
                                        </p:attrNameLst>
                                      </p:cBhvr>
                                      <p:to>
                                        <p:strVal val="visible"/>
                                      </p:to>
                                    </p:set>
                                    <p:animEffect transition="in" filter="wipe(down)">
                                      <p:cBhvr>
                                        <p:cTn id="37" dur="250"/>
                                        <p:tgtEl>
                                          <p:spTgt spid="114"/>
                                        </p:tgtEl>
                                      </p:cBhvr>
                                    </p:animEffect>
                                  </p:childTnLst>
                                </p:cTn>
                              </p:par>
                            </p:childTnLst>
                          </p:cTn>
                        </p:par>
                        <p:par>
                          <p:cTn id="38" fill="hold">
                            <p:stCondLst>
                              <p:cond delay="500"/>
                            </p:stCondLst>
                            <p:childTnLst>
                              <p:par>
                                <p:cTn id="39" presetID="22" presetClass="entr" presetSubtype="4" fill="hold" nodeType="afterEffect">
                                  <p:stCondLst>
                                    <p:cond delay="0"/>
                                  </p:stCondLst>
                                  <p:childTnLst>
                                    <p:set>
                                      <p:cBhvr>
                                        <p:cTn id="40" dur="1" fill="hold">
                                          <p:stCondLst>
                                            <p:cond delay="0"/>
                                          </p:stCondLst>
                                        </p:cTn>
                                        <p:tgtEl>
                                          <p:spTgt spid="109"/>
                                        </p:tgtEl>
                                        <p:attrNameLst>
                                          <p:attrName>style.visibility</p:attrName>
                                        </p:attrNameLst>
                                      </p:cBhvr>
                                      <p:to>
                                        <p:strVal val="visible"/>
                                      </p:to>
                                    </p:set>
                                    <p:animEffect transition="in" filter="wipe(down)">
                                      <p:cBhvr>
                                        <p:cTn id="41" dur="250"/>
                                        <p:tgtEl>
                                          <p:spTgt spid="10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xit" presetSubtype="8" fill="hold" nodeType="clickEffect">
                                  <p:stCondLst>
                                    <p:cond delay="0"/>
                                  </p:stCondLst>
                                  <p:childTnLst>
                                    <p:animEffect transition="out" filter="wipe(left)">
                                      <p:cBhvr>
                                        <p:cTn id="45" dur="500"/>
                                        <p:tgtEl>
                                          <p:spTgt spid="187"/>
                                        </p:tgtEl>
                                      </p:cBhvr>
                                    </p:animEffect>
                                    <p:set>
                                      <p:cBhvr>
                                        <p:cTn id="46" dur="1" fill="hold">
                                          <p:stCondLst>
                                            <p:cond delay="499"/>
                                          </p:stCondLst>
                                        </p:cTn>
                                        <p:tgtEl>
                                          <p:spTgt spid="187"/>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117"/>
                                        </p:tgtEl>
                                      </p:cBhvr>
                                    </p:animEffect>
                                    <p:set>
                                      <p:cBhvr>
                                        <p:cTn id="49" dur="1" fill="hold">
                                          <p:stCondLst>
                                            <p:cond delay="499"/>
                                          </p:stCondLst>
                                        </p:cTn>
                                        <p:tgtEl>
                                          <p:spTgt spid="117"/>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14"/>
                                        </p:tgtEl>
                                      </p:cBhvr>
                                    </p:animEffect>
                                    <p:set>
                                      <p:cBhvr>
                                        <p:cTn id="52" dur="1" fill="hold">
                                          <p:stCondLst>
                                            <p:cond delay="499"/>
                                          </p:stCondLst>
                                        </p:cTn>
                                        <p:tgtEl>
                                          <p:spTgt spid="114"/>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09"/>
                                        </p:tgtEl>
                                      </p:cBhvr>
                                    </p:animEffect>
                                    <p:set>
                                      <p:cBhvr>
                                        <p:cTn id="55" dur="1" fill="hold">
                                          <p:stCondLst>
                                            <p:cond delay="499"/>
                                          </p:stCondLst>
                                        </p:cTn>
                                        <p:tgtEl>
                                          <p:spTgt spid="109"/>
                                        </p:tgtEl>
                                        <p:attrNameLst>
                                          <p:attrName>style.visibility</p:attrName>
                                        </p:attrNameLst>
                                      </p:cBhvr>
                                      <p:to>
                                        <p:strVal val="hidden"/>
                                      </p:to>
                                    </p:set>
                                  </p:childTnLst>
                                </p:cTn>
                              </p:par>
                              <p:par>
                                <p:cTn id="56" presetID="22" presetClass="entr" presetSubtype="4" fill="hold" nodeType="withEffect">
                                  <p:stCondLst>
                                    <p:cond delay="0"/>
                                  </p:stCondLst>
                                  <p:childTnLst>
                                    <p:set>
                                      <p:cBhvr>
                                        <p:cTn id="57" dur="1" fill="hold">
                                          <p:stCondLst>
                                            <p:cond delay="0"/>
                                          </p:stCondLst>
                                        </p:cTn>
                                        <p:tgtEl>
                                          <p:spTgt spid="182"/>
                                        </p:tgtEl>
                                        <p:attrNameLst>
                                          <p:attrName>style.visibility</p:attrName>
                                        </p:attrNameLst>
                                      </p:cBhvr>
                                      <p:to>
                                        <p:strVal val="visible"/>
                                      </p:to>
                                    </p:set>
                                    <p:animEffect transition="in" filter="wipe(down)">
                                      <p:cBhvr>
                                        <p:cTn id="58" dur="500"/>
                                        <p:tgtEl>
                                          <p:spTgt spid="182"/>
                                        </p:tgtEl>
                                      </p:cBhvr>
                                    </p:animEffect>
                                  </p:childTnLst>
                                </p:cTn>
                              </p:par>
                            </p:childTnLst>
                          </p:cTn>
                        </p:par>
                        <p:par>
                          <p:cTn id="59" fill="hold">
                            <p:stCondLst>
                              <p:cond delay="500"/>
                            </p:stCondLst>
                            <p:childTnLst>
                              <p:par>
                                <p:cTn id="60" presetID="22" presetClass="entr" presetSubtype="8" fill="hold" nodeType="afterEffect">
                                  <p:stCondLst>
                                    <p:cond delay="0"/>
                                  </p:stCondLst>
                                  <p:childTnLst>
                                    <p:set>
                                      <p:cBhvr>
                                        <p:cTn id="61" dur="1" fill="hold">
                                          <p:stCondLst>
                                            <p:cond delay="0"/>
                                          </p:stCondLst>
                                        </p:cTn>
                                        <p:tgtEl>
                                          <p:spTgt spid="181"/>
                                        </p:tgtEl>
                                        <p:attrNameLst>
                                          <p:attrName>style.visibility</p:attrName>
                                        </p:attrNameLst>
                                      </p:cBhvr>
                                      <p:to>
                                        <p:strVal val="visible"/>
                                      </p:to>
                                    </p:set>
                                    <p:animEffect transition="in" filter="wipe(left)">
                                      <p:cBhvr>
                                        <p:cTn id="62" dur="500"/>
                                        <p:tgtEl>
                                          <p:spTgt spid="18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91"/>
                                        </p:tgtEl>
                                        <p:attrNameLst>
                                          <p:attrName>style.visibility</p:attrName>
                                        </p:attrNameLst>
                                      </p:cBhvr>
                                      <p:to>
                                        <p:strVal val="visible"/>
                                      </p:to>
                                    </p:set>
                                    <p:animEffect transition="in" filter="wipe(down)">
                                      <p:cBhvr>
                                        <p:cTn id="67" dur="250"/>
                                        <p:tgtEl>
                                          <p:spTgt spid="191"/>
                                        </p:tgtEl>
                                      </p:cBhvr>
                                    </p:animEffect>
                                  </p:childTnLst>
                                </p:cTn>
                              </p:par>
                            </p:childTnLst>
                          </p:cTn>
                        </p:par>
                        <p:par>
                          <p:cTn id="68" fill="hold">
                            <p:stCondLst>
                              <p:cond delay="250"/>
                            </p:stCondLst>
                            <p:childTnLst>
                              <p:par>
                                <p:cTn id="69" presetID="22" presetClass="entr" presetSubtype="4" fill="hold" grpId="0" nodeType="afterEffect">
                                  <p:stCondLst>
                                    <p:cond delay="0"/>
                                  </p:stCondLst>
                                  <p:childTnLst>
                                    <p:set>
                                      <p:cBhvr>
                                        <p:cTn id="70" dur="1" fill="hold">
                                          <p:stCondLst>
                                            <p:cond delay="0"/>
                                          </p:stCondLst>
                                        </p:cTn>
                                        <p:tgtEl>
                                          <p:spTgt spid="190"/>
                                        </p:tgtEl>
                                        <p:attrNameLst>
                                          <p:attrName>style.visibility</p:attrName>
                                        </p:attrNameLst>
                                      </p:cBhvr>
                                      <p:to>
                                        <p:strVal val="visible"/>
                                      </p:to>
                                    </p:set>
                                    <p:animEffect transition="in" filter="wipe(down)">
                                      <p:cBhvr>
                                        <p:cTn id="71" dur="250"/>
                                        <p:tgtEl>
                                          <p:spTgt spid="190"/>
                                        </p:tgtEl>
                                      </p:cBhvr>
                                    </p:animEffect>
                                  </p:childTnLst>
                                </p:cTn>
                              </p:par>
                            </p:childTnLst>
                          </p:cTn>
                        </p:par>
                        <p:par>
                          <p:cTn id="72" fill="hold">
                            <p:stCondLst>
                              <p:cond delay="500"/>
                            </p:stCondLst>
                            <p:childTnLst>
                              <p:par>
                                <p:cTn id="73" presetID="22" presetClass="entr" presetSubtype="4" fill="hold" nodeType="afterEffect">
                                  <p:stCondLst>
                                    <p:cond delay="0"/>
                                  </p:stCondLst>
                                  <p:childTnLst>
                                    <p:set>
                                      <p:cBhvr>
                                        <p:cTn id="74" dur="1" fill="hold">
                                          <p:stCondLst>
                                            <p:cond delay="0"/>
                                          </p:stCondLst>
                                        </p:cTn>
                                        <p:tgtEl>
                                          <p:spTgt spid="192"/>
                                        </p:tgtEl>
                                        <p:attrNameLst>
                                          <p:attrName>style.visibility</p:attrName>
                                        </p:attrNameLst>
                                      </p:cBhvr>
                                      <p:to>
                                        <p:strVal val="visible"/>
                                      </p:to>
                                    </p:set>
                                    <p:animEffect transition="in" filter="wipe(down)">
                                      <p:cBhvr>
                                        <p:cTn id="75" dur="250"/>
                                        <p:tgtEl>
                                          <p:spTgt spid="192"/>
                                        </p:tgtEl>
                                      </p:cBhvr>
                                    </p:animEffect>
                                  </p:childTnLst>
                                </p:cTn>
                              </p:par>
                            </p:childTnLst>
                          </p:cTn>
                        </p:par>
                        <p:par>
                          <p:cTn id="76" fill="hold">
                            <p:stCondLst>
                              <p:cond delay="750"/>
                            </p:stCondLst>
                            <p:childTnLst>
                              <p:par>
                                <p:cTn id="77" presetID="47" presetClass="entr" presetSubtype="0" fill="hold" grpId="0" nodeType="afterEffect">
                                  <p:stCondLst>
                                    <p:cond delay="0"/>
                                  </p:stCondLst>
                                  <p:childTnLst>
                                    <p:set>
                                      <p:cBhvr>
                                        <p:cTn id="78" dur="1" fill="hold">
                                          <p:stCondLst>
                                            <p:cond delay="0"/>
                                          </p:stCondLst>
                                        </p:cTn>
                                        <p:tgtEl>
                                          <p:spTgt spid="246"/>
                                        </p:tgtEl>
                                        <p:attrNameLst>
                                          <p:attrName>style.visibility</p:attrName>
                                        </p:attrNameLst>
                                      </p:cBhvr>
                                      <p:to>
                                        <p:strVal val="visible"/>
                                      </p:to>
                                    </p:set>
                                    <p:animEffect transition="in" filter="fade">
                                      <p:cBhvr>
                                        <p:cTn id="79" dur="1000"/>
                                        <p:tgtEl>
                                          <p:spTgt spid="246"/>
                                        </p:tgtEl>
                                      </p:cBhvr>
                                    </p:animEffect>
                                    <p:anim calcmode="lin" valueType="num">
                                      <p:cBhvr>
                                        <p:cTn id="80" dur="1000" fill="hold"/>
                                        <p:tgtEl>
                                          <p:spTgt spid="246"/>
                                        </p:tgtEl>
                                        <p:attrNameLst>
                                          <p:attrName>ppt_x</p:attrName>
                                        </p:attrNameLst>
                                      </p:cBhvr>
                                      <p:tavLst>
                                        <p:tav tm="0">
                                          <p:val>
                                            <p:strVal val="#ppt_x"/>
                                          </p:val>
                                        </p:tav>
                                        <p:tav tm="100000">
                                          <p:val>
                                            <p:strVal val="#ppt_x"/>
                                          </p:val>
                                        </p:tav>
                                      </p:tavLst>
                                    </p:anim>
                                    <p:anim calcmode="lin" valueType="num">
                                      <p:cBhvr>
                                        <p:cTn id="81" dur="1000" fill="hold"/>
                                        <p:tgtEl>
                                          <p:spTgt spid="246"/>
                                        </p:tgtEl>
                                        <p:attrNameLst>
                                          <p:attrName>ppt_y</p:attrName>
                                        </p:attrNameLst>
                                      </p:cBhvr>
                                      <p:tavLst>
                                        <p:tav tm="0">
                                          <p:val>
                                            <p:strVal val="#ppt_y-.1"/>
                                          </p:val>
                                        </p:tav>
                                        <p:tav tm="100000">
                                          <p:val>
                                            <p:strVal val="#ppt_y"/>
                                          </p:val>
                                        </p:tav>
                                      </p:tavLst>
                                    </p:anim>
                                  </p:childTnLst>
                                </p:cTn>
                              </p:par>
                              <p:par>
                                <p:cTn id="82" presetID="47" presetClass="entr" presetSubtype="0" fill="hold" grpId="0" nodeType="withEffect">
                                  <p:stCondLst>
                                    <p:cond delay="0"/>
                                  </p:stCondLst>
                                  <p:childTnLst>
                                    <p:set>
                                      <p:cBhvr>
                                        <p:cTn id="83" dur="1" fill="hold">
                                          <p:stCondLst>
                                            <p:cond delay="0"/>
                                          </p:stCondLst>
                                        </p:cTn>
                                        <p:tgtEl>
                                          <p:spTgt spid="247"/>
                                        </p:tgtEl>
                                        <p:attrNameLst>
                                          <p:attrName>style.visibility</p:attrName>
                                        </p:attrNameLst>
                                      </p:cBhvr>
                                      <p:to>
                                        <p:strVal val="visible"/>
                                      </p:to>
                                    </p:set>
                                    <p:animEffect transition="in" filter="fade">
                                      <p:cBhvr>
                                        <p:cTn id="84" dur="1000"/>
                                        <p:tgtEl>
                                          <p:spTgt spid="247"/>
                                        </p:tgtEl>
                                      </p:cBhvr>
                                    </p:animEffect>
                                    <p:anim calcmode="lin" valueType="num">
                                      <p:cBhvr>
                                        <p:cTn id="85" dur="1000" fill="hold"/>
                                        <p:tgtEl>
                                          <p:spTgt spid="247"/>
                                        </p:tgtEl>
                                        <p:attrNameLst>
                                          <p:attrName>ppt_x</p:attrName>
                                        </p:attrNameLst>
                                      </p:cBhvr>
                                      <p:tavLst>
                                        <p:tav tm="0">
                                          <p:val>
                                            <p:strVal val="#ppt_x"/>
                                          </p:val>
                                        </p:tav>
                                        <p:tav tm="100000">
                                          <p:val>
                                            <p:strVal val="#ppt_x"/>
                                          </p:val>
                                        </p:tav>
                                      </p:tavLst>
                                    </p:anim>
                                    <p:anim calcmode="lin" valueType="num">
                                      <p:cBhvr>
                                        <p:cTn id="86" dur="1000" fill="hold"/>
                                        <p:tgtEl>
                                          <p:spTgt spid="247"/>
                                        </p:tgtEl>
                                        <p:attrNameLst>
                                          <p:attrName>ppt_y</p:attrName>
                                        </p:attrNameLst>
                                      </p:cBhvr>
                                      <p:tavLst>
                                        <p:tav tm="0">
                                          <p:val>
                                            <p:strVal val="#ppt_y-.1"/>
                                          </p:val>
                                        </p:tav>
                                        <p:tav tm="100000">
                                          <p:val>
                                            <p:strVal val="#ppt_y"/>
                                          </p:val>
                                        </p:tav>
                                      </p:tavLst>
                                    </p:anim>
                                  </p:childTnLst>
                                </p:cTn>
                              </p:par>
                              <p:par>
                                <p:cTn id="87" presetID="47" presetClass="entr" presetSubtype="0" fill="hold" grpId="0" nodeType="withEffect">
                                  <p:stCondLst>
                                    <p:cond delay="0"/>
                                  </p:stCondLst>
                                  <p:childTnLst>
                                    <p:set>
                                      <p:cBhvr>
                                        <p:cTn id="88" dur="1" fill="hold">
                                          <p:stCondLst>
                                            <p:cond delay="0"/>
                                          </p:stCondLst>
                                        </p:cTn>
                                        <p:tgtEl>
                                          <p:spTgt spid="248"/>
                                        </p:tgtEl>
                                        <p:attrNameLst>
                                          <p:attrName>style.visibility</p:attrName>
                                        </p:attrNameLst>
                                      </p:cBhvr>
                                      <p:to>
                                        <p:strVal val="visible"/>
                                      </p:to>
                                    </p:set>
                                    <p:animEffect transition="in" filter="fade">
                                      <p:cBhvr>
                                        <p:cTn id="89" dur="1000"/>
                                        <p:tgtEl>
                                          <p:spTgt spid="248"/>
                                        </p:tgtEl>
                                      </p:cBhvr>
                                    </p:animEffect>
                                    <p:anim calcmode="lin" valueType="num">
                                      <p:cBhvr>
                                        <p:cTn id="90" dur="1000" fill="hold"/>
                                        <p:tgtEl>
                                          <p:spTgt spid="248"/>
                                        </p:tgtEl>
                                        <p:attrNameLst>
                                          <p:attrName>ppt_x</p:attrName>
                                        </p:attrNameLst>
                                      </p:cBhvr>
                                      <p:tavLst>
                                        <p:tav tm="0">
                                          <p:val>
                                            <p:strVal val="#ppt_x"/>
                                          </p:val>
                                        </p:tav>
                                        <p:tav tm="100000">
                                          <p:val>
                                            <p:strVal val="#ppt_x"/>
                                          </p:val>
                                        </p:tav>
                                      </p:tavLst>
                                    </p:anim>
                                    <p:anim calcmode="lin" valueType="num">
                                      <p:cBhvr>
                                        <p:cTn id="91" dur="1000" fill="hold"/>
                                        <p:tgtEl>
                                          <p:spTgt spid="248"/>
                                        </p:tgtEl>
                                        <p:attrNameLst>
                                          <p:attrName>ppt_y</p:attrName>
                                        </p:attrNameLst>
                                      </p:cBhvr>
                                      <p:tavLst>
                                        <p:tav tm="0">
                                          <p:val>
                                            <p:strVal val="#ppt_y-.1"/>
                                          </p:val>
                                        </p:tav>
                                        <p:tav tm="100000">
                                          <p:val>
                                            <p:strVal val="#ppt_y"/>
                                          </p:val>
                                        </p:tav>
                                      </p:tavLst>
                                    </p:anim>
                                  </p:childTnLst>
                                </p:cTn>
                              </p:par>
                              <p:par>
                                <p:cTn id="92" presetID="47" presetClass="entr" presetSubtype="0" fill="hold" grpId="0" nodeType="withEffect">
                                  <p:stCondLst>
                                    <p:cond delay="0"/>
                                  </p:stCondLst>
                                  <p:childTnLst>
                                    <p:set>
                                      <p:cBhvr>
                                        <p:cTn id="93" dur="1" fill="hold">
                                          <p:stCondLst>
                                            <p:cond delay="0"/>
                                          </p:stCondLst>
                                        </p:cTn>
                                        <p:tgtEl>
                                          <p:spTgt spid="249"/>
                                        </p:tgtEl>
                                        <p:attrNameLst>
                                          <p:attrName>style.visibility</p:attrName>
                                        </p:attrNameLst>
                                      </p:cBhvr>
                                      <p:to>
                                        <p:strVal val="visible"/>
                                      </p:to>
                                    </p:set>
                                    <p:animEffect transition="in" filter="fade">
                                      <p:cBhvr>
                                        <p:cTn id="94" dur="1000"/>
                                        <p:tgtEl>
                                          <p:spTgt spid="249"/>
                                        </p:tgtEl>
                                      </p:cBhvr>
                                    </p:animEffect>
                                    <p:anim calcmode="lin" valueType="num">
                                      <p:cBhvr>
                                        <p:cTn id="95" dur="1000" fill="hold"/>
                                        <p:tgtEl>
                                          <p:spTgt spid="249"/>
                                        </p:tgtEl>
                                        <p:attrNameLst>
                                          <p:attrName>ppt_x</p:attrName>
                                        </p:attrNameLst>
                                      </p:cBhvr>
                                      <p:tavLst>
                                        <p:tav tm="0">
                                          <p:val>
                                            <p:strVal val="#ppt_x"/>
                                          </p:val>
                                        </p:tav>
                                        <p:tav tm="100000">
                                          <p:val>
                                            <p:strVal val="#ppt_x"/>
                                          </p:val>
                                        </p:tav>
                                      </p:tavLst>
                                    </p:anim>
                                    <p:anim calcmode="lin" valueType="num">
                                      <p:cBhvr>
                                        <p:cTn id="96" dur="1000" fill="hold"/>
                                        <p:tgtEl>
                                          <p:spTgt spid="249"/>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nodeType="clickEffect">
                                  <p:stCondLst>
                                    <p:cond delay="0"/>
                                  </p:stCondLst>
                                  <p:childTnLst>
                                    <p:set>
                                      <p:cBhvr>
                                        <p:cTn id="100" dur="1" fill="hold">
                                          <p:stCondLst>
                                            <p:cond delay="0"/>
                                          </p:stCondLst>
                                        </p:cTn>
                                        <p:tgtEl>
                                          <p:spTgt spid="195"/>
                                        </p:tgtEl>
                                        <p:attrNameLst>
                                          <p:attrName>style.visibility</p:attrName>
                                        </p:attrNameLst>
                                      </p:cBhvr>
                                      <p:to>
                                        <p:strVal val="visible"/>
                                      </p:to>
                                    </p:set>
                                    <p:animEffect transition="in" filter="fade">
                                      <p:cBhvr>
                                        <p:cTn id="101" dur="1000"/>
                                        <p:tgtEl>
                                          <p:spTgt spid="195"/>
                                        </p:tgtEl>
                                      </p:cBhvr>
                                    </p:animEffect>
                                    <p:anim calcmode="lin" valueType="num">
                                      <p:cBhvr>
                                        <p:cTn id="102" dur="1000" fill="hold"/>
                                        <p:tgtEl>
                                          <p:spTgt spid="195"/>
                                        </p:tgtEl>
                                        <p:attrNameLst>
                                          <p:attrName>ppt_x</p:attrName>
                                        </p:attrNameLst>
                                      </p:cBhvr>
                                      <p:tavLst>
                                        <p:tav tm="0">
                                          <p:val>
                                            <p:strVal val="#ppt_x"/>
                                          </p:val>
                                        </p:tav>
                                        <p:tav tm="100000">
                                          <p:val>
                                            <p:strVal val="#ppt_x"/>
                                          </p:val>
                                        </p:tav>
                                      </p:tavLst>
                                    </p:anim>
                                    <p:anim calcmode="lin" valueType="num">
                                      <p:cBhvr>
                                        <p:cTn id="103" dur="1000" fill="hold"/>
                                        <p:tgtEl>
                                          <p:spTgt spid="195"/>
                                        </p:tgtEl>
                                        <p:attrNameLst>
                                          <p:attrName>ppt_y</p:attrName>
                                        </p:attrNameLst>
                                      </p:cBhvr>
                                      <p:tavLst>
                                        <p:tav tm="0">
                                          <p:val>
                                            <p:strVal val="#ppt_y+.1"/>
                                          </p:val>
                                        </p:tav>
                                        <p:tav tm="100000">
                                          <p:val>
                                            <p:strVal val="#ppt_y"/>
                                          </p:val>
                                        </p:tav>
                                      </p:tavLst>
                                    </p:anim>
                                  </p:childTnLst>
                                </p:cTn>
                              </p:par>
                            </p:childTnLst>
                          </p:cTn>
                        </p:par>
                        <p:par>
                          <p:cTn id="104" fill="hold">
                            <p:stCondLst>
                              <p:cond delay="1000"/>
                            </p:stCondLst>
                            <p:childTnLst>
                              <p:par>
                                <p:cTn id="105" presetID="63" presetClass="path" presetSubtype="0" fill="hold" nodeType="afterEffect">
                                  <p:stCondLst>
                                    <p:cond delay="500"/>
                                  </p:stCondLst>
                                  <p:childTnLst>
                                    <p:animMotion origin="layout" path="M -1.38889E-6 2.96296E-6 L 0.27066 2.96296E-6 " pathEditMode="relative" rAng="0" ptsTypes="AA">
                                      <p:cBhvr>
                                        <p:cTn id="106" dur="1500" fill="hold"/>
                                        <p:tgtEl>
                                          <p:spTgt spid="195"/>
                                        </p:tgtEl>
                                        <p:attrNameLst>
                                          <p:attrName>ppt_x</p:attrName>
                                          <p:attrName>ppt_y</p:attrName>
                                        </p:attrNameLst>
                                      </p:cBhvr>
                                      <p:rCtr x="1352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12" grpId="0" animBg="1"/>
      <p:bldP spid="113" grpId="0" animBg="1"/>
      <p:bldP spid="114" grpId="0" animBg="1"/>
      <p:bldP spid="114" grpId="1" animBg="1"/>
      <p:bldP spid="115" grpId="0"/>
      <p:bldP spid="116" grpId="0"/>
      <p:bldP spid="117" grpId="0"/>
      <p:bldP spid="117" grpId="1"/>
      <p:bldP spid="190" grpId="0" animBg="1"/>
      <p:bldP spid="191" grpId="0"/>
      <p:bldP spid="246" grpId="0" animBg="1"/>
      <p:bldP spid="247" grpId="0" animBg="1"/>
      <p:bldP spid="248" grpId="0" animBg="1"/>
      <p:bldP spid="24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CTCF Transcription Factor Binding Sites in Apes</a:t>
            </a:r>
            <a:endParaRPr lang="en-US" dirty="0"/>
          </a:p>
        </p:txBody>
      </p:sp>
      <p:sp>
        <p:nvSpPr>
          <p:cNvPr id="21" name="TextBox 20"/>
          <p:cNvSpPr txBox="1"/>
          <p:nvPr/>
        </p:nvSpPr>
        <p:spPr>
          <a:xfrm>
            <a:off x="820360" y="3785195"/>
            <a:ext cx="1188146" cy="523220"/>
          </a:xfrm>
          <a:prstGeom prst="rect">
            <a:avLst/>
          </a:prstGeom>
          <a:noFill/>
        </p:spPr>
        <p:txBody>
          <a:bodyPr wrap="none" rtlCol="0">
            <a:spAutoFit/>
          </a:bodyPr>
          <a:lstStyle/>
          <a:p>
            <a:pPr algn="r"/>
            <a:r>
              <a:rPr lang="en-US" sz="2800" dirty="0" smtClean="0">
                <a:latin typeface="+mn-lt"/>
              </a:rPr>
              <a:t>19,451</a:t>
            </a:r>
            <a:endParaRPr lang="en-US" sz="2800" dirty="0">
              <a:latin typeface="+mn-lt"/>
            </a:endParaRPr>
          </a:p>
        </p:txBody>
      </p:sp>
      <p:sp>
        <p:nvSpPr>
          <p:cNvPr id="22" name="TextBox 21"/>
          <p:cNvSpPr txBox="1"/>
          <p:nvPr/>
        </p:nvSpPr>
        <p:spPr>
          <a:xfrm>
            <a:off x="6539098" y="3785195"/>
            <a:ext cx="1005403" cy="523220"/>
          </a:xfrm>
          <a:prstGeom prst="rect">
            <a:avLst/>
          </a:prstGeom>
          <a:noFill/>
        </p:spPr>
        <p:txBody>
          <a:bodyPr wrap="none" rtlCol="0">
            <a:spAutoFit/>
          </a:bodyPr>
          <a:lstStyle/>
          <a:p>
            <a:r>
              <a:rPr lang="en-US" sz="2800" dirty="0" smtClean="0">
                <a:latin typeface="+mn-lt"/>
              </a:rPr>
              <a:t>5,228</a:t>
            </a:r>
            <a:endParaRPr lang="en-US" sz="2800" dirty="0">
              <a:latin typeface="+mn-lt"/>
            </a:endParaRPr>
          </a:p>
        </p:txBody>
      </p:sp>
      <p:sp>
        <p:nvSpPr>
          <p:cNvPr id="29" name="TextBox 28"/>
          <p:cNvSpPr txBox="1"/>
          <p:nvPr/>
        </p:nvSpPr>
        <p:spPr>
          <a:xfrm>
            <a:off x="1160265" y="2094598"/>
            <a:ext cx="1245855" cy="523220"/>
          </a:xfrm>
          <a:prstGeom prst="rect">
            <a:avLst/>
          </a:prstGeom>
          <a:noFill/>
        </p:spPr>
        <p:txBody>
          <a:bodyPr wrap="none" rtlCol="0">
            <a:spAutoFit/>
          </a:bodyPr>
          <a:lstStyle/>
          <a:p>
            <a:pPr algn="r"/>
            <a:r>
              <a:rPr lang="en-US" sz="2800" dirty="0" smtClean="0">
                <a:latin typeface="+mn-lt"/>
              </a:rPr>
              <a:t>Human</a:t>
            </a:r>
            <a:endParaRPr lang="en-US" sz="2800" dirty="0">
              <a:latin typeface="+mn-lt"/>
            </a:endParaRPr>
          </a:p>
        </p:txBody>
      </p:sp>
      <p:sp>
        <p:nvSpPr>
          <p:cNvPr id="30" name="TextBox 29"/>
          <p:cNvSpPr txBox="1"/>
          <p:nvPr/>
        </p:nvSpPr>
        <p:spPr>
          <a:xfrm>
            <a:off x="5686159" y="2092252"/>
            <a:ext cx="1141659" cy="523220"/>
          </a:xfrm>
          <a:prstGeom prst="rect">
            <a:avLst/>
          </a:prstGeom>
          <a:noFill/>
        </p:spPr>
        <p:txBody>
          <a:bodyPr wrap="none" rtlCol="0">
            <a:spAutoFit/>
          </a:bodyPr>
          <a:lstStyle/>
          <a:p>
            <a:r>
              <a:rPr lang="en-US" sz="2800" dirty="0" smtClean="0">
                <a:latin typeface="+mn-lt"/>
              </a:rPr>
              <a:t>Gorilla</a:t>
            </a:r>
            <a:endParaRPr lang="en-US" sz="2800" dirty="0">
              <a:latin typeface="+mn-lt"/>
            </a:endParaRPr>
          </a:p>
        </p:txBody>
      </p:sp>
      <p:sp>
        <p:nvSpPr>
          <p:cNvPr id="38" name="Rectangle 37"/>
          <p:cNvSpPr/>
          <p:nvPr/>
        </p:nvSpPr>
        <p:spPr>
          <a:xfrm>
            <a:off x="1523770" y="6594273"/>
            <a:ext cx="7638630" cy="276999"/>
          </a:xfrm>
          <a:prstGeom prst="rect">
            <a:avLst/>
          </a:prstGeom>
        </p:spPr>
        <p:txBody>
          <a:bodyPr wrap="none">
            <a:spAutoFit/>
          </a:bodyPr>
          <a:lstStyle/>
          <a:p>
            <a:pPr algn="r"/>
            <a:r>
              <a:rPr lang="en-US" sz="1200" dirty="0" smtClean="0"/>
              <a:t>A. </a:t>
            </a:r>
            <a:r>
              <a:rPr lang="en-US" sz="1200" dirty="0" err="1"/>
              <a:t>Scally</a:t>
            </a:r>
            <a:r>
              <a:rPr lang="en-US" sz="1200" dirty="0"/>
              <a:t> et al. Insights into hominid evolution from the gorilla genome </a:t>
            </a:r>
            <a:r>
              <a:rPr lang="en-US" sz="1200" dirty="0" smtClean="0"/>
              <a:t>sequence. </a:t>
            </a:r>
            <a:r>
              <a:rPr lang="en-US" sz="1200" i="1" dirty="0"/>
              <a:t>Nature</a:t>
            </a:r>
            <a:r>
              <a:rPr lang="en-US" sz="1200" dirty="0"/>
              <a:t> 483, 169-175 (2012</a:t>
            </a:r>
            <a:r>
              <a:rPr lang="en-US" sz="1200" dirty="0" smtClean="0"/>
              <a:t>).</a:t>
            </a:r>
            <a:endParaRPr lang="en-US" sz="1200" dirty="0"/>
          </a:p>
        </p:txBody>
      </p:sp>
      <p:sp>
        <p:nvSpPr>
          <p:cNvPr id="7" name="Oval 6"/>
          <p:cNvSpPr/>
          <p:nvPr/>
        </p:nvSpPr>
        <p:spPr>
          <a:xfrm>
            <a:off x="1962674" y="2015438"/>
            <a:ext cx="4062735" cy="4062735"/>
          </a:xfrm>
          <a:prstGeom prst="ellipse">
            <a:avLst/>
          </a:prstGeom>
          <a:solidFill>
            <a:schemeClr val="accent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 name="Oval 5"/>
          <p:cNvSpPr/>
          <p:nvPr/>
        </p:nvSpPr>
        <p:spPr>
          <a:xfrm>
            <a:off x="3221185" y="2376036"/>
            <a:ext cx="3341540" cy="3341539"/>
          </a:xfrm>
          <a:prstGeom prst="ellipse">
            <a:avLst/>
          </a:prstGeom>
          <a:solidFill>
            <a:schemeClr val="accent5">
              <a:alpha val="5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24,370</a:t>
            </a:r>
            <a:endParaRPr lang="en-US" sz="2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7910" y="2282067"/>
            <a:ext cx="1490823" cy="1737360"/>
          </a:xfrm>
          <a:prstGeom prst="rect">
            <a:avLst/>
          </a:prstGeom>
          <a:effectLst>
            <a:glow rad="25400">
              <a:schemeClr val="accent5">
                <a:alpha val="40000"/>
              </a:schemeClr>
            </a:glow>
          </a:effectLst>
        </p:spPr>
      </p:pic>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189" y="2280541"/>
            <a:ext cx="685801" cy="1740412"/>
          </a:xfrm>
          <a:prstGeom prst="rect">
            <a:avLst/>
          </a:prstGeom>
          <a:effectLst>
            <a:glow rad="25400">
              <a:schemeClr val="accent2">
                <a:alpha val="40000"/>
              </a:schemeClr>
            </a:glow>
          </a:effectLst>
        </p:spPr>
      </p:pic>
    </p:spTree>
    <p:extLst>
      <p:ext uri="{BB962C8B-B14F-4D97-AF65-F5344CB8AC3E}">
        <p14:creationId xmlns:p14="http://schemas.microsoft.com/office/powerpoint/2010/main" val="6845235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DNA Methylation (4.6%)</a:t>
            </a:r>
            <a:endParaRPr lang="en-US" dirty="0"/>
          </a:p>
        </p:txBody>
      </p:sp>
      <p:sp>
        <p:nvSpPr>
          <p:cNvPr id="3" name="Text Placeholder 2"/>
          <p:cNvSpPr>
            <a:spLocks noGrp="1"/>
          </p:cNvSpPr>
          <p:nvPr>
            <p:ph type="body" idx="1"/>
          </p:nvPr>
        </p:nvSpPr>
        <p:spPr/>
        <p:txBody>
          <a:bodyPr>
            <a:noAutofit/>
          </a:bodyPr>
          <a:lstStyle/>
          <a:p>
            <a:r>
              <a:rPr lang="en-US" dirty="0" smtClean="0"/>
              <a:t>Methylation of </a:t>
            </a:r>
            <a:r>
              <a:rPr lang="en-US" dirty="0" err="1" smtClean="0"/>
              <a:t>CpG</a:t>
            </a:r>
            <a:r>
              <a:rPr lang="en-US" dirty="0" smtClean="0"/>
              <a:t> sites </a:t>
            </a:r>
            <a:r>
              <a:rPr lang="en-US" dirty="0" err="1" smtClean="0"/>
              <a:t>downregulates</a:t>
            </a:r>
            <a:r>
              <a:rPr lang="en-US" dirty="0" smtClean="0"/>
              <a:t> RNA expression</a:t>
            </a:r>
            <a:endParaRPr lang="en-US" dirty="0"/>
          </a:p>
        </p:txBody>
      </p:sp>
    </p:spTree>
    <p:extLst>
      <p:ext uri="{BB962C8B-B14F-4D97-AF65-F5344CB8AC3E}">
        <p14:creationId xmlns:p14="http://schemas.microsoft.com/office/powerpoint/2010/main" val="4468480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DNA Methylation Alters Gene Expression</a:t>
            </a:r>
            <a:endParaRPr lang="en-US" dirty="0"/>
          </a:p>
        </p:txBody>
      </p:sp>
      <p:grpSp>
        <p:nvGrpSpPr>
          <p:cNvPr id="9" name="Group 8"/>
          <p:cNvGrpSpPr/>
          <p:nvPr/>
        </p:nvGrpSpPr>
        <p:grpSpPr>
          <a:xfrm>
            <a:off x="622683" y="3906981"/>
            <a:ext cx="7945015" cy="634050"/>
            <a:chOff x="622683" y="3766441"/>
            <a:chExt cx="7945015" cy="191686"/>
          </a:xfrm>
        </p:grpSpPr>
        <p:sp>
          <p:nvSpPr>
            <p:cNvPr id="7" name="Rectangle 6"/>
            <p:cNvSpPr/>
            <p:nvPr/>
          </p:nvSpPr>
          <p:spPr bwMode="auto">
            <a:xfrm>
              <a:off x="622683" y="3807433"/>
              <a:ext cx="7945015" cy="97301"/>
            </a:xfrm>
            <a:prstGeom prst="rect">
              <a:avLst/>
            </a:prstGeom>
            <a:solidFill>
              <a:schemeClr val="accent6"/>
            </a:solidFill>
            <a:ln w="1270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ndParaRPr>
            </a:p>
          </p:txBody>
        </p:sp>
        <p:sp>
          <p:nvSpPr>
            <p:cNvPr id="43" name="TextBox 42"/>
            <p:cNvSpPr txBox="1"/>
            <p:nvPr/>
          </p:nvSpPr>
          <p:spPr>
            <a:xfrm>
              <a:off x="4200778" y="3766441"/>
              <a:ext cx="3711859" cy="191686"/>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tIns="0" bIns="0" rtlCol="0" anchor="ctr">
              <a:noAutofit/>
            </a:bodyPr>
            <a:lstStyle/>
            <a:p>
              <a:r>
                <a:rPr lang="en-US" sz="2800" b="1" dirty="0" smtClean="0">
                  <a:solidFill>
                    <a:schemeClr val="bg1"/>
                  </a:solidFill>
                </a:rPr>
                <a:t>Gene</a:t>
              </a:r>
              <a:endParaRPr lang="en-US" sz="2800" b="1" dirty="0">
                <a:solidFill>
                  <a:schemeClr val="bg1"/>
                </a:solidFill>
              </a:endParaRPr>
            </a:p>
          </p:txBody>
        </p:sp>
        <p:sp>
          <p:nvSpPr>
            <p:cNvPr id="42" name="TextBox 41"/>
            <p:cNvSpPr txBox="1"/>
            <p:nvPr/>
          </p:nvSpPr>
          <p:spPr>
            <a:xfrm>
              <a:off x="2344909" y="3767417"/>
              <a:ext cx="1438214" cy="190710"/>
            </a:xfrm>
            <a:prstGeom prst="rect">
              <a:avLst/>
            </a:prstGeom>
            <a:gradFill flip="none" rotWithShape="1">
              <a:gsLst>
                <a:gs pos="100000">
                  <a:schemeClr val="accent1">
                    <a:lumMod val="60000"/>
                    <a:lumOff val="40000"/>
                  </a:schemeClr>
                </a:gs>
                <a:gs pos="0">
                  <a:schemeClr val="accent1">
                    <a:lumMod val="60000"/>
                    <a:lumOff val="40000"/>
                  </a:schemeClr>
                </a:gs>
                <a:gs pos="50000">
                  <a:schemeClr val="tx1"/>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tIns="0" bIns="0" rtlCol="0" anchor="ctr">
              <a:noAutofit/>
            </a:bodyPr>
            <a:lstStyle/>
            <a:p>
              <a:pPr algn="ctr"/>
              <a:r>
                <a:rPr lang="en-US" sz="2000" b="1" dirty="0" err="1" smtClean="0">
                  <a:solidFill>
                    <a:schemeClr val="bg1"/>
                  </a:solidFill>
                </a:rPr>
                <a:t>CpG</a:t>
              </a:r>
              <a:r>
                <a:rPr lang="en-US" sz="2000" b="1" dirty="0" smtClean="0">
                  <a:solidFill>
                    <a:schemeClr val="bg1"/>
                  </a:solidFill>
                </a:rPr>
                <a:t> Island</a:t>
              </a:r>
              <a:endParaRPr lang="en-US" sz="2000" b="1" dirty="0">
                <a:solidFill>
                  <a:schemeClr val="bg1"/>
                </a:solidFill>
              </a:endParaRPr>
            </a:p>
          </p:txBody>
        </p:sp>
      </p:grpSp>
      <p:sp>
        <p:nvSpPr>
          <p:cNvPr id="79" name="TextBox 78"/>
          <p:cNvSpPr txBox="1"/>
          <p:nvPr/>
        </p:nvSpPr>
        <p:spPr>
          <a:xfrm>
            <a:off x="1715673" y="5208998"/>
            <a:ext cx="2662908" cy="523220"/>
          </a:xfrm>
          <a:prstGeom prst="rect">
            <a:avLst/>
          </a:prstGeom>
          <a:noFill/>
        </p:spPr>
        <p:txBody>
          <a:bodyPr wrap="none" rtlCol="0">
            <a:spAutoFit/>
          </a:bodyPr>
          <a:lstStyle/>
          <a:p>
            <a:pPr algn="ctr"/>
            <a:r>
              <a:rPr lang="en-US" sz="2800" dirty="0"/>
              <a:t>U</a:t>
            </a:r>
            <a:r>
              <a:rPr lang="en-US" sz="2800" dirty="0" smtClean="0"/>
              <a:t>nmethylated</a:t>
            </a:r>
            <a:endParaRPr lang="en-US" sz="2800" dirty="0"/>
          </a:p>
        </p:txBody>
      </p:sp>
      <p:sp>
        <p:nvSpPr>
          <p:cNvPr id="80" name="TextBox 79"/>
          <p:cNvSpPr txBox="1"/>
          <p:nvPr/>
        </p:nvSpPr>
        <p:spPr>
          <a:xfrm>
            <a:off x="1933832" y="5213025"/>
            <a:ext cx="2201245" cy="523220"/>
          </a:xfrm>
          <a:prstGeom prst="rect">
            <a:avLst/>
          </a:prstGeom>
          <a:noFill/>
        </p:spPr>
        <p:txBody>
          <a:bodyPr wrap="none" rtlCol="0">
            <a:spAutoFit/>
          </a:bodyPr>
          <a:lstStyle/>
          <a:p>
            <a:pPr algn="ctr"/>
            <a:r>
              <a:rPr lang="en-US" sz="2800" dirty="0" smtClean="0"/>
              <a:t>Methylated</a:t>
            </a:r>
            <a:endParaRPr lang="en-US" sz="2800" dirty="0"/>
          </a:p>
        </p:txBody>
      </p:sp>
      <p:sp>
        <p:nvSpPr>
          <p:cNvPr id="88" name="TextBox 87"/>
          <p:cNvSpPr txBox="1"/>
          <p:nvPr/>
        </p:nvSpPr>
        <p:spPr>
          <a:xfrm>
            <a:off x="2157911" y="4689805"/>
            <a:ext cx="1776448" cy="523220"/>
          </a:xfrm>
          <a:prstGeom prst="rect">
            <a:avLst/>
          </a:prstGeom>
          <a:noFill/>
        </p:spPr>
        <p:txBody>
          <a:bodyPr wrap="none" rtlCol="0">
            <a:spAutoFit/>
          </a:bodyPr>
          <a:lstStyle/>
          <a:p>
            <a:pPr algn="ctr"/>
            <a:r>
              <a:rPr lang="en-US" sz="2800" dirty="0"/>
              <a:t>P</a:t>
            </a:r>
            <a:r>
              <a:rPr lang="en-US" sz="2800" dirty="0" smtClean="0"/>
              <a:t>romoter</a:t>
            </a:r>
            <a:endParaRPr lang="en-US" sz="2800" dirty="0"/>
          </a:p>
        </p:txBody>
      </p:sp>
      <p:grpSp>
        <p:nvGrpSpPr>
          <p:cNvPr id="8" name="Group 7"/>
          <p:cNvGrpSpPr/>
          <p:nvPr/>
        </p:nvGrpSpPr>
        <p:grpSpPr>
          <a:xfrm>
            <a:off x="2257621" y="3517499"/>
            <a:ext cx="1511300" cy="382180"/>
            <a:chOff x="1248606" y="2606603"/>
            <a:chExt cx="1511300" cy="382180"/>
          </a:xfrm>
        </p:grpSpPr>
        <p:grpSp>
          <p:nvGrpSpPr>
            <p:cNvPr id="91" name="Group 90"/>
            <p:cNvGrpSpPr/>
            <p:nvPr/>
          </p:nvGrpSpPr>
          <p:grpSpPr>
            <a:xfrm>
              <a:off x="1248606" y="2606603"/>
              <a:ext cx="397866" cy="382180"/>
              <a:chOff x="8178842" y="2621254"/>
              <a:chExt cx="529770" cy="564841"/>
            </a:xfrm>
          </p:grpSpPr>
          <p:cxnSp>
            <p:nvCxnSpPr>
              <p:cNvPr id="92" name="Straight Connector 91"/>
              <p:cNvCxnSpPr/>
              <p:nvPr/>
            </p:nvCxnSpPr>
            <p:spPr bwMode="auto">
              <a:xfrm>
                <a:off x="8435267" y="2834965"/>
                <a:ext cx="0" cy="351130"/>
              </a:xfrm>
              <a:prstGeom prst="lin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3" name="Hexagon 92"/>
              <p:cNvSpPr/>
              <p:nvPr/>
            </p:nvSpPr>
            <p:spPr bwMode="auto">
              <a:xfrm>
                <a:off x="8251546" y="2677363"/>
                <a:ext cx="367442" cy="303405"/>
              </a:xfrm>
              <a:prstGeom prst="hexagon">
                <a:avLst/>
              </a:prstGeom>
              <a:solidFill>
                <a:srgbClr val="FFFF00"/>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4" name="TextBox 93"/>
              <p:cNvSpPr txBox="1"/>
              <p:nvPr/>
            </p:nvSpPr>
            <p:spPr>
              <a:xfrm>
                <a:off x="8178842" y="2621254"/>
                <a:ext cx="529770" cy="409389"/>
              </a:xfrm>
              <a:prstGeom prst="rect">
                <a:avLst/>
              </a:prstGeom>
              <a:noFill/>
            </p:spPr>
            <p:txBody>
              <a:bodyPr wrap="none" rtlCol="0">
                <a:spAutoFit/>
              </a:bodyPr>
              <a:lstStyle/>
              <a:p>
                <a:r>
                  <a:rPr lang="en-US" sz="1200" b="1" dirty="0" smtClean="0">
                    <a:solidFill>
                      <a:srgbClr val="FF0000"/>
                    </a:solidFill>
                  </a:rPr>
                  <a:t>Me</a:t>
                </a:r>
                <a:endParaRPr lang="en-US" sz="1200" b="1" dirty="0">
                  <a:solidFill>
                    <a:srgbClr val="FF0000"/>
                  </a:solidFill>
                </a:endParaRPr>
              </a:p>
            </p:txBody>
          </p:sp>
        </p:grpSp>
        <p:grpSp>
          <p:nvGrpSpPr>
            <p:cNvPr id="111" name="Group 110"/>
            <p:cNvGrpSpPr/>
            <p:nvPr/>
          </p:nvGrpSpPr>
          <p:grpSpPr>
            <a:xfrm>
              <a:off x="1550292" y="2606603"/>
              <a:ext cx="397866" cy="382180"/>
              <a:chOff x="8178842" y="2621254"/>
              <a:chExt cx="529770" cy="564841"/>
            </a:xfrm>
          </p:grpSpPr>
          <p:cxnSp>
            <p:nvCxnSpPr>
              <p:cNvPr id="112" name="Straight Connector 111"/>
              <p:cNvCxnSpPr/>
              <p:nvPr/>
            </p:nvCxnSpPr>
            <p:spPr bwMode="auto">
              <a:xfrm>
                <a:off x="8435267" y="2834965"/>
                <a:ext cx="0" cy="351130"/>
              </a:xfrm>
              <a:prstGeom prst="lin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3" name="Hexagon 112"/>
              <p:cNvSpPr/>
              <p:nvPr/>
            </p:nvSpPr>
            <p:spPr bwMode="auto">
              <a:xfrm>
                <a:off x="8251546" y="2677363"/>
                <a:ext cx="367442" cy="303405"/>
              </a:xfrm>
              <a:prstGeom prst="hexagon">
                <a:avLst/>
              </a:prstGeom>
              <a:solidFill>
                <a:srgbClr val="FFFF00"/>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4" name="TextBox 113"/>
              <p:cNvSpPr txBox="1"/>
              <p:nvPr/>
            </p:nvSpPr>
            <p:spPr>
              <a:xfrm>
                <a:off x="8178842" y="2621254"/>
                <a:ext cx="529770" cy="409389"/>
              </a:xfrm>
              <a:prstGeom prst="rect">
                <a:avLst/>
              </a:prstGeom>
              <a:noFill/>
            </p:spPr>
            <p:txBody>
              <a:bodyPr wrap="none" rtlCol="0">
                <a:spAutoFit/>
              </a:bodyPr>
              <a:lstStyle/>
              <a:p>
                <a:r>
                  <a:rPr lang="en-US" sz="1200" b="1" dirty="0" smtClean="0">
                    <a:solidFill>
                      <a:srgbClr val="FF0000"/>
                    </a:solidFill>
                  </a:rPr>
                  <a:t>Me</a:t>
                </a:r>
                <a:endParaRPr lang="en-US" sz="1200" b="1" dirty="0">
                  <a:solidFill>
                    <a:srgbClr val="FF0000"/>
                  </a:solidFill>
                </a:endParaRPr>
              </a:p>
            </p:txBody>
          </p:sp>
        </p:grpSp>
        <p:grpSp>
          <p:nvGrpSpPr>
            <p:cNvPr id="115" name="Group 114"/>
            <p:cNvGrpSpPr/>
            <p:nvPr/>
          </p:nvGrpSpPr>
          <p:grpSpPr>
            <a:xfrm>
              <a:off x="1823985" y="2606603"/>
              <a:ext cx="397866" cy="382180"/>
              <a:chOff x="8178842" y="2621254"/>
              <a:chExt cx="529770" cy="564841"/>
            </a:xfrm>
          </p:grpSpPr>
          <p:cxnSp>
            <p:nvCxnSpPr>
              <p:cNvPr id="116" name="Straight Connector 115"/>
              <p:cNvCxnSpPr/>
              <p:nvPr/>
            </p:nvCxnSpPr>
            <p:spPr bwMode="auto">
              <a:xfrm>
                <a:off x="8435267" y="2834965"/>
                <a:ext cx="0" cy="351130"/>
              </a:xfrm>
              <a:prstGeom prst="lin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7" name="Hexagon 116"/>
              <p:cNvSpPr/>
              <p:nvPr/>
            </p:nvSpPr>
            <p:spPr bwMode="auto">
              <a:xfrm>
                <a:off x="8251546" y="2677363"/>
                <a:ext cx="367442" cy="303405"/>
              </a:xfrm>
              <a:prstGeom prst="hexagon">
                <a:avLst/>
              </a:prstGeom>
              <a:solidFill>
                <a:srgbClr val="FFFF00"/>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8" name="TextBox 117"/>
              <p:cNvSpPr txBox="1"/>
              <p:nvPr/>
            </p:nvSpPr>
            <p:spPr>
              <a:xfrm>
                <a:off x="8178842" y="2621254"/>
                <a:ext cx="529770" cy="409389"/>
              </a:xfrm>
              <a:prstGeom prst="rect">
                <a:avLst/>
              </a:prstGeom>
              <a:noFill/>
            </p:spPr>
            <p:txBody>
              <a:bodyPr wrap="none" rtlCol="0">
                <a:spAutoFit/>
              </a:bodyPr>
              <a:lstStyle/>
              <a:p>
                <a:r>
                  <a:rPr lang="en-US" sz="1200" b="1" dirty="0" smtClean="0">
                    <a:solidFill>
                      <a:srgbClr val="FF0000"/>
                    </a:solidFill>
                  </a:rPr>
                  <a:t>Me</a:t>
                </a:r>
                <a:endParaRPr lang="en-US" sz="1200" b="1" dirty="0">
                  <a:solidFill>
                    <a:srgbClr val="FF0000"/>
                  </a:solidFill>
                </a:endParaRPr>
              </a:p>
            </p:txBody>
          </p:sp>
        </p:grpSp>
        <p:grpSp>
          <p:nvGrpSpPr>
            <p:cNvPr id="119" name="Group 118"/>
            <p:cNvGrpSpPr/>
            <p:nvPr/>
          </p:nvGrpSpPr>
          <p:grpSpPr>
            <a:xfrm>
              <a:off x="2107009" y="2606603"/>
              <a:ext cx="397866" cy="382180"/>
              <a:chOff x="8178842" y="2621254"/>
              <a:chExt cx="529770" cy="564841"/>
            </a:xfrm>
          </p:grpSpPr>
          <p:cxnSp>
            <p:nvCxnSpPr>
              <p:cNvPr id="120" name="Straight Connector 119"/>
              <p:cNvCxnSpPr/>
              <p:nvPr/>
            </p:nvCxnSpPr>
            <p:spPr bwMode="auto">
              <a:xfrm>
                <a:off x="8435267" y="2834965"/>
                <a:ext cx="0" cy="351130"/>
              </a:xfrm>
              <a:prstGeom prst="lin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1" name="Hexagon 120"/>
              <p:cNvSpPr/>
              <p:nvPr/>
            </p:nvSpPr>
            <p:spPr bwMode="auto">
              <a:xfrm>
                <a:off x="8251546" y="2677363"/>
                <a:ext cx="367442" cy="303405"/>
              </a:xfrm>
              <a:prstGeom prst="hexagon">
                <a:avLst/>
              </a:prstGeom>
              <a:solidFill>
                <a:srgbClr val="FFFF00"/>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2" name="TextBox 121"/>
              <p:cNvSpPr txBox="1"/>
              <p:nvPr/>
            </p:nvSpPr>
            <p:spPr>
              <a:xfrm>
                <a:off x="8178842" y="2621254"/>
                <a:ext cx="529770" cy="409389"/>
              </a:xfrm>
              <a:prstGeom prst="rect">
                <a:avLst/>
              </a:prstGeom>
              <a:noFill/>
            </p:spPr>
            <p:txBody>
              <a:bodyPr wrap="none" rtlCol="0">
                <a:spAutoFit/>
              </a:bodyPr>
              <a:lstStyle/>
              <a:p>
                <a:r>
                  <a:rPr lang="en-US" sz="1200" b="1" dirty="0" smtClean="0">
                    <a:solidFill>
                      <a:srgbClr val="FF0000"/>
                    </a:solidFill>
                  </a:rPr>
                  <a:t>Me</a:t>
                </a:r>
                <a:endParaRPr lang="en-US" sz="1200" b="1" dirty="0">
                  <a:solidFill>
                    <a:srgbClr val="FF0000"/>
                  </a:solidFill>
                </a:endParaRPr>
              </a:p>
            </p:txBody>
          </p:sp>
        </p:grpSp>
        <p:grpSp>
          <p:nvGrpSpPr>
            <p:cNvPr id="123" name="Group 122"/>
            <p:cNvGrpSpPr/>
            <p:nvPr/>
          </p:nvGrpSpPr>
          <p:grpSpPr>
            <a:xfrm>
              <a:off x="2362040" y="2606603"/>
              <a:ext cx="397866" cy="382180"/>
              <a:chOff x="8178842" y="2621254"/>
              <a:chExt cx="529770" cy="564841"/>
            </a:xfrm>
          </p:grpSpPr>
          <p:cxnSp>
            <p:nvCxnSpPr>
              <p:cNvPr id="124" name="Straight Connector 123"/>
              <p:cNvCxnSpPr/>
              <p:nvPr/>
            </p:nvCxnSpPr>
            <p:spPr bwMode="auto">
              <a:xfrm>
                <a:off x="8435267" y="2834965"/>
                <a:ext cx="0" cy="351130"/>
              </a:xfrm>
              <a:prstGeom prst="lin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5" name="Hexagon 124"/>
              <p:cNvSpPr/>
              <p:nvPr/>
            </p:nvSpPr>
            <p:spPr bwMode="auto">
              <a:xfrm>
                <a:off x="8251546" y="2677363"/>
                <a:ext cx="367442" cy="303405"/>
              </a:xfrm>
              <a:prstGeom prst="hexagon">
                <a:avLst/>
              </a:prstGeom>
              <a:solidFill>
                <a:srgbClr val="FFFF00"/>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6" name="TextBox 125"/>
              <p:cNvSpPr txBox="1"/>
              <p:nvPr/>
            </p:nvSpPr>
            <p:spPr>
              <a:xfrm>
                <a:off x="8178842" y="2621254"/>
                <a:ext cx="529770" cy="409389"/>
              </a:xfrm>
              <a:prstGeom prst="rect">
                <a:avLst/>
              </a:prstGeom>
              <a:noFill/>
            </p:spPr>
            <p:txBody>
              <a:bodyPr wrap="none" rtlCol="0">
                <a:spAutoFit/>
              </a:bodyPr>
              <a:lstStyle/>
              <a:p>
                <a:r>
                  <a:rPr lang="en-US" sz="1200" b="1" dirty="0" smtClean="0">
                    <a:solidFill>
                      <a:srgbClr val="FF0000"/>
                    </a:solidFill>
                  </a:rPr>
                  <a:t>Me</a:t>
                </a:r>
                <a:endParaRPr lang="en-US" sz="1200" b="1" dirty="0">
                  <a:solidFill>
                    <a:srgbClr val="FF0000"/>
                  </a:solidFill>
                </a:endParaRPr>
              </a:p>
            </p:txBody>
          </p:sp>
        </p:grpSp>
      </p:grpSp>
      <p:grpSp>
        <p:nvGrpSpPr>
          <p:cNvPr id="63" name="Group 62"/>
          <p:cNvGrpSpPr/>
          <p:nvPr/>
        </p:nvGrpSpPr>
        <p:grpSpPr>
          <a:xfrm rot="21235550">
            <a:off x="2859828" y="2813472"/>
            <a:ext cx="4062979" cy="1891221"/>
            <a:chOff x="98878" y="882126"/>
            <a:chExt cx="4062979" cy="1891221"/>
          </a:xfrm>
        </p:grpSpPr>
        <p:pic>
          <p:nvPicPr>
            <p:cNvPr id="64" name="Picture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374263">
              <a:off x="98878" y="1468672"/>
              <a:ext cx="4062979" cy="949586"/>
            </a:xfrm>
            <a:prstGeom prst="rect">
              <a:avLst/>
            </a:prstGeom>
          </p:spPr>
        </p:pic>
        <p:sp>
          <p:nvSpPr>
            <p:cNvPr id="65" name="Rounded Rectangle 64"/>
            <p:cNvSpPr/>
            <p:nvPr/>
          </p:nvSpPr>
          <p:spPr>
            <a:xfrm rot="13683944">
              <a:off x="2655247" y="1594881"/>
              <a:ext cx="242709"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G</a:t>
              </a:r>
              <a:endParaRPr lang="en-US" sz="1050" dirty="0">
                <a:solidFill>
                  <a:schemeClr val="tx1"/>
                </a:solidFill>
                <a:effectLst>
                  <a:outerShdw blurRad="38100" dist="38100" dir="2700000" algn="tl">
                    <a:srgbClr val="000000">
                      <a:alpha val="43137"/>
                    </a:srgbClr>
                  </a:outerShdw>
                </a:effectLst>
              </a:endParaRPr>
            </a:p>
          </p:txBody>
        </p:sp>
        <p:sp>
          <p:nvSpPr>
            <p:cNvPr id="66" name="Rounded Rectangle 21"/>
            <p:cNvSpPr/>
            <p:nvPr/>
          </p:nvSpPr>
          <p:spPr>
            <a:xfrm rot="14297278">
              <a:off x="2916148" y="1752454"/>
              <a:ext cx="241531" cy="59359"/>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67" name="Rounded Rectangle 66"/>
            <p:cNvSpPr/>
            <p:nvPr/>
          </p:nvSpPr>
          <p:spPr>
            <a:xfrm rot="15406994">
              <a:off x="944732" y="2626131"/>
              <a:ext cx="235073"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G</a:t>
              </a:r>
              <a:endParaRPr lang="en-US" sz="1050" dirty="0">
                <a:solidFill>
                  <a:schemeClr val="tx1"/>
                </a:solidFill>
                <a:effectLst>
                  <a:outerShdw blurRad="38100" dist="38100" dir="2700000" algn="tl">
                    <a:srgbClr val="000000">
                      <a:alpha val="43137"/>
                    </a:srgbClr>
                  </a:outerShdw>
                </a:effectLst>
              </a:endParaRPr>
            </a:p>
          </p:txBody>
        </p:sp>
        <p:sp>
          <p:nvSpPr>
            <p:cNvPr id="68" name="Rounded Rectangle 67"/>
            <p:cNvSpPr/>
            <p:nvPr/>
          </p:nvSpPr>
          <p:spPr>
            <a:xfrm rot="17244971">
              <a:off x="694051" y="2597631"/>
              <a:ext cx="269164" cy="65577"/>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G</a:t>
              </a:r>
              <a:endParaRPr lang="en-US" sz="1050" dirty="0">
                <a:solidFill>
                  <a:schemeClr val="tx1"/>
                </a:solidFill>
                <a:effectLst>
                  <a:outerShdw blurRad="38100" dist="38100" dir="2700000" algn="tl">
                    <a:srgbClr val="000000">
                      <a:alpha val="43137"/>
                    </a:srgbClr>
                  </a:outerShdw>
                </a:effectLst>
              </a:endParaRPr>
            </a:p>
          </p:txBody>
        </p:sp>
        <p:sp>
          <p:nvSpPr>
            <p:cNvPr id="69" name="Rounded Rectangle 68"/>
            <p:cNvSpPr/>
            <p:nvPr/>
          </p:nvSpPr>
          <p:spPr>
            <a:xfrm rot="17073080">
              <a:off x="308383" y="2450425"/>
              <a:ext cx="260624" cy="7012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70" name="Rounded Rectangle 69"/>
            <p:cNvSpPr/>
            <p:nvPr/>
          </p:nvSpPr>
          <p:spPr>
            <a:xfrm rot="17307059">
              <a:off x="482711" y="2524972"/>
              <a:ext cx="269435" cy="67393"/>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U</a:t>
              </a:r>
              <a:endParaRPr lang="en-US" sz="1050" dirty="0">
                <a:solidFill>
                  <a:schemeClr val="tx1"/>
                </a:solidFill>
                <a:effectLst>
                  <a:outerShdw blurRad="38100" dist="38100" dir="2700000" algn="tl">
                    <a:srgbClr val="000000">
                      <a:alpha val="43137"/>
                    </a:srgbClr>
                  </a:outerShdw>
                </a:effectLst>
              </a:endParaRPr>
            </a:p>
          </p:txBody>
        </p:sp>
        <p:sp>
          <p:nvSpPr>
            <p:cNvPr id="71" name="Rounded Rectangle 70"/>
            <p:cNvSpPr/>
            <p:nvPr/>
          </p:nvSpPr>
          <p:spPr>
            <a:xfrm rot="14480710">
              <a:off x="1144582" y="2530154"/>
              <a:ext cx="237419"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C</a:t>
              </a:r>
              <a:endParaRPr lang="en-US" sz="1050" dirty="0">
                <a:solidFill>
                  <a:schemeClr val="tx1"/>
                </a:solidFill>
                <a:effectLst>
                  <a:outerShdw blurRad="38100" dist="38100" dir="2700000" algn="tl">
                    <a:srgbClr val="000000">
                      <a:alpha val="43137"/>
                    </a:srgbClr>
                  </a:outerShdw>
                </a:effectLst>
              </a:endParaRPr>
            </a:p>
          </p:txBody>
        </p:sp>
        <p:sp>
          <p:nvSpPr>
            <p:cNvPr id="72" name="Rounded Rectangle 71"/>
            <p:cNvSpPr/>
            <p:nvPr/>
          </p:nvSpPr>
          <p:spPr>
            <a:xfrm rot="14419113">
              <a:off x="1255845" y="2380173"/>
              <a:ext cx="259102"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73" name="Rounded Rectangle 72"/>
            <p:cNvSpPr/>
            <p:nvPr/>
          </p:nvSpPr>
          <p:spPr>
            <a:xfrm rot="14974263">
              <a:off x="1600547" y="1989136"/>
              <a:ext cx="237419"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C</a:t>
              </a:r>
              <a:endParaRPr lang="en-US" sz="1050" dirty="0">
                <a:solidFill>
                  <a:schemeClr val="tx1"/>
                </a:solidFill>
                <a:effectLst>
                  <a:outerShdw blurRad="38100" dist="38100" dir="2700000" algn="tl">
                    <a:srgbClr val="000000">
                      <a:alpha val="43137"/>
                    </a:srgbClr>
                  </a:outerShdw>
                </a:effectLst>
              </a:endParaRPr>
            </a:p>
          </p:txBody>
        </p:sp>
        <p:sp>
          <p:nvSpPr>
            <p:cNvPr id="74" name="Rounded Rectangle 73"/>
            <p:cNvSpPr/>
            <p:nvPr/>
          </p:nvSpPr>
          <p:spPr>
            <a:xfrm rot="14106762">
              <a:off x="1379848" y="2193990"/>
              <a:ext cx="231094"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75" name="Rounded Rectangle 74"/>
            <p:cNvSpPr/>
            <p:nvPr/>
          </p:nvSpPr>
          <p:spPr>
            <a:xfrm rot="9904439">
              <a:off x="3379147" y="1385881"/>
              <a:ext cx="230535"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U</a:t>
              </a:r>
              <a:endParaRPr lang="en-US" sz="1050" dirty="0">
                <a:solidFill>
                  <a:schemeClr val="tx1"/>
                </a:solidFill>
                <a:effectLst>
                  <a:outerShdw blurRad="38100" dist="38100" dir="2700000" algn="tl">
                    <a:srgbClr val="000000">
                      <a:alpha val="43137"/>
                    </a:srgbClr>
                  </a:outerShdw>
                </a:effectLst>
              </a:endParaRPr>
            </a:p>
          </p:txBody>
        </p:sp>
        <p:sp>
          <p:nvSpPr>
            <p:cNvPr id="81" name="Rounded Rectangle 80"/>
            <p:cNvSpPr/>
            <p:nvPr/>
          </p:nvSpPr>
          <p:spPr>
            <a:xfrm rot="14907013">
              <a:off x="1700469" y="1814169"/>
              <a:ext cx="230535"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U</a:t>
              </a:r>
              <a:endParaRPr lang="en-US" sz="1050" dirty="0">
                <a:solidFill>
                  <a:schemeClr val="tx1"/>
                </a:solidFill>
                <a:effectLst>
                  <a:outerShdw blurRad="38100" dist="38100" dir="2700000" algn="tl">
                    <a:srgbClr val="000000">
                      <a:alpha val="43137"/>
                    </a:srgbClr>
                  </a:outerShdw>
                </a:effectLst>
              </a:endParaRPr>
            </a:p>
          </p:txBody>
        </p:sp>
        <p:sp>
          <p:nvSpPr>
            <p:cNvPr id="90" name="Rounded Rectangle 89"/>
            <p:cNvSpPr/>
            <p:nvPr/>
          </p:nvSpPr>
          <p:spPr>
            <a:xfrm rot="14974263">
              <a:off x="1793136" y="1696216"/>
              <a:ext cx="259102" cy="59359"/>
            </a:xfrm>
            <a:prstGeom prst="roundRect">
              <a:avLst>
                <a:gd name="adj" fmla="val 46670"/>
              </a:avLst>
            </a:pr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127" name="Rounded Rectangle 126"/>
            <p:cNvSpPr/>
            <p:nvPr/>
          </p:nvSpPr>
          <p:spPr>
            <a:xfrm rot="14974263">
              <a:off x="1938149" y="1613288"/>
              <a:ext cx="235073"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G</a:t>
              </a:r>
              <a:endParaRPr lang="en-US" sz="1050" dirty="0">
                <a:solidFill>
                  <a:schemeClr val="tx1"/>
                </a:solidFill>
                <a:effectLst>
                  <a:outerShdw blurRad="38100" dist="38100" dir="2700000" algn="tl">
                    <a:srgbClr val="000000">
                      <a:alpha val="43137"/>
                    </a:srgbClr>
                  </a:outerShdw>
                </a:effectLst>
              </a:endParaRPr>
            </a:p>
          </p:txBody>
        </p:sp>
        <p:sp>
          <p:nvSpPr>
            <p:cNvPr id="128" name="Rounded Rectangle 127"/>
            <p:cNvSpPr/>
            <p:nvPr/>
          </p:nvSpPr>
          <p:spPr>
            <a:xfrm rot="17658055">
              <a:off x="3274721" y="1505577"/>
              <a:ext cx="173594" cy="59359"/>
            </a:xfrm>
            <a:prstGeom prst="roundRect">
              <a:avLst>
                <a:gd name="adj" fmla="val 46670"/>
              </a:avLst>
            </a:prstGeom>
            <a:pattFill prst="trellis">
              <a:fgClr>
                <a:srgbClr val="00B05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G</a:t>
              </a:r>
              <a:endParaRPr lang="en-US" sz="1050" dirty="0">
                <a:solidFill>
                  <a:schemeClr val="tx1"/>
                </a:solidFill>
                <a:effectLst>
                  <a:outerShdw blurRad="38100" dist="38100" dir="2700000" algn="tl">
                    <a:srgbClr val="000000">
                      <a:alpha val="43137"/>
                    </a:srgbClr>
                  </a:outerShdw>
                </a:effectLst>
              </a:endParaRPr>
            </a:p>
          </p:txBody>
        </p:sp>
        <p:sp>
          <p:nvSpPr>
            <p:cNvPr id="129" name="Rounded Rectangle 128"/>
            <p:cNvSpPr/>
            <p:nvPr/>
          </p:nvSpPr>
          <p:spPr>
            <a:xfrm rot="15246026">
              <a:off x="2095777" y="1623810"/>
              <a:ext cx="230535"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U</a:t>
              </a:r>
              <a:endParaRPr lang="en-US" sz="1050" dirty="0">
                <a:solidFill>
                  <a:schemeClr val="tx1"/>
                </a:solidFill>
                <a:effectLst>
                  <a:outerShdw blurRad="38100" dist="38100" dir="2700000" algn="tl">
                    <a:srgbClr val="000000">
                      <a:alpha val="43137"/>
                    </a:srgbClr>
                  </a:outerShdw>
                </a:effectLst>
              </a:endParaRPr>
            </a:p>
          </p:txBody>
        </p:sp>
        <p:sp>
          <p:nvSpPr>
            <p:cNvPr id="130" name="Rounded Rectangle 129"/>
            <p:cNvSpPr/>
            <p:nvPr/>
          </p:nvSpPr>
          <p:spPr>
            <a:xfrm rot="15934954">
              <a:off x="2292712" y="1678670"/>
              <a:ext cx="194347"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C</a:t>
              </a:r>
              <a:endParaRPr lang="en-US" sz="1050" dirty="0">
                <a:solidFill>
                  <a:schemeClr val="tx1"/>
                </a:solidFill>
                <a:effectLst>
                  <a:outerShdw blurRad="38100" dist="38100" dir="2700000" algn="tl">
                    <a:srgbClr val="000000">
                      <a:alpha val="43137"/>
                    </a:srgbClr>
                  </a:outerShdw>
                </a:effectLst>
              </a:endParaRPr>
            </a:p>
          </p:txBody>
        </p:sp>
        <p:sp>
          <p:nvSpPr>
            <p:cNvPr id="131" name="Rounded Rectangle 21"/>
            <p:cNvSpPr/>
            <p:nvPr/>
          </p:nvSpPr>
          <p:spPr>
            <a:xfrm rot="16141885">
              <a:off x="3188110" y="1644605"/>
              <a:ext cx="241531" cy="59359"/>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132" name="Rounded Rectangle 131"/>
            <p:cNvSpPr/>
            <p:nvPr/>
          </p:nvSpPr>
          <p:spPr>
            <a:xfrm rot="14797069">
              <a:off x="3050224" y="1770678"/>
              <a:ext cx="230531" cy="59358"/>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U</a:t>
              </a:r>
              <a:endParaRPr lang="en-US" sz="1050" dirty="0">
                <a:solidFill>
                  <a:schemeClr val="tx1"/>
                </a:solidFill>
                <a:effectLst>
                  <a:outerShdw blurRad="38100" dist="38100" dir="2700000" algn="tl">
                    <a:srgbClr val="000000">
                      <a:alpha val="43137"/>
                    </a:srgbClr>
                  </a:outerShdw>
                </a:effectLst>
              </a:endParaRPr>
            </a:p>
          </p:txBody>
        </p:sp>
        <p:sp>
          <p:nvSpPr>
            <p:cNvPr id="133" name="Rounded Rectangle 21"/>
            <p:cNvSpPr/>
            <p:nvPr/>
          </p:nvSpPr>
          <p:spPr>
            <a:xfrm rot="14266133">
              <a:off x="3674769" y="973212"/>
              <a:ext cx="241531" cy="59359"/>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134" name="Rounded Rectangle 133"/>
            <p:cNvSpPr/>
            <p:nvPr/>
          </p:nvSpPr>
          <p:spPr>
            <a:xfrm rot="15482540">
              <a:off x="3125252" y="1732632"/>
              <a:ext cx="237419" cy="59359"/>
            </a:xfrm>
            <a:prstGeom prst="roundRect">
              <a:avLst>
                <a:gd name="adj" fmla="val 46670"/>
              </a:avLst>
            </a:prstGeom>
            <a:pattFill prst="trellis">
              <a:fgClr>
                <a:schemeClr val="accent5"/>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C</a:t>
              </a:r>
              <a:endParaRPr lang="en-US" sz="1050" dirty="0">
                <a:solidFill>
                  <a:schemeClr val="tx1"/>
                </a:solidFill>
                <a:effectLst>
                  <a:outerShdw blurRad="38100" dist="38100" dir="2700000" algn="tl">
                    <a:srgbClr val="000000">
                      <a:alpha val="43137"/>
                    </a:srgbClr>
                  </a:outerShdw>
                </a:effectLst>
              </a:endParaRPr>
            </a:p>
          </p:txBody>
        </p:sp>
        <p:sp>
          <p:nvSpPr>
            <p:cNvPr id="135" name="Rounded Rectangle 21"/>
            <p:cNvSpPr/>
            <p:nvPr/>
          </p:nvSpPr>
          <p:spPr>
            <a:xfrm rot="12195003">
              <a:off x="3448012" y="1229820"/>
              <a:ext cx="241531" cy="59359"/>
            </a:xfrm>
            <a:custGeom>
              <a:avLst/>
              <a:gdLst>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0 w 1090644"/>
                <a:gd name="connsiteY0" fmla="*/ 11930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0 w 1090644"/>
                <a:gd name="connsiteY8" fmla="*/ 119307 h 255639"/>
                <a:gd name="connsiteX0" fmla="*/ 28148 w 1090644"/>
                <a:gd name="connsiteY0" fmla="*/ 105537 h 255639"/>
                <a:gd name="connsiteX1" fmla="*/ 119307 w 1090644"/>
                <a:gd name="connsiteY1" fmla="*/ 0 h 255639"/>
                <a:gd name="connsiteX2" fmla="*/ 971337 w 1090644"/>
                <a:gd name="connsiteY2" fmla="*/ 0 h 255639"/>
                <a:gd name="connsiteX3" fmla="*/ 1090644 w 1090644"/>
                <a:gd name="connsiteY3" fmla="*/ 119307 h 255639"/>
                <a:gd name="connsiteX4" fmla="*/ 1090644 w 1090644"/>
                <a:gd name="connsiteY4" fmla="*/ 136332 h 255639"/>
                <a:gd name="connsiteX5" fmla="*/ 971337 w 1090644"/>
                <a:gd name="connsiteY5" fmla="*/ 255639 h 255639"/>
                <a:gd name="connsiteX6" fmla="*/ 119307 w 1090644"/>
                <a:gd name="connsiteY6" fmla="*/ 255639 h 255639"/>
                <a:gd name="connsiteX7" fmla="*/ 0 w 1090644"/>
                <a:gd name="connsiteY7" fmla="*/ 136332 h 255639"/>
                <a:gd name="connsiteX8" fmla="*/ 28148 w 1090644"/>
                <a:gd name="connsiteY8" fmla="*/ 105537 h 255639"/>
                <a:gd name="connsiteX0" fmla="*/ 16173 w 1078669"/>
                <a:gd name="connsiteY0" fmla="*/ 105537 h 255639"/>
                <a:gd name="connsiteX1" fmla="*/ 107332 w 1078669"/>
                <a:gd name="connsiteY1" fmla="*/ 0 h 255639"/>
                <a:gd name="connsiteX2" fmla="*/ 959362 w 1078669"/>
                <a:gd name="connsiteY2" fmla="*/ 0 h 255639"/>
                <a:gd name="connsiteX3" fmla="*/ 1078669 w 1078669"/>
                <a:gd name="connsiteY3" fmla="*/ 119307 h 255639"/>
                <a:gd name="connsiteX4" fmla="*/ 1078669 w 1078669"/>
                <a:gd name="connsiteY4" fmla="*/ 136332 h 255639"/>
                <a:gd name="connsiteX5" fmla="*/ 959362 w 1078669"/>
                <a:gd name="connsiteY5" fmla="*/ 255639 h 255639"/>
                <a:gd name="connsiteX6" fmla="*/ 107332 w 1078669"/>
                <a:gd name="connsiteY6" fmla="*/ 255639 h 255639"/>
                <a:gd name="connsiteX7" fmla="*/ 0 w 1078669"/>
                <a:gd name="connsiteY7" fmla="*/ 153102 h 255639"/>
                <a:gd name="connsiteX8" fmla="*/ 16173 w 1078669"/>
                <a:gd name="connsiteY8" fmla="*/ 105537 h 25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669" h="255639">
                  <a:moveTo>
                    <a:pt x="16173" y="105537"/>
                  </a:moveTo>
                  <a:cubicBezTo>
                    <a:pt x="60787" y="48936"/>
                    <a:pt x="50716" y="44017"/>
                    <a:pt x="107332" y="0"/>
                  </a:cubicBezTo>
                  <a:lnTo>
                    <a:pt x="959362" y="0"/>
                  </a:lnTo>
                  <a:cubicBezTo>
                    <a:pt x="1025253" y="0"/>
                    <a:pt x="1078669" y="53416"/>
                    <a:pt x="1078669" y="119307"/>
                  </a:cubicBezTo>
                  <a:lnTo>
                    <a:pt x="1078669" y="136332"/>
                  </a:lnTo>
                  <a:cubicBezTo>
                    <a:pt x="1078669" y="202223"/>
                    <a:pt x="1025253" y="255639"/>
                    <a:pt x="959362" y="255639"/>
                  </a:cubicBezTo>
                  <a:lnTo>
                    <a:pt x="107332" y="255639"/>
                  </a:lnTo>
                  <a:cubicBezTo>
                    <a:pt x="41441" y="255639"/>
                    <a:pt x="0" y="218993"/>
                    <a:pt x="0" y="153102"/>
                  </a:cubicBezTo>
                  <a:lnTo>
                    <a:pt x="16173" y="105537"/>
                  </a:lnTo>
                  <a:close/>
                </a:path>
              </a:pathLst>
            </a:custGeom>
            <a:pattFill prst="trellis">
              <a:fgClr>
                <a:srgbClr val="FF0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A</a:t>
              </a:r>
              <a:endParaRPr lang="en-US" sz="1050" dirty="0">
                <a:solidFill>
                  <a:schemeClr val="tx1"/>
                </a:solidFill>
                <a:effectLst>
                  <a:outerShdw blurRad="38100" dist="38100" dir="2700000" algn="tl">
                    <a:srgbClr val="000000">
                      <a:alpha val="43137"/>
                    </a:srgbClr>
                  </a:outerShdw>
                </a:effectLst>
              </a:endParaRPr>
            </a:p>
          </p:txBody>
        </p:sp>
        <p:sp>
          <p:nvSpPr>
            <p:cNvPr id="136" name="Rounded Rectangle 135"/>
            <p:cNvSpPr/>
            <p:nvPr/>
          </p:nvSpPr>
          <p:spPr>
            <a:xfrm rot="12731859">
              <a:off x="3534131" y="1094500"/>
              <a:ext cx="230535" cy="59359"/>
            </a:xfrm>
            <a:prstGeom prst="roundRect">
              <a:avLst>
                <a:gd name="adj" fmla="val 46670"/>
              </a:avLst>
            </a:prstGeom>
            <a:pattFill prst="trellis">
              <a:fgClr>
                <a:srgbClr val="FFC000"/>
              </a:fgClr>
              <a:bgClr>
                <a:schemeClr val="bg1"/>
              </a:bgClr>
            </a:pattFill>
            <a:ln>
              <a:noFill/>
            </a:ln>
            <a:effectLst>
              <a:outerShdw blurRad="44450" dist="27940" dir="5400000" algn="ctr">
                <a:srgbClr val="000000">
                  <a:alpha val="32000"/>
                </a:srgbClr>
              </a:outerShdw>
              <a:softEdge rad="63500"/>
            </a:effectLst>
            <a:scene3d>
              <a:camera prst="orthographicFront">
                <a:rot lat="0" lon="0" rev="0"/>
              </a:camera>
              <a:lightRig rig="threePt" dir="t"/>
            </a:scene3d>
            <a:sp3d extrusionH="127000" prstMaterial="matte">
              <a:bevelT w="127000" h="31750"/>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solidFill>
                    <a:schemeClr val="tx1"/>
                  </a:solidFill>
                  <a:effectLst>
                    <a:outerShdw blurRad="38100" dist="38100" dir="2700000" algn="tl">
                      <a:srgbClr val="000000">
                        <a:alpha val="43137"/>
                      </a:srgbClr>
                    </a:outerShdw>
                  </a:effectLst>
                </a:rPr>
                <a:t>U</a:t>
              </a:r>
              <a:endParaRPr lang="en-US" sz="1050" dirty="0">
                <a:solidFill>
                  <a:schemeClr val="tx1"/>
                </a:solidFill>
                <a:effectLst>
                  <a:outerShdw blurRad="38100" dist="38100" dir="2700000" algn="tl">
                    <a:srgbClr val="000000">
                      <a:alpha val="43137"/>
                    </a:srgbClr>
                  </a:outerShdw>
                </a:effectLst>
              </a:endParaRPr>
            </a:p>
          </p:txBody>
        </p:sp>
      </p:grpSp>
      <p:grpSp>
        <p:nvGrpSpPr>
          <p:cNvPr id="137" name="Group 136"/>
          <p:cNvGrpSpPr/>
          <p:nvPr/>
        </p:nvGrpSpPr>
        <p:grpSpPr>
          <a:xfrm>
            <a:off x="-610016" y="3273886"/>
            <a:ext cx="2465398" cy="1041224"/>
            <a:chOff x="714933" y="4967057"/>
            <a:chExt cx="2370053" cy="1314649"/>
          </a:xfrm>
        </p:grpSpPr>
        <p:grpSp>
          <p:nvGrpSpPr>
            <p:cNvPr id="138" name="Group 3132"/>
            <p:cNvGrpSpPr>
              <a:grpSpLocks/>
            </p:cNvGrpSpPr>
            <p:nvPr/>
          </p:nvGrpSpPr>
          <p:grpSpPr bwMode="auto">
            <a:xfrm>
              <a:off x="1750233" y="5592911"/>
              <a:ext cx="285245" cy="408008"/>
              <a:chOff x="2612" y="3001"/>
              <a:chExt cx="237" cy="339"/>
            </a:xfrm>
            <a:scene3d>
              <a:camera prst="orthographicFront">
                <a:rot lat="0" lon="0" rev="0"/>
              </a:camera>
              <a:lightRig rig="balanced" dir="t">
                <a:rot lat="0" lon="0" rev="8700000"/>
              </a:lightRig>
            </a:scene3d>
          </p:grpSpPr>
          <p:sp>
            <p:nvSpPr>
              <p:cNvPr id="186" name="Rectangle 3133"/>
              <p:cNvSpPr>
                <a:spLocks noChangeArrowheads="1"/>
              </p:cNvSpPr>
              <p:nvPr/>
            </p:nvSpPr>
            <p:spPr bwMode="auto">
              <a:xfrm>
                <a:off x="2612" y="3001"/>
                <a:ext cx="237" cy="175"/>
              </a:xfrm>
              <a:prstGeom prst="rect">
                <a:avLst/>
              </a:prstGeom>
              <a:solidFill>
                <a:srgbClr val="FFFFFF"/>
              </a:solidFill>
              <a:ln w="14288">
                <a:noFill/>
                <a:miter lim="800000"/>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87" name="Rectangle 3134"/>
              <p:cNvSpPr>
                <a:spLocks noChangeArrowheads="1"/>
              </p:cNvSpPr>
              <p:nvPr/>
            </p:nvSpPr>
            <p:spPr bwMode="auto">
              <a:xfrm>
                <a:off x="2644" y="3030"/>
                <a:ext cx="200" cy="310"/>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050">
                    <a:solidFill>
                      <a:srgbClr val="000000"/>
                    </a:solidFill>
                    <a:latin typeface="Helvetica" panose="020B0604020202020204" pitchFamily="34" charset="0"/>
                  </a:rPr>
                  <a:t>Inr</a:t>
                </a:r>
                <a:endParaRPr lang="en-US" altLang="en-US" sz="1600">
                  <a:latin typeface="Helvetica" panose="020B0604020202020204" pitchFamily="34" charset="0"/>
                </a:endParaRPr>
              </a:p>
            </p:txBody>
          </p:sp>
        </p:grpSp>
        <p:sp>
          <p:nvSpPr>
            <p:cNvPr id="139" name="Oval 3136"/>
            <p:cNvSpPr>
              <a:spLocks noChangeArrowheads="1"/>
            </p:cNvSpPr>
            <p:nvPr/>
          </p:nvSpPr>
          <p:spPr bwMode="auto">
            <a:xfrm>
              <a:off x="1023279" y="5720479"/>
              <a:ext cx="1428632" cy="237102"/>
            </a:xfrm>
            <a:prstGeom prst="ellipse">
              <a:avLst/>
            </a:prstGeom>
            <a:solidFill>
              <a:srgbClr val="FFFF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40" name="Arc 3137"/>
            <p:cNvSpPr>
              <a:spLocks/>
            </p:cNvSpPr>
            <p:nvPr/>
          </p:nvSpPr>
          <p:spPr bwMode="auto">
            <a:xfrm>
              <a:off x="821080" y="5603733"/>
              <a:ext cx="196181" cy="211827"/>
            </a:xfrm>
            <a:custGeom>
              <a:avLst/>
              <a:gdLst>
                <a:gd name="T0" fmla="*/ 0 w 21600"/>
                <a:gd name="T1" fmla="*/ 279400 h 21600"/>
                <a:gd name="T2" fmla="*/ 258763 w 21600"/>
                <a:gd name="T3" fmla="*/ 0 h 21600"/>
                <a:gd name="T4" fmla="*/ 258763 w 21600"/>
                <a:gd name="T5" fmla="*/ 27940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670"/>
                    <a:pt x="9670" y="0"/>
                    <a:pt x="21599" y="0"/>
                  </a:cubicBezTo>
                </a:path>
                <a:path w="21600" h="21600" stroke="0" extrusionOk="0">
                  <a:moveTo>
                    <a:pt x="0" y="21600"/>
                  </a:moveTo>
                  <a:cubicBezTo>
                    <a:pt x="0" y="9670"/>
                    <a:pt x="9670" y="0"/>
                    <a:pt x="21599" y="0"/>
                  </a:cubicBezTo>
                  <a:lnTo>
                    <a:pt x="21600" y="21600"/>
                  </a:lnTo>
                  <a:lnTo>
                    <a:pt x="0" y="21600"/>
                  </a:lnTo>
                  <a:close/>
                </a:path>
              </a:pathLst>
            </a:custGeom>
            <a:solidFill>
              <a:srgbClr val="FFFF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txBody>
            <a:bodyPr/>
            <a:lstStyle/>
            <a:p>
              <a:endParaRPr lang="en-US" sz="1400"/>
            </a:p>
          </p:txBody>
        </p:sp>
        <p:sp>
          <p:nvSpPr>
            <p:cNvPr id="141" name="Freeform 3138"/>
            <p:cNvSpPr>
              <a:spLocks/>
            </p:cNvSpPr>
            <p:nvPr/>
          </p:nvSpPr>
          <p:spPr bwMode="auto">
            <a:xfrm>
              <a:off x="999208" y="5603733"/>
              <a:ext cx="190163" cy="213031"/>
            </a:xfrm>
            <a:custGeom>
              <a:avLst/>
              <a:gdLst>
                <a:gd name="T0" fmla="*/ 0 w 158"/>
                <a:gd name="T1" fmla="*/ 0 h 177"/>
                <a:gd name="T2" fmla="*/ 31750 w 158"/>
                <a:gd name="T3" fmla="*/ 0 h 177"/>
                <a:gd name="T4" fmla="*/ 77788 w 158"/>
                <a:gd name="T5" fmla="*/ 14288 h 177"/>
                <a:gd name="T6" fmla="*/ 127000 w 158"/>
                <a:gd name="T7" fmla="*/ 31750 h 177"/>
                <a:gd name="T8" fmla="*/ 173038 w 158"/>
                <a:gd name="T9" fmla="*/ 77788 h 177"/>
                <a:gd name="T10" fmla="*/ 190500 w 158"/>
                <a:gd name="T11" fmla="*/ 95250 h 177"/>
                <a:gd name="T12" fmla="*/ 204788 w 158"/>
                <a:gd name="T13" fmla="*/ 109538 h 177"/>
                <a:gd name="T14" fmla="*/ 236538 w 158"/>
                <a:gd name="T15" fmla="*/ 153988 h 177"/>
                <a:gd name="T16" fmla="*/ 250825 w 158"/>
                <a:gd name="T17" fmla="*/ 204788 h 177"/>
                <a:gd name="T18" fmla="*/ 250825 w 158"/>
                <a:gd name="T19" fmla="*/ 249238 h 177"/>
                <a:gd name="T20" fmla="*/ 250825 w 158"/>
                <a:gd name="T21" fmla="*/ 280988 h 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8" h="177">
                  <a:moveTo>
                    <a:pt x="0" y="0"/>
                  </a:moveTo>
                  <a:lnTo>
                    <a:pt x="20" y="0"/>
                  </a:lnTo>
                  <a:lnTo>
                    <a:pt x="49" y="9"/>
                  </a:lnTo>
                  <a:lnTo>
                    <a:pt x="80" y="20"/>
                  </a:lnTo>
                  <a:lnTo>
                    <a:pt x="109" y="49"/>
                  </a:lnTo>
                  <a:lnTo>
                    <a:pt x="120" y="60"/>
                  </a:lnTo>
                  <a:lnTo>
                    <a:pt x="129" y="69"/>
                  </a:lnTo>
                  <a:lnTo>
                    <a:pt x="149" y="97"/>
                  </a:lnTo>
                  <a:lnTo>
                    <a:pt x="158" y="129"/>
                  </a:lnTo>
                  <a:lnTo>
                    <a:pt x="158" y="157"/>
                  </a:lnTo>
                  <a:lnTo>
                    <a:pt x="158" y="177"/>
                  </a:lnTo>
                </a:path>
              </a:pathLst>
            </a:custGeom>
            <a:solidFill>
              <a:schemeClr val="folHlink"/>
            </a:solidFill>
            <a:ln w="14288">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n-US" sz="1400"/>
            </a:p>
          </p:txBody>
        </p:sp>
        <p:grpSp>
          <p:nvGrpSpPr>
            <p:cNvPr id="142" name="Group 3139"/>
            <p:cNvGrpSpPr>
              <a:grpSpLocks/>
            </p:cNvGrpSpPr>
            <p:nvPr/>
          </p:nvGrpSpPr>
          <p:grpSpPr bwMode="auto">
            <a:xfrm>
              <a:off x="821080" y="5734922"/>
              <a:ext cx="381530" cy="116745"/>
              <a:chOff x="1840" y="3119"/>
              <a:chExt cx="317" cy="97"/>
            </a:xfrm>
            <a:scene3d>
              <a:camera prst="orthographicFront">
                <a:rot lat="0" lon="0" rev="0"/>
              </a:camera>
              <a:lightRig rig="balanced" dir="t">
                <a:rot lat="0" lon="0" rev="8700000"/>
              </a:lightRig>
            </a:scene3d>
          </p:grpSpPr>
          <p:sp>
            <p:nvSpPr>
              <p:cNvPr id="184" name="Arc 3140"/>
              <p:cNvSpPr>
                <a:spLocks/>
              </p:cNvSpPr>
              <p:nvPr/>
            </p:nvSpPr>
            <p:spPr bwMode="auto">
              <a:xfrm>
                <a:off x="1840" y="3119"/>
                <a:ext cx="163" cy="97"/>
              </a:xfrm>
              <a:custGeom>
                <a:avLst/>
                <a:gdLst>
                  <a:gd name="T0" fmla="*/ 0 w 21600"/>
                  <a:gd name="T1" fmla="*/ 97 h 21600"/>
                  <a:gd name="T2" fmla="*/ 163 w 21600"/>
                  <a:gd name="T3" fmla="*/ 0 h 21600"/>
                  <a:gd name="T4" fmla="*/ 163 w 21600"/>
                  <a:gd name="T5" fmla="*/ 9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670"/>
                      <a:pt x="9670" y="0"/>
                      <a:pt x="21599" y="0"/>
                    </a:cubicBezTo>
                  </a:path>
                  <a:path w="21600" h="21600" stroke="0" extrusionOk="0">
                    <a:moveTo>
                      <a:pt x="0" y="21600"/>
                    </a:moveTo>
                    <a:cubicBezTo>
                      <a:pt x="0" y="9670"/>
                      <a:pt x="9670" y="0"/>
                      <a:pt x="21599" y="0"/>
                    </a:cubicBezTo>
                    <a:lnTo>
                      <a:pt x="21600" y="21600"/>
                    </a:lnTo>
                    <a:lnTo>
                      <a:pt x="0" y="21600"/>
                    </a:lnTo>
                    <a:close/>
                  </a:path>
                </a:pathLst>
              </a:custGeom>
              <a:solidFill>
                <a:srgbClr val="FFFF00"/>
              </a:solidFill>
              <a:ln w="14288">
                <a:noFill/>
                <a:round/>
                <a:headEnd/>
                <a:tailEnd/>
              </a:ln>
              <a:effectLst>
                <a:outerShdw blurRad="44450" dist="27940" dir="5400000" algn="ctr">
                  <a:srgbClr val="000000">
                    <a:alpha val="32000"/>
                  </a:srgbClr>
                </a:outerShdw>
              </a:effectLst>
              <a:sp3d/>
            </p:spPr>
            <p:txBody>
              <a:bodyPr/>
              <a:lstStyle/>
              <a:p>
                <a:endParaRPr lang="en-US" sz="1400"/>
              </a:p>
            </p:txBody>
          </p:sp>
          <p:sp>
            <p:nvSpPr>
              <p:cNvPr id="185" name="Arc 3141"/>
              <p:cNvSpPr>
                <a:spLocks/>
              </p:cNvSpPr>
              <p:nvPr/>
            </p:nvSpPr>
            <p:spPr bwMode="auto">
              <a:xfrm>
                <a:off x="1994" y="3119"/>
                <a:ext cx="163" cy="97"/>
              </a:xfrm>
              <a:custGeom>
                <a:avLst/>
                <a:gdLst>
                  <a:gd name="T0" fmla="*/ 0 w 21600"/>
                  <a:gd name="T1" fmla="*/ 0 h 21600"/>
                  <a:gd name="T2" fmla="*/ 163 w 21600"/>
                  <a:gd name="T3" fmla="*/ 97 h 21600"/>
                  <a:gd name="T4" fmla="*/ 0 w 21600"/>
                  <a:gd name="T5" fmla="*/ 9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rgbClr val="FFFF00"/>
              </a:solidFill>
              <a:ln w="14288">
                <a:noFill/>
                <a:round/>
                <a:headEnd/>
                <a:tailEnd/>
              </a:ln>
              <a:effectLst>
                <a:outerShdw blurRad="44450" dist="27940" dir="5400000" algn="ctr">
                  <a:srgbClr val="000000">
                    <a:alpha val="32000"/>
                  </a:srgbClr>
                </a:outerShdw>
              </a:effectLst>
              <a:sp3d/>
            </p:spPr>
            <p:txBody>
              <a:bodyPr/>
              <a:lstStyle/>
              <a:p>
                <a:endParaRPr lang="en-US" sz="1400"/>
              </a:p>
            </p:txBody>
          </p:sp>
        </p:grpSp>
        <p:sp>
          <p:nvSpPr>
            <p:cNvPr id="143" name="Oval 3142"/>
            <p:cNvSpPr>
              <a:spLocks noChangeArrowheads="1"/>
            </p:cNvSpPr>
            <p:nvPr/>
          </p:nvSpPr>
          <p:spPr bwMode="auto">
            <a:xfrm>
              <a:off x="1058183" y="5592901"/>
              <a:ext cx="550029" cy="282837"/>
            </a:xfrm>
            <a:prstGeom prst="ellipse">
              <a:avLst/>
            </a:prstGeom>
            <a:solidFill>
              <a:srgbClr val="FFFF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44" name="Line 3143"/>
            <p:cNvSpPr>
              <a:spLocks noChangeShapeType="1"/>
            </p:cNvSpPr>
            <p:nvPr/>
          </p:nvSpPr>
          <p:spPr bwMode="auto">
            <a:xfrm flipV="1">
              <a:off x="738034" y="5710851"/>
              <a:ext cx="213031" cy="9629"/>
            </a:xfrm>
            <a:prstGeom prst="line">
              <a:avLst/>
            </a:prstGeom>
            <a:no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noFill/>
                </a14:hiddenFill>
              </a:ext>
            </a:extLst>
          </p:spPr>
          <p:txBody>
            <a:bodyPr/>
            <a:lstStyle/>
            <a:p>
              <a:endParaRPr lang="en-US" sz="1400"/>
            </a:p>
          </p:txBody>
        </p:sp>
        <p:grpSp>
          <p:nvGrpSpPr>
            <p:cNvPr id="145" name="Group 3144"/>
            <p:cNvGrpSpPr>
              <a:grpSpLocks/>
            </p:cNvGrpSpPr>
            <p:nvPr/>
          </p:nvGrpSpPr>
          <p:grpSpPr bwMode="auto">
            <a:xfrm>
              <a:off x="714933" y="5326311"/>
              <a:ext cx="512719" cy="436894"/>
              <a:chOff x="1425" y="2756"/>
              <a:chExt cx="426" cy="363"/>
            </a:xfrm>
            <a:scene3d>
              <a:camera prst="orthographicFront">
                <a:rot lat="0" lon="0" rev="0"/>
              </a:camera>
              <a:lightRig rig="contrasting" dir="t">
                <a:rot lat="0" lon="0" rev="1500000"/>
              </a:lightRig>
            </a:scene3d>
          </p:grpSpPr>
          <p:sp>
            <p:nvSpPr>
              <p:cNvPr id="182" name="Oval 3145"/>
              <p:cNvSpPr>
                <a:spLocks noChangeArrowheads="1"/>
              </p:cNvSpPr>
              <p:nvPr/>
            </p:nvSpPr>
            <p:spPr bwMode="auto">
              <a:xfrm>
                <a:off x="1425" y="2756"/>
                <a:ext cx="426" cy="363"/>
              </a:xfrm>
              <a:prstGeom prst="ellipse">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w="14288">
                <a:noFill/>
                <a:round/>
                <a:headEnd/>
                <a:tailEnd/>
              </a:ln>
              <a:effectLst>
                <a:outerShdw blurRad="149987" dist="250190" dir="8460000" algn="ctr">
                  <a:srgbClr val="000000">
                    <a:alpha val="28000"/>
                  </a:srgbClr>
                </a:outerShdw>
              </a:effectLst>
              <a:sp3d prstMaterial="metal">
                <a:bevelT w="88900" h="88900"/>
              </a:sp3d>
            </p:spPr>
            <p:txBody>
              <a:bodyPr wrap="none" lIns="0" tIns="0" rIns="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200" dirty="0"/>
              </a:p>
            </p:txBody>
          </p:sp>
          <p:sp>
            <p:nvSpPr>
              <p:cNvPr id="183" name="Rectangle 3146"/>
              <p:cNvSpPr>
                <a:spLocks noChangeArrowheads="1"/>
              </p:cNvSpPr>
              <p:nvPr/>
            </p:nvSpPr>
            <p:spPr bwMode="auto">
              <a:xfrm>
                <a:off x="1534" y="2861"/>
                <a:ext cx="189" cy="149"/>
              </a:xfrm>
              <a:prstGeom prst="rect">
                <a:avLst/>
              </a:prstGeom>
              <a:solidFill>
                <a:srgbClr val="FFFFFF"/>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grpSp>
        <p:grpSp>
          <p:nvGrpSpPr>
            <p:cNvPr id="146" name="Group 3148"/>
            <p:cNvGrpSpPr>
              <a:grpSpLocks/>
            </p:cNvGrpSpPr>
            <p:nvPr/>
          </p:nvGrpSpPr>
          <p:grpSpPr bwMode="auto">
            <a:xfrm>
              <a:off x="1285649" y="5298032"/>
              <a:ext cx="368290" cy="637890"/>
              <a:chOff x="2226" y="2756"/>
              <a:chExt cx="306" cy="530"/>
            </a:xfrm>
            <a:scene3d>
              <a:camera prst="orthographicFront">
                <a:rot lat="0" lon="0" rev="0"/>
              </a:camera>
              <a:lightRig rig="balanced" dir="t">
                <a:rot lat="0" lon="0" rev="8700000"/>
              </a:lightRig>
            </a:scene3d>
          </p:grpSpPr>
          <p:sp>
            <p:nvSpPr>
              <p:cNvPr id="177" name="AutoShape 3149"/>
              <p:cNvSpPr>
                <a:spLocks noChangeArrowheads="1"/>
              </p:cNvSpPr>
              <p:nvPr/>
            </p:nvSpPr>
            <p:spPr bwMode="auto">
              <a:xfrm>
                <a:off x="2226" y="2756"/>
                <a:ext cx="197" cy="214"/>
              </a:xfrm>
              <a:prstGeom prst="roundRect">
                <a:avLst>
                  <a:gd name="adj" fmla="val 67514"/>
                </a:avLst>
              </a:prstGeom>
              <a:solidFill>
                <a:srgbClr val="FF7C8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78" name="AutoShape 3150"/>
              <p:cNvSpPr>
                <a:spLocks noChangeArrowheads="1"/>
              </p:cNvSpPr>
              <p:nvPr/>
            </p:nvSpPr>
            <p:spPr bwMode="auto">
              <a:xfrm>
                <a:off x="2326" y="2776"/>
                <a:ext cx="197" cy="214"/>
              </a:xfrm>
              <a:prstGeom prst="roundRect">
                <a:avLst>
                  <a:gd name="adj" fmla="val 67514"/>
                </a:avLst>
              </a:prstGeom>
              <a:solidFill>
                <a:srgbClr val="FF7C8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79" name="AutoShape 3151"/>
              <p:cNvSpPr>
                <a:spLocks noChangeArrowheads="1"/>
              </p:cNvSpPr>
              <p:nvPr/>
            </p:nvSpPr>
            <p:spPr bwMode="auto">
              <a:xfrm>
                <a:off x="2237" y="2861"/>
                <a:ext cx="295" cy="226"/>
              </a:xfrm>
              <a:prstGeom prst="roundRect">
                <a:avLst>
                  <a:gd name="adj" fmla="val 58852"/>
                </a:avLst>
              </a:prstGeom>
              <a:solidFill>
                <a:srgbClr val="FF7C8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80" name="Rectangle 3152"/>
              <p:cNvSpPr>
                <a:spLocks noChangeArrowheads="1"/>
              </p:cNvSpPr>
              <p:nvPr/>
            </p:nvSpPr>
            <p:spPr bwMode="auto">
              <a:xfrm>
                <a:off x="2266" y="2813"/>
                <a:ext cx="188" cy="148"/>
              </a:xfrm>
              <a:prstGeom prst="rect">
                <a:avLst/>
              </a:prstGeom>
              <a:solidFill>
                <a:srgbClr val="FFFFFF"/>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81" name="Rectangle 3153"/>
              <p:cNvSpPr>
                <a:spLocks noChangeArrowheads="1"/>
              </p:cNvSpPr>
              <p:nvPr/>
            </p:nvSpPr>
            <p:spPr bwMode="auto">
              <a:xfrm>
                <a:off x="2276" y="2814"/>
                <a:ext cx="0" cy="472"/>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sz="1600" dirty="0">
                  <a:latin typeface="Helvetica" panose="020B0604020202020204" pitchFamily="34" charset="0"/>
                </a:endParaRPr>
              </a:p>
            </p:txBody>
          </p:sp>
        </p:grpSp>
        <p:grpSp>
          <p:nvGrpSpPr>
            <p:cNvPr id="147" name="Group 3155"/>
            <p:cNvGrpSpPr>
              <a:grpSpLocks/>
            </p:cNvGrpSpPr>
            <p:nvPr/>
          </p:nvGrpSpPr>
          <p:grpSpPr bwMode="auto">
            <a:xfrm>
              <a:off x="1584141" y="5259549"/>
              <a:ext cx="1321514" cy="509112"/>
              <a:chOff x="2474" y="2724"/>
              <a:chExt cx="1098" cy="423"/>
            </a:xfrm>
            <a:scene3d>
              <a:camera prst="orthographicFront">
                <a:rot lat="0" lon="0" rev="0"/>
              </a:camera>
              <a:lightRig rig="balanced" dir="t">
                <a:rot lat="0" lon="0" rev="8700000"/>
              </a:lightRig>
            </a:scene3d>
          </p:grpSpPr>
          <p:sp>
            <p:nvSpPr>
              <p:cNvPr id="170" name="AutoShape 3156"/>
              <p:cNvSpPr>
                <a:spLocks noChangeArrowheads="1"/>
              </p:cNvSpPr>
              <p:nvPr/>
            </p:nvSpPr>
            <p:spPr bwMode="auto">
              <a:xfrm>
                <a:off x="2692" y="2735"/>
                <a:ext cx="317" cy="206"/>
              </a:xfrm>
              <a:prstGeom prst="roundRect">
                <a:avLst>
                  <a:gd name="adj" fmla="val 64565"/>
                </a:avLst>
              </a:prstGeom>
              <a:solidFill>
                <a:srgbClr val="FF330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71" name="Rectangle 3157"/>
              <p:cNvSpPr>
                <a:spLocks noChangeArrowheads="1"/>
              </p:cNvSpPr>
              <p:nvPr/>
            </p:nvSpPr>
            <p:spPr bwMode="auto">
              <a:xfrm>
                <a:off x="2869" y="2736"/>
                <a:ext cx="346" cy="205"/>
              </a:xfrm>
              <a:prstGeom prst="rect">
                <a:avLst/>
              </a:prstGeom>
              <a:solidFill>
                <a:srgbClr val="FF3300"/>
              </a:solidFill>
              <a:ln w="14288">
                <a:noFill/>
                <a:miter lim="800000"/>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72" name="Oval 3158"/>
              <p:cNvSpPr>
                <a:spLocks noChangeArrowheads="1"/>
              </p:cNvSpPr>
              <p:nvPr/>
            </p:nvSpPr>
            <p:spPr bwMode="auto">
              <a:xfrm>
                <a:off x="2572" y="2930"/>
                <a:ext cx="217" cy="217"/>
              </a:xfrm>
              <a:prstGeom prst="ellipse">
                <a:avLst/>
              </a:prstGeom>
              <a:solidFill>
                <a:srgbClr val="FF330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73" name="Oval 3159"/>
              <p:cNvSpPr>
                <a:spLocks noChangeArrowheads="1"/>
              </p:cNvSpPr>
              <p:nvPr/>
            </p:nvSpPr>
            <p:spPr bwMode="auto">
              <a:xfrm>
                <a:off x="2474" y="2901"/>
                <a:ext cx="1098" cy="226"/>
              </a:xfrm>
              <a:prstGeom prst="ellipse">
                <a:avLst/>
              </a:prstGeom>
              <a:solidFill>
                <a:srgbClr val="FF330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74" name="Oval 3160"/>
              <p:cNvSpPr>
                <a:spLocks noChangeArrowheads="1"/>
              </p:cNvSpPr>
              <p:nvPr/>
            </p:nvSpPr>
            <p:spPr bwMode="auto">
              <a:xfrm>
                <a:off x="2532" y="2793"/>
                <a:ext cx="803" cy="188"/>
              </a:xfrm>
              <a:prstGeom prst="ellipse">
                <a:avLst/>
              </a:prstGeom>
              <a:solidFill>
                <a:srgbClr val="FF330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75" name="Oval 3161"/>
              <p:cNvSpPr>
                <a:spLocks noChangeArrowheads="1"/>
              </p:cNvSpPr>
              <p:nvPr/>
            </p:nvSpPr>
            <p:spPr bwMode="auto">
              <a:xfrm>
                <a:off x="2603" y="2724"/>
                <a:ext cx="217" cy="217"/>
              </a:xfrm>
              <a:prstGeom prst="ellipse">
                <a:avLst/>
              </a:prstGeom>
              <a:solidFill>
                <a:srgbClr val="FF330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76" name="AutoShape 3162"/>
              <p:cNvSpPr>
                <a:spLocks noChangeArrowheads="1"/>
              </p:cNvSpPr>
              <p:nvPr/>
            </p:nvSpPr>
            <p:spPr bwMode="auto">
              <a:xfrm>
                <a:off x="2760" y="2873"/>
                <a:ext cx="318" cy="234"/>
              </a:xfrm>
              <a:prstGeom prst="roundRect">
                <a:avLst>
                  <a:gd name="adj" fmla="val 56838"/>
                </a:avLst>
              </a:prstGeom>
              <a:solidFill>
                <a:srgbClr val="FF330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grpSp>
        <p:sp>
          <p:nvSpPr>
            <p:cNvPr id="148" name="Freeform 3163"/>
            <p:cNvSpPr>
              <a:spLocks/>
            </p:cNvSpPr>
            <p:nvPr/>
          </p:nvSpPr>
          <p:spPr bwMode="auto">
            <a:xfrm>
              <a:off x="1106325" y="5662747"/>
              <a:ext cx="953223" cy="164890"/>
            </a:xfrm>
            <a:custGeom>
              <a:avLst/>
              <a:gdLst>
                <a:gd name="T0" fmla="*/ 506 w 792"/>
                <a:gd name="T1" fmla="*/ 48 h 137"/>
                <a:gd name="T2" fmla="*/ 455 w 792"/>
                <a:gd name="T3" fmla="*/ 40 h 137"/>
                <a:gd name="T4" fmla="*/ 366 w 792"/>
                <a:gd name="T5" fmla="*/ 20 h 137"/>
                <a:gd name="T6" fmla="*/ 297 w 792"/>
                <a:gd name="T7" fmla="*/ 11 h 137"/>
                <a:gd name="T8" fmla="*/ 229 w 792"/>
                <a:gd name="T9" fmla="*/ 0 h 137"/>
                <a:gd name="T10" fmla="*/ 169 w 792"/>
                <a:gd name="T11" fmla="*/ 0 h 137"/>
                <a:gd name="T12" fmla="*/ 129 w 792"/>
                <a:gd name="T13" fmla="*/ 0 h 137"/>
                <a:gd name="T14" fmla="*/ 80 w 792"/>
                <a:gd name="T15" fmla="*/ 11 h 137"/>
                <a:gd name="T16" fmla="*/ 60 w 792"/>
                <a:gd name="T17" fmla="*/ 11 h 137"/>
                <a:gd name="T18" fmla="*/ 51 w 792"/>
                <a:gd name="T19" fmla="*/ 20 h 137"/>
                <a:gd name="T20" fmla="*/ 40 w 792"/>
                <a:gd name="T21" fmla="*/ 28 h 137"/>
                <a:gd name="T22" fmla="*/ 31 w 792"/>
                <a:gd name="T23" fmla="*/ 28 h 137"/>
                <a:gd name="T24" fmla="*/ 20 w 792"/>
                <a:gd name="T25" fmla="*/ 40 h 137"/>
                <a:gd name="T26" fmla="*/ 0 w 792"/>
                <a:gd name="T27" fmla="*/ 60 h 137"/>
                <a:gd name="T28" fmla="*/ 0 w 792"/>
                <a:gd name="T29" fmla="*/ 60 h 137"/>
                <a:gd name="T30" fmla="*/ 0 w 792"/>
                <a:gd name="T31" fmla="*/ 60 h 137"/>
                <a:gd name="T32" fmla="*/ 11 w 792"/>
                <a:gd name="T33" fmla="*/ 80 h 137"/>
                <a:gd name="T34" fmla="*/ 20 w 792"/>
                <a:gd name="T35" fmla="*/ 80 h 137"/>
                <a:gd name="T36" fmla="*/ 20 w 792"/>
                <a:gd name="T37" fmla="*/ 80 h 137"/>
                <a:gd name="T38" fmla="*/ 31 w 792"/>
                <a:gd name="T39" fmla="*/ 88 h 137"/>
                <a:gd name="T40" fmla="*/ 51 w 792"/>
                <a:gd name="T41" fmla="*/ 88 h 137"/>
                <a:gd name="T42" fmla="*/ 80 w 792"/>
                <a:gd name="T43" fmla="*/ 88 h 137"/>
                <a:gd name="T44" fmla="*/ 109 w 792"/>
                <a:gd name="T45" fmla="*/ 88 h 137"/>
                <a:gd name="T46" fmla="*/ 129 w 792"/>
                <a:gd name="T47" fmla="*/ 80 h 137"/>
                <a:gd name="T48" fmla="*/ 129 w 792"/>
                <a:gd name="T49" fmla="*/ 80 h 137"/>
                <a:gd name="T50" fmla="*/ 160 w 792"/>
                <a:gd name="T51" fmla="*/ 68 h 137"/>
                <a:gd name="T52" fmla="*/ 189 w 792"/>
                <a:gd name="T53" fmla="*/ 68 h 137"/>
                <a:gd name="T54" fmla="*/ 209 w 792"/>
                <a:gd name="T55" fmla="*/ 80 h 137"/>
                <a:gd name="T56" fmla="*/ 237 w 792"/>
                <a:gd name="T57" fmla="*/ 80 h 137"/>
                <a:gd name="T58" fmla="*/ 277 w 792"/>
                <a:gd name="T59" fmla="*/ 88 h 137"/>
                <a:gd name="T60" fmla="*/ 297 w 792"/>
                <a:gd name="T61" fmla="*/ 88 h 137"/>
                <a:gd name="T62" fmla="*/ 337 w 792"/>
                <a:gd name="T63" fmla="*/ 97 h 137"/>
                <a:gd name="T64" fmla="*/ 366 w 792"/>
                <a:gd name="T65" fmla="*/ 108 h 137"/>
                <a:gd name="T66" fmla="*/ 386 w 792"/>
                <a:gd name="T67" fmla="*/ 117 h 137"/>
                <a:gd name="T68" fmla="*/ 426 w 792"/>
                <a:gd name="T69" fmla="*/ 128 h 137"/>
                <a:gd name="T70" fmla="*/ 455 w 792"/>
                <a:gd name="T71" fmla="*/ 128 h 137"/>
                <a:gd name="T72" fmla="*/ 506 w 792"/>
                <a:gd name="T73" fmla="*/ 137 h 137"/>
                <a:gd name="T74" fmla="*/ 546 w 792"/>
                <a:gd name="T75" fmla="*/ 137 h 137"/>
                <a:gd name="T76" fmla="*/ 566 w 792"/>
                <a:gd name="T77" fmla="*/ 137 h 137"/>
                <a:gd name="T78" fmla="*/ 615 w 792"/>
                <a:gd name="T79" fmla="*/ 128 h 137"/>
                <a:gd name="T80" fmla="*/ 635 w 792"/>
                <a:gd name="T81" fmla="*/ 128 h 137"/>
                <a:gd name="T82" fmla="*/ 655 w 792"/>
                <a:gd name="T83" fmla="*/ 117 h 137"/>
                <a:gd name="T84" fmla="*/ 663 w 792"/>
                <a:gd name="T85" fmla="*/ 117 h 137"/>
                <a:gd name="T86" fmla="*/ 695 w 792"/>
                <a:gd name="T87" fmla="*/ 108 h 137"/>
                <a:gd name="T88" fmla="*/ 712 w 792"/>
                <a:gd name="T89" fmla="*/ 97 h 137"/>
                <a:gd name="T90" fmla="*/ 732 w 792"/>
                <a:gd name="T91" fmla="*/ 88 h 137"/>
                <a:gd name="T92" fmla="*/ 763 w 792"/>
                <a:gd name="T93" fmla="*/ 80 h 137"/>
                <a:gd name="T94" fmla="*/ 772 w 792"/>
                <a:gd name="T95" fmla="*/ 68 h 137"/>
                <a:gd name="T96" fmla="*/ 772 w 792"/>
                <a:gd name="T97" fmla="*/ 68 h 137"/>
                <a:gd name="T98" fmla="*/ 792 w 792"/>
                <a:gd name="T99" fmla="*/ 60 h 137"/>
                <a:gd name="T100" fmla="*/ 792 w 792"/>
                <a:gd name="T101" fmla="*/ 60 h 137"/>
                <a:gd name="T102" fmla="*/ 506 w 792"/>
                <a:gd name="T103" fmla="*/ 48 h 13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92" h="137">
                  <a:moveTo>
                    <a:pt x="506" y="48"/>
                  </a:moveTo>
                  <a:lnTo>
                    <a:pt x="455" y="40"/>
                  </a:lnTo>
                  <a:lnTo>
                    <a:pt x="366" y="20"/>
                  </a:lnTo>
                  <a:lnTo>
                    <a:pt x="297" y="11"/>
                  </a:lnTo>
                  <a:lnTo>
                    <a:pt x="229" y="0"/>
                  </a:lnTo>
                  <a:lnTo>
                    <a:pt x="169" y="0"/>
                  </a:lnTo>
                  <a:lnTo>
                    <a:pt x="129" y="0"/>
                  </a:lnTo>
                  <a:lnTo>
                    <a:pt x="80" y="11"/>
                  </a:lnTo>
                  <a:lnTo>
                    <a:pt x="60" y="11"/>
                  </a:lnTo>
                  <a:lnTo>
                    <a:pt x="51" y="20"/>
                  </a:lnTo>
                  <a:lnTo>
                    <a:pt x="40" y="28"/>
                  </a:lnTo>
                  <a:lnTo>
                    <a:pt x="31" y="28"/>
                  </a:lnTo>
                  <a:lnTo>
                    <a:pt x="20" y="40"/>
                  </a:lnTo>
                  <a:lnTo>
                    <a:pt x="0" y="60"/>
                  </a:lnTo>
                  <a:lnTo>
                    <a:pt x="11" y="80"/>
                  </a:lnTo>
                  <a:lnTo>
                    <a:pt x="20" y="80"/>
                  </a:lnTo>
                  <a:lnTo>
                    <a:pt x="31" y="88"/>
                  </a:lnTo>
                  <a:lnTo>
                    <a:pt x="51" y="88"/>
                  </a:lnTo>
                  <a:lnTo>
                    <a:pt x="80" y="88"/>
                  </a:lnTo>
                  <a:lnTo>
                    <a:pt x="109" y="88"/>
                  </a:lnTo>
                  <a:lnTo>
                    <a:pt x="129" y="80"/>
                  </a:lnTo>
                  <a:lnTo>
                    <a:pt x="160" y="68"/>
                  </a:lnTo>
                  <a:lnTo>
                    <a:pt x="189" y="68"/>
                  </a:lnTo>
                  <a:lnTo>
                    <a:pt x="209" y="80"/>
                  </a:lnTo>
                  <a:lnTo>
                    <a:pt x="237" y="80"/>
                  </a:lnTo>
                  <a:lnTo>
                    <a:pt x="277" y="88"/>
                  </a:lnTo>
                  <a:lnTo>
                    <a:pt x="297" y="88"/>
                  </a:lnTo>
                  <a:lnTo>
                    <a:pt x="337" y="97"/>
                  </a:lnTo>
                  <a:lnTo>
                    <a:pt x="366" y="108"/>
                  </a:lnTo>
                  <a:lnTo>
                    <a:pt x="386" y="117"/>
                  </a:lnTo>
                  <a:lnTo>
                    <a:pt x="426" y="128"/>
                  </a:lnTo>
                  <a:lnTo>
                    <a:pt x="455" y="128"/>
                  </a:lnTo>
                  <a:lnTo>
                    <a:pt x="506" y="137"/>
                  </a:lnTo>
                  <a:lnTo>
                    <a:pt x="546" y="137"/>
                  </a:lnTo>
                  <a:lnTo>
                    <a:pt x="566" y="137"/>
                  </a:lnTo>
                  <a:lnTo>
                    <a:pt x="615" y="128"/>
                  </a:lnTo>
                  <a:lnTo>
                    <a:pt x="635" y="128"/>
                  </a:lnTo>
                  <a:lnTo>
                    <a:pt x="655" y="117"/>
                  </a:lnTo>
                  <a:lnTo>
                    <a:pt x="663" y="117"/>
                  </a:lnTo>
                  <a:lnTo>
                    <a:pt x="695" y="108"/>
                  </a:lnTo>
                  <a:lnTo>
                    <a:pt x="712" y="97"/>
                  </a:lnTo>
                  <a:lnTo>
                    <a:pt x="732" y="88"/>
                  </a:lnTo>
                  <a:lnTo>
                    <a:pt x="763" y="80"/>
                  </a:lnTo>
                  <a:lnTo>
                    <a:pt x="772" y="68"/>
                  </a:lnTo>
                  <a:lnTo>
                    <a:pt x="792" y="60"/>
                  </a:lnTo>
                  <a:lnTo>
                    <a:pt x="506" y="48"/>
                  </a:lnTo>
                  <a:close/>
                </a:path>
              </a:pathLst>
            </a:custGeom>
            <a:solidFill>
              <a:srgbClr val="FF33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149" name="Freeform 3164"/>
            <p:cNvSpPr>
              <a:spLocks/>
            </p:cNvSpPr>
            <p:nvPr/>
          </p:nvSpPr>
          <p:spPr bwMode="auto">
            <a:xfrm>
              <a:off x="1071422" y="5627843"/>
              <a:ext cx="988127" cy="223865"/>
            </a:xfrm>
            <a:custGeom>
              <a:avLst/>
              <a:gdLst>
                <a:gd name="T0" fmla="*/ 535 w 821"/>
                <a:gd name="T1" fmla="*/ 77 h 186"/>
                <a:gd name="T2" fmla="*/ 158 w 821"/>
                <a:gd name="T3" fmla="*/ 0 h 186"/>
                <a:gd name="T4" fmla="*/ 0 w 821"/>
                <a:gd name="T5" fmla="*/ 89 h 186"/>
                <a:gd name="T6" fmla="*/ 89 w 821"/>
                <a:gd name="T7" fmla="*/ 126 h 186"/>
                <a:gd name="T8" fmla="*/ 226 w 821"/>
                <a:gd name="T9" fmla="*/ 89 h 186"/>
                <a:gd name="T10" fmla="*/ 555 w 821"/>
                <a:gd name="T11" fmla="*/ 186 h 186"/>
                <a:gd name="T12" fmla="*/ 801 w 821"/>
                <a:gd name="T13" fmla="*/ 109 h 186"/>
                <a:gd name="T14" fmla="*/ 821 w 821"/>
                <a:gd name="T15" fmla="*/ 89 h 1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21" h="186">
                  <a:moveTo>
                    <a:pt x="535" y="77"/>
                  </a:moveTo>
                  <a:lnTo>
                    <a:pt x="158" y="0"/>
                  </a:lnTo>
                  <a:lnTo>
                    <a:pt x="0" y="89"/>
                  </a:lnTo>
                  <a:lnTo>
                    <a:pt x="89" y="126"/>
                  </a:lnTo>
                  <a:lnTo>
                    <a:pt x="226" y="89"/>
                  </a:lnTo>
                  <a:lnTo>
                    <a:pt x="555" y="186"/>
                  </a:lnTo>
                  <a:lnTo>
                    <a:pt x="801" y="109"/>
                  </a:lnTo>
                  <a:lnTo>
                    <a:pt x="821" y="89"/>
                  </a:lnTo>
                </a:path>
              </a:pathLst>
            </a:custGeom>
            <a:solidFill>
              <a:srgbClr val="FF3300"/>
            </a:solidFill>
            <a:ln w="14288">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n-US" sz="1400"/>
            </a:p>
          </p:txBody>
        </p:sp>
        <p:sp>
          <p:nvSpPr>
            <p:cNvPr id="150" name="Freeform 3165"/>
            <p:cNvSpPr>
              <a:spLocks/>
            </p:cNvSpPr>
            <p:nvPr/>
          </p:nvSpPr>
          <p:spPr bwMode="auto">
            <a:xfrm>
              <a:off x="1106325" y="5662747"/>
              <a:ext cx="953223" cy="164890"/>
            </a:xfrm>
            <a:custGeom>
              <a:avLst/>
              <a:gdLst>
                <a:gd name="T0" fmla="*/ 506 w 792"/>
                <a:gd name="T1" fmla="*/ 48 h 137"/>
                <a:gd name="T2" fmla="*/ 455 w 792"/>
                <a:gd name="T3" fmla="*/ 40 h 137"/>
                <a:gd name="T4" fmla="*/ 366 w 792"/>
                <a:gd name="T5" fmla="*/ 20 h 137"/>
                <a:gd name="T6" fmla="*/ 297 w 792"/>
                <a:gd name="T7" fmla="*/ 11 h 137"/>
                <a:gd name="T8" fmla="*/ 229 w 792"/>
                <a:gd name="T9" fmla="*/ 0 h 137"/>
                <a:gd name="T10" fmla="*/ 169 w 792"/>
                <a:gd name="T11" fmla="*/ 0 h 137"/>
                <a:gd name="T12" fmla="*/ 129 w 792"/>
                <a:gd name="T13" fmla="*/ 0 h 137"/>
                <a:gd name="T14" fmla="*/ 80 w 792"/>
                <a:gd name="T15" fmla="*/ 11 h 137"/>
                <a:gd name="T16" fmla="*/ 60 w 792"/>
                <a:gd name="T17" fmla="*/ 11 h 137"/>
                <a:gd name="T18" fmla="*/ 51 w 792"/>
                <a:gd name="T19" fmla="*/ 20 h 137"/>
                <a:gd name="T20" fmla="*/ 40 w 792"/>
                <a:gd name="T21" fmla="*/ 28 h 137"/>
                <a:gd name="T22" fmla="*/ 31 w 792"/>
                <a:gd name="T23" fmla="*/ 28 h 137"/>
                <a:gd name="T24" fmla="*/ 20 w 792"/>
                <a:gd name="T25" fmla="*/ 40 h 137"/>
                <a:gd name="T26" fmla="*/ 0 w 792"/>
                <a:gd name="T27" fmla="*/ 60 h 137"/>
                <a:gd name="T28" fmla="*/ 0 w 792"/>
                <a:gd name="T29" fmla="*/ 60 h 137"/>
                <a:gd name="T30" fmla="*/ 0 w 792"/>
                <a:gd name="T31" fmla="*/ 60 h 137"/>
                <a:gd name="T32" fmla="*/ 11 w 792"/>
                <a:gd name="T33" fmla="*/ 80 h 137"/>
                <a:gd name="T34" fmla="*/ 20 w 792"/>
                <a:gd name="T35" fmla="*/ 80 h 137"/>
                <a:gd name="T36" fmla="*/ 20 w 792"/>
                <a:gd name="T37" fmla="*/ 80 h 137"/>
                <a:gd name="T38" fmla="*/ 31 w 792"/>
                <a:gd name="T39" fmla="*/ 88 h 137"/>
                <a:gd name="T40" fmla="*/ 51 w 792"/>
                <a:gd name="T41" fmla="*/ 88 h 137"/>
                <a:gd name="T42" fmla="*/ 80 w 792"/>
                <a:gd name="T43" fmla="*/ 88 h 137"/>
                <a:gd name="T44" fmla="*/ 109 w 792"/>
                <a:gd name="T45" fmla="*/ 88 h 137"/>
                <a:gd name="T46" fmla="*/ 129 w 792"/>
                <a:gd name="T47" fmla="*/ 80 h 137"/>
                <a:gd name="T48" fmla="*/ 129 w 792"/>
                <a:gd name="T49" fmla="*/ 80 h 137"/>
                <a:gd name="T50" fmla="*/ 160 w 792"/>
                <a:gd name="T51" fmla="*/ 68 h 137"/>
                <a:gd name="T52" fmla="*/ 189 w 792"/>
                <a:gd name="T53" fmla="*/ 68 h 137"/>
                <a:gd name="T54" fmla="*/ 209 w 792"/>
                <a:gd name="T55" fmla="*/ 80 h 137"/>
                <a:gd name="T56" fmla="*/ 237 w 792"/>
                <a:gd name="T57" fmla="*/ 80 h 137"/>
                <a:gd name="T58" fmla="*/ 277 w 792"/>
                <a:gd name="T59" fmla="*/ 88 h 137"/>
                <a:gd name="T60" fmla="*/ 297 w 792"/>
                <a:gd name="T61" fmla="*/ 88 h 137"/>
                <a:gd name="T62" fmla="*/ 337 w 792"/>
                <a:gd name="T63" fmla="*/ 97 h 137"/>
                <a:gd name="T64" fmla="*/ 366 w 792"/>
                <a:gd name="T65" fmla="*/ 108 h 137"/>
                <a:gd name="T66" fmla="*/ 386 w 792"/>
                <a:gd name="T67" fmla="*/ 117 h 137"/>
                <a:gd name="T68" fmla="*/ 426 w 792"/>
                <a:gd name="T69" fmla="*/ 128 h 137"/>
                <a:gd name="T70" fmla="*/ 455 w 792"/>
                <a:gd name="T71" fmla="*/ 128 h 137"/>
                <a:gd name="T72" fmla="*/ 506 w 792"/>
                <a:gd name="T73" fmla="*/ 137 h 137"/>
                <a:gd name="T74" fmla="*/ 546 w 792"/>
                <a:gd name="T75" fmla="*/ 137 h 137"/>
                <a:gd name="T76" fmla="*/ 566 w 792"/>
                <a:gd name="T77" fmla="*/ 137 h 137"/>
                <a:gd name="T78" fmla="*/ 615 w 792"/>
                <a:gd name="T79" fmla="*/ 128 h 137"/>
                <a:gd name="T80" fmla="*/ 635 w 792"/>
                <a:gd name="T81" fmla="*/ 128 h 137"/>
                <a:gd name="T82" fmla="*/ 655 w 792"/>
                <a:gd name="T83" fmla="*/ 117 h 137"/>
                <a:gd name="T84" fmla="*/ 663 w 792"/>
                <a:gd name="T85" fmla="*/ 117 h 137"/>
                <a:gd name="T86" fmla="*/ 695 w 792"/>
                <a:gd name="T87" fmla="*/ 108 h 137"/>
                <a:gd name="T88" fmla="*/ 712 w 792"/>
                <a:gd name="T89" fmla="*/ 97 h 137"/>
                <a:gd name="T90" fmla="*/ 732 w 792"/>
                <a:gd name="T91" fmla="*/ 88 h 137"/>
                <a:gd name="T92" fmla="*/ 763 w 792"/>
                <a:gd name="T93" fmla="*/ 80 h 137"/>
                <a:gd name="T94" fmla="*/ 772 w 792"/>
                <a:gd name="T95" fmla="*/ 68 h 137"/>
                <a:gd name="T96" fmla="*/ 772 w 792"/>
                <a:gd name="T97" fmla="*/ 68 h 137"/>
                <a:gd name="T98" fmla="*/ 792 w 792"/>
                <a:gd name="T99" fmla="*/ 60 h 137"/>
                <a:gd name="T100" fmla="*/ 792 w 792"/>
                <a:gd name="T101" fmla="*/ 60 h 13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92" h="137">
                  <a:moveTo>
                    <a:pt x="506" y="48"/>
                  </a:moveTo>
                  <a:lnTo>
                    <a:pt x="455" y="40"/>
                  </a:lnTo>
                  <a:lnTo>
                    <a:pt x="366" y="20"/>
                  </a:lnTo>
                  <a:lnTo>
                    <a:pt x="297" y="11"/>
                  </a:lnTo>
                  <a:lnTo>
                    <a:pt x="229" y="0"/>
                  </a:lnTo>
                  <a:lnTo>
                    <a:pt x="169" y="0"/>
                  </a:lnTo>
                  <a:lnTo>
                    <a:pt x="129" y="0"/>
                  </a:lnTo>
                  <a:lnTo>
                    <a:pt x="80" y="11"/>
                  </a:lnTo>
                  <a:lnTo>
                    <a:pt x="60" y="11"/>
                  </a:lnTo>
                  <a:lnTo>
                    <a:pt x="51" y="20"/>
                  </a:lnTo>
                  <a:lnTo>
                    <a:pt x="40" y="28"/>
                  </a:lnTo>
                  <a:lnTo>
                    <a:pt x="31" y="28"/>
                  </a:lnTo>
                  <a:lnTo>
                    <a:pt x="20" y="40"/>
                  </a:lnTo>
                  <a:lnTo>
                    <a:pt x="0" y="60"/>
                  </a:lnTo>
                  <a:lnTo>
                    <a:pt x="11" y="80"/>
                  </a:lnTo>
                  <a:lnTo>
                    <a:pt x="20" y="80"/>
                  </a:lnTo>
                  <a:lnTo>
                    <a:pt x="31" y="88"/>
                  </a:lnTo>
                  <a:lnTo>
                    <a:pt x="51" y="88"/>
                  </a:lnTo>
                  <a:lnTo>
                    <a:pt x="80" y="88"/>
                  </a:lnTo>
                  <a:lnTo>
                    <a:pt x="109" y="88"/>
                  </a:lnTo>
                  <a:lnTo>
                    <a:pt x="129" y="80"/>
                  </a:lnTo>
                  <a:lnTo>
                    <a:pt x="160" y="68"/>
                  </a:lnTo>
                  <a:lnTo>
                    <a:pt x="189" y="68"/>
                  </a:lnTo>
                  <a:lnTo>
                    <a:pt x="209" y="80"/>
                  </a:lnTo>
                  <a:lnTo>
                    <a:pt x="237" y="80"/>
                  </a:lnTo>
                  <a:lnTo>
                    <a:pt x="277" y="88"/>
                  </a:lnTo>
                  <a:lnTo>
                    <a:pt x="297" y="88"/>
                  </a:lnTo>
                  <a:lnTo>
                    <a:pt x="337" y="97"/>
                  </a:lnTo>
                  <a:lnTo>
                    <a:pt x="366" y="108"/>
                  </a:lnTo>
                  <a:lnTo>
                    <a:pt x="386" y="117"/>
                  </a:lnTo>
                  <a:lnTo>
                    <a:pt x="426" y="128"/>
                  </a:lnTo>
                  <a:lnTo>
                    <a:pt x="455" y="128"/>
                  </a:lnTo>
                  <a:lnTo>
                    <a:pt x="506" y="137"/>
                  </a:lnTo>
                  <a:lnTo>
                    <a:pt x="546" y="137"/>
                  </a:lnTo>
                  <a:lnTo>
                    <a:pt x="566" y="137"/>
                  </a:lnTo>
                  <a:lnTo>
                    <a:pt x="615" y="128"/>
                  </a:lnTo>
                  <a:lnTo>
                    <a:pt x="635" y="128"/>
                  </a:lnTo>
                  <a:lnTo>
                    <a:pt x="655" y="117"/>
                  </a:lnTo>
                  <a:lnTo>
                    <a:pt x="663" y="117"/>
                  </a:lnTo>
                  <a:lnTo>
                    <a:pt x="695" y="108"/>
                  </a:lnTo>
                  <a:lnTo>
                    <a:pt x="712" y="97"/>
                  </a:lnTo>
                  <a:lnTo>
                    <a:pt x="732" y="88"/>
                  </a:lnTo>
                  <a:lnTo>
                    <a:pt x="763" y="80"/>
                  </a:lnTo>
                  <a:lnTo>
                    <a:pt x="772" y="68"/>
                  </a:lnTo>
                  <a:lnTo>
                    <a:pt x="792" y="60"/>
                  </a:lnTo>
                </a:path>
              </a:pathLst>
            </a:custGeom>
            <a:solidFill>
              <a:srgbClr val="FF3300"/>
            </a:solidFill>
            <a:ln w="14288">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n-US" sz="1400"/>
            </a:p>
          </p:txBody>
        </p:sp>
        <p:sp>
          <p:nvSpPr>
            <p:cNvPr id="151" name="Oval 3168"/>
            <p:cNvSpPr>
              <a:spLocks noChangeArrowheads="1"/>
            </p:cNvSpPr>
            <p:nvPr/>
          </p:nvSpPr>
          <p:spPr bwMode="auto">
            <a:xfrm>
              <a:off x="2403500" y="4986007"/>
              <a:ext cx="381530" cy="329777"/>
            </a:xfrm>
            <a:prstGeom prst="ellipse">
              <a:avLst/>
            </a:prstGeom>
            <a:solidFill>
              <a:srgbClr val="FF66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52" name="Oval 3169"/>
            <p:cNvSpPr>
              <a:spLocks noChangeArrowheads="1"/>
            </p:cNvSpPr>
            <p:nvPr/>
          </p:nvSpPr>
          <p:spPr bwMode="auto">
            <a:xfrm>
              <a:off x="2537364" y="5074164"/>
              <a:ext cx="547622" cy="457355"/>
            </a:xfrm>
            <a:prstGeom prst="ellipse">
              <a:avLst/>
            </a:prstGeom>
            <a:solidFill>
              <a:srgbClr val="FF66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0" tIns="0" rIns="0"/>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endParaRPr lang="en-US" altLang="en-US" sz="1200" dirty="0"/>
            </a:p>
          </p:txBody>
        </p:sp>
        <p:grpSp>
          <p:nvGrpSpPr>
            <p:cNvPr id="153" name="Group 3172"/>
            <p:cNvGrpSpPr>
              <a:grpSpLocks/>
            </p:cNvGrpSpPr>
            <p:nvPr/>
          </p:nvGrpSpPr>
          <p:grpSpPr bwMode="auto">
            <a:xfrm>
              <a:off x="1739400" y="4967057"/>
              <a:ext cx="667978" cy="635485"/>
              <a:chOff x="2603" y="2481"/>
              <a:chExt cx="555" cy="528"/>
            </a:xfrm>
            <a:scene3d>
              <a:camera prst="orthographicFront">
                <a:rot lat="0" lon="0" rev="0"/>
              </a:camera>
              <a:lightRig rig="balanced" dir="t">
                <a:rot lat="0" lon="0" rev="8700000"/>
              </a:lightRig>
            </a:scene3d>
          </p:grpSpPr>
          <p:sp>
            <p:nvSpPr>
              <p:cNvPr id="166" name="Oval 3173"/>
              <p:cNvSpPr>
                <a:spLocks noChangeArrowheads="1"/>
              </p:cNvSpPr>
              <p:nvPr/>
            </p:nvSpPr>
            <p:spPr bwMode="auto">
              <a:xfrm>
                <a:off x="2603" y="2510"/>
                <a:ext cx="346" cy="283"/>
              </a:xfrm>
              <a:prstGeom prst="ellipse">
                <a:avLst/>
              </a:prstGeom>
              <a:solidFill>
                <a:srgbClr val="FFFF0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67" name="Oval 3174"/>
              <p:cNvSpPr>
                <a:spLocks noChangeArrowheads="1"/>
              </p:cNvSpPr>
              <p:nvPr/>
            </p:nvSpPr>
            <p:spPr bwMode="auto">
              <a:xfrm>
                <a:off x="2740" y="2481"/>
                <a:ext cx="418" cy="332"/>
              </a:xfrm>
              <a:prstGeom prst="ellipse">
                <a:avLst/>
              </a:prstGeom>
              <a:solidFill>
                <a:srgbClr val="FFFF00"/>
              </a:solidFill>
              <a:ln w="14288">
                <a:noFill/>
                <a:round/>
                <a:headEnd/>
                <a:tailEnd/>
              </a:ln>
              <a:effectLst>
                <a:outerShdw blurRad="44450" dist="27940" dir="5400000" algn="ctr">
                  <a:srgbClr val="000000">
                    <a:alpha val="32000"/>
                  </a:srgbClr>
                </a:outerShdw>
              </a:effectLst>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68" name="Rectangle 3175"/>
              <p:cNvSpPr>
                <a:spLocks noChangeArrowheads="1"/>
              </p:cNvSpPr>
              <p:nvPr/>
            </p:nvSpPr>
            <p:spPr bwMode="auto">
              <a:xfrm>
                <a:off x="2700" y="2570"/>
                <a:ext cx="189" cy="146"/>
              </a:xfrm>
              <a:prstGeom prst="rect">
                <a:avLst/>
              </a:prstGeom>
              <a:solidFill>
                <a:srgbClr val="FFFFFF"/>
              </a:solidFill>
              <a:ln>
                <a:noFill/>
              </a:ln>
              <a:effectLst>
                <a:outerShdw blurRad="44450" dist="27940" dir="5400000" algn="ctr">
                  <a:srgbClr val="000000">
                    <a:alpha val="32000"/>
                  </a:srgbClr>
                </a:outerShdw>
              </a:effectLst>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69" name="Rectangle 3176"/>
              <p:cNvSpPr>
                <a:spLocks noChangeArrowheads="1"/>
              </p:cNvSpPr>
              <p:nvPr/>
            </p:nvSpPr>
            <p:spPr bwMode="auto">
              <a:xfrm>
                <a:off x="2713" y="2537"/>
                <a:ext cx="0" cy="472"/>
              </a:xfrm>
              <a:prstGeom prst="rect">
                <a:avLst/>
              </a:prstGeom>
              <a:noFill/>
              <a:ln>
                <a:noFill/>
              </a:ln>
              <a:effectLst>
                <a:outerShdw blurRad="44450" dist="27940" dir="5400000" algn="ctr">
                  <a:srgbClr val="000000">
                    <a:alpha val="32000"/>
                  </a:srgbClr>
                </a:outerShdw>
              </a:effectLst>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sz="1600" dirty="0">
                  <a:latin typeface="Helvetica" panose="020B0604020202020204" pitchFamily="34" charset="0"/>
                </a:endParaRPr>
              </a:p>
            </p:txBody>
          </p:sp>
        </p:grpSp>
        <p:sp>
          <p:nvSpPr>
            <p:cNvPr id="154" name="AutoShape 3177"/>
            <p:cNvSpPr>
              <a:spLocks noChangeArrowheads="1"/>
            </p:cNvSpPr>
            <p:nvPr/>
          </p:nvSpPr>
          <p:spPr bwMode="auto">
            <a:xfrm>
              <a:off x="2107691" y="5331727"/>
              <a:ext cx="251545" cy="261174"/>
            </a:xfrm>
            <a:prstGeom prst="roundRect">
              <a:avLst>
                <a:gd name="adj" fmla="val 63634"/>
              </a:avLst>
            </a:prstGeom>
            <a:solidFill>
              <a:srgbClr val="0099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55" name="AutoShape 3178"/>
            <p:cNvSpPr>
              <a:spLocks noChangeArrowheads="1"/>
            </p:cNvSpPr>
            <p:nvPr/>
          </p:nvSpPr>
          <p:spPr bwMode="auto">
            <a:xfrm>
              <a:off x="2238879" y="5366631"/>
              <a:ext cx="250341" cy="261173"/>
            </a:xfrm>
            <a:prstGeom prst="roundRect">
              <a:avLst>
                <a:gd name="adj" fmla="val 63944"/>
              </a:avLst>
            </a:prstGeom>
            <a:solidFill>
              <a:srgbClr val="0099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56" name="AutoShape 3180"/>
            <p:cNvSpPr>
              <a:spLocks noChangeArrowheads="1"/>
            </p:cNvSpPr>
            <p:nvPr/>
          </p:nvSpPr>
          <p:spPr bwMode="auto">
            <a:xfrm>
              <a:off x="2524125" y="5331727"/>
              <a:ext cx="250341" cy="261174"/>
            </a:xfrm>
            <a:prstGeom prst="roundRect">
              <a:avLst>
                <a:gd name="adj" fmla="val 63944"/>
              </a:avLst>
            </a:prstGeom>
            <a:solidFill>
              <a:srgbClr val="0099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57" name="AutoShape 3182"/>
            <p:cNvSpPr>
              <a:spLocks noChangeArrowheads="1"/>
            </p:cNvSpPr>
            <p:nvPr/>
          </p:nvSpPr>
          <p:spPr bwMode="auto">
            <a:xfrm>
              <a:off x="2368865" y="5472545"/>
              <a:ext cx="251545" cy="262377"/>
            </a:xfrm>
            <a:prstGeom prst="roundRect">
              <a:avLst>
                <a:gd name="adj" fmla="val 63634"/>
              </a:avLst>
            </a:prstGeom>
            <a:solidFill>
              <a:srgbClr val="0099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58" name="AutoShape 3179"/>
            <p:cNvSpPr>
              <a:spLocks noChangeArrowheads="1"/>
            </p:cNvSpPr>
            <p:nvPr/>
          </p:nvSpPr>
          <p:spPr bwMode="auto">
            <a:xfrm>
              <a:off x="2411259" y="5359156"/>
              <a:ext cx="251545" cy="257563"/>
            </a:xfrm>
            <a:prstGeom prst="roundRect">
              <a:avLst>
                <a:gd name="adj" fmla="val 63634"/>
              </a:avLst>
            </a:prstGeom>
            <a:solidFill>
              <a:srgbClr val="0099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59" name="AutoShape 3183"/>
            <p:cNvSpPr>
              <a:spLocks noChangeArrowheads="1"/>
            </p:cNvSpPr>
            <p:nvPr/>
          </p:nvSpPr>
          <p:spPr bwMode="auto">
            <a:xfrm>
              <a:off x="2238879" y="5675947"/>
              <a:ext cx="250341" cy="375512"/>
            </a:xfrm>
            <a:prstGeom prst="roundRect">
              <a:avLst>
                <a:gd name="adj" fmla="val 63944"/>
              </a:avLst>
            </a:prstGeom>
            <a:solidFill>
              <a:srgbClr val="996633"/>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60" name="AutoShape 3184"/>
            <p:cNvSpPr>
              <a:spLocks noChangeArrowheads="1"/>
            </p:cNvSpPr>
            <p:nvPr/>
          </p:nvSpPr>
          <p:spPr bwMode="auto">
            <a:xfrm>
              <a:off x="2417007" y="5627804"/>
              <a:ext cx="251545" cy="377919"/>
            </a:xfrm>
            <a:prstGeom prst="roundRect">
              <a:avLst>
                <a:gd name="adj" fmla="val 63634"/>
              </a:avLst>
            </a:prstGeom>
            <a:solidFill>
              <a:srgbClr val="996633"/>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61" name="AutoShape 3185"/>
            <p:cNvSpPr>
              <a:spLocks noChangeArrowheads="1"/>
            </p:cNvSpPr>
            <p:nvPr/>
          </p:nvSpPr>
          <p:spPr bwMode="auto">
            <a:xfrm>
              <a:off x="2572267" y="5496616"/>
              <a:ext cx="251545" cy="379123"/>
            </a:xfrm>
            <a:prstGeom prst="roundRect">
              <a:avLst>
                <a:gd name="adj" fmla="val 63634"/>
              </a:avLst>
            </a:prstGeom>
            <a:solidFill>
              <a:srgbClr val="996633"/>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62" name="AutoShape 3181"/>
            <p:cNvSpPr>
              <a:spLocks noChangeArrowheads="1"/>
            </p:cNvSpPr>
            <p:nvPr/>
          </p:nvSpPr>
          <p:spPr bwMode="auto">
            <a:xfrm>
              <a:off x="2155834" y="5520687"/>
              <a:ext cx="251545" cy="258766"/>
            </a:xfrm>
            <a:prstGeom prst="roundRect">
              <a:avLst>
                <a:gd name="adj" fmla="val 63634"/>
              </a:avLst>
            </a:prstGeom>
            <a:solidFill>
              <a:srgbClr val="009900"/>
            </a:solidFill>
            <a:ln w="14288">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400"/>
            </a:p>
          </p:txBody>
        </p:sp>
        <p:sp>
          <p:nvSpPr>
            <p:cNvPr id="163" name="Rectangle 3187"/>
            <p:cNvSpPr>
              <a:spLocks noChangeArrowheads="1"/>
            </p:cNvSpPr>
            <p:nvPr/>
          </p:nvSpPr>
          <p:spPr bwMode="auto">
            <a:xfrm>
              <a:off x="2381393" y="5571279"/>
              <a:ext cx="100" cy="71042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en-US" altLang="en-US" sz="2000" dirty="0">
                <a:latin typeface="Helvetica" panose="020B0604020202020204" pitchFamily="34" charset="0"/>
              </a:endParaRPr>
            </a:p>
          </p:txBody>
        </p:sp>
        <p:sp>
          <p:nvSpPr>
            <p:cNvPr id="164" name="Line 3189"/>
            <p:cNvSpPr>
              <a:spLocks noChangeShapeType="1"/>
            </p:cNvSpPr>
            <p:nvPr/>
          </p:nvSpPr>
          <p:spPr bwMode="auto">
            <a:xfrm flipH="1" flipV="1">
              <a:off x="1702090" y="5779453"/>
              <a:ext cx="240713" cy="344220"/>
            </a:xfrm>
            <a:prstGeom prst="line">
              <a:avLst/>
            </a:prstGeom>
            <a:noFill/>
            <a:ln w="2857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noFill/>
                </a14:hiddenFill>
              </a:ext>
            </a:extLst>
          </p:spPr>
          <p:txBody>
            <a:bodyPr/>
            <a:lstStyle/>
            <a:p>
              <a:endParaRPr lang="en-US" sz="1400"/>
            </a:p>
          </p:txBody>
        </p:sp>
        <p:sp>
          <p:nvSpPr>
            <p:cNvPr id="165" name="Rectangle 3167"/>
            <p:cNvSpPr>
              <a:spLocks noChangeArrowheads="1"/>
            </p:cNvSpPr>
            <p:nvPr/>
          </p:nvSpPr>
          <p:spPr bwMode="auto">
            <a:xfrm>
              <a:off x="1989892" y="5359058"/>
              <a:ext cx="98" cy="71042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0" tIns="0" rIns="0" bIns="0">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endParaRPr lang="en-US" altLang="en-US" sz="2000" dirty="0">
                <a:latin typeface="Helvetica" panose="020B0604020202020204" pitchFamily="34" charset="0"/>
              </a:endParaRPr>
            </a:p>
          </p:txBody>
        </p:sp>
      </p:grpSp>
      <p:sp>
        <p:nvSpPr>
          <p:cNvPr id="188" name="TextBox 187"/>
          <p:cNvSpPr txBox="1"/>
          <p:nvPr/>
        </p:nvSpPr>
        <p:spPr>
          <a:xfrm>
            <a:off x="10019" y="2650956"/>
            <a:ext cx="2883546" cy="523220"/>
          </a:xfrm>
          <a:prstGeom prst="rect">
            <a:avLst/>
          </a:prstGeom>
          <a:noFill/>
        </p:spPr>
        <p:txBody>
          <a:bodyPr wrap="none" rtlCol="0">
            <a:spAutoFit/>
          </a:bodyPr>
          <a:lstStyle/>
          <a:p>
            <a:r>
              <a:rPr lang="en-US" sz="2800" dirty="0" smtClean="0"/>
              <a:t>RNA polymerase</a:t>
            </a:r>
            <a:endParaRPr lang="en-US" sz="2800" dirty="0"/>
          </a:p>
        </p:txBody>
      </p:sp>
      <p:sp>
        <p:nvSpPr>
          <p:cNvPr id="3" name="&quot;No&quot; Symbol 2"/>
          <p:cNvSpPr/>
          <p:nvPr/>
        </p:nvSpPr>
        <p:spPr>
          <a:xfrm>
            <a:off x="5787948" y="999042"/>
            <a:ext cx="2606239" cy="2606239"/>
          </a:xfrm>
          <a:prstGeom prst="noSmoking">
            <a:avLst>
              <a:gd name="adj" fmla="val 10572"/>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000142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fade">
                                          <p:cBhvr>
                                            <p:cTn id="7" dur="1000"/>
                                            <p:tgtEl>
                                              <p:spTgt spid="137"/>
                                            </p:tgtEl>
                                          </p:cBhvr>
                                        </p:animEffect>
                                        <p:anim calcmode="lin" valueType="num">
                                          <p:cBhvr>
                                            <p:cTn id="8" dur="1000" fill="hold"/>
                                            <p:tgtEl>
                                              <p:spTgt spid="137"/>
                                            </p:tgtEl>
                                            <p:attrNameLst>
                                              <p:attrName>ppt_x</p:attrName>
                                            </p:attrNameLst>
                                          </p:cBhvr>
                                          <p:tavLst>
                                            <p:tav tm="0">
                                              <p:val>
                                                <p:strVal val="#ppt_x"/>
                                              </p:val>
                                            </p:tav>
                                            <p:tav tm="100000">
                                              <p:val>
                                                <p:strVal val="#ppt_x"/>
                                              </p:val>
                                            </p:tav>
                                          </p:tavLst>
                                        </p:anim>
                                        <p:anim calcmode="lin" valueType="num">
                                          <p:cBhvr>
                                            <p:cTn id="9" dur="1000" fill="hold"/>
                                            <p:tgtEl>
                                              <p:spTgt spid="137"/>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88"/>
                                            </p:tgtEl>
                                            <p:attrNameLst>
                                              <p:attrName>style.visibility</p:attrName>
                                            </p:attrNameLst>
                                          </p:cBhvr>
                                          <p:to>
                                            <p:strVal val="visible"/>
                                          </p:to>
                                        </p:set>
                                        <p:animEffect transition="in" filter="fade">
                                          <p:cBhvr>
                                            <p:cTn id="12" dur="500"/>
                                            <p:tgtEl>
                                              <p:spTgt spid="188"/>
                                            </p:tgtEl>
                                          </p:cBhvr>
                                        </p:animEffect>
                                      </p:childTnLst>
                                    </p:cTn>
                                  </p:par>
                                  <p:par>
                                    <p:cTn id="13" presetID="22" presetClass="entr" presetSubtype="2" fill="hold" nodeType="withEffect">
                                      <p:stCondLst>
                                        <p:cond delay="1250"/>
                                      </p:stCondLst>
                                      <p:childTnLst>
                                        <p:set>
                                          <p:cBhvr>
                                            <p:cTn id="14" dur="1" fill="hold">
                                              <p:stCondLst>
                                                <p:cond delay="0"/>
                                              </p:stCondLst>
                                            </p:cTn>
                                            <p:tgtEl>
                                              <p:spTgt spid="63"/>
                                            </p:tgtEl>
                                            <p:attrNameLst>
                                              <p:attrName>style.visibility</p:attrName>
                                            </p:attrNameLst>
                                          </p:cBhvr>
                                          <p:to>
                                            <p:strVal val="visible"/>
                                          </p:to>
                                        </p:set>
                                        <p:animEffect transition="in" filter="wipe(right)">
                                          <p:cBhvr>
                                            <p:cTn id="15" dur="1500"/>
                                            <p:tgtEl>
                                              <p:spTgt spid="63"/>
                                            </p:tgtEl>
                                          </p:cBhvr>
                                        </p:animEffect>
                                      </p:childTnLst>
                                    </p:cTn>
                                  </p:par>
                                  <p:par>
                                    <p:cTn id="16" presetID="63" presetClass="path" presetSubtype="0" fill="remove" nodeType="withEffect">
                                      <p:stCondLst>
                                        <p:cond delay="0"/>
                                      </p:stCondLst>
                                      <p:childTnLst>
                                        <p:animMotion origin="layout" path="M 4.44444E-6 -7.40741E-7 L 0.70989 -7.40741E-7 " pathEditMode="relative" rAng="0" ptsTypes="AA">
                                          <p:cBhvr>
                                            <p:cTn id="17" dur="3000" fill="hold"/>
                                            <p:tgtEl>
                                              <p:spTgt spid="137"/>
                                            </p:tgtEl>
                                            <p:attrNameLst>
                                              <p:attrName>ppt_x</p:attrName>
                                              <p:attrName>ppt_y</p:attrName>
                                            </p:attrNameLst>
                                          </p:cBhvr>
                                          <p:rCtr x="35486" y="0"/>
                                        </p:animMotion>
                                      </p:childTnLst>
                                    </p:cTn>
                                  </p:par>
                                  <p:par>
                                    <p:cTn id="18" presetID="64" presetClass="path" presetSubtype="0" fill="hold" nodeType="withEffect">
                                      <p:stCondLst>
                                        <p:cond delay="1250"/>
                                      </p:stCondLst>
                                      <p:childTnLst>
                                        <p:animMotion origin="layout" path="M 4.16667E-6 1.85185E-6 L 0.22448 -0.22269 " pathEditMode="relative" rAng="0" ptsTypes="AA">
                                          <p:cBhvr>
                                            <p:cTn id="19" dur="1500" fill="hold"/>
                                            <p:tgtEl>
                                              <p:spTgt spid="63"/>
                                            </p:tgtEl>
                                            <p:attrNameLst>
                                              <p:attrName>ppt_x</p:attrName>
                                              <p:attrName>ppt_y</p:attrName>
                                            </p:attrNameLst>
                                          </p:cBhvr>
                                          <p:rCtr x="11215" y="-11134"/>
                                        </p:animMotion>
                                      </p:childTnLst>
                                    </p:cTn>
                                  </p:par>
                                </p:childTnLst>
                              </p:cTn>
                            </p:par>
                            <p:par>
                              <p:cTn id="20" fill="hold">
                                <p:stCondLst>
                                  <p:cond delay="3000"/>
                                </p:stCondLst>
                                <p:childTnLst>
                                  <p:par>
                                    <p:cTn id="21" presetID="10" presetClass="exit" presetSubtype="0" fill="hold" grpId="0" nodeType="afterEffect">
                                      <p:stCondLst>
                                        <p:cond delay="0"/>
                                      </p:stCondLst>
                                      <p:childTnLst>
                                        <p:animEffect transition="out" filter="fade">
                                          <p:cBhvr>
                                            <p:cTn id="22" dur="500"/>
                                            <p:tgtEl>
                                              <p:spTgt spid="79"/>
                                            </p:tgtEl>
                                          </p:cBhvr>
                                        </p:animEffect>
                                        <p:set>
                                          <p:cBhvr>
                                            <p:cTn id="23" dur="1" fill="hold">
                                              <p:stCondLst>
                                                <p:cond delay="499"/>
                                              </p:stCondLst>
                                            </p:cTn>
                                            <p:tgtEl>
                                              <p:spTgt spid="79"/>
                                            </p:tgtEl>
                                            <p:attrNameLst>
                                              <p:attrName>style.visibility</p:attrName>
                                            </p:attrNameLst>
                                          </p:cBhvr>
                                          <p:to>
                                            <p:strVal val="hidden"/>
                                          </p:to>
                                        </p:set>
                                      </p:childTnLst>
                                    </p:cTn>
                                  </p:par>
                                  <p:par>
                                    <p:cTn id="24" presetID="9" presetClass="exit" presetSubtype="0" fill="hold" nodeType="withEffect">
                                      <p:stCondLst>
                                        <p:cond delay="0"/>
                                      </p:stCondLst>
                                      <p:childTnLst>
                                        <p:animEffect transition="out" filter="dissolve">
                                          <p:cBhvr>
                                            <p:cTn id="25" dur="500"/>
                                            <p:tgtEl>
                                              <p:spTgt spid="63"/>
                                            </p:tgtEl>
                                          </p:cBhvr>
                                        </p:animEffect>
                                        <p:set>
                                          <p:cBhvr>
                                            <p:cTn id="26" dur="1" fill="hold">
                                              <p:stCondLst>
                                                <p:cond delay="499"/>
                                              </p:stCondLst>
                                            </p:cTn>
                                            <p:tgtEl>
                                              <p:spTgt spid="6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0"/>
                                            </p:tgtEl>
                                            <p:attrNameLst>
                                              <p:attrName>style.visibility</p:attrName>
                                            </p:attrNameLst>
                                          </p:cBhvr>
                                          <p:to>
                                            <p:strVal val="visible"/>
                                          </p:to>
                                        </p:set>
                                        <p:animEffect transition="in" filter="fade">
                                          <p:cBhvr>
                                            <p:cTn id="34" dur="500"/>
                                            <p:tgtEl>
                                              <p:spTgt spid="80"/>
                                            </p:tgtEl>
                                          </p:cBhvr>
                                        </p:animEffect>
                                      </p:childTnLst>
                                    </p:cTn>
                                  </p:par>
                                </p:childTnLst>
                              </p:cTn>
                            </p:par>
                          </p:childTnLst>
                        </p:cTn>
                      </p:par>
                      <p:par>
                        <p:cTn id="35" fill="hold">
                          <p:stCondLst>
                            <p:cond delay="indefinite"/>
                          </p:stCondLst>
                          <p:childTnLst>
                            <p:par>
                              <p:cTn id="36" fill="hold">
                                <p:stCondLst>
                                  <p:cond delay="0"/>
                                </p:stCondLst>
                                <p:childTnLst>
                                  <p:par>
                                    <p:cTn id="37" presetID="63" presetClass="path" presetSubtype="0" fill="hold" nodeType="clickEffect" p14:presetBounceEnd="20000">
                                      <p:stCondLst>
                                        <p:cond delay="0"/>
                                      </p:stCondLst>
                                      <p:childTnLst>
                                        <p:animMotion origin="layout" path="M 4.44444E-6 -7.40741E-7 L 0.06024 -7.40741E-7 " pathEditMode="relative" rAng="0" ptsTypes="AA" p14:bounceEnd="20000">
                                          <p:cBhvr>
                                            <p:cTn id="38" dur="1000" fill="hold"/>
                                            <p:tgtEl>
                                              <p:spTgt spid="137"/>
                                            </p:tgtEl>
                                            <p:attrNameLst>
                                              <p:attrName>ppt_x</p:attrName>
                                              <p:attrName>ppt_y</p:attrName>
                                            </p:attrNameLst>
                                          </p:cBhvr>
                                          <p:rCtr x="3003" y="0"/>
                                        </p:animMotion>
                                      </p:childTnLst>
                                    </p:cTn>
                                  </p:par>
                                </p:childTnLst>
                              </p:cTn>
                            </p:par>
                            <p:par>
                              <p:cTn id="39" fill="hold">
                                <p:stCondLst>
                                  <p:cond delay="1000"/>
                                </p:stCondLst>
                                <p:childTnLst>
                                  <p:par>
                                    <p:cTn id="40" presetID="1" presetClass="entr" presetSubtype="0" fill="hold" nodeType="afterEffect">
                                      <p:stCondLst>
                                        <p:cond delay="0"/>
                                      </p:stCondLst>
                                      <p:childTnLst>
                                        <p:set>
                                          <p:cBhvr>
                                            <p:cTn id="41" dur="1" fill="hold">
                                              <p:stCondLst>
                                                <p:cond delay="0"/>
                                              </p:stCondLst>
                                            </p:cTn>
                                            <p:tgtEl>
                                              <p:spTgt spid="63"/>
                                            </p:tgtEl>
                                            <p:attrNameLst>
                                              <p:attrName>style.visibility</p:attrName>
                                            </p:attrNameLst>
                                          </p:cBhvr>
                                          <p:to>
                                            <p:strVal val="visible"/>
                                          </p:to>
                                        </p:set>
                                      </p:childTnLst>
                                    </p:cTn>
                                  </p:par>
                                  <p:par>
                                    <p:cTn id="42" presetID="10" presetClass="entr" presetSubtype="0"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0" grpId="0"/>
          <p:bldP spid="188" grpId="0"/>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fade">
                                          <p:cBhvr>
                                            <p:cTn id="7" dur="1000"/>
                                            <p:tgtEl>
                                              <p:spTgt spid="137"/>
                                            </p:tgtEl>
                                          </p:cBhvr>
                                        </p:animEffect>
                                        <p:anim calcmode="lin" valueType="num">
                                          <p:cBhvr>
                                            <p:cTn id="8" dur="1000" fill="hold"/>
                                            <p:tgtEl>
                                              <p:spTgt spid="137"/>
                                            </p:tgtEl>
                                            <p:attrNameLst>
                                              <p:attrName>ppt_x</p:attrName>
                                            </p:attrNameLst>
                                          </p:cBhvr>
                                          <p:tavLst>
                                            <p:tav tm="0">
                                              <p:val>
                                                <p:strVal val="#ppt_x"/>
                                              </p:val>
                                            </p:tav>
                                            <p:tav tm="100000">
                                              <p:val>
                                                <p:strVal val="#ppt_x"/>
                                              </p:val>
                                            </p:tav>
                                          </p:tavLst>
                                        </p:anim>
                                        <p:anim calcmode="lin" valueType="num">
                                          <p:cBhvr>
                                            <p:cTn id="9" dur="1000" fill="hold"/>
                                            <p:tgtEl>
                                              <p:spTgt spid="137"/>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88"/>
                                            </p:tgtEl>
                                            <p:attrNameLst>
                                              <p:attrName>style.visibility</p:attrName>
                                            </p:attrNameLst>
                                          </p:cBhvr>
                                          <p:to>
                                            <p:strVal val="visible"/>
                                          </p:to>
                                        </p:set>
                                        <p:animEffect transition="in" filter="fade">
                                          <p:cBhvr>
                                            <p:cTn id="12" dur="500"/>
                                            <p:tgtEl>
                                              <p:spTgt spid="188"/>
                                            </p:tgtEl>
                                          </p:cBhvr>
                                        </p:animEffect>
                                      </p:childTnLst>
                                    </p:cTn>
                                  </p:par>
                                  <p:par>
                                    <p:cTn id="13" presetID="22" presetClass="entr" presetSubtype="2" fill="hold" nodeType="withEffect">
                                      <p:stCondLst>
                                        <p:cond delay="1250"/>
                                      </p:stCondLst>
                                      <p:childTnLst>
                                        <p:set>
                                          <p:cBhvr>
                                            <p:cTn id="14" dur="1" fill="hold">
                                              <p:stCondLst>
                                                <p:cond delay="0"/>
                                              </p:stCondLst>
                                            </p:cTn>
                                            <p:tgtEl>
                                              <p:spTgt spid="63"/>
                                            </p:tgtEl>
                                            <p:attrNameLst>
                                              <p:attrName>style.visibility</p:attrName>
                                            </p:attrNameLst>
                                          </p:cBhvr>
                                          <p:to>
                                            <p:strVal val="visible"/>
                                          </p:to>
                                        </p:set>
                                        <p:animEffect transition="in" filter="wipe(right)">
                                          <p:cBhvr>
                                            <p:cTn id="15" dur="1500"/>
                                            <p:tgtEl>
                                              <p:spTgt spid="63"/>
                                            </p:tgtEl>
                                          </p:cBhvr>
                                        </p:animEffect>
                                      </p:childTnLst>
                                    </p:cTn>
                                  </p:par>
                                  <p:par>
                                    <p:cTn id="16" presetID="63" presetClass="path" presetSubtype="0" fill="remove" nodeType="withEffect">
                                      <p:stCondLst>
                                        <p:cond delay="0"/>
                                      </p:stCondLst>
                                      <p:childTnLst>
                                        <p:animMotion origin="layout" path="M 4.44444E-6 -7.40741E-7 L 0.70989 -7.40741E-7 " pathEditMode="relative" rAng="0" ptsTypes="AA">
                                          <p:cBhvr>
                                            <p:cTn id="17" dur="3000" fill="hold"/>
                                            <p:tgtEl>
                                              <p:spTgt spid="137"/>
                                            </p:tgtEl>
                                            <p:attrNameLst>
                                              <p:attrName>ppt_x</p:attrName>
                                              <p:attrName>ppt_y</p:attrName>
                                            </p:attrNameLst>
                                          </p:cBhvr>
                                          <p:rCtr x="35486" y="0"/>
                                        </p:animMotion>
                                      </p:childTnLst>
                                    </p:cTn>
                                  </p:par>
                                  <p:par>
                                    <p:cTn id="18" presetID="64" presetClass="path" presetSubtype="0" fill="hold" nodeType="withEffect">
                                      <p:stCondLst>
                                        <p:cond delay="1250"/>
                                      </p:stCondLst>
                                      <p:childTnLst>
                                        <p:animMotion origin="layout" path="M 4.16667E-6 1.85185E-6 L 0.22448 -0.22269 " pathEditMode="relative" rAng="0" ptsTypes="AA">
                                          <p:cBhvr>
                                            <p:cTn id="19" dur="1500" fill="hold"/>
                                            <p:tgtEl>
                                              <p:spTgt spid="63"/>
                                            </p:tgtEl>
                                            <p:attrNameLst>
                                              <p:attrName>ppt_x</p:attrName>
                                              <p:attrName>ppt_y</p:attrName>
                                            </p:attrNameLst>
                                          </p:cBhvr>
                                          <p:rCtr x="11215" y="-11134"/>
                                        </p:animMotion>
                                      </p:childTnLst>
                                    </p:cTn>
                                  </p:par>
                                </p:childTnLst>
                              </p:cTn>
                            </p:par>
                            <p:par>
                              <p:cTn id="20" fill="hold">
                                <p:stCondLst>
                                  <p:cond delay="3000"/>
                                </p:stCondLst>
                                <p:childTnLst>
                                  <p:par>
                                    <p:cTn id="21" presetID="10" presetClass="exit" presetSubtype="0" fill="hold" grpId="0" nodeType="afterEffect">
                                      <p:stCondLst>
                                        <p:cond delay="0"/>
                                      </p:stCondLst>
                                      <p:childTnLst>
                                        <p:animEffect transition="out" filter="fade">
                                          <p:cBhvr>
                                            <p:cTn id="22" dur="500"/>
                                            <p:tgtEl>
                                              <p:spTgt spid="79"/>
                                            </p:tgtEl>
                                          </p:cBhvr>
                                        </p:animEffect>
                                        <p:set>
                                          <p:cBhvr>
                                            <p:cTn id="23" dur="1" fill="hold">
                                              <p:stCondLst>
                                                <p:cond delay="499"/>
                                              </p:stCondLst>
                                            </p:cTn>
                                            <p:tgtEl>
                                              <p:spTgt spid="79"/>
                                            </p:tgtEl>
                                            <p:attrNameLst>
                                              <p:attrName>style.visibility</p:attrName>
                                            </p:attrNameLst>
                                          </p:cBhvr>
                                          <p:to>
                                            <p:strVal val="hidden"/>
                                          </p:to>
                                        </p:set>
                                      </p:childTnLst>
                                    </p:cTn>
                                  </p:par>
                                  <p:par>
                                    <p:cTn id="24" presetID="9" presetClass="exit" presetSubtype="0" fill="hold" nodeType="withEffect">
                                      <p:stCondLst>
                                        <p:cond delay="0"/>
                                      </p:stCondLst>
                                      <p:childTnLst>
                                        <p:animEffect transition="out" filter="dissolve">
                                          <p:cBhvr>
                                            <p:cTn id="25" dur="500"/>
                                            <p:tgtEl>
                                              <p:spTgt spid="63"/>
                                            </p:tgtEl>
                                          </p:cBhvr>
                                        </p:animEffect>
                                        <p:set>
                                          <p:cBhvr>
                                            <p:cTn id="26" dur="1" fill="hold">
                                              <p:stCondLst>
                                                <p:cond delay="499"/>
                                              </p:stCondLst>
                                            </p:cTn>
                                            <p:tgtEl>
                                              <p:spTgt spid="6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0"/>
                                            </p:tgtEl>
                                            <p:attrNameLst>
                                              <p:attrName>style.visibility</p:attrName>
                                            </p:attrNameLst>
                                          </p:cBhvr>
                                          <p:to>
                                            <p:strVal val="visible"/>
                                          </p:to>
                                        </p:set>
                                        <p:animEffect transition="in" filter="fade">
                                          <p:cBhvr>
                                            <p:cTn id="34" dur="500"/>
                                            <p:tgtEl>
                                              <p:spTgt spid="80"/>
                                            </p:tgtEl>
                                          </p:cBhvr>
                                        </p:animEffect>
                                      </p:childTnLst>
                                    </p:cTn>
                                  </p:par>
                                </p:childTnLst>
                              </p:cTn>
                            </p:par>
                          </p:childTnLst>
                        </p:cTn>
                      </p:par>
                      <p:par>
                        <p:cTn id="35" fill="hold">
                          <p:stCondLst>
                            <p:cond delay="indefinite"/>
                          </p:stCondLst>
                          <p:childTnLst>
                            <p:par>
                              <p:cTn id="36" fill="hold">
                                <p:stCondLst>
                                  <p:cond delay="0"/>
                                </p:stCondLst>
                                <p:childTnLst>
                                  <p:par>
                                    <p:cTn id="37" presetID="63" presetClass="path" presetSubtype="0" fill="hold" nodeType="clickEffect">
                                      <p:stCondLst>
                                        <p:cond delay="0"/>
                                      </p:stCondLst>
                                      <p:childTnLst>
                                        <p:animMotion origin="layout" path="M 4.44444E-6 -7.40741E-7 L 0.06024 -7.40741E-7 " pathEditMode="relative" rAng="0" ptsTypes="AA">
                                          <p:cBhvr>
                                            <p:cTn id="38" dur="1000" fill="hold"/>
                                            <p:tgtEl>
                                              <p:spTgt spid="137"/>
                                            </p:tgtEl>
                                            <p:attrNameLst>
                                              <p:attrName>ppt_x</p:attrName>
                                              <p:attrName>ppt_y</p:attrName>
                                            </p:attrNameLst>
                                          </p:cBhvr>
                                          <p:rCtr x="3003" y="0"/>
                                        </p:animMotion>
                                      </p:childTnLst>
                                    </p:cTn>
                                  </p:par>
                                </p:childTnLst>
                              </p:cTn>
                            </p:par>
                            <p:par>
                              <p:cTn id="39" fill="hold">
                                <p:stCondLst>
                                  <p:cond delay="1000"/>
                                </p:stCondLst>
                                <p:childTnLst>
                                  <p:par>
                                    <p:cTn id="40" presetID="1" presetClass="entr" presetSubtype="0" fill="hold" nodeType="afterEffect">
                                      <p:stCondLst>
                                        <p:cond delay="0"/>
                                      </p:stCondLst>
                                      <p:childTnLst>
                                        <p:set>
                                          <p:cBhvr>
                                            <p:cTn id="41" dur="1" fill="hold">
                                              <p:stCondLst>
                                                <p:cond delay="0"/>
                                              </p:stCondLst>
                                            </p:cTn>
                                            <p:tgtEl>
                                              <p:spTgt spid="63"/>
                                            </p:tgtEl>
                                            <p:attrNameLst>
                                              <p:attrName>style.visibility</p:attrName>
                                            </p:attrNameLst>
                                          </p:cBhvr>
                                          <p:to>
                                            <p:strVal val="visible"/>
                                          </p:to>
                                        </p:set>
                                      </p:childTnLst>
                                    </p:cTn>
                                  </p:par>
                                  <p:par>
                                    <p:cTn id="42" presetID="10" presetClass="entr" presetSubtype="0"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0" grpId="0"/>
          <p:bldP spid="188" grpId="0"/>
          <p:bldP spid="3" grpId="0" animBg="1"/>
        </p:bld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CpG</a:t>
            </a:r>
            <a:r>
              <a:rPr lang="en-US" dirty="0" smtClean="0"/>
              <a:t> Methylation </a:t>
            </a:r>
            <a:r>
              <a:rPr lang="en-US" i="1" dirty="0" smtClean="0"/>
              <a:t>vs.</a:t>
            </a:r>
            <a:r>
              <a:rPr lang="en-US" dirty="0" smtClean="0"/>
              <a:t> Expression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71657528"/>
              </p:ext>
            </p:extLst>
          </p:nvPr>
        </p:nvGraphicFramePr>
        <p:xfrm>
          <a:off x="0" y="1417638"/>
          <a:ext cx="9144000" cy="54403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3583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left)">
                                      <p:cBhvr>
                                        <p:cTn id="7" dur="1500"/>
                                        <p:tgtEl>
                                          <p:spTgt spid="4">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
        </p:bldSub>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6472" y="1429781"/>
            <a:ext cx="842259" cy="1188720"/>
          </a:xfrm>
          <a:prstGeom prst="rect">
            <a:avLst/>
          </a:prstGeom>
        </p:spPr>
      </p:pic>
      <p:sp>
        <p:nvSpPr>
          <p:cNvPr id="2" name="Title 1"/>
          <p:cNvSpPr>
            <a:spLocks noGrp="1"/>
          </p:cNvSpPr>
          <p:nvPr>
            <p:ph type="title"/>
          </p:nvPr>
        </p:nvSpPr>
        <p:spPr/>
        <p:txBody>
          <a:bodyPr>
            <a:normAutofit/>
          </a:bodyPr>
          <a:lstStyle/>
          <a:p>
            <a:r>
              <a:rPr lang="en-US" dirty="0" smtClean="0"/>
              <a:t>CpG Methylation Sites in Apes</a:t>
            </a:r>
            <a:endParaRPr lang="en-US" dirty="0"/>
          </a:p>
        </p:txBody>
      </p:sp>
      <p:sp>
        <p:nvSpPr>
          <p:cNvPr id="38" name="Rectangle 37"/>
          <p:cNvSpPr/>
          <p:nvPr/>
        </p:nvSpPr>
        <p:spPr>
          <a:xfrm>
            <a:off x="1239515" y="6373182"/>
            <a:ext cx="7923535" cy="461665"/>
          </a:xfrm>
          <a:prstGeom prst="rect">
            <a:avLst/>
          </a:prstGeom>
        </p:spPr>
        <p:txBody>
          <a:bodyPr wrap="square">
            <a:spAutoFit/>
          </a:bodyPr>
          <a:lstStyle/>
          <a:p>
            <a:pPr algn="r"/>
            <a:r>
              <a:rPr lang="en-US" altLang="en-US" sz="1200" dirty="0" err="1"/>
              <a:t>Pai</a:t>
            </a:r>
            <a:r>
              <a:rPr lang="en-US" altLang="en-US" sz="1200" dirty="0"/>
              <a:t> AA, </a:t>
            </a:r>
            <a:r>
              <a:rPr lang="en-US" altLang="en-US" sz="1200" dirty="0" smtClean="0"/>
              <a:t>et </a:t>
            </a:r>
            <a:r>
              <a:rPr lang="en-US" altLang="en-US" sz="1200" dirty="0"/>
              <a:t>al. (2011) A Genome-Wide Study of DNA Methylation Patterns and Gene Expression Levels in Multiple Human and Chimpanzee Tissues. </a:t>
            </a:r>
            <a:r>
              <a:rPr lang="en-US" altLang="en-US" sz="1200" i="1" dirty="0" err="1"/>
              <a:t>PLoS</a:t>
            </a:r>
            <a:r>
              <a:rPr lang="en-US" altLang="en-US" sz="1200" i="1" dirty="0"/>
              <a:t> Genet </a:t>
            </a:r>
            <a:r>
              <a:rPr lang="en-US" altLang="en-US" sz="1200" dirty="0" smtClean="0"/>
              <a:t>7: </a:t>
            </a:r>
            <a:r>
              <a:rPr lang="en-US" altLang="en-US" sz="1200" dirty="0"/>
              <a:t>e1001316.</a:t>
            </a:r>
            <a:endParaRPr lang="en-US" sz="1200" dirty="0"/>
          </a:p>
        </p:txBody>
      </p:sp>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550" y="2751715"/>
            <a:ext cx="360315" cy="914400"/>
          </a:xfrm>
          <a:prstGeom prst="rect">
            <a:avLst/>
          </a:prstGeom>
          <a:effectLst>
            <a:glow rad="25400">
              <a:schemeClr val="accent2">
                <a:alpha val="40000"/>
              </a:schemeClr>
            </a:glo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3332" y="2751715"/>
            <a:ext cx="727528" cy="914400"/>
          </a:xfrm>
          <a:prstGeom prst="rect">
            <a:avLst/>
          </a:prstGeom>
          <a:effectLst>
            <a:glow rad="25400">
              <a:schemeClr val="accent5">
                <a:satMod val="175000"/>
                <a:alpha val="40000"/>
              </a:schemeClr>
            </a:glow>
          </a:effectLst>
        </p:spPr>
      </p:pic>
      <p:sp>
        <p:nvSpPr>
          <p:cNvPr id="7" name="Oval 6"/>
          <p:cNvSpPr/>
          <p:nvPr/>
        </p:nvSpPr>
        <p:spPr>
          <a:xfrm>
            <a:off x="130517" y="3419475"/>
            <a:ext cx="2019697" cy="2019697"/>
          </a:xfrm>
          <a:prstGeom prst="ellipse">
            <a:avLst/>
          </a:prstGeom>
          <a:solidFill>
            <a:schemeClr val="accent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endParaRPr lang="en-US" sz="2800" dirty="0"/>
          </a:p>
        </p:txBody>
      </p:sp>
      <p:sp>
        <p:nvSpPr>
          <p:cNvPr id="6" name="Oval 5"/>
          <p:cNvSpPr/>
          <p:nvPr/>
        </p:nvSpPr>
        <p:spPr>
          <a:xfrm>
            <a:off x="1114746" y="3575457"/>
            <a:ext cx="1707734" cy="1707733"/>
          </a:xfrm>
          <a:prstGeom prst="ellipse">
            <a:avLst/>
          </a:prstGeom>
          <a:solidFill>
            <a:schemeClr val="accent5">
              <a:alpha val="5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endParaRPr lang="en-US" sz="2800" dirty="0"/>
          </a:p>
        </p:txBody>
      </p:sp>
      <p:sp>
        <p:nvSpPr>
          <p:cNvPr id="8" name="Rectangle 7"/>
          <p:cNvSpPr/>
          <p:nvPr/>
        </p:nvSpPr>
        <p:spPr>
          <a:xfrm>
            <a:off x="97852" y="4198491"/>
            <a:ext cx="699230" cy="461665"/>
          </a:xfrm>
          <a:prstGeom prst="rect">
            <a:avLst/>
          </a:prstGeom>
        </p:spPr>
        <p:txBody>
          <a:bodyPr wrap="none">
            <a:spAutoFit/>
          </a:bodyPr>
          <a:lstStyle/>
          <a:p>
            <a:pPr algn="ctr"/>
            <a:r>
              <a:rPr lang="en-US" dirty="0"/>
              <a:t>603</a:t>
            </a:r>
          </a:p>
        </p:txBody>
      </p:sp>
      <p:sp>
        <p:nvSpPr>
          <p:cNvPr id="9" name="Rectangle 8"/>
          <p:cNvSpPr/>
          <p:nvPr/>
        </p:nvSpPr>
        <p:spPr>
          <a:xfrm>
            <a:off x="2107320" y="4198491"/>
            <a:ext cx="699230" cy="461665"/>
          </a:xfrm>
          <a:prstGeom prst="rect">
            <a:avLst/>
          </a:prstGeom>
        </p:spPr>
        <p:txBody>
          <a:bodyPr wrap="none">
            <a:spAutoFit/>
          </a:bodyPr>
          <a:lstStyle/>
          <a:p>
            <a:pPr algn="ctr"/>
            <a:r>
              <a:rPr lang="en-US" dirty="0"/>
              <a:t>470</a:t>
            </a:r>
          </a:p>
        </p:txBody>
      </p:sp>
      <p:sp>
        <p:nvSpPr>
          <p:cNvPr id="18" name="Rectangle 17"/>
          <p:cNvSpPr/>
          <p:nvPr/>
        </p:nvSpPr>
        <p:spPr>
          <a:xfrm>
            <a:off x="1213793" y="4198491"/>
            <a:ext cx="699230" cy="461665"/>
          </a:xfrm>
          <a:prstGeom prst="rect">
            <a:avLst/>
          </a:prstGeom>
        </p:spPr>
        <p:txBody>
          <a:bodyPr wrap="none">
            <a:spAutoFit/>
          </a:bodyPr>
          <a:lstStyle/>
          <a:p>
            <a:pPr algn="ctr"/>
            <a:r>
              <a:rPr lang="en-US" dirty="0" smtClean="0"/>
              <a:t>367</a:t>
            </a:r>
            <a:endParaRPr lang="en-US" dirty="0"/>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62340" y="1422860"/>
            <a:ext cx="829441" cy="1188720"/>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1488" y="1422860"/>
            <a:ext cx="1444015" cy="1188720"/>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2475" y="2711416"/>
            <a:ext cx="360315" cy="914400"/>
          </a:xfrm>
          <a:prstGeom prst="rect">
            <a:avLst/>
          </a:prstGeom>
          <a:effectLst>
            <a:glow rad="25400">
              <a:schemeClr val="accent2">
                <a:alpha val="40000"/>
              </a:schemeClr>
            </a:glow>
          </a:effectLst>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7132" y="2711416"/>
            <a:ext cx="727528" cy="914400"/>
          </a:xfrm>
          <a:prstGeom prst="rect">
            <a:avLst/>
          </a:prstGeom>
          <a:effectLst>
            <a:glow rad="25400">
              <a:schemeClr val="accent5">
                <a:satMod val="175000"/>
                <a:alpha val="40000"/>
              </a:schemeClr>
            </a:glow>
          </a:effectLst>
        </p:spPr>
      </p:pic>
      <p:sp>
        <p:nvSpPr>
          <p:cNvPr id="26" name="Oval 25"/>
          <p:cNvSpPr/>
          <p:nvPr/>
        </p:nvSpPr>
        <p:spPr>
          <a:xfrm>
            <a:off x="3870151" y="3739735"/>
            <a:ext cx="1298580" cy="1298580"/>
          </a:xfrm>
          <a:prstGeom prst="ellipse">
            <a:avLst/>
          </a:prstGeom>
          <a:solidFill>
            <a:schemeClr val="accent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endParaRPr lang="en-US" sz="2800" dirty="0"/>
          </a:p>
        </p:txBody>
      </p:sp>
      <p:sp>
        <p:nvSpPr>
          <p:cNvPr id="27" name="Oval 26"/>
          <p:cNvSpPr/>
          <p:nvPr/>
        </p:nvSpPr>
        <p:spPr>
          <a:xfrm>
            <a:off x="4424309" y="3741872"/>
            <a:ext cx="1294308" cy="1294306"/>
          </a:xfrm>
          <a:prstGeom prst="ellipse">
            <a:avLst/>
          </a:prstGeom>
          <a:solidFill>
            <a:schemeClr val="accent5">
              <a:alpha val="5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endParaRPr lang="en-US" sz="2800" dirty="0"/>
          </a:p>
        </p:txBody>
      </p:sp>
      <p:sp>
        <p:nvSpPr>
          <p:cNvPr id="28" name="Rectangle 27"/>
          <p:cNvSpPr/>
          <p:nvPr/>
        </p:nvSpPr>
        <p:spPr>
          <a:xfrm>
            <a:off x="3772202" y="4158192"/>
            <a:ext cx="699230" cy="461665"/>
          </a:xfrm>
          <a:prstGeom prst="rect">
            <a:avLst/>
          </a:prstGeom>
        </p:spPr>
        <p:txBody>
          <a:bodyPr wrap="none">
            <a:spAutoFit/>
          </a:bodyPr>
          <a:lstStyle/>
          <a:p>
            <a:pPr algn="ctr"/>
            <a:r>
              <a:rPr lang="en-US" dirty="0" smtClean="0"/>
              <a:t>129</a:t>
            </a:r>
            <a:endParaRPr lang="en-US" dirty="0"/>
          </a:p>
        </p:txBody>
      </p:sp>
      <p:sp>
        <p:nvSpPr>
          <p:cNvPr id="31" name="Rectangle 30"/>
          <p:cNvSpPr/>
          <p:nvPr/>
        </p:nvSpPr>
        <p:spPr>
          <a:xfrm>
            <a:off x="5095870" y="4158192"/>
            <a:ext cx="699230" cy="461665"/>
          </a:xfrm>
          <a:prstGeom prst="rect">
            <a:avLst/>
          </a:prstGeom>
        </p:spPr>
        <p:txBody>
          <a:bodyPr wrap="none">
            <a:spAutoFit/>
          </a:bodyPr>
          <a:lstStyle/>
          <a:p>
            <a:pPr algn="ctr"/>
            <a:r>
              <a:rPr lang="en-US" dirty="0" smtClean="0"/>
              <a:t>127</a:t>
            </a:r>
            <a:endParaRPr lang="en-US" dirty="0"/>
          </a:p>
        </p:txBody>
      </p:sp>
      <p:sp>
        <p:nvSpPr>
          <p:cNvPr id="32" name="Rectangle 31"/>
          <p:cNvSpPr/>
          <p:nvPr/>
        </p:nvSpPr>
        <p:spPr>
          <a:xfrm>
            <a:off x="4535718" y="4158192"/>
            <a:ext cx="527709" cy="461665"/>
          </a:xfrm>
          <a:prstGeom prst="rect">
            <a:avLst/>
          </a:prstGeom>
        </p:spPr>
        <p:txBody>
          <a:bodyPr wrap="none">
            <a:spAutoFit/>
          </a:bodyPr>
          <a:lstStyle/>
          <a:p>
            <a:pPr algn="ctr"/>
            <a:r>
              <a:rPr lang="en-US" dirty="0" smtClean="0"/>
              <a:t>85</a:t>
            </a:r>
            <a:endParaRPr lang="en-US" dirty="0"/>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8625" y="2671117"/>
            <a:ext cx="360315" cy="914400"/>
          </a:xfrm>
          <a:prstGeom prst="rect">
            <a:avLst/>
          </a:prstGeom>
          <a:effectLst>
            <a:glow rad="25400">
              <a:schemeClr val="accent2">
                <a:alpha val="40000"/>
              </a:schemeClr>
            </a:glow>
          </a:effectLst>
        </p:spPr>
      </p:pic>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90932" y="2671117"/>
            <a:ext cx="727528" cy="914400"/>
          </a:xfrm>
          <a:prstGeom prst="rect">
            <a:avLst/>
          </a:prstGeom>
          <a:effectLst>
            <a:glow rad="25400">
              <a:schemeClr val="accent5">
                <a:satMod val="175000"/>
                <a:alpha val="40000"/>
              </a:schemeClr>
            </a:glow>
          </a:effectLst>
        </p:spPr>
      </p:pic>
      <p:sp>
        <p:nvSpPr>
          <p:cNvPr id="36" name="Oval 35"/>
          <p:cNvSpPr/>
          <p:nvPr/>
        </p:nvSpPr>
        <p:spPr>
          <a:xfrm>
            <a:off x="6733430" y="3545590"/>
            <a:ext cx="1606272" cy="1606272"/>
          </a:xfrm>
          <a:prstGeom prst="ellipse">
            <a:avLst/>
          </a:prstGeom>
          <a:solidFill>
            <a:schemeClr val="accent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endParaRPr lang="en-US" sz="2800" dirty="0"/>
          </a:p>
        </p:txBody>
      </p:sp>
      <p:sp>
        <p:nvSpPr>
          <p:cNvPr id="37" name="Oval 36"/>
          <p:cNvSpPr/>
          <p:nvPr/>
        </p:nvSpPr>
        <p:spPr>
          <a:xfrm>
            <a:off x="7670968" y="3616782"/>
            <a:ext cx="1463890" cy="1463888"/>
          </a:xfrm>
          <a:prstGeom prst="ellipse">
            <a:avLst/>
          </a:prstGeom>
          <a:solidFill>
            <a:schemeClr val="accent5">
              <a:alpha val="5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endParaRPr lang="en-US" sz="2800" dirty="0"/>
          </a:p>
        </p:txBody>
      </p:sp>
      <p:sp>
        <p:nvSpPr>
          <p:cNvPr id="39" name="Rectangle 38"/>
          <p:cNvSpPr/>
          <p:nvPr/>
        </p:nvSpPr>
        <p:spPr>
          <a:xfrm>
            <a:off x="6703602" y="4117893"/>
            <a:ext cx="699230" cy="461665"/>
          </a:xfrm>
          <a:prstGeom prst="rect">
            <a:avLst/>
          </a:prstGeom>
        </p:spPr>
        <p:txBody>
          <a:bodyPr wrap="none">
            <a:spAutoFit/>
          </a:bodyPr>
          <a:lstStyle/>
          <a:p>
            <a:pPr algn="ctr"/>
            <a:r>
              <a:rPr lang="en-US" dirty="0" smtClean="0"/>
              <a:t>282</a:t>
            </a:r>
            <a:endParaRPr lang="en-US" dirty="0"/>
          </a:p>
        </p:txBody>
      </p:sp>
      <p:sp>
        <p:nvSpPr>
          <p:cNvPr id="40" name="Rectangle 39"/>
          <p:cNvSpPr/>
          <p:nvPr/>
        </p:nvSpPr>
        <p:spPr>
          <a:xfrm>
            <a:off x="8360645" y="4117893"/>
            <a:ext cx="699230" cy="461665"/>
          </a:xfrm>
          <a:prstGeom prst="rect">
            <a:avLst/>
          </a:prstGeom>
        </p:spPr>
        <p:txBody>
          <a:bodyPr wrap="none">
            <a:spAutoFit/>
          </a:bodyPr>
          <a:lstStyle/>
          <a:p>
            <a:pPr algn="ctr"/>
            <a:r>
              <a:rPr lang="en-US" dirty="0" smtClean="0"/>
              <a:t>240</a:t>
            </a:r>
            <a:endParaRPr lang="en-US" dirty="0"/>
          </a:p>
        </p:txBody>
      </p:sp>
      <p:sp>
        <p:nvSpPr>
          <p:cNvPr id="41" name="Rectangle 40"/>
          <p:cNvSpPr/>
          <p:nvPr/>
        </p:nvSpPr>
        <p:spPr>
          <a:xfrm>
            <a:off x="7609993" y="4117893"/>
            <a:ext cx="676404" cy="461665"/>
          </a:xfrm>
          <a:prstGeom prst="rect">
            <a:avLst/>
          </a:prstGeom>
        </p:spPr>
        <p:txBody>
          <a:bodyPr wrap="none">
            <a:spAutoFit/>
          </a:bodyPr>
          <a:lstStyle/>
          <a:p>
            <a:pPr algn="ctr"/>
            <a:r>
              <a:rPr lang="en-US" dirty="0" smtClean="0"/>
              <a:t>112</a:t>
            </a:r>
            <a:endParaRPr lang="en-US" dirty="0"/>
          </a:p>
        </p:txBody>
      </p:sp>
    </p:spTree>
    <p:extLst>
      <p:ext uri="{BB962C8B-B14F-4D97-AF65-F5344CB8AC3E}">
        <p14:creationId xmlns:p14="http://schemas.microsoft.com/office/powerpoint/2010/main" val="3401191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US" dirty="0" smtClean="0"/>
              <a:t>Why Evolution by Natural Selection is False</a:t>
            </a:r>
            <a:endParaRPr lang="en-US" dirty="0"/>
          </a:p>
        </p:txBody>
      </p:sp>
      <p:sp>
        <p:nvSpPr>
          <p:cNvPr id="8" name="Content Placeholder 7"/>
          <p:cNvSpPr>
            <a:spLocks noGrp="1"/>
          </p:cNvSpPr>
          <p:nvPr>
            <p:ph idx="1"/>
          </p:nvPr>
        </p:nvSpPr>
        <p:spPr/>
        <p:txBody>
          <a:bodyPr/>
          <a:lstStyle/>
          <a:p>
            <a:r>
              <a:rPr lang="en-US" b="1" dirty="0">
                <a:effectLst/>
              </a:rPr>
              <a:t>80% of genome shows function</a:t>
            </a:r>
          </a:p>
          <a:p>
            <a:r>
              <a:rPr lang="en-US" b="1" dirty="0">
                <a:effectLst/>
              </a:rPr>
              <a:t>10% of genome is evolutionarily conserved</a:t>
            </a:r>
          </a:p>
          <a:p>
            <a:r>
              <a:rPr lang="en-US" b="1" dirty="0">
                <a:effectLst/>
              </a:rPr>
              <a:t>∴ </a:t>
            </a:r>
            <a:r>
              <a:rPr lang="en-US" b="1" dirty="0" smtClean="0">
                <a:effectLst/>
              </a:rPr>
              <a:t>Evolution (selection) </a:t>
            </a:r>
            <a:r>
              <a:rPr lang="en-US" b="1" dirty="0">
                <a:effectLst/>
              </a:rPr>
              <a:t>does not explain 70% of genome function</a:t>
            </a:r>
          </a:p>
          <a:p>
            <a:r>
              <a:rPr lang="en-US" b="1" dirty="0">
                <a:effectLst/>
              </a:rPr>
              <a:t>∴ Most of genome is designed</a:t>
            </a:r>
          </a:p>
          <a:p>
            <a:endParaRPr lang="en-US" dirty="0"/>
          </a:p>
        </p:txBody>
      </p:sp>
    </p:spTree>
    <p:extLst>
      <p:ext uri="{BB962C8B-B14F-4D97-AF65-F5344CB8AC3E}">
        <p14:creationId xmlns:p14="http://schemas.microsoft.com/office/powerpoint/2010/main" val="211470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p:cTn id="21"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 calcmode="lin" valueType="num">
                                      <p:cBhvr>
                                        <p:cTn id="28"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Butterfly </a:t>
            </a:r>
            <a:r>
              <a:rPr lang="en-US" i="1" dirty="0" err="1" smtClean="0"/>
              <a:t>Precis</a:t>
            </a:r>
            <a:r>
              <a:rPr lang="en-US" i="1" dirty="0" smtClean="0"/>
              <a:t> </a:t>
            </a:r>
            <a:r>
              <a:rPr lang="en-US" i="1" dirty="0" err="1"/>
              <a:t>octavia</a:t>
            </a:r>
            <a:endParaRPr lang="en-US" i="1" dirty="0"/>
          </a:p>
        </p:txBody>
      </p:sp>
      <p:sp>
        <p:nvSpPr>
          <p:cNvPr id="7" name="Text Placeholder 6"/>
          <p:cNvSpPr>
            <a:spLocks noGrp="1"/>
          </p:cNvSpPr>
          <p:nvPr>
            <p:ph type="body" idx="1"/>
          </p:nvPr>
        </p:nvSpPr>
        <p:spPr/>
        <p:txBody>
          <a:bodyPr>
            <a:noAutofit/>
          </a:bodyPr>
          <a:lstStyle/>
          <a:p>
            <a:pPr algn="ctr"/>
            <a:r>
              <a:rPr lang="en-US" sz="3600" dirty="0" smtClean="0"/>
              <a:t>Summer</a:t>
            </a:r>
            <a:endParaRPr lang="en-US" sz="3600"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7200" y="2653970"/>
            <a:ext cx="4040188" cy="2993097"/>
          </a:xfrm>
          <a:effectLst>
            <a:outerShdw blurRad="50800" dist="38100" dir="2700000" algn="tl" rotWithShape="0">
              <a:prstClr val="black">
                <a:alpha val="40000"/>
              </a:prstClr>
            </a:outerShdw>
          </a:effectLst>
        </p:spPr>
      </p:pic>
      <p:sp>
        <p:nvSpPr>
          <p:cNvPr id="8" name="Text Placeholder 7"/>
          <p:cNvSpPr>
            <a:spLocks noGrp="1"/>
          </p:cNvSpPr>
          <p:nvPr>
            <p:ph type="body" sz="quarter" idx="3"/>
          </p:nvPr>
        </p:nvSpPr>
        <p:spPr/>
        <p:txBody>
          <a:bodyPr>
            <a:noAutofit/>
          </a:bodyPr>
          <a:lstStyle/>
          <a:p>
            <a:pPr algn="ctr"/>
            <a:r>
              <a:rPr lang="en-US" sz="3600" dirty="0" smtClean="0"/>
              <a:t>Winter</a:t>
            </a:r>
            <a:endParaRPr lang="en-US" sz="3600" dirty="0"/>
          </a:p>
        </p:txBody>
      </p:sp>
      <p:pic>
        <p:nvPicPr>
          <p:cNvPr id="6" name="Content Placeholder 5"/>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645025" y="2746030"/>
            <a:ext cx="4041775" cy="2808977"/>
          </a:xfrm>
          <a:effectLst>
            <a:outerShdw blurRad="50800" dist="38100" dir="2700000" algn="tl" rotWithShape="0">
              <a:prstClr val="black">
                <a:alpha val="40000"/>
              </a:prstClr>
            </a:outerShdw>
          </a:effectLst>
        </p:spPr>
      </p:pic>
      <p:sp>
        <p:nvSpPr>
          <p:cNvPr id="9" name="TextBox 8"/>
          <p:cNvSpPr txBox="1"/>
          <p:nvPr/>
        </p:nvSpPr>
        <p:spPr>
          <a:xfrm>
            <a:off x="6801692" y="6581001"/>
            <a:ext cx="2342308" cy="276999"/>
          </a:xfrm>
          <a:prstGeom prst="rect">
            <a:avLst/>
          </a:prstGeom>
          <a:noFill/>
        </p:spPr>
        <p:txBody>
          <a:bodyPr wrap="none" rtlCol="0">
            <a:spAutoFit/>
          </a:bodyPr>
          <a:lstStyle/>
          <a:p>
            <a:pPr algn="r"/>
            <a:r>
              <a:rPr lang="en-US" sz="1200" dirty="0" smtClean="0"/>
              <a:t>Images adapted from Wikipedia</a:t>
            </a:r>
            <a:endParaRPr lang="en-US" sz="1200" dirty="0"/>
          </a:p>
        </p:txBody>
      </p:sp>
    </p:spTree>
    <p:extLst>
      <p:ext uri="{BB962C8B-B14F-4D97-AF65-F5344CB8AC3E}">
        <p14:creationId xmlns:p14="http://schemas.microsoft.com/office/powerpoint/2010/main" val="399800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P spid="8"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Evolutionary Theory?</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07" y="1708728"/>
            <a:ext cx="9156414" cy="5149272"/>
          </a:xfrm>
        </p:spPr>
      </p:pic>
    </p:spTree>
    <p:extLst>
      <p:ext uri="{BB962C8B-B14F-4D97-AF65-F5344CB8AC3E}">
        <p14:creationId xmlns:p14="http://schemas.microsoft.com/office/powerpoint/2010/main" val="313925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SET vs. EES</a:t>
            </a:r>
            <a:endParaRPr lang="en-US" dirty="0"/>
          </a:p>
        </p:txBody>
      </p:sp>
      <p:sp>
        <p:nvSpPr>
          <p:cNvPr id="5" name="Text Placeholder 4"/>
          <p:cNvSpPr>
            <a:spLocks noGrp="1"/>
          </p:cNvSpPr>
          <p:nvPr>
            <p:ph type="body" idx="1"/>
          </p:nvPr>
        </p:nvSpPr>
        <p:spPr/>
        <p:txBody>
          <a:bodyPr>
            <a:normAutofit fontScale="92500" lnSpcReduction="20000"/>
          </a:bodyPr>
          <a:lstStyle/>
          <a:p>
            <a:r>
              <a:rPr lang="en-US" dirty="0" smtClean="0"/>
              <a:t>Standard Evolutionary Theory (SET)</a:t>
            </a:r>
            <a:endParaRPr lang="en-US" dirty="0"/>
          </a:p>
        </p:txBody>
      </p:sp>
      <p:sp>
        <p:nvSpPr>
          <p:cNvPr id="6" name="Content Placeholder 5"/>
          <p:cNvSpPr>
            <a:spLocks noGrp="1"/>
          </p:cNvSpPr>
          <p:nvPr>
            <p:ph sz="half" idx="2"/>
          </p:nvPr>
        </p:nvSpPr>
        <p:spPr/>
        <p:txBody>
          <a:bodyPr/>
          <a:lstStyle/>
          <a:p>
            <a:r>
              <a:rPr lang="en-US" dirty="0" smtClean="0"/>
              <a:t>A theory of genes</a:t>
            </a:r>
          </a:p>
          <a:p>
            <a:r>
              <a:rPr lang="en-US" dirty="0" smtClean="0"/>
              <a:t>Genetic mutation</a:t>
            </a:r>
          </a:p>
          <a:p>
            <a:r>
              <a:rPr lang="en-US" dirty="0" smtClean="0"/>
              <a:t>Natural selection</a:t>
            </a:r>
          </a:p>
          <a:p>
            <a:r>
              <a:rPr lang="en-US" dirty="0" smtClean="0"/>
              <a:t>Gene fixation</a:t>
            </a:r>
            <a:endParaRPr lang="en-US" dirty="0"/>
          </a:p>
        </p:txBody>
      </p:sp>
      <p:sp>
        <p:nvSpPr>
          <p:cNvPr id="7" name="Text Placeholder 6"/>
          <p:cNvSpPr>
            <a:spLocks noGrp="1"/>
          </p:cNvSpPr>
          <p:nvPr>
            <p:ph type="body" sz="quarter" idx="3"/>
          </p:nvPr>
        </p:nvSpPr>
        <p:spPr/>
        <p:txBody>
          <a:bodyPr>
            <a:normAutofit fontScale="92500" lnSpcReduction="20000"/>
          </a:bodyPr>
          <a:lstStyle/>
          <a:p>
            <a:r>
              <a:rPr lang="en-US" dirty="0" smtClean="0"/>
              <a:t>Extended Evolutionary Synthesis (EES)</a:t>
            </a:r>
            <a:endParaRPr lang="en-US" dirty="0"/>
          </a:p>
        </p:txBody>
      </p:sp>
      <p:sp>
        <p:nvSpPr>
          <p:cNvPr id="8" name="Content Placeholder 7"/>
          <p:cNvSpPr>
            <a:spLocks noGrp="1"/>
          </p:cNvSpPr>
          <p:nvPr>
            <p:ph sz="quarter" idx="4"/>
          </p:nvPr>
        </p:nvSpPr>
        <p:spPr/>
        <p:txBody>
          <a:bodyPr/>
          <a:lstStyle/>
          <a:p>
            <a:r>
              <a:rPr lang="en-US" dirty="0" smtClean="0"/>
              <a:t>A theory of forms</a:t>
            </a:r>
          </a:p>
          <a:p>
            <a:r>
              <a:rPr lang="en-US" dirty="0" smtClean="0"/>
              <a:t>Environmental influence</a:t>
            </a:r>
          </a:p>
          <a:p>
            <a:r>
              <a:rPr lang="en-US" dirty="0" smtClean="0"/>
              <a:t>Developmental plasticity</a:t>
            </a:r>
          </a:p>
          <a:p>
            <a:r>
              <a:rPr lang="en-US" dirty="0" smtClean="0"/>
              <a:t>Developmental bias</a:t>
            </a:r>
          </a:p>
          <a:p>
            <a:r>
              <a:rPr lang="en-US" dirty="0" smtClean="0"/>
              <a:t>Genetic change</a:t>
            </a:r>
            <a:endParaRPr lang="en-US" dirty="0"/>
          </a:p>
        </p:txBody>
      </p:sp>
    </p:spTree>
    <p:extLst>
      <p:ext uri="{BB962C8B-B14F-4D97-AF65-F5344CB8AC3E}">
        <p14:creationId xmlns:p14="http://schemas.microsoft.com/office/powerpoint/2010/main" val="18842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p:cTn id="13"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cBhvr>
                                        <p:cTn id="20"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 calcmode="lin" valueType="num">
                                      <p:cBhvr>
                                        <p:cTn id="27"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8"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29" dur="500"/>
                                        <p:tgtEl>
                                          <p:spTgt spid="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 calcmode="lin" valueType="num">
                                      <p:cBhvr>
                                        <p:cTn id="34"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35"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36" dur="500"/>
                                        <p:tgtEl>
                                          <p:spTgt spid="6">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6">
                                            <p:txEl>
                                              <p:pRg st="3" end="3"/>
                                            </p:txEl>
                                          </p:spTgt>
                                        </p:tgtEl>
                                        <p:attrNameLst>
                                          <p:attrName>style.visibility</p:attrName>
                                        </p:attrNameLst>
                                      </p:cBhvr>
                                      <p:to>
                                        <p:strVal val="visible"/>
                                      </p:to>
                                    </p:set>
                                    <p:anim calcmode="lin" valueType="num">
                                      <p:cBhvr>
                                        <p:cTn id="41"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42"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43" dur="500"/>
                                        <p:tgtEl>
                                          <p:spTgt spid="6">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8">
                                            <p:txEl>
                                              <p:pRg st="0" end="0"/>
                                            </p:txEl>
                                          </p:spTgt>
                                        </p:tgtEl>
                                        <p:attrNameLst>
                                          <p:attrName>style.visibility</p:attrName>
                                        </p:attrNameLst>
                                      </p:cBhvr>
                                      <p:to>
                                        <p:strVal val="visible"/>
                                      </p:to>
                                    </p:set>
                                    <p:anim calcmode="lin" valueType="num">
                                      <p:cBhvr>
                                        <p:cTn id="48"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49"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50" dur="500"/>
                                        <p:tgtEl>
                                          <p:spTgt spid="8">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8">
                                            <p:txEl>
                                              <p:pRg st="1" end="1"/>
                                            </p:txEl>
                                          </p:spTgt>
                                        </p:tgtEl>
                                        <p:attrNameLst>
                                          <p:attrName>style.visibility</p:attrName>
                                        </p:attrNameLst>
                                      </p:cBhvr>
                                      <p:to>
                                        <p:strVal val="visible"/>
                                      </p:to>
                                    </p:set>
                                    <p:anim calcmode="lin" valueType="num">
                                      <p:cBhvr>
                                        <p:cTn id="55"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56"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57" dur="500"/>
                                        <p:tgtEl>
                                          <p:spTgt spid="8">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8">
                                            <p:txEl>
                                              <p:pRg st="2" end="2"/>
                                            </p:txEl>
                                          </p:spTgt>
                                        </p:tgtEl>
                                        <p:attrNameLst>
                                          <p:attrName>style.visibility</p:attrName>
                                        </p:attrNameLst>
                                      </p:cBhvr>
                                      <p:to>
                                        <p:strVal val="visible"/>
                                      </p:to>
                                    </p:set>
                                    <p:anim calcmode="lin" valueType="num">
                                      <p:cBhvr>
                                        <p:cTn id="62"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63"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64" dur="500"/>
                                        <p:tgtEl>
                                          <p:spTgt spid="8">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8">
                                            <p:txEl>
                                              <p:pRg st="3" end="3"/>
                                            </p:txEl>
                                          </p:spTgt>
                                        </p:tgtEl>
                                        <p:attrNameLst>
                                          <p:attrName>style.visibility</p:attrName>
                                        </p:attrNameLst>
                                      </p:cBhvr>
                                      <p:to>
                                        <p:strVal val="visible"/>
                                      </p:to>
                                    </p:set>
                                    <p:anim calcmode="lin" valueType="num">
                                      <p:cBhvr>
                                        <p:cTn id="69"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70"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71" dur="500"/>
                                        <p:tgtEl>
                                          <p:spTgt spid="8">
                                            <p:txEl>
                                              <p:pRg st="3" end="3"/>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8">
                                            <p:txEl>
                                              <p:pRg st="4" end="4"/>
                                            </p:txEl>
                                          </p:spTgt>
                                        </p:tgtEl>
                                        <p:attrNameLst>
                                          <p:attrName>style.visibility</p:attrName>
                                        </p:attrNameLst>
                                      </p:cBhvr>
                                      <p:to>
                                        <p:strVal val="visible"/>
                                      </p:to>
                                    </p:set>
                                    <p:anim calcmode="lin" valueType="num">
                                      <p:cBhvr>
                                        <p:cTn id="76" dur="500" fill="hold"/>
                                        <p:tgtEl>
                                          <p:spTgt spid="8">
                                            <p:txEl>
                                              <p:pRg st="4" end="4"/>
                                            </p:txEl>
                                          </p:spTgt>
                                        </p:tgtEl>
                                        <p:attrNameLst>
                                          <p:attrName>ppt_w</p:attrName>
                                        </p:attrNameLst>
                                      </p:cBhvr>
                                      <p:tavLst>
                                        <p:tav tm="0">
                                          <p:val>
                                            <p:fltVal val="0"/>
                                          </p:val>
                                        </p:tav>
                                        <p:tav tm="100000">
                                          <p:val>
                                            <p:strVal val="#ppt_w"/>
                                          </p:val>
                                        </p:tav>
                                      </p:tavLst>
                                    </p:anim>
                                    <p:anim calcmode="lin" valueType="num">
                                      <p:cBhvr>
                                        <p:cTn id="77" dur="500" fill="hold"/>
                                        <p:tgtEl>
                                          <p:spTgt spid="8">
                                            <p:txEl>
                                              <p:pRg st="4" end="4"/>
                                            </p:txEl>
                                          </p:spTgt>
                                        </p:tgtEl>
                                        <p:attrNameLst>
                                          <p:attrName>ppt_h</p:attrName>
                                        </p:attrNameLst>
                                      </p:cBhvr>
                                      <p:tavLst>
                                        <p:tav tm="0">
                                          <p:val>
                                            <p:fltVal val="0"/>
                                          </p:val>
                                        </p:tav>
                                        <p:tav tm="100000">
                                          <p:val>
                                            <p:strVal val="#ppt_h"/>
                                          </p:val>
                                        </p:tav>
                                      </p:tavLst>
                                    </p:anim>
                                    <p:animEffect transition="in" filter="fade">
                                      <p:cBhvr>
                                        <p:cTn id="78"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Butterfly </a:t>
            </a:r>
            <a:r>
              <a:rPr lang="en-US" i="1" dirty="0" err="1" smtClean="0"/>
              <a:t>Araschnia</a:t>
            </a:r>
            <a:r>
              <a:rPr lang="en-US" i="1" dirty="0" smtClean="0"/>
              <a:t> </a:t>
            </a:r>
            <a:r>
              <a:rPr lang="en-US" i="1" dirty="0" err="1" smtClean="0"/>
              <a:t>levana</a:t>
            </a:r>
            <a:endParaRPr lang="en-US" i="1" dirty="0"/>
          </a:p>
        </p:txBody>
      </p:sp>
      <p:sp>
        <p:nvSpPr>
          <p:cNvPr id="7" name="Text Placeholder 6"/>
          <p:cNvSpPr>
            <a:spLocks noGrp="1"/>
          </p:cNvSpPr>
          <p:nvPr>
            <p:ph type="body" idx="1"/>
          </p:nvPr>
        </p:nvSpPr>
        <p:spPr/>
        <p:txBody>
          <a:bodyPr>
            <a:noAutofit/>
          </a:bodyPr>
          <a:lstStyle/>
          <a:p>
            <a:pPr algn="ctr"/>
            <a:r>
              <a:rPr lang="en-US" sz="3600" dirty="0" smtClean="0"/>
              <a:t>Summer</a:t>
            </a:r>
            <a:endParaRPr lang="en-US" sz="3600" dirty="0"/>
          </a:p>
        </p:txBody>
      </p:sp>
      <p:sp>
        <p:nvSpPr>
          <p:cNvPr id="8" name="Text Placeholder 7"/>
          <p:cNvSpPr>
            <a:spLocks noGrp="1"/>
          </p:cNvSpPr>
          <p:nvPr>
            <p:ph type="body" sz="quarter" idx="3"/>
          </p:nvPr>
        </p:nvSpPr>
        <p:spPr/>
        <p:txBody>
          <a:bodyPr>
            <a:noAutofit/>
          </a:bodyPr>
          <a:lstStyle/>
          <a:p>
            <a:pPr algn="ctr"/>
            <a:r>
              <a:rPr lang="en-US" sz="3600" dirty="0" smtClean="0"/>
              <a:t>Spring</a:t>
            </a:r>
            <a:endParaRPr lang="en-US" sz="3600" dirty="0"/>
          </a:p>
        </p:txBody>
      </p:sp>
      <p:pic>
        <p:nvPicPr>
          <p:cNvPr id="10" name="Content Placeholder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2876" y="2174875"/>
            <a:ext cx="3748836" cy="2316354"/>
          </a:xfrm>
          <a:effectLst>
            <a:outerShdw blurRad="50800" dist="38100" dir="2700000" algn="tl" rotWithShape="0">
              <a:prstClr val="black">
                <a:alpha val="40000"/>
              </a:prstClr>
            </a:outerShdw>
          </a:effectLst>
        </p:spPr>
      </p:pic>
      <p:pic>
        <p:nvPicPr>
          <p:cNvPr id="11" name="Content Placeholder 10"/>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4645025" y="2184291"/>
            <a:ext cx="4041775" cy="2297521"/>
          </a:xfrm>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4784" y="4305596"/>
            <a:ext cx="4154432" cy="2432309"/>
          </a:xfrm>
          <a:prstGeom prst="rect">
            <a:avLst/>
          </a:prstGeom>
          <a:effectLst>
            <a:outerShdw blurRad="50800" dist="38100" dir="2700000" algn="tl" rotWithShape="0">
              <a:prstClr val="black">
                <a:alpha val="40000"/>
              </a:prstClr>
            </a:outerShdw>
          </a:effectLst>
        </p:spPr>
      </p:pic>
      <p:sp>
        <p:nvSpPr>
          <p:cNvPr id="13" name="TextBox 12"/>
          <p:cNvSpPr txBox="1"/>
          <p:nvPr/>
        </p:nvSpPr>
        <p:spPr>
          <a:xfrm>
            <a:off x="6801692" y="6581001"/>
            <a:ext cx="2342308" cy="276999"/>
          </a:xfrm>
          <a:prstGeom prst="rect">
            <a:avLst/>
          </a:prstGeom>
          <a:noFill/>
        </p:spPr>
        <p:txBody>
          <a:bodyPr wrap="none" rtlCol="0">
            <a:spAutoFit/>
          </a:bodyPr>
          <a:lstStyle/>
          <a:p>
            <a:pPr algn="r"/>
            <a:r>
              <a:rPr lang="en-US" sz="1200" dirty="0" smtClean="0"/>
              <a:t>Images adapted from Wikipedia</a:t>
            </a:r>
            <a:endParaRPr lang="en-US" sz="1200" dirty="0"/>
          </a:p>
        </p:txBody>
      </p:sp>
    </p:spTree>
    <p:extLst>
      <p:ext uri="{BB962C8B-B14F-4D97-AF65-F5344CB8AC3E}">
        <p14:creationId xmlns:p14="http://schemas.microsoft.com/office/powerpoint/2010/main" val="1024602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P spid="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6137"/>
          </a:xfrm>
        </p:spPr>
      </p:pic>
      <p:sp>
        <p:nvSpPr>
          <p:cNvPr id="7" name="Title 6"/>
          <p:cNvSpPr>
            <a:spLocks noGrp="1"/>
          </p:cNvSpPr>
          <p:nvPr>
            <p:ph type="title"/>
          </p:nvPr>
        </p:nvSpPr>
        <p:spPr/>
        <p:txBody>
          <a:bodyPr/>
          <a:lstStyle/>
          <a:p>
            <a:r>
              <a:rPr lang="en-US" dirty="0" smtClean="0"/>
              <a:t>Sexual Determination in Alligators</a:t>
            </a:r>
            <a:endParaRPr lang="en-US" dirty="0"/>
          </a:p>
        </p:txBody>
      </p:sp>
      <p:sp>
        <p:nvSpPr>
          <p:cNvPr id="11" name="TextBox 10"/>
          <p:cNvSpPr txBox="1"/>
          <p:nvPr/>
        </p:nvSpPr>
        <p:spPr>
          <a:xfrm>
            <a:off x="6801692" y="6581001"/>
            <a:ext cx="2342308" cy="276999"/>
          </a:xfrm>
          <a:prstGeom prst="rect">
            <a:avLst/>
          </a:prstGeom>
          <a:noFill/>
        </p:spPr>
        <p:txBody>
          <a:bodyPr wrap="none" rtlCol="0">
            <a:spAutoFit/>
          </a:bodyPr>
          <a:lstStyle/>
          <a:p>
            <a:pPr algn="r"/>
            <a:r>
              <a:rPr lang="en-US" sz="1200" dirty="0" smtClean="0"/>
              <a:t>Images adapted from Wikipedia</a:t>
            </a:r>
            <a:endParaRPr lang="en-US" sz="1200" dirty="0"/>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609" y="1318260"/>
            <a:ext cx="5629656" cy="4221480"/>
          </a:xfrm>
          <a:prstGeom prst="rect">
            <a:avLst/>
          </a:prstGeom>
        </p:spPr>
      </p:pic>
      <p:sp>
        <p:nvSpPr>
          <p:cNvPr id="14" name="TextBox 13"/>
          <p:cNvSpPr txBox="1"/>
          <p:nvPr/>
        </p:nvSpPr>
        <p:spPr>
          <a:xfrm>
            <a:off x="2919890" y="2169190"/>
            <a:ext cx="627095" cy="830997"/>
          </a:xfrm>
          <a:prstGeom prst="rect">
            <a:avLst/>
          </a:prstGeom>
        </p:spPr>
        <p:txBody>
          <a:bodyPr vert="horz" lIns="91440" tIns="45720" rIns="91440" bIns="45720" rtlCol="0" anchor="t">
            <a:noAutofit/>
            <a:scene3d>
              <a:camera prst="orthographicFront"/>
              <a:lightRig rig="threePt" dir="t"/>
            </a:scene3d>
            <a:sp3d contourW="19050">
              <a:bevelT w="50800" h="50800"/>
            </a:sp3d>
          </a:bodyPr>
          <a:lstStyle>
            <a:lvl1pPr algn="ctr" defTabSz="914400" eaLnBrk="1" latinLnBrk="0" hangingPunct="1">
              <a:buNone/>
              <a:defRPr lang="en-US" sz="48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alpha val="40000"/>
                    </a:prstClr>
                  </a:outerShdw>
                </a:effectLst>
                <a:latin typeface="+mj-lt"/>
                <a:cs typeface="Arial" charset="0"/>
              </a:defRPr>
            </a:lvl1pPr>
          </a:lstStyle>
          <a:p>
            <a:r>
              <a:rPr lang="en-US" sz="13800" dirty="0">
                <a:latin typeface="HeadlineNEWS" panose="00000400000000000000" pitchFamily="2" charset="0"/>
                <a:cs typeface="Aharoni" panose="02010803020104030203" pitchFamily="2" charset="-79"/>
              </a:rPr>
              <a:t>♀</a:t>
            </a:r>
          </a:p>
        </p:txBody>
      </p:sp>
      <p:grpSp>
        <p:nvGrpSpPr>
          <p:cNvPr id="292" name="Group 291"/>
          <p:cNvGrpSpPr/>
          <p:nvPr/>
        </p:nvGrpSpPr>
        <p:grpSpPr>
          <a:xfrm>
            <a:off x="6276865" y="456207"/>
            <a:ext cx="2638535" cy="6350372"/>
            <a:chOff x="1978212" y="416747"/>
            <a:chExt cx="2638535" cy="6350372"/>
          </a:xfrm>
        </p:grpSpPr>
        <p:sp>
          <p:nvSpPr>
            <p:cNvPr id="15" name="Rounded Rectangle 14"/>
            <p:cNvSpPr/>
            <p:nvPr/>
          </p:nvSpPr>
          <p:spPr>
            <a:xfrm>
              <a:off x="1978212" y="416747"/>
              <a:ext cx="2638535" cy="6350372"/>
            </a:xfrm>
            <a:prstGeom prst="roundRect">
              <a:avLst/>
            </a:prstGeom>
            <a:solidFill>
              <a:schemeClr val="tx1"/>
            </a:solidFill>
            <a:ln w="76200">
              <a:gradFill>
                <a:gsLst>
                  <a:gs pos="0">
                    <a:schemeClr val="accent1">
                      <a:lumMod val="5000"/>
                      <a:lumOff val="95000"/>
                    </a:schemeClr>
                  </a:gs>
                  <a:gs pos="74000">
                    <a:schemeClr val="tx1">
                      <a:lumMod val="50000"/>
                    </a:schemeClr>
                  </a:gs>
                  <a:gs pos="84000">
                    <a:schemeClr val="tx1">
                      <a:lumMod val="65000"/>
                    </a:schemeClr>
                  </a:gs>
                  <a:gs pos="100000">
                    <a:schemeClr val="tx1">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nvGrpSpPr>
            <p:cNvPr id="168" name="Group 167"/>
            <p:cNvGrpSpPr/>
            <p:nvPr/>
          </p:nvGrpSpPr>
          <p:grpSpPr>
            <a:xfrm>
              <a:off x="2584278" y="1033349"/>
              <a:ext cx="508407" cy="5183898"/>
              <a:chOff x="2494551" y="942061"/>
              <a:chExt cx="433137" cy="4416422"/>
            </a:xfrm>
          </p:grpSpPr>
          <p:cxnSp>
            <p:nvCxnSpPr>
              <p:cNvPr id="17" name="Straight Connector 16"/>
              <p:cNvCxnSpPr/>
              <p:nvPr/>
            </p:nvCxnSpPr>
            <p:spPr>
              <a:xfrm>
                <a:off x="2494551" y="2086746"/>
                <a:ext cx="43313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642941" y="2141225"/>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642941" y="2195704"/>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642941" y="2250183"/>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642941" y="2304662"/>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570747" y="2359141"/>
                <a:ext cx="356941"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642941" y="2413620"/>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642941" y="2468099"/>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642941" y="2522578"/>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642941" y="2577057"/>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2494551" y="2631536"/>
                <a:ext cx="43313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2642941" y="2686015"/>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642941" y="2740494"/>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642941" y="2794973"/>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642941" y="2849452"/>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570747" y="2903931"/>
                <a:ext cx="356941"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2642941" y="2958410"/>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642941" y="3012889"/>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2642941" y="3067368"/>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2642941" y="3121847"/>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494551" y="3176326"/>
                <a:ext cx="43313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2642941" y="3230805"/>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642941" y="3285284"/>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642941" y="3339763"/>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642941" y="3394242"/>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570747" y="3448721"/>
                <a:ext cx="356941"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2642941" y="3503200"/>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2642941" y="3557679"/>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2642941" y="3612158"/>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2642941" y="3666637"/>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494551" y="3721116"/>
                <a:ext cx="43313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2642941" y="3775595"/>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642941" y="3830074"/>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2642941" y="3884553"/>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642941" y="3939032"/>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570747" y="3993511"/>
                <a:ext cx="356941"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642941" y="4047990"/>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2642941" y="4102469"/>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2642941" y="4156948"/>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2642941" y="4211427"/>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2494551" y="4265906"/>
                <a:ext cx="43313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2642941" y="4320385"/>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2642941" y="4374864"/>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642941" y="4429343"/>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642941" y="4483822"/>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570747" y="4538301"/>
                <a:ext cx="356941"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642941" y="4592780"/>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642941" y="4647259"/>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2642941" y="4701738"/>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2642941" y="4756217"/>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2494551" y="4810696"/>
                <a:ext cx="43313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2642941" y="4865175"/>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2642941" y="4919654"/>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2642941" y="4974133"/>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2642941" y="5028612"/>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2570747" y="5083091"/>
                <a:ext cx="356941"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2642941" y="5137570"/>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2642941" y="5192049"/>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2642941" y="5246528"/>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2642941" y="5300985"/>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2494551" y="997166"/>
                <a:ext cx="43313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2642941" y="1051645"/>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2642941" y="1106124"/>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2642941" y="1160603"/>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2642941" y="1215082"/>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2570747" y="1269561"/>
                <a:ext cx="356941"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2642941" y="1324040"/>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2642941" y="1378519"/>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2642941" y="1432998"/>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2642941" y="1487477"/>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2494551" y="1541956"/>
                <a:ext cx="43313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2642941" y="1596435"/>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2642941" y="1650914"/>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2642941" y="1705393"/>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2642941" y="1759872"/>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2570747" y="1814351"/>
                <a:ext cx="356941"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2642941" y="1868830"/>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2642941" y="1923309"/>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2642941" y="1977788"/>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2642941" y="2032267"/>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p:nvCxnSpPr>
            <p:spPr>
              <a:xfrm>
                <a:off x="2642941" y="942061"/>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p:nvCxnSpPr>
            <p:spPr>
              <a:xfrm>
                <a:off x="2494551" y="5358483"/>
                <a:ext cx="43313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261" name="Group 260"/>
            <p:cNvGrpSpPr/>
            <p:nvPr/>
          </p:nvGrpSpPr>
          <p:grpSpPr>
            <a:xfrm>
              <a:off x="3510215" y="1028354"/>
              <a:ext cx="508407" cy="5188892"/>
              <a:chOff x="3283403" y="937806"/>
              <a:chExt cx="433137" cy="4420677"/>
            </a:xfrm>
          </p:grpSpPr>
          <p:cxnSp>
            <p:nvCxnSpPr>
              <p:cNvPr id="170" name="Straight Connector 169"/>
              <p:cNvCxnSpPr/>
              <p:nvPr/>
            </p:nvCxnSpPr>
            <p:spPr>
              <a:xfrm flipH="1">
                <a:off x="3283403" y="2411376"/>
                <a:ext cx="43313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H="1">
                <a:off x="3283403" y="2460495"/>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H="1">
                <a:off x="3283403" y="2509614"/>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H="1">
                <a:off x="3283403" y="2558733"/>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H="1">
                <a:off x="3283403" y="2607852"/>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a:off x="3283403" y="2656971"/>
                <a:ext cx="356941"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H="1">
                <a:off x="3283403" y="2706090"/>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flipH="1">
                <a:off x="3283403" y="2755209"/>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H="1">
                <a:off x="3283403" y="2804328"/>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H="1">
                <a:off x="3283403" y="2853447"/>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H="1">
                <a:off x="3283403" y="2902566"/>
                <a:ext cx="43313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H="1">
                <a:off x="3283403" y="2951685"/>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H="1">
                <a:off x="3283403" y="3000804"/>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H="1">
                <a:off x="3283403" y="3049923"/>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H="1">
                <a:off x="3283403" y="3099042"/>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H="1">
                <a:off x="3283403" y="3148161"/>
                <a:ext cx="356941"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a:off x="3283403" y="3197280"/>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H="1">
                <a:off x="3283403" y="3246399"/>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3283403" y="3295518"/>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H="1">
                <a:off x="3283403" y="3344637"/>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H="1">
                <a:off x="3283403" y="3393756"/>
                <a:ext cx="43313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H="1">
                <a:off x="3283403" y="3442875"/>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flipH="1">
                <a:off x="3283403" y="3491994"/>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flipH="1">
                <a:off x="3283403" y="3541113"/>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flipH="1">
                <a:off x="3283403" y="3590232"/>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H="1">
                <a:off x="3283403" y="3639351"/>
                <a:ext cx="356941"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flipH="1">
                <a:off x="3283403" y="3688470"/>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flipH="1">
                <a:off x="3283403" y="3737589"/>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flipH="1">
                <a:off x="3283403" y="3786708"/>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H="1">
                <a:off x="3283403" y="3835827"/>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H="1">
                <a:off x="3283403" y="3884946"/>
                <a:ext cx="43313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flipH="1">
                <a:off x="3283403" y="3934065"/>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H="1">
                <a:off x="3283403" y="3983184"/>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flipH="1">
                <a:off x="3283403" y="4032303"/>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flipH="1">
                <a:off x="3283403" y="4081422"/>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flipH="1">
                <a:off x="3283403" y="4130541"/>
                <a:ext cx="356941"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flipH="1">
                <a:off x="3283403" y="4179660"/>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flipH="1">
                <a:off x="3283403" y="4228779"/>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flipH="1">
                <a:off x="3283403" y="4277898"/>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flipH="1">
                <a:off x="3283403" y="4327017"/>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H="1">
                <a:off x="3283403" y="4376136"/>
                <a:ext cx="43313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flipH="1">
                <a:off x="3283403" y="4425255"/>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flipH="1">
                <a:off x="3283403" y="4474374"/>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flipH="1">
                <a:off x="3283403" y="4523493"/>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flipH="1">
                <a:off x="3283403" y="4572612"/>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flipH="1">
                <a:off x="3283403" y="4621731"/>
                <a:ext cx="356941"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flipH="1">
                <a:off x="3283403" y="4670850"/>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H="1">
                <a:off x="3283403" y="4719969"/>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flipH="1">
                <a:off x="3283403" y="4769088"/>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H="1">
                <a:off x="3283403" y="4818207"/>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H="1">
                <a:off x="3283403" y="4867326"/>
                <a:ext cx="43313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H="1">
                <a:off x="3283403" y="4916445"/>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H="1">
                <a:off x="3283403" y="4965564"/>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H="1">
                <a:off x="3283403" y="5014683"/>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H="1">
                <a:off x="3283403" y="5063802"/>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H="1">
                <a:off x="3283403" y="5112921"/>
                <a:ext cx="356941"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H="1">
                <a:off x="3283403" y="5162040"/>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H="1">
                <a:off x="3283403" y="5211159"/>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flipH="1">
                <a:off x="3283403" y="5260278"/>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flipH="1">
                <a:off x="3283403" y="5309397"/>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flipH="1">
                <a:off x="3283403" y="1428996"/>
                <a:ext cx="43313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flipH="1">
                <a:off x="3283403" y="1478115"/>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flipH="1">
                <a:off x="3283403" y="1527234"/>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flipH="1">
                <a:off x="3283403" y="1576353"/>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flipH="1">
                <a:off x="3283403" y="1625472"/>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flipH="1">
                <a:off x="3283403" y="1674591"/>
                <a:ext cx="356941"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flipH="1">
                <a:off x="3283403" y="1723710"/>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flipH="1">
                <a:off x="3283403" y="1772829"/>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flipH="1">
                <a:off x="3283403" y="1821948"/>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flipH="1">
                <a:off x="3283403" y="1871067"/>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flipH="1">
                <a:off x="3283403" y="1920186"/>
                <a:ext cx="43313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flipH="1">
                <a:off x="3283403" y="1969305"/>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flipH="1">
                <a:off x="3283403" y="2018424"/>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flipH="1">
                <a:off x="3283403" y="2067543"/>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flipH="1">
                <a:off x="3283403" y="2116662"/>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H="1">
                <a:off x="3283403" y="2165781"/>
                <a:ext cx="356941"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flipH="1">
                <a:off x="3283403" y="2214900"/>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flipH="1">
                <a:off x="3283403" y="2264019"/>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flipH="1">
                <a:off x="3283403" y="2313138"/>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flipH="1">
                <a:off x="3283403" y="2362257"/>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flipH="1">
                <a:off x="3283403" y="5358483"/>
                <a:ext cx="43313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flipH="1">
                <a:off x="3283403" y="937806"/>
                <a:ext cx="43313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flipH="1">
                <a:off x="3283403" y="986925"/>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flipH="1">
                <a:off x="3283403" y="1036044"/>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flipH="1">
                <a:off x="3283403" y="1085163"/>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flipH="1">
                <a:off x="3283403" y="1134282"/>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flipH="1">
                <a:off x="3283403" y="1183401"/>
                <a:ext cx="356941"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H="1">
                <a:off x="3283403" y="1232520"/>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flipH="1">
                <a:off x="3283403" y="1281639"/>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flipH="1">
                <a:off x="3283403" y="1330758"/>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flipH="1">
                <a:off x="3283403" y="1379877"/>
                <a:ext cx="284747" cy="0"/>
              </a:xfrm>
              <a:prstGeom prst="line">
                <a:avLst/>
              </a:prstGeom>
              <a:ln w="1905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262" name="TextBox 261"/>
            <p:cNvSpPr txBox="1"/>
            <p:nvPr/>
          </p:nvSpPr>
          <p:spPr>
            <a:xfrm>
              <a:off x="4112977" y="790384"/>
              <a:ext cx="447558" cy="461666"/>
            </a:xfrm>
            <a:prstGeom prst="rect">
              <a:avLst/>
            </a:prstGeom>
            <a:noFill/>
          </p:spPr>
          <p:txBody>
            <a:bodyPr wrap="none" rtlCol="0">
              <a:spAutoFit/>
            </a:bodyPr>
            <a:lstStyle/>
            <a:p>
              <a:pPr algn="r"/>
              <a:r>
                <a:rPr lang="en-US" b="1" dirty="0" smtClean="0">
                  <a:solidFill>
                    <a:schemeClr val="bg1"/>
                  </a:solidFill>
                  <a:latin typeface="Rockwell Condensed" panose="02060603050405020104" pitchFamily="18" charset="0"/>
                </a:rPr>
                <a:t>50</a:t>
              </a:r>
              <a:endParaRPr lang="en-US" b="1" dirty="0">
                <a:solidFill>
                  <a:schemeClr val="bg1"/>
                </a:solidFill>
                <a:latin typeface="Rockwell Condensed" panose="02060603050405020104" pitchFamily="18" charset="0"/>
              </a:endParaRPr>
            </a:p>
          </p:txBody>
        </p:sp>
        <p:sp>
          <p:nvSpPr>
            <p:cNvPr id="263" name="TextBox 262"/>
            <p:cNvSpPr txBox="1"/>
            <p:nvPr/>
          </p:nvSpPr>
          <p:spPr>
            <a:xfrm>
              <a:off x="4112977" y="1364700"/>
              <a:ext cx="447558" cy="461666"/>
            </a:xfrm>
            <a:prstGeom prst="rect">
              <a:avLst/>
            </a:prstGeom>
            <a:noFill/>
          </p:spPr>
          <p:txBody>
            <a:bodyPr wrap="none" rtlCol="0">
              <a:spAutoFit/>
            </a:bodyPr>
            <a:lstStyle/>
            <a:p>
              <a:pPr algn="r"/>
              <a:r>
                <a:rPr lang="en-US" b="1" dirty="0" smtClean="0">
                  <a:solidFill>
                    <a:schemeClr val="bg1"/>
                  </a:solidFill>
                  <a:latin typeface="Rockwell Condensed" panose="02060603050405020104" pitchFamily="18" charset="0"/>
                </a:rPr>
                <a:t>40</a:t>
              </a:r>
              <a:endParaRPr lang="en-US" b="1" dirty="0">
                <a:solidFill>
                  <a:schemeClr val="bg1"/>
                </a:solidFill>
                <a:latin typeface="Rockwell Condensed" panose="02060603050405020104" pitchFamily="18" charset="0"/>
              </a:endParaRPr>
            </a:p>
          </p:txBody>
        </p:sp>
        <p:sp>
          <p:nvSpPr>
            <p:cNvPr id="264" name="TextBox 263"/>
            <p:cNvSpPr txBox="1"/>
            <p:nvPr/>
          </p:nvSpPr>
          <p:spPr>
            <a:xfrm>
              <a:off x="4112977" y="1939017"/>
              <a:ext cx="447558" cy="461666"/>
            </a:xfrm>
            <a:prstGeom prst="rect">
              <a:avLst/>
            </a:prstGeom>
            <a:noFill/>
          </p:spPr>
          <p:txBody>
            <a:bodyPr wrap="none" rtlCol="0">
              <a:spAutoFit/>
            </a:bodyPr>
            <a:lstStyle/>
            <a:p>
              <a:pPr algn="r"/>
              <a:r>
                <a:rPr lang="en-US" b="1" dirty="0" smtClean="0">
                  <a:solidFill>
                    <a:schemeClr val="bg1"/>
                  </a:solidFill>
                  <a:latin typeface="Rockwell Condensed" panose="02060603050405020104" pitchFamily="18" charset="0"/>
                </a:rPr>
                <a:t>30</a:t>
              </a:r>
              <a:endParaRPr lang="en-US" b="1" dirty="0">
                <a:solidFill>
                  <a:schemeClr val="bg1"/>
                </a:solidFill>
                <a:latin typeface="Rockwell Condensed" panose="02060603050405020104" pitchFamily="18" charset="0"/>
              </a:endParaRPr>
            </a:p>
          </p:txBody>
        </p:sp>
        <p:sp>
          <p:nvSpPr>
            <p:cNvPr id="265" name="TextBox 264"/>
            <p:cNvSpPr txBox="1"/>
            <p:nvPr/>
          </p:nvSpPr>
          <p:spPr>
            <a:xfrm>
              <a:off x="4112977" y="2513333"/>
              <a:ext cx="447558" cy="461666"/>
            </a:xfrm>
            <a:prstGeom prst="rect">
              <a:avLst/>
            </a:prstGeom>
            <a:noFill/>
          </p:spPr>
          <p:txBody>
            <a:bodyPr wrap="none" rtlCol="0">
              <a:spAutoFit/>
            </a:bodyPr>
            <a:lstStyle/>
            <a:p>
              <a:pPr algn="r"/>
              <a:r>
                <a:rPr lang="en-US" b="1" dirty="0" smtClean="0">
                  <a:solidFill>
                    <a:schemeClr val="bg1"/>
                  </a:solidFill>
                  <a:latin typeface="Rockwell Condensed" panose="02060603050405020104" pitchFamily="18" charset="0"/>
                </a:rPr>
                <a:t>20</a:t>
              </a:r>
              <a:endParaRPr lang="en-US" b="1" dirty="0">
                <a:solidFill>
                  <a:schemeClr val="bg1"/>
                </a:solidFill>
                <a:latin typeface="Rockwell Condensed" panose="02060603050405020104" pitchFamily="18" charset="0"/>
              </a:endParaRPr>
            </a:p>
          </p:txBody>
        </p:sp>
        <p:sp>
          <p:nvSpPr>
            <p:cNvPr id="266" name="TextBox 265"/>
            <p:cNvSpPr txBox="1"/>
            <p:nvPr/>
          </p:nvSpPr>
          <p:spPr>
            <a:xfrm>
              <a:off x="4112977" y="3087650"/>
              <a:ext cx="447558" cy="461666"/>
            </a:xfrm>
            <a:prstGeom prst="rect">
              <a:avLst/>
            </a:prstGeom>
            <a:noFill/>
          </p:spPr>
          <p:txBody>
            <a:bodyPr wrap="none" rtlCol="0">
              <a:spAutoFit/>
            </a:bodyPr>
            <a:lstStyle/>
            <a:p>
              <a:pPr algn="r"/>
              <a:r>
                <a:rPr lang="en-US" b="1" dirty="0" smtClean="0">
                  <a:solidFill>
                    <a:schemeClr val="bg1"/>
                  </a:solidFill>
                  <a:latin typeface="Rockwell Condensed" panose="02060603050405020104" pitchFamily="18" charset="0"/>
                </a:rPr>
                <a:t>10</a:t>
              </a:r>
              <a:endParaRPr lang="en-US" b="1" dirty="0">
                <a:solidFill>
                  <a:schemeClr val="bg1"/>
                </a:solidFill>
                <a:latin typeface="Rockwell Condensed" panose="02060603050405020104" pitchFamily="18" charset="0"/>
              </a:endParaRPr>
            </a:p>
          </p:txBody>
        </p:sp>
        <p:sp>
          <p:nvSpPr>
            <p:cNvPr id="267" name="TextBox 266"/>
            <p:cNvSpPr txBox="1"/>
            <p:nvPr/>
          </p:nvSpPr>
          <p:spPr>
            <a:xfrm>
              <a:off x="4244422" y="3661966"/>
              <a:ext cx="316112" cy="461666"/>
            </a:xfrm>
            <a:prstGeom prst="rect">
              <a:avLst/>
            </a:prstGeom>
            <a:noFill/>
          </p:spPr>
          <p:txBody>
            <a:bodyPr wrap="none" rtlCol="0">
              <a:spAutoFit/>
            </a:bodyPr>
            <a:lstStyle/>
            <a:p>
              <a:pPr algn="r"/>
              <a:r>
                <a:rPr lang="en-US" b="1" dirty="0" smtClean="0">
                  <a:solidFill>
                    <a:schemeClr val="bg1"/>
                  </a:solidFill>
                  <a:latin typeface="Rockwell Condensed" panose="02060603050405020104" pitchFamily="18" charset="0"/>
                </a:rPr>
                <a:t>0</a:t>
              </a:r>
              <a:endParaRPr lang="en-US" b="1" dirty="0">
                <a:solidFill>
                  <a:schemeClr val="bg1"/>
                </a:solidFill>
                <a:latin typeface="Rockwell Condensed" panose="02060603050405020104" pitchFamily="18" charset="0"/>
              </a:endParaRPr>
            </a:p>
          </p:txBody>
        </p:sp>
        <p:sp>
          <p:nvSpPr>
            <p:cNvPr id="268" name="TextBox 267"/>
            <p:cNvSpPr txBox="1"/>
            <p:nvPr/>
          </p:nvSpPr>
          <p:spPr>
            <a:xfrm>
              <a:off x="4010384" y="4216406"/>
              <a:ext cx="550151" cy="461666"/>
            </a:xfrm>
            <a:prstGeom prst="rect">
              <a:avLst/>
            </a:prstGeom>
            <a:noFill/>
          </p:spPr>
          <p:txBody>
            <a:bodyPr wrap="none" rtlCol="0">
              <a:spAutoFit/>
            </a:bodyPr>
            <a:lstStyle/>
            <a:p>
              <a:pPr algn="r"/>
              <a:r>
                <a:rPr lang="en-US" b="1" dirty="0" smtClean="0">
                  <a:solidFill>
                    <a:schemeClr val="bg1"/>
                  </a:solidFill>
                  <a:latin typeface="Rockwell Condensed" panose="02060603050405020104" pitchFamily="18" charset="0"/>
                </a:rPr>
                <a:t>-10</a:t>
              </a:r>
              <a:endParaRPr lang="en-US" b="1" dirty="0">
                <a:solidFill>
                  <a:schemeClr val="bg1"/>
                </a:solidFill>
                <a:latin typeface="Rockwell Condensed" panose="02060603050405020104" pitchFamily="18" charset="0"/>
              </a:endParaRPr>
            </a:p>
          </p:txBody>
        </p:sp>
        <p:sp>
          <p:nvSpPr>
            <p:cNvPr id="269" name="TextBox 268"/>
            <p:cNvSpPr txBox="1"/>
            <p:nvPr/>
          </p:nvSpPr>
          <p:spPr>
            <a:xfrm>
              <a:off x="4010384" y="4790723"/>
              <a:ext cx="550151" cy="461666"/>
            </a:xfrm>
            <a:prstGeom prst="rect">
              <a:avLst/>
            </a:prstGeom>
            <a:noFill/>
          </p:spPr>
          <p:txBody>
            <a:bodyPr wrap="none" rtlCol="0">
              <a:spAutoFit/>
            </a:bodyPr>
            <a:lstStyle/>
            <a:p>
              <a:pPr algn="r"/>
              <a:r>
                <a:rPr lang="en-US" b="1" dirty="0" smtClean="0">
                  <a:solidFill>
                    <a:schemeClr val="bg1"/>
                  </a:solidFill>
                  <a:latin typeface="Rockwell Condensed" panose="02060603050405020104" pitchFamily="18" charset="0"/>
                </a:rPr>
                <a:t>-20</a:t>
              </a:r>
              <a:endParaRPr lang="en-US" b="1" dirty="0">
                <a:solidFill>
                  <a:schemeClr val="bg1"/>
                </a:solidFill>
                <a:latin typeface="Rockwell Condensed" panose="02060603050405020104" pitchFamily="18" charset="0"/>
              </a:endParaRPr>
            </a:p>
          </p:txBody>
        </p:sp>
        <p:sp>
          <p:nvSpPr>
            <p:cNvPr id="270" name="TextBox 269"/>
            <p:cNvSpPr txBox="1"/>
            <p:nvPr/>
          </p:nvSpPr>
          <p:spPr>
            <a:xfrm>
              <a:off x="4010384" y="5365039"/>
              <a:ext cx="550151" cy="461666"/>
            </a:xfrm>
            <a:prstGeom prst="rect">
              <a:avLst/>
            </a:prstGeom>
            <a:noFill/>
          </p:spPr>
          <p:txBody>
            <a:bodyPr wrap="none" rtlCol="0">
              <a:spAutoFit/>
            </a:bodyPr>
            <a:lstStyle/>
            <a:p>
              <a:pPr algn="r"/>
              <a:r>
                <a:rPr lang="en-US" b="1" dirty="0" smtClean="0">
                  <a:solidFill>
                    <a:schemeClr val="bg1"/>
                  </a:solidFill>
                  <a:latin typeface="Rockwell Condensed" panose="02060603050405020104" pitchFamily="18" charset="0"/>
                </a:rPr>
                <a:t>-30</a:t>
              </a:r>
              <a:endParaRPr lang="en-US" b="1" dirty="0">
                <a:solidFill>
                  <a:schemeClr val="bg1"/>
                </a:solidFill>
                <a:latin typeface="Rockwell Condensed" panose="02060603050405020104" pitchFamily="18" charset="0"/>
              </a:endParaRPr>
            </a:p>
          </p:txBody>
        </p:sp>
        <p:sp>
          <p:nvSpPr>
            <p:cNvPr id="271" name="TextBox 270"/>
            <p:cNvSpPr txBox="1"/>
            <p:nvPr/>
          </p:nvSpPr>
          <p:spPr>
            <a:xfrm>
              <a:off x="4010384" y="5943354"/>
              <a:ext cx="550151" cy="461666"/>
            </a:xfrm>
            <a:prstGeom prst="rect">
              <a:avLst/>
            </a:prstGeom>
            <a:noFill/>
          </p:spPr>
          <p:txBody>
            <a:bodyPr wrap="none" rtlCol="0">
              <a:spAutoFit/>
            </a:bodyPr>
            <a:lstStyle/>
            <a:p>
              <a:pPr algn="r"/>
              <a:r>
                <a:rPr lang="en-US" b="1" dirty="0" smtClean="0">
                  <a:solidFill>
                    <a:schemeClr val="bg1"/>
                  </a:solidFill>
                  <a:latin typeface="Rockwell Condensed" panose="02060603050405020104" pitchFamily="18" charset="0"/>
                </a:rPr>
                <a:t>-40</a:t>
              </a:r>
              <a:endParaRPr lang="en-US" b="1" dirty="0">
                <a:solidFill>
                  <a:schemeClr val="bg1"/>
                </a:solidFill>
                <a:latin typeface="Rockwell Condensed" panose="02060603050405020104" pitchFamily="18" charset="0"/>
              </a:endParaRPr>
            </a:p>
          </p:txBody>
        </p:sp>
        <p:sp>
          <p:nvSpPr>
            <p:cNvPr id="272" name="TextBox 271"/>
            <p:cNvSpPr txBox="1"/>
            <p:nvPr/>
          </p:nvSpPr>
          <p:spPr>
            <a:xfrm>
              <a:off x="2003854" y="863952"/>
              <a:ext cx="600597" cy="469640"/>
            </a:xfrm>
            <a:prstGeom prst="rect">
              <a:avLst/>
            </a:prstGeom>
            <a:noFill/>
          </p:spPr>
          <p:txBody>
            <a:bodyPr wrap="none" rtlCol="0">
              <a:spAutoFit/>
            </a:bodyPr>
            <a:lstStyle/>
            <a:p>
              <a:pPr algn="r"/>
              <a:r>
                <a:rPr lang="en-US" b="1" dirty="0" smtClean="0">
                  <a:solidFill>
                    <a:schemeClr val="bg1"/>
                  </a:solidFill>
                  <a:latin typeface="Rockwell Condensed" panose="02060603050405020104" pitchFamily="18" charset="0"/>
                </a:rPr>
                <a:t>120</a:t>
              </a:r>
              <a:endParaRPr lang="en-US" b="1" dirty="0">
                <a:solidFill>
                  <a:schemeClr val="bg1"/>
                </a:solidFill>
                <a:latin typeface="Rockwell Condensed" panose="02060603050405020104" pitchFamily="18" charset="0"/>
              </a:endParaRPr>
            </a:p>
          </p:txBody>
        </p:sp>
        <p:sp>
          <p:nvSpPr>
            <p:cNvPr id="273" name="TextBox 272"/>
            <p:cNvSpPr txBox="1"/>
            <p:nvPr/>
          </p:nvSpPr>
          <p:spPr>
            <a:xfrm>
              <a:off x="2003854" y="1498877"/>
              <a:ext cx="600597" cy="469640"/>
            </a:xfrm>
            <a:prstGeom prst="rect">
              <a:avLst/>
            </a:prstGeom>
            <a:noFill/>
          </p:spPr>
          <p:txBody>
            <a:bodyPr wrap="none" rtlCol="0">
              <a:spAutoFit/>
            </a:bodyPr>
            <a:lstStyle/>
            <a:p>
              <a:pPr algn="r"/>
              <a:r>
                <a:rPr lang="en-US" b="1" dirty="0" smtClean="0">
                  <a:solidFill>
                    <a:schemeClr val="bg1"/>
                  </a:solidFill>
                  <a:latin typeface="Rockwell Condensed" panose="02060603050405020104" pitchFamily="18" charset="0"/>
                </a:rPr>
                <a:t>100</a:t>
              </a:r>
              <a:endParaRPr lang="en-US" b="1" dirty="0">
                <a:solidFill>
                  <a:schemeClr val="bg1"/>
                </a:solidFill>
                <a:latin typeface="Rockwell Condensed" panose="02060603050405020104" pitchFamily="18" charset="0"/>
              </a:endParaRPr>
            </a:p>
          </p:txBody>
        </p:sp>
        <p:sp>
          <p:nvSpPr>
            <p:cNvPr id="274" name="TextBox 273"/>
            <p:cNvSpPr txBox="1"/>
            <p:nvPr/>
          </p:nvSpPr>
          <p:spPr>
            <a:xfrm>
              <a:off x="2156894" y="2133803"/>
              <a:ext cx="447558" cy="461666"/>
            </a:xfrm>
            <a:prstGeom prst="rect">
              <a:avLst/>
            </a:prstGeom>
            <a:noFill/>
          </p:spPr>
          <p:txBody>
            <a:bodyPr wrap="none" rtlCol="0">
              <a:spAutoFit/>
            </a:bodyPr>
            <a:lstStyle/>
            <a:p>
              <a:pPr algn="r"/>
              <a:r>
                <a:rPr lang="en-US" b="1" dirty="0">
                  <a:solidFill>
                    <a:schemeClr val="bg1"/>
                  </a:solidFill>
                  <a:latin typeface="Rockwell Condensed" panose="02060603050405020104" pitchFamily="18" charset="0"/>
                </a:rPr>
                <a:t>8</a:t>
              </a:r>
              <a:r>
                <a:rPr lang="en-US" b="1" dirty="0" smtClean="0">
                  <a:solidFill>
                    <a:schemeClr val="bg1"/>
                  </a:solidFill>
                  <a:latin typeface="Rockwell Condensed" panose="02060603050405020104" pitchFamily="18" charset="0"/>
                </a:rPr>
                <a:t>0</a:t>
              </a:r>
              <a:endParaRPr lang="en-US" b="1" dirty="0">
                <a:solidFill>
                  <a:schemeClr val="bg1"/>
                </a:solidFill>
                <a:latin typeface="Rockwell Condensed" panose="02060603050405020104" pitchFamily="18" charset="0"/>
              </a:endParaRPr>
            </a:p>
          </p:txBody>
        </p:sp>
        <p:sp>
          <p:nvSpPr>
            <p:cNvPr id="275" name="TextBox 274"/>
            <p:cNvSpPr txBox="1"/>
            <p:nvPr/>
          </p:nvSpPr>
          <p:spPr>
            <a:xfrm>
              <a:off x="2156894" y="2768729"/>
              <a:ext cx="447558" cy="461666"/>
            </a:xfrm>
            <a:prstGeom prst="rect">
              <a:avLst/>
            </a:prstGeom>
            <a:noFill/>
          </p:spPr>
          <p:txBody>
            <a:bodyPr wrap="none" rtlCol="0">
              <a:spAutoFit/>
            </a:bodyPr>
            <a:lstStyle/>
            <a:p>
              <a:pPr algn="r"/>
              <a:r>
                <a:rPr lang="en-US" b="1" dirty="0">
                  <a:solidFill>
                    <a:schemeClr val="bg1"/>
                  </a:solidFill>
                  <a:latin typeface="Rockwell Condensed" panose="02060603050405020104" pitchFamily="18" charset="0"/>
                </a:rPr>
                <a:t>6</a:t>
              </a:r>
              <a:r>
                <a:rPr lang="en-US" b="1" dirty="0" smtClean="0">
                  <a:solidFill>
                    <a:schemeClr val="bg1"/>
                  </a:solidFill>
                  <a:latin typeface="Rockwell Condensed" panose="02060603050405020104" pitchFamily="18" charset="0"/>
                </a:rPr>
                <a:t>0</a:t>
              </a:r>
              <a:endParaRPr lang="en-US" b="1" dirty="0">
                <a:solidFill>
                  <a:schemeClr val="bg1"/>
                </a:solidFill>
                <a:latin typeface="Rockwell Condensed" panose="02060603050405020104" pitchFamily="18" charset="0"/>
              </a:endParaRPr>
            </a:p>
          </p:txBody>
        </p:sp>
        <p:sp>
          <p:nvSpPr>
            <p:cNvPr id="277" name="TextBox 276"/>
            <p:cNvSpPr txBox="1"/>
            <p:nvPr/>
          </p:nvSpPr>
          <p:spPr>
            <a:xfrm>
              <a:off x="2156894" y="3403654"/>
              <a:ext cx="447558" cy="461666"/>
            </a:xfrm>
            <a:prstGeom prst="rect">
              <a:avLst/>
            </a:prstGeom>
            <a:noFill/>
          </p:spPr>
          <p:txBody>
            <a:bodyPr wrap="none" rtlCol="0">
              <a:spAutoFit/>
            </a:bodyPr>
            <a:lstStyle/>
            <a:p>
              <a:pPr algn="r"/>
              <a:r>
                <a:rPr lang="en-US" b="1" dirty="0" smtClean="0">
                  <a:solidFill>
                    <a:schemeClr val="bg1"/>
                  </a:solidFill>
                  <a:latin typeface="Rockwell Condensed" panose="02060603050405020104" pitchFamily="18" charset="0"/>
                </a:rPr>
                <a:t>40</a:t>
              </a:r>
              <a:endParaRPr lang="en-US" b="1" dirty="0">
                <a:solidFill>
                  <a:schemeClr val="bg1"/>
                </a:solidFill>
                <a:latin typeface="Rockwell Condensed" panose="02060603050405020104" pitchFamily="18" charset="0"/>
              </a:endParaRPr>
            </a:p>
          </p:txBody>
        </p:sp>
        <p:sp>
          <p:nvSpPr>
            <p:cNvPr id="278" name="TextBox 277"/>
            <p:cNvSpPr txBox="1"/>
            <p:nvPr/>
          </p:nvSpPr>
          <p:spPr>
            <a:xfrm>
              <a:off x="2156894" y="4038580"/>
              <a:ext cx="447558" cy="461666"/>
            </a:xfrm>
            <a:prstGeom prst="rect">
              <a:avLst/>
            </a:prstGeom>
            <a:noFill/>
          </p:spPr>
          <p:txBody>
            <a:bodyPr wrap="none" rtlCol="0">
              <a:spAutoFit/>
            </a:bodyPr>
            <a:lstStyle/>
            <a:p>
              <a:pPr algn="r"/>
              <a:r>
                <a:rPr lang="en-US" b="1" dirty="0">
                  <a:solidFill>
                    <a:schemeClr val="bg1"/>
                  </a:solidFill>
                  <a:latin typeface="Rockwell Condensed" panose="02060603050405020104" pitchFamily="18" charset="0"/>
                </a:rPr>
                <a:t>2</a:t>
              </a:r>
              <a:r>
                <a:rPr lang="en-US" b="1" dirty="0" smtClean="0">
                  <a:solidFill>
                    <a:schemeClr val="bg1"/>
                  </a:solidFill>
                  <a:latin typeface="Rockwell Condensed" panose="02060603050405020104" pitchFamily="18" charset="0"/>
                </a:rPr>
                <a:t>0</a:t>
              </a:r>
              <a:endParaRPr lang="en-US" b="1" dirty="0">
                <a:solidFill>
                  <a:schemeClr val="bg1"/>
                </a:solidFill>
                <a:latin typeface="Rockwell Condensed" panose="02060603050405020104" pitchFamily="18" charset="0"/>
              </a:endParaRPr>
            </a:p>
          </p:txBody>
        </p:sp>
        <p:sp>
          <p:nvSpPr>
            <p:cNvPr id="279" name="TextBox 278"/>
            <p:cNvSpPr txBox="1"/>
            <p:nvPr/>
          </p:nvSpPr>
          <p:spPr>
            <a:xfrm>
              <a:off x="2288339" y="4673506"/>
              <a:ext cx="316112" cy="461666"/>
            </a:xfrm>
            <a:prstGeom prst="rect">
              <a:avLst/>
            </a:prstGeom>
            <a:noFill/>
          </p:spPr>
          <p:txBody>
            <a:bodyPr wrap="none" rtlCol="0">
              <a:spAutoFit/>
            </a:bodyPr>
            <a:lstStyle/>
            <a:p>
              <a:pPr algn="r"/>
              <a:r>
                <a:rPr lang="en-US" b="1" dirty="0" smtClean="0">
                  <a:solidFill>
                    <a:schemeClr val="bg1"/>
                  </a:solidFill>
                  <a:latin typeface="Rockwell Condensed" panose="02060603050405020104" pitchFamily="18" charset="0"/>
                </a:rPr>
                <a:t>0</a:t>
              </a:r>
              <a:endParaRPr lang="en-US" b="1" dirty="0">
                <a:solidFill>
                  <a:schemeClr val="bg1"/>
                </a:solidFill>
                <a:latin typeface="Rockwell Condensed" panose="02060603050405020104" pitchFamily="18" charset="0"/>
              </a:endParaRPr>
            </a:p>
          </p:txBody>
        </p:sp>
        <p:sp>
          <p:nvSpPr>
            <p:cNvPr id="280" name="TextBox 279"/>
            <p:cNvSpPr txBox="1"/>
            <p:nvPr/>
          </p:nvSpPr>
          <p:spPr>
            <a:xfrm>
              <a:off x="2054301" y="5308431"/>
              <a:ext cx="550151" cy="461666"/>
            </a:xfrm>
            <a:prstGeom prst="rect">
              <a:avLst/>
            </a:prstGeom>
            <a:noFill/>
          </p:spPr>
          <p:txBody>
            <a:bodyPr wrap="none" rtlCol="0">
              <a:spAutoFit/>
            </a:bodyPr>
            <a:lstStyle/>
            <a:p>
              <a:pPr algn="r"/>
              <a:r>
                <a:rPr lang="en-US" b="1" dirty="0" smtClean="0">
                  <a:solidFill>
                    <a:schemeClr val="bg1"/>
                  </a:solidFill>
                  <a:latin typeface="Rockwell Condensed" panose="02060603050405020104" pitchFamily="18" charset="0"/>
                </a:rPr>
                <a:t>-20</a:t>
              </a:r>
              <a:endParaRPr lang="en-US" b="1" dirty="0">
                <a:solidFill>
                  <a:schemeClr val="bg1"/>
                </a:solidFill>
                <a:latin typeface="Rockwell Condensed" panose="02060603050405020104" pitchFamily="18" charset="0"/>
              </a:endParaRPr>
            </a:p>
          </p:txBody>
        </p:sp>
        <p:sp>
          <p:nvSpPr>
            <p:cNvPr id="281" name="TextBox 280"/>
            <p:cNvSpPr txBox="1"/>
            <p:nvPr/>
          </p:nvSpPr>
          <p:spPr>
            <a:xfrm>
              <a:off x="2054301" y="5943354"/>
              <a:ext cx="550151" cy="461666"/>
            </a:xfrm>
            <a:prstGeom prst="rect">
              <a:avLst/>
            </a:prstGeom>
            <a:noFill/>
          </p:spPr>
          <p:txBody>
            <a:bodyPr wrap="none" rtlCol="0">
              <a:spAutoFit/>
            </a:bodyPr>
            <a:lstStyle/>
            <a:p>
              <a:pPr algn="r"/>
              <a:r>
                <a:rPr lang="en-US" b="1" dirty="0" smtClean="0">
                  <a:solidFill>
                    <a:schemeClr val="bg1"/>
                  </a:solidFill>
                  <a:latin typeface="Rockwell Condensed" panose="02060603050405020104" pitchFamily="18" charset="0"/>
                </a:rPr>
                <a:t>-40</a:t>
              </a:r>
              <a:endParaRPr lang="en-US" b="1" dirty="0">
                <a:solidFill>
                  <a:schemeClr val="bg1"/>
                </a:solidFill>
                <a:latin typeface="Rockwell Condensed" panose="02060603050405020104" pitchFamily="18" charset="0"/>
              </a:endParaRPr>
            </a:p>
          </p:txBody>
        </p:sp>
        <p:sp>
          <p:nvSpPr>
            <p:cNvPr id="282" name="TextBox 281"/>
            <p:cNvSpPr txBox="1"/>
            <p:nvPr/>
          </p:nvSpPr>
          <p:spPr>
            <a:xfrm>
              <a:off x="2865277" y="499841"/>
              <a:ext cx="349776" cy="523220"/>
            </a:xfrm>
            <a:prstGeom prst="rect">
              <a:avLst/>
            </a:prstGeom>
            <a:noFill/>
          </p:spPr>
          <p:txBody>
            <a:bodyPr wrap="none" rtlCol="0">
              <a:spAutoFit/>
            </a:bodyPr>
            <a:lstStyle/>
            <a:p>
              <a:pPr algn="r"/>
              <a:r>
                <a:rPr lang="en-US" sz="2800" b="1" dirty="0" smtClean="0">
                  <a:solidFill>
                    <a:schemeClr val="bg1"/>
                  </a:solidFill>
                  <a:latin typeface="+mn-lt"/>
                </a:rPr>
                <a:t>F</a:t>
              </a:r>
              <a:endParaRPr lang="en-US" sz="2800" b="1" dirty="0">
                <a:solidFill>
                  <a:schemeClr val="bg1"/>
                </a:solidFill>
                <a:latin typeface="+mn-lt"/>
              </a:endParaRPr>
            </a:p>
          </p:txBody>
        </p:sp>
        <p:sp>
          <p:nvSpPr>
            <p:cNvPr id="283" name="TextBox 282"/>
            <p:cNvSpPr txBox="1"/>
            <p:nvPr/>
          </p:nvSpPr>
          <p:spPr>
            <a:xfrm>
              <a:off x="3419201" y="499841"/>
              <a:ext cx="375423" cy="523220"/>
            </a:xfrm>
            <a:prstGeom prst="rect">
              <a:avLst/>
            </a:prstGeom>
            <a:noFill/>
          </p:spPr>
          <p:txBody>
            <a:bodyPr wrap="none" rtlCol="0">
              <a:spAutoFit/>
            </a:bodyPr>
            <a:lstStyle/>
            <a:p>
              <a:pPr algn="r"/>
              <a:r>
                <a:rPr lang="en-US" sz="2800" b="1" dirty="0" smtClean="0">
                  <a:solidFill>
                    <a:schemeClr val="bg1"/>
                  </a:solidFill>
                  <a:latin typeface="+mn-lt"/>
                </a:rPr>
                <a:t>C</a:t>
              </a:r>
              <a:endParaRPr lang="en-US" sz="2800" b="1" dirty="0">
                <a:solidFill>
                  <a:schemeClr val="bg1"/>
                </a:solidFill>
                <a:latin typeface="+mn-lt"/>
              </a:endParaRPr>
            </a:p>
          </p:txBody>
        </p:sp>
        <p:sp>
          <p:nvSpPr>
            <p:cNvPr id="286" name="Rounded Rectangle 285"/>
            <p:cNvSpPr/>
            <p:nvPr/>
          </p:nvSpPr>
          <p:spPr>
            <a:xfrm>
              <a:off x="3212033" y="759834"/>
              <a:ext cx="170894" cy="5474214"/>
            </a:xfrm>
            <a:prstGeom prst="roundRect">
              <a:avLst>
                <a:gd name="adj" fmla="val 37929"/>
              </a:avLst>
            </a:prstGeom>
            <a:solidFill>
              <a:schemeClr val="tx1"/>
            </a:solidFill>
            <a:ln w="38100">
              <a:gradFill>
                <a:gsLst>
                  <a:gs pos="0">
                    <a:schemeClr val="accent1">
                      <a:lumMod val="5000"/>
                      <a:lumOff val="95000"/>
                    </a:schemeClr>
                  </a:gs>
                  <a:gs pos="74000">
                    <a:schemeClr val="tx1">
                      <a:lumMod val="50000"/>
                    </a:schemeClr>
                  </a:gs>
                  <a:gs pos="84000">
                    <a:schemeClr val="tx1">
                      <a:lumMod val="65000"/>
                    </a:schemeClr>
                  </a:gs>
                  <a:gs pos="100000">
                    <a:schemeClr val="tx1">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sp>
        <p:nvSpPr>
          <p:cNvPr id="290" name="Rectangle 287"/>
          <p:cNvSpPr/>
          <p:nvPr/>
        </p:nvSpPr>
        <p:spPr>
          <a:xfrm>
            <a:off x="7542781" y="2220909"/>
            <a:ext cx="106705" cy="4035797"/>
          </a:xfrm>
          <a:custGeom>
            <a:avLst/>
            <a:gdLst>
              <a:gd name="connsiteX0" fmla="*/ 0 w 90907"/>
              <a:gd name="connsiteY0" fmla="*/ 0 h 3536535"/>
              <a:gd name="connsiteX1" fmla="*/ 90907 w 90907"/>
              <a:gd name="connsiteY1" fmla="*/ 0 h 3536535"/>
              <a:gd name="connsiteX2" fmla="*/ 90907 w 90907"/>
              <a:gd name="connsiteY2" fmla="*/ 3536535 h 3536535"/>
              <a:gd name="connsiteX3" fmla="*/ 0 w 90907"/>
              <a:gd name="connsiteY3" fmla="*/ 3536535 h 3536535"/>
              <a:gd name="connsiteX4" fmla="*/ 0 w 90907"/>
              <a:gd name="connsiteY4" fmla="*/ 0 h 3536535"/>
              <a:gd name="connsiteX0" fmla="*/ 90907 w 182347"/>
              <a:gd name="connsiteY0" fmla="*/ 0 h 3536535"/>
              <a:gd name="connsiteX1" fmla="*/ 90907 w 182347"/>
              <a:gd name="connsiteY1" fmla="*/ 3536535 h 3536535"/>
              <a:gd name="connsiteX2" fmla="*/ 0 w 182347"/>
              <a:gd name="connsiteY2" fmla="*/ 3536535 h 3536535"/>
              <a:gd name="connsiteX3" fmla="*/ 0 w 182347"/>
              <a:gd name="connsiteY3" fmla="*/ 0 h 3536535"/>
              <a:gd name="connsiteX4" fmla="*/ 182347 w 182347"/>
              <a:gd name="connsiteY4" fmla="*/ 91440 h 3536535"/>
              <a:gd name="connsiteX0" fmla="*/ 90907 w 90907"/>
              <a:gd name="connsiteY0" fmla="*/ 0 h 3536535"/>
              <a:gd name="connsiteX1" fmla="*/ 90907 w 90907"/>
              <a:gd name="connsiteY1" fmla="*/ 3536535 h 3536535"/>
              <a:gd name="connsiteX2" fmla="*/ 0 w 90907"/>
              <a:gd name="connsiteY2" fmla="*/ 3536535 h 3536535"/>
              <a:gd name="connsiteX3" fmla="*/ 0 w 90907"/>
              <a:gd name="connsiteY3" fmla="*/ 0 h 3536535"/>
            </a:gdLst>
            <a:ahLst/>
            <a:cxnLst>
              <a:cxn ang="0">
                <a:pos x="connsiteX0" y="connsiteY0"/>
              </a:cxn>
              <a:cxn ang="0">
                <a:pos x="connsiteX1" y="connsiteY1"/>
              </a:cxn>
              <a:cxn ang="0">
                <a:pos x="connsiteX2" y="connsiteY2"/>
              </a:cxn>
              <a:cxn ang="0">
                <a:pos x="connsiteX3" y="connsiteY3"/>
              </a:cxn>
            </a:cxnLst>
            <a:rect l="l" t="t" r="r" b="b"/>
            <a:pathLst>
              <a:path w="90907" h="3536535">
                <a:moveTo>
                  <a:pt x="90907" y="0"/>
                </a:moveTo>
                <a:lnTo>
                  <a:pt x="90907" y="3536535"/>
                </a:lnTo>
                <a:lnTo>
                  <a:pt x="0" y="3536535"/>
                </a:lnTo>
                <a:lnTo>
                  <a:pt x="0" y="0"/>
                </a:lnTo>
              </a:path>
            </a:pathLst>
          </a:custGeom>
          <a:gradFill flip="none" rotWithShape="1">
            <a:gsLst>
              <a:gs pos="1250">
                <a:srgbClr val="FF0000"/>
              </a:gs>
              <a:gs pos="25000">
                <a:schemeClr val="accent2">
                  <a:lumMod val="0"/>
                  <a:lumOff val="100000"/>
                </a:schemeClr>
              </a:gs>
              <a:gs pos="41000">
                <a:srgbClr val="FF0000"/>
              </a:gs>
              <a:gs pos="100000">
                <a:srgbClr val="FF0000"/>
              </a:gs>
            </a:gsLst>
            <a:lin ang="0" scaled="1"/>
            <a:tileRect/>
          </a:gradFill>
          <a:ln>
            <a:solidFill>
              <a:srgbClr val="C00000"/>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88" name="Rectangle 287"/>
          <p:cNvSpPr/>
          <p:nvPr/>
        </p:nvSpPr>
        <p:spPr>
          <a:xfrm>
            <a:off x="7542781" y="2220909"/>
            <a:ext cx="106705" cy="4035797"/>
          </a:xfrm>
          <a:custGeom>
            <a:avLst/>
            <a:gdLst>
              <a:gd name="connsiteX0" fmla="*/ 0 w 90907"/>
              <a:gd name="connsiteY0" fmla="*/ 0 h 3536535"/>
              <a:gd name="connsiteX1" fmla="*/ 90907 w 90907"/>
              <a:gd name="connsiteY1" fmla="*/ 0 h 3536535"/>
              <a:gd name="connsiteX2" fmla="*/ 90907 w 90907"/>
              <a:gd name="connsiteY2" fmla="*/ 3536535 h 3536535"/>
              <a:gd name="connsiteX3" fmla="*/ 0 w 90907"/>
              <a:gd name="connsiteY3" fmla="*/ 3536535 h 3536535"/>
              <a:gd name="connsiteX4" fmla="*/ 0 w 90907"/>
              <a:gd name="connsiteY4" fmla="*/ 0 h 3536535"/>
              <a:gd name="connsiteX0" fmla="*/ 90907 w 182347"/>
              <a:gd name="connsiteY0" fmla="*/ 0 h 3536535"/>
              <a:gd name="connsiteX1" fmla="*/ 90907 w 182347"/>
              <a:gd name="connsiteY1" fmla="*/ 3536535 h 3536535"/>
              <a:gd name="connsiteX2" fmla="*/ 0 w 182347"/>
              <a:gd name="connsiteY2" fmla="*/ 3536535 h 3536535"/>
              <a:gd name="connsiteX3" fmla="*/ 0 w 182347"/>
              <a:gd name="connsiteY3" fmla="*/ 0 h 3536535"/>
              <a:gd name="connsiteX4" fmla="*/ 182347 w 182347"/>
              <a:gd name="connsiteY4" fmla="*/ 91440 h 3536535"/>
              <a:gd name="connsiteX0" fmla="*/ 90907 w 90907"/>
              <a:gd name="connsiteY0" fmla="*/ 0 h 3536535"/>
              <a:gd name="connsiteX1" fmla="*/ 90907 w 90907"/>
              <a:gd name="connsiteY1" fmla="*/ 3536535 h 3536535"/>
              <a:gd name="connsiteX2" fmla="*/ 0 w 90907"/>
              <a:gd name="connsiteY2" fmla="*/ 3536535 h 3536535"/>
              <a:gd name="connsiteX3" fmla="*/ 0 w 90907"/>
              <a:gd name="connsiteY3" fmla="*/ 0 h 3536535"/>
            </a:gdLst>
            <a:ahLst/>
            <a:cxnLst>
              <a:cxn ang="0">
                <a:pos x="connsiteX0" y="connsiteY0"/>
              </a:cxn>
              <a:cxn ang="0">
                <a:pos x="connsiteX1" y="connsiteY1"/>
              </a:cxn>
              <a:cxn ang="0">
                <a:pos x="connsiteX2" y="connsiteY2"/>
              </a:cxn>
              <a:cxn ang="0">
                <a:pos x="connsiteX3" y="connsiteY3"/>
              </a:cxn>
            </a:cxnLst>
            <a:rect l="l" t="t" r="r" b="b"/>
            <a:pathLst>
              <a:path w="90907" h="3536535">
                <a:moveTo>
                  <a:pt x="90907" y="0"/>
                </a:moveTo>
                <a:lnTo>
                  <a:pt x="90907" y="3536535"/>
                </a:lnTo>
                <a:lnTo>
                  <a:pt x="0" y="3536535"/>
                </a:lnTo>
                <a:lnTo>
                  <a:pt x="0" y="0"/>
                </a:lnTo>
              </a:path>
            </a:pathLst>
          </a:custGeom>
          <a:gradFill flip="none" rotWithShape="1">
            <a:gsLst>
              <a:gs pos="1250">
                <a:srgbClr val="FF0000"/>
              </a:gs>
              <a:gs pos="25000">
                <a:schemeClr val="accent2">
                  <a:lumMod val="0"/>
                  <a:lumOff val="100000"/>
                </a:schemeClr>
              </a:gs>
              <a:gs pos="41000">
                <a:srgbClr val="FF0000"/>
              </a:gs>
              <a:gs pos="100000">
                <a:srgbClr val="FF0000"/>
              </a:gs>
            </a:gsLst>
            <a:lin ang="0" scaled="1"/>
            <a:tileRect/>
          </a:gradFill>
          <a:ln>
            <a:solidFill>
              <a:srgbClr val="C00000"/>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89" name="TextBox 288"/>
          <p:cNvSpPr txBox="1"/>
          <p:nvPr/>
        </p:nvSpPr>
        <p:spPr>
          <a:xfrm>
            <a:off x="2535970" y="2070081"/>
            <a:ext cx="1394934" cy="2215991"/>
          </a:xfrm>
          <a:prstGeom prst="rect">
            <a:avLst/>
          </a:prstGeom>
        </p:spPr>
        <p:txBody>
          <a:bodyPr vert="horz" lIns="91440" tIns="45720" rIns="91440" bIns="45720" rtlCol="0" anchor="t">
            <a:noAutofit/>
            <a:scene3d>
              <a:camera prst="orthographicFront"/>
              <a:lightRig rig="threePt" dir="t"/>
            </a:scene3d>
            <a:sp3d contourW="19050">
              <a:bevelT w="50800" h="50800"/>
            </a:sp3d>
          </a:bodyPr>
          <a:lstStyle>
            <a:defPPr>
              <a:defRPr lang="en-US"/>
            </a:defPPr>
            <a:lvl1pPr algn="ctr" defTabSz="914400" eaLnBrk="1" latinLnBrk="0" hangingPunct="1">
              <a:buNone/>
              <a:defRPr sz="13800" b="1" spc="-15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alpha val="40000"/>
                    </a:prstClr>
                  </a:outerShdw>
                </a:effectLst>
                <a:latin typeface="HeadlineNEWS" panose="00000400000000000000" pitchFamily="2" charset="0"/>
                <a:cs typeface="Aharoni" panose="02010803020104030203" pitchFamily="2" charset="-79"/>
              </a:defRPr>
            </a:lvl1pPr>
          </a:lstStyle>
          <a:p>
            <a:r>
              <a:rPr lang="en-US" dirty="0"/>
              <a:t>♂</a:t>
            </a:r>
          </a:p>
        </p:txBody>
      </p:sp>
      <p:sp>
        <p:nvSpPr>
          <p:cNvPr id="285" name="Oval 284"/>
          <p:cNvSpPr/>
          <p:nvPr/>
        </p:nvSpPr>
        <p:spPr>
          <a:xfrm>
            <a:off x="7391338" y="6246871"/>
            <a:ext cx="409590" cy="407855"/>
          </a:xfrm>
          <a:prstGeom prst="ellipse">
            <a:avLst/>
          </a:prstGeom>
          <a:gradFill flip="none" rotWithShape="1">
            <a:gsLst>
              <a:gs pos="0">
                <a:schemeClr val="accent2">
                  <a:lumMod val="0"/>
                  <a:lumOff val="100000"/>
                </a:schemeClr>
              </a:gs>
              <a:gs pos="62000">
                <a:srgbClr val="FF0000"/>
              </a:gs>
              <a:gs pos="100000">
                <a:srgbClr val="FF0000"/>
              </a:gs>
            </a:gsLst>
            <a:path path="circle">
              <a:fillToRect l="50000" t="-80000" r="50000" b="180000"/>
            </a:path>
            <a:tileRect/>
          </a:gradFill>
          <a:ln>
            <a:noFill/>
          </a:ln>
          <a:effectLst/>
          <a:scene3d>
            <a:camera prst="orthographicFront">
              <a:rot lat="0" lon="0" rev="0"/>
            </a:camera>
            <a:lightRig rig="contrasting" dir="t">
              <a:rot lat="0" lon="0" rev="16200000"/>
            </a:lightRig>
          </a:scene3d>
          <a:sp3d prstMaterial="metal">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297006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92"/>
                                        </p:tgtEl>
                                        <p:attrNameLst>
                                          <p:attrName>style.visibility</p:attrName>
                                        </p:attrNameLst>
                                      </p:cBhvr>
                                      <p:to>
                                        <p:strVal val="visible"/>
                                      </p:to>
                                    </p:set>
                                    <p:animEffect transition="in" filter="fade">
                                      <p:cBhvr>
                                        <p:cTn id="11" dur="1000"/>
                                        <p:tgtEl>
                                          <p:spTgt spid="292"/>
                                        </p:tgtEl>
                                      </p:cBhvr>
                                    </p:animEffect>
                                    <p:anim calcmode="lin" valueType="num">
                                      <p:cBhvr>
                                        <p:cTn id="12" dur="1000" fill="hold"/>
                                        <p:tgtEl>
                                          <p:spTgt spid="292"/>
                                        </p:tgtEl>
                                        <p:attrNameLst>
                                          <p:attrName>ppt_x</p:attrName>
                                        </p:attrNameLst>
                                      </p:cBhvr>
                                      <p:tavLst>
                                        <p:tav tm="0">
                                          <p:val>
                                            <p:strVal val="#ppt_x"/>
                                          </p:val>
                                        </p:tav>
                                        <p:tav tm="100000">
                                          <p:val>
                                            <p:strVal val="#ppt_x"/>
                                          </p:val>
                                        </p:tav>
                                      </p:tavLst>
                                    </p:anim>
                                    <p:anim calcmode="lin" valueType="num">
                                      <p:cBhvr>
                                        <p:cTn id="13" dur="1000" fill="hold"/>
                                        <p:tgtEl>
                                          <p:spTgt spid="29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85"/>
                                        </p:tgtEl>
                                        <p:attrNameLst>
                                          <p:attrName>style.visibility</p:attrName>
                                        </p:attrNameLst>
                                      </p:cBhvr>
                                      <p:to>
                                        <p:strVal val="visible"/>
                                      </p:to>
                                    </p:set>
                                    <p:animEffect transition="in" filter="fade">
                                      <p:cBhvr>
                                        <p:cTn id="16" dur="1000"/>
                                        <p:tgtEl>
                                          <p:spTgt spid="285"/>
                                        </p:tgtEl>
                                      </p:cBhvr>
                                    </p:animEffect>
                                    <p:anim calcmode="lin" valueType="num">
                                      <p:cBhvr>
                                        <p:cTn id="17" dur="1000" fill="hold"/>
                                        <p:tgtEl>
                                          <p:spTgt spid="285"/>
                                        </p:tgtEl>
                                        <p:attrNameLst>
                                          <p:attrName>ppt_x</p:attrName>
                                        </p:attrNameLst>
                                      </p:cBhvr>
                                      <p:tavLst>
                                        <p:tav tm="0">
                                          <p:val>
                                            <p:strVal val="#ppt_x"/>
                                          </p:val>
                                        </p:tav>
                                        <p:tav tm="100000">
                                          <p:val>
                                            <p:strVal val="#ppt_x"/>
                                          </p:val>
                                        </p:tav>
                                      </p:tavLst>
                                    </p:anim>
                                    <p:anim calcmode="lin" valueType="num">
                                      <p:cBhvr>
                                        <p:cTn id="18" dur="1000" fill="hold"/>
                                        <p:tgtEl>
                                          <p:spTgt spid="28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288"/>
                                        </p:tgtEl>
                                        <p:attrNameLst>
                                          <p:attrName>style.visibility</p:attrName>
                                        </p:attrNameLst>
                                      </p:cBhvr>
                                      <p:to>
                                        <p:strVal val="visible"/>
                                      </p:to>
                                    </p:set>
                                    <p:anim calcmode="lin" valueType="num">
                                      <p:cBhvr additive="base">
                                        <p:cTn id="23" dur="500"/>
                                        <p:tgtEl>
                                          <p:spTgt spid="288"/>
                                        </p:tgtEl>
                                        <p:attrNameLst>
                                          <p:attrName>ppt_y</p:attrName>
                                        </p:attrNameLst>
                                      </p:cBhvr>
                                      <p:tavLst>
                                        <p:tav tm="0">
                                          <p:val>
                                            <p:strVal val="#ppt_y+#ppt_h*1.125000"/>
                                          </p:val>
                                        </p:tav>
                                        <p:tav tm="100000">
                                          <p:val>
                                            <p:strVal val="#ppt_y"/>
                                          </p:val>
                                        </p:tav>
                                      </p:tavLst>
                                    </p:anim>
                                    <p:animEffect transition="in" filter="wipe(up)">
                                      <p:cBhvr>
                                        <p:cTn id="24" dur="500"/>
                                        <p:tgtEl>
                                          <p:spTgt spid="28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1" nodeType="clickEffect">
                                  <p:stCondLst>
                                    <p:cond delay="0"/>
                                  </p:stCondLst>
                                  <p:childTnLst>
                                    <p:set>
                                      <p:cBhvr>
                                        <p:cTn id="35" dur="1" fill="hold">
                                          <p:stCondLst>
                                            <p:cond delay="0"/>
                                          </p:stCondLst>
                                        </p:cTn>
                                        <p:tgtEl>
                                          <p:spTgt spid="290"/>
                                        </p:tgtEl>
                                        <p:attrNameLst>
                                          <p:attrName>style.visibility</p:attrName>
                                        </p:attrNameLst>
                                      </p:cBhvr>
                                      <p:to>
                                        <p:strVal val="visible"/>
                                      </p:to>
                                    </p:set>
                                  </p:childTnLst>
                                </p:cTn>
                              </p:par>
                              <p:par>
                                <p:cTn id="36" presetID="64" presetClass="path" presetSubtype="0" accel="50000" decel="50000" fill="hold" grpId="0" nodeType="withEffect">
                                  <p:stCondLst>
                                    <p:cond delay="0"/>
                                  </p:stCondLst>
                                  <p:childTnLst>
                                    <p:animMotion origin="layout" path="M 8.33333E-7 4.44444E-6 L 8.33333E-7 -0.03357 " pathEditMode="relative" rAng="0" ptsTypes="AA">
                                      <p:cBhvr>
                                        <p:cTn id="37" dur="2000" fill="hold"/>
                                        <p:tgtEl>
                                          <p:spTgt spid="290"/>
                                        </p:tgtEl>
                                        <p:attrNameLst>
                                          <p:attrName>ppt_x</p:attrName>
                                          <p:attrName>ppt_y</p:attrName>
                                        </p:attrNameLst>
                                      </p:cBhvr>
                                      <p:rCtr x="0" y="-1690"/>
                                    </p:animMotion>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89"/>
                                        </p:tgtEl>
                                        <p:attrNameLst>
                                          <p:attrName>style.visibility</p:attrName>
                                        </p:attrNameLst>
                                      </p:cBhvr>
                                      <p:to>
                                        <p:strVal val="visible"/>
                                      </p:to>
                                    </p:set>
                                    <p:anim calcmode="lin" valueType="num">
                                      <p:cBhvr>
                                        <p:cTn id="42" dur="500" fill="hold"/>
                                        <p:tgtEl>
                                          <p:spTgt spid="289"/>
                                        </p:tgtEl>
                                        <p:attrNameLst>
                                          <p:attrName>ppt_w</p:attrName>
                                        </p:attrNameLst>
                                      </p:cBhvr>
                                      <p:tavLst>
                                        <p:tav tm="0">
                                          <p:val>
                                            <p:fltVal val="0"/>
                                          </p:val>
                                        </p:tav>
                                        <p:tav tm="100000">
                                          <p:val>
                                            <p:strVal val="#ppt_w"/>
                                          </p:val>
                                        </p:tav>
                                      </p:tavLst>
                                    </p:anim>
                                    <p:anim calcmode="lin" valueType="num">
                                      <p:cBhvr>
                                        <p:cTn id="43" dur="500" fill="hold"/>
                                        <p:tgtEl>
                                          <p:spTgt spid="289"/>
                                        </p:tgtEl>
                                        <p:attrNameLst>
                                          <p:attrName>ppt_h</p:attrName>
                                        </p:attrNameLst>
                                      </p:cBhvr>
                                      <p:tavLst>
                                        <p:tav tm="0">
                                          <p:val>
                                            <p:fltVal val="0"/>
                                          </p:val>
                                        </p:tav>
                                        <p:tav tm="100000">
                                          <p:val>
                                            <p:strVal val="#ppt_h"/>
                                          </p:val>
                                        </p:tav>
                                      </p:tavLst>
                                    </p:anim>
                                    <p:animEffect transition="in" filter="fade">
                                      <p:cBhvr>
                                        <p:cTn id="44" dur="500"/>
                                        <p:tgtEl>
                                          <p:spTgt spid="289"/>
                                        </p:tgtEl>
                                      </p:cBhvr>
                                    </p:animEffect>
                                  </p:childTnLst>
                                </p:cTn>
                              </p:par>
                              <p:par>
                                <p:cTn id="45" presetID="53" presetClass="exit" presetSubtype="32" fill="hold" grpId="1" nodeType="withEffect">
                                  <p:stCondLst>
                                    <p:cond delay="0"/>
                                  </p:stCondLst>
                                  <p:childTnLst>
                                    <p:anim calcmode="lin" valueType="num">
                                      <p:cBhvr>
                                        <p:cTn id="46" dur="500"/>
                                        <p:tgtEl>
                                          <p:spTgt spid="14"/>
                                        </p:tgtEl>
                                        <p:attrNameLst>
                                          <p:attrName>ppt_w</p:attrName>
                                        </p:attrNameLst>
                                      </p:cBhvr>
                                      <p:tavLst>
                                        <p:tav tm="0">
                                          <p:val>
                                            <p:strVal val="ppt_w"/>
                                          </p:val>
                                        </p:tav>
                                        <p:tav tm="100000">
                                          <p:val>
                                            <p:fltVal val="0"/>
                                          </p:val>
                                        </p:tav>
                                      </p:tavLst>
                                    </p:anim>
                                    <p:anim calcmode="lin" valueType="num">
                                      <p:cBhvr>
                                        <p:cTn id="47" dur="500"/>
                                        <p:tgtEl>
                                          <p:spTgt spid="14"/>
                                        </p:tgtEl>
                                        <p:attrNameLst>
                                          <p:attrName>ppt_h</p:attrName>
                                        </p:attrNameLst>
                                      </p:cBhvr>
                                      <p:tavLst>
                                        <p:tav tm="0">
                                          <p:val>
                                            <p:strVal val="ppt_h"/>
                                          </p:val>
                                        </p:tav>
                                        <p:tav tm="100000">
                                          <p:val>
                                            <p:fltVal val="0"/>
                                          </p:val>
                                        </p:tav>
                                      </p:tavLst>
                                    </p:anim>
                                    <p:animEffect transition="out" filter="fade">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290" grpId="0" animBg="1"/>
      <p:bldP spid="290" grpId="1" animBg="1"/>
      <p:bldP spid="288" grpId="0" animBg="1"/>
      <p:bldP spid="289" grpId="0"/>
      <p:bldP spid="28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Genotype is Not Everything!</a:t>
            </a:r>
            <a:endParaRPr lang="en-US" dirty="0"/>
          </a:p>
        </p:txBody>
      </p:sp>
      <p:sp>
        <p:nvSpPr>
          <p:cNvPr id="5" name="Text Placeholder 4"/>
          <p:cNvSpPr>
            <a:spLocks noGrp="1"/>
          </p:cNvSpPr>
          <p:nvPr>
            <p:ph type="body" idx="1"/>
          </p:nvPr>
        </p:nvSpPr>
        <p:spPr/>
        <p:txBody>
          <a:bodyPr>
            <a:noAutofit/>
          </a:bodyPr>
          <a:lstStyle/>
          <a:p>
            <a:pPr algn="ctr"/>
            <a:r>
              <a:rPr lang="en-US" sz="3600" dirty="0" smtClean="0"/>
              <a:t>Genotype</a:t>
            </a:r>
            <a:endParaRPr lang="en-US" sz="3600" dirty="0"/>
          </a:p>
        </p:txBody>
      </p:sp>
      <p:sp>
        <p:nvSpPr>
          <p:cNvPr id="6" name="Content Placeholder 5"/>
          <p:cNvSpPr>
            <a:spLocks noGrp="1"/>
          </p:cNvSpPr>
          <p:nvPr>
            <p:ph sz="half" idx="2"/>
          </p:nvPr>
        </p:nvSpPr>
        <p:spPr>
          <a:xfrm>
            <a:off x="428625" y="2174875"/>
            <a:ext cx="4163964" cy="3951288"/>
          </a:xfrm>
        </p:spPr>
        <p:txBody>
          <a:bodyPr/>
          <a:lstStyle/>
          <a:p>
            <a:r>
              <a:rPr lang="en-US" dirty="0" smtClean="0"/>
              <a:t>The genetic sequence</a:t>
            </a:r>
          </a:p>
          <a:p>
            <a:r>
              <a:rPr lang="en-US" dirty="0" smtClean="0"/>
              <a:t>GACTTTCGAATGGCCAAAA</a:t>
            </a:r>
            <a:endParaRPr lang="en-US" dirty="0"/>
          </a:p>
        </p:txBody>
      </p:sp>
      <p:sp>
        <p:nvSpPr>
          <p:cNvPr id="7" name="Text Placeholder 6"/>
          <p:cNvSpPr>
            <a:spLocks noGrp="1"/>
          </p:cNvSpPr>
          <p:nvPr>
            <p:ph type="body" sz="quarter" idx="3"/>
          </p:nvPr>
        </p:nvSpPr>
        <p:spPr/>
        <p:txBody>
          <a:bodyPr>
            <a:normAutofit lnSpcReduction="10000"/>
          </a:bodyPr>
          <a:lstStyle/>
          <a:p>
            <a:pPr algn="ctr"/>
            <a:r>
              <a:rPr lang="en-US" sz="3600" dirty="0" smtClean="0"/>
              <a:t>Phenotype</a:t>
            </a:r>
            <a:endParaRPr lang="en-US" sz="3600" dirty="0"/>
          </a:p>
        </p:txBody>
      </p:sp>
      <p:sp>
        <p:nvSpPr>
          <p:cNvPr id="8" name="Content Placeholder 7"/>
          <p:cNvSpPr>
            <a:spLocks noGrp="1"/>
          </p:cNvSpPr>
          <p:nvPr>
            <p:ph sz="quarter" idx="4"/>
          </p:nvPr>
        </p:nvSpPr>
        <p:spPr>
          <a:xfrm>
            <a:off x="4616450" y="2174875"/>
            <a:ext cx="4165600" cy="3951288"/>
          </a:xfrm>
        </p:spPr>
        <p:txBody>
          <a:bodyPr/>
          <a:lstStyle/>
          <a:p>
            <a:r>
              <a:rPr lang="en-US" dirty="0" smtClean="0"/>
              <a:t>Some observed characteristic</a:t>
            </a:r>
          </a:p>
          <a:p>
            <a:r>
              <a:rPr lang="en-US" dirty="0" smtClean="0"/>
              <a:t>Amount of gene product expressed</a:t>
            </a:r>
            <a:endParaRPr lang="en-US" dirty="0"/>
          </a:p>
        </p:txBody>
      </p:sp>
    </p:spTree>
    <p:extLst>
      <p:ext uri="{BB962C8B-B14F-4D97-AF65-F5344CB8AC3E}">
        <p14:creationId xmlns:p14="http://schemas.microsoft.com/office/powerpoint/2010/main" val="208574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p:cTn id="14"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 calcmode="lin" valueType="num">
                                      <p:cBhvr>
                                        <p:cTn id="21"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 calcmode="lin" valueType="num">
                                      <p:cBhvr>
                                        <p:cTn id="28"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30" dur="500"/>
                                        <p:tgtEl>
                                          <p:spTgt spid="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 calcmode="lin" valueType="num">
                                      <p:cBhvr>
                                        <p:cTn id="35"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37" dur="500"/>
                                        <p:tgtEl>
                                          <p:spTgt spid="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8">
                                            <p:txEl>
                                              <p:pRg st="1" end="1"/>
                                            </p:txEl>
                                          </p:spTgt>
                                        </p:tgtEl>
                                        <p:attrNameLst>
                                          <p:attrName>style.visibility</p:attrName>
                                        </p:attrNameLst>
                                      </p:cBhvr>
                                      <p:to>
                                        <p:strVal val="visible"/>
                                      </p:to>
                                    </p:set>
                                    <p:anim calcmode="lin" valueType="num">
                                      <p:cBhvr>
                                        <p:cTn id="42"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43"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44"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uiExpand="1" build="p"/>
      <p:bldP spid="7" grpId="0" build="p"/>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Encyclopedia Of DNA </a:t>
            </a:r>
            <a:r>
              <a:rPr lang="en-US" dirty="0" smtClean="0"/>
              <a:t>Elements (ENCODE)</a:t>
            </a:r>
            <a:endParaRPr lang="en-US" dirty="0"/>
          </a:p>
        </p:txBody>
      </p:sp>
      <p:sp>
        <p:nvSpPr>
          <p:cNvPr id="3" name="Content Placeholder 2"/>
          <p:cNvSpPr>
            <a:spLocks noGrp="1"/>
          </p:cNvSpPr>
          <p:nvPr>
            <p:ph idx="1"/>
          </p:nvPr>
        </p:nvSpPr>
        <p:spPr/>
        <p:txBody>
          <a:bodyPr>
            <a:normAutofit/>
          </a:bodyPr>
          <a:lstStyle/>
          <a:p>
            <a:r>
              <a:rPr lang="en-US" dirty="0" smtClean="0"/>
              <a:t>Begun September, 2003</a:t>
            </a:r>
          </a:p>
          <a:p>
            <a:r>
              <a:rPr lang="en-US" dirty="0" smtClean="0"/>
              <a:t>Identify </a:t>
            </a:r>
            <a:r>
              <a:rPr lang="en-US" dirty="0"/>
              <a:t>all functional elements in the human genome </a:t>
            </a:r>
            <a:r>
              <a:rPr lang="en-US" dirty="0" smtClean="0"/>
              <a:t>sequence</a:t>
            </a:r>
          </a:p>
          <a:p>
            <a:pPr lvl="1"/>
            <a:r>
              <a:rPr lang="en-US" dirty="0"/>
              <a:t>1,600 </a:t>
            </a:r>
            <a:r>
              <a:rPr lang="en-US" dirty="0" smtClean="0"/>
              <a:t>experiments</a:t>
            </a:r>
          </a:p>
          <a:p>
            <a:pPr lvl="1"/>
            <a:r>
              <a:rPr lang="en-US" dirty="0" smtClean="0"/>
              <a:t>147 </a:t>
            </a:r>
            <a:r>
              <a:rPr lang="en-US" dirty="0"/>
              <a:t>cell </a:t>
            </a:r>
            <a:r>
              <a:rPr lang="en-US" dirty="0" smtClean="0"/>
              <a:t>types</a:t>
            </a:r>
          </a:p>
          <a:p>
            <a:pPr lvl="1"/>
            <a:r>
              <a:rPr lang="en-US" dirty="0" smtClean="0"/>
              <a:t>450 authors (30 institutions)</a:t>
            </a:r>
          </a:p>
          <a:p>
            <a:pPr lvl="1"/>
            <a:r>
              <a:rPr lang="en-US" dirty="0" smtClean="0"/>
              <a:t>15 TB data</a:t>
            </a:r>
            <a:endParaRPr lang="en-US" dirty="0"/>
          </a:p>
        </p:txBody>
      </p:sp>
    </p:spTree>
    <p:extLst>
      <p:ext uri="{BB962C8B-B14F-4D97-AF65-F5344CB8AC3E}">
        <p14:creationId xmlns:p14="http://schemas.microsoft.com/office/powerpoint/2010/main" val="196153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TS010286710">
  <a:themeElements>
    <a:clrScheme name="Custom 24">
      <a:dk1>
        <a:srgbClr val="FFFFFF"/>
      </a:dk1>
      <a:lt1>
        <a:srgbClr val="000000"/>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TS010286710</Template>
  <TotalTime>88602</TotalTime>
  <Words>6357</Words>
  <Application>Microsoft Office PowerPoint</Application>
  <PresentationFormat>On-screen Show (4:3)</PresentationFormat>
  <Paragraphs>1183</Paragraphs>
  <Slides>51</Slides>
  <Notes>51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51</vt:i4>
      </vt:variant>
    </vt:vector>
  </HeadingPairs>
  <TitlesOfParts>
    <vt:vector size="60" baseType="lpstr">
      <vt:lpstr>Aharoni</vt:lpstr>
      <vt:lpstr>Arial</vt:lpstr>
      <vt:lpstr>Calibri</vt:lpstr>
      <vt:lpstr>HeadlineNEWS</vt:lpstr>
      <vt:lpstr>Helvetica</vt:lpstr>
      <vt:lpstr>msgothic</vt:lpstr>
      <vt:lpstr>Rockwell Condensed</vt:lpstr>
      <vt:lpstr>Wingdings</vt:lpstr>
      <vt:lpstr>TS010286710</vt:lpstr>
      <vt:lpstr>Designs in Gene Regulation</vt:lpstr>
      <vt:lpstr>Central Dogma of Biology</vt:lpstr>
      <vt:lpstr>Genes vs. Function</vt:lpstr>
      <vt:lpstr>Protein Coding Differences in Apes</vt:lpstr>
      <vt:lpstr>Butterfly Precis octavia</vt:lpstr>
      <vt:lpstr>Butterfly Araschnia levana</vt:lpstr>
      <vt:lpstr>Sexual Determination in Alligators</vt:lpstr>
      <vt:lpstr>Genotype is Not Everything!</vt:lpstr>
      <vt:lpstr>Encyclopedia Of DNA Elements (ENCODE)</vt:lpstr>
      <vt:lpstr>ENCODE Results</vt:lpstr>
      <vt:lpstr>How Much Function in DNA?</vt:lpstr>
      <vt:lpstr>Evolutionary Definition of “Function”</vt:lpstr>
      <vt:lpstr>RNA Transcription (74.7%)</vt:lpstr>
      <vt:lpstr>Alternative Splicing of RNA</vt:lpstr>
      <vt:lpstr>Principal component analysis (PCA)</vt:lpstr>
      <vt:lpstr>Alternative Transcripts in Apes</vt:lpstr>
      <vt:lpstr>Alternative Transcripts in Apes</vt:lpstr>
      <vt:lpstr>Differential Gene Expression in Apes</vt:lpstr>
      <vt:lpstr>Micro RNA (miRNA)</vt:lpstr>
      <vt:lpstr>MicroRNA Regulatory Functions</vt:lpstr>
      <vt:lpstr>Human Micro RNAs in Common </vt:lpstr>
      <vt:lpstr>Long Noncoding RNA (lncRNA)</vt:lpstr>
      <vt:lpstr>lncRNA Regulatory Functions</vt:lpstr>
      <vt:lpstr>Transcript Length of lncRNA</vt:lpstr>
      <vt:lpstr>lncRNA Loci Matched to Other Species</vt:lpstr>
      <vt:lpstr>Heatmap of lncRNA Expression</vt:lpstr>
      <vt:lpstr>Pseudogenes: Evolutionary Relics?</vt:lpstr>
      <vt:lpstr>Pseudogene Formation: Duplication</vt:lpstr>
      <vt:lpstr>Pseudogene Formation: Retrovirus</vt:lpstr>
      <vt:lpstr>Pseudogene RNA Prevents Cancer</vt:lpstr>
      <vt:lpstr>“Undiscovered” Pseudogenes Function</vt:lpstr>
      <vt:lpstr>HLA-H Pseudogene</vt:lpstr>
      <vt:lpstr>HLA-H Correlations</vt:lpstr>
      <vt:lpstr>Histone Modification (56%)</vt:lpstr>
      <vt:lpstr>DNA Structure: Chromatin</vt:lpstr>
      <vt:lpstr>DNA Coiling and Supercoiling</vt:lpstr>
      <vt:lpstr>Length of Human DNA</vt:lpstr>
      <vt:lpstr>Histone Tails</vt:lpstr>
      <vt:lpstr>Chromatin Remodeling (Histone Code)</vt:lpstr>
      <vt:lpstr>H3K4me3 Modifications Near TSS</vt:lpstr>
      <vt:lpstr>Overlap of H3K4me3+ Genes</vt:lpstr>
      <vt:lpstr>Transcription Factors (8.5%)</vt:lpstr>
      <vt:lpstr>Transcription Factor Regulation</vt:lpstr>
      <vt:lpstr>CTCF Transcription Factor Binding Sites in Apes</vt:lpstr>
      <vt:lpstr>DNA Methylation (4.6%)</vt:lpstr>
      <vt:lpstr>DNA Methylation Alters Gene Expression</vt:lpstr>
      <vt:lpstr>CpG Methylation vs. Expression</vt:lpstr>
      <vt:lpstr>CpG Methylation Sites in Apes</vt:lpstr>
      <vt:lpstr>Why Evolution by Natural Selection is False</vt:lpstr>
      <vt:lpstr>Standard Evolutionary Theory?</vt:lpstr>
      <vt:lpstr>SET vs. EES</vt:lpstr>
    </vt:vector>
  </TitlesOfParts>
  <Company>Evidence for God from Science</Company>
  <LinksUpToDate>false</LinksUpToDate>
  <SharedDoc>false</SharedDoc>
  <HyperlinkBase>http://www.godandscience.org</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Stem Cell Research: Status and Ethics</dc:title>
  <dc:subject>Stem Cell/Cloning Research</dc:subject>
  <dc:creator>Richard Deem</dc:creator>
  <cp:keywords>stem cells, cloning, research, therapuetics, ethics, morality</cp:keywords>
  <dc:description>Presented at Paradoxes Sunday School Class, Sierra Madre Congregational Church, June 27, 2004</dc:description>
  <cp:lastModifiedBy>Richard Deem</cp:lastModifiedBy>
  <cp:revision>1067</cp:revision>
  <cp:lastPrinted>2014-02-23T04:22:51Z</cp:lastPrinted>
  <dcterms:created xsi:type="dcterms:W3CDTF">1601-01-01T00:00:00Z</dcterms:created>
  <dcterms:modified xsi:type="dcterms:W3CDTF">2014-11-15T03:38:39Z</dcterms:modified>
  <cp:category>Christian ethics and morality</cp:category>
</cp:coreProperties>
</file>