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9.xml" ContentType="application/vnd.openxmlformats-officedocument.theme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theme/theme21.xml" ContentType="application/vnd.openxmlformats-officedocument.theme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theme/theme22.xml" ContentType="application/vnd.openxmlformats-officedocument.theme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theme/theme23.xml" ContentType="application/vnd.openxmlformats-officedocument.theme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theme/theme24.xml" ContentType="application/vnd.openxmlformats-officedocument.theme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theme/theme25.xml" ContentType="application/vnd.openxmlformats-officedocument.theme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theme/theme26.xml" ContentType="application/vnd.openxmlformats-officedocument.theme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theme/theme27.xml" ContentType="application/vnd.openxmlformats-officedocument.theme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theme/theme28.xml" ContentType="application/vnd.openxmlformats-officedocument.theme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theme/theme29.xml" ContentType="application/vnd.openxmlformats-officedocument.theme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theme/theme30.xml" ContentType="application/vnd.openxmlformats-officedocument.theme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theme/theme31.xml" ContentType="application/vnd.openxmlformats-officedocument.theme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theme/theme32.xml" ContentType="application/vnd.openxmlformats-officedocument.theme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theme/theme33.xml" ContentType="application/vnd.openxmlformats-officedocument.theme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theme/theme34.xml" ContentType="application/vnd.openxmlformats-officedocument.theme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theme/theme35.xml" ContentType="application/vnd.openxmlformats-officedocument.theme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theme/theme36.xml" ContentType="application/vnd.openxmlformats-officedocument.theme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theme/theme37.xml" ContentType="application/vnd.openxmlformats-officedocument.theme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theme/theme38.xml" ContentType="application/vnd.openxmlformats-officedocument.theme+xml"/>
  <Override PartName="/ppt/theme/theme3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3" r:id="rId3"/>
    <p:sldMasterId id="2147483654" r:id="rId4"/>
    <p:sldMasterId id="2147483656" r:id="rId5"/>
    <p:sldMasterId id="2147483657" r:id="rId6"/>
    <p:sldMasterId id="2147483658" r:id="rId7"/>
    <p:sldMasterId id="2147483659" r:id="rId8"/>
    <p:sldMasterId id="2147483660" r:id="rId9"/>
    <p:sldMasterId id="2147483661" r:id="rId10"/>
    <p:sldMasterId id="2147483662" r:id="rId11"/>
    <p:sldMasterId id="2147483663" r:id="rId12"/>
    <p:sldMasterId id="2147483664" r:id="rId13"/>
    <p:sldMasterId id="2147483665" r:id="rId14"/>
    <p:sldMasterId id="2147483666" r:id="rId15"/>
    <p:sldMasterId id="2147483667" r:id="rId16"/>
    <p:sldMasterId id="2147483668" r:id="rId17"/>
    <p:sldMasterId id="2147483669" r:id="rId18"/>
    <p:sldMasterId id="2147483670" r:id="rId19"/>
    <p:sldMasterId id="2147483671" r:id="rId20"/>
    <p:sldMasterId id="2147483672" r:id="rId21"/>
    <p:sldMasterId id="2147483673" r:id="rId22"/>
    <p:sldMasterId id="2147483674" r:id="rId23"/>
    <p:sldMasterId id="2147483675" r:id="rId24"/>
    <p:sldMasterId id="2147483676" r:id="rId25"/>
    <p:sldMasterId id="2147483677" r:id="rId26"/>
    <p:sldMasterId id="2147483678" r:id="rId27"/>
    <p:sldMasterId id="2147483679" r:id="rId28"/>
    <p:sldMasterId id="2147483680" r:id="rId29"/>
    <p:sldMasterId id="2147483681" r:id="rId30"/>
    <p:sldMasterId id="2147483682" r:id="rId31"/>
    <p:sldMasterId id="2147483683" r:id="rId32"/>
    <p:sldMasterId id="2147483684" r:id="rId33"/>
    <p:sldMasterId id="2147483685" r:id="rId34"/>
    <p:sldMasterId id="2147483686" r:id="rId35"/>
    <p:sldMasterId id="2147483687" r:id="rId36"/>
    <p:sldMasterId id="2147483688" r:id="rId37"/>
    <p:sldMasterId id="2147483689" r:id="rId38"/>
  </p:sldMasterIdLst>
  <p:notesMasterIdLst>
    <p:notesMasterId r:id="rId49"/>
  </p:notesMasterIdLst>
  <p:sldIdLst>
    <p:sldId id="264" r:id="rId39"/>
    <p:sldId id="266" r:id="rId40"/>
    <p:sldId id="268" r:id="rId41"/>
    <p:sldId id="276" r:id="rId42"/>
    <p:sldId id="357" r:id="rId43"/>
    <p:sldId id="270" r:id="rId44"/>
    <p:sldId id="362" r:id="rId45"/>
    <p:sldId id="269" r:id="rId46"/>
    <p:sldId id="275" r:id="rId47"/>
    <p:sldId id="333" r:id="rId48"/>
  </p:sldIdLst>
  <p:sldSz cx="13004800" cy="9753600"/>
  <p:notesSz cx="7004050" cy="929005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FFFFFF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FFFFFF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FFFFFF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FFFFFF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FFFFFF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2286000" algn="l" defTabSz="914400" rtl="0" eaLnBrk="1" latinLnBrk="0" hangingPunct="1">
      <a:defRPr sz="4200" kern="1200">
        <a:solidFill>
          <a:srgbClr val="FFFFFF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2743200" algn="l" defTabSz="914400" rtl="0" eaLnBrk="1" latinLnBrk="0" hangingPunct="1">
      <a:defRPr sz="4200" kern="1200">
        <a:solidFill>
          <a:srgbClr val="FFFFFF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3200400" algn="l" defTabSz="914400" rtl="0" eaLnBrk="1" latinLnBrk="0" hangingPunct="1">
      <a:defRPr sz="4200" kern="1200">
        <a:solidFill>
          <a:srgbClr val="FFFFFF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3657600" algn="l" defTabSz="914400" rtl="0" eaLnBrk="1" latinLnBrk="0" hangingPunct="1">
      <a:defRPr sz="4200" kern="1200">
        <a:solidFill>
          <a:srgbClr val="FFFFFF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1314" autoAdjust="0"/>
  </p:normalViewPr>
  <p:slideViewPr>
    <p:cSldViewPr>
      <p:cViewPr varScale="1">
        <p:scale>
          <a:sx n="72" d="100"/>
          <a:sy n="72" d="100"/>
        </p:scale>
        <p:origin x="-1770" y="-102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" Target="slides/slide1.xml"/><Relationship Id="rId3" Type="http://schemas.openxmlformats.org/officeDocument/2006/relationships/slideMaster" Target="slideMasters/slideMaster3.xml"/><Relationship Id="rId21" Type="http://schemas.openxmlformats.org/officeDocument/2006/relationships/slideMaster" Target="slideMasters/slideMaster21.xml"/><Relationship Id="rId34" Type="http://schemas.openxmlformats.org/officeDocument/2006/relationships/slideMaster" Target="slideMasters/slideMaster34.xml"/><Relationship Id="rId42" Type="http://schemas.openxmlformats.org/officeDocument/2006/relationships/slide" Target="slides/slide4.xml"/><Relationship Id="rId47" Type="http://schemas.openxmlformats.org/officeDocument/2006/relationships/slide" Target="slides/slide9.xml"/><Relationship Id="rId50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Master" Target="slideMasters/slideMaster38.xml"/><Relationship Id="rId46" Type="http://schemas.openxmlformats.org/officeDocument/2006/relationships/slide" Target="slides/slide8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Master" Target="slideMasters/slideMaster29.xml"/><Relationship Id="rId41" Type="http://schemas.openxmlformats.org/officeDocument/2006/relationships/slide" Target="slides/slide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40" Type="http://schemas.openxmlformats.org/officeDocument/2006/relationships/slide" Target="slides/slide2.xml"/><Relationship Id="rId45" Type="http://schemas.openxmlformats.org/officeDocument/2006/relationships/slide" Target="slides/slide7.xml"/><Relationship Id="rId53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Master" Target="slideMasters/slideMaster36.xml"/><Relationship Id="rId49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Master" Target="slideMasters/slideMaster31.xml"/><Relationship Id="rId44" Type="http://schemas.openxmlformats.org/officeDocument/2006/relationships/slide" Target="slides/slide6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43" Type="http://schemas.openxmlformats.org/officeDocument/2006/relationships/slide" Target="slides/slide5.xml"/><Relationship Id="rId48" Type="http://schemas.openxmlformats.org/officeDocument/2006/relationships/slide" Target="slides/slide10.xml"/><Relationship Id="rId8" Type="http://schemas.openxmlformats.org/officeDocument/2006/relationships/slideMaster" Target="slideMasters/slideMaster8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9513" y="696913"/>
            <a:ext cx="4645025" cy="34829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5058" name="Rectangle 2"/>
          <p:cNvSpPr>
            <a:spLocks noGrp="1" noChangeArrowheads="1"/>
          </p:cNvSpPr>
          <p:nvPr>
            <p:ph type="body" sz="quarter" idx="1"/>
          </p:nvPr>
        </p:nvSpPr>
        <p:spPr bwMode="auto">
          <a:xfrm>
            <a:off x="700088" y="4413250"/>
            <a:ext cx="5603875" cy="417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vert="horz" wrap="square" lIns="93104" tIns="46552" rIns="93104" bIns="465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363421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3843" name="Rectangle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42863" eaLnBrk="1" hangingPunct="1">
              <a:spcBef>
                <a:spcPts val="450"/>
              </a:spcBef>
            </a:pPr>
            <a:r>
              <a:rPr lang="en-US" sz="490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The following giant galaxies contain over one trillion stars. </a:t>
            </a:r>
          </a:p>
          <a:p>
            <a:pPr marL="42863" eaLnBrk="1" hangingPunct="1">
              <a:spcBef>
                <a:spcPts val="450"/>
              </a:spcBef>
            </a:pPr>
            <a:endParaRPr lang="en-US" sz="4900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  <a:p>
            <a:pPr marL="42863" eaLnBrk="1" hangingPunct="1">
              <a:spcBef>
                <a:spcPts val="450"/>
              </a:spcBef>
            </a:pPr>
            <a:r>
              <a:rPr lang="en-US" sz="490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This is Centaurus A.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4867" name="Rectangle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42863" eaLnBrk="1" hangingPunct="1">
              <a:spcBef>
                <a:spcPts val="450"/>
              </a:spcBef>
            </a:pPr>
            <a:r>
              <a:rPr lang="en-US" sz="490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This is M 49, the biggest galaxy in the Virgo supercluster. </a:t>
            </a:r>
          </a:p>
          <a:p>
            <a:pPr marL="42863" eaLnBrk="1" hangingPunct="1">
              <a:spcBef>
                <a:spcPts val="450"/>
              </a:spcBef>
            </a:pPr>
            <a:endParaRPr lang="en-US" sz="4900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  <a:p>
            <a:pPr marL="42863" eaLnBrk="1" hangingPunct="1">
              <a:spcBef>
                <a:spcPts val="450"/>
              </a:spcBef>
            </a:pPr>
            <a:r>
              <a:rPr lang="en-US" sz="490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In addition to its trillion plus stars it contains 6,300 globular clusters.</a:t>
            </a:r>
          </a:p>
          <a:p>
            <a:pPr marL="42863" eaLnBrk="1" hangingPunct="1">
              <a:spcBef>
                <a:spcPts val="450"/>
              </a:spcBef>
            </a:pPr>
            <a:endParaRPr lang="en-US" sz="4900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  <a:p>
            <a:pPr marL="42863" eaLnBrk="1" hangingPunct="1">
              <a:spcBef>
                <a:spcPts val="450"/>
              </a:spcBef>
            </a:pPr>
            <a:r>
              <a:rPr lang="en-US" sz="490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It all adds up to 50 billion trillion stars </a:t>
            </a:r>
          </a:p>
          <a:p>
            <a:pPr marL="42863" eaLnBrk="1" hangingPunct="1">
              <a:spcBef>
                <a:spcPts val="450"/>
              </a:spcBef>
            </a:pPr>
            <a:r>
              <a:rPr lang="en-US" sz="490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CUT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5891" name="Rectangle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42863" eaLnBrk="1" hangingPunct="1">
              <a:lnSpc>
                <a:spcPct val="90000"/>
              </a:lnSpc>
              <a:spcBef>
                <a:spcPts val="450"/>
              </a:spcBef>
            </a:pPr>
            <a:r>
              <a:rPr lang="en-US" sz="490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To visualize 50 billion trillion, stack up a pile of dimes …    </a:t>
            </a:r>
          </a:p>
          <a:p>
            <a:pPr marL="42863" eaLnBrk="1" hangingPunct="1">
              <a:lnSpc>
                <a:spcPct val="90000"/>
              </a:lnSpc>
              <a:spcBef>
                <a:spcPts val="450"/>
              </a:spcBef>
            </a:pPr>
            <a:r>
              <a:rPr lang="en-US" sz="490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(use a stack of dimes as a demo)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6915" name="Rectangle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42863" eaLnBrk="1" hangingPunct="1">
              <a:lnSpc>
                <a:spcPct val="90000"/>
              </a:lnSpc>
              <a:spcBef>
                <a:spcPts val="450"/>
              </a:spcBef>
            </a:pPr>
            <a:r>
              <a:rPr lang="en-US" sz="490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… twice as high as the tallest skyscrapers.</a:t>
            </a:r>
          </a:p>
          <a:p>
            <a:pPr marL="42863" eaLnBrk="1" hangingPunct="1">
              <a:lnSpc>
                <a:spcPct val="90000"/>
              </a:lnSpc>
              <a:spcBef>
                <a:spcPts val="450"/>
              </a:spcBef>
            </a:pPr>
            <a:endParaRPr lang="en-US" sz="4900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  <a:p>
            <a:pPr marL="42863" eaLnBrk="1" hangingPunct="1">
              <a:lnSpc>
                <a:spcPct val="90000"/>
              </a:lnSpc>
              <a:spcBef>
                <a:spcPts val="450"/>
              </a:spcBef>
            </a:pPr>
            <a:r>
              <a:rPr lang="en-US" sz="490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Now, duplicate those stacks and pack them as closely together as possible.</a:t>
            </a:r>
          </a:p>
          <a:p>
            <a:pPr marL="42863" eaLnBrk="1" hangingPunct="1">
              <a:lnSpc>
                <a:spcPct val="90000"/>
              </a:lnSpc>
              <a:spcBef>
                <a:spcPts val="450"/>
              </a:spcBef>
            </a:pPr>
            <a:endParaRPr lang="en-US" sz="4900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  <a:p>
            <a:pPr marL="42863" eaLnBrk="1" hangingPunct="1">
              <a:lnSpc>
                <a:spcPct val="90000"/>
              </a:lnSpc>
              <a:spcBef>
                <a:spcPts val="450"/>
              </a:spcBef>
            </a:pPr>
            <a:r>
              <a:rPr lang="en-US" sz="490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50 billion trillion dimes stacked that high and packed that close together would cover the entire continent of South America. </a:t>
            </a:r>
          </a:p>
          <a:p>
            <a:pPr marL="42863" eaLnBrk="1" hangingPunct="1">
              <a:lnSpc>
                <a:spcPct val="90000"/>
              </a:lnSpc>
              <a:spcBef>
                <a:spcPts val="450"/>
              </a:spcBef>
            </a:pPr>
            <a:endParaRPr lang="en-US" sz="4900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7939" name="Rectangle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42863" eaLnBrk="1" hangingPunct="1">
              <a:lnSpc>
                <a:spcPct val="90000"/>
              </a:lnSpc>
              <a:spcBef>
                <a:spcPts val="450"/>
              </a:spcBef>
            </a:pPr>
            <a:r>
              <a:rPr lang="en-US" sz="490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50 billion trillion dimes stacked that high and packed that close together would cover the entire continent of South America.</a:t>
            </a:r>
          </a:p>
          <a:p>
            <a:pPr marL="42863" eaLnBrk="1" hangingPunct="1">
              <a:lnSpc>
                <a:spcPct val="90000"/>
              </a:lnSpc>
              <a:spcBef>
                <a:spcPts val="450"/>
              </a:spcBef>
            </a:pPr>
            <a:endParaRPr lang="en-US" sz="4900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  <a:p>
            <a:pPr marL="42863" eaLnBrk="1" hangingPunct="1">
              <a:lnSpc>
                <a:spcPct val="90000"/>
              </a:lnSpc>
              <a:spcBef>
                <a:spcPts val="450"/>
              </a:spcBef>
            </a:pPr>
            <a:r>
              <a:rPr lang="en-US" sz="490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CUT</a:t>
            </a:r>
          </a:p>
          <a:p>
            <a:pPr marL="42863" eaLnBrk="1" hangingPunct="1">
              <a:lnSpc>
                <a:spcPct val="90000"/>
              </a:lnSpc>
              <a:spcBef>
                <a:spcPts val="450"/>
              </a:spcBef>
            </a:pPr>
            <a:endParaRPr lang="en-US" sz="4900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  <a:p>
            <a:pPr marL="42863" eaLnBrk="1" hangingPunct="1">
              <a:lnSpc>
                <a:spcPct val="90000"/>
              </a:lnSpc>
              <a:spcBef>
                <a:spcPts val="450"/>
              </a:spcBef>
            </a:pPr>
            <a:r>
              <a:rPr lang="en-US" sz="490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Now, how big is a typical star? How much bigger than the Earth is the Sun?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8963" name="Rectangle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42863" eaLnBrk="1" hangingPunct="1">
              <a:lnSpc>
                <a:spcPct val="90000"/>
              </a:lnSpc>
              <a:spcBef>
                <a:spcPts val="450"/>
              </a:spcBef>
            </a:pPr>
            <a:r>
              <a:rPr lang="en-US" sz="490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Each star is about a million miles in diameter. It would take 1.3 million Earths to fill up the volume of the Sun.</a:t>
            </a:r>
          </a:p>
          <a:p>
            <a:pPr marL="42863" eaLnBrk="1" hangingPunct="1">
              <a:lnSpc>
                <a:spcPct val="90000"/>
              </a:lnSpc>
              <a:spcBef>
                <a:spcPts val="450"/>
              </a:spcBef>
            </a:pPr>
            <a:endParaRPr lang="en-US" sz="4900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  <a:p>
            <a:pPr marL="42863" eaLnBrk="1" hangingPunct="1">
              <a:lnSpc>
                <a:spcPct val="90000"/>
              </a:lnSpc>
              <a:spcBef>
                <a:spcPts val="450"/>
              </a:spcBef>
            </a:pPr>
            <a:endParaRPr lang="en-US" sz="3700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  <a:p>
            <a:pPr marL="42863" eaLnBrk="1" hangingPunct="1">
              <a:lnSpc>
                <a:spcPct val="90000"/>
              </a:lnSpc>
              <a:spcBef>
                <a:spcPts val="450"/>
              </a:spcBef>
            </a:pPr>
            <a:r>
              <a:rPr lang="en-US" sz="490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If you were to model a typical star down to the size of a grapefruit, how far away would you need to go to reach the next nearest star/grapefruit?  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9987" name="Rectangle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42863" eaLnBrk="1" hangingPunct="1">
              <a:lnSpc>
                <a:spcPct val="90000"/>
              </a:lnSpc>
              <a:spcBef>
                <a:spcPts val="450"/>
              </a:spcBef>
            </a:pPr>
            <a:r>
              <a:rPr lang="en-US" sz="490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WAIT</a:t>
            </a:r>
          </a:p>
          <a:p>
            <a:pPr marL="42863" eaLnBrk="1" hangingPunct="1">
              <a:lnSpc>
                <a:spcPct val="90000"/>
              </a:lnSpc>
              <a:spcBef>
                <a:spcPts val="450"/>
              </a:spcBef>
            </a:pPr>
            <a:r>
              <a:rPr lang="en-US" sz="490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You would need to go to Peru.</a:t>
            </a:r>
          </a:p>
          <a:p>
            <a:pPr marL="42863" eaLnBrk="1" hangingPunct="1">
              <a:lnSpc>
                <a:spcPct val="90000"/>
              </a:lnSpc>
              <a:spcBef>
                <a:spcPts val="450"/>
              </a:spcBef>
            </a:pPr>
            <a:endParaRPr lang="en-US" sz="4900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  <a:p>
            <a:pPr marL="42863" eaLnBrk="1" hangingPunct="1">
              <a:lnSpc>
                <a:spcPct val="90000"/>
              </a:lnSpc>
              <a:spcBef>
                <a:spcPts val="450"/>
              </a:spcBef>
            </a:pPr>
            <a:r>
              <a:rPr lang="en-US" sz="490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Now multiply all that out by 50 billion trillion. That’s how big the </a:t>
            </a:r>
            <a:r>
              <a:rPr lang="en-US" sz="4900" i="1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observable</a:t>
            </a:r>
            <a:r>
              <a:rPr lang="en-US" sz="490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 universe is. </a:t>
            </a:r>
          </a:p>
          <a:p>
            <a:pPr marL="42863" eaLnBrk="1" hangingPunct="1">
              <a:lnSpc>
                <a:spcPct val="90000"/>
              </a:lnSpc>
              <a:spcBef>
                <a:spcPts val="450"/>
              </a:spcBef>
            </a:pPr>
            <a:r>
              <a:rPr lang="en-US" sz="490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The universe of today is at least a thousand times bigger.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1011" name="Rectangle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42863" eaLnBrk="1" hangingPunct="1">
              <a:spcBef>
                <a:spcPts val="450"/>
              </a:spcBef>
            </a:pPr>
            <a:r>
              <a:rPr lang="en-US" sz="490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Mass is not the same as size. Size measures volume. Mass measures the amount of matter.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2035" name="Rectangle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42863" eaLnBrk="1" hangingPunct="1">
              <a:lnSpc>
                <a:spcPct val="90000"/>
              </a:lnSpc>
              <a:spcBef>
                <a:spcPts val="450"/>
              </a:spcBef>
            </a:pPr>
            <a:r>
              <a:rPr lang="en-US" sz="490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All the stars, planets, moon, rocks, dust, and gas make up just 1% of the universe’s mass.</a:t>
            </a:r>
          </a:p>
          <a:p>
            <a:pPr marL="42863" eaLnBrk="1" hangingPunct="1">
              <a:lnSpc>
                <a:spcPct val="90000"/>
              </a:lnSpc>
              <a:spcBef>
                <a:spcPts val="450"/>
              </a:spcBef>
            </a:pPr>
            <a:endParaRPr lang="en-US" sz="4900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  <a:p>
            <a:pPr marL="42863" eaLnBrk="1" hangingPunct="1">
              <a:lnSpc>
                <a:spcPct val="90000"/>
              </a:lnSpc>
              <a:spcBef>
                <a:spcPts val="450"/>
              </a:spcBef>
            </a:pPr>
            <a:endParaRPr lang="en-US" sz="4900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732220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066330"/>
      </p:ext>
    </p:extLst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106775"/>
      </p:ext>
    </p:extLst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799422"/>
      </p:ext>
    </p:extLst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90489579"/>
      </p:ext>
    </p:extLst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15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8236803"/>
      </p:ext>
    </p:extLst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208738"/>
      </p:ext>
    </p:extLst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712658"/>
      </p:ext>
    </p:extLst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9005221"/>
      </p:ext>
    </p:extLst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69651851"/>
      </p:ext>
    </p:extLst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8898260"/>
      </p:ext>
    </p:extLst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07995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298430"/>
      </p:ext>
    </p:extLst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462312"/>
      </p:ext>
    </p:extLst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554320"/>
      </p:ext>
    </p:extLst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314220"/>
      </p:ext>
    </p:extLst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1886075"/>
      </p:ext>
    </p:extLst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7400" y="2781300"/>
            <a:ext cx="56388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81300"/>
            <a:ext cx="56388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452928"/>
      </p:ext>
    </p:extLst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281711"/>
      </p:ext>
    </p:extLst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30196"/>
      </p:ext>
    </p:extLst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6615673"/>
      </p:ext>
    </p:extLst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04767686"/>
      </p:ext>
    </p:extLst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>
              <a:sym typeface="Helvetica Neue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26309007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942119"/>
      </p:ext>
    </p:extLst>
  </p:cSld>
  <p:clrMapOvr>
    <a:masterClrMapping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9287859"/>
      </p:ext>
    </p:extLst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59900" y="254000"/>
            <a:ext cx="2857500" cy="8242300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7400" y="254000"/>
            <a:ext cx="8420100" cy="8242300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155916"/>
      </p:ext>
    </p:extLst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726535"/>
      </p:ext>
    </p:extLst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682609"/>
      </p:ext>
    </p:extLst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49038929"/>
      </p:ext>
    </p:extLst>
  </p:cSld>
  <p:clrMapOvr>
    <a:masterClrMapping/>
  </p:clrMapOvr>
  <p:transition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7400" y="2781300"/>
            <a:ext cx="56388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81300"/>
            <a:ext cx="56388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831714"/>
      </p:ext>
    </p:extLst>
  </p:cSld>
  <p:clrMapOvr>
    <a:masterClrMapping/>
  </p:clrMapOvr>
  <p:transition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389073"/>
      </p:ext>
    </p:extLst>
  </p:cSld>
  <p:clrMapOvr>
    <a:masterClrMapping/>
  </p:clrMapOvr>
  <p:transition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017663"/>
      </p:ext>
    </p:extLst>
  </p:cSld>
  <p:clrMapOvr>
    <a:masterClrMapping/>
  </p:clrMapOvr>
  <p:transition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7561288"/>
      </p:ext>
    </p:extLst>
  </p:cSld>
  <p:clrMapOvr>
    <a:masterClrMapping/>
  </p:clrMapOvr>
  <p:transition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76519391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51159"/>
      </p:ext>
    </p:extLst>
  </p:cSld>
  <p:clrMapOvr>
    <a:masterClrMapping/>
  </p:clrMapOvr>
  <p:transition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>
              <a:sym typeface="Helvetica Neue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34106936"/>
      </p:ext>
    </p:extLst>
  </p:cSld>
  <p:clrMapOvr>
    <a:masterClrMapping/>
  </p:clrMapOvr>
  <p:transition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020409"/>
      </p:ext>
    </p:extLst>
  </p:cSld>
  <p:clrMapOvr>
    <a:masterClrMapping/>
  </p:clrMapOvr>
  <p:transition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59900" y="254000"/>
            <a:ext cx="2857500" cy="8242300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7400" y="254000"/>
            <a:ext cx="8420100" cy="8242300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384523"/>
      </p:ext>
    </p:extLst>
  </p:cSld>
  <p:clrMapOvr>
    <a:masterClrMapping/>
  </p:clrMapOvr>
  <p:transition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158967"/>
      </p:ext>
    </p:extLst>
  </p:cSld>
  <p:clrMapOvr>
    <a:masterClrMapping/>
  </p:clrMapOvr>
  <p:transition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490461"/>
      </p:ext>
    </p:extLst>
  </p:cSld>
  <p:clrMapOvr>
    <a:masterClrMapping/>
  </p:clrMapOvr>
  <p:transition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35030518"/>
      </p:ext>
    </p:extLst>
  </p:cSld>
  <p:clrMapOvr>
    <a:masterClrMapping/>
  </p:clrMapOvr>
  <p:transition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1270000"/>
            <a:ext cx="5156200" cy="721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1270000"/>
            <a:ext cx="5156200" cy="721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01533"/>
      </p:ext>
    </p:extLst>
  </p:cSld>
  <p:clrMapOvr>
    <a:masterClrMapping/>
  </p:clrMapOvr>
  <p:transition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565332"/>
      </p:ext>
    </p:extLst>
  </p:cSld>
  <p:clrMapOvr>
    <a:masterClrMapping/>
  </p:clrMapOvr>
  <p:transition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957728"/>
      </p:ext>
    </p:extLst>
  </p:cSld>
  <p:clrMapOvr>
    <a:masterClrMapping/>
  </p:clrMapOvr>
  <p:transition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4232469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8181846"/>
      </p:ext>
    </p:extLst>
  </p:cSld>
  <p:clrMapOvr>
    <a:masterClrMapping/>
  </p:clrMapOvr>
  <p:transition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79329725"/>
      </p:ext>
    </p:extLst>
  </p:cSld>
  <p:clrMapOvr>
    <a:masterClrMapping/>
  </p:clrMapOvr>
  <p:transition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15812314"/>
      </p:ext>
    </p:extLst>
  </p:cSld>
  <p:clrMapOvr>
    <a:masterClrMapping/>
  </p:clrMapOvr>
  <p:transition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480870"/>
      </p:ext>
    </p:extLst>
  </p:cSld>
  <p:clrMapOvr>
    <a:masterClrMapping/>
  </p:clrMapOvr>
  <p:transition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093075"/>
          </a:xfrm>
          <a:prstGeom prst="rect">
            <a:avLst/>
          </a:prstGeom>
        </p:spPr>
        <p:txBody>
          <a:bodyPr vert="eaVert"/>
          <a:lstStyle>
            <a:lvl1pPr>
              <a:defRPr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093075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254518"/>
      </p:ext>
    </p:extLst>
  </p:cSld>
  <p:clrMapOvr>
    <a:masterClrMapping/>
  </p:clrMapOvr>
  <p:transition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851675"/>
      </p:ext>
    </p:extLst>
  </p:cSld>
  <p:clrMapOvr>
    <a:masterClrMapping/>
  </p:clrMapOvr>
  <p:transition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245158"/>
      </p:ext>
    </p:extLst>
  </p:cSld>
  <p:clrMapOvr>
    <a:masterClrMapping/>
  </p:clrMapOvr>
  <p:transition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03559325"/>
      </p:ext>
    </p:extLst>
  </p:cSld>
  <p:clrMapOvr>
    <a:masterClrMapping/>
  </p:clrMapOvr>
  <p:transition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7400" y="2781300"/>
            <a:ext cx="56388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81300"/>
            <a:ext cx="56388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519263"/>
      </p:ext>
    </p:extLst>
  </p:cSld>
  <p:clrMapOvr>
    <a:masterClrMapping/>
  </p:clrMapOvr>
  <p:transition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249307"/>
      </p:ext>
    </p:extLst>
  </p:cSld>
  <p:clrMapOvr>
    <a:masterClrMapping/>
  </p:clrMapOvr>
  <p:transition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0942406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7400" y="2781300"/>
            <a:ext cx="56388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81300"/>
            <a:ext cx="56388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8917965"/>
      </p:ext>
    </p:extLst>
  </p:cSld>
  <p:clrMapOvr>
    <a:masterClrMapping/>
  </p:clrMapOvr>
  <p:transition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5562852"/>
      </p:ext>
    </p:extLst>
  </p:cSld>
  <p:clrMapOvr>
    <a:masterClrMapping/>
  </p:clrMapOvr>
  <p:transition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73524361"/>
      </p:ext>
    </p:extLst>
  </p:cSld>
  <p:clrMapOvr>
    <a:masterClrMapping/>
  </p:clrMapOvr>
  <p:transition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>
              <a:sym typeface="Helvetica Neue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85151199"/>
      </p:ext>
    </p:extLst>
  </p:cSld>
  <p:clrMapOvr>
    <a:masterClrMapping/>
  </p:clrMapOvr>
  <p:transition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2489520"/>
      </p:ext>
    </p:extLst>
  </p:cSld>
  <p:clrMapOvr>
    <a:masterClrMapping/>
  </p:clrMapOvr>
  <p:transition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59900" y="254000"/>
            <a:ext cx="2857500" cy="8242300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7400" y="254000"/>
            <a:ext cx="8420100" cy="8242300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021583"/>
      </p:ext>
    </p:extLst>
  </p:cSld>
  <p:clrMapOvr>
    <a:masterClrMapping/>
  </p:clrMapOvr>
  <p:transition/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83178"/>
      </p:ext>
    </p:extLst>
  </p:cSld>
  <p:clrMapOvr>
    <a:masterClrMapping/>
  </p:clrMapOvr>
  <p:transition/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877428"/>
      </p:ext>
    </p:extLst>
  </p:cSld>
  <p:clrMapOvr>
    <a:masterClrMapping/>
  </p:clrMapOvr>
  <p:transition/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4721508"/>
      </p:ext>
    </p:extLst>
  </p:cSld>
  <p:clrMapOvr>
    <a:masterClrMapping/>
  </p:clrMapOvr>
  <p:transition/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7400" y="2781300"/>
            <a:ext cx="56388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81300"/>
            <a:ext cx="56388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687975"/>
      </p:ext>
    </p:extLst>
  </p:cSld>
  <p:clrMapOvr>
    <a:masterClrMapping/>
  </p:clrMapOvr>
  <p:transition/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681682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016055"/>
      </p:ext>
    </p:extLst>
  </p:cSld>
  <p:clrMapOvr>
    <a:masterClrMapping/>
  </p:clrMapOvr>
  <p:transition/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810224"/>
      </p:ext>
    </p:extLst>
  </p:cSld>
  <p:clrMapOvr>
    <a:masterClrMapping/>
  </p:clrMapOvr>
  <p:transition/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0331868"/>
      </p:ext>
    </p:extLst>
  </p:cSld>
  <p:clrMapOvr>
    <a:masterClrMapping/>
  </p:clrMapOvr>
  <p:transition/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9509064"/>
      </p:ext>
    </p:extLst>
  </p:cSld>
  <p:clrMapOvr>
    <a:masterClrMapping/>
  </p:clrMapOvr>
  <p:transition/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>
              <a:sym typeface="Helvetica Neue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29830031"/>
      </p:ext>
    </p:extLst>
  </p:cSld>
  <p:clrMapOvr>
    <a:masterClrMapping/>
  </p:clrMapOvr>
  <p:transition/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963024"/>
      </p:ext>
    </p:extLst>
  </p:cSld>
  <p:clrMapOvr>
    <a:masterClrMapping/>
  </p:clrMapOvr>
  <p:transition/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59900" y="254000"/>
            <a:ext cx="2857500" cy="8242300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7400" y="254000"/>
            <a:ext cx="8420100" cy="8242300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0947433"/>
      </p:ext>
    </p:extLst>
  </p:cSld>
  <p:clrMapOvr>
    <a:masterClrMapping/>
  </p:clrMapOvr>
  <p:transition/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8009004"/>
      </p:ext>
    </p:extLst>
  </p:cSld>
  <p:clrMapOvr>
    <a:masterClrMapping/>
  </p:clrMapOvr>
  <p:transition/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621497"/>
      </p:ext>
    </p:extLst>
  </p:cSld>
  <p:clrMapOvr>
    <a:masterClrMapping/>
  </p:clrMapOvr>
  <p:transition/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0065989"/>
      </p:ext>
    </p:extLst>
  </p:cSld>
  <p:clrMapOvr>
    <a:masterClrMapping/>
  </p:clrMapOvr>
  <p:transition/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7400" y="2781300"/>
            <a:ext cx="56388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81300"/>
            <a:ext cx="56388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183166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2503402"/>
      </p:ext>
    </p:extLst>
  </p:cSld>
  <p:clrMapOvr>
    <a:masterClrMapping/>
  </p:clrMapOvr>
  <p:transition/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557053"/>
      </p:ext>
    </p:extLst>
  </p:cSld>
  <p:clrMapOvr>
    <a:masterClrMapping/>
  </p:clrMapOvr>
  <p:transition/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743333"/>
      </p:ext>
    </p:extLst>
  </p:cSld>
  <p:clrMapOvr>
    <a:masterClrMapping/>
  </p:clrMapOvr>
  <p:transition/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2469607"/>
      </p:ext>
    </p:extLst>
  </p:cSld>
  <p:clrMapOvr>
    <a:masterClrMapping/>
  </p:clrMapOvr>
  <p:transition/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1913253"/>
      </p:ext>
    </p:extLst>
  </p:cSld>
  <p:clrMapOvr>
    <a:masterClrMapping/>
  </p:clrMapOvr>
  <p:transition/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>
              <a:sym typeface="Helvetica Neue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1165458"/>
      </p:ext>
    </p:extLst>
  </p:cSld>
  <p:clrMapOvr>
    <a:masterClrMapping/>
  </p:clrMapOvr>
  <p:transition/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167697"/>
      </p:ext>
    </p:extLst>
  </p:cSld>
  <p:clrMapOvr>
    <a:masterClrMapping/>
  </p:clrMapOvr>
  <p:transition/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59900" y="254000"/>
            <a:ext cx="2857500" cy="8242300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7400" y="254000"/>
            <a:ext cx="8420100" cy="8242300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032311"/>
      </p:ext>
    </p:extLst>
  </p:cSld>
  <p:clrMapOvr>
    <a:masterClrMapping/>
  </p:clrMapOvr>
  <p:transition/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cs typeface="Arial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482286"/>
      </p:ext>
    </p:extLst>
  </p:cSld>
  <p:clrMapOvr>
    <a:masterClrMapping/>
  </p:clrMapOvr>
  <p:transition/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>
            <a:lvl1pPr>
              <a:defRPr>
                <a:cs typeface="Arial" pitchFamily="34" charset="0"/>
              </a:defRPr>
            </a:lvl1pPr>
            <a:lvl2pPr>
              <a:defRPr>
                <a:cs typeface="Arial" pitchFamily="34" charset="0"/>
              </a:defRPr>
            </a:lvl2pPr>
            <a:lvl3pPr>
              <a:defRPr>
                <a:cs typeface="Arial" pitchFamily="34" charset="0"/>
              </a:defRPr>
            </a:lvl3pPr>
            <a:lvl4pPr>
              <a:defRPr>
                <a:cs typeface="Arial" pitchFamily="34" charset="0"/>
              </a:defRPr>
            </a:lvl4pPr>
            <a:lvl5pPr>
              <a:defRPr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310180"/>
      </p:ext>
    </p:extLst>
  </p:cSld>
  <p:clrMapOvr>
    <a:masterClrMapping/>
  </p:clrMapOvr>
  <p:transition/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cs typeface="Arial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65387793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4544432"/>
      </p:ext>
    </p:extLst>
  </p:cSld>
  <p:clrMapOvr>
    <a:masterClrMapping/>
  </p:clrMapOvr>
  <p:transition/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>
                <a:cs typeface="Arial" pitchFamily="34" charset="0"/>
              </a:defRPr>
            </a:lvl1pPr>
            <a:lvl2pPr>
              <a:defRPr sz="2400">
                <a:cs typeface="Arial" pitchFamily="34" charset="0"/>
              </a:defRPr>
            </a:lvl2pPr>
            <a:lvl3pPr>
              <a:defRPr sz="2000">
                <a:cs typeface="Arial" pitchFamily="34" charset="0"/>
              </a:defRPr>
            </a:lvl3pPr>
            <a:lvl4pPr>
              <a:defRPr sz="1800">
                <a:cs typeface="Arial" pitchFamily="34" charset="0"/>
              </a:defRPr>
            </a:lvl4pPr>
            <a:lvl5pPr>
              <a:defRPr sz="1800"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>
                <a:cs typeface="Arial" pitchFamily="34" charset="0"/>
              </a:defRPr>
            </a:lvl1pPr>
            <a:lvl2pPr>
              <a:defRPr sz="2400">
                <a:cs typeface="Arial" pitchFamily="34" charset="0"/>
              </a:defRPr>
            </a:lvl2pPr>
            <a:lvl3pPr>
              <a:defRPr sz="2000">
                <a:cs typeface="Arial" pitchFamily="34" charset="0"/>
              </a:defRPr>
            </a:lvl3pPr>
            <a:lvl4pPr>
              <a:defRPr sz="1800">
                <a:cs typeface="Arial" pitchFamily="34" charset="0"/>
              </a:defRPr>
            </a:lvl4pPr>
            <a:lvl5pPr>
              <a:defRPr sz="1800"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723699"/>
      </p:ext>
    </p:extLst>
  </p:cSld>
  <p:clrMapOvr>
    <a:masterClrMapping/>
  </p:clrMapOvr>
  <p:transition/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>
                <a:cs typeface="Arial" pitchFamily="34" charset="0"/>
              </a:defRPr>
            </a:lvl1pPr>
            <a:lvl2pPr>
              <a:defRPr sz="2000">
                <a:cs typeface="Arial" pitchFamily="34" charset="0"/>
              </a:defRPr>
            </a:lvl2pPr>
            <a:lvl3pPr>
              <a:defRPr sz="1800">
                <a:cs typeface="Arial" pitchFamily="34" charset="0"/>
              </a:defRPr>
            </a:lvl3pPr>
            <a:lvl4pPr>
              <a:defRPr sz="1600">
                <a:cs typeface="Arial" pitchFamily="34" charset="0"/>
              </a:defRPr>
            </a:lvl4pPr>
            <a:lvl5pPr>
              <a:defRPr sz="1600"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>
                <a:cs typeface="Arial" pitchFamily="34" charset="0"/>
              </a:defRPr>
            </a:lvl1pPr>
            <a:lvl2pPr>
              <a:defRPr sz="2000">
                <a:cs typeface="Arial" pitchFamily="34" charset="0"/>
              </a:defRPr>
            </a:lvl2pPr>
            <a:lvl3pPr>
              <a:defRPr sz="1800">
                <a:cs typeface="Arial" pitchFamily="34" charset="0"/>
              </a:defRPr>
            </a:lvl3pPr>
            <a:lvl4pPr>
              <a:defRPr sz="1600">
                <a:cs typeface="Arial" pitchFamily="34" charset="0"/>
              </a:defRPr>
            </a:lvl4pPr>
            <a:lvl5pPr>
              <a:defRPr sz="1600"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403255"/>
      </p:ext>
    </p:extLst>
  </p:cSld>
  <p:clrMapOvr>
    <a:masterClrMapping/>
  </p:clrMapOvr>
  <p:transition/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746104"/>
      </p:ext>
    </p:extLst>
  </p:cSld>
  <p:clrMapOvr>
    <a:masterClrMapping/>
  </p:clrMapOvr>
  <p:transition/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5304320"/>
      </p:ext>
    </p:extLst>
  </p:cSld>
  <p:clrMapOvr>
    <a:masterClrMapping/>
  </p:clrMapOvr>
  <p:transition/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>
                <a:cs typeface="Arial" pitchFamily="34" charset="0"/>
              </a:defRPr>
            </a:lvl1pPr>
            <a:lvl2pPr>
              <a:defRPr sz="2800">
                <a:cs typeface="Arial" pitchFamily="34" charset="0"/>
              </a:defRPr>
            </a:lvl2pPr>
            <a:lvl3pPr>
              <a:defRPr sz="2400">
                <a:cs typeface="Arial" pitchFamily="34" charset="0"/>
              </a:defRPr>
            </a:lvl3pPr>
            <a:lvl4pPr>
              <a:defRPr sz="2000">
                <a:cs typeface="Arial" pitchFamily="34" charset="0"/>
              </a:defRPr>
            </a:lvl4pPr>
            <a:lvl5pPr>
              <a:defRPr sz="2000"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91881955"/>
      </p:ext>
    </p:extLst>
  </p:cSld>
  <p:clrMapOvr>
    <a:masterClrMapping/>
  </p:clrMapOvr>
  <p:transition/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73473230"/>
      </p:ext>
    </p:extLst>
  </p:cSld>
  <p:clrMapOvr>
    <a:masterClrMapping/>
  </p:clrMapOvr>
  <p:transition/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>
            <a:lvl1pPr>
              <a:defRPr>
                <a:cs typeface="Arial" pitchFamily="34" charset="0"/>
              </a:defRPr>
            </a:lvl1pPr>
            <a:lvl2pPr>
              <a:defRPr>
                <a:cs typeface="Arial" pitchFamily="34" charset="0"/>
              </a:defRPr>
            </a:lvl2pPr>
            <a:lvl3pPr>
              <a:defRPr>
                <a:cs typeface="Arial" pitchFamily="34" charset="0"/>
              </a:defRPr>
            </a:lvl3pPr>
            <a:lvl4pPr>
              <a:defRPr>
                <a:cs typeface="Arial" pitchFamily="34" charset="0"/>
              </a:defRPr>
            </a:lvl4pPr>
            <a:lvl5pPr>
              <a:defRPr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993982"/>
      </p:ext>
    </p:extLst>
  </p:cSld>
  <p:clrMapOvr>
    <a:masterClrMapping/>
  </p:clrMapOvr>
  <p:transition/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435725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435725"/>
          </a:xfrm>
          <a:prstGeom prst="rect">
            <a:avLst/>
          </a:prstGeom>
        </p:spPr>
        <p:txBody>
          <a:bodyPr vert="eaVert"/>
          <a:lstStyle>
            <a:lvl1pPr>
              <a:defRPr>
                <a:cs typeface="Arial" pitchFamily="34" charset="0"/>
              </a:defRPr>
            </a:lvl1pPr>
            <a:lvl2pPr>
              <a:defRPr>
                <a:cs typeface="Arial" pitchFamily="34" charset="0"/>
              </a:defRPr>
            </a:lvl2pPr>
            <a:lvl3pPr>
              <a:defRPr>
                <a:cs typeface="Arial" pitchFamily="34" charset="0"/>
              </a:defRPr>
            </a:lvl3pPr>
            <a:lvl4pPr>
              <a:defRPr>
                <a:cs typeface="Arial" pitchFamily="34" charset="0"/>
              </a:defRPr>
            </a:lvl4pPr>
            <a:lvl5pPr>
              <a:defRPr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960391"/>
      </p:ext>
    </p:extLst>
  </p:cSld>
  <p:clrMapOvr>
    <a:masterClrMapping/>
  </p:clrMapOvr>
  <p:transition/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2560933"/>
      </p:ext>
    </p:extLst>
  </p:cSld>
  <p:clrMapOvr>
    <a:masterClrMapping/>
  </p:clrMapOvr>
  <p:transition/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973883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35340856"/>
      </p:ext>
    </p:extLst>
  </p:cSld>
  <p:clrMapOvr>
    <a:masterClrMapping/>
  </p:clrMapOvr>
  <p:transition/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33838127"/>
      </p:ext>
    </p:extLst>
  </p:cSld>
  <p:clrMapOvr>
    <a:masterClrMapping/>
  </p:clrMapOvr>
  <p:transition/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804850"/>
      </p:ext>
    </p:extLst>
  </p:cSld>
  <p:clrMapOvr>
    <a:masterClrMapping/>
  </p:clrMapOvr>
  <p:transition/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91228"/>
      </p:ext>
    </p:extLst>
  </p:cSld>
  <p:clrMapOvr>
    <a:masterClrMapping/>
  </p:clrMapOvr>
  <p:transition/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701386"/>
      </p:ext>
    </p:extLst>
  </p:cSld>
  <p:clrMapOvr>
    <a:masterClrMapping/>
  </p:clrMapOvr>
  <p:transition/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3024877"/>
      </p:ext>
    </p:extLst>
  </p:cSld>
  <p:clrMapOvr>
    <a:masterClrMapping/>
  </p:clrMapOvr>
  <p:transition/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15265870"/>
      </p:ext>
    </p:extLst>
  </p:cSld>
  <p:clrMapOvr>
    <a:masterClrMapping/>
  </p:clrMapOvr>
  <p:transition/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218453"/>
      </p:ext>
    </p:extLst>
  </p:cSld>
  <p:clrMapOvr>
    <a:masterClrMapping/>
  </p:clrMapOvr>
  <p:transition/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233765"/>
      </p:ext>
    </p:extLst>
  </p:cSld>
  <p:clrMapOvr>
    <a:masterClrMapping/>
  </p:clrMapOvr>
  <p:transition/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342508"/>
      </p:ext>
    </p:extLst>
  </p:cSld>
  <p:clrMapOvr>
    <a:masterClrMapping/>
  </p:clrMapOvr>
  <p:transition/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07473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551737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>
              <a:sym typeface="Helvetica Neue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4744724"/>
      </p:ext>
    </p:extLst>
  </p:cSld>
  <p:clrMapOvr>
    <a:masterClrMapping/>
  </p:clrMapOvr>
  <p:transition/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986228"/>
      </p:ext>
    </p:extLst>
  </p:cSld>
  <p:clrMapOvr>
    <a:masterClrMapping/>
  </p:clrMapOvr>
  <p:transition/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2888243"/>
      </p:ext>
    </p:extLst>
  </p:cSld>
  <p:clrMapOvr>
    <a:masterClrMapping/>
  </p:clrMapOvr>
  <p:transition/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5000" y="49022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900" y="49022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059790"/>
      </p:ext>
    </p:extLst>
  </p:cSld>
  <p:clrMapOvr>
    <a:masterClrMapping/>
  </p:clrMapOvr>
  <p:transition/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8060014"/>
      </p:ext>
    </p:extLst>
  </p:cSld>
  <p:clrMapOvr>
    <a:masterClrMapping/>
  </p:clrMapOvr>
  <p:transition/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378098"/>
      </p:ext>
    </p:extLst>
  </p:cSld>
  <p:clrMapOvr>
    <a:masterClrMapping/>
  </p:clrMapOvr>
  <p:transition/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1499696"/>
      </p:ext>
    </p:extLst>
  </p:cSld>
  <p:clrMapOvr>
    <a:masterClrMapping/>
  </p:clrMapOvr>
  <p:transition/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56664040"/>
      </p:ext>
    </p:extLst>
  </p:cSld>
  <p:clrMapOvr>
    <a:masterClrMapping/>
  </p:clrMapOvr>
  <p:transition/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66954819"/>
      </p:ext>
    </p:extLst>
  </p:cSld>
  <p:clrMapOvr>
    <a:masterClrMapping/>
  </p:clrMapOvr>
  <p:transition/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665155"/>
      </p:ext>
    </p:extLst>
  </p:cSld>
  <p:clrMapOvr>
    <a:masterClrMapping/>
  </p:clrMapOvr>
  <p:transition/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035550" y="1524000"/>
            <a:ext cx="1466850" cy="6680200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5000" y="1524000"/>
            <a:ext cx="4248150" cy="6680200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3489379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059094"/>
      </p:ext>
    </p:extLst>
  </p:cSld>
  <p:clrMapOvr>
    <a:masterClrMapping/>
  </p:clrMapOvr>
  <p:transition/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694035"/>
      </p:ext>
    </p:extLst>
  </p:cSld>
  <p:clrMapOvr>
    <a:masterClrMapping/>
  </p:clrMapOvr>
  <p:transition/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552121"/>
      </p:ext>
    </p:extLst>
  </p:cSld>
  <p:clrMapOvr>
    <a:masterClrMapping/>
  </p:clrMapOvr>
  <p:transition/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8168471"/>
      </p:ext>
    </p:extLst>
  </p:cSld>
  <p:clrMapOvr>
    <a:masterClrMapping/>
  </p:clrMapOvr>
  <p:transition/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406167"/>
      </p:ext>
    </p:extLst>
  </p:cSld>
  <p:clrMapOvr>
    <a:masterClrMapping/>
  </p:clrMapOvr>
  <p:transition/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564716"/>
      </p:ext>
    </p:extLst>
  </p:cSld>
  <p:clrMapOvr>
    <a:masterClrMapping/>
  </p:clrMapOvr>
  <p:transition/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929929"/>
      </p:ext>
    </p:extLst>
  </p:cSld>
  <p:clrMapOvr>
    <a:masterClrMapping/>
  </p:clrMapOvr>
  <p:transition/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6000451"/>
      </p:ext>
    </p:extLst>
  </p:cSld>
  <p:clrMapOvr>
    <a:masterClrMapping/>
  </p:clrMapOvr>
  <p:transition/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97261771"/>
      </p:ext>
    </p:extLst>
  </p:cSld>
  <p:clrMapOvr>
    <a:masterClrMapping/>
  </p:clrMapOvr>
  <p:transition/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06668562"/>
      </p:ext>
    </p:extLst>
  </p:cSld>
  <p:clrMapOvr>
    <a:masterClrMapping/>
  </p:clrMapOvr>
  <p:transition/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772927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59900" y="254000"/>
            <a:ext cx="2857500" cy="8242300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7400" y="254000"/>
            <a:ext cx="8420100" cy="8242300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067326"/>
      </p:ext>
    </p:extLst>
  </p:cSld>
  <p:clrMapOvr>
    <a:masterClrMapping/>
  </p:clrMapOvr>
  <p:transition/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917150"/>
      </p:ext>
    </p:extLst>
  </p:cSld>
  <p:clrMapOvr>
    <a:masterClrMapping/>
  </p:clrMapOvr>
  <p:transition/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809807"/>
      </p:ext>
    </p:extLst>
  </p:cSld>
  <p:clrMapOvr>
    <a:masterClrMapping/>
  </p:clrMapOvr>
  <p:transition/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729507"/>
      </p:ext>
    </p:extLst>
  </p:cSld>
  <p:clrMapOvr>
    <a:masterClrMapping/>
  </p:clrMapOvr>
  <p:transition/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5323955"/>
      </p:ext>
    </p:extLst>
  </p:cSld>
  <p:clrMapOvr>
    <a:masterClrMapping/>
  </p:clrMapOvr>
  <p:transition/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401242"/>
      </p:ext>
    </p:extLst>
  </p:cSld>
  <p:clrMapOvr>
    <a:masterClrMapping/>
  </p:clrMapOvr>
  <p:transition/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899753"/>
      </p:ext>
    </p:extLst>
  </p:cSld>
  <p:clrMapOvr>
    <a:masterClrMapping/>
  </p:clrMapOvr>
  <p:transition/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054827"/>
      </p:ext>
    </p:extLst>
  </p:cSld>
  <p:clrMapOvr>
    <a:masterClrMapping/>
  </p:clrMapOvr>
  <p:transition/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6171177"/>
      </p:ext>
    </p:extLst>
  </p:cSld>
  <p:clrMapOvr>
    <a:masterClrMapping/>
  </p:clrMapOvr>
  <p:transition/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51689222"/>
      </p:ext>
    </p:extLst>
  </p:cSld>
  <p:clrMapOvr>
    <a:masterClrMapping/>
  </p:clrMapOvr>
  <p:transition/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10246282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091715"/>
      </p:ext>
    </p:extLst>
  </p:cSld>
  <p:clrMapOvr>
    <a:masterClrMapping/>
  </p:clrMapOvr>
  <p:transition/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772922"/>
      </p:ext>
    </p:extLst>
  </p:cSld>
  <p:clrMapOvr>
    <a:masterClrMapping/>
  </p:clrMapOvr>
  <p:transition/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66685"/>
      </p:ext>
    </p:extLst>
  </p:cSld>
  <p:clrMapOvr>
    <a:masterClrMapping/>
  </p:clrMapOvr>
  <p:transition/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7685378"/>
      </p:ext>
    </p:extLst>
  </p:cSld>
  <p:clrMapOvr>
    <a:masterClrMapping/>
  </p:clrMapOvr>
  <p:transition/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489775"/>
      </p:ext>
    </p:extLst>
  </p:cSld>
  <p:clrMapOvr>
    <a:masterClrMapping/>
  </p:clrMapOvr>
  <p:transition/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40153386"/>
      </p:ext>
    </p:extLst>
  </p:cSld>
  <p:clrMapOvr>
    <a:masterClrMapping/>
  </p:clrMapOvr>
  <p:transition/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901773"/>
      </p:ext>
    </p:extLst>
  </p:cSld>
  <p:clrMapOvr>
    <a:masterClrMapping/>
  </p:clrMapOvr>
  <p:transition/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852294"/>
      </p:ext>
    </p:extLst>
  </p:cSld>
  <p:clrMapOvr>
    <a:masterClrMapping/>
  </p:clrMapOvr>
  <p:transition/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053943"/>
      </p:ext>
    </p:extLst>
  </p:cSld>
  <p:clrMapOvr>
    <a:masterClrMapping/>
  </p:clrMapOvr>
  <p:transition/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0899650"/>
      </p:ext>
    </p:extLst>
  </p:cSld>
  <p:clrMapOvr>
    <a:masterClrMapping/>
  </p:clrMapOvr>
  <p:transition/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12841764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473726"/>
      </p:ext>
    </p:extLst>
  </p:cSld>
  <p:clrMapOvr>
    <a:masterClrMapping/>
  </p:clrMapOvr>
  <p:transition/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26833518"/>
      </p:ext>
    </p:extLst>
  </p:cSld>
  <p:clrMapOvr>
    <a:masterClrMapping/>
  </p:clrMapOvr>
  <p:transition/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423964"/>
      </p:ext>
    </p:extLst>
  </p:cSld>
  <p:clrMapOvr>
    <a:masterClrMapping/>
  </p:clrMapOvr>
  <p:transition/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700708"/>
      </p:ext>
    </p:extLst>
  </p:cSld>
  <p:clrMapOvr>
    <a:masterClrMapping/>
  </p:clrMapOvr>
  <p:transition/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cs typeface="Arial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055451"/>
      </p:ext>
    </p:extLst>
  </p:cSld>
  <p:clrMapOvr>
    <a:masterClrMapping/>
  </p:clrMapOvr>
  <p:transition/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>
            <a:lvl1pPr>
              <a:defRPr>
                <a:cs typeface="Arial" pitchFamily="34" charset="0"/>
              </a:defRPr>
            </a:lvl1pPr>
            <a:lvl2pPr>
              <a:defRPr>
                <a:cs typeface="Arial" pitchFamily="34" charset="0"/>
              </a:defRPr>
            </a:lvl2pPr>
            <a:lvl3pPr>
              <a:defRPr>
                <a:cs typeface="Arial" pitchFamily="34" charset="0"/>
              </a:defRPr>
            </a:lvl3pPr>
            <a:lvl4pPr>
              <a:defRPr>
                <a:cs typeface="Arial" pitchFamily="34" charset="0"/>
              </a:defRPr>
            </a:lvl4pPr>
            <a:lvl5pPr>
              <a:defRPr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3300537"/>
      </p:ext>
    </p:extLst>
  </p:cSld>
  <p:clrMapOvr>
    <a:masterClrMapping/>
  </p:clrMapOvr>
  <p:transition/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cs typeface="Arial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9694775"/>
      </p:ext>
    </p:extLst>
  </p:cSld>
  <p:clrMapOvr>
    <a:masterClrMapping/>
  </p:clrMapOvr>
  <p:transition/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>
                <a:cs typeface="Arial" pitchFamily="34" charset="0"/>
              </a:defRPr>
            </a:lvl1pPr>
            <a:lvl2pPr>
              <a:defRPr sz="2400">
                <a:cs typeface="Arial" pitchFamily="34" charset="0"/>
              </a:defRPr>
            </a:lvl2pPr>
            <a:lvl3pPr>
              <a:defRPr sz="2000">
                <a:cs typeface="Arial" pitchFamily="34" charset="0"/>
              </a:defRPr>
            </a:lvl3pPr>
            <a:lvl4pPr>
              <a:defRPr sz="1800">
                <a:cs typeface="Arial" pitchFamily="34" charset="0"/>
              </a:defRPr>
            </a:lvl4pPr>
            <a:lvl5pPr>
              <a:defRPr sz="1800"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>
                <a:cs typeface="Arial" pitchFamily="34" charset="0"/>
              </a:defRPr>
            </a:lvl1pPr>
            <a:lvl2pPr>
              <a:defRPr sz="2400">
                <a:cs typeface="Arial" pitchFamily="34" charset="0"/>
              </a:defRPr>
            </a:lvl2pPr>
            <a:lvl3pPr>
              <a:defRPr sz="2000">
                <a:cs typeface="Arial" pitchFamily="34" charset="0"/>
              </a:defRPr>
            </a:lvl3pPr>
            <a:lvl4pPr>
              <a:defRPr sz="1800">
                <a:cs typeface="Arial" pitchFamily="34" charset="0"/>
              </a:defRPr>
            </a:lvl4pPr>
            <a:lvl5pPr>
              <a:defRPr sz="1800"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706812"/>
      </p:ext>
    </p:extLst>
  </p:cSld>
  <p:clrMapOvr>
    <a:masterClrMapping/>
  </p:clrMapOvr>
  <p:transition/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>
                <a:cs typeface="Arial" pitchFamily="34" charset="0"/>
              </a:defRPr>
            </a:lvl1pPr>
            <a:lvl2pPr>
              <a:defRPr sz="2000">
                <a:cs typeface="Arial" pitchFamily="34" charset="0"/>
              </a:defRPr>
            </a:lvl2pPr>
            <a:lvl3pPr>
              <a:defRPr sz="1800">
                <a:cs typeface="Arial" pitchFamily="34" charset="0"/>
              </a:defRPr>
            </a:lvl3pPr>
            <a:lvl4pPr>
              <a:defRPr sz="1600">
                <a:cs typeface="Arial" pitchFamily="34" charset="0"/>
              </a:defRPr>
            </a:lvl4pPr>
            <a:lvl5pPr>
              <a:defRPr sz="1600"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>
                <a:cs typeface="Arial" pitchFamily="34" charset="0"/>
              </a:defRPr>
            </a:lvl1pPr>
            <a:lvl2pPr>
              <a:defRPr sz="2000">
                <a:cs typeface="Arial" pitchFamily="34" charset="0"/>
              </a:defRPr>
            </a:lvl2pPr>
            <a:lvl3pPr>
              <a:defRPr sz="1800">
                <a:cs typeface="Arial" pitchFamily="34" charset="0"/>
              </a:defRPr>
            </a:lvl3pPr>
            <a:lvl4pPr>
              <a:defRPr sz="1600">
                <a:cs typeface="Arial" pitchFamily="34" charset="0"/>
              </a:defRPr>
            </a:lvl4pPr>
            <a:lvl5pPr>
              <a:defRPr sz="1600"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236220"/>
      </p:ext>
    </p:extLst>
  </p:cSld>
  <p:clrMapOvr>
    <a:masterClrMapping/>
  </p:clrMapOvr>
  <p:transition/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723550"/>
      </p:ext>
    </p:extLst>
  </p:cSld>
  <p:clrMapOvr>
    <a:masterClrMapping/>
  </p:clrMapOvr>
  <p:transition/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4474600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63396960"/>
      </p:ext>
    </p:extLst>
  </p:cSld>
  <p:clrMapOvr>
    <a:masterClrMapping/>
  </p:clrMapOvr>
  <p:transition/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>
                <a:cs typeface="Arial" pitchFamily="34" charset="0"/>
              </a:defRPr>
            </a:lvl1pPr>
            <a:lvl2pPr>
              <a:defRPr sz="2800">
                <a:cs typeface="Arial" pitchFamily="34" charset="0"/>
              </a:defRPr>
            </a:lvl2pPr>
            <a:lvl3pPr>
              <a:defRPr sz="2400">
                <a:cs typeface="Arial" pitchFamily="34" charset="0"/>
              </a:defRPr>
            </a:lvl3pPr>
            <a:lvl4pPr>
              <a:defRPr sz="2000">
                <a:cs typeface="Arial" pitchFamily="34" charset="0"/>
              </a:defRPr>
            </a:lvl4pPr>
            <a:lvl5pPr>
              <a:defRPr sz="2000"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39385944"/>
      </p:ext>
    </p:extLst>
  </p:cSld>
  <p:clrMapOvr>
    <a:masterClrMapping/>
  </p:clrMapOvr>
  <p:transition/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36972252"/>
      </p:ext>
    </p:extLst>
  </p:cSld>
  <p:clrMapOvr>
    <a:masterClrMapping/>
  </p:clrMapOvr>
  <p:transition/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>
            <a:lvl1pPr>
              <a:defRPr>
                <a:cs typeface="Arial" pitchFamily="34" charset="0"/>
              </a:defRPr>
            </a:lvl1pPr>
            <a:lvl2pPr>
              <a:defRPr>
                <a:cs typeface="Arial" pitchFamily="34" charset="0"/>
              </a:defRPr>
            </a:lvl2pPr>
            <a:lvl3pPr>
              <a:defRPr>
                <a:cs typeface="Arial" pitchFamily="34" charset="0"/>
              </a:defRPr>
            </a:lvl3pPr>
            <a:lvl4pPr>
              <a:defRPr>
                <a:cs typeface="Arial" pitchFamily="34" charset="0"/>
              </a:defRPr>
            </a:lvl4pPr>
            <a:lvl5pPr>
              <a:defRPr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8909585"/>
      </p:ext>
    </p:extLst>
  </p:cSld>
  <p:clrMapOvr>
    <a:masterClrMapping/>
  </p:clrMapOvr>
  <p:transition/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791325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791325"/>
          </a:xfrm>
          <a:prstGeom prst="rect">
            <a:avLst/>
          </a:prstGeom>
        </p:spPr>
        <p:txBody>
          <a:bodyPr vert="eaVert"/>
          <a:lstStyle>
            <a:lvl1pPr>
              <a:defRPr>
                <a:cs typeface="Arial" pitchFamily="34" charset="0"/>
              </a:defRPr>
            </a:lvl1pPr>
            <a:lvl2pPr>
              <a:defRPr>
                <a:cs typeface="Arial" pitchFamily="34" charset="0"/>
              </a:defRPr>
            </a:lvl2pPr>
            <a:lvl3pPr>
              <a:defRPr>
                <a:cs typeface="Arial" pitchFamily="34" charset="0"/>
              </a:defRPr>
            </a:lvl3pPr>
            <a:lvl4pPr>
              <a:defRPr>
                <a:cs typeface="Arial" pitchFamily="34" charset="0"/>
              </a:defRPr>
            </a:lvl4pPr>
            <a:lvl5pPr>
              <a:defRPr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393489"/>
      </p:ext>
    </p:extLst>
  </p:cSld>
  <p:clrMapOvr>
    <a:masterClrMapping/>
  </p:clrMapOvr>
  <p:transition/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396231"/>
      </p:ext>
    </p:extLst>
  </p:cSld>
  <p:clrMapOvr>
    <a:masterClrMapping/>
  </p:clrMapOvr>
  <p:transition/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727725"/>
      </p:ext>
    </p:extLst>
  </p:cSld>
  <p:clrMapOvr>
    <a:masterClrMapping/>
  </p:clrMapOvr>
  <p:transition/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3246490"/>
      </p:ext>
    </p:extLst>
  </p:cSld>
  <p:clrMapOvr>
    <a:masterClrMapping/>
  </p:clrMapOvr>
  <p:transition/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7400" y="2768600"/>
            <a:ext cx="24955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35350" y="2768600"/>
            <a:ext cx="24955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6347643"/>
      </p:ext>
    </p:extLst>
  </p:cSld>
  <p:clrMapOvr>
    <a:masterClrMapping/>
  </p:clrMapOvr>
  <p:transition/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481783"/>
      </p:ext>
    </p:extLst>
  </p:cSld>
  <p:clrMapOvr>
    <a:masterClrMapping/>
  </p:clrMapOvr>
  <p:transition/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1553341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7400" y="2768600"/>
            <a:ext cx="56388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6388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635040"/>
      </p:ext>
    </p:extLst>
  </p:cSld>
  <p:clrMapOvr>
    <a:masterClrMapping/>
  </p:clrMapOvr>
  <p:transition/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4025825"/>
      </p:ext>
    </p:extLst>
  </p:cSld>
  <p:clrMapOvr>
    <a:masterClrMapping/>
  </p:clrMapOvr>
  <p:transition/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4388918"/>
      </p:ext>
    </p:extLst>
  </p:cSld>
  <p:clrMapOvr>
    <a:masterClrMapping/>
  </p:clrMapOvr>
  <p:transition/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>
              <a:sym typeface="Helvetica Neue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50347263"/>
      </p:ext>
    </p:extLst>
  </p:cSld>
  <p:clrMapOvr>
    <a:masterClrMapping/>
  </p:clrMapOvr>
  <p:transition/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430065"/>
      </p:ext>
    </p:extLst>
  </p:cSld>
  <p:clrMapOvr>
    <a:masterClrMapping/>
  </p:clrMapOvr>
  <p:transition/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59900" y="254000"/>
            <a:ext cx="2857500" cy="8229600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7400" y="254000"/>
            <a:ext cx="8420100" cy="8229600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851108"/>
      </p:ext>
    </p:extLst>
  </p:cSld>
  <p:clrMapOvr>
    <a:masterClrMapping/>
  </p:clrMapOvr>
  <p:transition/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002327"/>
      </p:ext>
    </p:extLst>
  </p:cSld>
  <p:clrMapOvr>
    <a:masterClrMapping/>
  </p:clrMapOvr>
  <p:transition/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478123"/>
      </p:ext>
    </p:extLst>
  </p:cSld>
  <p:clrMapOvr>
    <a:masterClrMapping/>
  </p:clrMapOvr>
  <p:transition/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52777298"/>
      </p:ext>
    </p:extLst>
  </p:cSld>
  <p:clrMapOvr>
    <a:masterClrMapping/>
  </p:clrMapOvr>
  <p:transition/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7400" y="2768600"/>
            <a:ext cx="24955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35350" y="2768600"/>
            <a:ext cx="24955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478406"/>
      </p:ext>
    </p:extLst>
  </p:cSld>
  <p:clrMapOvr>
    <a:masterClrMapping/>
  </p:clrMapOvr>
  <p:transition/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6687118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69446"/>
      </p:ext>
    </p:extLst>
  </p:cSld>
  <p:clrMapOvr>
    <a:masterClrMapping/>
  </p:clrMapOvr>
  <p:transition/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045606"/>
      </p:ext>
    </p:extLst>
  </p:cSld>
  <p:clrMapOvr>
    <a:masterClrMapping/>
  </p:clrMapOvr>
  <p:transition/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8536209"/>
      </p:ext>
    </p:extLst>
  </p:cSld>
  <p:clrMapOvr>
    <a:masterClrMapping/>
  </p:clrMapOvr>
  <p:transition/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3594508"/>
      </p:ext>
    </p:extLst>
  </p:cSld>
  <p:clrMapOvr>
    <a:masterClrMapping/>
  </p:clrMapOvr>
  <p:transition/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>
              <a:sym typeface="Helvetica Neue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4239405"/>
      </p:ext>
    </p:extLst>
  </p:cSld>
  <p:clrMapOvr>
    <a:masterClrMapping/>
  </p:clrMapOvr>
  <p:transition/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034200"/>
      </p:ext>
    </p:extLst>
  </p:cSld>
  <p:clrMapOvr>
    <a:masterClrMapping/>
  </p:clrMapOvr>
  <p:transition/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59900" y="254000"/>
            <a:ext cx="2857500" cy="8229600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7400" y="254000"/>
            <a:ext cx="8420100" cy="8229600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007696"/>
      </p:ext>
    </p:extLst>
  </p:cSld>
  <p:clrMapOvr>
    <a:masterClrMapping/>
  </p:clrMapOvr>
  <p:transition/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1488528"/>
      </p:ext>
    </p:extLst>
  </p:cSld>
  <p:clrMapOvr>
    <a:masterClrMapping/>
  </p:clrMapOvr>
  <p:transition/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716344"/>
      </p:ext>
    </p:extLst>
  </p:cSld>
  <p:clrMapOvr>
    <a:masterClrMapping/>
  </p:clrMapOvr>
  <p:transition/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88896600"/>
      </p:ext>
    </p:extLst>
  </p:cSld>
  <p:clrMapOvr>
    <a:masterClrMapping/>
  </p:clrMapOvr>
  <p:transition/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7400" y="4876800"/>
            <a:ext cx="2495550" cy="3009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35350" y="4876800"/>
            <a:ext cx="2495550" cy="3009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921692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030519"/>
      </p:ext>
    </p:extLst>
  </p:cSld>
  <p:clrMapOvr>
    <a:masterClrMapping/>
  </p:clrMapOvr>
  <p:transition/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07293"/>
      </p:ext>
    </p:extLst>
  </p:cSld>
  <p:clrMapOvr>
    <a:masterClrMapping/>
  </p:clrMapOvr>
  <p:transition/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859109"/>
      </p:ext>
    </p:extLst>
  </p:cSld>
  <p:clrMapOvr>
    <a:masterClrMapping/>
  </p:clrMapOvr>
  <p:transition/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8840595"/>
      </p:ext>
    </p:extLst>
  </p:cSld>
  <p:clrMapOvr>
    <a:masterClrMapping/>
  </p:clrMapOvr>
  <p:transition/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9403301"/>
      </p:ext>
    </p:extLst>
  </p:cSld>
  <p:clrMapOvr>
    <a:masterClrMapping/>
  </p:clrMapOvr>
  <p:transition/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>
              <a:sym typeface="Helvetica Neue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39731934"/>
      </p:ext>
    </p:extLst>
  </p:cSld>
  <p:clrMapOvr>
    <a:masterClrMapping/>
  </p:clrMapOvr>
  <p:transition/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654595"/>
      </p:ext>
    </p:extLst>
  </p:cSld>
  <p:clrMapOvr>
    <a:masterClrMapping/>
  </p:clrMapOvr>
  <p:transition/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645025" y="1384300"/>
            <a:ext cx="1285875" cy="6502400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7400" y="1384300"/>
            <a:ext cx="3705225" cy="6502400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218924"/>
      </p:ext>
    </p:extLst>
  </p:cSld>
  <p:clrMapOvr>
    <a:masterClrMapping/>
  </p:clrMapOvr>
  <p:transition/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7040395"/>
      </p:ext>
    </p:extLst>
  </p:cSld>
  <p:clrMapOvr>
    <a:masterClrMapping/>
  </p:clrMapOvr>
  <p:transition/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306299"/>
      </p:ext>
    </p:extLst>
  </p:cSld>
  <p:clrMapOvr>
    <a:masterClrMapping/>
  </p:clrMapOvr>
  <p:transition/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16277746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9256540"/>
      </p:ext>
    </p:extLst>
  </p:cSld>
  <p:clrMapOvr>
    <a:masterClrMapping/>
  </p:clrMapOvr>
  <p:transition/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7400" y="8013700"/>
            <a:ext cx="5638800" cy="1562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8013700"/>
            <a:ext cx="5638800" cy="1562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310534"/>
      </p:ext>
    </p:extLst>
  </p:cSld>
  <p:clrMapOvr>
    <a:masterClrMapping/>
  </p:clrMapOvr>
  <p:transition/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3871968"/>
      </p:ext>
    </p:extLst>
  </p:cSld>
  <p:clrMapOvr>
    <a:masterClrMapping/>
  </p:clrMapOvr>
  <p:transition/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1609190"/>
      </p:ext>
    </p:extLst>
  </p:cSld>
  <p:clrMapOvr>
    <a:masterClrMapping/>
  </p:clrMapOvr>
  <p:transition/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5709858"/>
      </p:ext>
    </p:extLst>
  </p:cSld>
  <p:clrMapOvr>
    <a:masterClrMapping/>
  </p:clrMapOvr>
  <p:transition/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9337279"/>
      </p:ext>
    </p:extLst>
  </p:cSld>
  <p:clrMapOvr>
    <a:masterClrMapping/>
  </p:clrMapOvr>
  <p:transition/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>
              <a:sym typeface="Helvetica Neue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12511059"/>
      </p:ext>
    </p:extLst>
  </p:cSld>
  <p:clrMapOvr>
    <a:masterClrMapping/>
  </p:clrMapOvr>
  <p:transition/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61805"/>
      </p:ext>
    </p:extLst>
  </p:cSld>
  <p:clrMapOvr>
    <a:masterClrMapping/>
  </p:clrMapOvr>
  <p:transition/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59900" y="6807200"/>
            <a:ext cx="2857500" cy="2768600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7400" y="6807200"/>
            <a:ext cx="8420100" cy="2768600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333206"/>
      </p:ext>
    </p:extLst>
  </p:cSld>
  <p:clrMapOvr>
    <a:masterClrMapping/>
  </p:clrMapOvr>
  <p:transition/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8907712"/>
      </p:ext>
    </p:extLst>
  </p:cSld>
  <p:clrMapOvr>
    <a:masterClrMapping/>
  </p:clrMapOvr>
  <p:transition/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26401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0986953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00300615"/>
      </p:ext>
    </p:extLst>
  </p:cSld>
  <p:clrMapOvr>
    <a:masterClrMapping/>
  </p:clrMapOvr>
  <p:transition/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87138140"/>
      </p:ext>
    </p:extLst>
  </p:cSld>
  <p:clrMapOvr>
    <a:masterClrMapping/>
  </p:clrMapOvr>
  <p:transition/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7400" y="4864100"/>
            <a:ext cx="5575300" cy="3009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100" y="4864100"/>
            <a:ext cx="5575300" cy="3009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728938"/>
      </p:ext>
    </p:extLst>
  </p:cSld>
  <p:clrMapOvr>
    <a:masterClrMapping/>
  </p:clrMapOvr>
  <p:transition/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500476"/>
      </p:ext>
    </p:extLst>
  </p:cSld>
  <p:clrMapOvr>
    <a:masterClrMapping/>
  </p:clrMapOvr>
  <p:transition/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746996"/>
      </p:ext>
    </p:extLst>
  </p:cSld>
  <p:clrMapOvr>
    <a:masterClrMapping/>
  </p:clrMapOvr>
  <p:transition/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3848953"/>
      </p:ext>
    </p:extLst>
  </p:cSld>
  <p:clrMapOvr>
    <a:masterClrMapping/>
  </p:clrMapOvr>
  <p:transition/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4507692"/>
      </p:ext>
    </p:extLst>
  </p:cSld>
  <p:clrMapOvr>
    <a:masterClrMapping/>
  </p:clrMapOvr>
  <p:transition/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>
              <a:sym typeface="Helvetica Neue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03631121"/>
      </p:ext>
    </p:extLst>
  </p:cSld>
  <p:clrMapOvr>
    <a:masterClrMapping/>
  </p:clrMapOvr>
  <p:transition/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926027"/>
      </p:ext>
    </p:extLst>
  </p:cSld>
  <p:clrMapOvr>
    <a:masterClrMapping/>
  </p:clrMapOvr>
  <p:transition/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64650" y="1371600"/>
            <a:ext cx="2825750" cy="6502400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7400" y="1371600"/>
            <a:ext cx="8324850" cy="6502400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5856113"/>
      </p:ext>
    </p:extLst>
  </p:cSld>
  <p:clrMapOvr>
    <a:masterClrMapping/>
  </p:clrMapOvr>
  <p:transition/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269128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>
              <a:sym typeface="Helvetica Neue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3440896"/>
      </p:ext>
    </p:extLst>
  </p:cSld>
  <p:clrMapOvr>
    <a:masterClrMapping/>
  </p:clrMapOvr>
  <p:transition/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309475"/>
      </p:ext>
    </p:extLst>
  </p:cSld>
  <p:clrMapOvr>
    <a:masterClrMapping/>
  </p:clrMapOvr>
  <p:transition/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20062859"/>
      </p:ext>
    </p:extLst>
  </p:cSld>
  <p:clrMapOvr>
    <a:masterClrMapping/>
  </p:clrMapOvr>
  <p:transition/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73900" y="2768600"/>
            <a:ext cx="24955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21850" y="2768600"/>
            <a:ext cx="24955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053598"/>
      </p:ext>
    </p:extLst>
  </p:cSld>
  <p:clrMapOvr>
    <a:masterClrMapping/>
  </p:clrMapOvr>
  <p:transition/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411991"/>
      </p:ext>
    </p:extLst>
  </p:cSld>
  <p:clrMapOvr>
    <a:masterClrMapping/>
  </p:clrMapOvr>
  <p:transition/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814283"/>
      </p:ext>
    </p:extLst>
  </p:cSld>
  <p:clrMapOvr>
    <a:masterClrMapping/>
  </p:clrMapOvr>
  <p:transition/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3569281"/>
      </p:ext>
    </p:extLst>
  </p:cSld>
  <p:clrMapOvr>
    <a:masterClrMapping/>
  </p:clrMapOvr>
  <p:transition/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5978714"/>
      </p:ext>
    </p:extLst>
  </p:cSld>
  <p:clrMapOvr>
    <a:masterClrMapping/>
  </p:clrMapOvr>
  <p:transition/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>
              <a:sym typeface="Helvetica Neue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55001248"/>
      </p:ext>
    </p:extLst>
  </p:cSld>
  <p:clrMapOvr>
    <a:masterClrMapping/>
  </p:clrMapOvr>
  <p:transition/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858437"/>
      </p:ext>
    </p:extLst>
  </p:cSld>
  <p:clrMapOvr>
    <a:masterClrMapping/>
  </p:clrMapOvr>
  <p:transition/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59900" y="254000"/>
            <a:ext cx="2857500" cy="8229600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7400" y="254000"/>
            <a:ext cx="8420100" cy="8229600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559424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040171"/>
      </p:ext>
    </p:extLst>
  </p:cSld>
  <p:clrMapOvr>
    <a:masterClrMapping/>
  </p:clrMapOvr>
  <p:transition/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2179146"/>
      </p:ext>
    </p:extLst>
  </p:cSld>
  <p:clrMapOvr>
    <a:masterClrMapping/>
  </p:clrMapOvr>
  <p:transition/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61311"/>
      </p:ext>
    </p:extLst>
  </p:cSld>
  <p:clrMapOvr>
    <a:masterClrMapping/>
  </p:clrMapOvr>
  <p:transition/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09705392"/>
      </p:ext>
    </p:extLst>
  </p:cSld>
  <p:clrMapOvr>
    <a:masterClrMapping/>
  </p:clrMapOvr>
  <p:transition/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7400" y="2768600"/>
            <a:ext cx="56388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6388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848847"/>
      </p:ext>
    </p:extLst>
  </p:cSld>
  <p:clrMapOvr>
    <a:masterClrMapping/>
  </p:clrMapOvr>
  <p:transition/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584938"/>
      </p:ext>
    </p:extLst>
  </p:cSld>
  <p:clrMapOvr>
    <a:masterClrMapping/>
  </p:clrMapOvr>
  <p:transition/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859861"/>
      </p:ext>
    </p:extLst>
  </p:cSld>
  <p:clrMapOvr>
    <a:masterClrMapping/>
  </p:clrMapOvr>
  <p:transition/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6889073"/>
      </p:ext>
    </p:extLst>
  </p:cSld>
  <p:clrMapOvr>
    <a:masterClrMapping/>
  </p:clrMapOvr>
  <p:transition/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4297077"/>
      </p:ext>
    </p:extLst>
  </p:cSld>
  <p:clrMapOvr>
    <a:masterClrMapping/>
  </p:clrMapOvr>
  <p:transition/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>
              <a:sym typeface="Helvetica Neue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6581235"/>
      </p:ext>
    </p:extLst>
  </p:cSld>
  <p:clrMapOvr>
    <a:masterClrMapping/>
  </p:clrMapOvr>
  <p:transition/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017070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59900" y="254000"/>
            <a:ext cx="2857500" cy="8229600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7400" y="254000"/>
            <a:ext cx="8420100" cy="8229600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476410"/>
      </p:ext>
    </p:extLst>
  </p:cSld>
  <p:clrMapOvr>
    <a:masterClrMapping/>
  </p:clrMapOvr>
  <p:transition/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59900" y="254000"/>
            <a:ext cx="2857500" cy="8229600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7400" y="254000"/>
            <a:ext cx="8420100" cy="8229600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947855"/>
      </p:ext>
    </p:extLst>
  </p:cSld>
  <p:clrMapOvr>
    <a:masterClrMapping/>
  </p:clrMapOvr>
  <p:transition/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260591"/>
      </p:ext>
    </p:extLst>
  </p:cSld>
  <p:clrMapOvr>
    <a:masterClrMapping/>
  </p:clrMapOvr>
  <p:transition/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8694585"/>
      </p:ext>
    </p:extLst>
  </p:cSld>
  <p:clrMapOvr>
    <a:masterClrMapping/>
  </p:clrMapOvr>
  <p:transition/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1553593"/>
      </p:ext>
    </p:extLst>
  </p:cSld>
  <p:clrMapOvr>
    <a:masterClrMapping/>
  </p:clrMapOvr>
  <p:transition/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7400" y="1371600"/>
            <a:ext cx="5638800" cy="701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1371600"/>
            <a:ext cx="5638800" cy="701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348838"/>
      </p:ext>
    </p:extLst>
  </p:cSld>
  <p:clrMapOvr>
    <a:masterClrMapping/>
  </p:clrMapOvr>
  <p:transition/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381533"/>
      </p:ext>
    </p:extLst>
  </p:cSld>
  <p:clrMapOvr>
    <a:masterClrMapping/>
  </p:clrMapOvr>
  <p:transition/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287423"/>
      </p:ext>
    </p:extLst>
  </p:cSld>
  <p:clrMapOvr>
    <a:masterClrMapping/>
  </p:clrMapOvr>
  <p:transition/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4154617"/>
      </p:ext>
    </p:extLst>
  </p:cSld>
  <p:clrMapOvr>
    <a:masterClrMapping/>
  </p:clrMapOvr>
  <p:transition/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42203109"/>
      </p:ext>
    </p:extLst>
  </p:cSld>
  <p:clrMapOvr>
    <a:masterClrMapping/>
  </p:clrMapOvr>
  <p:transition/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>
              <a:sym typeface="Helvetica Neue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93134070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491611"/>
      </p:ext>
    </p:extLst>
  </p:cSld>
  <p:clrMapOvr>
    <a:masterClrMapping/>
  </p:clrMapOvr>
  <p:transition/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210707"/>
      </p:ext>
    </p:extLst>
  </p:cSld>
  <p:clrMapOvr>
    <a:masterClrMapping/>
  </p:clrMapOvr>
  <p:transition/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7991475"/>
          </a:xfrm>
          <a:prstGeom prst="rect">
            <a:avLst/>
          </a:prstGeom>
        </p:spPr>
        <p:txBody>
          <a:bodyPr vert="eaVert"/>
          <a:lstStyle>
            <a:lvl1pPr>
              <a:defRPr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7991475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431979"/>
      </p:ext>
    </p:extLst>
  </p:cSld>
  <p:clrMapOvr>
    <a:masterClrMapping/>
  </p:clrMapOvr>
  <p:transition/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cs typeface="Arial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7205121"/>
      </p:ext>
    </p:extLst>
  </p:cSld>
  <p:clrMapOvr>
    <a:masterClrMapping/>
  </p:clrMapOvr>
  <p:transition/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>
            <a:lvl1pPr>
              <a:defRPr>
                <a:cs typeface="Arial" pitchFamily="34" charset="0"/>
              </a:defRPr>
            </a:lvl1pPr>
            <a:lvl2pPr>
              <a:defRPr>
                <a:cs typeface="Arial" pitchFamily="34" charset="0"/>
              </a:defRPr>
            </a:lvl2pPr>
            <a:lvl3pPr>
              <a:defRPr>
                <a:cs typeface="Arial" pitchFamily="34" charset="0"/>
              </a:defRPr>
            </a:lvl3pPr>
            <a:lvl4pPr>
              <a:defRPr>
                <a:cs typeface="Arial" pitchFamily="34" charset="0"/>
              </a:defRPr>
            </a:lvl4pPr>
            <a:lvl5pPr>
              <a:defRPr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98791"/>
      </p:ext>
    </p:extLst>
  </p:cSld>
  <p:clrMapOvr>
    <a:masterClrMapping/>
  </p:clrMapOvr>
  <p:transition/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cs typeface="Arial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9418733"/>
      </p:ext>
    </p:extLst>
  </p:cSld>
  <p:clrMapOvr>
    <a:masterClrMapping/>
  </p:clrMapOvr>
  <p:transition/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>
                <a:cs typeface="Arial" pitchFamily="34" charset="0"/>
              </a:defRPr>
            </a:lvl1pPr>
            <a:lvl2pPr>
              <a:defRPr sz="2400">
                <a:cs typeface="Arial" pitchFamily="34" charset="0"/>
              </a:defRPr>
            </a:lvl2pPr>
            <a:lvl3pPr>
              <a:defRPr sz="2000">
                <a:cs typeface="Arial" pitchFamily="34" charset="0"/>
              </a:defRPr>
            </a:lvl3pPr>
            <a:lvl4pPr>
              <a:defRPr sz="1800">
                <a:cs typeface="Arial" pitchFamily="34" charset="0"/>
              </a:defRPr>
            </a:lvl4pPr>
            <a:lvl5pPr>
              <a:defRPr sz="1800"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>
                <a:cs typeface="Arial" pitchFamily="34" charset="0"/>
              </a:defRPr>
            </a:lvl1pPr>
            <a:lvl2pPr>
              <a:defRPr sz="2400">
                <a:cs typeface="Arial" pitchFamily="34" charset="0"/>
              </a:defRPr>
            </a:lvl2pPr>
            <a:lvl3pPr>
              <a:defRPr sz="2000">
                <a:cs typeface="Arial" pitchFamily="34" charset="0"/>
              </a:defRPr>
            </a:lvl3pPr>
            <a:lvl4pPr>
              <a:defRPr sz="1800">
                <a:cs typeface="Arial" pitchFamily="34" charset="0"/>
              </a:defRPr>
            </a:lvl4pPr>
            <a:lvl5pPr>
              <a:defRPr sz="1800"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7493"/>
      </p:ext>
    </p:extLst>
  </p:cSld>
  <p:clrMapOvr>
    <a:masterClrMapping/>
  </p:clrMapOvr>
  <p:transition/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>
                <a:cs typeface="Arial" pitchFamily="34" charset="0"/>
              </a:defRPr>
            </a:lvl1pPr>
            <a:lvl2pPr>
              <a:defRPr sz="2000">
                <a:cs typeface="Arial" pitchFamily="34" charset="0"/>
              </a:defRPr>
            </a:lvl2pPr>
            <a:lvl3pPr>
              <a:defRPr sz="1800">
                <a:cs typeface="Arial" pitchFamily="34" charset="0"/>
              </a:defRPr>
            </a:lvl3pPr>
            <a:lvl4pPr>
              <a:defRPr sz="1600">
                <a:cs typeface="Arial" pitchFamily="34" charset="0"/>
              </a:defRPr>
            </a:lvl4pPr>
            <a:lvl5pPr>
              <a:defRPr sz="1600"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>
                <a:cs typeface="Arial" pitchFamily="34" charset="0"/>
              </a:defRPr>
            </a:lvl1pPr>
            <a:lvl2pPr>
              <a:defRPr sz="2000">
                <a:cs typeface="Arial" pitchFamily="34" charset="0"/>
              </a:defRPr>
            </a:lvl2pPr>
            <a:lvl3pPr>
              <a:defRPr sz="1800">
                <a:cs typeface="Arial" pitchFamily="34" charset="0"/>
              </a:defRPr>
            </a:lvl3pPr>
            <a:lvl4pPr>
              <a:defRPr sz="1600">
                <a:cs typeface="Arial" pitchFamily="34" charset="0"/>
              </a:defRPr>
            </a:lvl4pPr>
            <a:lvl5pPr>
              <a:defRPr sz="1600"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458139"/>
      </p:ext>
    </p:extLst>
  </p:cSld>
  <p:clrMapOvr>
    <a:masterClrMapping/>
  </p:clrMapOvr>
  <p:transition/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7999471"/>
      </p:ext>
    </p:extLst>
  </p:cSld>
  <p:clrMapOvr>
    <a:masterClrMapping/>
  </p:clrMapOvr>
  <p:transition/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713505"/>
      </p:ext>
    </p:extLst>
  </p:cSld>
  <p:clrMapOvr>
    <a:masterClrMapping/>
  </p:clrMapOvr>
  <p:transition/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>
                <a:cs typeface="Arial" pitchFamily="34" charset="0"/>
              </a:defRPr>
            </a:lvl1pPr>
            <a:lvl2pPr>
              <a:defRPr sz="2800">
                <a:cs typeface="Arial" pitchFamily="34" charset="0"/>
              </a:defRPr>
            </a:lvl2pPr>
            <a:lvl3pPr>
              <a:defRPr sz="2400">
                <a:cs typeface="Arial" pitchFamily="34" charset="0"/>
              </a:defRPr>
            </a:lvl3pPr>
            <a:lvl4pPr>
              <a:defRPr sz="2000">
                <a:cs typeface="Arial" pitchFamily="34" charset="0"/>
              </a:defRPr>
            </a:lvl4pPr>
            <a:lvl5pPr>
              <a:defRPr sz="2000"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1126446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048662"/>
      </p:ext>
    </p:extLst>
  </p:cSld>
  <p:clrMapOvr>
    <a:masterClrMapping/>
  </p:clrMapOvr>
  <p:transition/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>
              <a:sym typeface="Helvetica Neue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97154967"/>
      </p:ext>
    </p:extLst>
  </p:cSld>
  <p:clrMapOvr>
    <a:masterClrMapping/>
  </p:clrMapOvr>
  <p:transition/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>
            <a:lvl1pPr>
              <a:defRPr>
                <a:cs typeface="Arial" pitchFamily="34" charset="0"/>
              </a:defRPr>
            </a:lvl1pPr>
            <a:lvl2pPr>
              <a:defRPr>
                <a:cs typeface="Arial" pitchFamily="34" charset="0"/>
              </a:defRPr>
            </a:lvl2pPr>
            <a:lvl3pPr>
              <a:defRPr>
                <a:cs typeface="Arial" pitchFamily="34" charset="0"/>
              </a:defRPr>
            </a:lvl3pPr>
            <a:lvl4pPr>
              <a:defRPr>
                <a:cs typeface="Arial" pitchFamily="34" charset="0"/>
              </a:defRPr>
            </a:lvl4pPr>
            <a:lvl5pPr>
              <a:defRPr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538692"/>
      </p:ext>
    </p:extLst>
  </p:cSld>
  <p:clrMapOvr>
    <a:masterClrMapping/>
  </p:clrMapOvr>
  <p:transition/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54000"/>
            <a:ext cx="2925762" cy="8458200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54000"/>
            <a:ext cx="8624888" cy="8458200"/>
          </a:xfrm>
          <a:prstGeom prst="rect">
            <a:avLst/>
          </a:prstGeom>
        </p:spPr>
        <p:txBody>
          <a:bodyPr vert="eaVert"/>
          <a:lstStyle>
            <a:lvl1pPr>
              <a:defRPr>
                <a:cs typeface="Arial" pitchFamily="34" charset="0"/>
              </a:defRPr>
            </a:lvl1pPr>
            <a:lvl2pPr>
              <a:defRPr>
                <a:cs typeface="Arial" pitchFamily="34" charset="0"/>
              </a:defRPr>
            </a:lvl2pPr>
            <a:lvl3pPr>
              <a:defRPr>
                <a:cs typeface="Arial" pitchFamily="34" charset="0"/>
              </a:defRPr>
            </a:lvl3pPr>
            <a:lvl4pPr>
              <a:defRPr>
                <a:cs typeface="Arial" pitchFamily="34" charset="0"/>
              </a:defRPr>
            </a:lvl4pPr>
            <a:lvl5pPr>
              <a:defRPr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568734"/>
      </p:ext>
    </p:extLst>
  </p:cSld>
  <p:clrMapOvr>
    <a:masterClrMapping/>
  </p:clrMapOvr>
  <p:transition/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cs typeface="Arial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757804"/>
      </p:ext>
    </p:extLst>
  </p:cSld>
  <p:clrMapOvr>
    <a:masterClrMapping/>
  </p:clrMapOvr>
  <p:transition/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>
            <a:lvl1pPr>
              <a:defRPr>
                <a:cs typeface="Arial" pitchFamily="34" charset="0"/>
              </a:defRPr>
            </a:lvl1pPr>
            <a:lvl2pPr>
              <a:defRPr>
                <a:cs typeface="Arial" pitchFamily="34" charset="0"/>
              </a:defRPr>
            </a:lvl2pPr>
            <a:lvl3pPr>
              <a:defRPr>
                <a:cs typeface="Arial" pitchFamily="34" charset="0"/>
              </a:defRPr>
            </a:lvl3pPr>
            <a:lvl4pPr>
              <a:defRPr>
                <a:cs typeface="Arial" pitchFamily="34" charset="0"/>
              </a:defRPr>
            </a:lvl4pPr>
            <a:lvl5pPr>
              <a:defRPr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854928"/>
      </p:ext>
    </p:extLst>
  </p:cSld>
  <p:clrMapOvr>
    <a:masterClrMapping/>
  </p:clrMapOvr>
  <p:transition/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cs typeface="Arial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6089093"/>
      </p:ext>
    </p:extLst>
  </p:cSld>
  <p:clrMapOvr>
    <a:masterClrMapping/>
  </p:clrMapOvr>
  <p:transition/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>
                <a:cs typeface="Arial" pitchFamily="34" charset="0"/>
              </a:defRPr>
            </a:lvl1pPr>
            <a:lvl2pPr>
              <a:defRPr sz="2400">
                <a:cs typeface="Arial" pitchFamily="34" charset="0"/>
              </a:defRPr>
            </a:lvl2pPr>
            <a:lvl3pPr>
              <a:defRPr sz="2000">
                <a:cs typeface="Arial" pitchFamily="34" charset="0"/>
              </a:defRPr>
            </a:lvl3pPr>
            <a:lvl4pPr>
              <a:defRPr sz="1800">
                <a:cs typeface="Arial" pitchFamily="34" charset="0"/>
              </a:defRPr>
            </a:lvl4pPr>
            <a:lvl5pPr>
              <a:defRPr sz="1800"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>
                <a:cs typeface="Arial" pitchFamily="34" charset="0"/>
              </a:defRPr>
            </a:lvl1pPr>
            <a:lvl2pPr>
              <a:defRPr sz="2400">
                <a:cs typeface="Arial" pitchFamily="34" charset="0"/>
              </a:defRPr>
            </a:lvl2pPr>
            <a:lvl3pPr>
              <a:defRPr sz="2000">
                <a:cs typeface="Arial" pitchFamily="34" charset="0"/>
              </a:defRPr>
            </a:lvl3pPr>
            <a:lvl4pPr>
              <a:defRPr sz="1800">
                <a:cs typeface="Arial" pitchFamily="34" charset="0"/>
              </a:defRPr>
            </a:lvl4pPr>
            <a:lvl5pPr>
              <a:defRPr sz="1800"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697845"/>
      </p:ext>
    </p:extLst>
  </p:cSld>
  <p:clrMapOvr>
    <a:masterClrMapping/>
  </p:clrMapOvr>
  <p:transition/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>
                <a:cs typeface="Arial" pitchFamily="34" charset="0"/>
              </a:defRPr>
            </a:lvl1pPr>
            <a:lvl2pPr>
              <a:defRPr sz="2000">
                <a:cs typeface="Arial" pitchFamily="34" charset="0"/>
              </a:defRPr>
            </a:lvl2pPr>
            <a:lvl3pPr>
              <a:defRPr sz="1800">
                <a:cs typeface="Arial" pitchFamily="34" charset="0"/>
              </a:defRPr>
            </a:lvl3pPr>
            <a:lvl4pPr>
              <a:defRPr sz="1600">
                <a:cs typeface="Arial" pitchFamily="34" charset="0"/>
              </a:defRPr>
            </a:lvl4pPr>
            <a:lvl5pPr>
              <a:defRPr sz="1600"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>
                <a:cs typeface="Arial" pitchFamily="34" charset="0"/>
              </a:defRPr>
            </a:lvl1pPr>
            <a:lvl2pPr>
              <a:defRPr sz="2000">
                <a:cs typeface="Arial" pitchFamily="34" charset="0"/>
              </a:defRPr>
            </a:lvl2pPr>
            <a:lvl3pPr>
              <a:defRPr sz="1800">
                <a:cs typeface="Arial" pitchFamily="34" charset="0"/>
              </a:defRPr>
            </a:lvl3pPr>
            <a:lvl4pPr>
              <a:defRPr sz="1600">
                <a:cs typeface="Arial" pitchFamily="34" charset="0"/>
              </a:defRPr>
            </a:lvl4pPr>
            <a:lvl5pPr>
              <a:defRPr sz="1600"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7338"/>
      </p:ext>
    </p:extLst>
  </p:cSld>
  <p:clrMapOvr>
    <a:masterClrMapping/>
  </p:clrMapOvr>
  <p:transition/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652737"/>
      </p:ext>
    </p:extLst>
  </p:cSld>
  <p:clrMapOvr>
    <a:masterClrMapping/>
  </p:clrMapOvr>
  <p:transition/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9858171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49741684"/>
      </p:ext>
    </p:extLst>
  </p:cSld>
  <p:clrMapOvr>
    <a:masterClrMapping/>
  </p:clrMapOvr>
  <p:transition/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>
                <a:cs typeface="Arial" pitchFamily="34" charset="0"/>
              </a:defRPr>
            </a:lvl1pPr>
            <a:lvl2pPr>
              <a:defRPr sz="2800">
                <a:cs typeface="Arial" pitchFamily="34" charset="0"/>
              </a:defRPr>
            </a:lvl2pPr>
            <a:lvl3pPr>
              <a:defRPr sz="2400">
                <a:cs typeface="Arial" pitchFamily="34" charset="0"/>
              </a:defRPr>
            </a:lvl3pPr>
            <a:lvl4pPr>
              <a:defRPr sz="2000">
                <a:cs typeface="Arial" pitchFamily="34" charset="0"/>
              </a:defRPr>
            </a:lvl4pPr>
            <a:lvl5pPr>
              <a:defRPr sz="2000"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6323533"/>
      </p:ext>
    </p:extLst>
  </p:cSld>
  <p:clrMapOvr>
    <a:masterClrMapping/>
  </p:clrMapOvr>
  <p:transition/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>
              <a:sym typeface="Helvetica Neue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180572"/>
      </p:ext>
    </p:extLst>
  </p:cSld>
  <p:clrMapOvr>
    <a:masterClrMapping/>
  </p:clrMapOvr>
  <p:transition/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>
            <a:lvl1pPr>
              <a:defRPr>
                <a:cs typeface="Arial" pitchFamily="34" charset="0"/>
              </a:defRPr>
            </a:lvl1pPr>
            <a:lvl2pPr>
              <a:defRPr>
                <a:cs typeface="Arial" pitchFamily="34" charset="0"/>
              </a:defRPr>
            </a:lvl2pPr>
            <a:lvl3pPr>
              <a:defRPr>
                <a:cs typeface="Arial" pitchFamily="34" charset="0"/>
              </a:defRPr>
            </a:lvl3pPr>
            <a:lvl4pPr>
              <a:defRPr>
                <a:cs typeface="Arial" pitchFamily="34" charset="0"/>
              </a:defRPr>
            </a:lvl4pPr>
            <a:lvl5pPr>
              <a:defRPr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892514"/>
      </p:ext>
    </p:extLst>
  </p:cSld>
  <p:clrMapOvr>
    <a:masterClrMapping/>
  </p:clrMapOvr>
  <p:transition/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435725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435725"/>
          </a:xfrm>
          <a:prstGeom prst="rect">
            <a:avLst/>
          </a:prstGeom>
        </p:spPr>
        <p:txBody>
          <a:bodyPr vert="eaVert"/>
          <a:lstStyle>
            <a:lvl1pPr>
              <a:defRPr>
                <a:cs typeface="Arial" pitchFamily="34" charset="0"/>
              </a:defRPr>
            </a:lvl1pPr>
            <a:lvl2pPr>
              <a:defRPr>
                <a:cs typeface="Arial" pitchFamily="34" charset="0"/>
              </a:defRPr>
            </a:lvl2pPr>
            <a:lvl3pPr>
              <a:defRPr>
                <a:cs typeface="Arial" pitchFamily="34" charset="0"/>
              </a:defRPr>
            </a:lvl3pPr>
            <a:lvl4pPr>
              <a:defRPr>
                <a:cs typeface="Arial" pitchFamily="34" charset="0"/>
              </a:defRPr>
            </a:lvl4pPr>
            <a:lvl5pPr>
              <a:defRPr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086897"/>
      </p:ext>
    </p:extLst>
  </p:cSld>
  <p:clrMapOvr>
    <a:masterClrMapping/>
  </p:clrMapOvr>
  <p:transition/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cs typeface="Arial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578133"/>
      </p:ext>
    </p:extLst>
  </p:cSld>
  <p:clrMapOvr>
    <a:masterClrMapping/>
  </p:clrMapOvr>
  <p:transition/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>
            <a:lvl1pPr>
              <a:defRPr>
                <a:cs typeface="Arial" pitchFamily="34" charset="0"/>
              </a:defRPr>
            </a:lvl1pPr>
            <a:lvl2pPr>
              <a:defRPr>
                <a:cs typeface="Arial" pitchFamily="34" charset="0"/>
              </a:defRPr>
            </a:lvl2pPr>
            <a:lvl3pPr>
              <a:defRPr>
                <a:cs typeface="Arial" pitchFamily="34" charset="0"/>
              </a:defRPr>
            </a:lvl3pPr>
            <a:lvl4pPr>
              <a:defRPr>
                <a:cs typeface="Arial" pitchFamily="34" charset="0"/>
              </a:defRPr>
            </a:lvl4pPr>
            <a:lvl5pPr>
              <a:defRPr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73259"/>
      </p:ext>
    </p:extLst>
  </p:cSld>
  <p:clrMapOvr>
    <a:masterClrMapping/>
  </p:clrMapOvr>
  <p:transition/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cs typeface="Arial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92827981"/>
      </p:ext>
    </p:extLst>
  </p:cSld>
  <p:clrMapOvr>
    <a:masterClrMapping/>
  </p:clrMapOvr>
  <p:transition/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>
                <a:cs typeface="Arial" pitchFamily="34" charset="0"/>
              </a:defRPr>
            </a:lvl1pPr>
            <a:lvl2pPr>
              <a:defRPr sz="2400">
                <a:cs typeface="Arial" pitchFamily="34" charset="0"/>
              </a:defRPr>
            </a:lvl2pPr>
            <a:lvl3pPr>
              <a:defRPr sz="2000">
                <a:cs typeface="Arial" pitchFamily="34" charset="0"/>
              </a:defRPr>
            </a:lvl3pPr>
            <a:lvl4pPr>
              <a:defRPr sz="1800">
                <a:cs typeface="Arial" pitchFamily="34" charset="0"/>
              </a:defRPr>
            </a:lvl4pPr>
            <a:lvl5pPr>
              <a:defRPr sz="1800"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>
                <a:cs typeface="Arial" pitchFamily="34" charset="0"/>
              </a:defRPr>
            </a:lvl1pPr>
            <a:lvl2pPr>
              <a:defRPr sz="2400">
                <a:cs typeface="Arial" pitchFamily="34" charset="0"/>
              </a:defRPr>
            </a:lvl2pPr>
            <a:lvl3pPr>
              <a:defRPr sz="2000">
                <a:cs typeface="Arial" pitchFamily="34" charset="0"/>
              </a:defRPr>
            </a:lvl3pPr>
            <a:lvl4pPr>
              <a:defRPr sz="1800">
                <a:cs typeface="Arial" pitchFamily="34" charset="0"/>
              </a:defRPr>
            </a:lvl4pPr>
            <a:lvl5pPr>
              <a:defRPr sz="1800"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212444"/>
      </p:ext>
    </p:extLst>
  </p:cSld>
  <p:clrMapOvr>
    <a:masterClrMapping/>
  </p:clrMapOvr>
  <p:transition/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>
                <a:cs typeface="Arial" pitchFamily="34" charset="0"/>
              </a:defRPr>
            </a:lvl1pPr>
            <a:lvl2pPr>
              <a:defRPr sz="2000">
                <a:cs typeface="Arial" pitchFamily="34" charset="0"/>
              </a:defRPr>
            </a:lvl2pPr>
            <a:lvl3pPr>
              <a:defRPr sz="1800">
                <a:cs typeface="Arial" pitchFamily="34" charset="0"/>
              </a:defRPr>
            </a:lvl3pPr>
            <a:lvl4pPr>
              <a:defRPr sz="1600">
                <a:cs typeface="Arial" pitchFamily="34" charset="0"/>
              </a:defRPr>
            </a:lvl4pPr>
            <a:lvl5pPr>
              <a:defRPr sz="1600"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>
                <a:cs typeface="Arial" pitchFamily="34" charset="0"/>
              </a:defRPr>
            </a:lvl1pPr>
            <a:lvl2pPr>
              <a:defRPr sz="2000">
                <a:cs typeface="Arial" pitchFamily="34" charset="0"/>
              </a:defRPr>
            </a:lvl2pPr>
            <a:lvl3pPr>
              <a:defRPr sz="1800">
                <a:cs typeface="Arial" pitchFamily="34" charset="0"/>
              </a:defRPr>
            </a:lvl3pPr>
            <a:lvl4pPr>
              <a:defRPr sz="1600">
                <a:cs typeface="Arial" pitchFamily="34" charset="0"/>
              </a:defRPr>
            </a:lvl4pPr>
            <a:lvl5pPr>
              <a:defRPr sz="1600"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524360"/>
      </p:ext>
    </p:extLst>
  </p:cSld>
  <p:clrMapOvr>
    <a:masterClrMapping/>
  </p:clrMapOvr>
  <p:transition/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2004837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06952"/>
      </p:ext>
    </p:extLst>
  </p:cSld>
  <p:clrMapOvr>
    <a:masterClrMapping/>
  </p:clrMapOvr>
  <p:transition/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341305"/>
      </p:ext>
    </p:extLst>
  </p:cSld>
  <p:clrMapOvr>
    <a:masterClrMapping/>
  </p:clrMapOvr>
  <p:transition/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>
                <a:cs typeface="Arial" pitchFamily="34" charset="0"/>
              </a:defRPr>
            </a:lvl1pPr>
            <a:lvl2pPr>
              <a:defRPr sz="2800">
                <a:cs typeface="Arial" pitchFamily="34" charset="0"/>
              </a:defRPr>
            </a:lvl2pPr>
            <a:lvl3pPr>
              <a:defRPr sz="2400">
                <a:cs typeface="Arial" pitchFamily="34" charset="0"/>
              </a:defRPr>
            </a:lvl3pPr>
            <a:lvl4pPr>
              <a:defRPr sz="2000">
                <a:cs typeface="Arial" pitchFamily="34" charset="0"/>
              </a:defRPr>
            </a:lvl4pPr>
            <a:lvl5pPr>
              <a:defRPr sz="2000"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66607127"/>
      </p:ext>
    </p:extLst>
  </p:cSld>
  <p:clrMapOvr>
    <a:masterClrMapping/>
  </p:clrMapOvr>
  <p:transition/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>
              <a:sym typeface="Helvetica Neue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49325441"/>
      </p:ext>
    </p:extLst>
  </p:cSld>
  <p:clrMapOvr>
    <a:masterClrMapping/>
  </p:clrMapOvr>
  <p:transition/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>
            <a:lvl1pPr>
              <a:defRPr>
                <a:cs typeface="Arial" pitchFamily="34" charset="0"/>
              </a:defRPr>
            </a:lvl1pPr>
            <a:lvl2pPr>
              <a:defRPr>
                <a:cs typeface="Arial" pitchFamily="34" charset="0"/>
              </a:defRPr>
            </a:lvl2pPr>
            <a:lvl3pPr>
              <a:defRPr>
                <a:cs typeface="Arial" pitchFamily="34" charset="0"/>
              </a:defRPr>
            </a:lvl3pPr>
            <a:lvl4pPr>
              <a:defRPr>
                <a:cs typeface="Arial" pitchFamily="34" charset="0"/>
              </a:defRPr>
            </a:lvl4pPr>
            <a:lvl5pPr>
              <a:defRPr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502428"/>
      </p:ext>
    </p:extLst>
  </p:cSld>
  <p:clrMapOvr>
    <a:masterClrMapping/>
  </p:clrMapOvr>
  <p:transition/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>
            <a:lvl1pPr>
              <a:defRPr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>
            <a:lvl1pPr>
              <a:defRPr>
                <a:cs typeface="Arial" pitchFamily="34" charset="0"/>
              </a:defRPr>
            </a:lvl1pPr>
            <a:lvl2pPr>
              <a:defRPr>
                <a:cs typeface="Arial" pitchFamily="34" charset="0"/>
              </a:defRPr>
            </a:lvl2pPr>
            <a:lvl3pPr>
              <a:defRPr>
                <a:cs typeface="Arial" pitchFamily="34" charset="0"/>
              </a:defRPr>
            </a:lvl3pPr>
            <a:lvl4pPr>
              <a:defRPr>
                <a:cs typeface="Arial" pitchFamily="34" charset="0"/>
              </a:defRPr>
            </a:lvl4pPr>
            <a:lvl5pPr>
              <a:defRPr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646995"/>
      </p:ext>
    </p:extLst>
  </p:cSld>
  <p:clrMapOvr>
    <a:masterClrMapping/>
  </p:clrMapOvr>
  <p:transition/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226843"/>
      </p:ext>
    </p:extLst>
  </p:cSld>
  <p:clrMapOvr>
    <a:masterClrMapping/>
  </p:clrMapOvr>
  <p:transition/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961548"/>
      </p:ext>
    </p:extLst>
  </p:cSld>
  <p:clrMapOvr>
    <a:masterClrMapping/>
  </p:clrMapOvr>
  <p:transition/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37319731"/>
      </p:ext>
    </p:extLst>
  </p:cSld>
  <p:clrMapOvr>
    <a:masterClrMapping/>
  </p:clrMapOvr>
  <p:transition/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5000" y="49022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900" y="49022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926532"/>
      </p:ext>
    </p:extLst>
  </p:cSld>
  <p:clrMapOvr>
    <a:masterClrMapping/>
  </p:clrMapOvr>
  <p:transition/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7257123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6032011"/>
      </p:ext>
    </p:extLst>
  </p:cSld>
  <p:clrMapOvr>
    <a:masterClrMapping/>
  </p:clrMapOvr>
  <p:transition/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60426"/>
      </p:ext>
    </p:extLst>
  </p:cSld>
  <p:clrMapOvr>
    <a:masterClrMapping/>
  </p:clrMapOvr>
  <p:transition/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8694998"/>
      </p:ext>
    </p:extLst>
  </p:cSld>
  <p:clrMapOvr>
    <a:masterClrMapping/>
  </p:clrMapOvr>
  <p:transition/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79348554"/>
      </p:ext>
    </p:extLst>
  </p:cSld>
  <p:clrMapOvr>
    <a:masterClrMapping/>
  </p:clrMapOvr>
  <p:transition/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9030922"/>
      </p:ext>
    </p:extLst>
  </p:cSld>
  <p:clrMapOvr>
    <a:masterClrMapping/>
  </p:clrMapOvr>
  <p:transition/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713286"/>
      </p:ext>
    </p:extLst>
  </p:cSld>
  <p:clrMapOvr>
    <a:masterClrMapping/>
  </p:clrMapOvr>
  <p:transition/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035550" y="1524000"/>
            <a:ext cx="1466850" cy="6680200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5000" y="1524000"/>
            <a:ext cx="4248150" cy="6680200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496604"/>
      </p:ext>
    </p:extLst>
  </p:cSld>
  <p:clrMapOvr>
    <a:masterClrMapping/>
  </p:clrMapOvr>
  <p:transition/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A8D042-E70D-4E1C-AF91-536991142BD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618206"/>
      </p:ext>
    </p:extLst>
  </p:cSld>
  <p:clrMapOvr>
    <a:masterClrMapping/>
  </p:clrMapOvr>
  <p:transition/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85EC83-2E33-4E9E-9464-0926FF70974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431819"/>
      </p:ext>
    </p:extLst>
  </p:cSld>
  <p:clrMapOvr>
    <a:masterClrMapping/>
  </p:clrMapOvr>
  <p:transition/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86CAD6-941A-4036-BCB8-A347F7CE7A3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411420"/>
      </p:ext>
    </p:extLst>
  </p:cSld>
  <p:clrMapOvr>
    <a:masterClrMapping/>
  </p:clrMapOvr>
  <p:transition/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6100" y="2057400"/>
            <a:ext cx="5886450" cy="769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84950" y="2057400"/>
            <a:ext cx="5886450" cy="769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F6CDCB-87A5-42EB-BF1A-089E7F51CB7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327051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441016"/>
      </p:ext>
    </p:extLst>
  </p:cSld>
  <p:clrMapOvr>
    <a:masterClrMapping/>
  </p:clrMapOvr>
  <p:transition/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9299BA-56F8-4A69-8639-A1C5862D73D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38298"/>
      </p:ext>
    </p:extLst>
  </p:cSld>
  <p:clrMapOvr>
    <a:masterClrMapping/>
  </p:clrMapOvr>
  <p:transition/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EAE24-AD75-4108-9950-7F93E8BAB45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142389"/>
      </p:ext>
    </p:extLst>
  </p:cSld>
  <p:clrMapOvr>
    <a:masterClrMapping/>
  </p:clrMapOvr>
  <p:transition/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807E06-A21C-4149-B516-4C2D63DC3F4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846977"/>
      </p:ext>
    </p:extLst>
  </p:cSld>
  <p:clrMapOvr>
    <a:masterClrMapping/>
  </p:clrMapOvr>
  <p:transition/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9F09DA-EE60-4821-B2C1-8FAF1B14683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623900"/>
      </p:ext>
    </p:extLst>
  </p:cSld>
  <p:clrMapOvr>
    <a:masterClrMapping/>
  </p:clrMapOvr>
  <p:transition/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>
              <a:sym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2B38E4-7143-45C0-9942-08945272352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376024"/>
      </p:ext>
    </p:extLst>
  </p:cSld>
  <p:clrMapOvr>
    <a:masterClrMapping/>
  </p:clrMapOvr>
  <p:transition/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26E090-6277-4485-8026-33085678373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183100"/>
      </p:ext>
    </p:extLst>
  </p:cSld>
  <p:clrMapOvr>
    <a:masterClrMapping/>
  </p:clrMapOvr>
  <p:transition/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66275" y="0"/>
            <a:ext cx="3006725" cy="9753600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6100" y="0"/>
            <a:ext cx="8867775" cy="9753600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0C6212-7871-4794-AB21-32B2D4FAFAC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3640289"/>
      </p:ext>
    </p:extLst>
  </p:cSld>
  <p:clrMapOvr>
    <a:masterClrMapping/>
  </p:clrMapOvr>
  <p:transition/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cs typeface="Arial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955705"/>
      </p:ext>
    </p:extLst>
  </p:cSld>
  <p:clrMapOvr>
    <a:masterClrMapping/>
  </p:clrMapOvr>
  <p:transition/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>
            <a:lvl1pPr>
              <a:defRPr>
                <a:cs typeface="Arial" pitchFamily="34" charset="0"/>
              </a:defRPr>
            </a:lvl1pPr>
            <a:lvl2pPr>
              <a:defRPr>
                <a:cs typeface="Arial" pitchFamily="34" charset="0"/>
              </a:defRPr>
            </a:lvl2pPr>
            <a:lvl3pPr>
              <a:defRPr>
                <a:cs typeface="Arial" pitchFamily="34" charset="0"/>
              </a:defRPr>
            </a:lvl3pPr>
            <a:lvl4pPr>
              <a:defRPr>
                <a:cs typeface="Arial" pitchFamily="34" charset="0"/>
              </a:defRPr>
            </a:lvl4pPr>
            <a:lvl5pPr>
              <a:defRPr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478445"/>
      </p:ext>
    </p:extLst>
  </p:cSld>
  <p:clrMapOvr>
    <a:masterClrMapping/>
  </p:clrMapOvr>
  <p:transition/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cs typeface="Arial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633799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4096337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1765698"/>
      </p:ext>
    </p:extLst>
  </p:cSld>
  <p:clrMapOvr>
    <a:masterClrMapping/>
  </p:clrMapOvr>
  <p:transition/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>
                <a:cs typeface="Arial" pitchFamily="34" charset="0"/>
              </a:defRPr>
            </a:lvl1pPr>
            <a:lvl2pPr>
              <a:defRPr sz="2400">
                <a:cs typeface="Arial" pitchFamily="34" charset="0"/>
              </a:defRPr>
            </a:lvl2pPr>
            <a:lvl3pPr>
              <a:defRPr sz="2000">
                <a:cs typeface="Arial" pitchFamily="34" charset="0"/>
              </a:defRPr>
            </a:lvl3pPr>
            <a:lvl4pPr>
              <a:defRPr sz="1800">
                <a:cs typeface="Arial" pitchFamily="34" charset="0"/>
              </a:defRPr>
            </a:lvl4pPr>
            <a:lvl5pPr>
              <a:defRPr sz="1800"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>
                <a:cs typeface="Arial" pitchFamily="34" charset="0"/>
              </a:defRPr>
            </a:lvl1pPr>
            <a:lvl2pPr>
              <a:defRPr sz="2400">
                <a:cs typeface="Arial" pitchFamily="34" charset="0"/>
              </a:defRPr>
            </a:lvl2pPr>
            <a:lvl3pPr>
              <a:defRPr sz="2000">
                <a:cs typeface="Arial" pitchFamily="34" charset="0"/>
              </a:defRPr>
            </a:lvl3pPr>
            <a:lvl4pPr>
              <a:defRPr sz="1800">
                <a:cs typeface="Arial" pitchFamily="34" charset="0"/>
              </a:defRPr>
            </a:lvl4pPr>
            <a:lvl5pPr>
              <a:defRPr sz="1800"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16643"/>
      </p:ext>
    </p:extLst>
  </p:cSld>
  <p:clrMapOvr>
    <a:masterClrMapping/>
  </p:clrMapOvr>
  <p:transition/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>
                <a:cs typeface="Arial" pitchFamily="34" charset="0"/>
              </a:defRPr>
            </a:lvl1pPr>
            <a:lvl2pPr>
              <a:defRPr sz="2000">
                <a:cs typeface="Arial" pitchFamily="34" charset="0"/>
              </a:defRPr>
            </a:lvl2pPr>
            <a:lvl3pPr>
              <a:defRPr sz="1800">
                <a:cs typeface="Arial" pitchFamily="34" charset="0"/>
              </a:defRPr>
            </a:lvl3pPr>
            <a:lvl4pPr>
              <a:defRPr sz="1600">
                <a:cs typeface="Arial" pitchFamily="34" charset="0"/>
              </a:defRPr>
            </a:lvl4pPr>
            <a:lvl5pPr>
              <a:defRPr sz="1600"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>
                <a:cs typeface="Arial" pitchFamily="34" charset="0"/>
              </a:defRPr>
            </a:lvl1pPr>
            <a:lvl2pPr>
              <a:defRPr sz="2000">
                <a:cs typeface="Arial" pitchFamily="34" charset="0"/>
              </a:defRPr>
            </a:lvl2pPr>
            <a:lvl3pPr>
              <a:defRPr sz="1800">
                <a:cs typeface="Arial" pitchFamily="34" charset="0"/>
              </a:defRPr>
            </a:lvl3pPr>
            <a:lvl4pPr>
              <a:defRPr sz="1600">
                <a:cs typeface="Arial" pitchFamily="34" charset="0"/>
              </a:defRPr>
            </a:lvl4pPr>
            <a:lvl5pPr>
              <a:defRPr sz="1600"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889866"/>
      </p:ext>
    </p:extLst>
  </p:cSld>
  <p:clrMapOvr>
    <a:masterClrMapping/>
  </p:clrMapOvr>
  <p:transition/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907985"/>
      </p:ext>
    </p:extLst>
  </p:cSld>
  <p:clrMapOvr>
    <a:masterClrMapping/>
  </p:clrMapOvr>
  <p:transition/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0374396"/>
      </p:ext>
    </p:extLst>
  </p:cSld>
  <p:clrMapOvr>
    <a:masterClrMapping/>
  </p:clrMapOvr>
  <p:transition/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>
                <a:cs typeface="Arial" pitchFamily="34" charset="0"/>
              </a:defRPr>
            </a:lvl1pPr>
            <a:lvl2pPr>
              <a:defRPr sz="2800">
                <a:cs typeface="Arial" pitchFamily="34" charset="0"/>
              </a:defRPr>
            </a:lvl2pPr>
            <a:lvl3pPr>
              <a:defRPr sz="2400">
                <a:cs typeface="Arial" pitchFamily="34" charset="0"/>
              </a:defRPr>
            </a:lvl3pPr>
            <a:lvl4pPr>
              <a:defRPr sz="2000">
                <a:cs typeface="Arial" pitchFamily="34" charset="0"/>
              </a:defRPr>
            </a:lvl4pPr>
            <a:lvl5pPr>
              <a:defRPr sz="2000"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9816898"/>
      </p:ext>
    </p:extLst>
  </p:cSld>
  <p:clrMapOvr>
    <a:masterClrMapping/>
  </p:clrMapOvr>
  <p:transition/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5403805"/>
      </p:ext>
    </p:extLst>
  </p:cSld>
  <p:clrMapOvr>
    <a:masterClrMapping/>
  </p:clrMapOvr>
  <p:transition/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>
            <a:lvl1pPr>
              <a:defRPr>
                <a:cs typeface="Arial" pitchFamily="34" charset="0"/>
              </a:defRPr>
            </a:lvl1pPr>
            <a:lvl2pPr>
              <a:defRPr>
                <a:cs typeface="Arial" pitchFamily="34" charset="0"/>
              </a:defRPr>
            </a:lvl2pPr>
            <a:lvl3pPr>
              <a:defRPr>
                <a:cs typeface="Arial" pitchFamily="34" charset="0"/>
              </a:defRPr>
            </a:lvl3pPr>
            <a:lvl4pPr>
              <a:defRPr>
                <a:cs typeface="Arial" pitchFamily="34" charset="0"/>
              </a:defRPr>
            </a:lvl4pPr>
            <a:lvl5pPr>
              <a:defRPr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201183"/>
      </p:ext>
    </p:extLst>
  </p:cSld>
  <p:clrMapOvr>
    <a:masterClrMapping/>
  </p:clrMapOvr>
  <p:transition/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791325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791325"/>
          </a:xfrm>
          <a:prstGeom prst="rect">
            <a:avLst/>
          </a:prstGeom>
        </p:spPr>
        <p:txBody>
          <a:bodyPr vert="eaVert"/>
          <a:lstStyle>
            <a:lvl1pPr>
              <a:defRPr>
                <a:cs typeface="Arial" pitchFamily="34" charset="0"/>
              </a:defRPr>
            </a:lvl1pPr>
            <a:lvl2pPr>
              <a:defRPr>
                <a:cs typeface="Arial" pitchFamily="34" charset="0"/>
              </a:defRPr>
            </a:lvl2pPr>
            <a:lvl3pPr>
              <a:defRPr>
                <a:cs typeface="Arial" pitchFamily="34" charset="0"/>
              </a:defRPr>
            </a:lvl3pPr>
            <a:lvl4pPr>
              <a:defRPr>
                <a:cs typeface="Arial" pitchFamily="34" charset="0"/>
              </a:defRPr>
            </a:lvl4pPr>
            <a:lvl5pPr>
              <a:defRPr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27155"/>
      </p:ext>
    </p:extLst>
  </p:cSld>
  <p:clrMapOvr>
    <a:masterClrMapping/>
  </p:clrMapOvr>
  <p:transition/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84201"/>
      </p:ext>
    </p:extLst>
  </p:cSld>
  <p:clrMapOvr>
    <a:masterClrMapping/>
  </p:clrMapOvr>
  <p:transition/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378680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5324350"/>
      </p:ext>
    </p:extLst>
  </p:cSld>
  <p:clrMapOvr>
    <a:masterClrMapping/>
  </p:clrMapOvr>
  <p:transition/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99995252"/>
      </p:ext>
    </p:extLst>
  </p:cSld>
  <p:clrMapOvr>
    <a:masterClrMapping/>
  </p:clrMapOvr>
  <p:transition/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5029200"/>
            <a:ext cx="5156200" cy="113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5029200"/>
            <a:ext cx="5156200" cy="113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270622"/>
      </p:ext>
    </p:extLst>
  </p:cSld>
  <p:clrMapOvr>
    <a:masterClrMapping/>
  </p:clrMapOvr>
  <p:transition/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664667"/>
      </p:ext>
    </p:extLst>
  </p:cSld>
  <p:clrMapOvr>
    <a:masterClrMapping/>
  </p:clrMapOvr>
  <p:transition/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843284"/>
      </p:ext>
    </p:extLst>
  </p:cSld>
  <p:clrMapOvr>
    <a:masterClrMapping/>
  </p:clrMapOvr>
  <p:transition/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7506912"/>
      </p:ext>
    </p:extLst>
  </p:cSld>
  <p:clrMapOvr>
    <a:masterClrMapping/>
  </p:clrMapOvr>
  <p:transition/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08766496"/>
      </p:ext>
    </p:extLst>
  </p:cSld>
  <p:clrMapOvr>
    <a:masterClrMapping/>
  </p:clrMapOvr>
  <p:transition/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7657283"/>
      </p:ext>
    </p:extLst>
  </p:cSld>
  <p:clrMapOvr>
    <a:masterClrMapping/>
  </p:clrMapOvr>
  <p:transition/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412708"/>
      </p:ext>
    </p:extLst>
  </p:cSld>
  <p:clrMapOvr>
    <a:masterClrMapping/>
  </p:clrMapOvr>
  <p:transition/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1638300"/>
            <a:ext cx="2616200" cy="4521200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1638300"/>
            <a:ext cx="7696200" cy="4521200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096931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48211325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0562528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362316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cs typeface="Arial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9536344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>
            <a:lvl1pPr>
              <a:defRPr>
                <a:cs typeface="Arial" pitchFamily="34" charset="0"/>
              </a:defRPr>
            </a:lvl1pPr>
            <a:lvl2pPr>
              <a:defRPr>
                <a:cs typeface="Arial" pitchFamily="34" charset="0"/>
              </a:defRPr>
            </a:lvl2pPr>
            <a:lvl3pPr>
              <a:defRPr>
                <a:cs typeface="Arial" pitchFamily="34" charset="0"/>
              </a:defRPr>
            </a:lvl3pPr>
            <a:lvl4pPr>
              <a:defRPr>
                <a:cs typeface="Arial" pitchFamily="34" charset="0"/>
              </a:defRPr>
            </a:lvl4pPr>
            <a:lvl5pPr>
              <a:defRPr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877294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cs typeface="Arial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74703782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>
                <a:cs typeface="Arial" pitchFamily="34" charset="0"/>
              </a:defRPr>
            </a:lvl1pPr>
            <a:lvl2pPr>
              <a:defRPr sz="2400">
                <a:cs typeface="Arial" pitchFamily="34" charset="0"/>
              </a:defRPr>
            </a:lvl2pPr>
            <a:lvl3pPr>
              <a:defRPr sz="2000">
                <a:cs typeface="Arial" pitchFamily="34" charset="0"/>
              </a:defRPr>
            </a:lvl3pPr>
            <a:lvl4pPr>
              <a:defRPr sz="1800">
                <a:cs typeface="Arial" pitchFamily="34" charset="0"/>
              </a:defRPr>
            </a:lvl4pPr>
            <a:lvl5pPr>
              <a:defRPr sz="1800"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>
                <a:cs typeface="Arial" pitchFamily="34" charset="0"/>
              </a:defRPr>
            </a:lvl1pPr>
            <a:lvl2pPr>
              <a:defRPr sz="2400">
                <a:cs typeface="Arial" pitchFamily="34" charset="0"/>
              </a:defRPr>
            </a:lvl2pPr>
            <a:lvl3pPr>
              <a:defRPr sz="2000">
                <a:cs typeface="Arial" pitchFamily="34" charset="0"/>
              </a:defRPr>
            </a:lvl3pPr>
            <a:lvl4pPr>
              <a:defRPr sz="1800">
                <a:cs typeface="Arial" pitchFamily="34" charset="0"/>
              </a:defRPr>
            </a:lvl4pPr>
            <a:lvl5pPr>
              <a:defRPr sz="1800"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615291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>
                <a:cs typeface="Arial" pitchFamily="34" charset="0"/>
              </a:defRPr>
            </a:lvl1pPr>
            <a:lvl2pPr>
              <a:defRPr sz="2000">
                <a:cs typeface="Arial" pitchFamily="34" charset="0"/>
              </a:defRPr>
            </a:lvl2pPr>
            <a:lvl3pPr>
              <a:defRPr sz="1800">
                <a:cs typeface="Arial" pitchFamily="34" charset="0"/>
              </a:defRPr>
            </a:lvl3pPr>
            <a:lvl4pPr>
              <a:defRPr sz="1600">
                <a:cs typeface="Arial" pitchFamily="34" charset="0"/>
              </a:defRPr>
            </a:lvl4pPr>
            <a:lvl5pPr>
              <a:defRPr sz="1600"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>
                <a:cs typeface="Arial" pitchFamily="34" charset="0"/>
              </a:defRPr>
            </a:lvl1pPr>
            <a:lvl2pPr>
              <a:defRPr sz="2000">
                <a:cs typeface="Arial" pitchFamily="34" charset="0"/>
              </a:defRPr>
            </a:lvl2pPr>
            <a:lvl3pPr>
              <a:defRPr sz="1800">
                <a:cs typeface="Arial" pitchFamily="34" charset="0"/>
              </a:defRPr>
            </a:lvl3pPr>
            <a:lvl4pPr>
              <a:defRPr sz="1600">
                <a:cs typeface="Arial" pitchFamily="34" charset="0"/>
              </a:defRPr>
            </a:lvl4pPr>
            <a:lvl5pPr>
              <a:defRPr sz="1600"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99098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26032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098221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2853830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>
                <a:cs typeface="Arial" pitchFamily="34" charset="0"/>
              </a:defRPr>
            </a:lvl1pPr>
            <a:lvl2pPr>
              <a:defRPr sz="2800">
                <a:cs typeface="Arial" pitchFamily="34" charset="0"/>
              </a:defRPr>
            </a:lvl2pPr>
            <a:lvl3pPr>
              <a:defRPr sz="2400">
                <a:cs typeface="Arial" pitchFamily="34" charset="0"/>
              </a:defRPr>
            </a:lvl3pPr>
            <a:lvl4pPr>
              <a:defRPr sz="2000">
                <a:cs typeface="Arial" pitchFamily="34" charset="0"/>
              </a:defRPr>
            </a:lvl4pPr>
            <a:lvl5pPr>
              <a:defRPr sz="2000"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2938678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22802555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>
            <a:lvl1pPr>
              <a:defRPr>
                <a:cs typeface="Arial" pitchFamily="34" charset="0"/>
              </a:defRPr>
            </a:lvl1pPr>
            <a:lvl2pPr>
              <a:defRPr>
                <a:cs typeface="Arial" pitchFamily="34" charset="0"/>
              </a:defRPr>
            </a:lvl2pPr>
            <a:lvl3pPr>
              <a:defRPr>
                <a:cs typeface="Arial" pitchFamily="34" charset="0"/>
              </a:defRPr>
            </a:lvl3pPr>
            <a:lvl4pPr>
              <a:defRPr>
                <a:cs typeface="Arial" pitchFamily="34" charset="0"/>
              </a:defRPr>
            </a:lvl4pPr>
            <a:lvl5pPr>
              <a:defRPr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485514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54000"/>
            <a:ext cx="2925762" cy="8458200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54000"/>
            <a:ext cx="8624888" cy="8458200"/>
          </a:xfrm>
          <a:prstGeom prst="rect">
            <a:avLst/>
          </a:prstGeom>
        </p:spPr>
        <p:txBody>
          <a:bodyPr vert="eaVert"/>
          <a:lstStyle>
            <a:lvl1pPr>
              <a:defRPr>
                <a:cs typeface="Arial" pitchFamily="34" charset="0"/>
              </a:defRPr>
            </a:lvl1pPr>
            <a:lvl2pPr>
              <a:defRPr>
                <a:cs typeface="Arial" pitchFamily="34" charset="0"/>
              </a:defRPr>
            </a:lvl2pPr>
            <a:lvl3pPr>
              <a:defRPr>
                <a:cs typeface="Arial" pitchFamily="34" charset="0"/>
              </a:defRPr>
            </a:lvl3pPr>
            <a:lvl4pPr>
              <a:defRPr>
                <a:cs typeface="Arial" pitchFamily="34" charset="0"/>
              </a:defRPr>
            </a:lvl4pPr>
            <a:lvl5pPr>
              <a:defRPr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005096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cs typeface="Arial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938725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>
            <a:lvl1pPr>
              <a:defRPr>
                <a:cs typeface="Arial" pitchFamily="34" charset="0"/>
              </a:defRPr>
            </a:lvl1pPr>
            <a:lvl2pPr>
              <a:defRPr>
                <a:cs typeface="Arial" pitchFamily="34" charset="0"/>
              </a:defRPr>
            </a:lvl2pPr>
            <a:lvl3pPr>
              <a:defRPr>
                <a:cs typeface="Arial" pitchFamily="34" charset="0"/>
              </a:defRPr>
            </a:lvl3pPr>
            <a:lvl4pPr>
              <a:defRPr>
                <a:cs typeface="Arial" pitchFamily="34" charset="0"/>
              </a:defRPr>
            </a:lvl4pPr>
            <a:lvl5pPr>
              <a:defRPr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3273536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cs typeface="Arial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8577622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>
                <a:cs typeface="Arial" pitchFamily="34" charset="0"/>
              </a:defRPr>
            </a:lvl1pPr>
            <a:lvl2pPr>
              <a:defRPr sz="2400">
                <a:cs typeface="Arial" pitchFamily="34" charset="0"/>
              </a:defRPr>
            </a:lvl2pPr>
            <a:lvl3pPr>
              <a:defRPr sz="2000">
                <a:cs typeface="Arial" pitchFamily="34" charset="0"/>
              </a:defRPr>
            </a:lvl3pPr>
            <a:lvl4pPr>
              <a:defRPr sz="1800">
                <a:cs typeface="Arial" pitchFamily="34" charset="0"/>
              </a:defRPr>
            </a:lvl4pPr>
            <a:lvl5pPr>
              <a:defRPr sz="1800"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>
                <a:cs typeface="Arial" pitchFamily="34" charset="0"/>
              </a:defRPr>
            </a:lvl1pPr>
            <a:lvl2pPr>
              <a:defRPr sz="2400">
                <a:cs typeface="Arial" pitchFamily="34" charset="0"/>
              </a:defRPr>
            </a:lvl2pPr>
            <a:lvl3pPr>
              <a:defRPr sz="2000">
                <a:cs typeface="Arial" pitchFamily="34" charset="0"/>
              </a:defRPr>
            </a:lvl3pPr>
            <a:lvl4pPr>
              <a:defRPr sz="1800">
                <a:cs typeface="Arial" pitchFamily="34" charset="0"/>
              </a:defRPr>
            </a:lvl4pPr>
            <a:lvl5pPr>
              <a:defRPr sz="1800"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79611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8581141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>
                <a:cs typeface="Arial" pitchFamily="34" charset="0"/>
              </a:defRPr>
            </a:lvl1pPr>
            <a:lvl2pPr>
              <a:defRPr sz="2000">
                <a:cs typeface="Arial" pitchFamily="34" charset="0"/>
              </a:defRPr>
            </a:lvl2pPr>
            <a:lvl3pPr>
              <a:defRPr sz="1800">
                <a:cs typeface="Arial" pitchFamily="34" charset="0"/>
              </a:defRPr>
            </a:lvl3pPr>
            <a:lvl4pPr>
              <a:defRPr sz="1600">
                <a:cs typeface="Arial" pitchFamily="34" charset="0"/>
              </a:defRPr>
            </a:lvl4pPr>
            <a:lvl5pPr>
              <a:defRPr sz="1600"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>
                <a:cs typeface="Arial" pitchFamily="34" charset="0"/>
              </a:defRPr>
            </a:lvl1pPr>
            <a:lvl2pPr>
              <a:defRPr sz="2000">
                <a:cs typeface="Arial" pitchFamily="34" charset="0"/>
              </a:defRPr>
            </a:lvl2pPr>
            <a:lvl3pPr>
              <a:defRPr sz="1800">
                <a:cs typeface="Arial" pitchFamily="34" charset="0"/>
              </a:defRPr>
            </a:lvl3pPr>
            <a:lvl4pPr>
              <a:defRPr sz="1600">
                <a:cs typeface="Arial" pitchFamily="34" charset="0"/>
              </a:defRPr>
            </a:lvl4pPr>
            <a:lvl5pPr>
              <a:defRPr sz="1600"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007677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7365680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9195061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>
                <a:cs typeface="Arial" pitchFamily="34" charset="0"/>
              </a:defRPr>
            </a:lvl1pPr>
            <a:lvl2pPr>
              <a:defRPr sz="2800">
                <a:cs typeface="Arial" pitchFamily="34" charset="0"/>
              </a:defRPr>
            </a:lvl2pPr>
            <a:lvl3pPr>
              <a:defRPr sz="2400">
                <a:cs typeface="Arial" pitchFamily="34" charset="0"/>
              </a:defRPr>
            </a:lvl3pPr>
            <a:lvl4pPr>
              <a:defRPr sz="2000">
                <a:cs typeface="Arial" pitchFamily="34" charset="0"/>
              </a:defRPr>
            </a:lvl4pPr>
            <a:lvl5pPr>
              <a:defRPr sz="2000"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1580326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7573921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>
            <a:lvl1pPr>
              <a:defRPr>
                <a:cs typeface="Arial" pitchFamily="34" charset="0"/>
              </a:defRPr>
            </a:lvl1pPr>
            <a:lvl2pPr>
              <a:defRPr>
                <a:cs typeface="Arial" pitchFamily="34" charset="0"/>
              </a:defRPr>
            </a:lvl2pPr>
            <a:lvl3pPr>
              <a:defRPr>
                <a:cs typeface="Arial" pitchFamily="34" charset="0"/>
              </a:defRPr>
            </a:lvl3pPr>
            <a:lvl4pPr>
              <a:defRPr>
                <a:cs typeface="Arial" pitchFamily="34" charset="0"/>
              </a:defRPr>
            </a:lvl4pPr>
            <a:lvl5pPr>
              <a:defRPr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0144034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>
            <a:lvl1pPr>
              <a:defRPr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>
            <a:lvl1pPr>
              <a:defRPr>
                <a:cs typeface="Arial" pitchFamily="34" charset="0"/>
              </a:defRPr>
            </a:lvl1pPr>
            <a:lvl2pPr>
              <a:defRPr>
                <a:cs typeface="Arial" pitchFamily="34" charset="0"/>
              </a:defRPr>
            </a:lvl2pPr>
            <a:lvl3pPr>
              <a:defRPr>
                <a:cs typeface="Arial" pitchFamily="34" charset="0"/>
              </a:defRPr>
            </a:lvl3pPr>
            <a:lvl4pPr>
              <a:defRPr>
                <a:cs typeface="Arial" pitchFamily="34" charset="0"/>
              </a:defRPr>
            </a:lvl4pPr>
            <a:lvl5pPr>
              <a:defRPr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861859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920485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28132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3471796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7751192"/>
      </p:ext>
    </p:extLst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15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749629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532153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907463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5574316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6408241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1202895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354510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590688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306520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5547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2200640"/>
      </p:ext>
    </p:extLst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24967220"/>
      </p:ext>
    </p:extLst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547269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2609537"/>
      </p:ext>
    </p:extLst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880860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0951130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97047040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45469283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722874"/>
      </p:ext>
    </p:extLst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610617"/>
      </p:ext>
    </p:extLst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44717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68810338"/>
      </p:ext>
    </p:extLst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920837"/>
      </p:ext>
    </p:extLst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57307055"/>
      </p:ext>
    </p:extLst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72400" y="2768600"/>
            <a:ext cx="19050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829800" y="2768600"/>
            <a:ext cx="19050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767133"/>
      </p:ext>
    </p:extLst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453451"/>
      </p:ext>
    </p:extLst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229369"/>
      </p:ext>
    </p:extLst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0572610"/>
      </p:ext>
    </p:extLst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5461183"/>
      </p:ext>
    </p:extLst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8727524"/>
      </p:ext>
    </p:extLst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987719"/>
      </p:ext>
    </p:extLst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72536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8.xml"/><Relationship Id="rId3" Type="http://schemas.openxmlformats.org/officeDocument/2006/relationships/slideLayout" Target="../slideLayouts/slideLayout223.xml"/><Relationship Id="rId7" Type="http://schemas.openxmlformats.org/officeDocument/2006/relationships/slideLayout" Target="../slideLayouts/slideLayout227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2.xml"/><Relationship Id="rId1" Type="http://schemas.openxmlformats.org/officeDocument/2006/relationships/slideLayout" Target="../slideLayouts/slideLayout221.xml"/><Relationship Id="rId6" Type="http://schemas.openxmlformats.org/officeDocument/2006/relationships/slideLayout" Target="../slideLayouts/slideLayout226.xml"/><Relationship Id="rId11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225.xml"/><Relationship Id="rId10" Type="http://schemas.openxmlformats.org/officeDocument/2006/relationships/slideLayout" Target="../slideLayouts/slideLayout230.xml"/><Relationship Id="rId4" Type="http://schemas.openxmlformats.org/officeDocument/2006/relationships/slideLayout" Target="../slideLayouts/slideLayout224.xml"/><Relationship Id="rId9" Type="http://schemas.openxmlformats.org/officeDocument/2006/relationships/slideLayout" Target="../slideLayouts/slideLayout229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9.xml"/><Relationship Id="rId3" Type="http://schemas.openxmlformats.org/officeDocument/2006/relationships/slideLayout" Target="../slideLayouts/slideLayout234.xml"/><Relationship Id="rId7" Type="http://schemas.openxmlformats.org/officeDocument/2006/relationships/slideLayout" Target="../slideLayouts/slideLayout238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33.xml"/><Relationship Id="rId1" Type="http://schemas.openxmlformats.org/officeDocument/2006/relationships/slideLayout" Target="../slideLayouts/slideLayout232.xml"/><Relationship Id="rId6" Type="http://schemas.openxmlformats.org/officeDocument/2006/relationships/slideLayout" Target="../slideLayouts/slideLayout237.xml"/><Relationship Id="rId11" Type="http://schemas.openxmlformats.org/officeDocument/2006/relationships/slideLayout" Target="../slideLayouts/slideLayout242.xml"/><Relationship Id="rId5" Type="http://schemas.openxmlformats.org/officeDocument/2006/relationships/slideLayout" Target="../slideLayouts/slideLayout236.xml"/><Relationship Id="rId10" Type="http://schemas.openxmlformats.org/officeDocument/2006/relationships/slideLayout" Target="../slideLayouts/slideLayout241.xml"/><Relationship Id="rId4" Type="http://schemas.openxmlformats.org/officeDocument/2006/relationships/slideLayout" Target="../slideLayouts/slideLayout235.xml"/><Relationship Id="rId9" Type="http://schemas.openxmlformats.org/officeDocument/2006/relationships/slideLayout" Target="../slideLayouts/slideLayout240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0.xml"/><Relationship Id="rId3" Type="http://schemas.openxmlformats.org/officeDocument/2006/relationships/slideLayout" Target="../slideLayouts/slideLayout245.xml"/><Relationship Id="rId7" Type="http://schemas.openxmlformats.org/officeDocument/2006/relationships/slideLayout" Target="../slideLayouts/slideLayout249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44.xml"/><Relationship Id="rId1" Type="http://schemas.openxmlformats.org/officeDocument/2006/relationships/slideLayout" Target="../slideLayouts/slideLayout243.xml"/><Relationship Id="rId6" Type="http://schemas.openxmlformats.org/officeDocument/2006/relationships/slideLayout" Target="../slideLayouts/slideLayout248.xml"/><Relationship Id="rId11" Type="http://schemas.openxmlformats.org/officeDocument/2006/relationships/slideLayout" Target="../slideLayouts/slideLayout253.xml"/><Relationship Id="rId5" Type="http://schemas.openxmlformats.org/officeDocument/2006/relationships/slideLayout" Target="../slideLayouts/slideLayout247.xml"/><Relationship Id="rId10" Type="http://schemas.openxmlformats.org/officeDocument/2006/relationships/slideLayout" Target="../slideLayouts/slideLayout252.xml"/><Relationship Id="rId4" Type="http://schemas.openxmlformats.org/officeDocument/2006/relationships/slideLayout" Target="../slideLayouts/slideLayout246.xml"/><Relationship Id="rId9" Type="http://schemas.openxmlformats.org/officeDocument/2006/relationships/slideLayout" Target="../slideLayouts/slideLayout251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6.xml"/><Relationship Id="rId7" Type="http://schemas.openxmlformats.org/officeDocument/2006/relationships/slideLayout" Target="../slideLayouts/slideLayout260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55.xml"/><Relationship Id="rId1" Type="http://schemas.openxmlformats.org/officeDocument/2006/relationships/slideLayout" Target="../slideLayouts/slideLayout254.xml"/><Relationship Id="rId6" Type="http://schemas.openxmlformats.org/officeDocument/2006/relationships/slideLayout" Target="../slideLayouts/slideLayout259.xml"/><Relationship Id="rId11" Type="http://schemas.openxmlformats.org/officeDocument/2006/relationships/slideLayout" Target="../slideLayouts/slideLayout264.xml"/><Relationship Id="rId5" Type="http://schemas.openxmlformats.org/officeDocument/2006/relationships/slideLayout" Target="../slideLayouts/slideLayout258.xml"/><Relationship Id="rId10" Type="http://schemas.openxmlformats.org/officeDocument/2006/relationships/slideLayout" Target="../slideLayouts/slideLayout263.xml"/><Relationship Id="rId4" Type="http://schemas.openxmlformats.org/officeDocument/2006/relationships/slideLayout" Target="../slideLayouts/slideLayout257.xml"/><Relationship Id="rId9" Type="http://schemas.openxmlformats.org/officeDocument/2006/relationships/slideLayout" Target="../slideLayouts/slideLayout262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2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67.xml"/><Relationship Id="rId7" Type="http://schemas.openxmlformats.org/officeDocument/2006/relationships/slideLayout" Target="../slideLayouts/slideLayout271.xml"/><Relationship Id="rId12" Type="http://schemas.openxmlformats.org/officeDocument/2006/relationships/theme" Target="../theme/theme25.xml"/><Relationship Id="rId2" Type="http://schemas.openxmlformats.org/officeDocument/2006/relationships/slideLayout" Target="../slideLayouts/slideLayout266.xml"/><Relationship Id="rId1" Type="http://schemas.openxmlformats.org/officeDocument/2006/relationships/slideLayout" Target="../slideLayouts/slideLayout265.xml"/><Relationship Id="rId6" Type="http://schemas.openxmlformats.org/officeDocument/2006/relationships/slideLayout" Target="../slideLayouts/slideLayout270.xml"/><Relationship Id="rId11" Type="http://schemas.openxmlformats.org/officeDocument/2006/relationships/slideLayout" Target="../slideLayouts/slideLayout275.xml"/><Relationship Id="rId5" Type="http://schemas.openxmlformats.org/officeDocument/2006/relationships/slideLayout" Target="../slideLayouts/slideLayout269.xml"/><Relationship Id="rId10" Type="http://schemas.openxmlformats.org/officeDocument/2006/relationships/slideLayout" Target="../slideLayouts/slideLayout274.xml"/><Relationship Id="rId4" Type="http://schemas.openxmlformats.org/officeDocument/2006/relationships/slideLayout" Target="../slideLayouts/slideLayout268.xml"/><Relationship Id="rId9" Type="http://schemas.openxmlformats.org/officeDocument/2006/relationships/slideLayout" Target="../slideLayouts/slideLayout273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3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78.xml"/><Relationship Id="rId7" Type="http://schemas.openxmlformats.org/officeDocument/2006/relationships/slideLayout" Target="../slideLayouts/slideLayout282.xml"/><Relationship Id="rId12" Type="http://schemas.openxmlformats.org/officeDocument/2006/relationships/theme" Target="../theme/theme26.xml"/><Relationship Id="rId2" Type="http://schemas.openxmlformats.org/officeDocument/2006/relationships/slideLayout" Target="../slideLayouts/slideLayout277.xml"/><Relationship Id="rId1" Type="http://schemas.openxmlformats.org/officeDocument/2006/relationships/slideLayout" Target="../slideLayouts/slideLayout276.xml"/><Relationship Id="rId6" Type="http://schemas.openxmlformats.org/officeDocument/2006/relationships/slideLayout" Target="../slideLayouts/slideLayout281.xml"/><Relationship Id="rId11" Type="http://schemas.openxmlformats.org/officeDocument/2006/relationships/slideLayout" Target="../slideLayouts/slideLayout286.xml"/><Relationship Id="rId5" Type="http://schemas.openxmlformats.org/officeDocument/2006/relationships/slideLayout" Target="../slideLayouts/slideLayout280.xml"/><Relationship Id="rId10" Type="http://schemas.openxmlformats.org/officeDocument/2006/relationships/slideLayout" Target="../slideLayouts/slideLayout285.xml"/><Relationship Id="rId4" Type="http://schemas.openxmlformats.org/officeDocument/2006/relationships/slideLayout" Target="../slideLayouts/slideLayout279.xml"/><Relationship Id="rId9" Type="http://schemas.openxmlformats.org/officeDocument/2006/relationships/slideLayout" Target="../slideLayouts/slideLayout284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4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89.xml"/><Relationship Id="rId7" Type="http://schemas.openxmlformats.org/officeDocument/2006/relationships/slideLayout" Target="../slideLayouts/slideLayout293.xml"/><Relationship Id="rId12" Type="http://schemas.openxmlformats.org/officeDocument/2006/relationships/theme" Target="../theme/theme27.xml"/><Relationship Id="rId2" Type="http://schemas.openxmlformats.org/officeDocument/2006/relationships/slideLayout" Target="../slideLayouts/slideLayout288.xml"/><Relationship Id="rId1" Type="http://schemas.openxmlformats.org/officeDocument/2006/relationships/slideLayout" Target="../slideLayouts/slideLayout287.xml"/><Relationship Id="rId6" Type="http://schemas.openxmlformats.org/officeDocument/2006/relationships/slideLayout" Target="../slideLayouts/slideLayout292.xml"/><Relationship Id="rId11" Type="http://schemas.openxmlformats.org/officeDocument/2006/relationships/slideLayout" Target="../slideLayouts/slideLayout297.xml"/><Relationship Id="rId5" Type="http://schemas.openxmlformats.org/officeDocument/2006/relationships/slideLayout" Target="../slideLayouts/slideLayout291.xml"/><Relationship Id="rId10" Type="http://schemas.openxmlformats.org/officeDocument/2006/relationships/slideLayout" Target="../slideLayouts/slideLayout296.xml"/><Relationship Id="rId4" Type="http://schemas.openxmlformats.org/officeDocument/2006/relationships/slideLayout" Target="../slideLayouts/slideLayout290.xml"/><Relationship Id="rId9" Type="http://schemas.openxmlformats.org/officeDocument/2006/relationships/slideLayout" Target="../slideLayouts/slideLayout295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5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00.xml"/><Relationship Id="rId7" Type="http://schemas.openxmlformats.org/officeDocument/2006/relationships/slideLayout" Target="../slideLayouts/slideLayout304.xml"/><Relationship Id="rId12" Type="http://schemas.openxmlformats.org/officeDocument/2006/relationships/theme" Target="../theme/theme28.xml"/><Relationship Id="rId2" Type="http://schemas.openxmlformats.org/officeDocument/2006/relationships/slideLayout" Target="../slideLayouts/slideLayout299.xml"/><Relationship Id="rId1" Type="http://schemas.openxmlformats.org/officeDocument/2006/relationships/slideLayout" Target="../slideLayouts/slideLayout298.xml"/><Relationship Id="rId6" Type="http://schemas.openxmlformats.org/officeDocument/2006/relationships/slideLayout" Target="../slideLayouts/slideLayout303.xml"/><Relationship Id="rId11" Type="http://schemas.openxmlformats.org/officeDocument/2006/relationships/slideLayout" Target="../slideLayouts/slideLayout308.xml"/><Relationship Id="rId5" Type="http://schemas.openxmlformats.org/officeDocument/2006/relationships/slideLayout" Target="../slideLayouts/slideLayout302.xml"/><Relationship Id="rId10" Type="http://schemas.openxmlformats.org/officeDocument/2006/relationships/slideLayout" Target="../slideLayouts/slideLayout307.xml"/><Relationship Id="rId4" Type="http://schemas.openxmlformats.org/officeDocument/2006/relationships/slideLayout" Target="../slideLayouts/slideLayout301.xml"/><Relationship Id="rId9" Type="http://schemas.openxmlformats.org/officeDocument/2006/relationships/slideLayout" Target="../slideLayouts/slideLayout306.xml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6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11.xml"/><Relationship Id="rId7" Type="http://schemas.openxmlformats.org/officeDocument/2006/relationships/slideLayout" Target="../slideLayouts/slideLayout315.xml"/><Relationship Id="rId12" Type="http://schemas.openxmlformats.org/officeDocument/2006/relationships/theme" Target="../theme/theme29.xml"/><Relationship Id="rId2" Type="http://schemas.openxmlformats.org/officeDocument/2006/relationships/slideLayout" Target="../slideLayouts/slideLayout310.xml"/><Relationship Id="rId1" Type="http://schemas.openxmlformats.org/officeDocument/2006/relationships/slideLayout" Target="../slideLayouts/slideLayout309.xml"/><Relationship Id="rId6" Type="http://schemas.openxmlformats.org/officeDocument/2006/relationships/slideLayout" Target="../slideLayouts/slideLayout314.xml"/><Relationship Id="rId11" Type="http://schemas.openxmlformats.org/officeDocument/2006/relationships/slideLayout" Target="../slideLayouts/slideLayout319.xml"/><Relationship Id="rId5" Type="http://schemas.openxmlformats.org/officeDocument/2006/relationships/slideLayout" Target="../slideLayouts/slideLayout313.xml"/><Relationship Id="rId10" Type="http://schemas.openxmlformats.org/officeDocument/2006/relationships/slideLayout" Target="../slideLayouts/slideLayout318.xml"/><Relationship Id="rId4" Type="http://schemas.openxmlformats.org/officeDocument/2006/relationships/slideLayout" Target="../slideLayouts/slideLayout312.xml"/><Relationship Id="rId9" Type="http://schemas.openxmlformats.org/officeDocument/2006/relationships/slideLayout" Target="../slideLayouts/slideLayout3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7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22.xml"/><Relationship Id="rId7" Type="http://schemas.openxmlformats.org/officeDocument/2006/relationships/slideLayout" Target="../slideLayouts/slideLayout326.xml"/><Relationship Id="rId12" Type="http://schemas.openxmlformats.org/officeDocument/2006/relationships/theme" Target="../theme/theme30.xml"/><Relationship Id="rId2" Type="http://schemas.openxmlformats.org/officeDocument/2006/relationships/slideLayout" Target="../slideLayouts/slideLayout321.xml"/><Relationship Id="rId1" Type="http://schemas.openxmlformats.org/officeDocument/2006/relationships/slideLayout" Target="../slideLayouts/slideLayout320.xml"/><Relationship Id="rId6" Type="http://schemas.openxmlformats.org/officeDocument/2006/relationships/slideLayout" Target="../slideLayouts/slideLayout325.xml"/><Relationship Id="rId11" Type="http://schemas.openxmlformats.org/officeDocument/2006/relationships/slideLayout" Target="../slideLayouts/slideLayout330.xml"/><Relationship Id="rId5" Type="http://schemas.openxmlformats.org/officeDocument/2006/relationships/slideLayout" Target="../slideLayouts/slideLayout324.xml"/><Relationship Id="rId10" Type="http://schemas.openxmlformats.org/officeDocument/2006/relationships/slideLayout" Target="../slideLayouts/slideLayout329.xml"/><Relationship Id="rId4" Type="http://schemas.openxmlformats.org/officeDocument/2006/relationships/slideLayout" Target="../slideLayouts/slideLayout323.xml"/><Relationship Id="rId9" Type="http://schemas.openxmlformats.org/officeDocument/2006/relationships/slideLayout" Target="../slideLayouts/slideLayout328.xml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33.xml"/><Relationship Id="rId7" Type="http://schemas.openxmlformats.org/officeDocument/2006/relationships/slideLayout" Target="../slideLayouts/slideLayout337.xml"/><Relationship Id="rId12" Type="http://schemas.openxmlformats.org/officeDocument/2006/relationships/theme" Target="../theme/theme31.xml"/><Relationship Id="rId2" Type="http://schemas.openxmlformats.org/officeDocument/2006/relationships/slideLayout" Target="../slideLayouts/slideLayout332.xml"/><Relationship Id="rId1" Type="http://schemas.openxmlformats.org/officeDocument/2006/relationships/slideLayout" Target="../slideLayouts/slideLayout331.xml"/><Relationship Id="rId6" Type="http://schemas.openxmlformats.org/officeDocument/2006/relationships/slideLayout" Target="../slideLayouts/slideLayout336.xml"/><Relationship Id="rId11" Type="http://schemas.openxmlformats.org/officeDocument/2006/relationships/slideLayout" Target="../slideLayouts/slideLayout341.xml"/><Relationship Id="rId5" Type="http://schemas.openxmlformats.org/officeDocument/2006/relationships/slideLayout" Target="../slideLayouts/slideLayout335.xml"/><Relationship Id="rId10" Type="http://schemas.openxmlformats.org/officeDocument/2006/relationships/slideLayout" Target="../slideLayouts/slideLayout340.xml"/><Relationship Id="rId4" Type="http://schemas.openxmlformats.org/officeDocument/2006/relationships/slideLayout" Target="../slideLayouts/slideLayout334.xml"/><Relationship Id="rId9" Type="http://schemas.openxmlformats.org/officeDocument/2006/relationships/slideLayout" Target="../slideLayouts/slideLayout339.xml"/></Relationships>
</file>

<file path=ppt/slideMasters/_rels/slideMaster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44.xml"/><Relationship Id="rId7" Type="http://schemas.openxmlformats.org/officeDocument/2006/relationships/slideLayout" Target="../slideLayouts/slideLayout348.xml"/><Relationship Id="rId12" Type="http://schemas.openxmlformats.org/officeDocument/2006/relationships/theme" Target="../theme/theme32.xml"/><Relationship Id="rId2" Type="http://schemas.openxmlformats.org/officeDocument/2006/relationships/slideLayout" Target="../slideLayouts/slideLayout343.xml"/><Relationship Id="rId1" Type="http://schemas.openxmlformats.org/officeDocument/2006/relationships/slideLayout" Target="../slideLayouts/slideLayout342.xml"/><Relationship Id="rId6" Type="http://schemas.openxmlformats.org/officeDocument/2006/relationships/slideLayout" Target="../slideLayouts/slideLayout347.xml"/><Relationship Id="rId11" Type="http://schemas.openxmlformats.org/officeDocument/2006/relationships/slideLayout" Target="../slideLayouts/slideLayout352.xml"/><Relationship Id="rId5" Type="http://schemas.openxmlformats.org/officeDocument/2006/relationships/slideLayout" Target="../slideLayouts/slideLayout346.xml"/><Relationship Id="rId10" Type="http://schemas.openxmlformats.org/officeDocument/2006/relationships/slideLayout" Target="../slideLayouts/slideLayout351.xml"/><Relationship Id="rId4" Type="http://schemas.openxmlformats.org/officeDocument/2006/relationships/slideLayout" Target="../slideLayouts/slideLayout345.xml"/><Relationship Id="rId9" Type="http://schemas.openxmlformats.org/officeDocument/2006/relationships/slideLayout" Target="../slideLayouts/slideLayout350.xml"/></Relationships>
</file>

<file path=ppt/slideMasters/_rels/slideMaster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55.xml"/><Relationship Id="rId7" Type="http://schemas.openxmlformats.org/officeDocument/2006/relationships/slideLayout" Target="../slideLayouts/slideLayout359.xml"/><Relationship Id="rId12" Type="http://schemas.openxmlformats.org/officeDocument/2006/relationships/theme" Target="../theme/theme33.xml"/><Relationship Id="rId2" Type="http://schemas.openxmlformats.org/officeDocument/2006/relationships/slideLayout" Target="../slideLayouts/slideLayout354.xml"/><Relationship Id="rId1" Type="http://schemas.openxmlformats.org/officeDocument/2006/relationships/slideLayout" Target="../slideLayouts/slideLayout353.xml"/><Relationship Id="rId6" Type="http://schemas.openxmlformats.org/officeDocument/2006/relationships/slideLayout" Target="../slideLayouts/slideLayout358.xml"/><Relationship Id="rId11" Type="http://schemas.openxmlformats.org/officeDocument/2006/relationships/slideLayout" Target="../slideLayouts/slideLayout363.xml"/><Relationship Id="rId5" Type="http://schemas.openxmlformats.org/officeDocument/2006/relationships/slideLayout" Target="../slideLayouts/slideLayout357.xml"/><Relationship Id="rId10" Type="http://schemas.openxmlformats.org/officeDocument/2006/relationships/slideLayout" Target="../slideLayouts/slideLayout362.xml"/><Relationship Id="rId4" Type="http://schemas.openxmlformats.org/officeDocument/2006/relationships/slideLayout" Target="../slideLayouts/slideLayout356.xml"/><Relationship Id="rId9" Type="http://schemas.openxmlformats.org/officeDocument/2006/relationships/slideLayout" Target="../slideLayouts/slideLayout361.xml"/></Relationships>
</file>

<file path=ppt/slideMasters/_rels/slideMaster3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66.xml"/><Relationship Id="rId7" Type="http://schemas.openxmlformats.org/officeDocument/2006/relationships/slideLayout" Target="../slideLayouts/slideLayout370.xml"/><Relationship Id="rId12" Type="http://schemas.openxmlformats.org/officeDocument/2006/relationships/theme" Target="../theme/theme34.xml"/><Relationship Id="rId2" Type="http://schemas.openxmlformats.org/officeDocument/2006/relationships/slideLayout" Target="../slideLayouts/slideLayout365.xml"/><Relationship Id="rId1" Type="http://schemas.openxmlformats.org/officeDocument/2006/relationships/slideLayout" Target="../slideLayouts/slideLayout364.xml"/><Relationship Id="rId6" Type="http://schemas.openxmlformats.org/officeDocument/2006/relationships/slideLayout" Target="../slideLayouts/slideLayout369.xml"/><Relationship Id="rId11" Type="http://schemas.openxmlformats.org/officeDocument/2006/relationships/slideLayout" Target="../slideLayouts/slideLayout374.xml"/><Relationship Id="rId5" Type="http://schemas.openxmlformats.org/officeDocument/2006/relationships/slideLayout" Target="../slideLayouts/slideLayout368.xml"/><Relationship Id="rId10" Type="http://schemas.openxmlformats.org/officeDocument/2006/relationships/slideLayout" Target="../slideLayouts/slideLayout373.xml"/><Relationship Id="rId4" Type="http://schemas.openxmlformats.org/officeDocument/2006/relationships/slideLayout" Target="../slideLayouts/slideLayout367.xml"/><Relationship Id="rId9" Type="http://schemas.openxmlformats.org/officeDocument/2006/relationships/slideLayout" Target="../slideLayouts/slideLayout372.xml"/></Relationships>
</file>

<file path=ppt/slideMasters/_rels/slideMaster3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2.xml"/><Relationship Id="rId3" Type="http://schemas.openxmlformats.org/officeDocument/2006/relationships/slideLayout" Target="../slideLayouts/slideLayout377.xml"/><Relationship Id="rId7" Type="http://schemas.openxmlformats.org/officeDocument/2006/relationships/slideLayout" Target="../slideLayouts/slideLayout381.xml"/><Relationship Id="rId12" Type="http://schemas.openxmlformats.org/officeDocument/2006/relationships/theme" Target="../theme/theme35.xml"/><Relationship Id="rId2" Type="http://schemas.openxmlformats.org/officeDocument/2006/relationships/slideLayout" Target="../slideLayouts/slideLayout376.xml"/><Relationship Id="rId1" Type="http://schemas.openxmlformats.org/officeDocument/2006/relationships/slideLayout" Target="../slideLayouts/slideLayout375.xml"/><Relationship Id="rId6" Type="http://schemas.openxmlformats.org/officeDocument/2006/relationships/slideLayout" Target="../slideLayouts/slideLayout380.xml"/><Relationship Id="rId11" Type="http://schemas.openxmlformats.org/officeDocument/2006/relationships/slideLayout" Target="../slideLayouts/slideLayout385.xml"/><Relationship Id="rId5" Type="http://schemas.openxmlformats.org/officeDocument/2006/relationships/slideLayout" Target="../slideLayouts/slideLayout379.xml"/><Relationship Id="rId10" Type="http://schemas.openxmlformats.org/officeDocument/2006/relationships/slideLayout" Target="../slideLayouts/slideLayout384.xml"/><Relationship Id="rId4" Type="http://schemas.openxmlformats.org/officeDocument/2006/relationships/slideLayout" Target="../slideLayouts/slideLayout378.xml"/><Relationship Id="rId9" Type="http://schemas.openxmlformats.org/officeDocument/2006/relationships/slideLayout" Target="../slideLayouts/slideLayout383.xml"/></Relationships>
</file>

<file path=ppt/slideMasters/_rels/slideMaster3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3.xml"/><Relationship Id="rId3" Type="http://schemas.openxmlformats.org/officeDocument/2006/relationships/slideLayout" Target="../slideLayouts/slideLayout388.xml"/><Relationship Id="rId7" Type="http://schemas.openxmlformats.org/officeDocument/2006/relationships/slideLayout" Target="../slideLayouts/slideLayout392.xml"/><Relationship Id="rId12" Type="http://schemas.openxmlformats.org/officeDocument/2006/relationships/theme" Target="../theme/theme36.xml"/><Relationship Id="rId2" Type="http://schemas.openxmlformats.org/officeDocument/2006/relationships/slideLayout" Target="../slideLayouts/slideLayout387.xml"/><Relationship Id="rId1" Type="http://schemas.openxmlformats.org/officeDocument/2006/relationships/slideLayout" Target="../slideLayouts/slideLayout386.xml"/><Relationship Id="rId6" Type="http://schemas.openxmlformats.org/officeDocument/2006/relationships/slideLayout" Target="../slideLayouts/slideLayout391.xml"/><Relationship Id="rId11" Type="http://schemas.openxmlformats.org/officeDocument/2006/relationships/slideLayout" Target="../slideLayouts/slideLayout396.xml"/><Relationship Id="rId5" Type="http://schemas.openxmlformats.org/officeDocument/2006/relationships/slideLayout" Target="../slideLayouts/slideLayout390.xml"/><Relationship Id="rId10" Type="http://schemas.openxmlformats.org/officeDocument/2006/relationships/slideLayout" Target="../slideLayouts/slideLayout395.xml"/><Relationship Id="rId4" Type="http://schemas.openxmlformats.org/officeDocument/2006/relationships/slideLayout" Target="../slideLayouts/slideLayout389.xml"/><Relationship Id="rId9" Type="http://schemas.openxmlformats.org/officeDocument/2006/relationships/slideLayout" Target="../slideLayouts/slideLayout394.xml"/></Relationships>
</file>

<file path=ppt/slideMasters/_rels/slideMaster3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4.xml"/><Relationship Id="rId3" Type="http://schemas.openxmlformats.org/officeDocument/2006/relationships/slideLayout" Target="../slideLayouts/slideLayout399.xml"/><Relationship Id="rId7" Type="http://schemas.openxmlformats.org/officeDocument/2006/relationships/slideLayout" Target="../slideLayouts/slideLayout403.xml"/><Relationship Id="rId12" Type="http://schemas.openxmlformats.org/officeDocument/2006/relationships/theme" Target="../theme/theme37.xml"/><Relationship Id="rId2" Type="http://schemas.openxmlformats.org/officeDocument/2006/relationships/slideLayout" Target="../slideLayouts/slideLayout398.xml"/><Relationship Id="rId1" Type="http://schemas.openxmlformats.org/officeDocument/2006/relationships/slideLayout" Target="../slideLayouts/slideLayout397.xml"/><Relationship Id="rId6" Type="http://schemas.openxmlformats.org/officeDocument/2006/relationships/slideLayout" Target="../slideLayouts/slideLayout402.xml"/><Relationship Id="rId11" Type="http://schemas.openxmlformats.org/officeDocument/2006/relationships/slideLayout" Target="../slideLayouts/slideLayout407.xml"/><Relationship Id="rId5" Type="http://schemas.openxmlformats.org/officeDocument/2006/relationships/slideLayout" Target="../slideLayouts/slideLayout401.xml"/><Relationship Id="rId10" Type="http://schemas.openxmlformats.org/officeDocument/2006/relationships/slideLayout" Target="../slideLayouts/slideLayout406.xml"/><Relationship Id="rId4" Type="http://schemas.openxmlformats.org/officeDocument/2006/relationships/slideLayout" Target="../slideLayouts/slideLayout400.xml"/><Relationship Id="rId9" Type="http://schemas.openxmlformats.org/officeDocument/2006/relationships/slideLayout" Target="../slideLayouts/slideLayout405.xml"/></Relationships>
</file>

<file path=ppt/slideMasters/_rels/slideMaster3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5.xml"/><Relationship Id="rId3" Type="http://schemas.openxmlformats.org/officeDocument/2006/relationships/slideLayout" Target="../slideLayouts/slideLayout410.xml"/><Relationship Id="rId7" Type="http://schemas.openxmlformats.org/officeDocument/2006/relationships/slideLayout" Target="../slideLayouts/slideLayout414.xml"/><Relationship Id="rId12" Type="http://schemas.openxmlformats.org/officeDocument/2006/relationships/theme" Target="../theme/theme38.xml"/><Relationship Id="rId2" Type="http://schemas.openxmlformats.org/officeDocument/2006/relationships/slideLayout" Target="../slideLayouts/slideLayout409.xml"/><Relationship Id="rId1" Type="http://schemas.openxmlformats.org/officeDocument/2006/relationships/slideLayout" Target="../slideLayouts/slideLayout408.xml"/><Relationship Id="rId6" Type="http://schemas.openxmlformats.org/officeDocument/2006/relationships/slideLayout" Target="../slideLayouts/slideLayout413.xml"/><Relationship Id="rId11" Type="http://schemas.openxmlformats.org/officeDocument/2006/relationships/slideLayout" Target="../slideLayouts/slideLayout418.xml"/><Relationship Id="rId5" Type="http://schemas.openxmlformats.org/officeDocument/2006/relationships/slideLayout" Target="../slideLayouts/slideLayout412.xml"/><Relationship Id="rId10" Type="http://schemas.openxmlformats.org/officeDocument/2006/relationships/slideLayout" Target="../slideLayouts/slideLayout417.xml"/><Relationship Id="rId4" Type="http://schemas.openxmlformats.org/officeDocument/2006/relationships/slideLayout" Target="../slideLayouts/slideLayout411.xml"/><Relationship Id="rId9" Type="http://schemas.openxmlformats.org/officeDocument/2006/relationships/slideLayout" Target="../slideLayouts/slideLayout41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104648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dirty="0" smtClean="0">
                <a:sym typeface="Gill Sans" charset="0"/>
              </a:rPr>
              <a:t>Second level</a:t>
            </a:r>
          </a:p>
          <a:p>
            <a:pPr lvl="2"/>
            <a:r>
              <a:rPr lang="en-US" dirty="0" smtClean="0">
                <a:sym typeface="Gill Sans" charset="0"/>
              </a:rPr>
              <a:t>Third level</a:t>
            </a:r>
          </a:p>
          <a:p>
            <a:pPr lvl="3"/>
            <a:r>
              <a:rPr lang="en-US" dirty="0" smtClean="0">
                <a:sym typeface="Gill Sans" charset="0"/>
              </a:rPr>
              <a:t>Fourth level</a:t>
            </a:r>
          </a:p>
          <a:p>
            <a:pPr lvl="4"/>
            <a:r>
              <a:rPr lang="en-US" dirty="0" smtClean="0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Arial" pitchFamily="34" charset="0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382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Arial" pitchFamily="34" charset="0"/>
          <a:sym typeface="Gill Sans" charset="0"/>
        </a:defRPr>
      </a:lvl1pPr>
      <a:lvl2pPr marL="12827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Arial" pitchFamily="34" charset="0"/>
          <a:sym typeface="Gill Sans" charset="0"/>
        </a:defRPr>
      </a:lvl2pPr>
      <a:lvl3pPr marL="17272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Arial" pitchFamily="34" charset="0"/>
          <a:sym typeface="Gill Sans" charset="0"/>
        </a:defRPr>
      </a:lvl3pPr>
      <a:lvl4pPr marL="21717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Arial" pitchFamily="34" charset="0"/>
          <a:sym typeface="Gill Sans" charset="0"/>
        </a:defRPr>
      </a:lvl4pPr>
      <a:lvl5pPr marL="26162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Arial" pitchFamily="34" charset="0"/>
          <a:sym typeface="Gill Sans" charset="0"/>
        </a:defRPr>
      </a:lvl5pPr>
      <a:lvl6pPr marL="30734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306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878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45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50419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dirty="0" smtClean="0">
                <a:sym typeface="Gill Sans" charset="0"/>
              </a:rPr>
              <a:t>Second level</a:t>
            </a:r>
          </a:p>
          <a:p>
            <a:pPr lvl="2"/>
            <a:r>
              <a:rPr lang="en-US" dirty="0" smtClean="0">
                <a:sym typeface="Gill Sans" charset="0"/>
              </a:rPr>
              <a:t>Third level</a:t>
            </a:r>
          </a:p>
          <a:p>
            <a:pPr lvl="3"/>
            <a:r>
              <a:rPr lang="en-US" dirty="0" smtClean="0">
                <a:sym typeface="Gill Sans" charset="0"/>
              </a:rPr>
              <a:t>Fourth level</a:t>
            </a:r>
          </a:p>
          <a:p>
            <a:pPr lvl="4"/>
            <a:r>
              <a:rPr lang="en-US" dirty="0" smtClean="0">
                <a:sym typeface="Gill Sans" charset="0"/>
              </a:rPr>
              <a:t>Fifth level</a:t>
            </a: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>
                <a:sym typeface="Gill Sans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Arial" pitchFamily="34" charset="0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Arial" pitchFamily="34" charset="0"/>
          <a:sym typeface="Gill Sans" charset="0"/>
        </a:defRPr>
      </a:lvl1pPr>
      <a:lvl2pPr marL="1204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Arial" pitchFamily="34" charset="0"/>
          <a:sym typeface="Gill Sans" charset="0"/>
        </a:defRPr>
      </a:lvl2pPr>
      <a:lvl3pPr marL="1649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Arial" pitchFamily="34" charset="0"/>
          <a:sym typeface="Gill Sans" charset="0"/>
        </a:defRPr>
      </a:lvl3pPr>
      <a:lvl4pPr marL="2093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Arial" pitchFamily="34" charset="0"/>
          <a:sym typeface="Gill Sans" charset="0"/>
        </a:defRPr>
      </a:lvl4pPr>
      <a:lvl5pPr marL="2538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Arial" pitchFamily="34" charset="0"/>
          <a:sym typeface="Gill Sans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87400" y="254000"/>
            <a:ext cx="11430000" cy="24384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>
                <a:sym typeface="Helvetica Neue" charset="0"/>
              </a:rPr>
              <a:t>Click to edit Master title style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87400" y="2781300"/>
            <a:ext cx="11430000" cy="57150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>
                <a:sym typeface="Helvetica Neue Light" charset="0"/>
              </a:rPr>
              <a:t>Click to edit Master text styles</a:t>
            </a:r>
          </a:p>
          <a:p>
            <a:pPr lvl="1"/>
            <a:r>
              <a:rPr lang="en-US" dirty="0" smtClean="0">
                <a:sym typeface="Helvetica Neue Light" charset="0"/>
              </a:rPr>
              <a:t>Second level</a:t>
            </a:r>
          </a:p>
          <a:p>
            <a:pPr lvl="2"/>
            <a:r>
              <a:rPr lang="en-US" dirty="0" smtClean="0">
                <a:sym typeface="Helvetica Neue Light" charset="0"/>
              </a:rPr>
              <a:t>Third level</a:t>
            </a:r>
          </a:p>
          <a:p>
            <a:pPr lvl="3"/>
            <a:r>
              <a:rPr lang="en-US" dirty="0" smtClean="0">
                <a:sym typeface="Helvetica Neue Light" charset="0"/>
              </a:rPr>
              <a:t>Fourth level</a:t>
            </a:r>
          </a:p>
          <a:p>
            <a:pPr lvl="4"/>
            <a:r>
              <a:rPr lang="en-US" dirty="0" smtClean="0">
                <a:sym typeface="Helvetica Neue Light" charset="0"/>
              </a:rPr>
              <a:t>Fifth level</a:t>
            </a:r>
          </a:p>
        </p:txBody>
      </p:sp>
      <p:sp>
        <p:nvSpPr>
          <p:cNvPr id="15363" name="Rectangle 3"/>
          <p:cNvSpPr>
            <a:spLocks/>
          </p:cNvSpPr>
          <p:nvPr/>
        </p:nvSpPr>
        <p:spPr bwMode="auto">
          <a:xfrm>
            <a:off x="215900" y="9213850"/>
            <a:ext cx="127635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>
                    <a:alpha val="51999"/>
                  </a:srgb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>
              <a:defRPr/>
            </a:pP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굴림" charset="-127"/>
                <a:ea typeface="굴림" charset="-127"/>
                <a:cs typeface="Arial" pitchFamily="34" charset="0"/>
                <a:sym typeface="굴림" charset="-127"/>
              </a:rPr>
              <a:t>reasons to believe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+mj-ea"/>
          <a:cs typeface="Arial" pitchFamily="34" charset="0"/>
          <a:sym typeface="Helvetica Neue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9pPr>
    </p:titleStyle>
    <p:bodyStyle>
      <a:lvl1pPr marL="406400" indent="-406400" algn="l" rtl="0" eaLnBrk="0" fontAlgn="base" hangingPunct="0">
        <a:spcBef>
          <a:spcPts val="2500"/>
        </a:spcBef>
        <a:spcAft>
          <a:spcPct val="0"/>
        </a:spcAft>
        <a:buSzPct val="46000"/>
        <a:buChar char="•"/>
        <a:defRPr sz="3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Arial" pitchFamily="34" charset="0"/>
          <a:sym typeface="Helvetica Neue Light" charset="0"/>
        </a:defRPr>
      </a:lvl1pPr>
      <a:lvl2pPr marL="800100" indent="-406400" algn="l" rtl="0" eaLnBrk="0" fontAlgn="base" hangingPunct="0">
        <a:spcBef>
          <a:spcPts val="2500"/>
        </a:spcBef>
        <a:spcAft>
          <a:spcPct val="0"/>
        </a:spcAft>
        <a:buSzPct val="46000"/>
        <a:buChar char="•"/>
        <a:defRPr sz="3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Arial" pitchFamily="34" charset="0"/>
          <a:sym typeface="Helvetica Neue Light" charset="0"/>
        </a:defRPr>
      </a:lvl2pPr>
      <a:lvl3pPr marL="1244600" indent="-406400" algn="l" rtl="0" eaLnBrk="0" fontAlgn="base" hangingPunct="0">
        <a:spcBef>
          <a:spcPts val="2500"/>
        </a:spcBef>
        <a:spcAft>
          <a:spcPct val="0"/>
        </a:spcAft>
        <a:buSzPct val="46000"/>
        <a:buChar char="•"/>
        <a:defRPr sz="3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Arial" pitchFamily="34" charset="0"/>
          <a:sym typeface="Helvetica Neue Light" charset="0"/>
        </a:defRPr>
      </a:lvl3pPr>
      <a:lvl4pPr marL="1689100" indent="-406400" algn="l" rtl="0" eaLnBrk="0" fontAlgn="base" hangingPunct="0">
        <a:spcBef>
          <a:spcPts val="2500"/>
        </a:spcBef>
        <a:spcAft>
          <a:spcPct val="0"/>
        </a:spcAft>
        <a:buSzPct val="46000"/>
        <a:buChar char="•"/>
        <a:defRPr sz="3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Arial" pitchFamily="34" charset="0"/>
          <a:sym typeface="Helvetica Neue Light" charset="0"/>
        </a:defRPr>
      </a:lvl4pPr>
      <a:lvl5pPr marL="2133600" indent="-406400" algn="l" rtl="0" eaLnBrk="0" fontAlgn="base" hangingPunct="0">
        <a:spcBef>
          <a:spcPts val="2500"/>
        </a:spcBef>
        <a:spcAft>
          <a:spcPct val="0"/>
        </a:spcAft>
        <a:buSzPct val="46000"/>
        <a:buChar char="•"/>
        <a:defRPr sz="3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Arial" pitchFamily="34" charset="0"/>
          <a:sym typeface="Helvetica Neue Light" charset="0"/>
        </a:defRPr>
      </a:lvl5pPr>
      <a:lvl6pPr marL="25908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6pPr>
      <a:lvl7pPr marL="30480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7pPr>
      <a:lvl8pPr marL="35052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8pPr>
      <a:lvl9pPr marL="39624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87400" y="254000"/>
            <a:ext cx="11430000" cy="24384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>
                <a:sym typeface="Helvetica Neue" charset="0"/>
              </a:rPr>
              <a:t>Click to edit Master title style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87400" y="2781300"/>
            <a:ext cx="11430000" cy="57150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>
                <a:sym typeface="Helvetica Neue Light" charset="0"/>
              </a:rPr>
              <a:t>Click to edit Master text styles</a:t>
            </a:r>
          </a:p>
          <a:p>
            <a:pPr lvl="1"/>
            <a:r>
              <a:rPr lang="en-US" dirty="0" smtClean="0">
                <a:sym typeface="Helvetica Neue Light" charset="0"/>
              </a:rPr>
              <a:t>Second level</a:t>
            </a:r>
          </a:p>
          <a:p>
            <a:pPr lvl="2"/>
            <a:r>
              <a:rPr lang="en-US" dirty="0" smtClean="0">
                <a:sym typeface="Helvetica Neue Light" charset="0"/>
              </a:rPr>
              <a:t>Third level</a:t>
            </a:r>
          </a:p>
          <a:p>
            <a:pPr lvl="3"/>
            <a:r>
              <a:rPr lang="en-US" dirty="0" smtClean="0">
                <a:sym typeface="Helvetica Neue Light" charset="0"/>
              </a:rPr>
              <a:t>Fourth level</a:t>
            </a:r>
          </a:p>
          <a:p>
            <a:pPr lvl="4"/>
            <a:r>
              <a:rPr lang="en-US" dirty="0" smtClean="0">
                <a:sym typeface="Helvetica Neue Light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+mj-ea"/>
          <a:cs typeface="Arial" pitchFamily="34" charset="0"/>
          <a:sym typeface="Helvetica Neue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9pPr>
    </p:titleStyle>
    <p:bodyStyle>
      <a:lvl1pPr marL="406400" indent="-406400" algn="l" rtl="0" eaLnBrk="0" fontAlgn="base" hangingPunct="0">
        <a:spcBef>
          <a:spcPts val="2500"/>
        </a:spcBef>
        <a:spcAft>
          <a:spcPct val="0"/>
        </a:spcAft>
        <a:buSzPct val="46000"/>
        <a:buChar char="•"/>
        <a:defRPr sz="3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Arial" pitchFamily="34" charset="0"/>
          <a:sym typeface="Helvetica Neue Light" charset="0"/>
        </a:defRPr>
      </a:lvl1pPr>
      <a:lvl2pPr marL="800100" indent="-406400" algn="l" rtl="0" eaLnBrk="0" fontAlgn="base" hangingPunct="0">
        <a:spcBef>
          <a:spcPts val="2500"/>
        </a:spcBef>
        <a:spcAft>
          <a:spcPct val="0"/>
        </a:spcAft>
        <a:buSzPct val="46000"/>
        <a:buChar char="•"/>
        <a:defRPr sz="3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Arial" pitchFamily="34" charset="0"/>
          <a:sym typeface="Helvetica Neue Light" charset="0"/>
        </a:defRPr>
      </a:lvl2pPr>
      <a:lvl3pPr marL="1244600" indent="-406400" algn="l" rtl="0" eaLnBrk="0" fontAlgn="base" hangingPunct="0">
        <a:spcBef>
          <a:spcPts val="2500"/>
        </a:spcBef>
        <a:spcAft>
          <a:spcPct val="0"/>
        </a:spcAft>
        <a:buSzPct val="46000"/>
        <a:buChar char="•"/>
        <a:defRPr sz="3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Arial" pitchFamily="34" charset="0"/>
          <a:sym typeface="Helvetica Neue Light" charset="0"/>
        </a:defRPr>
      </a:lvl3pPr>
      <a:lvl4pPr marL="1689100" indent="-406400" algn="l" rtl="0" eaLnBrk="0" fontAlgn="base" hangingPunct="0">
        <a:spcBef>
          <a:spcPts val="2500"/>
        </a:spcBef>
        <a:spcAft>
          <a:spcPct val="0"/>
        </a:spcAft>
        <a:buSzPct val="46000"/>
        <a:buChar char="•"/>
        <a:defRPr sz="3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Arial" pitchFamily="34" charset="0"/>
          <a:sym typeface="Helvetica Neue Light" charset="0"/>
        </a:defRPr>
      </a:lvl4pPr>
      <a:lvl5pPr marL="2133600" indent="-406400" algn="l" rtl="0" eaLnBrk="0" fontAlgn="base" hangingPunct="0">
        <a:spcBef>
          <a:spcPts val="2500"/>
        </a:spcBef>
        <a:spcAft>
          <a:spcPct val="0"/>
        </a:spcAft>
        <a:buSzPct val="46000"/>
        <a:buChar char="•"/>
        <a:defRPr sz="3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Arial" pitchFamily="34" charset="0"/>
          <a:sym typeface="Helvetica Neue Light" charset="0"/>
        </a:defRPr>
      </a:lvl5pPr>
      <a:lvl6pPr marL="25908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6pPr>
      <a:lvl7pPr marL="30480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7pPr>
      <a:lvl8pPr marL="35052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8pPr>
      <a:lvl9pPr marL="39624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1270000"/>
            <a:ext cx="10464800" cy="721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dirty="0" smtClean="0">
                <a:sym typeface="Gill Sans" charset="0"/>
              </a:rPr>
              <a:t>Second level</a:t>
            </a:r>
          </a:p>
          <a:p>
            <a:pPr lvl="2"/>
            <a:r>
              <a:rPr lang="en-US" dirty="0" smtClean="0">
                <a:sym typeface="Gill Sans" charset="0"/>
              </a:rPr>
              <a:t>Third level</a:t>
            </a:r>
          </a:p>
          <a:p>
            <a:pPr lvl="3"/>
            <a:r>
              <a:rPr lang="en-US" dirty="0" smtClean="0">
                <a:sym typeface="Gill Sans" charset="0"/>
              </a:rPr>
              <a:t>Fourth level</a:t>
            </a:r>
          </a:p>
          <a:p>
            <a:pPr lvl="4"/>
            <a:r>
              <a:rPr lang="en-US" dirty="0" smtClean="0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38200" indent="-571500" algn="l" rtl="0" eaLnBrk="0" fontAlgn="base" hangingPunct="0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Arial" pitchFamily="34" charset="0"/>
          <a:sym typeface="Gill Sans" charset="0"/>
        </a:defRPr>
      </a:lvl1pPr>
      <a:lvl2pPr marL="1282700" indent="-571500" algn="l" rtl="0" eaLnBrk="0" fontAlgn="base" hangingPunct="0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Arial" pitchFamily="34" charset="0"/>
          <a:sym typeface="Gill Sans" charset="0"/>
        </a:defRPr>
      </a:lvl2pPr>
      <a:lvl3pPr marL="1727200" indent="-571500" algn="l" rtl="0" eaLnBrk="0" fontAlgn="base" hangingPunct="0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Arial" pitchFamily="34" charset="0"/>
          <a:sym typeface="Gill Sans" charset="0"/>
        </a:defRPr>
      </a:lvl3pPr>
      <a:lvl4pPr marL="2171700" indent="-571500" algn="l" rtl="0" eaLnBrk="0" fontAlgn="base" hangingPunct="0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Arial" pitchFamily="34" charset="0"/>
          <a:sym typeface="Gill Sans" charset="0"/>
        </a:defRPr>
      </a:lvl4pPr>
      <a:lvl5pPr marL="2616200" indent="-571500" algn="l" rtl="0" eaLnBrk="0" fontAlgn="base" hangingPunct="0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Arial" pitchFamily="34" charset="0"/>
          <a:sym typeface="Gill Sans" charset="0"/>
        </a:defRPr>
      </a:lvl5pPr>
      <a:lvl6pPr marL="30734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306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878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450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87400" y="254000"/>
            <a:ext cx="11430000" cy="24384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>
                <a:sym typeface="Helvetica Neue" charset="0"/>
              </a:rPr>
              <a:t>Click to edit Master title style</a:t>
            </a: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87400" y="2781300"/>
            <a:ext cx="11430000" cy="57150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>
                <a:sym typeface="Helvetica Neue Light" charset="0"/>
              </a:rPr>
              <a:t>Click to edit Master text styles</a:t>
            </a:r>
          </a:p>
          <a:p>
            <a:pPr lvl="1"/>
            <a:r>
              <a:rPr lang="en-US" dirty="0" smtClean="0">
                <a:sym typeface="Helvetica Neue Light" charset="0"/>
              </a:rPr>
              <a:t>Second level</a:t>
            </a:r>
          </a:p>
          <a:p>
            <a:pPr lvl="2"/>
            <a:r>
              <a:rPr lang="en-US" dirty="0" smtClean="0">
                <a:sym typeface="Helvetica Neue Light" charset="0"/>
              </a:rPr>
              <a:t>Third level</a:t>
            </a:r>
          </a:p>
          <a:p>
            <a:pPr lvl="3"/>
            <a:r>
              <a:rPr lang="en-US" dirty="0" smtClean="0">
                <a:sym typeface="Helvetica Neue Light" charset="0"/>
              </a:rPr>
              <a:t>Fourth level</a:t>
            </a:r>
          </a:p>
          <a:p>
            <a:pPr lvl="4"/>
            <a:r>
              <a:rPr lang="en-US" dirty="0" smtClean="0">
                <a:sym typeface="Helvetica Neue Light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+mj-ea"/>
          <a:cs typeface="Arial" pitchFamily="34" charset="0"/>
          <a:sym typeface="Helvetica Neue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9pPr>
    </p:titleStyle>
    <p:bodyStyle>
      <a:lvl1pPr marL="406400" indent="-406400" algn="l" rtl="0" eaLnBrk="0" fontAlgn="base" hangingPunct="0">
        <a:spcBef>
          <a:spcPts val="2500"/>
        </a:spcBef>
        <a:spcAft>
          <a:spcPct val="0"/>
        </a:spcAft>
        <a:buSzPct val="46000"/>
        <a:buChar char="•"/>
        <a:defRPr sz="3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Arial" pitchFamily="34" charset="0"/>
          <a:sym typeface="Helvetica Neue Light" charset="0"/>
        </a:defRPr>
      </a:lvl1pPr>
      <a:lvl2pPr marL="800100" indent="-406400" algn="l" rtl="0" eaLnBrk="0" fontAlgn="base" hangingPunct="0">
        <a:spcBef>
          <a:spcPts val="2500"/>
        </a:spcBef>
        <a:spcAft>
          <a:spcPct val="0"/>
        </a:spcAft>
        <a:buSzPct val="46000"/>
        <a:buChar char="•"/>
        <a:defRPr sz="3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Arial" pitchFamily="34" charset="0"/>
          <a:sym typeface="Helvetica Neue Light" charset="0"/>
        </a:defRPr>
      </a:lvl2pPr>
      <a:lvl3pPr marL="1244600" indent="-406400" algn="l" rtl="0" eaLnBrk="0" fontAlgn="base" hangingPunct="0">
        <a:spcBef>
          <a:spcPts val="2500"/>
        </a:spcBef>
        <a:spcAft>
          <a:spcPct val="0"/>
        </a:spcAft>
        <a:buSzPct val="46000"/>
        <a:buChar char="•"/>
        <a:defRPr sz="3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Arial" pitchFamily="34" charset="0"/>
          <a:sym typeface="Helvetica Neue Light" charset="0"/>
        </a:defRPr>
      </a:lvl3pPr>
      <a:lvl4pPr marL="1689100" indent="-406400" algn="l" rtl="0" eaLnBrk="0" fontAlgn="base" hangingPunct="0">
        <a:spcBef>
          <a:spcPts val="2500"/>
        </a:spcBef>
        <a:spcAft>
          <a:spcPct val="0"/>
        </a:spcAft>
        <a:buSzPct val="46000"/>
        <a:buChar char="•"/>
        <a:defRPr sz="3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Arial" pitchFamily="34" charset="0"/>
          <a:sym typeface="Helvetica Neue Light" charset="0"/>
        </a:defRPr>
      </a:lvl4pPr>
      <a:lvl5pPr marL="2133600" indent="-406400" algn="l" rtl="0" eaLnBrk="0" fontAlgn="base" hangingPunct="0">
        <a:spcBef>
          <a:spcPts val="2500"/>
        </a:spcBef>
        <a:spcAft>
          <a:spcPct val="0"/>
        </a:spcAft>
        <a:buSzPct val="46000"/>
        <a:buChar char="•"/>
        <a:defRPr sz="3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Arial" pitchFamily="34" charset="0"/>
          <a:sym typeface="Helvetica Neue Light" charset="0"/>
        </a:defRPr>
      </a:lvl5pPr>
      <a:lvl6pPr marL="25908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6pPr>
      <a:lvl7pPr marL="30480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7pPr>
      <a:lvl8pPr marL="35052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8pPr>
      <a:lvl9pPr marL="39624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87400" y="254000"/>
            <a:ext cx="11430000" cy="24384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>
                <a:sym typeface="Helvetica Neue" charset="0"/>
              </a:rPr>
              <a:t>Click to edit Master title style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87400" y="2781300"/>
            <a:ext cx="11430000" cy="57150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>
                <a:sym typeface="Helvetica Neue Light" charset="0"/>
              </a:rPr>
              <a:t>Click to edit Master text styles</a:t>
            </a:r>
          </a:p>
          <a:p>
            <a:pPr lvl="1"/>
            <a:r>
              <a:rPr lang="en-US" dirty="0" smtClean="0">
                <a:sym typeface="Helvetica Neue Light" charset="0"/>
              </a:rPr>
              <a:t>Second level</a:t>
            </a:r>
          </a:p>
          <a:p>
            <a:pPr lvl="2"/>
            <a:r>
              <a:rPr lang="en-US" dirty="0" smtClean="0">
                <a:sym typeface="Helvetica Neue Light" charset="0"/>
              </a:rPr>
              <a:t>Third level</a:t>
            </a:r>
          </a:p>
          <a:p>
            <a:pPr lvl="3"/>
            <a:r>
              <a:rPr lang="en-US" dirty="0" smtClean="0">
                <a:sym typeface="Helvetica Neue Light" charset="0"/>
              </a:rPr>
              <a:t>Fourth level</a:t>
            </a:r>
          </a:p>
          <a:p>
            <a:pPr lvl="4"/>
            <a:r>
              <a:rPr lang="en-US" dirty="0" smtClean="0">
                <a:sym typeface="Helvetica Neue Light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88" r:id="rId1"/>
    <p:sldLayoutId id="2147483889" r:id="rId2"/>
    <p:sldLayoutId id="2147483890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897" r:id="rId10"/>
    <p:sldLayoutId id="2147483898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+mj-ea"/>
          <a:cs typeface="Arial" pitchFamily="34" charset="0"/>
          <a:sym typeface="Helvetica Neue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9pPr>
    </p:titleStyle>
    <p:bodyStyle>
      <a:lvl1pPr marL="406400" indent="-406400" algn="l" rtl="0" eaLnBrk="0" fontAlgn="base" hangingPunct="0">
        <a:spcBef>
          <a:spcPts val="2500"/>
        </a:spcBef>
        <a:spcAft>
          <a:spcPct val="0"/>
        </a:spcAft>
        <a:buSzPct val="46000"/>
        <a:buChar char="•"/>
        <a:defRPr sz="3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Arial" pitchFamily="34" charset="0"/>
          <a:sym typeface="Helvetica Neue Light" charset="0"/>
        </a:defRPr>
      </a:lvl1pPr>
      <a:lvl2pPr marL="800100" indent="-406400" algn="l" rtl="0" eaLnBrk="0" fontAlgn="base" hangingPunct="0">
        <a:spcBef>
          <a:spcPts val="2500"/>
        </a:spcBef>
        <a:spcAft>
          <a:spcPct val="0"/>
        </a:spcAft>
        <a:buSzPct val="46000"/>
        <a:buChar char="•"/>
        <a:defRPr sz="3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Arial" pitchFamily="34" charset="0"/>
          <a:sym typeface="Helvetica Neue Light" charset="0"/>
        </a:defRPr>
      </a:lvl2pPr>
      <a:lvl3pPr marL="1244600" indent="-406400" algn="l" rtl="0" eaLnBrk="0" fontAlgn="base" hangingPunct="0">
        <a:spcBef>
          <a:spcPts val="2500"/>
        </a:spcBef>
        <a:spcAft>
          <a:spcPct val="0"/>
        </a:spcAft>
        <a:buSzPct val="46000"/>
        <a:buChar char="•"/>
        <a:defRPr sz="3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Arial" pitchFamily="34" charset="0"/>
          <a:sym typeface="Helvetica Neue Light" charset="0"/>
        </a:defRPr>
      </a:lvl3pPr>
      <a:lvl4pPr marL="1689100" indent="-406400" algn="l" rtl="0" eaLnBrk="0" fontAlgn="base" hangingPunct="0">
        <a:spcBef>
          <a:spcPts val="2500"/>
        </a:spcBef>
        <a:spcAft>
          <a:spcPct val="0"/>
        </a:spcAft>
        <a:buSzPct val="46000"/>
        <a:buChar char="•"/>
        <a:defRPr sz="3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Arial" pitchFamily="34" charset="0"/>
          <a:sym typeface="Helvetica Neue Light" charset="0"/>
        </a:defRPr>
      </a:lvl4pPr>
      <a:lvl5pPr marL="2133600" indent="-406400" algn="l" rtl="0" eaLnBrk="0" fontAlgn="base" hangingPunct="0">
        <a:spcBef>
          <a:spcPts val="2500"/>
        </a:spcBef>
        <a:spcAft>
          <a:spcPct val="0"/>
        </a:spcAft>
        <a:buSzPct val="46000"/>
        <a:buChar char="•"/>
        <a:defRPr sz="3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Arial" pitchFamily="34" charset="0"/>
          <a:sym typeface="Helvetica Neue Light" charset="0"/>
        </a:defRPr>
      </a:lvl5pPr>
      <a:lvl6pPr marL="25908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6pPr>
      <a:lvl7pPr marL="30480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7pPr>
      <a:lvl8pPr marL="35052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8pPr>
      <a:lvl9pPr marL="39624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87400" y="254000"/>
            <a:ext cx="11430000" cy="24384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>
                <a:sym typeface="Helvetica Neue" charset="0"/>
              </a:rPr>
              <a:t>Click to edit Master title style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87400" y="2781300"/>
            <a:ext cx="11430000" cy="57150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>
                <a:sym typeface="Helvetica Neue Light" charset="0"/>
              </a:rPr>
              <a:t>Click to edit Master text styles</a:t>
            </a:r>
          </a:p>
          <a:p>
            <a:pPr lvl="1"/>
            <a:r>
              <a:rPr lang="en-US" dirty="0" smtClean="0">
                <a:sym typeface="Helvetica Neue Light" charset="0"/>
              </a:rPr>
              <a:t>Second level</a:t>
            </a:r>
          </a:p>
          <a:p>
            <a:pPr lvl="2"/>
            <a:r>
              <a:rPr lang="en-US" dirty="0" smtClean="0">
                <a:sym typeface="Helvetica Neue Light" charset="0"/>
              </a:rPr>
              <a:t>Third level</a:t>
            </a:r>
          </a:p>
          <a:p>
            <a:pPr lvl="3"/>
            <a:r>
              <a:rPr lang="en-US" dirty="0" smtClean="0">
                <a:sym typeface="Helvetica Neue Light" charset="0"/>
              </a:rPr>
              <a:t>Fourth level</a:t>
            </a:r>
          </a:p>
          <a:p>
            <a:pPr lvl="4"/>
            <a:r>
              <a:rPr lang="en-US" dirty="0" smtClean="0">
                <a:sym typeface="Helvetica Neue Light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+mj-ea"/>
          <a:cs typeface="Arial" pitchFamily="34" charset="0"/>
          <a:sym typeface="Helvetica Neue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9pPr>
    </p:titleStyle>
    <p:bodyStyle>
      <a:lvl1pPr marL="406400" indent="-406400" algn="l" rtl="0" eaLnBrk="0" fontAlgn="base" hangingPunct="0">
        <a:spcBef>
          <a:spcPts val="2500"/>
        </a:spcBef>
        <a:spcAft>
          <a:spcPct val="0"/>
        </a:spcAft>
        <a:buSzPct val="46000"/>
        <a:buChar char="•"/>
        <a:defRPr sz="3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Arial" pitchFamily="34" charset="0"/>
          <a:sym typeface="Helvetica Neue Light" charset="0"/>
        </a:defRPr>
      </a:lvl1pPr>
      <a:lvl2pPr marL="800100" indent="-406400" algn="l" rtl="0" eaLnBrk="0" fontAlgn="base" hangingPunct="0">
        <a:spcBef>
          <a:spcPts val="2500"/>
        </a:spcBef>
        <a:spcAft>
          <a:spcPct val="0"/>
        </a:spcAft>
        <a:buSzPct val="46000"/>
        <a:buChar char="•"/>
        <a:defRPr sz="3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Arial" pitchFamily="34" charset="0"/>
          <a:sym typeface="Helvetica Neue Light" charset="0"/>
        </a:defRPr>
      </a:lvl2pPr>
      <a:lvl3pPr marL="1244600" indent="-406400" algn="l" rtl="0" eaLnBrk="0" fontAlgn="base" hangingPunct="0">
        <a:spcBef>
          <a:spcPts val="2500"/>
        </a:spcBef>
        <a:spcAft>
          <a:spcPct val="0"/>
        </a:spcAft>
        <a:buSzPct val="46000"/>
        <a:buChar char="•"/>
        <a:defRPr sz="3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Arial" pitchFamily="34" charset="0"/>
          <a:sym typeface="Helvetica Neue Light" charset="0"/>
        </a:defRPr>
      </a:lvl3pPr>
      <a:lvl4pPr marL="1689100" indent="-406400" algn="l" rtl="0" eaLnBrk="0" fontAlgn="base" hangingPunct="0">
        <a:spcBef>
          <a:spcPts val="2500"/>
        </a:spcBef>
        <a:spcAft>
          <a:spcPct val="0"/>
        </a:spcAft>
        <a:buSzPct val="46000"/>
        <a:buChar char="•"/>
        <a:defRPr sz="3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Arial" pitchFamily="34" charset="0"/>
          <a:sym typeface="Helvetica Neue Light" charset="0"/>
        </a:defRPr>
      </a:lvl4pPr>
      <a:lvl5pPr marL="2133600" indent="-406400" algn="l" rtl="0" eaLnBrk="0" fontAlgn="base" hangingPunct="0">
        <a:spcBef>
          <a:spcPts val="2500"/>
        </a:spcBef>
        <a:spcAft>
          <a:spcPct val="0"/>
        </a:spcAft>
        <a:buSzPct val="46000"/>
        <a:buChar char="•"/>
        <a:defRPr sz="3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Arial" pitchFamily="34" charset="0"/>
          <a:sym typeface="Helvetica Neue Light" charset="0"/>
        </a:defRPr>
      </a:lvl5pPr>
      <a:lvl6pPr marL="25908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6pPr>
      <a:lvl7pPr marL="30480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7pPr>
      <a:lvl8pPr marL="35052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8pPr>
      <a:lvl9pPr marL="39624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971800"/>
            <a:ext cx="104648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>
                <a:sym typeface="Gill Sans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  <p:sldLayoutId id="2147483913" r:id="rId4"/>
    <p:sldLayoutId id="2147483914" r:id="rId5"/>
    <p:sldLayoutId id="2147483915" r:id="rId6"/>
    <p:sldLayoutId id="2147483916" r:id="rId7"/>
    <p:sldLayoutId id="2147483917" r:id="rId8"/>
    <p:sldLayoutId id="2147483918" r:id="rId9"/>
    <p:sldLayoutId id="2147483919" r:id="rId10"/>
    <p:sldLayoutId id="2147483920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Arial" pitchFamily="34" charset="0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104648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dirty="0" smtClean="0">
                <a:sym typeface="Gill Sans" charset="0"/>
              </a:rPr>
              <a:t>Second level</a:t>
            </a:r>
          </a:p>
          <a:p>
            <a:pPr lvl="2"/>
            <a:r>
              <a:rPr lang="en-US" dirty="0" smtClean="0">
                <a:sym typeface="Gill Sans" charset="0"/>
              </a:rPr>
              <a:t>Third level</a:t>
            </a:r>
          </a:p>
          <a:p>
            <a:pPr lvl="3"/>
            <a:r>
              <a:rPr lang="en-US" dirty="0" smtClean="0">
                <a:sym typeface="Gill Sans" charset="0"/>
              </a:rPr>
              <a:t>Fourth level</a:t>
            </a:r>
          </a:p>
          <a:p>
            <a:pPr lvl="4"/>
            <a:r>
              <a:rPr lang="en-US" dirty="0" smtClean="0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21" r:id="rId1"/>
    <p:sldLayoutId id="2147483922" r:id="rId2"/>
    <p:sldLayoutId id="2147483923" r:id="rId3"/>
    <p:sldLayoutId id="2147483924" r:id="rId4"/>
    <p:sldLayoutId id="2147483925" r:id="rId5"/>
    <p:sldLayoutId id="2147483926" r:id="rId6"/>
    <p:sldLayoutId id="2147483927" r:id="rId7"/>
    <p:sldLayoutId id="2147483928" r:id="rId8"/>
    <p:sldLayoutId id="2147483929" r:id="rId9"/>
    <p:sldLayoutId id="2147483930" r:id="rId10"/>
    <p:sldLayoutId id="214748393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+mj-lt"/>
          <a:ea typeface="+mj-ea"/>
          <a:cs typeface="Arial" pitchFamily="34" charset="0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38200" indent="-571500" algn="l" rtl="0" eaLnBrk="0" fontAlgn="base" hangingPunct="0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>
          <a:solidFill>
            <a:schemeClr val="tx1"/>
          </a:solidFill>
          <a:latin typeface="+mn-lt"/>
          <a:ea typeface="+mn-ea"/>
          <a:cs typeface="Arial" pitchFamily="34" charset="0"/>
          <a:sym typeface="Gill Sans" charset="0"/>
        </a:defRPr>
      </a:lvl1pPr>
      <a:lvl2pPr marL="1282700" indent="-571500" algn="l" rtl="0" eaLnBrk="0" fontAlgn="base" hangingPunct="0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>
          <a:solidFill>
            <a:schemeClr val="tx1"/>
          </a:solidFill>
          <a:latin typeface="+mn-lt"/>
          <a:ea typeface="+mn-ea"/>
          <a:cs typeface="Arial" pitchFamily="34" charset="0"/>
          <a:sym typeface="Gill Sans" charset="0"/>
        </a:defRPr>
      </a:lvl2pPr>
      <a:lvl3pPr marL="1727200" indent="-571500" algn="l" rtl="0" eaLnBrk="0" fontAlgn="base" hangingPunct="0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>
          <a:solidFill>
            <a:schemeClr val="tx1"/>
          </a:solidFill>
          <a:latin typeface="+mn-lt"/>
          <a:ea typeface="+mn-ea"/>
          <a:cs typeface="Arial" pitchFamily="34" charset="0"/>
          <a:sym typeface="Gill Sans" charset="0"/>
        </a:defRPr>
      </a:lvl3pPr>
      <a:lvl4pPr marL="2171700" indent="-571500" algn="l" rtl="0" eaLnBrk="0" fontAlgn="base" hangingPunct="0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>
          <a:solidFill>
            <a:schemeClr val="tx1"/>
          </a:solidFill>
          <a:latin typeface="+mn-lt"/>
          <a:ea typeface="+mn-ea"/>
          <a:cs typeface="Arial" pitchFamily="34" charset="0"/>
          <a:sym typeface="Gill Sans" charset="0"/>
        </a:defRPr>
      </a:lvl4pPr>
      <a:lvl5pPr marL="2616200" indent="-571500" algn="l" rtl="0" eaLnBrk="0" fontAlgn="base" hangingPunct="0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>
          <a:solidFill>
            <a:schemeClr val="tx1"/>
          </a:solidFill>
          <a:latin typeface="+mn-lt"/>
          <a:ea typeface="+mn-ea"/>
          <a:cs typeface="Arial" pitchFamily="34" charset="0"/>
          <a:sym typeface="Gill Sans" charset="0"/>
        </a:defRPr>
      </a:lvl5pPr>
      <a:lvl6pPr marL="3073400" indent="-571500" algn="l" rtl="0" fontAlgn="base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30600" indent="-571500" algn="l" rtl="0" fontAlgn="base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87800" indent="-571500" algn="l" rtl="0" fontAlgn="base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45000" indent="-571500" algn="l" rtl="0" fontAlgn="base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49022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dirty="0" smtClean="0">
                <a:sym typeface="Gill Sans" charset="0"/>
              </a:rPr>
              <a:t>Second level</a:t>
            </a:r>
          </a:p>
          <a:p>
            <a:pPr lvl="2"/>
            <a:r>
              <a:rPr lang="en-US" dirty="0" smtClean="0">
                <a:sym typeface="Gill Sans" charset="0"/>
              </a:rPr>
              <a:t>Third level</a:t>
            </a:r>
          </a:p>
          <a:p>
            <a:pPr lvl="3"/>
            <a:r>
              <a:rPr lang="en-US" dirty="0" smtClean="0">
                <a:sym typeface="Gill Sans" charset="0"/>
              </a:rPr>
              <a:t>Fourth level</a:t>
            </a:r>
          </a:p>
          <a:p>
            <a:pPr lvl="4"/>
            <a:r>
              <a:rPr lang="en-US" dirty="0" smtClean="0">
                <a:sym typeface="Gill Sans" charset="0"/>
              </a:rPr>
              <a:t>Fifth level</a:t>
            </a:r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15240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>
                <a:sym typeface="Gill Sans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32" r:id="rId1"/>
    <p:sldLayoutId id="2147483933" r:id="rId2"/>
    <p:sldLayoutId id="2147483934" r:id="rId3"/>
    <p:sldLayoutId id="2147483935" r:id="rId4"/>
    <p:sldLayoutId id="2147483936" r:id="rId5"/>
    <p:sldLayoutId id="2147483937" r:id="rId6"/>
    <p:sldLayoutId id="2147483938" r:id="rId7"/>
    <p:sldLayoutId id="2147483939" r:id="rId8"/>
    <p:sldLayoutId id="2147483940" r:id="rId9"/>
    <p:sldLayoutId id="2147483941" r:id="rId10"/>
    <p:sldLayoutId id="2147483942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+mj-lt"/>
          <a:ea typeface="+mj-ea"/>
          <a:cs typeface="Arial" pitchFamily="34" charset="0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Arial" pitchFamily="34" charset="0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Arial" pitchFamily="34" charset="0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Arial" pitchFamily="34" charset="0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Arial" pitchFamily="34" charset="0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Arial" pitchFamily="34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87400" y="254000"/>
            <a:ext cx="11430000" cy="24384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>
                <a:sym typeface="Helvetica Neue" charset="0"/>
              </a:rPr>
              <a:t>Click to edit Master title style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87400" y="2781300"/>
            <a:ext cx="11430000" cy="57150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>
                <a:sym typeface="Helvetica Neue Light" charset="0"/>
              </a:rPr>
              <a:t>Click to edit Master text styles</a:t>
            </a:r>
          </a:p>
          <a:p>
            <a:pPr lvl="1"/>
            <a:r>
              <a:rPr lang="en-US" dirty="0" smtClean="0">
                <a:sym typeface="Helvetica Neue Light" charset="0"/>
              </a:rPr>
              <a:t>Second level</a:t>
            </a:r>
          </a:p>
          <a:p>
            <a:pPr lvl="2"/>
            <a:r>
              <a:rPr lang="en-US" dirty="0" smtClean="0">
                <a:sym typeface="Helvetica Neue Light" charset="0"/>
              </a:rPr>
              <a:t>Third level</a:t>
            </a:r>
          </a:p>
          <a:p>
            <a:pPr lvl="3"/>
            <a:r>
              <a:rPr lang="en-US" dirty="0" smtClean="0">
                <a:sym typeface="Helvetica Neue Light" charset="0"/>
              </a:rPr>
              <a:t>Fourth level</a:t>
            </a:r>
          </a:p>
          <a:p>
            <a:pPr lvl="4"/>
            <a:r>
              <a:rPr lang="en-US" dirty="0" smtClean="0">
                <a:sym typeface="Helvetica Neue Light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+mj-ea"/>
          <a:cs typeface="Arial" pitchFamily="34" charset="0"/>
          <a:sym typeface="Helvetica Neue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9pPr>
    </p:titleStyle>
    <p:bodyStyle>
      <a:lvl1pPr marL="406400" indent="-406400" algn="l" rtl="0" eaLnBrk="0" fontAlgn="base" hangingPunct="0">
        <a:spcBef>
          <a:spcPts val="2500"/>
        </a:spcBef>
        <a:spcAft>
          <a:spcPct val="0"/>
        </a:spcAft>
        <a:buSzPct val="46000"/>
        <a:buChar char="•"/>
        <a:defRPr sz="3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Arial" pitchFamily="34" charset="0"/>
          <a:sym typeface="Helvetica Neue Light" charset="0"/>
        </a:defRPr>
      </a:lvl1pPr>
      <a:lvl2pPr marL="800100" indent="-406400" algn="l" rtl="0" eaLnBrk="0" fontAlgn="base" hangingPunct="0">
        <a:spcBef>
          <a:spcPts val="2500"/>
        </a:spcBef>
        <a:spcAft>
          <a:spcPct val="0"/>
        </a:spcAft>
        <a:buSzPct val="46000"/>
        <a:buChar char="•"/>
        <a:defRPr sz="3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Arial" pitchFamily="34" charset="0"/>
          <a:sym typeface="Helvetica Neue Light" charset="0"/>
        </a:defRPr>
      </a:lvl2pPr>
      <a:lvl3pPr marL="1244600" indent="-406400" algn="l" rtl="0" eaLnBrk="0" fontAlgn="base" hangingPunct="0">
        <a:spcBef>
          <a:spcPts val="2500"/>
        </a:spcBef>
        <a:spcAft>
          <a:spcPct val="0"/>
        </a:spcAft>
        <a:buSzPct val="46000"/>
        <a:buChar char="•"/>
        <a:defRPr sz="3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Arial" pitchFamily="34" charset="0"/>
          <a:sym typeface="Helvetica Neue Light" charset="0"/>
        </a:defRPr>
      </a:lvl3pPr>
      <a:lvl4pPr marL="1689100" indent="-406400" algn="l" rtl="0" eaLnBrk="0" fontAlgn="base" hangingPunct="0">
        <a:spcBef>
          <a:spcPts val="2500"/>
        </a:spcBef>
        <a:spcAft>
          <a:spcPct val="0"/>
        </a:spcAft>
        <a:buSzPct val="46000"/>
        <a:buChar char="•"/>
        <a:defRPr sz="3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Arial" pitchFamily="34" charset="0"/>
          <a:sym typeface="Helvetica Neue Light" charset="0"/>
        </a:defRPr>
      </a:lvl4pPr>
      <a:lvl5pPr marL="2133600" indent="-406400" algn="l" rtl="0" eaLnBrk="0" fontAlgn="base" hangingPunct="0">
        <a:spcBef>
          <a:spcPts val="2500"/>
        </a:spcBef>
        <a:spcAft>
          <a:spcPct val="0"/>
        </a:spcAft>
        <a:buSzPct val="46000"/>
        <a:buChar char="•"/>
        <a:defRPr sz="3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Arial" pitchFamily="34" charset="0"/>
          <a:sym typeface="Helvetica Neue Light" charset="0"/>
        </a:defRPr>
      </a:lvl5pPr>
      <a:lvl6pPr marL="25908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6pPr>
      <a:lvl7pPr marL="30480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7pPr>
      <a:lvl8pPr marL="35052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8pPr>
      <a:lvl9pPr marL="39624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104648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dirty="0" smtClean="0">
                <a:sym typeface="Gill Sans" charset="0"/>
              </a:rPr>
              <a:t>Second level</a:t>
            </a:r>
          </a:p>
          <a:p>
            <a:pPr lvl="2"/>
            <a:r>
              <a:rPr lang="en-US" dirty="0" smtClean="0">
                <a:sym typeface="Gill Sans" charset="0"/>
              </a:rPr>
              <a:t>Third level</a:t>
            </a:r>
          </a:p>
          <a:p>
            <a:pPr lvl="3"/>
            <a:r>
              <a:rPr lang="en-US" dirty="0" smtClean="0">
                <a:sym typeface="Gill Sans" charset="0"/>
              </a:rPr>
              <a:t>Fourth level</a:t>
            </a:r>
          </a:p>
          <a:p>
            <a:pPr lvl="4"/>
            <a:r>
              <a:rPr lang="en-US" dirty="0" smtClean="0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43" r:id="rId1"/>
    <p:sldLayoutId id="2147483944" r:id="rId2"/>
    <p:sldLayoutId id="2147483945" r:id="rId3"/>
    <p:sldLayoutId id="2147483946" r:id="rId4"/>
    <p:sldLayoutId id="2147483947" r:id="rId5"/>
    <p:sldLayoutId id="2147483948" r:id="rId6"/>
    <p:sldLayoutId id="2147483949" r:id="rId7"/>
    <p:sldLayoutId id="2147483950" r:id="rId8"/>
    <p:sldLayoutId id="2147483951" r:id="rId9"/>
    <p:sldLayoutId id="2147483952" r:id="rId10"/>
    <p:sldLayoutId id="2147483953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+mj-lt"/>
          <a:ea typeface="+mj-ea"/>
          <a:cs typeface="Arial" pitchFamily="34" charset="0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38200" indent="-571500" algn="l" rtl="0" eaLnBrk="0" fontAlgn="base" hangingPunct="0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>
          <a:solidFill>
            <a:schemeClr val="tx1"/>
          </a:solidFill>
          <a:latin typeface="+mn-lt"/>
          <a:ea typeface="+mn-ea"/>
          <a:cs typeface="Arial" pitchFamily="34" charset="0"/>
          <a:sym typeface="Gill Sans" charset="0"/>
        </a:defRPr>
      </a:lvl1pPr>
      <a:lvl2pPr marL="1282700" indent="-571500" algn="l" rtl="0" eaLnBrk="0" fontAlgn="base" hangingPunct="0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>
          <a:solidFill>
            <a:schemeClr val="tx1"/>
          </a:solidFill>
          <a:latin typeface="+mn-lt"/>
          <a:ea typeface="+mn-ea"/>
          <a:cs typeface="Arial" pitchFamily="34" charset="0"/>
          <a:sym typeface="Gill Sans" charset="0"/>
        </a:defRPr>
      </a:lvl2pPr>
      <a:lvl3pPr marL="1727200" indent="-571500" algn="l" rtl="0" eaLnBrk="0" fontAlgn="base" hangingPunct="0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>
          <a:solidFill>
            <a:schemeClr val="tx1"/>
          </a:solidFill>
          <a:latin typeface="+mn-lt"/>
          <a:ea typeface="+mn-ea"/>
          <a:cs typeface="Arial" pitchFamily="34" charset="0"/>
          <a:sym typeface="Gill Sans" charset="0"/>
        </a:defRPr>
      </a:lvl3pPr>
      <a:lvl4pPr marL="2171700" indent="-571500" algn="l" rtl="0" eaLnBrk="0" fontAlgn="base" hangingPunct="0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>
          <a:solidFill>
            <a:schemeClr val="tx1"/>
          </a:solidFill>
          <a:latin typeface="+mn-lt"/>
          <a:ea typeface="+mn-ea"/>
          <a:cs typeface="Arial" pitchFamily="34" charset="0"/>
          <a:sym typeface="Gill Sans" charset="0"/>
        </a:defRPr>
      </a:lvl4pPr>
      <a:lvl5pPr marL="2616200" indent="-571500" algn="l" rtl="0" eaLnBrk="0" fontAlgn="base" hangingPunct="0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>
          <a:solidFill>
            <a:schemeClr val="tx1"/>
          </a:solidFill>
          <a:latin typeface="+mn-lt"/>
          <a:ea typeface="+mn-ea"/>
          <a:cs typeface="Arial" pitchFamily="34" charset="0"/>
          <a:sym typeface="Gill Sans" charset="0"/>
        </a:defRPr>
      </a:lvl5pPr>
      <a:lvl6pPr marL="3073400" indent="-571500" algn="l" rtl="0" fontAlgn="base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30600" indent="-571500" algn="l" rtl="0" fontAlgn="base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87800" indent="-571500" algn="l" rtl="0" fontAlgn="base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45000" indent="-571500" algn="l" rtl="0" fontAlgn="base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104648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dirty="0" smtClean="0">
                <a:sym typeface="Gill Sans" charset="0"/>
              </a:rPr>
              <a:t>Second level</a:t>
            </a:r>
          </a:p>
          <a:p>
            <a:pPr lvl="2"/>
            <a:r>
              <a:rPr lang="en-US" dirty="0" smtClean="0">
                <a:sym typeface="Gill Sans" charset="0"/>
              </a:rPr>
              <a:t>Third level</a:t>
            </a:r>
          </a:p>
          <a:p>
            <a:pPr lvl="3"/>
            <a:r>
              <a:rPr lang="en-US" dirty="0" smtClean="0">
                <a:sym typeface="Gill Sans" charset="0"/>
              </a:rPr>
              <a:t>Fourth level</a:t>
            </a:r>
          </a:p>
          <a:p>
            <a:pPr lvl="4"/>
            <a:r>
              <a:rPr lang="en-US" dirty="0" smtClean="0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54" r:id="rId1"/>
    <p:sldLayoutId id="2147483955" r:id="rId2"/>
    <p:sldLayoutId id="2147483956" r:id="rId3"/>
    <p:sldLayoutId id="2147483957" r:id="rId4"/>
    <p:sldLayoutId id="2147483958" r:id="rId5"/>
    <p:sldLayoutId id="2147483959" r:id="rId6"/>
    <p:sldLayoutId id="2147483960" r:id="rId7"/>
    <p:sldLayoutId id="2147483961" r:id="rId8"/>
    <p:sldLayoutId id="2147483962" r:id="rId9"/>
    <p:sldLayoutId id="2147483963" r:id="rId10"/>
    <p:sldLayoutId id="2147483964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+mj-lt"/>
          <a:ea typeface="+mj-ea"/>
          <a:cs typeface="Arial" pitchFamily="34" charset="0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38200" indent="-571500" algn="l" rtl="0" eaLnBrk="0" fontAlgn="base" hangingPunct="0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>
          <a:solidFill>
            <a:schemeClr val="tx1"/>
          </a:solidFill>
          <a:latin typeface="+mn-lt"/>
          <a:ea typeface="+mn-ea"/>
          <a:cs typeface="Arial" pitchFamily="34" charset="0"/>
          <a:sym typeface="Gill Sans" charset="0"/>
        </a:defRPr>
      </a:lvl1pPr>
      <a:lvl2pPr marL="1282700" indent="-571500" algn="l" rtl="0" eaLnBrk="0" fontAlgn="base" hangingPunct="0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>
          <a:solidFill>
            <a:schemeClr val="tx1"/>
          </a:solidFill>
          <a:latin typeface="+mn-lt"/>
          <a:ea typeface="+mn-ea"/>
          <a:cs typeface="Arial" pitchFamily="34" charset="0"/>
          <a:sym typeface="Gill Sans" charset="0"/>
        </a:defRPr>
      </a:lvl2pPr>
      <a:lvl3pPr marL="1727200" indent="-571500" algn="l" rtl="0" eaLnBrk="0" fontAlgn="base" hangingPunct="0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>
          <a:solidFill>
            <a:schemeClr val="tx1"/>
          </a:solidFill>
          <a:latin typeface="+mn-lt"/>
          <a:ea typeface="+mn-ea"/>
          <a:cs typeface="Arial" pitchFamily="34" charset="0"/>
          <a:sym typeface="Gill Sans" charset="0"/>
        </a:defRPr>
      </a:lvl3pPr>
      <a:lvl4pPr marL="2171700" indent="-571500" algn="l" rtl="0" eaLnBrk="0" fontAlgn="base" hangingPunct="0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>
          <a:solidFill>
            <a:schemeClr val="tx1"/>
          </a:solidFill>
          <a:latin typeface="+mn-lt"/>
          <a:ea typeface="+mn-ea"/>
          <a:cs typeface="Arial" pitchFamily="34" charset="0"/>
          <a:sym typeface="Gill Sans" charset="0"/>
        </a:defRPr>
      </a:lvl4pPr>
      <a:lvl5pPr marL="2616200" indent="-571500" algn="l" rtl="0" eaLnBrk="0" fontAlgn="base" hangingPunct="0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>
          <a:solidFill>
            <a:schemeClr val="tx1"/>
          </a:solidFill>
          <a:latin typeface="+mn-lt"/>
          <a:ea typeface="+mn-ea"/>
          <a:cs typeface="Arial" pitchFamily="34" charset="0"/>
          <a:sym typeface="Gill Sans" charset="0"/>
        </a:defRPr>
      </a:lvl5pPr>
      <a:lvl6pPr marL="3073400" indent="-571500" algn="l" rtl="0" fontAlgn="base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30600" indent="-571500" algn="l" rtl="0" fontAlgn="base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87800" indent="-571500" algn="l" rtl="0" fontAlgn="base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45000" indent="-571500" algn="l" rtl="0" fontAlgn="base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104648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dirty="0" smtClean="0">
                <a:sym typeface="Gill Sans" charset="0"/>
              </a:rPr>
              <a:t>Second level</a:t>
            </a:r>
          </a:p>
          <a:p>
            <a:pPr lvl="2"/>
            <a:r>
              <a:rPr lang="en-US" dirty="0" smtClean="0">
                <a:sym typeface="Gill Sans" charset="0"/>
              </a:rPr>
              <a:t>Third level</a:t>
            </a:r>
          </a:p>
          <a:p>
            <a:pPr lvl="3"/>
            <a:r>
              <a:rPr lang="en-US" dirty="0" smtClean="0">
                <a:sym typeface="Gill Sans" charset="0"/>
              </a:rPr>
              <a:t>Fourth level</a:t>
            </a:r>
          </a:p>
          <a:p>
            <a:pPr lvl="4"/>
            <a:r>
              <a:rPr lang="en-US" dirty="0" smtClean="0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65" r:id="rId1"/>
    <p:sldLayoutId id="2147483966" r:id="rId2"/>
    <p:sldLayoutId id="2147483967" r:id="rId3"/>
    <p:sldLayoutId id="2147483968" r:id="rId4"/>
    <p:sldLayoutId id="2147483969" r:id="rId5"/>
    <p:sldLayoutId id="2147483970" r:id="rId6"/>
    <p:sldLayoutId id="2147483971" r:id="rId7"/>
    <p:sldLayoutId id="2147483972" r:id="rId8"/>
    <p:sldLayoutId id="2147483973" r:id="rId9"/>
    <p:sldLayoutId id="2147483974" r:id="rId10"/>
    <p:sldLayoutId id="2147483975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+mj-lt"/>
          <a:ea typeface="+mj-ea"/>
          <a:cs typeface="Arial" pitchFamily="34" charset="0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38200" indent="-571500" algn="l" rtl="0" eaLnBrk="0" fontAlgn="base" hangingPunct="0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>
          <a:solidFill>
            <a:schemeClr val="tx1"/>
          </a:solidFill>
          <a:latin typeface="+mn-lt"/>
          <a:ea typeface="+mn-ea"/>
          <a:cs typeface="Arial" pitchFamily="34" charset="0"/>
          <a:sym typeface="Gill Sans" charset="0"/>
        </a:defRPr>
      </a:lvl1pPr>
      <a:lvl2pPr marL="1282700" indent="-571500" algn="l" rtl="0" eaLnBrk="0" fontAlgn="base" hangingPunct="0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>
          <a:solidFill>
            <a:schemeClr val="tx1"/>
          </a:solidFill>
          <a:latin typeface="+mn-lt"/>
          <a:ea typeface="+mn-ea"/>
          <a:cs typeface="Arial" pitchFamily="34" charset="0"/>
          <a:sym typeface="Gill Sans" charset="0"/>
        </a:defRPr>
      </a:lvl2pPr>
      <a:lvl3pPr marL="1727200" indent="-571500" algn="l" rtl="0" eaLnBrk="0" fontAlgn="base" hangingPunct="0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>
          <a:solidFill>
            <a:schemeClr val="tx1"/>
          </a:solidFill>
          <a:latin typeface="+mn-lt"/>
          <a:ea typeface="+mn-ea"/>
          <a:cs typeface="Arial" pitchFamily="34" charset="0"/>
          <a:sym typeface="Gill Sans" charset="0"/>
        </a:defRPr>
      </a:lvl3pPr>
      <a:lvl4pPr marL="2171700" indent="-571500" algn="l" rtl="0" eaLnBrk="0" fontAlgn="base" hangingPunct="0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>
          <a:solidFill>
            <a:schemeClr val="tx1"/>
          </a:solidFill>
          <a:latin typeface="+mn-lt"/>
          <a:ea typeface="+mn-ea"/>
          <a:cs typeface="Arial" pitchFamily="34" charset="0"/>
          <a:sym typeface="Gill Sans" charset="0"/>
        </a:defRPr>
      </a:lvl4pPr>
      <a:lvl5pPr marL="2616200" indent="-571500" algn="l" rtl="0" eaLnBrk="0" fontAlgn="base" hangingPunct="0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>
          <a:solidFill>
            <a:schemeClr val="tx1"/>
          </a:solidFill>
          <a:latin typeface="+mn-lt"/>
          <a:ea typeface="+mn-ea"/>
          <a:cs typeface="Arial" pitchFamily="34" charset="0"/>
          <a:sym typeface="Gill Sans" charset="0"/>
        </a:defRPr>
      </a:lvl5pPr>
      <a:lvl6pPr marL="3073400" indent="-571500" algn="l" rtl="0" fontAlgn="base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30600" indent="-571500" algn="l" rtl="0" fontAlgn="base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87800" indent="-571500" algn="l" rtl="0" fontAlgn="base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45000" indent="-571500" algn="l" rtl="0" fontAlgn="base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7366000"/>
            <a:ext cx="10464800" cy="170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>
                <a:sym typeface="Gill Sans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76" r:id="rId1"/>
    <p:sldLayoutId id="2147483977" r:id="rId2"/>
    <p:sldLayoutId id="2147483978" r:id="rId3"/>
    <p:sldLayoutId id="2147483979" r:id="rId4"/>
    <p:sldLayoutId id="2147483980" r:id="rId5"/>
    <p:sldLayoutId id="2147483981" r:id="rId6"/>
    <p:sldLayoutId id="2147483982" r:id="rId7"/>
    <p:sldLayoutId id="2147483983" r:id="rId8"/>
    <p:sldLayoutId id="2147483984" r:id="rId9"/>
    <p:sldLayoutId id="2147483985" r:id="rId10"/>
    <p:sldLayoutId id="2147483986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Arial" pitchFamily="34" charset="0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87400" y="254000"/>
            <a:ext cx="114300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>
                <a:sym typeface="Helvetica Neue Light" charset="0"/>
              </a:rPr>
              <a:t>Click to edit Master title style</a:t>
            </a:r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87400" y="2768600"/>
            <a:ext cx="51435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>
                <a:sym typeface="Helvetica Neue Light" charset="0"/>
              </a:rPr>
              <a:t>Click to edit Master text styles</a:t>
            </a:r>
          </a:p>
          <a:p>
            <a:pPr lvl="1"/>
            <a:r>
              <a:rPr lang="en-US" dirty="0" smtClean="0">
                <a:sym typeface="Helvetica Neue Light" charset="0"/>
              </a:rPr>
              <a:t>Second level</a:t>
            </a:r>
          </a:p>
          <a:p>
            <a:pPr lvl="2"/>
            <a:r>
              <a:rPr lang="en-US" dirty="0" smtClean="0">
                <a:sym typeface="Helvetica Neue Light" charset="0"/>
              </a:rPr>
              <a:t>Third level</a:t>
            </a:r>
          </a:p>
          <a:p>
            <a:pPr lvl="3"/>
            <a:r>
              <a:rPr lang="en-US" dirty="0" smtClean="0">
                <a:sym typeface="Helvetica Neue Light" charset="0"/>
              </a:rPr>
              <a:t>Fourth level</a:t>
            </a:r>
          </a:p>
          <a:p>
            <a:pPr lvl="4"/>
            <a:r>
              <a:rPr lang="en-US" dirty="0" smtClean="0">
                <a:sym typeface="Helvetica Neue Light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87" r:id="rId1"/>
    <p:sldLayoutId id="2147483988" r:id="rId2"/>
    <p:sldLayoutId id="2147483989" r:id="rId3"/>
    <p:sldLayoutId id="2147483990" r:id="rId4"/>
    <p:sldLayoutId id="2147483991" r:id="rId5"/>
    <p:sldLayoutId id="2147483992" r:id="rId6"/>
    <p:sldLayoutId id="2147483993" r:id="rId7"/>
    <p:sldLayoutId id="2147483994" r:id="rId8"/>
    <p:sldLayoutId id="2147483995" r:id="rId9"/>
    <p:sldLayoutId id="2147483996" r:id="rId10"/>
    <p:sldLayoutId id="2147483997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Arial" pitchFamily="34" charset="0"/>
          <a:sym typeface="Helvetica Neue Light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406400" indent="-406400" algn="l" rtl="0" eaLnBrk="0" fontAlgn="base" hangingPunct="0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Arial" pitchFamily="34" charset="0"/>
          <a:sym typeface="Helvetica Neue Light" charset="0"/>
        </a:defRPr>
      </a:lvl1pPr>
      <a:lvl2pPr marL="800100" indent="-406400" algn="l" rtl="0" eaLnBrk="0" fontAlgn="base" hangingPunct="0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Arial" pitchFamily="34" charset="0"/>
          <a:sym typeface="Helvetica Neue Light" charset="0"/>
        </a:defRPr>
      </a:lvl2pPr>
      <a:lvl3pPr marL="1244600" indent="-406400" algn="l" rtl="0" eaLnBrk="0" fontAlgn="base" hangingPunct="0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Arial" pitchFamily="34" charset="0"/>
          <a:sym typeface="Helvetica Neue Light" charset="0"/>
        </a:defRPr>
      </a:lvl3pPr>
      <a:lvl4pPr marL="1689100" indent="-406400" algn="l" rtl="0" eaLnBrk="0" fontAlgn="base" hangingPunct="0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Arial" pitchFamily="34" charset="0"/>
          <a:sym typeface="Helvetica Neue Light" charset="0"/>
        </a:defRPr>
      </a:lvl4pPr>
      <a:lvl5pPr marL="2133600" indent="-406400" algn="l" rtl="0" eaLnBrk="0" fontAlgn="base" hangingPunct="0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Arial" pitchFamily="34" charset="0"/>
          <a:sym typeface="Helvetica Neue Light" charset="0"/>
        </a:defRPr>
      </a:lvl5pPr>
      <a:lvl6pPr marL="25908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6pPr>
      <a:lvl7pPr marL="30480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7pPr>
      <a:lvl8pPr marL="35052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8pPr>
      <a:lvl9pPr marL="39624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87400" y="254000"/>
            <a:ext cx="114300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>
                <a:sym typeface="Helvetica Neue Light" charset="0"/>
              </a:rPr>
              <a:t>Click to edit Master title style</a:t>
            </a: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87400" y="2768600"/>
            <a:ext cx="51435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>
                <a:sym typeface="Helvetica Neue Light" charset="0"/>
              </a:rPr>
              <a:t>Click to edit Master text styles</a:t>
            </a:r>
          </a:p>
          <a:p>
            <a:pPr lvl="1"/>
            <a:r>
              <a:rPr lang="en-US" dirty="0" smtClean="0">
                <a:sym typeface="Helvetica Neue Light" charset="0"/>
              </a:rPr>
              <a:t>Second level</a:t>
            </a:r>
          </a:p>
          <a:p>
            <a:pPr lvl="2"/>
            <a:r>
              <a:rPr lang="en-US" dirty="0" smtClean="0">
                <a:sym typeface="Helvetica Neue Light" charset="0"/>
              </a:rPr>
              <a:t>Third level</a:t>
            </a:r>
          </a:p>
          <a:p>
            <a:pPr lvl="3"/>
            <a:r>
              <a:rPr lang="en-US" dirty="0" smtClean="0">
                <a:sym typeface="Helvetica Neue Light" charset="0"/>
              </a:rPr>
              <a:t>Fourth level</a:t>
            </a:r>
          </a:p>
          <a:p>
            <a:pPr lvl="4"/>
            <a:r>
              <a:rPr lang="en-US" dirty="0" smtClean="0">
                <a:sym typeface="Helvetica Neue Light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98" r:id="rId1"/>
    <p:sldLayoutId id="2147483999" r:id="rId2"/>
    <p:sldLayoutId id="2147484000" r:id="rId3"/>
    <p:sldLayoutId id="2147484001" r:id="rId4"/>
    <p:sldLayoutId id="2147484002" r:id="rId5"/>
    <p:sldLayoutId id="2147484003" r:id="rId6"/>
    <p:sldLayoutId id="2147484004" r:id="rId7"/>
    <p:sldLayoutId id="2147484005" r:id="rId8"/>
    <p:sldLayoutId id="2147484006" r:id="rId9"/>
    <p:sldLayoutId id="2147484007" r:id="rId10"/>
    <p:sldLayoutId id="2147484008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Arial" pitchFamily="34" charset="0"/>
          <a:sym typeface="Helvetica Neue Light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406400" indent="-406400" algn="l" rtl="0" eaLnBrk="0" fontAlgn="base" hangingPunct="0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Arial" pitchFamily="34" charset="0"/>
          <a:sym typeface="Helvetica Neue Light" charset="0"/>
        </a:defRPr>
      </a:lvl1pPr>
      <a:lvl2pPr marL="800100" indent="-406400" algn="l" rtl="0" eaLnBrk="0" fontAlgn="base" hangingPunct="0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Arial" pitchFamily="34" charset="0"/>
          <a:sym typeface="Helvetica Neue Light" charset="0"/>
        </a:defRPr>
      </a:lvl2pPr>
      <a:lvl3pPr marL="1244600" indent="-406400" algn="l" rtl="0" eaLnBrk="0" fontAlgn="base" hangingPunct="0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Arial" pitchFamily="34" charset="0"/>
          <a:sym typeface="Helvetica Neue Light" charset="0"/>
        </a:defRPr>
      </a:lvl3pPr>
      <a:lvl4pPr marL="1689100" indent="-406400" algn="l" rtl="0" eaLnBrk="0" fontAlgn="base" hangingPunct="0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Arial" pitchFamily="34" charset="0"/>
          <a:sym typeface="Helvetica Neue Light" charset="0"/>
        </a:defRPr>
      </a:lvl4pPr>
      <a:lvl5pPr marL="2133600" indent="-406400" algn="l" rtl="0" eaLnBrk="0" fontAlgn="base" hangingPunct="0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Arial" pitchFamily="34" charset="0"/>
          <a:sym typeface="Helvetica Neue Light" charset="0"/>
        </a:defRPr>
      </a:lvl5pPr>
      <a:lvl6pPr marL="25908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6pPr>
      <a:lvl7pPr marL="30480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7pPr>
      <a:lvl8pPr marL="35052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8pPr>
      <a:lvl9pPr marL="39624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87400" y="1384300"/>
            <a:ext cx="51435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>
                <a:sym typeface="Helvetica Neue Light" charset="0"/>
              </a:rPr>
              <a:t>Click to edit Master title style</a:t>
            </a:r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87400" y="4876800"/>
            <a:ext cx="5143500" cy="300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>
                <a:sym typeface="Helvetica Neue Light" charset="0"/>
              </a:rPr>
              <a:t>Click to edit Master text styles</a:t>
            </a:r>
          </a:p>
          <a:p>
            <a:pPr lvl="1"/>
            <a:r>
              <a:rPr lang="en-US" dirty="0" smtClean="0">
                <a:sym typeface="Helvetica Neue Light" charset="0"/>
              </a:rPr>
              <a:t>Second level</a:t>
            </a:r>
          </a:p>
          <a:p>
            <a:pPr lvl="2"/>
            <a:r>
              <a:rPr lang="en-US" dirty="0" smtClean="0">
                <a:sym typeface="Helvetica Neue Light" charset="0"/>
              </a:rPr>
              <a:t>Third level</a:t>
            </a:r>
          </a:p>
          <a:p>
            <a:pPr lvl="3"/>
            <a:r>
              <a:rPr lang="en-US" dirty="0" smtClean="0">
                <a:sym typeface="Helvetica Neue Light" charset="0"/>
              </a:rPr>
              <a:t>Fourth level</a:t>
            </a:r>
          </a:p>
          <a:p>
            <a:pPr lvl="4"/>
            <a:r>
              <a:rPr lang="en-US" dirty="0" smtClean="0">
                <a:sym typeface="Helvetica Neue Light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Arial" pitchFamily="34" charset="0"/>
          <a:sym typeface="Helvetica Neue Light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342900" indent="-342900" algn="l" rtl="0" eaLnBrk="0" fontAlgn="base" hangingPunct="0">
        <a:spcBef>
          <a:spcPts val="1200"/>
        </a:spcBef>
        <a:spcAft>
          <a:spcPct val="0"/>
        </a:spcAft>
        <a:defRPr sz="4200">
          <a:solidFill>
            <a:srgbClr val="62B0FF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Arial" pitchFamily="34" charset="0"/>
          <a:sym typeface="Helvetica Neue Light" charset="0"/>
        </a:defRPr>
      </a:lvl1pPr>
      <a:lvl2pPr marL="742950" indent="-285750" algn="l" rtl="0" eaLnBrk="0" fontAlgn="base" hangingPunct="0">
        <a:spcBef>
          <a:spcPts val="1200"/>
        </a:spcBef>
        <a:spcAft>
          <a:spcPct val="0"/>
        </a:spcAft>
        <a:defRPr sz="4200">
          <a:solidFill>
            <a:srgbClr val="62B0FF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Arial" pitchFamily="34" charset="0"/>
          <a:sym typeface="Helvetica Neue Light" charset="0"/>
        </a:defRPr>
      </a:lvl2pPr>
      <a:lvl3pPr marL="1143000" indent="-228600" algn="l" rtl="0" eaLnBrk="0" fontAlgn="base" hangingPunct="0">
        <a:spcBef>
          <a:spcPts val="1200"/>
        </a:spcBef>
        <a:spcAft>
          <a:spcPct val="0"/>
        </a:spcAft>
        <a:defRPr sz="4200">
          <a:solidFill>
            <a:srgbClr val="62B0FF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Arial" pitchFamily="34" charset="0"/>
          <a:sym typeface="Helvetica Neue Light" charset="0"/>
        </a:defRPr>
      </a:lvl3pPr>
      <a:lvl4pPr marL="1600200" indent="-228600" algn="l" rtl="0" eaLnBrk="0" fontAlgn="base" hangingPunct="0">
        <a:spcBef>
          <a:spcPts val="1200"/>
        </a:spcBef>
        <a:spcAft>
          <a:spcPct val="0"/>
        </a:spcAft>
        <a:defRPr sz="4200">
          <a:solidFill>
            <a:srgbClr val="62B0FF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Arial" pitchFamily="34" charset="0"/>
          <a:sym typeface="Helvetica Neue Light" charset="0"/>
        </a:defRPr>
      </a:lvl4pPr>
      <a:lvl5pPr marL="2057400" indent="-228600" algn="l" rtl="0" eaLnBrk="0" fontAlgn="base" hangingPunct="0">
        <a:spcBef>
          <a:spcPts val="1200"/>
        </a:spcBef>
        <a:spcAft>
          <a:spcPct val="0"/>
        </a:spcAft>
        <a:defRPr sz="4200">
          <a:solidFill>
            <a:srgbClr val="62B0FF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Arial" pitchFamily="34" charset="0"/>
          <a:sym typeface="Helvetica Neue Light" charset="0"/>
        </a:defRPr>
      </a:lvl5pPr>
      <a:lvl6pPr marL="457200" algn="l" rtl="0" fontAlgn="base">
        <a:spcBef>
          <a:spcPts val="1200"/>
        </a:spcBef>
        <a:spcAft>
          <a:spcPct val="0"/>
        </a:spcAft>
        <a:defRPr sz="4200">
          <a:solidFill>
            <a:srgbClr val="62B0FF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  <a:sym typeface="Helvetica Neue Light" charset="0"/>
        </a:defRPr>
      </a:lvl6pPr>
      <a:lvl7pPr marL="914400" algn="l" rtl="0" fontAlgn="base">
        <a:spcBef>
          <a:spcPts val="1200"/>
        </a:spcBef>
        <a:spcAft>
          <a:spcPct val="0"/>
        </a:spcAft>
        <a:defRPr sz="4200">
          <a:solidFill>
            <a:srgbClr val="62B0FF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  <a:sym typeface="Helvetica Neue Light" charset="0"/>
        </a:defRPr>
      </a:lvl7pPr>
      <a:lvl8pPr marL="1371600" algn="l" rtl="0" fontAlgn="base">
        <a:spcBef>
          <a:spcPts val="1200"/>
        </a:spcBef>
        <a:spcAft>
          <a:spcPct val="0"/>
        </a:spcAft>
        <a:defRPr sz="4200">
          <a:solidFill>
            <a:srgbClr val="62B0FF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  <a:sym typeface="Helvetica Neue Light" charset="0"/>
        </a:defRPr>
      </a:lvl8pPr>
      <a:lvl9pPr marL="1828800" algn="l" rtl="0" fontAlgn="base">
        <a:spcBef>
          <a:spcPts val="1200"/>
        </a:spcBef>
        <a:spcAft>
          <a:spcPct val="0"/>
        </a:spcAft>
        <a:defRPr sz="4200">
          <a:solidFill>
            <a:srgbClr val="62B0FF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  <a:sym typeface="Helvetica Neue Light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87400" y="6807200"/>
            <a:ext cx="114300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>
                <a:sym typeface="Helvetica Neue Light" charset="0"/>
              </a:rPr>
              <a:t>Click to edit Master title style</a:t>
            </a:r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87400" y="8013700"/>
            <a:ext cx="11430000" cy="156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>
                <a:sym typeface="Helvetica Neue Light" charset="0"/>
              </a:rPr>
              <a:t>Click to edit Master text styles</a:t>
            </a:r>
          </a:p>
          <a:p>
            <a:pPr lvl="1"/>
            <a:r>
              <a:rPr lang="en-US" dirty="0" smtClean="0">
                <a:sym typeface="Helvetica Neue Light" charset="0"/>
              </a:rPr>
              <a:t>Second level</a:t>
            </a:r>
          </a:p>
          <a:p>
            <a:pPr lvl="2"/>
            <a:r>
              <a:rPr lang="en-US" dirty="0" smtClean="0">
                <a:sym typeface="Helvetica Neue Light" charset="0"/>
              </a:rPr>
              <a:t>Third level</a:t>
            </a:r>
          </a:p>
          <a:p>
            <a:pPr lvl="3"/>
            <a:r>
              <a:rPr lang="en-US" dirty="0" smtClean="0">
                <a:sym typeface="Helvetica Neue Light" charset="0"/>
              </a:rPr>
              <a:t>Fourth level</a:t>
            </a:r>
          </a:p>
          <a:p>
            <a:pPr lvl="4"/>
            <a:r>
              <a:rPr lang="en-US" dirty="0" smtClean="0">
                <a:sym typeface="Helvetica Neue Light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20" r:id="rId1"/>
    <p:sldLayoutId id="2147484021" r:id="rId2"/>
    <p:sldLayoutId id="2147484022" r:id="rId3"/>
    <p:sldLayoutId id="2147484023" r:id="rId4"/>
    <p:sldLayoutId id="2147484024" r:id="rId5"/>
    <p:sldLayoutId id="2147484025" r:id="rId6"/>
    <p:sldLayoutId id="2147484026" r:id="rId7"/>
    <p:sldLayoutId id="2147484027" r:id="rId8"/>
    <p:sldLayoutId id="2147484028" r:id="rId9"/>
    <p:sldLayoutId id="2147484029" r:id="rId10"/>
    <p:sldLayoutId id="2147484030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Arial" pitchFamily="34" charset="0"/>
          <a:sym typeface="Helvetica Neue Light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62B0FF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Arial" pitchFamily="34" charset="0"/>
          <a:sym typeface="Helvetica Neue Light" charset="0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62B0FF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Arial" pitchFamily="34" charset="0"/>
          <a:sym typeface="Helvetica Neue Light" charset="0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62B0FF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Arial" pitchFamily="34" charset="0"/>
          <a:sym typeface="Helvetica Neue Light" charset="0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62B0FF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Arial" pitchFamily="34" charset="0"/>
          <a:sym typeface="Helvetica Neue Light" charset="0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62B0FF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Arial" pitchFamily="34" charset="0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62B0FF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62B0FF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62B0FF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62B0FF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  <a:sym typeface="Helvetica Neue Light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87400" y="1371600"/>
            <a:ext cx="113030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>
                <a:sym typeface="Helvetica Neue Light" charset="0"/>
              </a:rPr>
              <a:t>Click to edit Master title style</a:t>
            </a:r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87400" y="4864100"/>
            <a:ext cx="11303000" cy="300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>
                <a:sym typeface="Helvetica Neue Light" charset="0"/>
              </a:rPr>
              <a:t>Click to edit Master text styles</a:t>
            </a:r>
          </a:p>
          <a:p>
            <a:pPr lvl="1"/>
            <a:r>
              <a:rPr lang="en-US" dirty="0" smtClean="0">
                <a:sym typeface="Helvetica Neue Light" charset="0"/>
              </a:rPr>
              <a:t>Second level</a:t>
            </a:r>
          </a:p>
          <a:p>
            <a:pPr lvl="2"/>
            <a:r>
              <a:rPr lang="en-US" dirty="0" smtClean="0">
                <a:sym typeface="Helvetica Neue Light" charset="0"/>
              </a:rPr>
              <a:t>Third level</a:t>
            </a:r>
          </a:p>
          <a:p>
            <a:pPr lvl="3"/>
            <a:r>
              <a:rPr lang="en-US" dirty="0" smtClean="0">
                <a:sym typeface="Helvetica Neue Light" charset="0"/>
              </a:rPr>
              <a:t>Fourth level</a:t>
            </a:r>
          </a:p>
          <a:p>
            <a:pPr lvl="4"/>
            <a:r>
              <a:rPr lang="en-US" dirty="0" smtClean="0">
                <a:sym typeface="Helvetica Neue Light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31" r:id="rId1"/>
    <p:sldLayoutId id="2147484032" r:id="rId2"/>
    <p:sldLayoutId id="2147484033" r:id="rId3"/>
    <p:sldLayoutId id="2147484034" r:id="rId4"/>
    <p:sldLayoutId id="2147484035" r:id="rId5"/>
    <p:sldLayoutId id="2147484036" r:id="rId6"/>
    <p:sldLayoutId id="2147484037" r:id="rId7"/>
    <p:sldLayoutId id="2147484038" r:id="rId8"/>
    <p:sldLayoutId id="2147484039" r:id="rId9"/>
    <p:sldLayoutId id="2147484040" r:id="rId10"/>
    <p:sldLayoutId id="2147484041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Arial" pitchFamily="34" charset="0"/>
          <a:sym typeface="Helvetica Neue Light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342900" indent="-342900" algn="l" rtl="0" eaLnBrk="0" fontAlgn="base" hangingPunct="0">
        <a:spcBef>
          <a:spcPts val="1200"/>
        </a:spcBef>
        <a:spcAft>
          <a:spcPct val="0"/>
        </a:spcAft>
        <a:defRPr sz="4200">
          <a:solidFill>
            <a:srgbClr val="62B0FF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Arial" pitchFamily="34" charset="0"/>
          <a:sym typeface="Helvetica Neue Light" charset="0"/>
        </a:defRPr>
      </a:lvl1pPr>
      <a:lvl2pPr marL="742950" indent="-285750" algn="l" rtl="0" eaLnBrk="0" fontAlgn="base" hangingPunct="0">
        <a:spcBef>
          <a:spcPts val="1200"/>
        </a:spcBef>
        <a:spcAft>
          <a:spcPct val="0"/>
        </a:spcAft>
        <a:defRPr sz="4200">
          <a:solidFill>
            <a:srgbClr val="62B0FF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Arial" pitchFamily="34" charset="0"/>
          <a:sym typeface="Helvetica Neue Light" charset="0"/>
        </a:defRPr>
      </a:lvl2pPr>
      <a:lvl3pPr marL="1143000" indent="-228600" algn="l" rtl="0" eaLnBrk="0" fontAlgn="base" hangingPunct="0">
        <a:spcBef>
          <a:spcPts val="1200"/>
        </a:spcBef>
        <a:spcAft>
          <a:spcPct val="0"/>
        </a:spcAft>
        <a:defRPr sz="4200">
          <a:solidFill>
            <a:srgbClr val="62B0FF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Arial" pitchFamily="34" charset="0"/>
          <a:sym typeface="Helvetica Neue Light" charset="0"/>
        </a:defRPr>
      </a:lvl3pPr>
      <a:lvl4pPr marL="1600200" indent="-228600" algn="l" rtl="0" eaLnBrk="0" fontAlgn="base" hangingPunct="0">
        <a:spcBef>
          <a:spcPts val="1200"/>
        </a:spcBef>
        <a:spcAft>
          <a:spcPct val="0"/>
        </a:spcAft>
        <a:defRPr sz="4200">
          <a:solidFill>
            <a:srgbClr val="62B0FF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Arial" pitchFamily="34" charset="0"/>
          <a:sym typeface="Helvetica Neue Light" charset="0"/>
        </a:defRPr>
      </a:lvl4pPr>
      <a:lvl5pPr marL="2057400" indent="-228600" algn="l" rtl="0" eaLnBrk="0" fontAlgn="base" hangingPunct="0">
        <a:spcBef>
          <a:spcPts val="1200"/>
        </a:spcBef>
        <a:spcAft>
          <a:spcPct val="0"/>
        </a:spcAft>
        <a:defRPr sz="4200">
          <a:solidFill>
            <a:srgbClr val="62B0FF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Arial" pitchFamily="34" charset="0"/>
          <a:sym typeface="Helvetica Neue Light" charset="0"/>
        </a:defRPr>
      </a:lvl5pPr>
      <a:lvl6pPr marL="457200" algn="l" rtl="0" fontAlgn="base">
        <a:spcBef>
          <a:spcPts val="1200"/>
        </a:spcBef>
        <a:spcAft>
          <a:spcPct val="0"/>
        </a:spcAft>
        <a:defRPr sz="4200">
          <a:solidFill>
            <a:srgbClr val="62B0FF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  <a:sym typeface="Helvetica Neue Light" charset="0"/>
        </a:defRPr>
      </a:lvl6pPr>
      <a:lvl7pPr marL="914400" algn="l" rtl="0" fontAlgn="base">
        <a:spcBef>
          <a:spcPts val="1200"/>
        </a:spcBef>
        <a:spcAft>
          <a:spcPct val="0"/>
        </a:spcAft>
        <a:defRPr sz="4200">
          <a:solidFill>
            <a:srgbClr val="62B0FF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  <a:sym typeface="Helvetica Neue Light" charset="0"/>
        </a:defRPr>
      </a:lvl7pPr>
      <a:lvl8pPr marL="1371600" algn="l" rtl="0" fontAlgn="base">
        <a:spcBef>
          <a:spcPts val="1200"/>
        </a:spcBef>
        <a:spcAft>
          <a:spcPct val="0"/>
        </a:spcAft>
        <a:defRPr sz="4200">
          <a:solidFill>
            <a:srgbClr val="62B0FF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  <a:sym typeface="Helvetica Neue Light" charset="0"/>
        </a:defRPr>
      </a:lvl8pPr>
      <a:lvl9pPr marL="1828800" algn="l" rtl="0" fontAlgn="base">
        <a:spcBef>
          <a:spcPts val="1200"/>
        </a:spcBef>
        <a:spcAft>
          <a:spcPct val="0"/>
        </a:spcAft>
        <a:defRPr sz="4200">
          <a:solidFill>
            <a:srgbClr val="62B0FF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  <a:sym typeface="Helvetica Neue Light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87400" y="254000"/>
            <a:ext cx="114300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>
                <a:sym typeface="Helvetica Neue Light" charset="0"/>
              </a:rPr>
              <a:t>Click to edit Master title style</a:t>
            </a:r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73900" y="2768600"/>
            <a:ext cx="51435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>
                <a:sym typeface="Helvetica Neue Light" charset="0"/>
              </a:rPr>
              <a:t>Click to edit Master text styles</a:t>
            </a:r>
          </a:p>
          <a:p>
            <a:pPr lvl="1"/>
            <a:r>
              <a:rPr lang="en-US" dirty="0" smtClean="0">
                <a:sym typeface="Helvetica Neue Light" charset="0"/>
              </a:rPr>
              <a:t>Second level</a:t>
            </a:r>
          </a:p>
          <a:p>
            <a:pPr lvl="2"/>
            <a:r>
              <a:rPr lang="en-US" dirty="0" smtClean="0">
                <a:sym typeface="Helvetica Neue Light" charset="0"/>
              </a:rPr>
              <a:t>Third level</a:t>
            </a:r>
          </a:p>
          <a:p>
            <a:pPr lvl="3"/>
            <a:r>
              <a:rPr lang="en-US" dirty="0" smtClean="0">
                <a:sym typeface="Helvetica Neue Light" charset="0"/>
              </a:rPr>
              <a:t>Fourth level</a:t>
            </a:r>
          </a:p>
          <a:p>
            <a:pPr lvl="4"/>
            <a:r>
              <a:rPr lang="en-US" dirty="0" smtClean="0">
                <a:sym typeface="Helvetica Neue Light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42" r:id="rId1"/>
    <p:sldLayoutId id="2147484043" r:id="rId2"/>
    <p:sldLayoutId id="2147484044" r:id="rId3"/>
    <p:sldLayoutId id="2147484045" r:id="rId4"/>
    <p:sldLayoutId id="2147484046" r:id="rId5"/>
    <p:sldLayoutId id="2147484047" r:id="rId6"/>
    <p:sldLayoutId id="2147484048" r:id="rId7"/>
    <p:sldLayoutId id="2147484049" r:id="rId8"/>
    <p:sldLayoutId id="2147484050" r:id="rId9"/>
    <p:sldLayoutId id="2147484051" r:id="rId10"/>
    <p:sldLayoutId id="2147484052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Arial" pitchFamily="34" charset="0"/>
          <a:sym typeface="Helvetica Neue Light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406400" indent="-406400" algn="l" rtl="0" eaLnBrk="0" fontAlgn="base" hangingPunct="0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Arial" pitchFamily="34" charset="0"/>
          <a:sym typeface="Helvetica Neue Light" charset="0"/>
        </a:defRPr>
      </a:lvl1pPr>
      <a:lvl2pPr marL="800100" indent="-406400" algn="l" rtl="0" eaLnBrk="0" fontAlgn="base" hangingPunct="0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Arial" pitchFamily="34" charset="0"/>
          <a:sym typeface="Helvetica Neue Light" charset="0"/>
        </a:defRPr>
      </a:lvl2pPr>
      <a:lvl3pPr marL="1244600" indent="-406400" algn="l" rtl="0" eaLnBrk="0" fontAlgn="base" hangingPunct="0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Arial" pitchFamily="34" charset="0"/>
          <a:sym typeface="Helvetica Neue Light" charset="0"/>
        </a:defRPr>
      </a:lvl3pPr>
      <a:lvl4pPr marL="1689100" indent="-406400" algn="l" rtl="0" eaLnBrk="0" fontAlgn="base" hangingPunct="0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Arial" pitchFamily="34" charset="0"/>
          <a:sym typeface="Helvetica Neue Light" charset="0"/>
        </a:defRPr>
      </a:lvl4pPr>
      <a:lvl5pPr marL="2133600" indent="-406400" algn="l" rtl="0" eaLnBrk="0" fontAlgn="base" hangingPunct="0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Arial" pitchFamily="34" charset="0"/>
          <a:sym typeface="Helvetica Neue Light" charset="0"/>
        </a:defRPr>
      </a:lvl5pPr>
      <a:lvl6pPr marL="25908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6pPr>
      <a:lvl7pPr marL="30480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7pPr>
      <a:lvl8pPr marL="35052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8pPr>
      <a:lvl9pPr marL="39624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87400" y="254000"/>
            <a:ext cx="114300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>
                <a:sym typeface="Helvetica Neue Light" charset="0"/>
              </a:rPr>
              <a:t>Click to edit Master title style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87400" y="2768600"/>
            <a:ext cx="11430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>
                <a:sym typeface="Helvetica Neue Light" charset="0"/>
              </a:rPr>
              <a:t>Click to edit Master text styles</a:t>
            </a:r>
          </a:p>
          <a:p>
            <a:pPr lvl="1"/>
            <a:r>
              <a:rPr lang="en-US" dirty="0" smtClean="0">
                <a:sym typeface="Helvetica Neue Light" charset="0"/>
              </a:rPr>
              <a:t>Second level</a:t>
            </a:r>
          </a:p>
          <a:p>
            <a:pPr lvl="2"/>
            <a:r>
              <a:rPr lang="en-US" dirty="0" smtClean="0">
                <a:sym typeface="Helvetica Neue Light" charset="0"/>
              </a:rPr>
              <a:t>Third level</a:t>
            </a:r>
          </a:p>
          <a:p>
            <a:pPr lvl="3"/>
            <a:r>
              <a:rPr lang="en-US" dirty="0" smtClean="0">
                <a:sym typeface="Helvetica Neue Light" charset="0"/>
              </a:rPr>
              <a:t>Fourth level</a:t>
            </a:r>
          </a:p>
          <a:p>
            <a:pPr lvl="4"/>
            <a:r>
              <a:rPr lang="en-US" dirty="0" smtClean="0">
                <a:sym typeface="Helvetica Neue Light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Arial" pitchFamily="34" charset="0"/>
          <a:sym typeface="Helvetica Neue Light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406400" indent="-406400" algn="l" rtl="0" eaLnBrk="0" fontAlgn="base" hangingPunct="0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Arial" pitchFamily="34" charset="0"/>
          <a:sym typeface="Helvetica Neue Light" charset="0"/>
        </a:defRPr>
      </a:lvl1pPr>
      <a:lvl2pPr marL="800100" indent="-406400" algn="l" rtl="0" eaLnBrk="0" fontAlgn="base" hangingPunct="0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Arial" pitchFamily="34" charset="0"/>
          <a:sym typeface="Helvetica Neue Light" charset="0"/>
        </a:defRPr>
      </a:lvl2pPr>
      <a:lvl3pPr marL="1244600" indent="-406400" algn="l" rtl="0" eaLnBrk="0" fontAlgn="base" hangingPunct="0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Arial" pitchFamily="34" charset="0"/>
          <a:sym typeface="Helvetica Neue Light" charset="0"/>
        </a:defRPr>
      </a:lvl3pPr>
      <a:lvl4pPr marL="1689100" indent="-406400" algn="l" rtl="0" eaLnBrk="0" fontAlgn="base" hangingPunct="0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Arial" pitchFamily="34" charset="0"/>
          <a:sym typeface="Helvetica Neue Light" charset="0"/>
        </a:defRPr>
      </a:lvl4pPr>
      <a:lvl5pPr marL="2133600" indent="-406400" algn="l" rtl="0" eaLnBrk="0" fontAlgn="base" hangingPunct="0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Arial" pitchFamily="34" charset="0"/>
          <a:sym typeface="Helvetica Neue Light" charset="0"/>
        </a:defRPr>
      </a:lvl5pPr>
      <a:lvl6pPr marL="25908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6pPr>
      <a:lvl7pPr marL="30480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7pPr>
      <a:lvl8pPr marL="35052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8pPr>
      <a:lvl9pPr marL="39624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87400" y="254000"/>
            <a:ext cx="114300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>
                <a:sym typeface="Helvetica Neue Light" charset="0"/>
              </a:rPr>
              <a:t>Click to edit Master title style</a:t>
            </a:r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87400" y="2768600"/>
            <a:ext cx="11430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>
                <a:sym typeface="Helvetica Neue Light" charset="0"/>
              </a:rPr>
              <a:t>Click to edit Master text styles</a:t>
            </a:r>
          </a:p>
          <a:p>
            <a:pPr lvl="1"/>
            <a:r>
              <a:rPr lang="en-US" dirty="0" smtClean="0">
                <a:sym typeface="Helvetica Neue Light" charset="0"/>
              </a:rPr>
              <a:t>Second level</a:t>
            </a:r>
          </a:p>
          <a:p>
            <a:pPr lvl="2"/>
            <a:r>
              <a:rPr lang="en-US" dirty="0" smtClean="0">
                <a:sym typeface="Helvetica Neue Light" charset="0"/>
              </a:rPr>
              <a:t>Third level</a:t>
            </a:r>
          </a:p>
          <a:p>
            <a:pPr lvl="3"/>
            <a:r>
              <a:rPr lang="en-US" dirty="0" smtClean="0">
                <a:sym typeface="Helvetica Neue Light" charset="0"/>
              </a:rPr>
              <a:t>Fourth level</a:t>
            </a:r>
          </a:p>
          <a:p>
            <a:pPr lvl="4"/>
            <a:r>
              <a:rPr lang="en-US" dirty="0" smtClean="0">
                <a:sym typeface="Helvetica Neue Light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53" r:id="rId1"/>
    <p:sldLayoutId id="2147484054" r:id="rId2"/>
    <p:sldLayoutId id="2147484055" r:id="rId3"/>
    <p:sldLayoutId id="2147484056" r:id="rId4"/>
    <p:sldLayoutId id="2147484057" r:id="rId5"/>
    <p:sldLayoutId id="2147484058" r:id="rId6"/>
    <p:sldLayoutId id="2147484059" r:id="rId7"/>
    <p:sldLayoutId id="2147484060" r:id="rId8"/>
    <p:sldLayoutId id="2147484061" r:id="rId9"/>
    <p:sldLayoutId id="2147484062" r:id="rId10"/>
    <p:sldLayoutId id="2147484063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Arial" pitchFamily="34" charset="0"/>
          <a:sym typeface="Helvetica Neue Light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406400" indent="-406400" algn="l" rtl="0" eaLnBrk="0" fontAlgn="base" hangingPunct="0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Arial" pitchFamily="34" charset="0"/>
          <a:sym typeface="Helvetica Neue Light" charset="0"/>
        </a:defRPr>
      </a:lvl1pPr>
      <a:lvl2pPr marL="800100" indent="-406400" algn="l" rtl="0" eaLnBrk="0" fontAlgn="base" hangingPunct="0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Arial" pitchFamily="34" charset="0"/>
          <a:sym typeface="Helvetica Neue Light" charset="0"/>
        </a:defRPr>
      </a:lvl2pPr>
      <a:lvl3pPr marL="1244600" indent="-406400" algn="l" rtl="0" eaLnBrk="0" fontAlgn="base" hangingPunct="0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Arial" pitchFamily="34" charset="0"/>
          <a:sym typeface="Helvetica Neue Light" charset="0"/>
        </a:defRPr>
      </a:lvl3pPr>
      <a:lvl4pPr marL="1689100" indent="-406400" algn="l" rtl="0" eaLnBrk="0" fontAlgn="base" hangingPunct="0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Arial" pitchFamily="34" charset="0"/>
          <a:sym typeface="Helvetica Neue Light" charset="0"/>
        </a:defRPr>
      </a:lvl4pPr>
      <a:lvl5pPr marL="2133600" indent="-406400" algn="l" rtl="0" eaLnBrk="0" fontAlgn="base" hangingPunct="0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Arial" pitchFamily="34" charset="0"/>
          <a:sym typeface="Helvetica Neue Light" charset="0"/>
        </a:defRPr>
      </a:lvl5pPr>
      <a:lvl6pPr marL="25908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6pPr>
      <a:lvl7pPr marL="30480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7pPr>
      <a:lvl8pPr marL="35052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8pPr>
      <a:lvl9pPr marL="39624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787400" y="1371600"/>
            <a:ext cx="11430000" cy="701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>
                <a:sym typeface="Helvetica Neue Light" charset="0"/>
              </a:rPr>
              <a:t>Click to edit Master text styles</a:t>
            </a:r>
          </a:p>
          <a:p>
            <a:pPr lvl="1"/>
            <a:r>
              <a:rPr lang="en-US" dirty="0" smtClean="0">
                <a:sym typeface="Helvetica Neue Light" charset="0"/>
              </a:rPr>
              <a:t>Second level</a:t>
            </a:r>
          </a:p>
          <a:p>
            <a:pPr lvl="2"/>
            <a:r>
              <a:rPr lang="en-US" dirty="0" smtClean="0">
                <a:sym typeface="Helvetica Neue Light" charset="0"/>
              </a:rPr>
              <a:t>Third level</a:t>
            </a:r>
          </a:p>
          <a:p>
            <a:pPr lvl="3"/>
            <a:r>
              <a:rPr lang="en-US" dirty="0" smtClean="0">
                <a:sym typeface="Helvetica Neue Light" charset="0"/>
              </a:rPr>
              <a:t>Fourth level</a:t>
            </a:r>
          </a:p>
          <a:p>
            <a:pPr lvl="4"/>
            <a:r>
              <a:rPr lang="en-US" dirty="0" smtClean="0">
                <a:sym typeface="Helvetica Neue Light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64" r:id="rId1"/>
    <p:sldLayoutId id="2147484065" r:id="rId2"/>
    <p:sldLayoutId id="2147484066" r:id="rId3"/>
    <p:sldLayoutId id="2147484067" r:id="rId4"/>
    <p:sldLayoutId id="2147484068" r:id="rId5"/>
    <p:sldLayoutId id="2147484069" r:id="rId6"/>
    <p:sldLayoutId id="2147484070" r:id="rId7"/>
    <p:sldLayoutId id="2147484071" r:id="rId8"/>
    <p:sldLayoutId id="2147484072" r:id="rId9"/>
    <p:sldLayoutId id="2147484073" r:id="rId10"/>
    <p:sldLayoutId id="2147484074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  <a:sym typeface="Helvetica Neue Light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406400" indent="-406400" algn="l" rtl="0" eaLnBrk="0" fontAlgn="base" hangingPunct="0">
        <a:spcBef>
          <a:spcPts val="36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Arial" pitchFamily="34" charset="0"/>
          <a:sym typeface="Helvetica Neue Light" charset="0"/>
        </a:defRPr>
      </a:lvl1pPr>
      <a:lvl2pPr marL="800100" indent="-406400" algn="l" rtl="0" eaLnBrk="0" fontAlgn="base" hangingPunct="0">
        <a:spcBef>
          <a:spcPts val="36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Arial" pitchFamily="34" charset="0"/>
          <a:sym typeface="Helvetica Neue Light" charset="0"/>
        </a:defRPr>
      </a:lvl2pPr>
      <a:lvl3pPr marL="1244600" indent="-406400" algn="l" rtl="0" eaLnBrk="0" fontAlgn="base" hangingPunct="0">
        <a:spcBef>
          <a:spcPts val="36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Arial" pitchFamily="34" charset="0"/>
          <a:sym typeface="Helvetica Neue Light" charset="0"/>
        </a:defRPr>
      </a:lvl3pPr>
      <a:lvl4pPr marL="1689100" indent="-406400" algn="l" rtl="0" eaLnBrk="0" fontAlgn="base" hangingPunct="0">
        <a:spcBef>
          <a:spcPts val="36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Arial" pitchFamily="34" charset="0"/>
          <a:sym typeface="Helvetica Neue Light" charset="0"/>
        </a:defRPr>
      </a:lvl4pPr>
      <a:lvl5pPr marL="2133600" indent="-406400" algn="l" rtl="0" eaLnBrk="0" fontAlgn="base" hangingPunct="0">
        <a:spcBef>
          <a:spcPts val="36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Arial" pitchFamily="34" charset="0"/>
          <a:sym typeface="Helvetica Neue Light" charset="0"/>
        </a:defRPr>
      </a:lvl5pPr>
      <a:lvl6pPr marL="2590800" indent="-406400" algn="l" rtl="0" fontAlgn="base">
        <a:spcBef>
          <a:spcPts val="36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6pPr>
      <a:lvl7pPr marL="3048000" indent="-406400" algn="l" rtl="0" fontAlgn="base">
        <a:spcBef>
          <a:spcPts val="36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7pPr>
      <a:lvl8pPr marL="3505200" indent="-406400" algn="l" rtl="0" fontAlgn="base">
        <a:spcBef>
          <a:spcPts val="36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8pPr>
      <a:lvl9pPr marL="3962400" indent="-406400" algn="l" rtl="0" fontAlgn="base">
        <a:spcBef>
          <a:spcPts val="36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87400" y="254000"/>
            <a:ext cx="114300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>
                <a:sym typeface="Helvetica Neue Light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75" r:id="rId1"/>
    <p:sldLayoutId id="2147484076" r:id="rId2"/>
    <p:sldLayoutId id="2147484077" r:id="rId3"/>
    <p:sldLayoutId id="2147484078" r:id="rId4"/>
    <p:sldLayoutId id="2147484079" r:id="rId5"/>
    <p:sldLayoutId id="2147484080" r:id="rId6"/>
    <p:sldLayoutId id="2147484081" r:id="rId7"/>
    <p:sldLayoutId id="2147484082" r:id="rId8"/>
    <p:sldLayoutId id="2147484083" r:id="rId9"/>
    <p:sldLayoutId id="2147484084" r:id="rId10"/>
    <p:sldLayoutId id="2147484085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Arial" pitchFamily="34" charset="0"/>
          <a:sym typeface="Helvetica Neue Light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406400" indent="-406400" algn="l" rtl="0" eaLnBrk="0" fontAlgn="base" hangingPunct="0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1pPr>
      <a:lvl2pPr marL="850900" indent="-406400" algn="l" rtl="0" eaLnBrk="0" fontAlgn="base" hangingPunct="0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2pPr>
      <a:lvl3pPr marL="1295400" indent="-406400" algn="l" rtl="0" eaLnBrk="0" fontAlgn="base" hangingPunct="0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3pPr>
      <a:lvl4pPr marL="1739900" indent="-406400" algn="l" rtl="0" eaLnBrk="0" fontAlgn="base" hangingPunct="0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4pPr>
      <a:lvl5pPr marL="2184400" indent="-406400" algn="l" rtl="0" eaLnBrk="0" fontAlgn="base" hangingPunct="0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5pPr>
      <a:lvl6pPr marL="26416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6pPr>
      <a:lvl7pPr marL="30988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7pPr>
      <a:lvl8pPr marL="35560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8pPr>
      <a:lvl9pPr marL="40132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87400" y="3657600"/>
            <a:ext cx="114300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>
                <a:sym typeface="Helvetica Neue Light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86" r:id="rId1"/>
    <p:sldLayoutId id="2147484087" r:id="rId2"/>
    <p:sldLayoutId id="2147484088" r:id="rId3"/>
    <p:sldLayoutId id="2147484089" r:id="rId4"/>
    <p:sldLayoutId id="2147484090" r:id="rId5"/>
    <p:sldLayoutId id="2147484091" r:id="rId6"/>
    <p:sldLayoutId id="2147484092" r:id="rId7"/>
    <p:sldLayoutId id="2147484093" r:id="rId8"/>
    <p:sldLayoutId id="2147484094" r:id="rId9"/>
    <p:sldLayoutId id="2147484095" r:id="rId10"/>
    <p:sldLayoutId id="2147484096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Arial" pitchFamily="34" charset="0"/>
          <a:sym typeface="Helvetica Neue Light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342900" indent="-342900" algn="l" rtl="0" eaLnBrk="0" fontAlgn="base" hangingPunct="0">
        <a:spcBef>
          <a:spcPts val="2400"/>
        </a:spcBef>
        <a:spcAft>
          <a:spcPct val="0"/>
        </a:spcAft>
        <a:defRPr sz="4200">
          <a:solidFill>
            <a:srgbClr val="62B0FF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  <a:sym typeface="Helvetica Neue Light" charset="0"/>
        </a:defRPr>
      </a:lvl1pPr>
      <a:lvl2pPr marL="742950" indent="-285750" algn="l" rtl="0" eaLnBrk="0" fontAlgn="base" hangingPunct="0">
        <a:spcBef>
          <a:spcPts val="2400"/>
        </a:spcBef>
        <a:spcAft>
          <a:spcPct val="0"/>
        </a:spcAft>
        <a:defRPr sz="4200">
          <a:solidFill>
            <a:srgbClr val="62B0FF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  <a:sym typeface="Helvetica Neue Light" charset="0"/>
        </a:defRPr>
      </a:lvl2pPr>
      <a:lvl3pPr marL="1143000" indent="-228600" algn="l" rtl="0" eaLnBrk="0" fontAlgn="base" hangingPunct="0">
        <a:spcBef>
          <a:spcPts val="2400"/>
        </a:spcBef>
        <a:spcAft>
          <a:spcPct val="0"/>
        </a:spcAft>
        <a:defRPr sz="4200">
          <a:solidFill>
            <a:srgbClr val="62B0FF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  <a:sym typeface="Helvetica Neue Light" charset="0"/>
        </a:defRPr>
      </a:lvl3pPr>
      <a:lvl4pPr marL="1600200" indent="-228600" algn="l" rtl="0" eaLnBrk="0" fontAlgn="base" hangingPunct="0">
        <a:spcBef>
          <a:spcPts val="2400"/>
        </a:spcBef>
        <a:spcAft>
          <a:spcPct val="0"/>
        </a:spcAft>
        <a:defRPr sz="4200">
          <a:solidFill>
            <a:srgbClr val="62B0FF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  <a:sym typeface="Helvetica Neue Light" charset="0"/>
        </a:defRPr>
      </a:lvl4pPr>
      <a:lvl5pPr marL="2057400" indent="-228600" algn="l" rtl="0" eaLnBrk="0" fontAlgn="base" hangingPunct="0">
        <a:spcBef>
          <a:spcPts val="2400"/>
        </a:spcBef>
        <a:spcAft>
          <a:spcPct val="0"/>
        </a:spcAft>
        <a:defRPr sz="4200">
          <a:solidFill>
            <a:srgbClr val="62B0FF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  <a:sym typeface="Helvetica Neue Light" charset="0"/>
        </a:defRPr>
      </a:lvl5pPr>
      <a:lvl6pPr marL="457200" algn="l" rtl="0" fontAlgn="base">
        <a:spcBef>
          <a:spcPts val="2400"/>
        </a:spcBef>
        <a:spcAft>
          <a:spcPct val="0"/>
        </a:spcAft>
        <a:defRPr sz="4200">
          <a:solidFill>
            <a:srgbClr val="62B0FF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  <a:sym typeface="Helvetica Neue Light" charset="0"/>
        </a:defRPr>
      </a:lvl6pPr>
      <a:lvl7pPr marL="914400" algn="l" rtl="0" fontAlgn="base">
        <a:spcBef>
          <a:spcPts val="2400"/>
        </a:spcBef>
        <a:spcAft>
          <a:spcPct val="0"/>
        </a:spcAft>
        <a:defRPr sz="4200">
          <a:solidFill>
            <a:srgbClr val="62B0FF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  <a:sym typeface="Helvetica Neue Light" charset="0"/>
        </a:defRPr>
      </a:lvl7pPr>
      <a:lvl8pPr marL="1371600" algn="l" rtl="0" fontAlgn="base">
        <a:spcBef>
          <a:spcPts val="2400"/>
        </a:spcBef>
        <a:spcAft>
          <a:spcPct val="0"/>
        </a:spcAft>
        <a:defRPr sz="4200">
          <a:solidFill>
            <a:srgbClr val="62B0FF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  <a:sym typeface="Helvetica Neue Light" charset="0"/>
        </a:defRPr>
      </a:lvl8pPr>
      <a:lvl9pPr marL="1828800" algn="l" rtl="0" fontAlgn="base">
        <a:spcBef>
          <a:spcPts val="2400"/>
        </a:spcBef>
        <a:spcAft>
          <a:spcPct val="0"/>
        </a:spcAft>
        <a:defRPr sz="4200">
          <a:solidFill>
            <a:srgbClr val="62B0FF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  <a:sym typeface="Helvetica Neue Light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dk2" tx1="lt1" bg2="dk1" tx2="lt2" accent1="accent1" accent2="accent2" accent3="accent3" accent4="accent4" accent5="accent5" accent6="accent6" hlink="hlink" folHlink="folHlink"/>
  <p:sldLayoutIdLst>
    <p:sldLayoutId id="2147484097" r:id="rId1"/>
    <p:sldLayoutId id="2147484098" r:id="rId2"/>
    <p:sldLayoutId id="2147484099" r:id="rId3"/>
    <p:sldLayoutId id="2147484100" r:id="rId4"/>
    <p:sldLayoutId id="2147484101" r:id="rId5"/>
    <p:sldLayoutId id="2147484102" r:id="rId6"/>
    <p:sldLayoutId id="2147484103" r:id="rId7"/>
    <p:sldLayoutId id="2147484104" r:id="rId8"/>
    <p:sldLayoutId id="2147484105" r:id="rId9"/>
    <p:sldLayoutId id="2147484106" r:id="rId10"/>
    <p:sldLayoutId id="2147484107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  <a:sym typeface="Helvetica Neue Light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406400" indent="-406400" algn="l" rtl="0" eaLnBrk="0" fontAlgn="base" hangingPunct="0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1pPr>
      <a:lvl2pPr marL="850900" indent="-406400" algn="l" rtl="0" eaLnBrk="0" fontAlgn="base" hangingPunct="0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2pPr>
      <a:lvl3pPr marL="1295400" indent="-406400" algn="l" rtl="0" eaLnBrk="0" fontAlgn="base" hangingPunct="0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3pPr>
      <a:lvl4pPr marL="1739900" indent="-406400" algn="l" rtl="0" eaLnBrk="0" fontAlgn="base" hangingPunct="0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4pPr>
      <a:lvl5pPr marL="2184400" indent="-406400" algn="l" rtl="0" eaLnBrk="0" fontAlgn="base" hangingPunct="0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5pPr>
      <a:lvl6pPr marL="26416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6pPr>
      <a:lvl7pPr marL="30988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7pPr>
      <a:lvl8pPr marL="35560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8pPr>
      <a:lvl9pPr marL="40132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49022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dirty="0" smtClean="0">
                <a:sym typeface="Gill Sans" charset="0"/>
              </a:rPr>
              <a:t>Second level</a:t>
            </a:r>
          </a:p>
          <a:p>
            <a:pPr lvl="2"/>
            <a:r>
              <a:rPr lang="en-US" dirty="0" smtClean="0">
                <a:sym typeface="Gill Sans" charset="0"/>
              </a:rPr>
              <a:t>Third level</a:t>
            </a:r>
          </a:p>
          <a:p>
            <a:pPr lvl="3"/>
            <a:r>
              <a:rPr lang="en-US" dirty="0" smtClean="0">
                <a:sym typeface="Gill Sans" charset="0"/>
              </a:rPr>
              <a:t>Fourth level</a:t>
            </a:r>
          </a:p>
          <a:p>
            <a:pPr lvl="4"/>
            <a:r>
              <a:rPr lang="en-US" dirty="0" smtClean="0">
                <a:sym typeface="Gill Sans" charset="0"/>
              </a:rPr>
              <a:t>Fifth level</a:t>
            </a:r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15240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>
                <a:sym typeface="Gill Sans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08" r:id="rId1"/>
    <p:sldLayoutId id="2147484109" r:id="rId2"/>
    <p:sldLayoutId id="2147484110" r:id="rId3"/>
    <p:sldLayoutId id="2147484111" r:id="rId4"/>
    <p:sldLayoutId id="2147484112" r:id="rId5"/>
    <p:sldLayoutId id="2147484113" r:id="rId6"/>
    <p:sldLayoutId id="2147484114" r:id="rId7"/>
    <p:sldLayoutId id="2147484115" r:id="rId8"/>
    <p:sldLayoutId id="2147484116" r:id="rId9"/>
    <p:sldLayoutId id="2147484117" r:id="rId10"/>
    <p:sldLayoutId id="2147484118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+mj-lt"/>
          <a:ea typeface="+mj-ea"/>
          <a:cs typeface="Arial" pitchFamily="34" charset="0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Arial" pitchFamily="34" charset="0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Arial" pitchFamily="34" charset="0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Arial" pitchFamily="34" charset="0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Arial" pitchFamily="34" charset="0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Arial" pitchFamily="34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/>
          <p:cNvSpPr>
            <a:spLocks/>
          </p:cNvSpPr>
          <p:nvPr/>
        </p:nvSpPr>
        <p:spPr bwMode="auto">
          <a:xfrm>
            <a:off x="1295400" y="1079500"/>
            <a:ext cx="10617200" cy="76962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 dirty="0">
              <a:cs typeface="Arial" pitchFamily="34" charset="0"/>
            </a:endParaRPr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6100" y="0"/>
            <a:ext cx="12026900" cy="184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111179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>
                <a:sym typeface="Arial" charset="0"/>
              </a:rPr>
              <a:t>Click to edit Master title style</a:t>
            </a:r>
          </a:p>
        </p:txBody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6100" y="2057400"/>
            <a:ext cx="11925300" cy="769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111179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>
                <a:sym typeface="Arial" charset="0"/>
              </a:rPr>
              <a:t>Click to edit Master text styles</a:t>
            </a:r>
          </a:p>
          <a:p>
            <a:pPr lvl="1"/>
            <a:r>
              <a:rPr lang="en-US" dirty="0" smtClean="0">
                <a:sym typeface="Arial" charset="0"/>
              </a:rPr>
              <a:t>Second level</a:t>
            </a:r>
          </a:p>
          <a:p>
            <a:pPr lvl="2"/>
            <a:r>
              <a:rPr lang="en-US" dirty="0" smtClean="0">
                <a:sym typeface="Arial" charset="0"/>
              </a:rPr>
              <a:t>Third level</a:t>
            </a:r>
          </a:p>
          <a:p>
            <a:pPr lvl="3"/>
            <a:r>
              <a:rPr lang="en-US" dirty="0" smtClean="0">
                <a:sym typeface="Arial" charset="0"/>
              </a:rPr>
              <a:t>Fourth level</a:t>
            </a:r>
          </a:p>
          <a:p>
            <a:pPr lvl="4"/>
            <a:r>
              <a:rPr lang="en-US" dirty="0" smtClean="0">
                <a:sym typeface="Arial" charset="0"/>
              </a:rPr>
              <a:t>Fifth level</a:t>
            </a:r>
          </a:p>
        </p:txBody>
      </p:sp>
      <p:sp>
        <p:nvSpPr>
          <p:cNvPr id="40964" name="Text Box 4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1191875" y="9139238"/>
            <a:ext cx="481013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2600" smtClean="0">
                <a:solidFill>
                  <a:schemeClr val="tx1"/>
                </a:solidFill>
                <a:latin typeface="+mn-lt"/>
                <a:cs typeface="Arial" charset="0"/>
                <a:sym typeface="Arial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defRPr/>
            </a:pPr>
            <a:fld id="{FC019002-FB05-45C5-A08E-44F2D81A891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19" r:id="rId1"/>
    <p:sldLayoutId id="2147484120" r:id="rId2"/>
    <p:sldLayoutId id="2147484121" r:id="rId3"/>
    <p:sldLayoutId id="2147484122" r:id="rId4"/>
    <p:sldLayoutId id="2147484123" r:id="rId5"/>
    <p:sldLayoutId id="2147484124" r:id="rId6"/>
    <p:sldLayoutId id="2147484125" r:id="rId7"/>
    <p:sldLayoutId id="2147484126" r:id="rId8"/>
    <p:sldLayoutId id="2147484127" r:id="rId9"/>
    <p:sldLayoutId id="2147484128" r:id="rId10"/>
    <p:sldLayoutId id="2147484129" r:id="rId11"/>
  </p:sldLayoutIdLst>
  <p:transition/>
  <p:hf hdr="0" ftr="0" dt="0"/>
  <p:txStyles>
    <p:titleStyle>
      <a:lvl1pPr marL="9525" indent="-9525" algn="ctr" rtl="0" eaLnBrk="0" fontAlgn="base" hangingPunct="0">
        <a:spcBef>
          <a:spcPct val="0"/>
        </a:spcBef>
        <a:spcAft>
          <a:spcPct val="0"/>
        </a:spcAft>
        <a:defRPr sz="6800" i="1" u="sng">
          <a:solidFill>
            <a:schemeClr val="tx1"/>
          </a:solidFill>
          <a:latin typeface="+mj-lt"/>
          <a:ea typeface="+mj-ea"/>
          <a:cs typeface="Arial" pitchFamily="34" charset="0"/>
          <a:sym typeface="Arial" charset="0"/>
        </a:defRPr>
      </a:lvl1pPr>
      <a:lvl2pPr marL="9525" indent="-9525" algn="ctr" rtl="0" eaLnBrk="0" fontAlgn="base" hangingPunct="0">
        <a:spcBef>
          <a:spcPct val="0"/>
        </a:spcBef>
        <a:spcAft>
          <a:spcPct val="0"/>
        </a:spcAft>
        <a:defRPr sz="6800" i="1" u="sng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2pPr>
      <a:lvl3pPr marL="9525" indent="-9525" algn="ctr" rtl="0" eaLnBrk="0" fontAlgn="base" hangingPunct="0">
        <a:spcBef>
          <a:spcPct val="0"/>
        </a:spcBef>
        <a:spcAft>
          <a:spcPct val="0"/>
        </a:spcAft>
        <a:defRPr sz="6800" i="1" u="sng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3pPr>
      <a:lvl4pPr marL="9525" indent="-9525" algn="ctr" rtl="0" eaLnBrk="0" fontAlgn="base" hangingPunct="0">
        <a:spcBef>
          <a:spcPct val="0"/>
        </a:spcBef>
        <a:spcAft>
          <a:spcPct val="0"/>
        </a:spcAft>
        <a:defRPr sz="6800" i="1" u="sng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4pPr>
      <a:lvl5pPr marL="9525" indent="-9525" algn="ctr" rtl="0" eaLnBrk="0" fontAlgn="base" hangingPunct="0">
        <a:spcBef>
          <a:spcPct val="0"/>
        </a:spcBef>
        <a:spcAft>
          <a:spcPct val="0"/>
        </a:spcAft>
        <a:defRPr sz="6800" i="1" u="sng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5pPr>
      <a:lvl6pPr marL="466725" algn="ctr" rtl="0" fontAlgn="base">
        <a:spcBef>
          <a:spcPct val="0"/>
        </a:spcBef>
        <a:spcAft>
          <a:spcPct val="0"/>
        </a:spcAft>
        <a:defRPr sz="6800" i="1" u="sng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6pPr>
      <a:lvl7pPr marL="923925" algn="ctr" rtl="0" fontAlgn="base">
        <a:spcBef>
          <a:spcPct val="0"/>
        </a:spcBef>
        <a:spcAft>
          <a:spcPct val="0"/>
        </a:spcAft>
        <a:defRPr sz="6800" i="1" u="sng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7pPr>
      <a:lvl8pPr marL="1381125" algn="ctr" rtl="0" fontAlgn="base">
        <a:spcBef>
          <a:spcPct val="0"/>
        </a:spcBef>
        <a:spcAft>
          <a:spcPct val="0"/>
        </a:spcAft>
        <a:defRPr sz="6800" i="1" u="sng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8pPr>
      <a:lvl9pPr marL="1838325" algn="ctr" rtl="0" fontAlgn="base">
        <a:spcBef>
          <a:spcPct val="0"/>
        </a:spcBef>
        <a:spcAft>
          <a:spcPct val="0"/>
        </a:spcAft>
        <a:defRPr sz="6800" i="1" u="sng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9pPr>
    </p:titleStyle>
    <p:bodyStyle>
      <a:lvl1pPr marL="384175" indent="-342900" algn="l" rtl="0" eaLnBrk="0" fontAlgn="base" hangingPunct="0">
        <a:spcBef>
          <a:spcPts val="1300"/>
        </a:spcBef>
        <a:spcAft>
          <a:spcPct val="0"/>
        </a:spcAft>
        <a:buClr>
          <a:srgbClr val="FFFFFF"/>
        </a:buClr>
        <a:buSzPct val="100000"/>
        <a:buFont typeface="Arial" charset="0"/>
        <a:buChar char="•"/>
        <a:defRPr sz="5400">
          <a:solidFill>
            <a:schemeClr val="tx1"/>
          </a:solidFill>
          <a:latin typeface="+mn-lt"/>
          <a:ea typeface="+mn-ea"/>
          <a:cs typeface="Arial" pitchFamily="34" charset="0"/>
          <a:sym typeface="Arial" charset="0"/>
        </a:defRPr>
      </a:lvl1pPr>
      <a:lvl2pPr marL="733425" indent="-285750" algn="l" rtl="0" eaLnBrk="0" fontAlgn="base" hangingPunct="0">
        <a:spcBef>
          <a:spcPts val="1300"/>
        </a:spcBef>
        <a:spcAft>
          <a:spcPct val="0"/>
        </a:spcAft>
        <a:buClr>
          <a:srgbClr val="FFFFFF"/>
        </a:buClr>
        <a:buSzPct val="100000"/>
        <a:buFont typeface="Arial" charset="0"/>
        <a:buChar char="–"/>
        <a:defRPr sz="5400">
          <a:solidFill>
            <a:schemeClr val="tx1"/>
          </a:solidFill>
          <a:latin typeface="+mn-lt"/>
          <a:ea typeface="+mn-ea"/>
          <a:cs typeface="Arial" pitchFamily="34" charset="0"/>
          <a:sym typeface="Arial" charset="0"/>
        </a:defRPr>
      </a:lvl2pPr>
      <a:lvl3pPr marL="1133475" indent="-228600" algn="l" rtl="0" eaLnBrk="0" fontAlgn="base" hangingPunct="0">
        <a:spcBef>
          <a:spcPts val="1300"/>
        </a:spcBef>
        <a:spcAft>
          <a:spcPct val="0"/>
        </a:spcAft>
        <a:buClr>
          <a:srgbClr val="FFFFFF"/>
        </a:buClr>
        <a:buSzPct val="100000"/>
        <a:buFont typeface="Arial" charset="0"/>
        <a:buChar char="•"/>
        <a:defRPr sz="5400">
          <a:solidFill>
            <a:schemeClr val="tx1"/>
          </a:solidFill>
          <a:latin typeface="+mn-lt"/>
          <a:ea typeface="+mn-ea"/>
          <a:cs typeface="Arial" pitchFamily="34" charset="0"/>
          <a:sym typeface="Arial" charset="0"/>
        </a:defRPr>
      </a:lvl3pPr>
      <a:lvl4pPr marL="2014538" indent="-642938" algn="l" rtl="0" eaLnBrk="0" fontAlgn="base" hangingPunct="0">
        <a:spcBef>
          <a:spcPts val="1500"/>
        </a:spcBef>
        <a:spcAft>
          <a:spcPct val="0"/>
        </a:spcAft>
        <a:buClr>
          <a:srgbClr val="FFFFFF"/>
        </a:buClr>
        <a:buSzPct val="100000"/>
        <a:buFont typeface="Arial" charset="0"/>
        <a:defRPr sz="6000">
          <a:solidFill>
            <a:schemeClr val="tx1"/>
          </a:solidFill>
          <a:latin typeface="+mn-lt"/>
          <a:ea typeface="+mn-ea"/>
          <a:cs typeface="Arial" pitchFamily="34" charset="0"/>
          <a:sym typeface="Arial" charset="0"/>
        </a:defRPr>
      </a:lvl4pPr>
      <a:lvl5pPr marL="2684463" indent="-855663" algn="l" rtl="0" eaLnBrk="0" fontAlgn="base" hangingPunct="0">
        <a:spcBef>
          <a:spcPts val="1500"/>
        </a:spcBef>
        <a:spcAft>
          <a:spcPct val="0"/>
        </a:spcAft>
        <a:buClr>
          <a:srgbClr val="FFFFFF"/>
        </a:buClr>
        <a:buSzPct val="100000"/>
        <a:buFont typeface="Arial" charset="0"/>
        <a:defRPr sz="6000">
          <a:solidFill>
            <a:schemeClr val="tx1"/>
          </a:solidFill>
          <a:latin typeface="+mn-lt"/>
          <a:ea typeface="+mn-ea"/>
          <a:cs typeface="Arial" pitchFamily="34" charset="0"/>
          <a:sym typeface="Arial" charset="0"/>
        </a:defRPr>
      </a:lvl5pPr>
      <a:lvl6pPr marL="3141663" algn="l" rtl="0" fontAlgn="base">
        <a:spcBef>
          <a:spcPts val="1500"/>
        </a:spcBef>
        <a:spcAft>
          <a:spcPct val="0"/>
        </a:spcAft>
        <a:buClr>
          <a:srgbClr val="FFFFFF"/>
        </a:buClr>
        <a:buSzPct val="100000"/>
        <a:buFont typeface="Arial" charset="0"/>
        <a:defRPr sz="6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3598863" algn="l" rtl="0" fontAlgn="base">
        <a:spcBef>
          <a:spcPts val="1500"/>
        </a:spcBef>
        <a:spcAft>
          <a:spcPct val="0"/>
        </a:spcAft>
        <a:buClr>
          <a:srgbClr val="FFFFFF"/>
        </a:buClr>
        <a:buSzPct val="100000"/>
        <a:buFont typeface="Arial" charset="0"/>
        <a:defRPr sz="6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4056063" algn="l" rtl="0" fontAlgn="base">
        <a:spcBef>
          <a:spcPts val="1500"/>
        </a:spcBef>
        <a:spcAft>
          <a:spcPct val="0"/>
        </a:spcAft>
        <a:buClr>
          <a:srgbClr val="FFFFFF"/>
        </a:buClr>
        <a:buSzPct val="100000"/>
        <a:buFont typeface="Arial" charset="0"/>
        <a:defRPr sz="6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4513263" algn="l" rtl="0" fontAlgn="base">
        <a:spcBef>
          <a:spcPts val="1500"/>
        </a:spcBef>
        <a:spcAft>
          <a:spcPct val="0"/>
        </a:spcAft>
        <a:buClr>
          <a:srgbClr val="FFFFFF"/>
        </a:buClr>
        <a:buSzPct val="100000"/>
        <a:buFont typeface="Arial" charset="0"/>
        <a:defRPr sz="6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7366000"/>
            <a:ext cx="10464800" cy="170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>
                <a:sym typeface="Gill Sans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30" r:id="rId1"/>
    <p:sldLayoutId id="2147484131" r:id="rId2"/>
    <p:sldLayoutId id="2147484132" r:id="rId3"/>
    <p:sldLayoutId id="2147484133" r:id="rId4"/>
    <p:sldLayoutId id="2147484134" r:id="rId5"/>
    <p:sldLayoutId id="2147484135" r:id="rId6"/>
    <p:sldLayoutId id="2147484136" r:id="rId7"/>
    <p:sldLayoutId id="2147484137" r:id="rId8"/>
    <p:sldLayoutId id="2147484138" r:id="rId9"/>
    <p:sldLayoutId id="2147484139" r:id="rId10"/>
    <p:sldLayoutId id="2147484140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Arial" pitchFamily="34" charset="0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1638300"/>
            <a:ext cx="104648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5029200"/>
            <a:ext cx="10464800" cy="113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dirty="0" smtClean="0">
                <a:sym typeface="Gill Sans" charset="0"/>
              </a:rPr>
              <a:t>Second level</a:t>
            </a:r>
          </a:p>
          <a:p>
            <a:pPr lvl="2"/>
            <a:r>
              <a:rPr lang="en-US" dirty="0" smtClean="0">
                <a:sym typeface="Gill Sans" charset="0"/>
              </a:rPr>
              <a:t>Third level</a:t>
            </a:r>
          </a:p>
          <a:p>
            <a:pPr lvl="3"/>
            <a:r>
              <a:rPr lang="en-US" dirty="0" smtClean="0">
                <a:sym typeface="Gill Sans" charset="0"/>
              </a:rPr>
              <a:t>Fourth level</a:t>
            </a:r>
          </a:p>
          <a:p>
            <a:pPr lvl="4"/>
            <a:r>
              <a:rPr lang="en-US" dirty="0" smtClean="0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41" r:id="rId1"/>
    <p:sldLayoutId id="2147484142" r:id="rId2"/>
    <p:sldLayoutId id="2147484143" r:id="rId3"/>
    <p:sldLayoutId id="2147484144" r:id="rId4"/>
    <p:sldLayoutId id="2147484145" r:id="rId5"/>
    <p:sldLayoutId id="2147484146" r:id="rId6"/>
    <p:sldLayoutId id="2147484147" r:id="rId7"/>
    <p:sldLayoutId id="2147484148" r:id="rId8"/>
    <p:sldLayoutId id="2147484149" r:id="rId9"/>
    <p:sldLayoutId id="2147484150" r:id="rId10"/>
    <p:sldLayoutId id="214748415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Arial" pitchFamily="34" charset="0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Arial" pitchFamily="34" charset="0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Arial" pitchFamily="34" charset="0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Arial" pitchFamily="34" charset="0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Arial" pitchFamily="34" charset="0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Arial" pitchFamily="34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104648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dirty="0" smtClean="0">
                <a:sym typeface="Gill Sans" charset="0"/>
              </a:rPr>
              <a:t>Second level</a:t>
            </a:r>
          </a:p>
          <a:p>
            <a:pPr lvl="2"/>
            <a:r>
              <a:rPr lang="en-US" dirty="0" smtClean="0">
                <a:sym typeface="Gill Sans" charset="0"/>
              </a:rPr>
              <a:t>Third level</a:t>
            </a:r>
          </a:p>
          <a:p>
            <a:pPr lvl="3"/>
            <a:r>
              <a:rPr lang="en-US" dirty="0" smtClean="0">
                <a:sym typeface="Gill Sans" charset="0"/>
              </a:rPr>
              <a:t>Fourth level</a:t>
            </a:r>
          </a:p>
          <a:p>
            <a:pPr lvl="4"/>
            <a:r>
              <a:rPr lang="en-US" dirty="0" smtClean="0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+mj-lt"/>
          <a:ea typeface="+mj-ea"/>
          <a:cs typeface="Arial" pitchFamily="34" charset="0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38200" indent="-571500" algn="l" rtl="0" eaLnBrk="0" fontAlgn="base" hangingPunct="0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>
          <a:solidFill>
            <a:schemeClr val="tx1"/>
          </a:solidFill>
          <a:latin typeface="+mn-lt"/>
          <a:ea typeface="+mn-ea"/>
          <a:cs typeface="Arial" pitchFamily="34" charset="0"/>
          <a:sym typeface="Gill Sans" charset="0"/>
        </a:defRPr>
      </a:lvl1pPr>
      <a:lvl2pPr marL="1282700" indent="-571500" algn="l" rtl="0" eaLnBrk="0" fontAlgn="base" hangingPunct="0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>
          <a:solidFill>
            <a:schemeClr val="tx1"/>
          </a:solidFill>
          <a:latin typeface="+mn-lt"/>
          <a:ea typeface="+mn-ea"/>
          <a:cs typeface="Arial" pitchFamily="34" charset="0"/>
          <a:sym typeface="Gill Sans" charset="0"/>
        </a:defRPr>
      </a:lvl2pPr>
      <a:lvl3pPr marL="1727200" indent="-571500" algn="l" rtl="0" eaLnBrk="0" fontAlgn="base" hangingPunct="0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>
          <a:solidFill>
            <a:schemeClr val="tx1"/>
          </a:solidFill>
          <a:latin typeface="+mn-lt"/>
          <a:ea typeface="+mn-ea"/>
          <a:cs typeface="Arial" pitchFamily="34" charset="0"/>
          <a:sym typeface="Gill Sans" charset="0"/>
        </a:defRPr>
      </a:lvl3pPr>
      <a:lvl4pPr marL="2171700" indent="-571500" algn="l" rtl="0" eaLnBrk="0" fontAlgn="base" hangingPunct="0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>
          <a:solidFill>
            <a:schemeClr val="tx1"/>
          </a:solidFill>
          <a:latin typeface="+mn-lt"/>
          <a:ea typeface="+mn-ea"/>
          <a:cs typeface="Arial" pitchFamily="34" charset="0"/>
          <a:sym typeface="Gill Sans" charset="0"/>
        </a:defRPr>
      </a:lvl4pPr>
      <a:lvl5pPr marL="2616200" indent="-571500" algn="l" rtl="0" eaLnBrk="0" fontAlgn="base" hangingPunct="0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>
          <a:solidFill>
            <a:schemeClr val="tx1"/>
          </a:solidFill>
          <a:latin typeface="+mn-lt"/>
          <a:ea typeface="+mn-ea"/>
          <a:cs typeface="Arial" pitchFamily="34" charset="0"/>
          <a:sym typeface="Gill Sans" charset="0"/>
        </a:defRPr>
      </a:lvl5pPr>
      <a:lvl6pPr marL="3073400" indent="-571500" algn="l" rtl="0" fontAlgn="base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30600" indent="-571500" algn="l" rtl="0" fontAlgn="base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87800" indent="-571500" algn="l" rtl="0" fontAlgn="base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45000" indent="-571500" algn="l" rtl="0" fontAlgn="base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>
                <a:sym typeface="Gill Sans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Arial" pitchFamily="34" charset="0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89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3335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78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2225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67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1242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814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40386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958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dk2" tx1="lt1" bg2="dk1" tx2="lt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89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3335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78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2225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67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1242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814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40386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958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50419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dirty="0" smtClean="0">
                <a:sym typeface="Gill Sans" charset="0"/>
              </a:rPr>
              <a:t>Second level</a:t>
            </a:r>
          </a:p>
          <a:p>
            <a:pPr lvl="2"/>
            <a:r>
              <a:rPr lang="en-US" dirty="0" smtClean="0">
                <a:sym typeface="Gill Sans" charset="0"/>
              </a:rPr>
              <a:t>Third level</a:t>
            </a:r>
          </a:p>
          <a:p>
            <a:pPr lvl="3"/>
            <a:r>
              <a:rPr lang="en-US" dirty="0" smtClean="0">
                <a:sym typeface="Gill Sans" charset="0"/>
              </a:rPr>
              <a:t>Fourth level</a:t>
            </a:r>
          </a:p>
          <a:p>
            <a:pPr lvl="4"/>
            <a:r>
              <a:rPr lang="en-US" dirty="0" smtClean="0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Arial" pitchFamily="34" charset="0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Arial" pitchFamily="34" charset="0"/>
          <a:sym typeface="Gill Sans" charset="0"/>
        </a:defRPr>
      </a:lvl1pPr>
      <a:lvl2pPr marL="1204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Arial" pitchFamily="34" charset="0"/>
          <a:sym typeface="Gill Sans" charset="0"/>
        </a:defRPr>
      </a:lvl2pPr>
      <a:lvl3pPr marL="1649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Arial" pitchFamily="34" charset="0"/>
          <a:sym typeface="Gill Sans" charset="0"/>
        </a:defRPr>
      </a:lvl3pPr>
      <a:lvl4pPr marL="2093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Arial" pitchFamily="34" charset="0"/>
          <a:sym typeface="Gill Sans" charset="0"/>
        </a:defRPr>
      </a:lvl4pPr>
      <a:lvl5pPr marL="2538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Arial" pitchFamily="34" charset="0"/>
          <a:sym typeface="Gill Sans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104648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dirty="0" smtClean="0">
                <a:sym typeface="Gill Sans" charset="0"/>
              </a:rPr>
              <a:t>Second level</a:t>
            </a:r>
          </a:p>
          <a:p>
            <a:pPr lvl="2"/>
            <a:r>
              <a:rPr lang="en-US" dirty="0" smtClean="0">
                <a:sym typeface="Gill Sans" charset="0"/>
              </a:rPr>
              <a:t>Third level</a:t>
            </a:r>
          </a:p>
          <a:p>
            <a:pPr lvl="3"/>
            <a:r>
              <a:rPr lang="en-US" dirty="0" smtClean="0">
                <a:sym typeface="Gill Sans" charset="0"/>
              </a:rPr>
              <a:t>Fourth level</a:t>
            </a:r>
          </a:p>
          <a:p>
            <a:pPr lvl="4"/>
            <a:r>
              <a:rPr lang="en-US" dirty="0" smtClean="0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Arial" pitchFamily="34" charset="0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Arial" pitchFamily="34" charset="0"/>
          <a:sym typeface="Gill Sans" charset="0"/>
        </a:defRPr>
      </a:lvl1pPr>
      <a:lvl2pPr marL="1204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Arial" pitchFamily="34" charset="0"/>
          <a:sym typeface="Gill Sans" charset="0"/>
        </a:defRPr>
      </a:lvl2pPr>
      <a:lvl3pPr marL="1649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Arial" pitchFamily="34" charset="0"/>
          <a:sym typeface="Gill Sans" charset="0"/>
        </a:defRPr>
      </a:lvl3pPr>
      <a:lvl4pPr marL="2093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Arial" pitchFamily="34" charset="0"/>
          <a:sym typeface="Gill Sans" charset="0"/>
        </a:defRPr>
      </a:lvl4pPr>
      <a:lvl5pPr marL="2538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Arial" pitchFamily="34" charset="0"/>
          <a:sym typeface="Gill Sans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72400" y="2768600"/>
            <a:ext cx="39624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dirty="0" smtClean="0">
                <a:sym typeface="Gill Sans" charset="0"/>
              </a:rPr>
              <a:t>Second level</a:t>
            </a:r>
          </a:p>
          <a:p>
            <a:pPr lvl="2"/>
            <a:r>
              <a:rPr lang="en-US" dirty="0" smtClean="0">
                <a:sym typeface="Gill Sans" charset="0"/>
              </a:rPr>
              <a:t>Third level</a:t>
            </a:r>
          </a:p>
          <a:p>
            <a:pPr lvl="3"/>
            <a:r>
              <a:rPr lang="en-US" dirty="0" smtClean="0">
                <a:sym typeface="Gill Sans" charset="0"/>
              </a:rPr>
              <a:t>Fourth level</a:t>
            </a:r>
          </a:p>
          <a:p>
            <a:pPr lvl="4"/>
            <a:r>
              <a:rPr lang="en-US" dirty="0" smtClean="0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Arial" pitchFamily="34" charset="0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Arial" pitchFamily="34" charset="0"/>
          <a:sym typeface="Gill Sans" charset="0"/>
        </a:defRPr>
      </a:lvl1pPr>
      <a:lvl2pPr marL="1204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Arial" pitchFamily="34" charset="0"/>
          <a:sym typeface="Gill Sans" charset="0"/>
        </a:defRPr>
      </a:lvl2pPr>
      <a:lvl3pPr marL="1649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Arial" pitchFamily="34" charset="0"/>
          <a:sym typeface="Gill Sans" charset="0"/>
        </a:defRPr>
      </a:lvl3pPr>
      <a:lvl4pPr marL="2093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Arial" pitchFamily="34" charset="0"/>
          <a:sym typeface="Gill Sans" charset="0"/>
        </a:defRPr>
      </a:lvl4pPr>
      <a:lvl5pPr marL="2538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Arial" pitchFamily="34" charset="0"/>
          <a:sym typeface="Gill Sans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1"/>
          <p:cNvPicPr>
            <a:picLocks noChangeAspect="1" noChangeArrowheads="1"/>
          </p:cNvPicPr>
          <p:nvPr/>
        </p:nvPicPr>
        <p:blipFill>
          <a:blip r:embed="rId3" cstate="print">
            <a:lum contras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619" name="Rectangle 2"/>
          <p:cNvSpPr>
            <a:spLocks/>
          </p:cNvSpPr>
          <p:nvPr/>
        </p:nvSpPr>
        <p:spPr bwMode="auto">
          <a:xfrm>
            <a:off x="10588625" y="9175750"/>
            <a:ext cx="32258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>
                    <a:alpha val="27843"/>
                  </a:srgbClr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342900" indent="-342900"/>
            <a:r>
              <a:rPr lang="en-US" sz="1800" dirty="0">
                <a:solidFill>
                  <a:srgbClr val="9A9A9A"/>
                </a:solidFill>
                <a:latin typeface="Arial" pitchFamily="34" charset="0"/>
                <a:ea typeface="Helvetica Neue" charset="0"/>
                <a:cs typeface="Arial" pitchFamily="34" charset="0"/>
                <a:sym typeface="Helvetica Neue" charset="0"/>
              </a:rPr>
              <a:t>ESO</a:t>
            </a:r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  <a:sym typeface="Helvetica" charset="0"/>
            </a:endParaRPr>
          </a:p>
          <a:p>
            <a:pPr marL="342900" indent="-342900"/>
            <a:endParaRPr lang="en-US" sz="2400" dirty="0">
              <a:solidFill>
                <a:schemeClr val="tx1"/>
              </a:solidFill>
              <a:ea typeface="Gill Sans" charset="0"/>
              <a:cs typeface="Gill Sans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8" name="Picture 6" descr="D:\Desktop\Untitled-1 cop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7154" name="Rectangle 2"/>
          <p:cNvSpPr>
            <a:spLocks/>
          </p:cNvSpPr>
          <p:nvPr/>
        </p:nvSpPr>
        <p:spPr bwMode="auto">
          <a:xfrm>
            <a:off x="1790700" y="1460500"/>
            <a:ext cx="9423400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60379" bIns="0" anchor="b"/>
          <a:lstStyle/>
          <a:p>
            <a:pPr marL="60325" algn="l">
              <a:defRPr/>
            </a:pPr>
            <a:r>
              <a:rPr lang="en-US" sz="7600" b="1" dirty="0">
                <a:solidFill>
                  <a:srgbClr val="FFFD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Helvetica Neue" charset="0"/>
                <a:cs typeface="Arial" pitchFamily="34" charset="0"/>
                <a:sym typeface="Helvetica Neue" charset="0"/>
              </a:rPr>
              <a:t>Why is the universe so very massive?</a:t>
            </a:r>
          </a:p>
        </p:txBody>
      </p:sp>
      <p:sp>
        <p:nvSpPr>
          <p:cNvPr id="177155" name="Rectangle 3"/>
          <p:cNvSpPr>
            <a:spLocks/>
          </p:cNvSpPr>
          <p:nvPr/>
        </p:nvSpPr>
        <p:spPr bwMode="auto">
          <a:xfrm>
            <a:off x="1371600" y="5746750"/>
            <a:ext cx="9994900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60379" bIns="0" anchor="ctr"/>
          <a:lstStyle/>
          <a:p>
            <a:pPr marL="561975" indent="-501650" algn="l">
              <a:lnSpc>
                <a:spcPct val="110000"/>
              </a:lnSpc>
              <a:spcBef>
                <a:spcPts val="3300"/>
              </a:spcBef>
              <a:defRPr/>
            </a:pPr>
            <a:r>
              <a:rPr lang="en-US" sz="4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Helvetica Neue" charset="0"/>
                <a:cs typeface="Arial" pitchFamily="34" charset="0"/>
                <a:sym typeface="Helvetica Neue" charset="0"/>
              </a:rPr>
              <a:t>   The universe’s mass determines its makeup of elements.</a:t>
            </a:r>
          </a:p>
        </p:txBody>
      </p:sp>
      <p:sp>
        <p:nvSpPr>
          <p:cNvPr id="120837" name="Rectangle 4"/>
          <p:cNvSpPr>
            <a:spLocks/>
          </p:cNvSpPr>
          <p:nvPr/>
        </p:nvSpPr>
        <p:spPr bwMode="auto">
          <a:xfrm>
            <a:off x="6842125" y="9239250"/>
            <a:ext cx="51562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>
                    <a:alpha val="23921"/>
                  </a:srgbClr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342900" indent="-342900"/>
            <a:r>
              <a:rPr lang="en-US" sz="1800" dirty="0">
                <a:solidFill>
                  <a:srgbClr val="9A9A9A"/>
                </a:solidFill>
                <a:latin typeface="Arial" pitchFamily="34" charset="0"/>
                <a:ea typeface="Helvetica Neue" charset="0"/>
                <a:cs typeface="Arial" pitchFamily="34" charset="0"/>
                <a:sym typeface="Helvetica Neue" charset="0"/>
              </a:rPr>
              <a:t>ESA/Hubble and Digitized Sky Survey 2</a:t>
            </a:r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  <a:sym typeface="Helvetica" charset="0"/>
            </a:endParaRPr>
          </a:p>
          <a:p>
            <a:pPr marL="342900" indent="-342900"/>
            <a:endParaRPr lang="en-US" sz="2400" dirty="0">
              <a:solidFill>
                <a:schemeClr val="tx1"/>
              </a:solidFill>
              <a:ea typeface="Gill Sans" charset="0"/>
              <a:cs typeface="Gill Sans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7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55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1"/>
          <p:cNvPicPr>
            <a:picLocks noChangeAspect="1" noChangeArrowheads="1"/>
          </p:cNvPicPr>
          <p:nvPr/>
        </p:nvPicPr>
        <p:blipFill>
          <a:blip r:embed="rId3" cstate="print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43" name="Rectangle 2"/>
          <p:cNvSpPr>
            <a:spLocks/>
          </p:cNvSpPr>
          <p:nvPr/>
        </p:nvSpPr>
        <p:spPr bwMode="auto">
          <a:xfrm>
            <a:off x="10042525" y="9251950"/>
            <a:ext cx="32258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>
                    <a:alpha val="25098"/>
                  </a:srgbClr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342900" indent="-342900"/>
            <a:r>
              <a:rPr lang="en-US" sz="1800" dirty="0" err="1">
                <a:solidFill>
                  <a:srgbClr val="9A9A9A"/>
                </a:solidFill>
                <a:latin typeface="Arial" pitchFamily="34" charset="0"/>
                <a:ea typeface="Helvetica Neue" charset="0"/>
                <a:cs typeface="Arial" pitchFamily="34" charset="0"/>
                <a:sym typeface="Helvetica Neue" charset="0"/>
              </a:rPr>
              <a:t>WikiSky</a:t>
            </a:r>
            <a:r>
              <a:rPr lang="en-US" sz="1800" dirty="0">
                <a:solidFill>
                  <a:srgbClr val="9A9A9A"/>
                </a:solidFill>
                <a:latin typeface="Arial" pitchFamily="34" charset="0"/>
                <a:ea typeface="Helvetica Neue" charset="0"/>
                <a:cs typeface="Arial" pitchFamily="34" charset="0"/>
                <a:sym typeface="Helvetica Neue" charset="0"/>
              </a:rPr>
              <a:t>/SDSS</a:t>
            </a:r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  <a:sym typeface="Helvetica" charset="0"/>
            </a:endParaRPr>
          </a:p>
          <a:p>
            <a:pPr marL="342900" indent="-342900"/>
            <a:endParaRPr lang="en-US" sz="2400" dirty="0">
              <a:solidFill>
                <a:schemeClr val="tx1"/>
              </a:solidFill>
              <a:ea typeface="Gill Sans" charset="0"/>
              <a:cs typeface="Gill Sans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/>
          </p:cNvSpPr>
          <p:nvPr/>
        </p:nvSpPr>
        <p:spPr bwMode="auto">
          <a:xfrm>
            <a:off x="-12700" y="-63500"/>
            <a:ext cx="13081000" cy="9829800"/>
          </a:xfrm>
          <a:prstGeom prst="rect">
            <a:avLst/>
          </a:prstGeom>
          <a:gradFill rotWithShape="0">
            <a:gsLst>
              <a:gs pos="0">
                <a:srgbClr val="0082E5">
                  <a:alpha val="75000"/>
                </a:srgbClr>
              </a:gs>
              <a:gs pos="100000">
                <a:srgbClr val="0057E5">
                  <a:alpha val="64999"/>
                </a:srgbClr>
              </a:gs>
            </a:gsLst>
            <a:lin ang="5400000" scaled="1"/>
          </a:gradFill>
          <a:ln>
            <a:noFill/>
          </a:ln>
          <a:effectLst>
            <a:outerShdw blurRad="1016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 dirty="0">
              <a:cs typeface="Arial" pitchFamily="34" charset="0"/>
            </a:endParaRPr>
          </a:p>
        </p:txBody>
      </p:sp>
      <p:pic>
        <p:nvPicPr>
          <p:cNvPr id="113668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100" y="4129088"/>
            <a:ext cx="4533900" cy="448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669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800" y="3378200"/>
            <a:ext cx="4533900" cy="448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670" name="Picture 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800" y="2768600"/>
            <a:ext cx="4533900" cy="448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671" name="Picture 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700" y="2425700"/>
            <a:ext cx="4533900" cy="448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1"/>
          <p:cNvSpPr>
            <a:spLocks/>
          </p:cNvSpPr>
          <p:nvPr/>
        </p:nvSpPr>
        <p:spPr bwMode="auto">
          <a:xfrm>
            <a:off x="7058025" y="9251950"/>
            <a:ext cx="65532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>
                    <a:alpha val="20000"/>
                  </a:srgbClr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342900" indent="-342900"/>
            <a:r>
              <a:rPr lang="en-US" sz="1800" dirty="0">
                <a:solidFill>
                  <a:srgbClr val="9A9A9A"/>
                </a:solidFill>
                <a:latin typeface="Arial" pitchFamily="34" charset="0"/>
                <a:ea typeface="Helvetica Neue" charset="0"/>
                <a:cs typeface="Arial" pitchFamily="34" charset="0"/>
                <a:sym typeface="Helvetica Neue" charset="0"/>
              </a:rPr>
              <a:t>NASA/ESA/Hubble Heritage (</a:t>
            </a:r>
            <a:r>
              <a:rPr lang="en-US" sz="1800" dirty="0" err="1">
                <a:solidFill>
                  <a:srgbClr val="9A9A9A"/>
                </a:solidFill>
                <a:latin typeface="Arial" pitchFamily="34" charset="0"/>
                <a:ea typeface="Helvetica Neue" charset="0"/>
                <a:cs typeface="Arial" pitchFamily="34" charset="0"/>
                <a:sym typeface="Helvetica Neue" charset="0"/>
              </a:rPr>
              <a:t>STScI</a:t>
            </a:r>
            <a:r>
              <a:rPr lang="en-US" sz="1800" dirty="0">
                <a:solidFill>
                  <a:srgbClr val="9A9A9A"/>
                </a:solidFill>
                <a:latin typeface="Arial" pitchFamily="34" charset="0"/>
                <a:ea typeface="Helvetica Neue" charset="0"/>
                <a:cs typeface="Arial" pitchFamily="34" charset="0"/>
                <a:sym typeface="Helvetica Neue" charset="0"/>
              </a:rPr>
              <a:t>/AURA)</a:t>
            </a:r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  <a:sym typeface="Helvetica" charset="0"/>
            </a:endParaRPr>
          </a:p>
          <a:p>
            <a:pPr marL="342900" indent="-342900"/>
            <a:endParaRPr lang="en-US" sz="2400" dirty="0">
              <a:solidFill>
                <a:schemeClr val="tx1"/>
              </a:solidFill>
              <a:ea typeface="Gill Sans" charset="0"/>
              <a:cs typeface="Gill Sans" charset="0"/>
            </a:endParaRPr>
          </a:p>
        </p:txBody>
      </p:sp>
      <p:sp>
        <p:nvSpPr>
          <p:cNvPr id="164866" name="Rectangle 2"/>
          <p:cNvSpPr>
            <a:spLocks/>
          </p:cNvSpPr>
          <p:nvPr/>
        </p:nvSpPr>
        <p:spPr bwMode="auto">
          <a:xfrm>
            <a:off x="-12700" y="-63500"/>
            <a:ext cx="13081000" cy="9829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16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 dirty="0">
              <a:cs typeface="Arial" pitchFamily="34" charset="0"/>
            </a:endParaRPr>
          </a:p>
        </p:txBody>
      </p:sp>
      <p:pic>
        <p:nvPicPr>
          <p:cNvPr id="114692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0"/>
            <a:ext cx="13068300" cy="982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1"/>
          <p:cNvSpPr>
            <a:spLocks/>
          </p:cNvSpPr>
          <p:nvPr/>
        </p:nvSpPr>
        <p:spPr bwMode="auto">
          <a:xfrm>
            <a:off x="7058025" y="9251950"/>
            <a:ext cx="65532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>
                    <a:alpha val="20000"/>
                  </a:srgbClr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342900" indent="-342900"/>
            <a:r>
              <a:rPr lang="en-US" sz="1800" dirty="0">
                <a:solidFill>
                  <a:srgbClr val="9A9A9A"/>
                </a:solidFill>
                <a:latin typeface="Arial" pitchFamily="34" charset="0"/>
                <a:ea typeface="Helvetica Neue" charset="0"/>
                <a:cs typeface="Arial" pitchFamily="34" charset="0"/>
                <a:sym typeface="Helvetica Neue" charset="0"/>
              </a:rPr>
              <a:t>NASA/ESA/Hubble Heritage (</a:t>
            </a:r>
            <a:r>
              <a:rPr lang="en-US" sz="1800" dirty="0" err="1">
                <a:solidFill>
                  <a:srgbClr val="9A9A9A"/>
                </a:solidFill>
                <a:latin typeface="Arial" pitchFamily="34" charset="0"/>
                <a:ea typeface="Helvetica Neue" charset="0"/>
                <a:cs typeface="Arial" pitchFamily="34" charset="0"/>
                <a:sym typeface="Helvetica Neue" charset="0"/>
              </a:rPr>
              <a:t>STScI</a:t>
            </a:r>
            <a:r>
              <a:rPr lang="en-US" sz="1800" dirty="0">
                <a:solidFill>
                  <a:srgbClr val="9A9A9A"/>
                </a:solidFill>
                <a:latin typeface="Arial" pitchFamily="34" charset="0"/>
                <a:ea typeface="Helvetica Neue" charset="0"/>
                <a:cs typeface="Arial" pitchFamily="34" charset="0"/>
                <a:sym typeface="Helvetica Neue" charset="0"/>
              </a:rPr>
              <a:t>/AURA)</a:t>
            </a:r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  <a:sym typeface="Helvetica" charset="0"/>
            </a:endParaRPr>
          </a:p>
          <a:p>
            <a:pPr marL="342900" indent="-342900"/>
            <a:endParaRPr lang="en-US" sz="2400" dirty="0">
              <a:solidFill>
                <a:schemeClr val="tx1"/>
              </a:solidFill>
              <a:ea typeface="Gill Sans" charset="0"/>
              <a:cs typeface="Gill Sans" charset="0"/>
            </a:endParaRPr>
          </a:p>
        </p:txBody>
      </p:sp>
      <p:pic>
        <p:nvPicPr>
          <p:cNvPr id="11571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-1"/>
            <a:ext cx="13004800" cy="9753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716" name="Rectangle 3"/>
          <p:cNvSpPr>
            <a:spLocks/>
          </p:cNvSpPr>
          <p:nvPr/>
        </p:nvSpPr>
        <p:spPr bwMode="auto">
          <a:xfrm>
            <a:off x="8734425" y="9048750"/>
            <a:ext cx="65532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>
                    <a:alpha val="21960"/>
                  </a:srgbClr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342900" indent="-342900"/>
            <a:r>
              <a:rPr lang="en-US" sz="1800" dirty="0">
                <a:solidFill>
                  <a:srgbClr val="9A9A9A"/>
                </a:solidFill>
                <a:latin typeface="Arial" pitchFamily="34" charset="0"/>
                <a:ea typeface="Helvetica Neue" charset="0"/>
                <a:cs typeface="Arial" pitchFamily="34" charset="0"/>
                <a:sym typeface="Helvetica Neue" charset="0"/>
              </a:rPr>
              <a:t>NASA</a:t>
            </a:r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  <a:sym typeface="Helvetica" charset="0"/>
            </a:endParaRPr>
          </a:p>
          <a:p>
            <a:pPr marL="342900" indent="-342900"/>
            <a:endParaRPr lang="en-US" sz="2400" dirty="0">
              <a:solidFill>
                <a:schemeClr val="tx1"/>
              </a:solidFill>
              <a:ea typeface="Gill Sans" charset="0"/>
              <a:cs typeface="Gill Sans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1"/>
          <p:cNvSpPr>
            <a:spLocks/>
          </p:cNvSpPr>
          <p:nvPr/>
        </p:nvSpPr>
        <p:spPr bwMode="auto">
          <a:xfrm>
            <a:off x="9890125" y="8947150"/>
            <a:ext cx="27686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>
                    <a:alpha val="39999"/>
                  </a:srgbClr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342900" indent="-342900"/>
            <a:r>
              <a:rPr lang="en-US" sz="1800" dirty="0">
                <a:solidFill>
                  <a:srgbClr val="9A9A9A"/>
                </a:solidFill>
                <a:latin typeface="Arial" pitchFamily="34" charset="0"/>
                <a:ea typeface="Helvetica Neue" charset="0"/>
                <a:cs typeface="Arial" pitchFamily="34" charset="0"/>
                <a:sym typeface="Helvetica Neue" charset="0"/>
              </a:rPr>
              <a:t>NASA</a:t>
            </a:r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  <a:sym typeface="Helvetica" charset="0"/>
            </a:endParaRPr>
          </a:p>
          <a:p>
            <a:pPr marL="342900" indent="-342900"/>
            <a:endParaRPr lang="en-US" sz="2400" dirty="0">
              <a:solidFill>
                <a:schemeClr val="tx1"/>
              </a:solidFill>
              <a:ea typeface="Gill Sans" charset="0"/>
              <a:cs typeface="Gill Sans" charset="0"/>
            </a:endParaRPr>
          </a:p>
        </p:txBody>
      </p:sp>
      <p:pic>
        <p:nvPicPr>
          <p:cNvPr id="116739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"/>
            <a:ext cx="130048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949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>
                    <a:alpha val="94901"/>
                  </a:srgbClr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740" name="Rectangle 3"/>
          <p:cNvSpPr>
            <a:spLocks/>
          </p:cNvSpPr>
          <p:nvPr/>
        </p:nvSpPr>
        <p:spPr bwMode="auto">
          <a:xfrm>
            <a:off x="9026525" y="9201150"/>
            <a:ext cx="36957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>
                    <a:alpha val="79999"/>
                  </a:srgbClr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342900" indent="-342900"/>
            <a:r>
              <a:rPr lang="en-US" sz="1800" dirty="0">
                <a:solidFill>
                  <a:srgbClr val="9A9A9A"/>
                </a:solidFill>
                <a:latin typeface="Arial" pitchFamily="34" charset="0"/>
                <a:ea typeface="Helvetica Neue" charset="0"/>
                <a:cs typeface="Arial" pitchFamily="34" charset="0"/>
                <a:sym typeface="Helvetica Neue" charset="0"/>
              </a:rPr>
              <a:t>: STEREO Project, NASA</a:t>
            </a:r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  <a:sym typeface="Helvetica" charset="0"/>
            </a:endParaRPr>
          </a:p>
          <a:p>
            <a:pPr marL="342900" indent="-342900"/>
            <a:endParaRPr lang="en-US" sz="2400" dirty="0">
              <a:solidFill>
                <a:schemeClr val="tx1"/>
              </a:solidFill>
              <a:ea typeface="Gill Sans" charset="0"/>
              <a:cs typeface="Gill Sans" charset="0"/>
            </a:endParaRPr>
          </a:p>
        </p:txBody>
      </p:sp>
      <p:pic>
        <p:nvPicPr>
          <p:cNvPr id="116741" name="Picture 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8713" y="2603500"/>
            <a:ext cx="3937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8965" name="Rectangle 5"/>
          <p:cNvSpPr>
            <a:spLocks/>
          </p:cNvSpPr>
          <p:nvPr/>
        </p:nvSpPr>
        <p:spPr bwMode="auto">
          <a:xfrm>
            <a:off x="8204200" y="1041400"/>
            <a:ext cx="23368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60379" bIns="0" anchor="ctr"/>
          <a:lstStyle/>
          <a:p>
            <a:pPr marL="561975" indent="-501650">
              <a:spcBef>
                <a:spcPts val="3300"/>
              </a:spcBef>
              <a:defRPr/>
            </a:pPr>
            <a:r>
              <a:rPr lang="en-US" sz="54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Helvetica Neue" charset="0"/>
                <a:cs typeface="Arial" pitchFamily="34" charset="0"/>
                <a:sym typeface="Helvetica Neue" charset="0"/>
              </a:rPr>
              <a:t> </a:t>
            </a:r>
            <a:r>
              <a:rPr lang="en-US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Arial" charset="0"/>
              </a:rPr>
              <a:t>Earth</a:t>
            </a:r>
          </a:p>
        </p:txBody>
      </p:sp>
      <p:sp>
        <p:nvSpPr>
          <p:cNvPr id="116743" name="Line 6"/>
          <p:cNvSpPr>
            <a:spLocks noChangeShapeType="1"/>
          </p:cNvSpPr>
          <p:nvPr/>
        </p:nvSpPr>
        <p:spPr bwMode="auto">
          <a:xfrm rot="10800000">
            <a:off x="9566275" y="1862138"/>
            <a:ext cx="474663" cy="660400"/>
          </a:xfrm>
          <a:prstGeom prst="line">
            <a:avLst/>
          </a:prstGeom>
          <a:noFill/>
          <a:ln w="63500">
            <a:solidFill>
              <a:schemeClr val="tx1"/>
            </a:solidFill>
            <a:miter lim="800000"/>
            <a:headEnd type="stealth" w="med" len="med"/>
            <a:tailEnd/>
          </a:ln>
          <a:effectLst>
            <a:outerShdw dist="50800" dir="2700000" algn="ctr" rotWithShape="0">
              <a:schemeClr val="bg2">
                <a:alpha val="96552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 dirty="0">
              <a:cs typeface="Arial" pitchFamily="34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39700" y="0"/>
            <a:ext cx="12865100" cy="969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85097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>
                    <a:alpha val="85097"/>
                  </a:srgbClr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763" name="Picture 2"/>
          <p:cNvPicPr>
            <a:picLocks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0" b="19510"/>
          <a:stretch/>
        </p:blipFill>
        <p:spPr bwMode="auto">
          <a:xfrm>
            <a:off x="139700" y="0"/>
            <a:ext cx="126619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1011" name="Line 3"/>
          <p:cNvSpPr>
            <a:spLocks noChangeShapeType="1"/>
          </p:cNvSpPr>
          <p:nvPr/>
        </p:nvSpPr>
        <p:spPr bwMode="auto">
          <a:xfrm rot="10800000">
            <a:off x="3317875" y="1997075"/>
            <a:ext cx="3810000" cy="4589463"/>
          </a:xfrm>
          <a:prstGeom prst="line">
            <a:avLst/>
          </a:prstGeom>
          <a:noFill/>
          <a:ln w="101600">
            <a:solidFill>
              <a:srgbClr val="D90B00"/>
            </a:solidFill>
            <a:miter lim="800000"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 dirty="0">
              <a:cs typeface="Arial" pitchFamily="34" charset="0"/>
            </a:endParaRPr>
          </a:p>
        </p:txBody>
      </p:sp>
      <p:sp>
        <p:nvSpPr>
          <p:cNvPr id="117765" name="Rectangle 4"/>
          <p:cNvSpPr>
            <a:spLocks/>
          </p:cNvSpPr>
          <p:nvPr/>
        </p:nvSpPr>
        <p:spPr bwMode="auto">
          <a:xfrm>
            <a:off x="9483725" y="9264650"/>
            <a:ext cx="54864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>
                    <a:alpha val="27058"/>
                  </a:srgbClr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342900" indent="-342900"/>
            <a:r>
              <a:rPr lang="en-US" sz="1800" dirty="0">
                <a:solidFill>
                  <a:srgbClr val="9A9A9A"/>
                </a:solidFill>
                <a:latin typeface="Arial" pitchFamily="34" charset="0"/>
                <a:ea typeface="Helvetica Neue" charset="0"/>
                <a:cs typeface="Arial" pitchFamily="34" charset="0"/>
                <a:sym typeface="Helvetica Neue" charset="0"/>
              </a:rPr>
              <a:t>NASA</a:t>
            </a:r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  <a:sym typeface="Helvetica" charset="0"/>
            </a:endParaRPr>
          </a:p>
          <a:p>
            <a:pPr marL="342900" indent="-342900"/>
            <a:endParaRPr lang="en-US" sz="2400" dirty="0">
              <a:solidFill>
                <a:schemeClr val="tx1"/>
              </a:solidFill>
              <a:ea typeface="Gill Sans" charset="0"/>
              <a:cs typeface="Gill Sans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1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Picture 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-1"/>
            <a:ext cx="13004800" cy="9753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3058" name="Rectangle 2"/>
          <p:cNvSpPr>
            <a:spLocks/>
          </p:cNvSpPr>
          <p:nvPr/>
        </p:nvSpPr>
        <p:spPr bwMode="auto">
          <a:xfrm>
            <a:off x="1790700" y="1460500"/>
            <a:ext cx="9423400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60379" bIns="0" anchor="b"/>
          <a:lstStyle/>
          <a:p>
            <a:pPr marL="60325" algn="l">
              <a:defRPr/>
            </a:pPr>
            <a:r>
              <a:rPr lang="en-US" sz="7600" b="1" dirty="0">
                <a:solidFill>
                  <a:srgbClr val="FFFD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Helvetica Neue" charset="0"/>
                <a:cs typeface="Arial" pitchFamily="34" charset="0"/>
                <a:sym typeface="Helvetica Neue" charset="0"/>
              </a:rPr>
              <a:t>How much mass is in the universe?</a:t>
            </a:r>
          </a:p>
        </p:txBody>
      </p:sp>
      <p:sp>
        <p:nvSpPr>
          <p:cNvPr id="118788" name="Rectangle 3"/>
          <p:cNvSpPr>
            <a:spLocks/>
          </p:cNvSpPr>
          <p:nvPr/>
        </p:nvSpPr>
        <p:spPr bwMode="auto">
          <a:xfrm>
            <a:off x="8747125" y="9213850"/>
            <a:ext cx="41275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>
                    <a:alpha val="50195"/>
                  </a:srgbClr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342900" indent="-342900"/>
            <a:r>
              <a:rPr lang="en-US" sz="1800" dirty="0">
                <a:solidFill>
                  <a:srgbClr val="9A9A9A"/>
                </a:solidFill>
                <a:latin typeface="Arial" pitchFamily="34" charset="0"/>
                <a:ea typeface="Helvetica Neue" charset="0"/>
                <a:cs typeface="Arial" pitchFamily="34" charset="0"/>
                <a:sym typeface="Helvetica Neue" charset="0"/>
              </a:rPr>
              <a:t>NASA/ESA/Digitized Sky Survey 2</a:t>
            </a:r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  <a:sym typeface="Helvetica" charset="0"/>
            </a:endParaRPr>
          </a:p>
          <a:p>
            <a:pPr marL="342900" indent="-342900"/>
            <a:endParaRPr lang="en-US" sz="2400" dirty="0">
              <a:solidFill>
                <a:schemeClr val="tx1"/>
              </a:solidFill>
              <a:ea typeface="Gill Sans" charset="0"/>
              <a:cs typeface="Gill Sans" charset="0"/>
            </a:endParaRPr>
          </a:p>
        </p:txBody>
      </p:sp>
    </p:spTree>
  </p:cSld>
  <p:clrMapOvr>
    <a:masterClrMapping/>
  </p:clrMapOvr>
  <p:transition spd="slow" advClick="0" advTm="2500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Picture 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75106" name="Rectangle 2"/>
          <p:cNvSpPr>
            <a:spLocks/>
          </p:cNvSpPr>
          <p:nvPr/>
        </p:nvSpPr>
        <p:spPr bwMode="auto">
          <a:xfrm>
            <a:off x="1790700" y="1460500"/>
            <a:ext cx="9423400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60379" bIns="0" anchor="b"/>
          <a:lstStyle/>
          <a:p>
            <a:pPr marL="60325" algn="l">
              <a:defRPr/>
            </a:pPr>
            <a:r>
              <a:rPr lang="en-US" sz="7600" b="1" dirty="0">
                <a:solidFill>
                  <a:srgbClr val="FFFD2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ea typeface="Helvetica Neue" charset="0"/>
                <a:cs typeface="Arial" pitchFamily="34" charset="0"/>
                <a:sym typeface="Helvetica Neue" charset="0"/>
              </a:rPr>
              <a:t>How much mass is in the universe?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tle &amp; Bullets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Title, Bullets &amp; Photo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Bullets &amp; Photo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, Bullets &amp;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2_Title &amp; Bullets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Helvetica Neue"/>
        <a:ea typeface="ヒラギノ角ゴ ProN W3"/>
        <a:cs typeface="ヒラギノ角ゴ ProN W3"/>
      </a:majorFont>
      <a:minorFont>
        <a:latin typeface="Helvetica Neue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_Title &amp; Bullets copy 15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 15">
      <a:majorFont>
        <a:latin typeface="Helvetica Neue"/>
        <a:ea typeface="ヒラギノ角ゴ ProN W3"/>
        <a:cs typeface="ヒラギノ角ゴ ProN W3"/>
      </a:majorFont>
      <a:minorFont>
        <a:latin typeface="Helvetica Neue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copy 15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Bullets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Title &amp; Bullets copy 17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 17">
      <a:majorFont>
        <a:latin typeface="Helvetica Neue"/>
        <a:ea typeface="ヒラギノ角ゴ ProN W3"/>
        <a:cs typeface="ヒラギノ角ゴ ProN W3"/>
      </a:majorFont>
      <a:minorFont>
        <a:latin typeface="Helvetica Neue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copy 1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Title &amp; Bullets copy 18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 18">
      <a:majorFont>
        <a:latin typeface="Helvetica Neue"/>
        <a:ea typeface="ヒラギノ角ゴ ProN W3"/>
        <a:cs typeface="ヒラギノ角ゴ ProN W3"/>
      </a:majorFont>
      <a:minorFont>
        <a:latin typeface="Helvetica Neue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copy 1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_Title &amp; Bullets copy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">
      <a:majorFont>
        <a:latin typeface="Helvetica Neue"/>
        <a:ea typeface="ヒラギノ角ゴ ProN W3"/>
        <a:cs typeface="ヒラギノ角ゴ ProN W3"/>
      </a:majorFont>
      <a:minorFont>
        <a:latin typeface="Helvetica Neue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cop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Title - Center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Center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- Cen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3_Title &amp; Bullets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Photo - Vertical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Vertic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 &amp; Bullets copy 16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 16">
      <a:majorFont>
        <a:latin typeface="Helvetica Neue"/>
        <a:ea typeface="ヒラギノ角ゴ ProN W3"/>
        <a:cs typeface="ヒラギノ角ゴ ProN W3"/>
      </a:majorFont>
      <a:minorFont>
        <a:latin typeface="Helvetica Neue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copy 1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Title &amp; Bullets copy 1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 1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copy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1_Title &amp; Bullets copy 2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 2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copy 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Title &amp; Bullets copy 3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 3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copy 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Photo - Horizontal Reflection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 Reflectio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Horizont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1_Title &amp; Bullets - Left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Left">
      <a:majorFont>
        <a:latin typeface="Helvetica Neue Light"/>
        <a:ea typeface="ヒラギノ角ゴ ProN W3"/>
        <a:cs typeface="ヒラギノ角ゴ ProN W3"/>
      </a:majorFont>
      <a:minorFont>
        <a:latin typeface="Helvetica Neue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Lef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1_Title, Bullets &amp; Photo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Bullets &amp; Photo">
      <a:majorFont>
        <a:latin typeface="Helvetica Neue Light"/>
        <a:ea typeface="ヒラギノ角ゴ ProN W3"/>
        <a:cs typeface="ヒラギノ角ゴ ProN W3"/>
      </a:majorFont>
      <a:minorFont>
        <a:latin typeface="Helvetica Neue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, Bullets &amp;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1_Photo - Vertical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">
      <a:majorFont>
        <a:latin typeface="Helvetica Neue Light"/>
        <a:ea typeface="ヒラギノ角ゴ ProN W3"/>
        <a:cs typeface="ヒラギノ角ゴ ProN W3"/>
      </a:majorFont>
      <a:minorFont>
        <a:latin typeface="Helvetica Neue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Vertic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Photo - Horizontal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">
      <a:majorFont>
        <a:latin typeface="Helvetica Neue Light"/>
        <a:ea typeface="ヒラギノ角ゴ ProN W3"/>
        <a:cs typeface="ヒラギノ角ゴ ProN W3"/>
      </a:majorFont>
      <a:minorFont>
        <a:latin typeface="Helvetica Neue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Horizont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1_Title &amp; Subtitle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Helvetica Neue Light"/>
        <a:ea typeface="ヒラギノ角ゴ ProN W3"/>
        <a:cs typeface="ヒラギノ角ゴ ProN W3"/>
      </a:majorFont>
      <a:minorFont>
        <a:latin typeface="Helvetica Neue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1_Title &amp; Bullets - Right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Right">
      <a:majorFont>
        <a:latin typeface="Helvetica Neue Light"/>
        <a:ea typeface="ヒラギノ角ゴ ProN W3"/>
        <a:cs typeface="ヒラギノ角ゴ ProN W3"/>
      </a:majorFont>
      <a:minorFont>
        <a:latin typeface="Helvetica Neue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R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Title &amp; Bullets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6293FE"/>
      </a:accent1>
      <a:accent2>
        <a:srgbClr val="333399"/>
      </a:accent2>
      <a:accent3>
        <a:srgbClr val="AAAAAA"/>
      </a:accent3>
      <a:accent4>
        <a:srgbClr val="DADADA"/>
      </a:accent4>
      <a:accent5>
        <a:srgbClr val="B7C8FE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Helvetica Neue Light"/>
        <a:ea typeface="ヒラギノ角ゴ ProN W3"/>
        <a:cs typeface="ヒラギノ角ゴ ProN W3"/>
      </a:majorFont>
      <a:minorFont>
        <a:latin typeface="Helvetica Neue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1_Title &amp; Bullets - 2 Column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2 Column">
      <a:majorFont>
        <a:latin typeface="Helvetica Neue Light"/>
        <a:ea typeface="ヒラギノ角ゴ ProN W3"/>
        <a:cs typeface="ヒラギノ角ゴ ProN W3"/>
      </a:majorFont>
      <a:minorFont>
        <a:latin typeface="Helvetica Neue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2 Colum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1.xml><?xml version="1.0" encoding="utf-8"?>
<a:theme xmlns:a="http://schemas.openxmlformats.org/drawingml/2006/main" name="1_Bullets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Helvetica Neue Light"/>
        <a:ea typeface="ヒラギノ角ゴ ProN W3"/>
        <a:cs typeface="ヒラギノ角ゴ ProN W3"/>
      </a:majorFont>
      <a:minorFont>
        <a:latin typeface="Helvetica Neue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2.xml><?xml version="1.0" encoding="utf-8"?>
<a:theme xmlns:a="http://schemas.openxmlformats.org/drawingml/2006/main" name="1_Title - Top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Top">
      <a:majorFont>
        <a:latin typeface="Helvetica Neue Light"/>
        <a:ea typeface="ヒラギノ角ゴ ProN W3"/>
        <a:cs typeface="ヒラギノ角ゴ ProN W3"/>
      </a:majorFont>
      <a:minorFont>
        <a:latin typeface="Helvetica Neue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- 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3.xml><?xml version="1.0" encoding="utf-8"?>
<a:theme xmlns:a="http://schemas.openxmlformats.org/drawingml/2006/main" name="1_Title - Center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Center">
      <a:majorFont>
        <a:latin typeface="Helvetica Neue Light"/>
        <a:ea typeface="ヒラギノ角ゴ ProN W3"/>
        <a:cs typeface="ヒラギノ角ゴ ProN W3"/>
      </a:majorFont>
      <a:minorFont>
        <a:latin typeface="Helvetica Neue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- Cen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4.xml><?xml version="1.0" encoding="utf-8"?>
<a:theme xmlns:a="http://schemas.openxmlformats.org/drawingml/2006/main" name="1_Blank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Helvetica Neue Light"/>
        <a:ea typeface="ヒラギノ角ゴ ProN W3"/>
        <a:cs typeface="ヒラギノ角ゴ ProN W3"/>
      </a:majorFont>
      <a:minorFont>
        <a:latin typeface="Helvetica Neue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5.xml><?xml version="1.0" encoding="utf-8"?>
<a:theme xmlns:a="http://schemas.openxmlformats.org/drawingml/2006/main" name="Photo - Vertical Reflection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 Reflectio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Vertic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6.xml><?xml version="1.0" encoding="utf-8"?>
<a:theme xmlns:a="http://schemas.openxmlformats.org/drawingml/2006/main" name="Fireball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CBCBCB"/>
      </a:accent1>
      <a:accent2>
        <a:srgbClr val="333399"/>
      </a:accent2>
      <a:accent3>
        <a:srgbClr val="AAAAAA"/>
      </a:accent3>
      <a:accent4>
        <a:srgbClr val="DADADA"/>
      </a:accent4>
      <a:accent5>
        <a:srgbClr val="E2E2E2"/>
      </a:accent5>
      <a:accent6>
        <a:srgbClr val="2D2D8A"/>
      </a:accent6>
      <a:hlink>
        <a:srgbClr val="009999"/>
      </a:hlink>
      <a:folHlink>
        <a:srgbClr val="99CC00"/>
      </a:folHlink>
    </a:clrScheme>
    <a:fontScheme name="Fireball">
      <a:majorFont>
        <a:latin typeface="Arial"/>
        <a:ea typeface="ヒラギノ角ゴ ProN W3"/>
        <a:cs typeface="ヒラギノ角ゴ ProN W3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Firebal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7.xml><?xml version="1.0" encoding="utf-8"?>
<a:theme xmlns:a="http://schemas.openxmlformats.org/drawingml/2006/main" name="1_Photo - Horizontal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Horizont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8.xml><?xml version="1.0" encoding="utf-8"?>
<a:theme xmlns:a="http://schemas.openxmlformats.org/drawingml/2006/main" name="2_Title &amp; Subtitle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itle &amp; Bullets copy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cop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itle - Top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Top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- 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Blank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Title &amp; Bullets - Left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Lef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Lef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Title &amp; Bullets - 2 Column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2 Colum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2 Colum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Title &amp; Bullets - Right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Righ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R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</TotalTime>
  <Pages>0</Pages>
  <Words>363</Words>
  <Characters>0</Characters>
  <Application>Microsoft Office PowerPoint</Application>
  <PresentationFormat>Custom</PresentationFormat>
  <Lines>0</Lines>
  <Paragraphs>47</Paragraphs>
  <Slides>10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38</vt:i4>
      </vt:variant>
      <vt:variant>
        <vt:lpstr>Slide Titles</vt:lpstr>
      </vt:variant>
      <vt:variant>
        <vt:i4>10</vt:i4>
      </vt:variant>
    </vt:vector>
  </HeadingPairs>
  <TitlesOfParts>
    <vt:vector size="48" baseType="lpstr">
      <vt:lpstr>Title &amp; Bullets</vt:lpstr>
      <vt:lpstr>Title &amp; Bullets copy 16</vt:lpstr>
      <vt:lpstr>1_Title &amp; Bullets</vt:lpstr>
      <vt:lpstr>Title &amp; Bullets copy</vt:lpstr>
      <vt:lpstr>Title - Top</vt:lpstr>
      <vt:lpstr>Blank</vt:lpstr>
      <vt:lpstr>Title &amp; Bullets - Left</vt:lpstr>
      <vt:lpstr>Title &amp; Bullets - 2 Column</vt:lpstr>
      <vt:lpstr>Title &amp; Bullets - Right</vt:lpstr>
      <vt:lpstr>Title, Bullets &amp; Photo</vt:lpstr>
      <vt:lpstr>2_Title &amp; Bullets</vt:lpstr>
      <vt:lpstr>1_Title &amp; Bullets copy 15</vt:lpstr>
      <vt:lpstr>Bullets</vt:lpstr>
      <vt:lpstr>Title &amp; Bullets copy 17</vt:lpstr>
      <vt:lpstr>Title &amp; Bullets copy 18</vt:lpstr>
      <vt:lpstr>1_Title &amp; Bullets copy</vt:lpstr>
      <vt:lpstr>Title - Center</vt:lpstr>
      <vt:lpstr>3_Title &amp; Bullets</vt:lpstr>
      <vt:lpstr>Photo - Vertical</vt:lpstr>
      <vt:lpstr>Title &amp; Bullets copy 1</vt:lpstr>
      <vt:lpstr>1_Title &amp; Bullets copy 2</vt:lpstr>
      <vt:lpstr>Title &amp; Bullets copy 3</vt:lpstr>
      <vt:lpstr>Photo - Horizontal Reflection</vt:lpstr>
      <vt:lpstr>1_Title &amp; Bullets - Left</vt:lpstr>
      <vt:lpstr>1_Title, Bullets &amp; Photo</vt:lpstr>
      <vt:lpstr>1_Photo - Vertical</vt:lpstr>
      <vt:lpstr>Photo - Horizontal</vt:lpstr>
      <vt:lpstr>1_Title &amp; Subtitle</vt:lpstr>
      <vt:lpstr>1_Title &amp; Bullets - Right</vt:lpstr>
      <vt:lpstr>1_Title &amp; Bullets - 2 Column</vt:lpstr>
      <vt:lpstr>1_Bullets</vt:lpstr>
      <vt:lpstr>1_Title - Top</vt:lpstr>
      <vt:lpstr>1_Title - Center</vt:lpstr>
      <vt:lpstr>1_Blank</vt:lpstr>
      <vt:lpstr>Photo - Vertical Reflection</vt:lpstr>
      <vt:lpstr>Fireball</vt:lpstr>
      <vt:lpstr>1_Photo - Horizontal</vt:lpstr>
      <vt:lpstr>2_Title &amp; Subtitle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deemr</dc:creator>
  <cp:lastModifiedBy>Richard Deem</cp:lastModifiedBy>
  <cp:revision>16</cp:revision>
  <dcterms:modified xsi:type="dcterms:W3CDTF">2013-05-26T21:48:10Z</dcterms:modified>
</cp:coreProperties>
</file>